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3" r:id="rId5"/>
    <p:sldId id="267" r:id="rId6"/>
    <p:sldId id="268" r:id="rId7"/>
    <p:sldId id="264" r:id="rId8"/>
    <p:sldId id="278" r:id="rId9"/>
    <p:sldId id="282" r:id="rId10"/>
    <p:sldId id="279" r:id="rId11"/>
    <p:sldId id="277" r:id="rId12"/>
    <p:sldId id="269" r:id="rId13"/>
    <p:sldId id="265" r:id="rId14"/>
    <p:sldId id="262" r:id="rId15"/>
    <p:sldId id="271" r:id="rId16"/>
    <p:sldId id="272" r:id="rId17"/>
    <p:sldId id="280" r:id="rId18"/>
    <p:sldId id="281" r:id="rId19"/>
    <p:sldId id="273" r:id="rId20"/>
    <p:sldId id="274" r:id="rId21"/>
    <p:sldId id="275" r:id="rId22"/>
  </p:sldIdLst>
  <p:sldSz cx="9144000" cy="6858000" type="screen4x3"/>
  <p:notesSz cx="6858000" cy="9144000"/>
  <p:embeddedFontLst>
    <p:embeddedFont>
      <p:font typeface="Penoir" panose="020B0500000000000000" pitchFamily="34" charset="0"/>
      <p:regular r:id="rId23"/>
      <p:bold r:id="rId24"/>
      <p:italic r:id="rId25"/>
      <p:boldItalic r:id="rId26"/>
    </p:embeddedFont>
    <p:embeddedFont>
      <p:font typeface="LilyUPC" panose="020B0604020202020204" pitchFamily="34" charset="-34"/>
      <p:regular r:id="rId27"/>
      <p:bold r:id="rId28"/>
      <p:italic r:id="rId29"/>
      <p:boldItalic r:id="rId30"/>
    </p:embeddedFont>
    <p:embeddedFont>
      <p:font typeface="Britannic Bold" panose="020B0903060703020204" pitchFamily="3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ED7D31"/>
    <a:srgbClr val="996633"/>
    <a:srgbClr val="FFCC00"/>
    <a:srgbClr val="5B9BD5"/>
    <a:srgbClr val="4C2600"/>
    <a:srgbClr val="663300"/>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515" autoAdjust="0"/>
  </p:normalViewPr>
  <p:slideViewPr>
    <p:cSldViewPr showGuides="1">
      <p:cViewPr>
        <p:scale>
          <a:sx n="52" d="100"/>
          <a:sy n="52" d="100"/>
        </p:scale>
        <p:origin x="345" y="255"/>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7/25/2015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7/25/2015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7/25/2015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7/25/2015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http://members.cox.net/kregyingstart/images/1a.sideshow_barker.jpg&amp;imgrefurl=http://members.cox.net/kregyingstart/pages/1a.sideshow_barker.html&amp;h=450&amp;w=303&amp;sz=71&amp;tbnid=Ybsw_5CIIToJ:&amp;tbnh=124&amp;tbnw=83&amp;hl=en&amp;start=2&amp;prev=/images?q%3D%22sideshow%2Bbarker%22%26svnum%3D10%26hl%3Den%26lr%3D%26rls%3DGGLG,GGLG:2005-21,GGLG:en%26sa%3DN"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a:off x="462116" y="2971800"/>
            <a:ext cx="8262784" cy="876300"/>
            <a:chOff x="462116" y="2971800"/>
            <a:chExt cx="8262784" cy="876300"/>
          </a:xfrm>
        </p:grpSpPr>
        <p:sp>
          <p:nvSpPr>
            <p:cNvPr id="2" name="Rectangle 1"/>
            <p:cNvSpPr/>
            <p:nvPr/>
          </p:nvSpPr>
          <p:spPr>
            <a:xfrm>
              <a:off x="462116" y="2971800"/>
              <a:ext cx="8262784" cy="876300"/>
            </a:xfrm>
            <a:prstGeom prst="rect">
              <a:avLst/>
            </a:prstGeom>
            <a:gradFill flip="none" rotWithShape="1">
              <a:gsLst>
                <a:gs pos="0">
                  <a:schemeClr val="bg1"/>
                </a:gs>
                <a:gs pos="40000">
                  <a:schemeClr val="bg2">
                    <a:lumMod val="75000"/>
                  </a:schemeClr>
                </a:gs>
                <a:gs pos="100000">
                  <a:schemeClr val="bg2">
                    <a:lumMod val="10000"/>
                  </a:schemeClr>
                </a:gs>
              </a:gsLst>
              <a:lin ang="10800000" scaled="1"/>
              <a:tileRect/>
            </a:gradFill>
            <a:ln>
              <a:noFill/>
            </a:ln>
            <a:scene3d>
              <a:camera prst="orthographicFront"/>
              <a:lightRig rig="threePt" dir="t"/>
            </a:scene3d>
            <a:sp3d>
              <a:bevelT w="254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828360" y="2996452"/>
              <a:ext cx="3543300" cy="830997"/>
            </a:xfrm>
            <a:prstGeom prst="rect">
              <a:avLst/>
            </a:prstGeom>
            <a:noFill/>
          </p:spPr>
          <p:txBody>
            <a:bodyPr wrap="square" rtlCol="0">
              <a:spAutoFit/>
              <a:scene3d>
                <a:camera prst="orthographicFront"/>
                <a:lightRig rig="threePt" dir="t"/>
              </a:scene3d>
              <a:sp3d extrusionH="57150">
                <a:bevelT w="127000" h="127000"/>
              </a:sp3d>
            </a:bodyPr>
            <a:lstStyle/>
            <a:p>
              <a:pPr algn="ctr"/>
              <a:r>
                <a:rPr lang="en-US" sz="4800" dirty="0" smtClean="0">
                  <a:gradFill>
                    <a:gsLst>
                      <a:gs pos="0">
                        <a:schemeClr val="bg2">
                          <a:lumMod val="10000"/>
                        </a:schemeClr>
                      </a:gs>
                      <a:gs pos="38000">
                        <a:schemeClr val="bg2">
                          <a:lumMod val="75000"/>
                        </a:schemeClr>
                      </a:gs>
                      <a:gs pos="100000">
                        <a:schemeClr val="bg1"/>
                      </a:gs>
                    </a:gsLst>
                    <a:lin ang="10800000" scaled="1"/>
                  </a:gradFill>
                </a:rPr>
                <a:t>We Believe…</a:t>
              </a:r>
              <a:endParaRPr lang="en-US" sz="4800" dirty="0">
                <a:gradFill>
                  <a:gsLst>
                    <a:gs pos="0">
                      <a:schemeClr val="bg2">
                        <a:lumMod val="10000"/>
                      </a:schemeClr>
                    </a:gs>
                    <a:gs pos="38000">
                      <a:schemeClr val="bg2">
                        <a:lumMod val="75000"/>
                      </a:schemeClr>
                    </a:gs>
                    <a:gs pos="100000">
                      <a:schemeClr val="bg1"/>
                    </a:gs>
                  </a:gsLst>
                  <a:lin ang="10800000" scaled="1"/>
                </a:gradFill>
              </a:endParaRPr>
            </a:p>
          </p:txBody>
        </p:sp>
      </p:grpSp>
      <p:sp>
        <p:nvSpPr>
          <p:cNvPr id="3" name="TextBox 2"/>
          <p:cNvSpPr txBox="1"/>
          <p:nvPr/>
        </p:nvSpPr>
        <p:spPr>
          <a:xfrm>
            <a:off x="462116" y="131612"/>
            <a:ext cx="7787149" cy="531614"/>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524440" y="3149684"/>
            <a:ext cx="2409260" cy="470471"/>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rPr>
              <a:t>Non-negotiable</a:t>
            </a:r>
            <a:endParaRPr lang="en-US" sz="2400" dirty="0">
              <a:effectLst>
                <a:outerShdw blurRad="38100" dist="38100" dir="2700000" algn="tl">
                  <a:srgbClr val="000000">
                    <a:alpha val="43137"/>
                  </a:srgbClr>
                </a:outerShdw>
              </a:effectLst>
            </a:endParaRPr>
          </a:p>
        </p:txBody>
      </p:sp>
      <p:sp>
        <p:nvSpPr>
          <p:cNvPr id="9" name="TextBox 8"/>
          <p:cNvSpPr txBox="1"/>
          <p:nvPr/>
        </p:nvSpPr>
        <p:spPr>
          <a:xfrm>
            <a:off x="6934200" y="3149684"/>
            <a:ext cx="1712256" cy="461665"/>
          </a:xfrm>
          <a:prstGeom prst="rect">
            <a:avLst/>
          </a:prstGeom>
          <a:noFill/>
        </p:spPr>
        <p:txBody>
          <a:bodyPr wrap="square" rtlCol="0">
            <a:spAutoFit/>
          </a:bodyPr>
          <a:lstStyle/>
          <a:p>
            <a:pPr algn="r"/>
            <a:r>
              <a:rPr lang="en-US" sz="2400" dirty="0" smtClean="0">
                <a:solidFill>
                  <a:schemeClr val="bg2">
                    <a:lumMod val="10000"/>
                  </a:schemeClr>
                </a:solidFill>
                <a:effectLst>
                  <a:outerShdw blurRad="50800" dist="38100" dir="2700000" algn="tl" rotWithShape="0">
                    <a:schemeClr val="bg1">
                      <a:alpha val="40000"/>
                    </a:schemeClr>
                  </a:outerShdw>
                </a:effectLst>
              </a:rPr>
              <a:t>Negotiable</a:t>
            </a:r>
            <a:endParaRPr lang="en-US" sz="2400" dirty="0">
              <a:solidFill>
                <a:schemeClr val="bg2">
                  <a:lumMod val="10000"/>
                </a:schemeClr>
              </a:solidFill>
              <a:effectLst>
                <a:outerShdw blurRad="50800" dist="38100" dir="2700000" algn="tl" rotWithShape="0">
                  <a:schemeClr val="bg1">
                    <a:alpha val="40000"/>
                  </a:schemeClr>
                </a:outerShdw>
              </a:effectLst>
            </a:endParaRPr>
          </a:p>
        </p:txBody>
      </p:sp>
      <p:sp>
        <p:nvSpPr>
          <p:cNvPr id="5" name="TextBox 4"/>
          <p:cNvSpPr txBox="1"/>
          <p:nvPr/>
        </p:nvSpPr>
        <p:spPr>
          <a:xfrm>
            <a:off x="837086" y="1925344"/>
            <a:ext cx="1395475" cy="461665"/>
          </a:xfrm>
          <a:prstGeom prst="rect">
            <a:avLst/>
          </a:prstGeom>
          <a:noFill/>
          <a:ln w="28575">
            <a:solidFill>
              <a:schemeClr val="bg1"/>
            </a:solidFill>
          </a:ln>
        </p:spPr>
        <p:txBody>
          <a:bodyPr wrap="square" rtlCol="0">
            <a:spAutoFit/>
          </a:bodyPr>
          <a:lstStyle/>
          <a:p>
            <a:pPr algn="ctr"/>
            <a:r>
              <a:rPr lang="en-US" sz="2400" dirty="0" smtClean="0">
                <a:effectLst>
                  <a:outerShdw blurRad="38100" dist="38100" dir="2700000" algn="tl">
                    <a:srgbClr val="000000">
                      <a:alpha val="43137"/>
                    </a:srgbClr>
                  </a:outerShdw>
                </a:effectLst>
              </a:rPr>
              <a:t>Inerrancy</a:t>
            </a:r>
            <a:endParaRPr lang="en-US" sz="2400" dirty="0">
              <a:effectLst>
                <a:outerShdw blurRad="38100" dist="38100" dir="2700000" algn="tl">
                  <a:srgbClr val="000000">
                    <a:alpha val="43137"/>
                  </a:srgbClr>
                </a:outerShdw>
              </a:effectLst>
            </a:endParaRPr>
          </a:p>
        </p:txBody>
      </p:sp>
      <p:cxnSp>
        <p:nvCxnSpPr>
          <p:cNvPr id="10" name="Straight Arrow Connector 9"/>
          <p:cNvCxnSpPr/>
          <p:nvPr/>
        </p:nvCxnSpPr>
        <p:spPr>
          <a:xfrm flipH="1">
            <a:off x="571500" y="1833265"/>
            <a:ext cx="190500" cy="11004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 y="838200"/>
            <a:ext cx="3752750" cy="461665"/>
          </a:xfrm>
          <a:prstGeom prst="rect">
            <a:avLst/>
          </a:prstGeom>
          <a:noFill/>
          <a:ln w="28575">
            <a:solidFill>
              <a:schemeClr val="bg1"/>
            </a:solidFill>
          </a:ln>
        </p:spPr>
        <p:txBody>
          <a:bodyPr wrap="square" rtlCol="0">
            <a:spAutoFit/>
          </a:bodyPr>
          <a:lstStyle/>
          <a:p>
            <a:pPr algn="ctr"/>
            <a:r>
              <a:rPr lang="en-US" sz="2400" dirty="0" smtClean="0">
                <a:effectLst>
                  <a:outerShdw blurRad="38100" dist="38100" dir="2700000" algn="tl">
                    <a:srgbClr val="000000">
                      <a:alpha val="43137"/>
                    </a:srgbClr>
                  </a:outerShdw>
                </a:effectLst>
              </a:rPr>
              <a:t>Person &amp; Work of Christ</a:t>
            </a:r>
            <a:endParaRPr lang="en-US" sz="2400" dirty="0">
              <a:effectLst>
                <a:outerShdw blurRad="38100" dist="38100" dir="2700000" algn="tl">
                  <a:srgbClr val="000000">
                    <a:alpha val="43137"/>
                  </a:srgbClr>
                </a:outerShdw>
              </a:effectLst>
            </a:endParaRPr>
          </a:p>
        </p:txBody>
      </p:sp>
      <p:cxnSp>
        <p:nvCxnSpPr>
          <p:cNvPr id="14" name="Straight Arrow Connector 13"/>
          <p:cNvCxnSpPr/>
          <p:nvPr/>
        </p:nvCxnSpPr>
        <p:spPr>
          <a:xfrm flipH="1">
            <a:off x="457200" y="1299865"/>
            <a:ext cx="228600" cy="16338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0" y="1371600"/>
            <a:ext cx="3895876" cy="461665"/>
          </a:xfrm>
          <a:prstGeom prst="rect">
            <a:avLst/>
          </a:prstGeom>
          <a:noFill/>
          <a:ln w="28575">
            <a:solidFill>
              <a:schemeClr val="bg1"/>
            </a:solidFill>
          </a:ln>
        </p:spPr>
        <p:txBody>
          <a:bodyPr wrap="square" rtlCol="0">
            <a:spAutoFit/>
          </a:bodyPr>
          <a:lstStyle/>
          <a:p>
            <a:pPr algn="ctr"/>
            <a:r>
              <a:rPr lang="en-US" sz="2400" dirty="0" smtClean="0">
                <a:effectLst>
                  <a:outerShdw blurRad="38100" dist="38100" dir="2700000" algn="tl">
                    <a:srgbClr val="000000">
                      <a:alpha val="43137"/>
                    </a:srgbClr>
                  </a:outerShdw>
                </a:effectLst>
              </a:rPr>
              <a:t>Bodily Resurrection of Christ</a:t>
            </a:r>
            <a:endParaRPr lang="en-US" sz="2400" dirty="0">
              <a:effectLst>
                <a:outerShdw blurRad="38100" dist="38100" dir="2700000" algn="tl">
                  <a:srgbClr val="000000">
                    <a:alpha val="43137"/>
                  </a:srgbClr>
                </a:outerShdw>
              </a:effectLst>
            </a:endParaRPr>
          </a:p>
        </p:txBody>
      </p:sp>
      <p:cxnSp>
        <p:nvCxnSpPr>
          <p:cNvPr id="20" name="Straight Arrow Connector 19"/>
          <p:cNvCxnSpPr/>
          <p:nvPr/>
        </p:nvCxnSpPr>
        <p:spPr>
          <a:xfrm flipH="1">
            <a:off x="685800" y="2387009"/>
            <a:ext cx="151286" cy="5466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83782" y="5502005"/>
            <a:ext cx="3101446" cy="461665"/>
          </a:xfrm>
          <a:prstGeom prst="rect">
            <a:avLst/>
          </a:prstGeom>
          <a:noFill/>
          <a:ln w="28575">
            <a:solidFill>
              <a:schemeClr val="bg1"/>
            </a:solidFill>
          </a:ln>
        </p:spPr>
        <p:txBody>
          <a:bodyPr wrap="square" rtlCol="0">
            <a:spAutoFit/>
          </a:bodyPr>
          <a:lstStyle/>
          <a:p>
            <a:pPr algn="ctr"/>
            <a:r>
              <a:rPr lang="en-US" sz="2400" dirty="0" smtClean="0">
                <a:effectLst>
                  <a:outerShdw blurRad="38100" dist="38100" dir="2700000" algn="tl">
                    <a:srgbClr val="000000">
                      <a:alpha val="43137"/>
                    </a:srgbClr>
                  </a:outerShdw>
                </a:effectLst>
              </a:rPr>
              <a:t>Pre-tribulation Rapture</a:t>
            </a:r>
            <a:endParaRPr lang="en-US" sz="2400" dirty="0">
              <a:effectLst>
                <a:outerShdw blurRad="38100" dist="38100" dir="2700000" algn="tl">
                  <a:srgbClr val="000000">
                    <a:alpha val="43137"/>
                  </a:srgbClr>
                </a:outerShdw>
              </a:effectLst>
            </a:endParaRPr>
          </a:p>
        </p:txBody>
      </p:sp>
      <p:cxnSp>
        <p:nvCxnSpPr>
          <p:cNvPr id="41" name="Straight Arrow Connector 40"/>
          <p:cNvCxnSpPr/>
          <p:nvPr/>
        </p:nvCxnSpPr>
        <p:spPr>
          <a:xfrm flipH="1" flipV="1">
            <a:off x="1770528" y="3868170"/>
            <a:ext cx="228600" cy="16338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95424" y="4963903"/>
            <a:ext cx="5267476" cy="461665"/>
          </a:xfrm>
          <a:prstGeom prst="rect">
            <a:avLst/>
          </a:prstGeom>
          <a:noFill/>
          <a:ln w="28575">
            <a:solidFill>
              <a:schemeClr val="bg1"/>
            </a:solidFill>
          </a:ln>
        </p:spPr>
        <p:txBody>
          <a:bodyPr wrap="square" rtlCol="0">
            <a:spAutoFit/>
          </a:bodyPr>
          <a:lstStyle/>
          <a:p>
            <a:pPr algn="ctr"/>
            <a:r>
              <a:rPr lang="en-US" sz="2400" dirty="0" smtClean="0">
                <a:effectLst>
                  <a:outerShdw blurRad="38100" dist="38100" dir="2700000" algn="tl">
                    <a:srgbClr val="000000">
                      <a:alpha val="43137"/>
                    </a:srgbClr>
                  </a:outerShdw>
                </a:effectLst>
              </a:rPr>
              <a:t>Balance between Calvinism &amp; Arminianism</a:t>
            </a:r>
            <a:endParaRPr lang="en-US" sz="2400" dirty="0">
              <a:effectLst>
                <a:outerShdw blurRad="38100" dist="38100" dir="2700000" algn="tl">
                  <a:srgbClr val="000000">
                    <a:alpha val="43137"/>
                  </a:srgbClr>
                </a:outerShdw>
              </a:effectLst>
            </a:endParaRPr>
          </a:p>
        </p:txBody>
      </p:sp>
      <p:cxnSp>
        <p:nvCxnSpPr>
          <p:cNvPr id="43" name="Straight Arrow Connector 42"/>
          <p:cNvCxnSpPr/>
          <p:nvPr/>
        </p:nvCxnSpPr>
        <p:spPr>
          <a:xfrm flipH="1" flipV="1">
            <a:off x="2514600" y="3870832"/>
            <a:ext cx="190500" cy="11004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48001" y="4445551"/>
            <a:ext cx="5638800" cy="461665"/>
          </a:xfrm>
          <a:prstGeom prst="rect">
            <a:avLst/>
          </a:prstGeom>
          <a:noFill/>
          <a:ln w="28575">
            <a:solidFill>
              <a:schemeClr val="bg1"/>
            </a:solidFill>
          </a:ln>
        </p:spPr>
        <p:txBody>
          <a:bodyPr wrap="square" rtlCol="0">
            <a:spAutoFit/>
          </a:bodyPr>
          <a:lstStyle/>
          <a:p>
            <a:pPr algn="ctr"/>
            <a:r>
              <a:rPr lang="en-US" sz="2400" dirty="0" smtClean="0">
                <a:effectLst>
                  <a:outerShdw blurRad="38100" dist="38100" dir="2700000" algn="tl">
                    <a:srgbClr val="000000">
                      <a:alpha val="43137"/>
                    </a:srgbClr>
                  </a:outerShdw>
                </a:effectLst>
              </a:rPr>
              <a:t>Continuation and Balance of Spiritual Gifts</a:t>
            </a:r>
            <a:endParaRPr lang="en-US" sz="2400" dirty="0">
              <a:effectLst>
                <a:outerShdw blurRad="38100" dist="38100" dir="2700000" algn="tl">
                  <a:srgbClr val="000000">
                    <a:alpha val="43137"/>
                  </a:srgbClr>
                </a:outerShdw>
              </a:effectLst>
            </a:endParaRPr>
          </a:p>
        </p:txBody>
      </p:sp>
      <p:cxnSp>
        <p:nvCxnSpPr>
          <p:cNvPr id="45" name="Straight Arrow Connector 44"/>
          <p:cNvCxnSpPr/>
          <p:nvPr/>
        </p:nvCxnSpPr>
        <p:spPr>
          <a:xfrm flipV="1">
            <a:off x="3054724" y="3886200"/>
            <a:ext cx="151286" cy="5466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362200" y="1927732"/>
            <a:ext cx="3238499" cy="461665"/>
          </a:xfrm>
          <a:prstGeom prst="rect">
            <a:avLst/>
          </a:prstGeom>
          <a:noFill/>
          <a:ln w="28575">
            <a:solidFill>
              <a:schemeClr val="bg1"/>
            </a:solidFill>
          </a:ln>
        </p:spPr>
        <p:txBody>
          <a:bodyPr wrap="square" rtlCol="0">
            <a:spAutoFit/>
          </a:bodyPr>
          <a:lstStyle/>
          <a:p>
            <a:pPr algn="ctr"/>
            <a:r>
              <a:rPr lang="en-US" sz="2400" dirty="0" smtClean="0">
                <a:effectLst>
                  <a:outerShdw blurRad="38100" dist="38100" dir="2700000" algn="tl">
                    <a:srgbClr val="000000">
                      <a:alpha val="43137"/>
                    </a:srgbClr>
                  </a:outerShdw>
                </a:effectLst>
              </a:rPr>
              <a:t>Verse by Verse Teaching</a:t>
            </a:r>
            <a:endParaRPr lang="en-US" sz="2400" dirty="0">
              <a:effectLst>
                <a:outerShdw blurRad="38100" dist="38100" dir="2700000" algn="tl">
                  <a:srgbClr val="000000">
                    <a:alpha val="43137"/>
                  </a:srgbClr>
                </a:outerShdw>
              </a:effectLst>
            </a:endParaRPr>
          </a:p>
        </p:txBody>
      </p:sp>
      <p:cxnSp>
        <p:nvCxnSpPr>
          <p:cNvPr id="47" name="Straight Arrow Connector 46"/>
          <p:cNvCxnSpPr/>
          <p:nvPr/>
        </p:nvCxnSpPr>
        <p:spPr>
          <a:xfrm flipH="1">
            <a:off x="2209800" y="2389397"/>
            <a:ext cx="151286" cy="546691"/>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7232276" y="1840629"/>
            <a:ext cx="190500" cy="110043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762500" y="1378964"/>
            <a:ext cx="2660935" cy="461665"/>
          </a:xfrm>
          <a:prstGeom prst="rect">
            <a:avLst/>
          </a:prstGeom>
          <a:noFill/>
          <a:ln w="28575">
            <a:solidFill>
              <a:schemeClr val="bg1"/>
            </a:solidFill>
          </a:ln>
        </p:spPr>
        <p:txBody>
          <a:bodyPr wrap="square" rtlCol="0">
            <a:spAutoFit/>
          </a:bodyPr>
          <a:lstStyle/>
          <a:p>
            <a:pPr algn="ctr"/>
            <a:r>
              <a:rPr lang="en-US" sz="2400" dirty="0" smtClean="0">
                <a:effectLst>
                  <a:outerShdw blurRad="38100" dist="38100" dir="2700000" algn="tl">
                    <a:srgbClr val="000000">
                      <a:alpha val="43137"/>
                    </a:srgbClr>
                  </a:outerShdw>
                </a:effectLst>
              </a:rPr>
              <a:t>Thermostat Control</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913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down)">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down)">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500"/>
                                        <p:tgtEl>
                                          <p:spTgt spid="44"/>
                                        </p:tgtEl>
                                      </p:cBhvr>
                                    </p:animEffect>
                                  </p:childTnLst>
                                </p:cTn>
                              </p:par>
                            </p:childTnLst>
                          </p:cTn>
                        </p:par>
                        <p:par>
                          <p:cTn id="75" fill="hold">
                            <p:stCondLst>
                              <p:cond delay="500"/>
                            </p:stCondLst>
                            <p:childTnLst>
                              <p:par>
                                <p:cTn id="76" presetID="22" presetClass="entr" presetSubtype="4" fill="hold"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par>
                          <p:cTn id="84" fill="hold">
                            <p:stCondLst>
                              <p:cond delay="500"/>
                            </p:stCondLst>
                            <p:childTnLst>
                              <p:par>
                                <p:cTn id="85" presetID="22" presetClass="entr" presetSubtype="1"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up)">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5" grpId="0" animBg="1"/>
      <p:bldP spid="13" grpId="0" animBg="1"/>
      <p:bldP spid="17" grpId="0" animBg="1"/>
      <p:bldP spid="40" grpId="0" animBg="1"/>
      <p:bldP spid="42" grpId="0" animBg="1"/>
      <p:bldP spid="44" grpId="0" animBg="1"/>
      <p:bldP spid="46"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39527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12:30 </a:t>
            </a:r>
            <a:r>
              <a:rPr lang="en-US" sz="3200" dirty="0" smtClean="0">
                <a:effectLst>
                  <a:outerShdw blurRad="38100" dist="38100" dir="2700000" algn="tl">
                    <a:srgbClr val="000000">
                      <a:alpha val="43137"/>
                    </a:srgbClr>
                  </a:outerShdw>
                </a:effectLst>
              </a:rPr>
              <a:t>~ </a:t>
            </a:r>
            <a:r>
              <a:rPr lang="en-US" sz="3200" dirty="0" smtClean="0">
                <a:solidFill>
                  <a:srgbClr val="FFFF00"/>
                </a:solidFill>
                <a:effectLst>
                  <a:outerShdw blurRad="38100" dist="38100" dir="2700000" algn="tl">
                    <a:srgbClr val="000000">
                      <a:alpha val="43137"/>
                    </a:srgbClr>
                  </a:outerShdw>
                </a:effectLst>
              </a:rPr>
              <a:t>He who is not with Me is against Me, and he who does not gather with Me scatters abroad.</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468520" y="2229859"/>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Mark 9:40 ~ </a:t>
            </a:r>
            <a:r>
              <a:rPr lang="en-US" sz="3200" dirty="0">
                <a:solidFill>
                  <a:srgbClr val="FFFF00"/>
                </a:solidFill>
                <a:effectLst>
                  <a:outerShdw blurRad="38100" dist="38100" dir="2700000" algn="tl">
                    <a:srgbClr val="000000">
                      <a:alpha val="43137"/>
                    </a:srgbClr>
                  </a:outerShdw>
                </a:effectLst>
              </a:rPr>
              <a:t>For he who is not against us is on our side.</a:t>
            </a:r>
          </a:p>
        </p:txBody>
      </p:sp>
      <p:sp>
        <p:nvSpPr>
          <p:cNvPr id="6" name="TextBox 5"/>
          <p:cNvSpPr txBox="1"/>
          <p:nvPr/>
        </p:nvSpPr>
        <p:spPr>
          <a:xfrm>
            <a:off x="467240" y="3228082"/>
            <a:ext cx="8200103" cy="1077218"/>
          </a:xfrm>
          <a:prstGeom prst="rect">
            <a:avLst/>
          </a:prstGeom>
          <a:noFill/>
        </p:spPr>
        <p:txBody>
          <a:bodyPr wrap="square" rtlCol="0">
            <a:spAutoFit/>
          </a:bodyPr>
          <a:lstStyle/>
          <a:p>
            <a:r>
              <a:rPr lang="en-US" sz="3200" dirty="0" smtClean="0">
                <a:solidFill>
                  <a:srgbClr val="FFFF00"/>
                </a:solidFill>
                <a:effectLst>
                  <a:outerShdw blurRad="38100" dist="38100" dir="2700000" algn="tl">
                    <a:srgbClr val="000000">
                      <a:alpha val="43137"/>
                    </a:srgbClr>
                  </a:outerShdw>
                </a:effectLst>
              </a:rPr>
              <a:t>Ravenous</a:t>
            </a:r>
            <a:r>
              <a:rPr lang="en-US" sz="3200" dirty="0" smtClean="0">
                <a:effectLst>
                  <a:outerShdw blurRad="38100" dist="38100" dir="2700000" algn="tl">
                    <a:srgbClr val="000000">
                      <a:alpha val="43137"/>
                    </a:srgbClr>
                  </a:outerShdw>
                </a:effectLst>
              </a:rPr>
              <a:t> ~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harpax</a:t>
            </a:r>
            <a:r>
              <a:rPr lang="en-US" sz="3200" dirty="0" smtClean="0">
                <a:solidFill>
                  <a:srgbClr val="FFFF00"/>
                </a:solidFill>
                <a:effectLst>
                  <a:outerShdw blurRad="38100" dist="38100" dir="2700000" algn="tl">
                    <a:srgbClr val="000000">
                      <a:alpha val="43137"/>
                    </a:srgbClr>
                  </a:outerShdw>
                </a:effectLst>
              </a:rPr>
              <a:t> </a:t>
            </a:r>
            <a:r>
              <a:rPr lang="en-US" sz="3200" dirty="0" smtClean="0">
                <a:effectLst>
                  <a:outerShdw blurRad="38100" dist="38100" dir="2700000" algn="tl">
                    <a:srgbClr val="000000">
                      <a:alpha val="43137"/>
                    </a:srgbClr>
                  </a:outerShdw>
                </a:effectLst>
              </a:rPr>
              <a:t>– used 4 other times in New Testament</a:t>
            </a:r>
            <a:endParaRPr lang="en-US" sz="32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723900" y="4267200"/>
            <a:ext cx="7941087" cy="584775"/>
          </a:xfrm>
          <a:prstGeom prst="rect">
            <a:avLst/>
          </a:prstGeom>
          <a:noFill/>
        </p:spPr>
        <p:txBody>
          <a:bodyPr wrap="square" rtlCol="0">
            <a:spAutoFit/>
          </a:bodyPr>
          <a:lstStyle/>
          <a:p>
            <a:pPr marL="346075" indent="-346075">
              <a:buFont typeface="Arial" panose="020B0604020202020204" pitchFamily="34" charset="0"/>
              <a:buChar char="•"/>
            </a:pPr>
            <a:r>
              <a:rPr lang="en-US" sz="3200" dirty="0" smtClean="0">
                <a:solidFill>
                  <a:schemeClr val="bg1"/>
                </a:solidFill>
                <a:effectLst>
                  <a:outerShdw blurRad="38100" dist="38100" dir="2700000" algn="tl">
                    <a:srgbClr val="000000">
                      <a:alpha val="43137"/>
                    </a:srgbClr>
                  </a:outerShdw>
                </a:effectLst>
              </a:rPr>
              <a:t>KJV, NKJV ~ </a:t>
            </a:r>
            <a:r>
              <a:rPr lang="en-US" sz="3200" dirty="0" smtClean="0">
                <a:solidFill>
                  <a:srgbClr val="FFFF00"/>
                </a:solidFill>
                <a:effectLst>
                  <a:outerShdw blurRad="38100" dist="38100" dir="2700000" algn="tl">
                    <a:srgbClr val="000000">
                      <a:alpha val="43137"/>
                    </a:srgbClr>
                  </a:outerShdw>
                </a:effectLst>
              </a:rPr>
              <a:t>extortioners</a:t>
            </a:r>
            <a:endParaRPr lang="en-US" sz="320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723580" y="4794689"/>
            <a:ext cx="7941087" cy="584775"/>
          </a:xfrm>
          <a:prstGeom prst="rect">
            <a:avLst/>
          </a:prstGeom>
          <a:noFill/>
        </p:spPr>
        <p:txBody>
          <a:bodyPr wrap="square" rtlCol="0">
            <a:spAutoFit/>
          </a:bodyPr>
          <a:lstStyle/>
          <a:p>
            <a:pPr marL="346075" indent="-346075">
              <a:buFont typeface="Arial" panose="020B0604020202020204" pitchFamily="34" charset="0"/>
              <a:buChar char="•"/>
            </a:pPr>
            <a:r>
              <a:rPr lang="en-US" sz="3200" dirty="0" smtClean="0">
                <a:solidFill>
                  <a:schemeClr val="bg1"/>
                </a:solidFill>
                <a:effectLst>
                  <a:outerShdw blurRad="38100" dist="38100" dir="2700000" algn="tl">
                    <a:srgbClr val="000000">
                      <a:alpha val="43137"/>
                    </a:srgbClr>
                  </a:outerShdw>
                </a:effectLst>
              </a:rPr>
              <a:t>NASB, NIV ~ </a:t>
            </a:r>
            <a:r>
              <a:rPr lang="en-US" sz="3200" dirty="0" smtClean="0">
                <a:solidFill>
                  <a:srgbClr val="FFFF00"/>
                </a:solidFill>
                <a:effectLst>
                  <a:outerShdw blurRad="38100" dist="38100" dir="2700000" algn="tl">
                    <a:srgbClr val="000000">
                      <a:alpha val="43137"/>
                    </a:srgbClr>
                  </a:outerShdw>
                </a:effectLst>
              </a:rPr>
              <a:t>swindlers</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51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5"/>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Box 21"/>
          <p:cNvSpPr txBox="1"/>
          <p:nvPr/>
        </p:nvSpPr>
        <p:spPr>
          <a:xfrm>
            <a:off x="1595708" y="2705100"/>
            <a:ext cx="2671492"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c. AD 100</a:t>
            </a:r>
          </a:p>
          <a:p>
            <a:pPr algn="ctr"/>
            <a:r>
              <a:rPr lang="en-US" sz="3200" i="1" dirty="0" smtClean="0">
                <a:effectLst>
                  <a:outerShdw blurRad="38100" dist="38100" dir="2700000" algn="tl">
                    <a:srgbClr val="000000">
                      <a:alpha val="43137"/>
                    </a:srgbClr>
                  </a:outerShdw>
                </a:effectLst>
              </a:rPr>
              <a:t>The Teaching</a:t>
            </a:r>
            <a:endParaRPr lang="en-US" sz="3200" i="1" dirty="0">
              <a:effectLst>
                <a:outerShdw blurRad="38100" dist="38100" dir="2700000" algn="tl">
                  <a:srgbClr val="000000">
                    <a:alpha val="43137"/>
                  </a:srgbClr>
                </a:outerShdw>
              </a:effectLst>
            </a:endParaRPr>
          </a:p>
        </p:txBody>
      </p:sp>
      <p:sp>
        <p:nvSpPr>
          <p:cNvPr id="21" name="Rectangle 20"/>
          <p:cNvSpPr/>
          <p:nvPr/>
        </p:nvSpPr>
        <p:spPr>
          <a:xfrm>
            <a:off x="4578021" y="963442"/>
            <a:ext cx="3949700" cy="44450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Rectangle 3"/>
          <p:cNvSpPr/>
          <p:nvPr/>
        </p:nvSpPr>
        <p:spPr>
          <a:xfrm>
            <a:off x="622300" y="968295"/>
            <a:ext cx="3949700" cy="4445000"/>
          </a:xfrm>
          <a:prstGeom prst="rect">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14367" y="1060397"/>
            <a:ext cx="3857509" cy="4287690"/>
            <a:chOff x="714491" y="1060397"/>
            <a:chExt cx="3857509" cy="4287690"/>
          </a:xfrm>
        </p:grpSpPr>
        <p:sp>
          <p:nvSpPr>
            <p:cNvPr id="6" name="Rectangle 5"/>
            <p:cNvSpPr/>
            <p:nvPr/>
          </p:nvSpPr>
          <p:spPr>
            <a:xfrm>
              <a:off x="714615" y="1060397"/>
              <a:ext cx="3857385" cy="428769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4491" y="1124071"/>
              <a:ext cx="3762600" cy="4093428"/>
            </a:xfrm>
            <a:prstGeom prst="rect">
              <a:avLst/>
            </a:prstGeom>
            <a:noFill/>
          </p:spPr>
          <p:txBody>
            <a:bodyPr wrap="square" rtlCol="0">
              <a:spAutoFit/>
            </a:bodyPr>
            <a:lstStyle/>
            <a:p>
              <a:r>
                <a:rPr lang="en-US" sz="2000" b="1" dirty="0">
                  <a:solidFill>
                    <a:schemeClr val="bg2">
                      <a:lumMod val="10000"/>
                    </a:schemeClr>
                  </a:solidFill>
                  <a:latin typeface="Arial" panose="020B0604020202020204" pitchFamily="34" charset="0"/>
                  <a:cs typeface="Arial" panose="020B0604020202020204" pitchFamily="34" charset="0"/>
                </a:rPr>
                <a:t>Chapter 11. Concerning Teachers, Apostles, and Prophets. </a:t>
              </a:r>
              <a:r>
                <a:rPr lang="en-US" sz="2000" b="1" dirty="0" smtClean="0">
                  <a:solidFill>
                    <a:schemeClr val="bg2">
                      <a:lumMod val="10000"/>
                    </a:schemeClr>
                  </a:solidFill>
                  <a:latin typeface="Arial" panose="020B0604020202020204" pitchFamily="34" charset="0"/>
                  <a:cs typeface="Arial" panose="020B0604020202020204" pitchFamily="34" charset="0"/>
                </a:rPr>
                <a:t>    </a:t>
              </a:r>
              <a:r>
                <a:rPr lang="en-US" sz="2000" dirty="0" smtClean="0">
                  <a:solidFill>
                    <a:schemeClr val="bg2">
                      <a:lumMod val="10000"/>
                    </a:schemeClr>
                  </a:solidFill>
                  <a:latin typeface="Arial" panose="020B0604020202020204" pitchFamily="34" charset="0"/>
                  <a:cs typeface="Arial" panose="020B0604020202020204" pitchFamily="34" charset="0"/>
                </a:rPr>
                <a:t>Whosoever</a:t>
              </a:r>
              <a:r>
                <a:rPr lang="en-US" sz="2000" dirty="0">
                  <a:solidFill>
                    <a:schemeClr val="bg2">
                      <a:lumMod val="10000"/>
                    </a:schemeClr>
                  </a:solidFill>
                  <a:latin typeface="Arial" panose="020B0604020202020204" pitchFamily="34" charset="0"/>
                  <a:cs typeface="Arial" panose="020B0604020202020204" pitchFamily="34" charset="0"/>
                </a:rPr>
                <a:t>, therefore, comes and teaches you all these things that have been said before, receive him. But if the teacher himself turns and teaches another doctrine to the destruction of this, hear him not. But if he teaches so as to increase righteousness and the knowledge of the Lord, receive him as the Lord. </a:t>
              </a:r>
              <a:r>
                <a:rPr lang="en-US" sz="2000" dirty="0" smtClean="0">
                  <a:solidFill>
                    <a:schemeClr val="bg2">
                      <a:lumMod val="10000"/>
                    </a:schemeClr>
                  </a:solidFill>
                  <a:latin typeface="Arial" panose="020B0604020202020204" pitchFamily="34" charset="0"/>
                  <a:cs typeface="Arial" panose="020B0604020202020204" pitchFamily="34" charset="0"/>
                </a:rPr>
                <a:t>But</a:t>
              </a:r>
              <a:endParaRPr lang="en-US" sz="2000" dirty="0">
                <a:solidFill>
                  <a:schemeClr val="bg2">
                    <a:lumMod val="10000"/>
                  </a:schemeClr>
                </a:solidFill>
                <a:latin typeface="Arial" panose="020B0604020202020204" pitchFamily="34" charset="0"/>
                <a:cs typeface="Arial" panose="020B0604020202020204" pitchFamily="34" charset="0"/>
              </a:endParaRPr>
            </a:p>
          </p:txBody>
        </p:sp>
      </p:grpSp>
      <p:grpSp>
        <p:nvGrpSpPr>
          <p:cNvPr id="12" name="Group 11"/>
          <p:cNvGrpSpPr/>
          <p:nvPr/>
        </p:nvGrpSpPr>
        <p:grpSpPr>
          <a:xfrm>
            <a:off x="4570703" y="1063979"/>
            <a:ext cx="3857385" cy="4769075"/>
            <a:chOff x="4570703" y="1063979"/>
            <a:chExt cx="3857385" cy="4769075"/>
          </a:xfrm>
        </p:grpSpPr>
        <p:sp>
          <p:nvSpPr>
            <p:cNvPr id="17" name="Rectangle 16"/>
            <p:cNvSpPr/>
            <p:nvPr/>
          </p:nvSpPr>
          <p:spPr>
            <a:xfrm>
              <a:off x="4570703" y="1063979"/>
              <a:ext cx="3857385" cy="428769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0" y="1124073"/>
              <a:ext cx="3856088" cy="4708981"/>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concerning the apostles and prophets, act according to the decree of the Gospel. Let every apostle who comes to you be received as the Lord. But he shall not remain more than one day; or two days, if there's a need. But if he remains three days, he is a false prophet. And when the apostle goes away, let him take nothing but bread until he lodges. If he asks for money, he is a false prophet.</a:t>
              </a:r>
            </a:p>
            <a:p>
              <a:endParaRPr lang="en-US" sz="2000" dirty="0">
                <a:solidFill>
                  <a:schemeClr val="bg2">
                    <a:lumMod val="10000"/>
                  </a:schemeClr>
                </a:solidFill>
                <a:latin typeface="Arial" panose="020B0604020202020204" pitchFamily="34" charset="0"/>
                <a:cs typeface="Arial" panose="020B0604020202020204" pitchFamily="34" charset="0"/>
              </a:endParaRPr>
            </a:p>
            <a:p>
              <a:endParaRPr lang="en-US" sz="2000" dirty="0"/>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68295"/>
            <a:ext cx="3949700" cy="4445000"/>
          </a:xfrm>
          <a:prstGeom prst="rect">
            <a:avLst/>
          </a:prstGeom>
        </p:spPr>
      </p:pic>
    </p:spTree>
    <p:extLst>
      <p:ext uri="{BB962C8B-B14F-4D97-AF65-F5344CB8AC3E}">
        <p14:creationId xmlns:p14="http://schemas.microsoft.com/office/powerpoint/2010/main" val="103370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xit" presetSubtype="8" fill="hold" nodeType="clickEffect">
                                  <p:stCondLst>
                                    <p:cond delay="0"/>
                                  </p:stCondLst>
                                  <p:childTnLst>
                                    <p:anim calcmode="lin" valueType="num">
                                      <p:cBhvr>
                                        <p:cTn id="19" dur="500"/>
                                        <p:tgtEl>
                                          <p:spTgt spid="2"/>
                                        </p:tgtEl>
                                        <p:attrNameLst>
                                          <p:attrName>ppt_x</p:attrName>
                                        </p:attrNameLst>
                                      </p:cBhvr>
                                      <p:tavLst>
                                        <p:tav tm="0">
                                          <p:val>
                                            <p:strVal val="ppt_x"/>
                                          </p:val>
                                        </p:tav>
                                        <p:tav tm="100000">
                                          <p:val>
                                            <p:strVal val="ppt_x-ppt_w/2"/>
                                          </p:val>
                                        </p:tav>
                                      </p:tavLst>
                                    </p:anim>
                                    <p:anim calcmode="lin" valueType="num">
                                      <p:cBhvr>
                                        <p:cTn id="20" dur="500"/>
                                        <p:tgtEl>
                                          <p:spTgt spid="2"/>
                                        </p:tgtEl>
                                        <p:attrNameLst>
                                          <p:attrName>ppt_y</p:attrName>
                                        </p:attrNameLst>
                                      </p:cBhvr>
                                      <p:tavLst>
                                        <p:tav tm="0">
                                          <p:val>
                                            <p:strVal val="ppt_y"/>
                                          </p:val>
                                        </p:tav>
                                        <p:tav tm="100000">
                                          <p:val>
                                            <p:strVal val="ppt_y"/>
                                          </p:val>
                                        </p:tav>
                                      </p:tavLst>
                                    </p:anim>
                                    <p:anim calcmode="lin" valueType="num">
                                      <p:cBhvr>
                                        <p:cTn id="21" dur="500"/>
                                        <p:tgtEl>
                                          <p:spTgt spid="2"/>
                                        </p:tgtEl>
                                        <p:attrNameLst>
                                          <p:attrName>ppt_w</p:attrName>
                                        </p:attrNameLst>
                                      </p:cBhvr>
                                      <p:tavLst>
                                        <p:tav tm="0">
                                          <p:val>
                                            <p:strVal val="ppt_w"/>
                                          </p:val>
                                        </p:tav>
                                        <p:tav tm="100000">
                                          <p:val>
                                            <p:fltVal val="0"/>
                                          </p:val>
                                        </p:tav>
                                      </p:tavLst>
                                    </p:anim>
                                    <p:anim calcmode="lin" valueType="num">
                                      <p:cBhvr>
                                        <p:cTn id="22" dur="500"/>
                                        <p:tgtEl>
                                          <p:spTgt spid="2"/>
                                        </p:tgtEl>
                                        <p:attrNameLst>
                                          <p:attrName>ppt_h</p:attrName>
                                        </p:attrNameLst>
                                      </p:cBhvr>
                                      <p:tavLst>
                                        <p:tav tm="0">
                                          <p:val>
                                            <p:strVal val="ppt_h"/>
                                          </p:val>
                                        </p:tav>
                                        <p:tav tm="100000">
                                          <p:val>
                                            <p:strVal val="ppt_h"/>
                                          </p:val>
                                        </p:tav>
                                      </p:tavLst>
                                    </p:anim>
                                    <p:set>
                                      <p:cBhvr>
                                        <p:cTn id="23" dur="1" fill="hold">
                                          <p:stCondLst>
                                            <p:cond delay="499"/>
                                          </p:stCondLst>
                                        </p:cTn>
                                        <p:tgtEl>
                                          <p:spTgt spid="2"/>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500"/>
                            </p:stCondLst>
                            <p:childTnLst>
                              <p:par>
                                <p:cTn id="27" presetID="17" presetClass="entr" presetSubtype="2"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ppt_w/2"/>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par>
                                <p:cTn id="33" presetID="17" presetClass="entr" presetSubtype="2"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ppt_w/2"/>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Can 23"/>
          <p:cNvSpPr/>
          <p:nvPr/>
        </p:nvSpPr>
        <p:spPr>
          <a:xfrm>
            <a:off x="3189693" y="4864119"/>
            <a:ext cx="2657689" cy="625480"/>
          </a:xfrm>
          <a:prstGeom prst="can">
            <a:avLst>
              <a:gd name="adj" fmla="val 3571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n 1"/>
          <p:cNvSpPr/>
          <p:nvPr/>
        </p:nvSpPr>
        <p:spPr>
          <a:xfrm>
            <a:off x="3687422" y="4607921"/>
            <a:ext cx="1650215" cy="427211"/>
          </a:xfrm>
          <a:prstGeom prst="can">
            <a:avLst>
              <a:gd name="adj" fmla="val 31458"/>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333611" y="1343926"/>
            <a:ext cx="342380" cy="3377204"/>
          </a:xfrm>
          <a:custGeom>
            <a:avLst/>
            <a:gdLst>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49427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83740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33167"/>
              <a:gd name="connsiteX1" fmla="*/ 2751438 w 2767913"/>
              <a:gd name="connsiteY1" fmla="*/ 733167 h 733167"/>
              <a:gd name="connsiteX2" fmla="*/ 2767913 w 2767913"/>
              <a:gd name="connsiteY2" fmla="*/ 321275 h 733167"/>
              <a:gd name="connsiteX3" fmla="*/ 2232454 w 2767913"/>
              <a:gd name="connsiteY3" fmla="*/ 329513 h 733167"/>
              <a:gd name="connsiteX4" fmla="*/ 2232454 w 2767913"/>
              <a:gd name="connsiteY4" fmla="*/ 0 h 733167"/>
              <a:gd name="connsiteX5" fmla="*/ 584887 w 2767913"/>
              <a:gd name="connsiteY5" fmla="*/ 0 h 733167"/>
              <a:gd name="connsiteX6" fmla="*/ 543697 w 2767913"/>
              <a:gd name="connsiteY6" fmla="*/ 354227 h 733167"/>
              <a:gd name="connsiteX7" fmla="*/ 24713 w 2767913"/>
              <a:gd name="connsiteY7" fmla="*/ 354227 h 733167"/>
              <a:gd name="connsiteX8" fmla="*/ 0 w 2767913"/>
              <a:gd name="connsiteY8" fmla="*/ 716691 h 733167"/>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584887 w 2767913"/>
              <a:gd name="connsiteY5" fmla="*/ 0 h 716692"/>
              <a:gd name="connsiteX6" fmla="*/ 543697 w 2767913"/>
              <a:gd name="connsiteY6" fmla="*/ 354227 h 716692"/>
              <a:gd name="connsiteX7" fmla="*/ 24713 w 2767913"/>
              <a:gd name="connsiteY7" fmla="*/ 354227 h 716692"/>
              <a:gd name="connsiteX8" fmla="*/ 0 w 2767913"/>
              <a:gd name="connsiteY8"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766119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1285103 w 2767913"/>
              <a:gd name="connsiteY6" fmla="*/ 24713 h 716692"/>
              <a:gd name="connsiteX7" fmla="*/ 584887 w 2767913"/>
              <a:gd name="connsiteY7" fmla="*/ 0 h 716692"/>
              <a:gd name="connsiteX8" fmla="*/ 543697 w 2767913"/>
              <a:gd name="connsiteY8" fmla="*/ 354227 h 716692"/>
              <a:gd name="connsiteX9" fmla="*/ 24713 w 2767913"/>
              <a:gd name="connsiteY9" fmla="*/ 354227 h 716692"/>
              <a:gd name="connsiteX10" fmla="*/ 0 w 2767913"/>
              <a:gd name="connsiteY10" fmla="*/ 716691 h 716692"/>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169773 w 2767913"/>
              <a:gd name="connsiteY6" fmla="*/ 0 h 3435179"/>
              <a:gd name="connsiteX7" fmla="*/ 584887 w 2767913"/>
              <a:gd name="connsiteY7" fmla="*/ 2718487 h 3435179"/>
              <a:gd name="connsiteX8" fmla="*/ 543697 w 2767913"/>
              <a:gd name="connsiteY8" fmla="*/ 3072714 h 3435179"/>
              <a:gd name="connsiteX9" fmla="*/ 24713 w 2767913"/>
              <a:gd name="connsiteY9" fmla="*/ 3072714 h 3435179"/>
              <a:gd name="connsiteX10" fmla="*/ 0 w 2767913"/>
              <a:gd name="connsiteY10"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268627 w 2767913"/>
              <a:gd name="connsiteY6" fmla="*/ 27349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68411 w 2767913"/>
              <a:gd name="connsiteY9" fmla="*/ 2718488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28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48000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52463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65164 h 3435179"/>
              <a:gd name="connsiteX3" fmla="*/ 2232454 w 2767913"/>
              <a:gd name="connsiteY3" fmla="*/ 3067051 h 3435179"/>
              <a:gd name="connsiteX4" fmla="*/ 2232454 w 2767913"/>
              <a:gd name="connsiteY4" fmla="*/ 2750239 h 3435179"/>
              <a:gd name="connsiteX5" fmla="*/ 1482811 w 2767913"/>
              <a:gd name="connsiteY5" fmla="*/ 2754015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70139 h 3435179"/>
              <a:gd name="connsiteX11" fmla="*/ 24713 w 2767913"/>
              <a:gd name="connsiteY11" fmla="*/ 3072714 h 3435179"/>
              <a:gd name="connsiteX12" fmla="*/ 0 w 2767913"/>
              <a:gd name="connsiteY12" fmla="*/ 3435178 h 3435179"/>
              <a:gd name="connsiteX0" fmla="*/ 883400 w 3651313"/>
              <a:gd name="connsiteY0" fmla="*/ 3435178 h 3435179"/>
              <a:gd name="connsiteX1" fmla="*/ 3643076 w 3651313"/>
              <a:gd name="connsiteY1" fmla="*/ 3435179 h 3435179"/>
              <a:gd name="connsiteX2" fmla="*/ 3651313 w 3651313"/>
              <a:gd name="connsiteY2" fmla="*/ 3065164 h 3435179"/>
              <a:gd name="connsiteX3" fmla="*/ 3115854 w 3651313"/>
              <a:gd name="connsiteY3" fmla="*/ 3067051 h 3435179"/>
              <a:gd name="connsiteX4" fmla="*/ 3115854 w 3651313"/>
              <a:gd name="connsiteY4" fmla="*/ 2750239 h 3435179"/>
              <a:gd name="connsiteX5" fmla="*/ 2366211 w 3651313"/>
              <a:gd name="connsiteY5" fmla="*/ 2754015 h 3435179"/>
              <a:gd name="connsiteX6" fmla="*/ 2292070 w 3651313"/>
              <a:gd name="connsiteY6" fmla="*/ 0 h 3435179"/>
              <a:gd name="connsiteX7" fmla="*/ 2053173 w 3651313"/>
              <a:gd name="connsiteY7" fmla="*/ 0 h 3435179"/>
              <a:gd name="connsiteX8" fmla="*/ 2077887 w 3651313"/>
              <a:gd name="connsiteY8" fmla="*/ 2759677 h 3435179"/>
              <a:gd name="connsiteX9" fmla="*/ 1418859 w 3651313"/>
              <a:gd name="connsiteY9" fmla="*/ 2759678 h 3435179"/>
              <a:gd name="connsiteX10" fmla="*/ 1427097 w 3651313"/>
              <a:gd name="connsiteY10" fmla="*/ 3070139 h 3435179"/>
              <a:gd name="connsiteX11" fmla="*/ 0 w 3651313"/>
              <a:gd name="connsiteY11" fmla="*/ 3034611 h 3435179"/>
              <a:gd name="connsiteX12" fmla="*/ 883400 w 3651313"/>
              <a:gd name="connsiteY12" fmla="*/ 3435178 h 3435179"/>
              <a:gd name="connsiteX0" fmla="*/ 0 w 3655069"/>
              <a:gd name="connsiteY0" fmla="*/ 3447879 h 3447879"/>
              <a:gd name="connsiteX1" fmla="*/ 3646832 w 3655069"/>
              <a:gd name="connsiteY1" fmla="*/ 3435179 h 3447879"/>
              <a:gd name="connsiteX2" fmla="*/ 3655069 w 3655069"/>
              <a:gd name="connsiteY2" fmla="*/ 3065164 h 3447879"/>
              <a:gd name="connsiteX3" fmla="*/ 3119610 w 3655069"/>
              <a:gd name="connsiteY3" fmla="*/ 3067051 h 3447879"/>
              <a:gd name="connsiteX4" fmla="*/ 3119610 w 3655069"/>
              <a:gd name="connsiteY4" fmla="*/ 2750239 h 3447879"/>
              <a:gd name="connsiteX5" fmla="*/ 2369967 w 3655069"/>
              <a:gd name="connsiteY5" fmla="*/ 2754015 h 3447879"/>
              <a:gd name="connsiteX6" fmla="*/ 2295826 w 3655069"/>
              <a:gd name="connsiteY6" fmla="*/ 0 h 3447879"/>
              <a:gd name="connsiteX7" fmla="*/ 2056929 w 3655069"/>
              <a:gd name="connsiteY7" fmla="*/ 0 h 3447879"/>
              <a:gd name="connsiteX8" fmla="*/ 2081643 w 3655069"/>
              <a:gd name="connsiteY8" fmla="*/ 2759677 h 3447879"/>
              <a:gd name="connsiteX9" fmla="*/ 1422615 w 3655069"/>
              <a:gd name="connsiteY9" fmla="*/ 2759678 h 3447879"/>
              <a:gd name="connsiteX10" fmla="*/ 1430853 w 3655069"/>
              <a:gd name="connsiteY10" fmla="*/ 3070139 h 3447879"/>
              <a:gd name="connsiteX11" fmla="*/ 3756 w 3655069"/>
              <a:gd name="connsiteY11" fmla="*/ 3034611 h 3447879"/>
              <a:gd name="connsiteX12" fmla="*/ 0 w 3655069"/>
              <a:gd name="connsiteY12" fmla="*/ 3447879 h 3447879"/>
              <a:gd name="connsiteX0" fmla="*/ 0 w 4521270"/>
              <a:gd name="connsiteY0" fmla="*/ 3447879 h 3447879"/>
              <a:gd name="connsiteX1" fmla="*/ 3646832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506046 w 4521270"/>
              <a:gd name="connsiteY1" fmla="*/ 343517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521270"/>
              <a:gd name="connsiteY0" fmla="*/ 3447879 h 3447879"/>
              <a:gd name="connsiteX1" fmla="*/ 4450162 w 4521270"/>
              <a:gd name="connsiteY1" fmla="*/ 3428829 h 3447879"/>
              <a:gd name="connsiteX2" fmla="*/ 4521270 w 4521270"/>
              <a:gd name="connsiteY2" fmla="*/ 3077865 h 3447879"/>
              <a:gd name="connsiteX3" fmla="*/ 3119610 w 4521270"/>
              <a:gd name="connsiteY3" fmla="*/ 3067051 h 3447879"/>
              <a:gd name="connsiteX4" fmla="*/ 3119610 w 4521270"/>
              <a:gd name="connsiteY4" fmla="*/ 2750239 h 3447879"/>
              <a:gd name="connsiteX5" fmla="*/ 2369967 w 4521270"/>
              <a:gd name="connsiteY5" fmla="*/ 2754015 h 3447879"/>
              <a:gd name="connsiteX6" fmla="*/ 2295826 w 4521270"/>
              <a:gd name="connsiteY6" fmla="*/ 0 h 3447879"/>
              <a:gd name="connsiteX7" fmla="*/ 2056929 w 4521270"/>
              <a:gd name="connsiteY7" fmla="*/ 0 h 3447879"/>
              <a:gd name="connsiteX8" fmla="*/ 2081643 w 4521270"/>
              <a:gd name="connsiteY8" fmla="*/ 2759677 h 3447879"/>
              <a:gd name="connsiteX9" fmla="*/ 1422615 w 4521270"/>
              <a:gd name="connsiteY9" fmla="*/ 2759678 h 3447879"/>
              <a:gd name="connsiteX10" fmla="*/ 1430853 w 4521270"/>
              <a:gd name="connsiteY10" fmla="*/ 3070139 h 3447879"/>
              <a:gd name="connsiteX11" fmla="*/ 3756 w 4521270"/>
              <a:gd name="connsiteY11" fmla="*/ 3034611 h 3447879"/>
              <a:gd name="connsiteX12" fmla="*/ 0 w 4521270"/>
              <a:gd name="connsiteY12" fmla="*/ 3447879 h 3447879"/>
              <a:gd name="connsiteX0" fmla="*/ 0 w 4451415"/>
              <a:gd name="connsiteY0" fmla="*/ 3447879 h 3447879"/>
              <a:gd name="connsiteX1" fmla="*/ 4450162 w 4451415"/>
              <a:gd name="connsiteY1" fmla="*/ 3428829 h 3447879"/>
              <a:gd name="connsiteX2" fmla="*/ 4451415 w 4451415"/>
              <a:gd name="connsiteY2" fmla="*/ 3065164 h 3447879"/>
              <a:gd name="connsiteX3" fmla="*/ 3119610 w 4451415"/>
              <a:gd name="connsiteY3" fmla="*/ 3067051 h 3447879"/>
              <a:gd name="connsiteX4" fmla="*/ 3119610 w 4451415"/>
              <a:gd name="connsiteY4" fmla="*/ 2750239 h 3447879"/>
              <a:gd name="connsiteX5" fmla="*/ 2369967 w 4451415"/>
              <a:gd name="connsiteY5" fmla="*/ 2754015 h 3447879"/>
              <a:gd name="connsiteX6" fmla="*/ 2295826 w 4451415"/>
              <a:gd name="connsiteY6" fmla="*/ 0 h 3447879"/>
              <a:gd name="connsiteX7" fmla="*/ 2056929 w 4451415"/>
              <a:gd name="connsiteY7" fmla="*/ 0 h 3447879"/>
              <a:gd name="connsiteX8" fmla="*/ 2081643 w 4451415"/>
              <a:gd name="connsiteY8" fmla="*/ 2759677 h 3447879"/>
              <a:gd name="connsiteX9" fmla="*/ 1422615 w 4451415"/>
              <a:gd name="connsiteY9" fmla="*/ 2759678 h 3447879"/>
              <a:gd name="connsiteX10" fmla="*/ 1430853 w 4451415"/>
              <a:gd name="connsiteY10" fmla="*/ 3070139 h 3447879"/>
              <a:gd name="connsiteX11" fmla="*/ 3756 w 4451415"/>
              <a:gd name="connsiteY11" fmla="*/ 3034611 h 3447879"/>
              <a:gd name="connsiteX12" fmla="*/ 0 w 4451415"/>
              <a:gd name="connsiteY12" fmla="*/ 3447879 h 3447879"/>
              <a:gd name="connsiteX0" fmla="*/ 0 w 4451415"/>
              <a:gd name="connsiteY0" fmla="*/ 3447879 h 3447879"/>
              <a:gd name="connsiteX1" fmla="*/ 4451415 w 4451415"/>
              <a:gd name="connsiteY1" fmla="*/ 3065164 h 3447879"/>
              <a:gd name="connsiteX2" fmla="*/ 3119610 w 4451415"/>
              <a:gd name="connsiteY2" fmla="*/ 3067051 h 3447879"/>
              <a:gd name="connsiteX3" fmla="*/ 3119610 w 4451415"/>
              <a:gd name="connsiteY3" fmla="*/ 2750239 h 3447879"/>
              <a:gd name="connsiteX4" fmla="*/ 2369967 w 4451415"/>
              <a:gd name="connsiteY4" fmla="*/ 2754015 h 3447879"/>
              <a:gd name="connsiteX5" fmla="*/ 2295826 w 4451415"/>
              <a:gd name="connsiteY5" fmla="*/ 0 h 3447879"/>
              <a:gd name="connsiteX6" fmla="*/ 2056929 w 4451415"/>
              <a:gd name="connsiteY6" fmla="*/ 0 h 3447879"/>
              <a:gd name="connsiteX7" fmla="*/ 2081643 w 4451415"/>
              <a:gd name="connsiteY7" fmla="*/ 2759677 h 3447879"/>
              <a:gd name="connsiteX8" fmla="*/ 1422615 w 4451415"/>
              <a:gd name="connsiteY8" fmla="*/ 2759678 h 3447879"/>
              <a:gd name="connsiteX9" fmla="*/ 1430853 w 4451415"/>
              <a:gd name="connsiteY9" fmla="*/ 3070139 h 3447879"/>
              <a:gd name="connsiteX10" fmla="*/ 3756 w 4451415"/>
              <a:gd name="connsiteY10" fmla="*/ 3034611 h 3447879"/>
              <a:gd name="connsiteX11" fmla="*/ 0 w 4451415"/>
              <a:gd name="connsiteY11" fmla="*/ 3447879 h 3447879"/>
              <a:gd name="connsiteX0" fmla="*/ 0 w 4447659"/>
              <a:gd name="connsiteY0" fmla="*/ 3034611 h 3070139"/>
              <a:gd name="connsiteX1" fmla="*/ 4447659 w 4447659"/>
              <a:gd name="connsiteY1" fmla="*/ 3065164 h 3070139"/>
              <a:gd name="connsiteX2" fmla="*/ 3115854 w 4447659"/>
              <a:gd name="connsiteY2" fmla="*/ 3067051 h 3070139"/>
              <a:gd name="connsiteX3" fmla="*/ 3115854 w 4447659"/>
              <a:gd name="connsiteY3" fmla="*/ 2750239 h 3070139"/>
              <a:gd name="connsiteX4" fmla="*/ 2366211 w 4447659"/>
              <a:gd name="connsiteY4" fmla="*/ 2754015 h 3070139"/>
              <a:gd name="connsiteX5" fmla="*/ 2292070 w 4447659"/>
              <a:gd name="connsiteY5" fmla="*/ 0 h 3070139"/>
              <a:gd name="connsiteX6" fmla="*/ 2053173 w 4447659"/>
              <a:gd name="connsiteY6" fmla="*/ 0 h 3070139"/>
              <a:gd name="connsiteX7" fmla="*/ 2077887 w 4447659"/>
              <a:gd name="connsiteY7" fmla="*/ 2759677 h 3070139"/>
              <a:gd name="connsiteX8" fmla="*/ 1418859 w 4447659"/>
              <a:gd name="connsiteY8" fmla="*/ 2759678 h 3070139"/>
              <a:gd name="connsiteX9" fmla="*/ 1427097 w 4447659"/>
              <a:gd name="connsiteY9" fmla="*/ 3070139 h 3070139"/>
              <a:gd name="connsiteX10" fmla="*/ 0 w 4447659"/>
              <a:gd name="connsiteY10" fmla="*/ 3034611 h 3070139"/>
              <a:gd name="connsiteX0" fmla="*/ 8238 w 3028800"/>
              <a:gd name="connsiteY0" fmla="*/ 3070139 h 3070139"/>
              <a:gd name="connsiteX1" fmla="*/ 3028800 w 3028800"/>
              <a:gd name="connsiteY1" fmla="*/ 3065164 h 3070139"/>
              <a:gd name="connsiteX2" fmla="*/ 1696995 w 3028800"/>
              <a:gd name="connsiteY2" fmla="*/ 3067051 h 3070139"/>
              <a:gd name="connsiteX3" fmla="*/ 1696995 w 3028800"/>
              <a:gd name="connsiteY3" fmla="*/ 2750239 h 3070139"/>
              <a:gd name="connsiteX4" fmla="*/ 947352 w 3028800"/>
              <a:gd name="connsiteY4" fmla="*/ 2754015 h 3070139"/>
              <a:gd name="connsiteX5" fmla="*/ 873211 w 3028800"/>
              <a:gd name="connsiteY5" fmla="*/ 0 h 3070139"/>
              <a:gd name="connsiteX6" fmla="*/ 634314 w 3028800"/>
              <a:gd name="connsiteY6" fmla="*/ 0 h 3070139"/>
              <a:gd name="connsiteX7" fmla="*/ 659028 w 3028800"/>
              <a:gd name="connsiteY7" fmla="*/ 2759677 h 3070139"/>
              <a:gd name="connsiteX8" fmla="*/ 0 w 3028800"/>
              <a:gd name="connsiteY8" fmla="*/ 2759678 h 3070139"/>
              <a:gd name="connsiteX9" fmla="*/ 8238 w 3028800"/>
              <a:gd name="connsiteY9" fmla="*/ 3070139 h 3070139"/>
              <a:gd name="connsiteX0" fmla="*/ 8238 w 1696995"/>
              <a:gd name="connsiteY0" fmla="*/ 3070139 h 3070139"/>
              <a:gd name="connsiteX1" fmla="*/ 1696995 w 1696995"/>
              <a:gd name="connsiteY1" fmla="*/ 3067051 h 3070139"/>
              <a:gd name="connsiteX2" fmla="*/ 1696995 w 1696995"/>
              <a:gd name="connsiteY2" fmla="*/ 2750239 h 3070139"/>
              <a:gd name="connsiteX3" fmla="*/ 947352 w 1696995"/>
              <a:gd name="connsiteY3" fmla="*/ 2754015 h 3070139"/>
              <a:gd name="connsiteX4" fmla="*/ 873211 w 1696995"/>
              <a:gd name="connsiteY4" fmla="*/ 0 h 3070139"/>
              <a:gd name="connsiteX5" fmla="*/ 634314 w 1696995"/>
              <a:gd name="connsiteY5" fmla="*/ 0 h 3070139"/>
              <a:gd name="connsiteX6" fmla="*/ 659028 w 1696995"/>
              <a:gd name="connsiteY6" fmla="*/ 2759677 h 3070139"/>
              <a:gd name="connsiteX7" fmla="*/ 0 w 1696995"/>
              <a:gd name="connsiteY7" fmla="*/ 2759678 h 3070139"/>
              <a:gd name="connsiteX8" fmla="*/ 8238 w 1696995"/>
              <a:gd name="connsiteY8" fmla="*/ 3070139 h 3070139"/>
              <a:gd name="connsiteX0" fmla="*/ 8238 w 1696995"/>
              <a:gd name="connsiteY0" fmla="*/ 3070139 h 3070139"/>
              <a:gd name="connsiteX1" fmla="*/ 1696995 w 1696995"/>
              <a:gd name="connsiteY1" fmla="*/ 2750239 h 3070139"/>
              <a:gd name="connsiteX2" fmla="*/ 947352 w 1696995"/>
              <a:gd name="connsiteY2" fmla="*/ 2754015 h 3070139"/>
              <a:gd name="connsiteX3" fmla="*/ 873211 w 1696995"/>
              <a:gd name="connsiteY3" fmla="*/ 0 h 3070139"/>
              <a:gd name="connsiteX4" fmla="*/ 634314 w 1696995"/>
              <a:gd name="connsiteY4" fmla="*/ 0 h 3070139"/>
              <a:gd name="connsiteX5" fmla="*/ 659028 w 1696995"/>
              <a:gd name="connsiteY5" fmla="*/ 2759677 h 3070139"/>
              <a:gd name="connsiteX6" fmla="*/ 0 w 1696995"/>
              <a:gd name="connsiteY6" fmla="*/ 2759678 h 3070139"/>
              <a:gd name="connsiteX7" fmla="*/ 8238 w 1696995"/>
              <a:gd name="connsiteY7" fmla="*/ 3070139 h 3070139"/>
              <a:gd name="connsiteX0" fmla="*/ 8238 w 947352"/>
              <a:gd name="connsiteY0" fmla="*/ 3070139 h 3070139"/>
              <a:gd name="connsiteX1" fmla="*/ 947352 w 947352"/>
              <a:gd name="connsiteY1" fmla="*/ 2754015 h 3070139"/>
              <a:gd name="connsiteX2" fmla="*/ 873211 w 947352"/>
              <a:gd name="connsiteY2" fmla="*/ 0 h 3070139"/>
              <a:gd name="connsiteX3" fmla="*/ 634314 w 947352"/>
              <a:gd name="connsiteY3" fmla="*/ 0 h 3070139"/>
              <a:gd name="connsiteX4" fmla="*/ 659028 w 947352"/>
              <a:gd name="connsiteY4" fmla="*/ 2759677 h 3070139"/>
              <a:gd name="connsiteX5" fmla="*/ 0 w 947352"/>
              <a:gd name="connsiteY5" fmla="*/ 2759678 h 3070139"/>
              <a:gd name="connsiteX6" fmla="*/ 8238 w 947352"/>
              <a:gd name="connsiteY6" fmla="*/ 3070139 h 3070139"/>
              <a:gd name="connsiteX0" fmla="*/ 0 w 939114"/>
              <a:gd name="connsiteY0" fmla="*/ 3070139 h 3070139"/>
              <a:gd name="connsiteX1" fmla="*/ 939114 w 939114"/>
              <a:gd name="connsiteY1" fmla="*/ 2754015 h 3070139"/>
              <a:gd name="connsiteX2" fmla="*/ 864973 w 939114"/>
              <a:gd name="connsiteY2" fmla="*/ 0 h 3070139"/>
              <a:gd name="connsiteX3" fmla="*/ 626076 w 939114"/>
              <a:gd name="connsiteY3" fmla="*/ 0 h 3070139"/>
              <a:gd name="connsiteX4" fmla="*/ 650790 w 939114"/>
              <a:gd name="connsiteY4" fmla="*/ 2759677 h 3070139"/>
              <a:gd name="connsiteX5" fmla="*/ 0 w 939114"/>
              <a:gd name="connsiteY5" fmla="*/ 3070139 h 3070139"/>
              <a:gd name="connsiteX0" fmla="*/ 24714 w 313038"/>
              <a:gd name="connsiteY0" fmla="*/ 2759677 h 2759677"/>
              <a:gd name="connsiteX1" fmla="*/ 313038 w 313038"/>
              <a:gd name="connsiteY1" fmla="*/ 2754015 h 2759677"/>
              <a:gd name="connsiteX2" fmla="*/ 238897 w 313038"/>
              <a:gd name="connsiteY2" fmla="*/ 0 h 2759677"/>
              <a:gd name="connsiteX3" fmla="*/ 0 w 313038"/>
              <a:gd name="connsiteY3" fmla="*/ 0 h 2759677"/>
              <a:gd name="connsiteX4" fmla="*/ 24714 w 313038"/>
              <a:gd name="connsiteY4" fmla="*/ 2759677 h 2759677"/>
              <a:gd name="connsiteX0" fmla="*/ 24714 w 313038"/>
              <a:gd name="connsiteY0" fmla="*/ 2759677 h 2759677"/>
              <a:gd name="connsiteX1" fmla="*/ 181367 w 313038"/>
              <a:gd name="connsiteY1" fmla="*/ 2755401 h 2759677"/>
              <a:gd name="connsiteX2" fmla="*/ 313038 w 313038"/>
              <a:gd name="connsiteY2" fmla="*/ 2754015 h 2759677"/>
              <a:gd name="connsiteX3" fmla="*/ 238897 w 313038"/>
              <a:gd name="connsiteY3" fmla="*/ 0 h 2759677"/>
              <a:gd name="connsiteX4" fmla="*/ 0 w 313038"/>
              <a:gd name="connsiteY4" fmla="*/ 0 h 2759677"/>
              <a:gd name="connsiteX5" fmla="*/ 24714 w 313038"/>
              <a:gd name="connsiteY5" fmla="*/ 2759677 h 2759677"/>
              <a:gd name="connsiteX0" fmla="*/ 24714 w 313038"/>
              <a:gd name="connsiteY0" fmla="*/ 2759677 h 2789456"/>
              <a:gd name="connsiteX1" fmla="*/ 156394 w 313038"/>
              <a:gd name="connsiteY1" fmla="*/ 2789456 h 2789456"/>
              <a:gd name="connsiteX2" fmla="*/ 313038 w 313038"/>
              <a:gd name="connsiteY2" fmla="*/ 2754015 h 2789456"/>
              <a:gd name="connsiteX3" fmla="*/ 238897 w 313038"/>
              <a:gd name="connsiteY3" fmla="*/ 0 h 2789456"/>
              <a:gd name="connsiteX4" fmla="*/ 0 w 313038"/>
              <a:gd name="connsiteY4" fmla="*/ 0 h 2789456"/>
              <a:gd name="connsiteX5" fmla="*/ 24714 w 313038"/>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89456"/>
              <a:gd name="connsiteX1" fmla="*/ 156394 w 311254"/>
              <a:gd name="connsiteY1" fmla="*/ 2789456 h 2789456"/>
              <a:gd name="connsiteX2" fmla="*/ 311254 w 311254"/>
              <a:gd name="connsiteY2" fmla="*/ 2758880 h 2789456"/>
              <a:gd name="connsiteX3" fmla="*/ 238897 w 311254"/>
              <a:gd name="connsiteY3" fmla="*/ 0 h 2789456"/>
              <a:gd name="connsiteX4" fmla="*/ 0 w 311254"/>
              <a:gd name="connsiteY4" fmla="*/ 0 h 2789456"/>
              <a:gd name="connsiteX5" fmla="*/ 24714 w 311254"/>
              <a:gd name="connsiteY5" fmla="*/ 2759677 h 2789456"/>
              <a:gd name="connsiteX0" fmla="*/ 24714 w 311254"/>
              <a:gd name="connsiteY0" fmla="*/ 2759677 h 2791077"/>
              <a:gd name="connsiteX1" fmla="*/ 167097 w 311254"/>
              <a:gd name="connsiteY1" fmla="*/ 2791077 h 2791077"/>
              <a:gd name="connsiteX2" fmla="*/ 311254 w 311254"/>
              <a:gd name="connsiteY2" fmla="*/ 2758880 h 2791077"/>
              <a:gd name="connsiteX3" fmla="*/ 238897 w 311254"/>
              <a:gd name="connsiteY3" fmla="*/ 0 h 2791077"/>
              <a:gd name="connsiteX4" fmla="*/ 0 w 311254"/>
              <a:gd name="connsiteY4" fmla="*/ 0 h 2791077"/>
              <a:gd name="connsiteX5" fmla="*/ 24714 w 311254"/>
              <a:gd name="connsiteY5" fmla="*/ 2759677 h 279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54" h="2791077">
                <a:moveTo>
                  <a:pt x="24714" y="2759677"/>
                </a:moveTo>
                <a:lnTo>
                  <a:pt x="167097" y="2791077"/>
                </a:lnTo>
                <a:lnTo>
                  <a:pt x="311254" y="2758880"/>
                </a:lnTo>
                <a:lnTo>
                  <a:pt x="238897" y="0"/>
                </a:lnTo>
                <a:lnTo>
                  <a:pt x="0" y="0"/>
                </a:lnTo>
                <a:lnTo>
                  <a:pt x="24714" y="2759677"/>
                </a:lnTo>
                <a:close/>
              </a:path>
            </a:pathLst>
          </a:custGeom>
          <a:blipFill dpi="0" rotWithShape="1">
            <a:blip r:embed="rId3"/>
            <a:srcRect/>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18" name="Group 17"/>
          <p:cNvGrpSpPr/>
          <p:nvPr/>
        </p:nvGrpSpPr>
        <p:grpSpPr>
          <a:xfrm>
            <a:off x="682506" y="1614292"/>
            <a:ext cx="2398985" cy="1971870"/>
            <a:chOff x="667138" y="2667000"/>
            <a:chExt cx="2398985" cy="1971870"/>
          </a:xfrm>
        </p:grpSpPr>
        <p:cxnSp>
          <p:nvCxnSpPr>
            <p:cNvPr id="19" name="Straight Connector 18"/>
            <p:cNvCxnSpPr/>
            <p:nvPr/>
          </p:nvCxnSpPr>
          <p:spPr>
            <a:xfrm>
              <a:off x="1804086" y="2667000"/>
              <a:ext cx="1167714"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85800" y="2667000"/>
              <a:ext cx="1118286"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Can 20"/>
            <p:cNvSpPr/>
            <p:nvPr/>
          </p:nvSpPr>
          <p:spPr>
            <a:xfrm>
              <a:off x="667138" y="4264888"/>
              <a:ext cx="2318657" cy="373982"/>
            </a:xfrm>
            <a:prstGeom prst="can">
              <a:avLst>
                <a:gd name="adj" fmla="val 42622"/>
              </a:avLst>
            </a:prstGeom>
            <a:blipFill>
              <a:blip r:embed="rId3"/>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67138" y="3334465"/>
              <a:ext cx="2398985" cy="1008935"/>
            </a:xfrm>
            <a:prstGeom prst="rect">
              <a:avLst/>
            </a:prstGeom>
            <a:noFill/>
          </p:spPr>
          <p:txBody>
            <a:bodyPr wrap="square" rtlCol="0">
              <a:prstTxWarp prst="textFadeUp">
                <a:avLst>
                  <a:gd name="adj" fmla="val 23996"/>
                </a:avLst>
              </a:prstTxWarp>
              <a:spAutoFit/>
            </a:bodyPr>
            <a:lstStyle/>
            <a:p>
              <a:pPr algn="ctr"/>
              <a:r>
                <a:rPr lang="en-US" sz="32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Heresy Hunters</a:t>
              </a:r>
            </a:p>
          </p:txBody>
        </p:sp>
        <p:cxnSp>
          <p:nvCxnSpPr>
            <p:cNvPr id="25" name="Straight Connector 24"/>
            <p:cNvCxnSpPr/>
            <p:nvPr/>
          </p:nvCxnSpPr>
          <p:spPr>
            <a:xfrm>
              <a:off x="1804086" y="2667000"/>
              <a:ext cx="203299" cy="1751045"/>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958971" y="1642943"/>
            <a:ext cx="2377337" cy="1971870"/>
            <a:chOff x="5943603" y="2695651"/>
            <a:chExt cx="2377337" cy="1971870"/>
          </a:xfrm>
        </p:grpSpPr>
        <p:cxnSp>
          <p:nvCxnSpPr>
            <p:cNvPr id="29" name="Straight Connector 28"/>
            <p:cNvCxnSpPr/>
            <p:nvPr/>
          </p:nvCxnSpPr>
          <p:spPr>
            <a:xfrm>
              <a:off x="7112882" y="2695651"/>
              <a:ext cx="1167714"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994596" y="2695651"/>
              <a:ext cx="1118286" cy="1676400"/>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Can 30"/>
            <p:cNvSpPr/>
            <p:nvPr/>
          </p:nvSpPr>
          <p:spPr>
            <a:xfrm>
              <a:off x="5975934" y="4293539"/>
              <a:ext cx="2318657" cy="373982"/>
            </a:xfrm>
            <a:prstGeom prst="can">
              <a:avLst>
                <a:gd name="adj" fmla="val 42622"/>
              </a:avLst>
            </a:prstGeom>
            <a:blipFill>
              <a:blip r:embed="rId3"/>
              <a:stretch>
                <a:fillRect/>
              </a:stretch>
            </a:bli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943603" y="3452490"/>
              <a:ext cx="2377337" cy="935749"/>
            </a:xfrm>
            <a:prstGeom prst="rect">
              <a:avLst/>
            </a:prstGeom>
            <a:noFill/>
          </p:spPr>
          <p:txBody>
            <a:bodyPr wrap="square" rtlCol="0">
              <a:prstTxWarp prst="textFadeUp">
                <a:avLst>
                  <a:gd name="adj" fmla="val 19573"/>
                </a:avLst>
              </a:prstTxWarp>
              <a:spAutoFit/>
            </a:bodyPr>
            <a:lstStyle/>
            <a:p>
              <a:pPr algn="ctr"/>
              <a:r>
                <a:rPr lang="en-US" sz="30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Gullible Christians</a:t>
              </a:r>
            </a:p>
          </p:txBody>
        </p:sp>
        <p:cxnSp>
          <p:nvCxnSpPr>
            <p:cNvPr id="33" name="Straight Connector 32"/>
            <p:cNvCxnSpPr/>
            <p:nvPr/>
          </p:nvCxnSpPr>
          <p:spPr>
            <a:xfrm>
              <a:off x="7112882" y="2695651"/>
              <a:ext cx="203299" cy="1751045"/>
            </a:xfrm>
            <a:prstGeom prst="line">
              <a:avLst/>
            </a:prstGeom>
            <a:ln w="57150">
              <a:solidFill>
                <a:schemeClr val="tx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634958" y="1479519"/>
            <a:ext cx="5695610" cy="359628"/>
            <a:chOff x="1619590" y="2540465"/>
            <a:chExt cx="5695610" cy="359628"/>
          </a:xfrm>
          <a:blipFill>
            <a:blip r:embed="rId4"/>
            <a:stretch>
              <a:fillRect/>
            </a:stretch>
          </a:blipFill>
        </p:grpSpPr>
        <p:sp>
          <p:nvSpPr>
            <p:cNvPr id="35" name="Rectangle 34"/>
            <p:cNvSpPr/>
            <p:nvPr/>
          </p:nvSpPr>
          <p:spPr>
            <a:xfrm>
              <a:off x="1804086" y="2660865"/>
              <a:ext cx="5334000" cy="117307"/>
            </a:xfrm>
            <a:prstGeom prst="rect">
              <a:avLst/>
            </a:prstGeom>
            <a:grpFill/>
            <a:ln>
              <a:noFill/>
            </a:ln>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19590" y="2540465"/>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927405" y="2547552"/>
              <a:ext cx="387795" cy="352541"/>
            </a:xfrm>
            <a:prstGeom prst="ellipse">
              <a:avLst/>
            </a:prstGeom>
            <a:gr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4210519" y="899407"/>
            <a:ext cx="516155" cy="469232"/>
          </a:xfrm>
          <a:prstGeom prst="ellipse">
            <a:avLst/>
          </a:prstGeom>
          <a:blipFill>
            <a:blip r:embed="rId3"/>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280263" y="1463336"/>
            <a:ext cx="428388" cy="648542"/>
          </a:xfrm>
          <a:custGeom>
            <a:avLst/>
            <a:gdLst>
              <a:gd name="connsiteX0" fmla="*/ 0 w 426575"/>
              <a:gd name="connsiteY0" fmla="*/ 193898 h 387795"/>
              <a:gd name="connsiteX1" fmla="*/ 213288 w 426575"/>
              <a:gd name="connsiteY1" fmla="*/ 0 h 387795"/>
              <a:gd name="connsiteX2" fmla="*/ 426576 w 426575"/>
              <a:gd name="connsiteY2" fmla="*/ 193898 h 387795"/>
              <a:gd name="connsiteX3" fmla="*/ 213288 w 426575"/>
              <a:gd name="connsiteY3" fmla="*/ 387796 h 387795"/>
              <a:gd name="connsiteX4" fmla="*/ 0 w 426575"/>
              <a:gd name="connsiteY4" fmla="*/ 193898 h 387795"/>
              <a:gd name="connsiteX0" fmla="*/ 123 w 426699"/>
              <a:gd name="connsiteY0" fmla="*/ 193898 h 410240"/>
              <a:gd name="connsiteX1" fmla="*/ 213411 w 426699"/>
              <a:gd name="connsiteY1" fmla="*/ 0 h 410240"/>
              <a:gd name="connsiteX2" fmla="*/ 426699 w 426699"/>
              <a:gd name="connsiteY2" fmla="*/ 193898 h 410240"/>
              <a:gd name="connsiteX3" fmla="*/ 213411 w 426699"/>
              <a:gd name="connsiteY3" fmla="*/ 387796 h 410240"/>
              <a:gd name="connsiteX4" fmla="*/ 182953 w 426699"/>
              <a:gd name="connsiteY4" fmla="*/ 384515 h 410240"/>
              <a:gd name="connsiteX5" fmla="*/ 123 w 426699"/>
              <a:gd name="connsiteY5" fmla="*/ 193898 h 410240"/>
              <a:gd name="connsiteX0" fmla="*/ 123 w 426736"/>
              <a:gd name="connsiteY0" fmla="*/ 193898 h 400078"/>
              <a:gd name="connsiteX1" fmla="*/ 213411 w 426736"/>
              <a:gd name="connsiteY1" fmla="*/ 0 h 400078"/>
              <a:gd name="connsiteX2" fmla="*/ 426699 w 426736"/>
              <a:gd name="connsiteY2" fmla="*/ 193898 h 400078"/>
              <a:gd name="connsiteX3" fmla="*/ 230578 w 426736"/>
              <a:gd name="connsiteY3" fmla="*/ 377370 h 400078"/>
              <a:gd name="connsiteX4" fmla="*/ 213411 w 426736"/>
              <a:gd name="connsiteY4" fmla="*/ 387796 h 400078"/>
              <a:gd name="connsiteX5" fmla="*/ 182953 w 426736"/>
              <a:gd name="connsiteY5" fmla="*/ 384515 h 400078"/>
              <a:gd name="connsiteX6" fmla="*/ 123 w 426736"/>
              <a:gd name="connsiteY6" fmla="*/ 193898 h 400078"/>
              <a:gd name="connsiteX0" fmla="*/ 123 w 426736"/>
              <a:gd name="connsiteY0" fmla="*/ 193898 h 443792"/>
              <a:gd name="connsiteX1" fmla="*/ 213411 w 426736"/>
              <a:gd name="connsiteY1" fmla="*/ 0 h 443792"/>
              <a:gd name="connsiteX2" fmla="*/ 426699 w 426736"/>
              <a:gd name="connsiteY2" fmla="*/ 193898 h 443792"/>
              <a:gd name="connsiteX3" fmla="*/ 230578 w 426736"/>
              <a:gd name="connsiteY3" fmla="*/ 377370 h 443792"/>
              <a:gd name="connsiteX4" fmla="*/ 201505 w 426736"/>
              <a:gd name="connsiteY4" fmla="*/ 443756 h 443792"/>
              <a:gd name="connsiteX5" fmla="*/ 182953 w 426736"/>
              <a:gd name="connsiteY5" fmla="*/ 384515 h 443792"/>
              <a:gd name="connsiteX6" fmla="*/ 123 w 426736"/>
              <a:gd name="connsiteY6" fmla="*/ 193898 h 443792"/>
              <a:gd name="connsiteX0" fmla="*/ 123 w 426736"/>
              <a:gd name="connsiteY0" fmla="*/ 193898 h 498537"/>
              <a:gd name="connsiteX1" fmla="*/ 213411 w 426736"/>
              <a:gd name="connsiteY1" fmla="*/ 0 h 498537"/>
              <a:gd name="connsiteX2" fmla="*/ 426699 w 426736"/>
              <a:gd name="connsiteY2" fmla="*/ 193898 h 498537"/>
              <a:gd name="connsiteX3" fmla="*/ 230578 w 426736"/>
              <a:gd name="connsiteY3" fmla="*/ 377370 h 498537"/>
              <a:gd name="connsiteX4" fmla="*/ 201505 w 426736"/>
              <a:gd name="connsiteY4" fmla="*/ 498525 h 498537"/>
              <a:gd name="connsiteX5" fmla="*/ 182953 w 426736"/>
              <a:gd name="connsiteY5" fmla="*/ 384515 h 498537"/>
              <a:gd name="connsiteX6" fmla="*/ 123 w 426736"/>
              <a:gd name="connsiteY6" fmla="*/ 193898 h 498537"/>
              <a:gd name="connsiteX0" fmla="*/ 123 w 426738"/>
              <a:gd name="connsiteY0" fmla="*/ 193898 h 498526"/>
              <a:gd name="connsiteX1" fmla="*/ 213411 w 426738"/>
              <a:gd name="connsiteY1" fmla="*/ 0 h 498526"/>
              <a:gd name="connsiteX2" fmla="*/ 426699 w 426738"/>
              <a:gd name="connsiteY2" fmla="*/ 193898 h 498526"/>
              <a:gd name="connsiteX3" fmla="*/ 238912 w 426738"/>
              <a:gd name="connsiteY3" fmla="*/ 382132 h 498526"/>
              <a:gd name="connsiteX4" fmla="*/ 201505 w 426738"/>
              <a:gd name="connsiteY4" fmla="*/ 498525 h 498526"/>
              <a:gd name="connsiteX5" fmla="*/ 182953 w 426738"/>
              <a:gd name="connsiteY5" fmla="*/ 384515 h 498526"/>
              <a:gd name="connsiteX6" fmla="*/ 123 w 426738"/>
              <a:gd name="connsiteY6" fmla="*/ 193898 h 498526"/>
              <a:gd name="connsiteX0" fmla="*/ 253 w 426868"/>
              <a:gd name="connsiteY0" fmla="*/ 193898 h 498528"/>
              <a:gd name="connsiteX1" fmla="*/ 213541 w 426868"/>
              <a:gd name="connsiteY1" fmla="*/ 0 h 498528"/>
              <a:gd name="connsiteX2" fmla="*/ 426829 w 426868"/>
              <a:gd name="connsiteY2" fmla="*/ 193898 h 498528"/>
              <a:gd name="connsiteX3" fmla="*/ 239042 w 426868"/>
              <a:gd name="connsiteY3" fmla="*/ 382132 h 498528"/>
              <a:gd name="connsiteX4" fmla="*/ 201635 w 426868"/>
              <a:gd name="connsiteY4" fmla="*/ 498525 h 498528"/>
              <a:gd name="connsiteX5" fmla="*/ 171177 w 426868"/>
              <a:gd name="connsiteY5" fmla="*/ 378562 h 498528"/>
              <a:gd name="connsiteX6" fmla="*/ 253 w 426868"/>
              <a:gd name="connsiteY6" fmla="*/ 193898 h 498528"/>
              <a:gd name="connsiteX0" fmla="*/ 253 w 426868"/>
              <a:gd name="connsiteY0" fmla="*/ 193898 h 499718"/>
              <a:gd name="connsiteX1" fmla="*/ 213541 w 426868"/>
              <a:gd name="connsiteY1" fmla="*/ 0 h 499718"/>
              <a:gd name="connsiteX2" fmla="*/ 426829 w 426868"/>
              <a:gd name="connsiteY2" fmla="*/ 193898 h 499718"/>
              <a:gd name="connsiteX3" fmla="*/ 239042 w 426868"/>
              <a:gd name="connsiteY3" fmla="*/ 382132 h 499718"/>
              <a:gd name="connsiteX4" fmla="*/ 208779 w 426868"/>
              <a:gd name="connsiteY4" fmla="*/ 499715 h 499718"/>
              <a:gd name="connsiteX5" fmla="*/ 171177 w 426868"/>
              <a:gd name="connsiteY5" fmla="*/ 378562 h 499718"/>
              <a:gd name="connsiteX6" fmla="*/ 253 w 426868"/>
              <a:gd name="connsiteY6" fmla="*/ 193898 h 499718"/>
              <a:gd name="connsiteX0" fmla="*/ 253 w 426873"/>
              <a:gd name="connsiteY0" fmla="*/ 193898 h 499715"/>
              <a:gd name="connsiteX1" fmla="*/ 213541 w 426873"/>
              <a:gd name="connsiteY1" fmla="*/ 0 h 499715"/>
              <a:gd name="connsiteX2" fmla="*/ 426829 w 426873"/>
              <a:gd name="connsiteY2" fmla="*/ 193898 h 499715"/>
              <a:gd name="connsiteX3" fmla="*/ 258092 w 426873"/>
              <a:gd name="connsiteY3" fmla="*/ 379751 h 499715"/>
              <a:gd name="connsiteX4" fmla="*/ 208779 w 426873"/>
              <a:gd name="connsiteY4" fmla="*/ 499715 h 499715"/>
              <a:gd name="connsiteX5" fmla="*/ 171177 w 426873"/>
              <a:gd name="connsiteY5" fmla="*/ 378562 h 499715"/>
              <a:gd name="connsiteX6" fmla="*/ 253 w 426873"/>
              <a:gd name="connsiteY6" fmla="*/ 193898 h 499715"/>
              <a:gd name="connsiteX0" fmla="*/ 339 w 426959"/>
              <a:gd name="connsiteY0" fmla="*/ 193898 h 499716"/>
              <a:gd name="connsiteX1" fmla="*/ 213627 w 426959"/>
              <a:gd name="connsiteY1" fmla="*/ 0 h 499716"/>
              <a:gd name="connsiteX2" fmla="*/ 426915 w 426959"/>
              <a:gd name="connsiteY2" fmla="*/ 193898 h 499716"/>
              <a:gd name="connsiteX3" fmla="*/ 258178 w 426959"/>
              <a:gd name="connsiteY3" fmla="*/ 379751 h 499716"/>
              <a:gd name="connsiteX4" fmla="*/ 208865 w 426959"/>
              <a:gd name="connsiteY4" fmla="*/ 499715 h 499716"/>
              <a:gd name="connsiteX5" fmla="*/ 165310 w 426959"/>
              <a:gd name="connsiteY5" fmla="*/ 382134 h 499716"/>
              <a:gd name="connsiteX6" fmla="*/ 339 w 426959"/>
              <a:gd name="connsiteY6" fmla="*/ 193898 h 499716"/>
              <a:gd name="connsiteX0" fmla="*/ 441 w 427061"/>
              <a:gd name="connsiteY0" fmla="*/ 193898 h 499716"/>
              <a:gd name="connsiteX1" fmla="*/ 213729 w 427061"/>
              <a:gd name="connsiteY1" fmla="*/ 0 h 499716"/>
              <a:gd name="connsiteX2" fmla="*/ 427017 w 427061"/>
              <a:gd name="connsiteY2" fmla="*/ 193898 h 499716"/>
              <a:gd name="connsiteX3" fmla="*/ 258280 w 427061"/>
              <a:gd name="connsiteY3" fmla="*/ 379751 h 499716"/>
              <a:gd name="connsiteX4" fmla="*/ 208967 w 427061"/>
              <a:gd name="connsiteY4" fmla="*/ 499715 h 499716"/>
              <a:gd name="connsiteX5" fmla="*/ 159459 w 427061"/>
              <a:gd name="connsiteY5" fmla="*/ 382134 h 499716"/>
              <a:gd name="connsiteX6" fmla="*/ 441 w 427061"/>
              <a:gd name="connsiteY6" fmla="*/ 193898 h 499716"/>
              <a:gd name="connsiteX0" fmla="*/ 964 w 427584"/>
              <a:gd name="connsiteY0" fmla="*/ 193898 h 499718"/>
              <a:gd name="connsiteX1" fmla="*/ 214252 w 427584"/>
              <a:gd name="connsiteY1" fmla="*/ 0 h 499718"/>
              <a:gd name="connsiteX2" fmla="*/ 427540 w 427584"/>
              <a:gd name="connsiteY2" fmla="*/ 193898 h 499718"/>
              <a:gd name="connsiteX3" fmla="*/ 258803 w 427584"/>
              <a:gd name="connsiteY3" fmla="*/ 379751 h 499718"/>
              <a:gd name="connsiteX4" fmla="*/ 209490 w 427584"/>
              <a:gd name="connsiteY4" fmla="*/ 499715 h 499718"/>
              <a:gd name="connsiteX5" fmla="*/ 138551 w 427584"/>
              <a:gd name="connsiteY5" fmla="*/ 383325 h 499718"/>
              <a:gd name="connsiteX6" fmla="*/ 964 w 427584"/>
              <a:gd name="connsiteY6" fmla="*/ 193898 h 499718"/>
              <a:gd name="connsiteX0" fmla="*/ 964 w 427590"/>
              <a:gd name="connsiteY0" fmla="*/ 193898 h 499720"/>
              <a:gd name="connsiteX1" fmla="*/ 214252 w 427590"/>
              <a:gd name="connsiteY1" fmla="*/ 0 h 499720"/>
              <a:gd name="connsiteX2" fmla="*/ 427540 w 427590"/>
              <a:gd name="connsiteY2" fmla="*/ 193898 h 499720"/>
              <a:gd name="connsiteX3" fmla="*/ 275472 w 427590"/>
              <a:gd name="connsiteY3" fmla="*/ 388085 h 499720"/>
              <a:gd name="connsiteX4" fmla="*/ 209490 w 427590"/>
              <a:gd name="connsiteY4" fmla="*/ 499715 h 499720"/>
              <a:gd name="connsiteX5" fmla="*/ 138551 w 427590"/>
              <a:gd name="connsiteY5" fmla="*/ 383325 h 499720"/>
              <a:gd name="connsiteX6" fmla="*/ 964 w 427590"/>
              <a:gd name="connsiteY6" fmla="*/ 193898 h 499720"/>
              <a:gd name="connsiteX0" fmla="*/ 964 w 427590"/>
              <a:gd name="connsiteY0" fmla="*/ 193898 h 579488"/>
              <a:gd name="connsiteX1" fmla="*/ 214252 w 427590"/>
              <a:gd name="connsiteY1" fmla="*/ 0 h 579488"/>
              <a:gd name="connsiteX2" fmla="*/ 427540 w 427590"/>
              <a:gd name="connsiteY2" fmla="*/ 193898 h 579488"/>
              <a:gd name="connsiteX3" fmla="*/ 275472 w 427590"/>
              <a:gd name="connsiteY3" fmla="*/ 388085 h 579488"/>
              <a:gd name="connsiteX4" fmla="*/ 207109 w 427590"/>
              <a:gd name="connsiteY4" fmla="*/ 579486 h 579488"/>
              <a:gd name="connsiteX5" fmla="*/ 138551 w 427590"/>
              <a:gd name="connsiteY5" fmla="*/ 383325 h 579488"/>
              <a:gd name="connsiteX6" fmla="*/ 964 w 427590"/>
              <a:gd name="connsiteY6" fmla="*/ 193898 h 579488"/>
              <a:gd name="connsiteX0" fmla="*/ 964 w 427590"/>
              <a:gd name="connsiteY0" fmla="*/ 193898 h 579486"/>
              <a:gd name="connsiteX1" fmla="*/ 214252 w 427590"/>
              <a:gd name="connsiteY1" fmla="*/ 0 h 579486"/>
              <a:gd name="connsiteX2" fmla="*/ 427540 w 427590"/>
              <a:gd name="connsiteY2" fmla="*/ 193898 h 579486"/>
              <a:gd name="connsiteX3" fmla="*/ 275472 w 427590"/>
              <a:gd name="connsiteY3" fmla="*/ 388085 h 579486"/>
              <a:gd name="connsiteX4" fmla="*/ 207109 w 427590"/>
              <a:gd name="connsiteY4" fmla="*/ 579486 h 579486"/>
              <a:gd name="connsiteX5" fmla="*/ 138551 w 427590"/>
              <a:gd name="connsiteY5" fmla="*/ 385707 h 579486"/>
              <a:gd name="connsiteX6" fmla="*/ 964 w 427590"/>
              <a:gd name="connsiteY6" fmla="*/ 193898 h 579486"/>
              <a:gd name="connsiteX0" fmla="*/ 1752 w 428378"/>
              <a:gd name="connsiteY0" fmla="*/ 193898 h 579486"/>
              <a:gd name="connsiteX1" fmla="*/ 215040 w 428378"/>
              <a:gd name="connsiteY1" fmla="*/ 0 h 579486"/>
              <a:gd name="connsiteX2" fmla="*/ 428328 w 428378"/>
              <a:gd name="connsiteY2" fmla="*/ 193898 h 579486"/>
              <a:gd name="connsiteX3" fmla="*/ 276260 w 428378"/>
              <a:gd name="connsiteY3" fmla="*/ 388085 h 579486"/>
              <a:gd name="connsiteX4" fmla="*/ 207897 w 428378"/>
              <a:gd name="connsiteY4" fmla="*/ 579486 h 579486"/>
              <a:gd name="connsiteX5" fmla="*/ 119098 w 428378"/>
              <a:gd name="connsiteY5" fmla="*/ 385707 h 579486"/>
              <a:gd name="connsiteX6" fmla="*/ 1752 w 428378"/>
              <a:gd name="connsiteY6" fmla="*/ 193898 h 579486"/>
              <a:gd name="connsiteX0" fmla="*/ 1752 w 428388"/>
              <a:gd name="connsiteY0" fmla="*/ 193898 h 579486"/>
              <a:gd name="connsiteX1" fmla="*/ 215040 w 428388"/>
              <a:gd name="connsiteY1" fmla="*/ 0 h 579486"/>
              <a:gd name="connsiteX2" fmla="*/ 428328 w 428388"/>
              <a:gd name="connsiteY2" fmla="*/ 193898 h 579486"/>
              <a:gd name="connsiteX3" fmla="*/ 296501 w 428388"/>
              <a:gd name="connsiteY3" fmla="*/ 388085 h 579486"/>
              <a:gd name="connsiteX4" fmla="*/ 207897 w 428388"/>
              <a:gd name="connsiteY4" fmla="*/ 579486 h 579486"/>
              <a:gd name="connsiteX5" fmla="*/ 119098 w 428388"/>
              <a:gd name="connsiteY5" fmla="*/ 385707 h 579486"/>
              <a:gd name="connsiteX6" fmla="*/ 1752 w 428388"/>
              <a:gd name="connsiteY6" fmla="*/ 193898 h 579486"/>
              <a:gd name="connsiteX0" fmla="*/ 1752 w 428388"/>
              <a:gd name="connsiteY0" fmla="*/ 193898 h 648542"/>
              <a:gd name="connsiteX1" fmla="*/ 215040 w 428388"/>
              <a:gd name="connsiteY1" fmla="*/ 0 h 648542"/>
              <a:gd name="connsiteX2" fmla="*/ 428328 w 428388"/>
              <a:gd name="connsiteY2" fmla="*/ 193898 h 648542"/>
              <a:gd name="connsiteX3" fmla="*/ 296501 w 428388"/>
              <a:gd name="connsiteY3" fmla="*/ 388085 h 648542"/>
              <a:gd name="connsiteX4" fmla="*/ 209088 w 428388"/>
              <a:gd name="connsiteY4" fmla="*/ 648542 h 648542"/>
              <a:gd name="connsiteX5" fmla="*/ 119098 w 428388"/>
              <a:gd name="connsiteY5" fmla="*/ 385707 h 648542"/>
              <a:gd name="connsiteX6" fmla="*/ 1752 w 428388"/>
              <a:gd name="connsiteY6" fmla="*/ 193898 h 648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388" h="648542">
                <a:moveTo>
                  <a:pt x="1752" y="193898"/>
                </a:moveTo>
                <a:cubicBezTo>
                  <a:pt x="17742" y="129614"/>
                  <a:pt x="97244" y="0"/>
                  <a:pt x="215040" y="0"/>
                </a:cubicBezTo>
                <a:cubicBezTo>
                  <a:pt x="332836" y="0"/>
                  <a:pt x="425467" y="131003"/>
                  <a:pt x="428328" y="193898"/>
                </a:cubicBezTo>
                <a:cubicBezTo>
                  <a:pt x="431189" y="256793"/>
                  <a:pt x="332049" y="355769"/>
                  <a:pt x="296501" y="388085"/>
                </a:cubicBezTo>
                <a:cubicBezTo>
                  <a:pt x="260953" y="420401"/>
                  <a:pt x="238655" y="648938"/>
                  <a:pt x="209088" y="648542"/>
                </a:cubicBezTo>
                <a:cubicBezTo>
                  <a:pt x="179521" y="648146"/>
                  <a:pt x="154646" y="418023"/>
                  <a:pt x="119098" y="385707"/>
                </a:cubicBezTo>
                <a:cubicBezTo>
                  <a:pt x="83550" y="353391"/>
                  <a:pt x="-14238" y="258183"/>
                  <a:pt x="1752" y="193898"/>
                </a:cubicBezTo>
                <a:close/>
              </a:path>
            </a:pathLst>
          </a:custGeom>
          <a:blipFill>
            <a:blip r:embed="rId4"/>
            <a:stretch>
              <a:fillRect/>
            </a:stretch>
          </a:blip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98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200000">
                                      <p:cBhvr>
                                        <p:cTn id="32" dur="1000" fill="hold"/>
                                        <p:tgtEl>
                                          <p:spTgt spid="34"/>
                                        </p:tgtEl>
                                        <p:attrNameLst>
                                          <p:attrName>r</p:attrName>
                                        </p:attrNameLst>
                                      </p:cBhvr>
                                    </p:animRot>
                                  </p:childTnLst>
                                </p:cTn>
                              </p:par>
                              <p:par>
                                <p:cTn id="33" presetID="8" presetClass="emph" presetSubtype="0" fill="hold" grpId="0" nodeType="withEffect">
                                  <p:stCondLst>
                                    <p:cond delay="0"/>
                                  </p:stCondLst>
                                  <p:childTnLst>
                                    <p:animRot by="-1200000">
                                      <p:cBhvr>
                                        <p:cTn id="34" dur="1000" fill="hold"/>
                                        <p:tgtEl>
                                          <p:spTgt spid="41"/>
                                        </p:tgtEl>
                                        <p:attrNameLst>
                                          <p:attrName>r</p:attrName>
                                        </p:attrNameLst>
                                      </p:cBhvr>
                                    </p:animRot>
                                  </p:childTnLst>
                                </p:cTn>
                              </p:par>
                              <p:par>
                                <p:cTn id="35" presetID="64" presetClass="path" presetSubtype="0" fill="hold" nodeType="withEffect">
                                  <p:stCondLst>
                                    <p:cond delay="0"/>
                                  </p:stCondLst>
                                  <p:childTnLst>
                                    <p:animMotion origin="layout" path="M 2.77778E-6 -3.33333E-6 L -0.01684 -0.11875 " pathEditMode="relative" rAng="0" ptsTypes="AA">
                                      <p:cBhvr>
                                        <p:cTn id="36" dur="1000" fill="hold"/>
                                        <p:tgtEl>
                                          <p:spTgt spid="27"/>
                                        </p:tgtEl>
                                        <p:attrNameLst>
                                          <p:attrName>ppt_x</p:attrName>
                                          <p:attrName>ppt_y</p:attrName>
                                        </p:attrNameLst>
                                      </p:cBhvr>
                                      <p:rCtr x="-851" y="-5949"/>
                                    </p:animMotion>
                                  </p:childTnLst>
                                </p:cTn>
                              </p:par>
                              <p:par>
                                <p:cTn id="37" presetID="42" presetClass="path" presetSubtype="0" fill="hold" nodeType="withEffect">
                                  <p:stCondLst>
                                    <p:cond delay="0"/>
                                  </p:stCondLst>
                                  <p:childTnLst>
                                    <p:animMotion origin="layout" path="M 8.33333E-7 3.33333E-6 L 0.01597 0.14791 " pathEditMode="relative" rAng="0" ptsTypes="AA">
                                      <p:cBhvr>
                                        <p:cTn id="38" dur="1000" fill="hold"/>
                                        <p:tgtEl>
                                          <p:spTgt spid="18"/>
                                        </p:tgtEl>
                                        <p:attrNameLst>
                                          <p:attrName>ppt_x</p:attrName>
                                          <p:attrName>ppt_y</p:attrName>
                                        </p:attrNameLst>
                                      </p:cBhvr>
                                      <p:rCtr x="799" y="7384"/>
                                    </p:animMotion>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200000">
                                      <p:cBhvr>
                                        <p:cTn id="42" dur="2000" fill="hold"/>
                                        <p:tgtEl>
                                          <p:spTgt spid="34"/>
                                        </p:tgtEl>
                                        <p:attrNameLst>
                                          <p:attrName>r</p:attrName>
                                        </p:attrNameLst>
                                      </p:cBhvr>
                                    </p:animRot>
                                  </p:childTnLst>
                                </p:cTn>
                              </p:par>
                              <p:par>
                                <p:cTn id="43" presetID="8" presetClass="emph" presetSubtype="0" fill="hold" grpId="1" nodeType="withEffect">
                                  <p:stCondLst>
                                    <p:cond delay="0"/>
                                  </p:stCondLst>
                                  <p:childTnLst>
                                    <p:animRot by="1200000">
                                      <p:cBhvr>
                                        <p:cTn id="44" dur="2000" fill="hold"/>
                                        <p:tgtEl>
                                          <p:spTgt spid="41"/>
                                        </p:tgtEl>
                                        <p:attrNameLst>
                                          <p:attrName>r</p:attrName>
                                        </p:attrNameLst>
                                      </p:cBhvr>
                                    </p:animRot>
                                  </p:childTnLst>
                                </p:cTn>
                              </p:par>
                              <p:par>
                                <p:cTn id="45" presetID="64" presetClass="path" presetSubtype="0" fill="hold" nodeType="withEffect">
                                  <p:stCondLst>
                                    <p:cond delay="0"/>
                                  </p:stCondLst>
                                  <p:childTnLst>
                                    <p:animMotion origin="layout" path="M 0.01597 0.14791 L 8.33333E-7 3.33333E-6 " pathEditMode="relative" rAng="0" ptsTypes="AA">
                                      <p:cBhvr>
                                        <p:cTn id="46" dur="2000" fill="hold"/>
                                        <p:tgtEl>
                                          <p:spTgt spid="18"/>
                                        </p:tgtEl>
                                        <p:attrNameLst>
                                          <p:attrName>ppt_x</p:attrName>
                                          <p:attrName>ppt_y</p:attrName>
                                        </p:attrNameLst>
                                      </p:cBhvr>
                                      <p:rCtr x="-799" y="-7407"/>
                                    </p:animMotion>
                                  </p:childTnLst>
                                </p:cTn>
                              </p:par>
                              <p:par>
                                <p:cTn id="47" presetID="42" presetClass="path" presetSubtype="0" fill="hold" nodeType="withEffect">
                                  <p:stCondLst>
                                    <p:cond delay="0"/>
                                  </p:stCondLst>
                                  <p:childTnLst>
                                    <p:animMotion origin="layout" path="M -0.01684 -0.11875 L 2.77778E-6 -3.33333E-6 " pathEditMode="relative" rAng="0" ptsTypes="AA">
                                      <p:cBhvr>
                                        <p:cTn id="48" dur="2000" fill="hold"/>
                                        <p:tgtEl>
                                          <p:spTgt spid="27"/>
                                        </p:tgtEl>
                                        <p:attrNameLst>
                                          <p:attrName>ppt_x</p:attrName>
                                          <p:attrName>ppt_y</p:attrName>
                                        </p:attrNameLst>
                                      </p:cBhvr>
                                      <p:rCtr x="833" y="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39" grpId="0" animBg="1"/>
      <p:bldP spid="40" grpId="0" animBg="1"/>
      <p:bldP spid="41" grpId="0" animBg="1"/>
      <p:bldP spid="41" grpId="1" animBg="1"/>
      <p:bldP spid="41"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How can I identify false doctrine (teaching)?</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7" name="TextBox 6"/>
          <p:cNvSpPr txBox="1"/>
          <p:nvPr/>
        </p:nvSpPr>
        <p:spPr>
          <a:xfrm>
            <a:off x="723900" y="1249936"/>
            <a:ext cx="794108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1) Does the doctrine adhere to the cardinal points of Christianity</a:t>
            </a:r>
            <a:r>
              <a:rPr lang="en-US" sz="3200" dirty="0" smtClean="0">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723580" y="2272725"/>
            <a:ext cx="7941087" cy="584775"/>
          </a:xfrm>
          <a:prstGeom prst="rect">
            <a:avLst/>
          </a:prstGeom>
          <a:noFill/>
        </p:spPr>
        <p:txBody>
          <a:bodyPr wrap="square" rtlCol="0">
            <a:spAutoFit/>
          </a:bodyPr>
          <a:lstStyle/>
          <a:p>
            <a:r>
              <a:rPr lang="en-US" sz="3200" dirty="0"/>
              <a:t>2) </a:t>
            </a:r>
            <a:r>
              <a:rPr lang="en-US" sz="3200" dirty="0">
                <a:effectLst>
                  <a:outerShdw blurRad="38100" dist="38100" dir="2700000" algn="tl">
                    <a:srgbClr val="000000">
                      <a:alpha val="43137"/>
                    </a:srgbClr>
                  </a:outerShdw>
                </a:effectLst>
              </a:rPr>
              <a:t>Does</a:t>
            </a:r>
            <a:r>
              <a:rPr lang="en-US" sz="3200" dirty="0"/>
              <a:t> the doctrine lead to Christ-likeness?</a:t>
            </a:r>
            <a:endParaRPr lang="en-US" sz="3200"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723900" y="2819400"/>
            <a:ext cx="794108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3) Does the doctrine lead to a true worship of the true God?</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602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7"/>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8" grpId="0"/>
      <p:bldP spid="8" grpId="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9126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632311"/>
          </a:xfrm>
          <a:prstGeom prst="rect">
            <a:avLst/>
          </a:prstGeom>
          <a:noFill/>
        </p:spPr>
        <p:txBody>
          <a:bodyPr wrap="square" rtlCol="0">
            <a:spAutoFit/>
          </a:bodyPr>
          <a:lstStyle/>
          <a:p>
            <a:r>
              <a:rPr lang="en-US" sz="2900" dirty="0">
                <a:solidFill>
                  <a:srgbClr val="FFFF00"/>
                </a:solidFill>
                <a:effectLst>
                  <a:outerShdw blurRad="38100" dist="38100" dir="2700000" algn="tl">
                    <a:srgbClr val="000000">
                      <a:alpha val="43137"/>
                    </a:srgbClr>
                  </a:outerShdw>
                </a:effectLst>
              </a:rPr>
              <a:t>J. C. Ryle (1816-1900) ~ </a:t>
            </a:r>
            <a:r>
              <a:rPr lang="en-US" sz="2900" dirty="0">
                <a:effectLst>
                  <a:outerShdw blurRad="38100" dist="38100" dir="2700000" algn="tl">
                    <a:srgbClr val="000000">
                      <a:alpha val="43137"/>
                    </a:srgbClr>
                  </a:outerShdw>
                </a:effectLst>
              </a:rPr>
              <a:t>“One plague of our age is the widespread dislike to what men are pleased to call dogmatic theology. In the place of it, the idol of the day is a kind of jellyfish Christianity – a Christianity without bone, or muscle, or sinew, – without any distinct teaching about the atonement or the work of the Spirit, or justification, or the way of peace with God – a vague, foggy, misty Christianity, of which the only watchwords seem to be, ‘You must be…liberal and kind. You must condemn no man’s doctrinal views. You must consider everybody is right and nobody is wrong.’”</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538942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38838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527957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What is the fastest growing religion in the </a:t>
            </a:r>
            <a:r>
              <a:rPr lang="en-US" sz="3200" dirty="0" smtClean="0">
                <a:effectLst>
                  <a:outerShdw blurRad="38100" dist="38100" dir="2700000" algn="tl">
                    <a:srgbClr val="000000">
                      <a:alpha val="43137"/>
                    </a:srgbClr>
                  </a:outerShdw>
                </a:effectLst>
              </a:rPr>
              <a:t>world today?</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10" name="TextBox 9"/>
          <p:cNvSpPr txBox="1"/>
          <p:nvPr/>
        </p:nvSpPr>
        <p:spPr>
          <a:xfrm>
            <a:off x="473529" y="2580382"/>
            <a:ext cx="527957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What is the fastest growing religion in </a:t>
            </a:r>
            <a:r>
              <a:rPr lang="en-US" sz="3200" dirty="0" smtClean="0">
                <a:effectLst>
                  <a:outerShdw blurRad="38100" dist="38100" dir="2700000" algn="tl">
                    <a:srgbClr val="000000">
                      <a:alpha val="43137"/>
                    </a:srgbClr>
                  </a:outerShdw>
                </a:effectLst>
              </a:rPr>
              <a:t>Europe today?</a:t>
            </a:r>
            <a:endParaRPr lang="en-US" sz="3200"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480786" y="4523482"/>
            <a:ext cx="5279571"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What is the fastest growing religion in </a:t>
            </a:r>
            <a:r>
              <a:rPr lang="en-US" sz="3200" dirty="0" smtClean="0">
                <a:effectLst>
                  <a:outerShdw blurRad="38100" dist="38100" dir="2700000" algn="tl">
                    <a:srgbClr val="000000">
                      <a:alpha val="43137"/>
                    </a:srgbClr>
                  </a:outerShdw>
                </a:effectLst>
              </a:rPr>
              <a:t>the USA today?</a:t>
            </a:r>
            <a:endParaRPr lang="en-US" sz="3200" dirty="0">
              <a:solidFill>
                <a:srgbClr val="FFFF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3"/>
          <a:srcRect l="31902" t="19275" r="31900" b="19275"/>
          <a:stretch/>
        </p:blipFill>
        <p:spPr>
          <a:xfrm>
            <a:off x="5616761" y="152400"/>
            <a:ext cx="1850839" cy="1850839"/>
          </a:xfrm>
          <a:prstGeom prst="ellipse">
            <a:avLst/>
          </a:prstGeom>
        </p:spPr>
      </p:pic>
      <p:pic>
        <p:nvPicPr>
          <p:cNvPr id="8" name="Picture 7"/>
          <p:cNvPicPr>
            <a:picLocks noChangeAspect="1"/>
          </p:cNvPicPr>
          <p:nvPr/>
        </p:nvPicPr>
        <p:blipFill rotWithShape="1">
          <a:blip r:embed="rId4"/>
          <a:srcRect l="25571" t="2481" r="16409" b="16305"/>
          <a:stretch/>
        </p:blipFill>
        <p:spPr>
          <a:xfrm>
            <a:off x="5358765" y="2057400"/>
            <a:ext cx="2451735" cy="2021607"/>
          </a:xfrm>
          <a:prstGeom prst="roundRect">
            <a:avLst/>
          </a:prstGeom>
        </p:spPr>
      </p:pic>
      <p:pic>
        <p:nvPicPr>
          <p:cNvPr id="9" name="Picture 8"/>
          <p:cNvPicPr>
            <a:picLocks noChangeAspect="1"/>
          </p:cNvPicPr>
          <p:nvPr/>
        </p:nvPicPr>
        <p:blipFill rotWithShape="1">
          <a:blip r:embed="rId5"/>
          <a:srcRect l="29734" t="29228" r="31263" b="26632"/>
          <a:stretch/>
        </p:blipFill>
        <p:spPr>
          <a:xfrm>
            <a:off x="5219700" y="4133168"/>
            <a:ext cx="2686665" cy="1791110"/>
          </a:xfrm>
          <a:prstGeom prst="roundRect">
            <a:avLst/>
          </a:prstGeom>
        </p:spPr>
      </p:pic>
      <p:sp>
        <p:nvSpPr>
          <p:cNvPr id="14" name="Oval 13"/>
          <p:cNvSpPr/>
          <p:nvPr/>
        </p:nvSpPr>
        <p:spPr>
          <a:xfrm>
            <a:off x="5616068" y="152400"/>
            <a:ext cx="1850839" cy="1850839"/>
          </a:xfrm>
          <a:prstGeom prst="ellipse">
            <a:avLst/>
          </a:pr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527668" y="2087961"/>
            <a:ext cx="2039063" cy="1831245"/>
          </a:xfrm>
          <a:custGeom>
            <a:avLst/>
            <a:gdLst>
              <a:gd name="connsiteX0" fmla="*/ 691913 w 2039063"/>
              <a:gd name="connsiteY0" fmla="*/ 696803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38366 w 2039063"/>
              <a:gd name="connsiteY289" fmla="*/ 836163 h 1831245"/>
              <a:gd name="connsiteX290" fmla="*/ 723696 w 2039063"/>
              <a:gd name="connsiteY290" fmla="*/ 804379 h 1831245"/>
              <a:gd name="connsiteX291" fmla="*/ 723696 w 2039063"/>
              <a:gd name="connsiteY291" fmla="*/ 760371 h 1831245"/>
              <a:gd name="connsiteX292" fmla="*/ 691913 w 2039063"/>
              <a:gd name="connsiteY292" fmla="*/ 696803 h 1831245"/>
              <a:gd name="connsiteX0" fmla="*/ 691913 w 2039063"/>
              <a:gd name="connsiteY0" fmla="*/ 696803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38366 w 2039063"/>
              <a:gd name="connsiteY289" fmla="*/ 836163 h 1831245"/>
              <a:gd name="connsiteX290" fmla="*/ 819047 w 2039063"/>
              <a:gd name="connsiteY290" fmla="*/ 814159 h 1831245"/>
              <a:gd name="connsiteX291" fmla="*/ 723696 w 2039063"/>
              <a:gd name="connsiteY291" fmla="*/ 760371 h 1831245"/>
              <a:gd name="connsiteX292" fmla="*/ 691913 w 2039063"/>
              <a:gd name="connsiteY292" fmla="*/ 696803 h 1831245"/>
              <a:gd name="connsiteX0" fmla="*/ 691913 w 2039063"/>
              <a:gd name="connsiteY0" fmla="*/ 696803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38366 w 2039063"/>
              <a:gd name="connsiteY289" fmla="*/ 836163 h 1831245"/>
              <a:gd name="connsiteX290" fmla="*/ 819047 w 2039063"/>
              <a:gd name="connsiteY290" fmla="*/ 814159 h 1831245"/>
              <a:gd name="connsiteX291" fmla="*/ 804379 w 2039063"/>
              <a:gd name="connsiteY291" fmla="*/ 723697 h 1831245"/>
              <a:gd name="connsiteX292" fmla="*/ 691913 w 2039063"/>
              <a:gd name="connsiteY292" fmla="*/ 696803 h 1831245"/>
              <a:gd name="connsiteX0" fmla="*/ 691913 w 2039063"/>
              <a:gd name="connsiteY0" fmla="*/ 696803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76466 w 2039063"/>
              <a:gd name="connsiteY289" fmla="*/ 874263 h 1831245"/>
              <a:gd name="connsiteX290" fmla="*/ 819047 w 2039063"/>
              <a:gd name="connsiteY290" fmla="*/ 814159 h 1831245"/>
              <a:gd name="connsiteX291" fmla="*/ 804379 w 2039063"/>
              <a:gd name="connsiteY291" fmla="*/ 723697 h 1831245"/>
              <a:gd name="connsiteX292" fmla="*/ 691913 w 2039063"/>
              <a:gd name="connsiteY292" fmla="*/ 696803 h 1831245"/>
              <a:gd name="connsiteX0" fmla="*/ 691913 w 2039063"/>
              <a:gd name="connsiteY0" fmla="*/ 696803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76466 w 2039063"/>
              <a:gd name="connsiteY289" fmla="*/ 874263 h 1831245"/>
              <a:gd name="connsiteX290" fmla="*/ 819047 w 2039063"/>
              <a:gd name="connsiteY290" fmla="*/ 814159 h 1831245"/>
              <a:gd name="connsiteX291" fmla="*/ 855576 w 2039063"/>
              <a:gd name="connsiteY291" fmla="*/ 673690 h 1831245"/>
              <a:gd name="connsiteX292" fmla="*/ 691913 w 2039063"/>
              <a:gd name="connsiteY292" fmla="*/ 696803 h 1831245"/>
              <a:gd name="connsiteX0" fmla="*/ 691913 w 2039063"/>
              <a:gd name="connsiteY0" fmla="*/ 696803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76466 w 2039063"/>
              <a:gd name="connsiteY289" fmla="*/ 874263 h 1831245"/>
              <a:gd name="connsiteX290" fmla="*/ 732132 w 2039063"/>
              <a:gd name="connsiteY290" fmla="*/ 812968 h 1831245"/>
              <a:gd name="connsiteX291" fmla="*/ 855576 w 2039063"/>
              <a:gd name="connsiteY291" fmla="*/ 673690 h 1831245"/>
              <a:gd name="connsiteX292" fmla="*/ 691913 w 2039063"/>
              <a:gd name="connsiteY292" fmla="*/ 696803 h 1831245"/>
              <a:gd name="connsiteX0" fmla="*/ 691913 w 2039063"/>
              <a:gd name="connsiteY0" fmla="*/ 696803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45510 w 2039063"/>
              <a:gd name="connsiteY289" fmla="*/ 862357 h 1831245"/>
              <a:gd name="connsiteX290" fmla="*/ 732132 w 2039063"/>
              <a:gd name="connsiteY290" fmla="*/ 812968 h 1831245"/>
              <a:gd name="connsiteX291" fmla="*/ 855576 w 2039063"/>
              <a:gd name="connsiteY291" fmla="*/ 673690 h 1831245"/>
              <a:gd name="connsiteX292" fmla="*/ 691913 w 2039063"/>
              <a:gd name="connsiteY292" fmla="*/ 696803 h 1831245"/>
              <a:gd name="connsiteX0" fmla="*/ 691913 w 2039063"/>
              <a:gd name="connsiteY0" fmla="*/ 696803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45510 w 2039063"/>
              <a:gd name="connsiteY289" fmla="*/ 862357 h 1831245"/>
              <a:gd name="connsiteX290" fmla="*/ 732132 w 2039063"/>
              <a:gd name="connsiteY290" fmla="*/ 812968 h 1831245"/>
              <a:gd name="connsiteX291" fmla="*/ 738895 w 2039063"/>
              <a:gd name="connsiteY291" fmla="*/ 747509 h 1831245"/>
              <a:gd name="connsiteX292" fmla="*/ 691913 w 2039063"/>
              <a:gd name="connsiteY292" fmla="*/ 696803 h 1831245"/>
              <a:gd name="connsiteX0" fmla="*/ 863363 w 2039063"/>
              <a:gd name="connsiteY0" fmla="*/ 695613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45510 w 2039063"/>
              <a:gd name="connsiteY289" fmla="*/ 862357 h 1831245"/>
              <a:gd name="connsiteX290" fmla="*/ 732132 w 2039063"/>
              <a:gd name="connsiteY290" fmla="*/ 812968 h 1831245"/>
              <a:gd name="connsiteX291" fmla="*/ 738895 w 2039063"/>
              <a:gd name="connsiteY291" fmla="*/ 747509 h 1831245"/>
              <a:gd name="connsiteX292" fmla="*/ 863363 w 2039063"/>
              <a:gd name="connsiteY292" fmla="*/ 695613 h 1831245"/>
              <a:gd name="connsiteX0" fmla="*/ 807403 w 2039063"/>
              <a:gd name="connsiteY0" fmla="*/ 702757 h 1831245"/>
              <a:gd name="connsiteX1" fmla="*/ 665018 w 2039063"/>
              <a:gd name="connsiteY1" fmla="*/ 660129 h 1831245"/>
              <a:gd name="connsiteX2" fmla="*/ 660129 w 2039063"/>
              <a:gd name="connsiteY2" fmla="*/ 608786 h 1831245"/>
              <a:gd name="connsiteX3" fmla="*/ 657684 w 2039063"/>
              <a:gd name="connsiteY3" fmla="*/ 581891 h 1831245"/>
              <a:gd name="connsiteX4" fmla="*/ 640569 w 2039063"/>
              <a:gd name="connsiteY4" fmla="*/ 542773 h 1831245"/>
              <a:gd name="connsiteX5" fmla="*/ 640569 w 2039063"/>
              <a:gd name="connsiteY5" fmla="*/ 493874 h 1831245"/>
              <a:gd name="connsiteX6" fmla="*/ 669908 w 2039063"/>
              <a:gd name="connsiteY6" fmla="*/ 447421 h 1831245"/>
              <a:gd name="connsiteX7" fmla="*/ 738366 w 2039063"/>
              <a:gd name="connsiteY7" fmla="*/ 398522 h 1831245"/>
              <a:gd name="connsiteX8" fmla="*/ 782375 w 2039063"/>
              <a:gd name="connsiteY8" fmla="*/ 356959 h 1831245"/>
              <a:gd name="connsiteX9" fmla="*/ 826383 w 2039063"/>
              <a:gd name="connsiteY9" fmla="*/ 293391 h 1831245"/>
              <a:gd name="connsiteX10" fmla="*/ 838608 w 2039063"/>
              <a:gd name="connsiteY10" fmla="*/ 237158 h 1831245"/>
              <a:gd name="connsiteX11" fmla="*/ 870392 w 2039063"/>
              <a:gd name="connsiteY11" fmla="*/ 193149 h 1831245"/>
              <a:gd name="connsiteX12" fmla="*/ 907065 w 2039063"/>
              <a:gd name="connsiteY12" fmla="*/ 134471 h 1831245"/>
              <a:gd name="connsiteX13" fmla="*/ 938849 w 2039063"/>
              <a:gd name="connsiteY13" fmla="*/ 80683 h 1831245"/>
              <a:gd name="connsiteX14" fmla="*/ 968188 w 2039063"/>
              <a:gd name="connsiteY14" fmla="*/ 41564 h 1831245"/>
              <a:gd name="connsiteX15" fmla="*/ 1002417 w 2039063"/>
              <a:gd name="connsiteY15" fmla="*/ 41564 h 1831245"/>
              <a:gd name="connsiteX16" fmla="*/ 1053761 w 2039063"/>
              <a:gd name="connsiteY16" fmla="*/ 0 h 1831245"/>
              <a:gd name="connsiteX17" fmla="*/ 1080655 w 2039063"/>
              <a:gd name="connsiteY17" fmla="*/ 7335 h 1831245"/>
              <a:gd name="connsiteX18" fmla="*/ 1134443 w 2039063"/>
              <a:gd name="connsiteY18" fmla="*/ 7335 h 1831245"/>
              <a:gd name="connsiteX19" fmla="*/ 1171117 w 2039063"/>
              <a:gd name="connsiteY19" fmla="*/ 19560 h 1831245"/>
              <a:gd name="connsiteX20" fmla="*/ 1173562 w 2039063"/>
              <a:gd name="connsiteY20" fmla="*/ 24450 h 1831245"/>
              <a:gd name="connsiteX21" fmla="*/ 1173562 w 2039063"/>
              <a:gd name="connsiteY21" fmla="*/ 39119 h 1831245"/>
              <a:gd name="connsiteX22" fmla="*/ 1210236 w 2039063"/>
              <a:gd name="connsiteY22" fmla="*/ 39119 h 1831245"/>
              <a:gd name="connsiteX23" fmla="*/ 1251799 w 2039063"/>
              <a:gd name="connsiteY23" fmla="*/ 48899 h 1831245"/>
              <a:gd name="connsiteX24" fmla="*/ 1290918 w 2039063"/>
              <a:gd name="connsiteY24" fmla="*/ 48899 h 1831245"/>
              <a:gd name="connsiteX25" fmla="*/ 1322702 w 2039063"/>
              <a:gd name="connsiteY25" fmla="*/ 61123 h 1831245"/>
              <a:gd name="connsiteX26" fmla="*/ 1369155 w 2039063"/>
              <a:gd name="connsiteY26" fmla="*/ 66013 h 1831245"/>
              <a:gd name="connsiteX27" fmla="*/ 1405829 w 2039063"/>
              <a:gd name="connsiteY27" fmla="*/ 90463 h 1831245"/>
              <a:gd name="connsiteX28" fmla="*/ 1425388 w 2039063"/>
              <a:gd name="connsiteY28" fmla="*/ 112467 h 1831245"/>
              <a:gd name="connsiteX29" fmla="*/ 1425388 w 2039063"/>
              <a:gd name="connsiteY29" fmla="*/ 132026 h 1831245"/>
              <a:gd name="connsiteX30" fmla="*/ 1418054 w 2039063"/>
              <a:gd name="connsiteY30" fmla="*/ 151586 h 1831245"/>
              <a:gd name="connsiteX31" fmla="*/ 1398494 w 2039063"/>
              <a:gd name="connsiteY31" fmla="*/ 171145 h 1831245"/>
              <a:gd name="connsiteX32" fmla="*/ 1334926 w 2039063"/>
              <a:gd name="connsiteY32" fmla="*/ 171145 h 1831245"/>
              <a:gd name="connsiteX33" fmla="*/ 1317812 w 2039063"/>
              <a:gd name="connsiteY33" fmla="*/ 171145 h 1831245"/>
              <a:gd name="connsiteX34" fmla="*/ 1261579 w 2039063"/>
              <a:gd name="connsiteY34" fmla="*/ 207819 h 1831245"/>
              <a:gd name="connsiteX35" fmla="*/ 1259134 w 2039063"/>
              <a:gd name="connsiteY35" fmla="*/ 222488 h 1831245"/>
              <a:gd name="connsiteX36" fmla="*/ 1246909 w 2039063"/>
              <a:gd name="connsiteY36" fmla="*/ 310505 h 1831245"/>
              <a:gd name="connsiteX37" fmla="*/ 1234685 w 2039063"/>
              <a:gd name="connsiteY37" fmla="*/ 361849 h 1831245"/>
              <a:gd name="connsiteX38" fmla="*/ 1215125 w 2039063"/>
              <a:gd name="connsiteY38" fmla="*/ 396078 h 1831245"/>
              <a:gd name="connsiteX39" fmla="*/ 1229795 w 2039063"/>
              <a:gd name="connsiteY39" fmla="*/ 442531 h 1831245"/>
              <a:gd name="connsiteX40" fmla="*/ 1237130 w 2039063"/>
              <a:gd name="connsiteY40" fmla="*/ 486540 h 1831245"/>
              <a:gd name="connsiteX41" fmla="*/ 1266469 w 2039063"/>
              <a:gd name="connsiteY41" fmla="*/ 506099 h 1831245"/>
              <a:gd name="connsiteX42" fmla="*/ 1281138 w 2039063"/>
              <a:gd name="connsiteY42" fmla="*/ 520768 h 1831245"/>
              <a:gd name="connsiteX43" fmla="*/ 1288473 w 2039063"/>
              <a:gd name="connsiteY43" fmla="*/ 552552 h 1831245"/>
              <a:gd name="connsiteX44" fmla="*/ 1251799 w 2039063"/>
              <a:gd name="connsiteY44" fmla="*/ 552552 h 1831245"/>
              <a:gd name="connsiteX45" fmla="*/ 1224905 w 2039063"/>
              <a:gd name="connsiteY45" fmla="*/ 564777 h 1831245"/>
              <a:gd name="connsiteX46" fmla="*/ 1195566 w 2039063"/>
              <a:gd name="connsiteY46" fmla="*/ 581891 h 1831245"/>
              <a:gd name="connsiteX47" fmla="*/ 1168672 w 2039063"/>
              <a:gd name="connsiteY47" fmla="*/ 596561 h 1831245"/>
              <a:gd name="connsiteX48" fmla="*/ 1154002 w 2039063"/>
              <a:gd name="connsiteY48" fmla="*/ 601451 h 1831245"/>
              <a:gd name="connsiteX49" fmla="*/ 1151557 w 2039063"/>
              <a:gd name="connsiteY49" fmla="*/ 618565 h 1831245"/>
              <a:gd name="connsiteX50" fmla="*/ 1151557 w 2039063"/>
              <a:gd name="connsiteY50" fmla="*/ 645459 h 1831245"/>
              <a:gd name="connsiteX51" fmla="*/ 1171117 w 2039063"/>
              <a:gd name="connsiteY51" fmla="*/ 645459 h 1831245"/>
              <a:gd name="connsiteX52" fmla="*/ 1134443 w 2039063"/>
              <a:gd name="connsiteY52" fmla="*/ 711472 h 1831245"/>
              <a:gd name="connsiteX53" fmla="*/ 1134443 w 2039063"/>
              <a:gd name="connsiteY53" fmla="*/ 745701 h 1831245"/>
              <a:gd name="connsiteX54" fmla="*/ 1139333 w 2039063"/>
              <a:gd name="connsiteY54" fmla="*/ 787265 h 1831245"/>
              <a:gd name="connsiteX55" fmla="*/ 1166227 w 2039063"/>
              <a:gd name="connsiteY55" fmla="*/ 814159 h 1831245"/>
              <a:gd name="connsiteX56" fmla="*/ 1220015 w 2039063"/>
              <a:gd name="connsiteY56" fmla="*/ 828828 h 1831245"/>
              <a:gd name="connsiteX57" fmla="*/ 1220015 w 2039063"/>
              <a:gd name="connsiteY57" fmla="*/ 836163 h 1831245"/>
              <a:gd name="connsiteX58" fmla="*/ 1256689 w 2039063"/>
              <a:gd name="connsiteY58" fmla="*/ 870392 h 1831245"/>
              <a:gd name="connsiteX59" fmla="*/ 1303142 w 2039063"/>
              <a:gd name="connsiteY59" fmla="*/ 867947 h 1831245"/>
              <a:gd name="connsiteX60" fmla="*/ 1337371 w 2039063"/>
              <a:gd name="connsiteY60" fmla="*/ 929070 h 1831245"/>
              <a:gd name="connsiteX61" fmla="*/ 1378935 w 2039063"/>
              <a:gd name="connsiteY61" fmla="*/ 970634 h 1831245"/>
              <a:gd name="connsiteX62" fmla="*/ 1420499 w 2039063"/>
              <a:gd name="connsiteY62" fmla="*/ 953519 h 1831245"/>
              <a:gd name="connsiteX63" fmla="*/ 1459617 w 2039063"/>
              <a:gd name="connsiteY63" fmla="*/ 951074 h 1831245"/>
              <a:gd name="connsiteX64" fmla="*/ 1501181 w 2039063"/>
              <a:gd name="connsiteY64" fmla="*/ 951074 h 1831245"/>
              <a:gd name="connsiteX65" fmla="*/ 1513406 w 2039063"/>
              <a:gd name="connsiteY65" fmla="*/ 982858 h 1831245"/>
              <a:gd name="connsiteX66" fmla="*/ 1542745 w 2039063"/>
              <a:gd name="connsiteY66" fmla="*/ 1029312 h 1831245"/>
              <a:gd name="connsiteX67" fmla="*/ 1611202 w 2039063"/>
              <a:gd name="connsiteY67" fmla="*/ 1058651 h 1831245"/>
              <a:gd name="connsiteX68" fmla="*/ 1672325 w 2039063"/>
              <a:gd name="connsiteY68" fmla="*/ 1080655 h 1831245"/>
              <a:gd name="connsiteX69" fmla="*/ 1731003 w 2039063"/>
              <a:gd name="connsiteY69" fmla="*/ 1065986 h 1831245"/>
              <a:gd name="connsiteX70" fmla="*/ 1787237 w 2039063"/>
              <a:gd name="connsiteY70" fmla="*/ 1070875 h 1831245"/>
              <a:gd name="connsiteX71" fmla="*/ 1826355 w 2039063"/>
              <a:gd name="connsiteY71" fmla="*/ 1070875 h 1831245"/>
              <a:gd name="connsiteX72" fmla="*/ 1826355 w 2039063"/>
              <a:gd name="connsiteY72" fmla="*/ 1107549 h 1831245"/>
              <a:gd name="connsiteX73" fmla="*/ 1784792 w 2039063"/>
              <a:gd name="connsiteY73" fmla="*/ 1122219 h 1831245"/>
              <a:gd name="connsiteX74" fmla="*/ 1757898 w 2039063"/>
              <a:gd name="connsiteY74" fmla="*/ 1149113 h 1831245"/>
              <a:gd name="connsiteX75" fmla="*/ 1731003 w 2039063"/>
              <a:gd name="connsiteY75" fmla="*/ 1171117 h 1831245"/>
              <a:gd name="connsiteX76" fmla="*/ 1713889 w 2039063"/>
              <a:gd name="connsiteY76" fmla="*/ 1207791 h 1831245"/>
              <a:gd name="connsiteX77" fmla="*/ 1726114 w 2039063"/>
              <a:gd name="connsiteY77" fmla="*/ 1224905 h 1831245"/>
              <a:gd name="connsiteX78" fmla="*/ 1748118 w 2039063"/>
              <a:gd name="connsiteY78" fmla="*/ 1229795 h 1831245"/>
              <a:gd name="connsiteX79" fmla="*/ 1765232 w 2039063"/>
              <a:gd name="connsiteY79" fmla="*/ 1220015 h 1831245"/>
              <a:gd name="connsiteX80" fmla="*/ 1779902 w 2039063"/>
              <a:gd name="connsiteY80" fmla="*/ 1220015 h 1831245"/>
              <a:gd name="connsiteX81" fmla="*/ 1779902 w 2039063"/>
              <a:gd name="connsiteY81" fmla="*/ 1229795 h 1831245"/>
              <a:gd name="connsiteX82" fmla="*/ 1740783 w 2039063"/>
              <a:gd name="connsiteY82" fmla="*/ 1251799 h 1831245"/>
              <a:gd name="connsiteX83" fmla="*/ 1718779 w 2039063"/>
              <a:gd name="connsiteY83" fmla="*/ 1271359 h 1831245"/>
              <a:gd name="connsiteX84" fmla="*/ 1704109 w 2039063"/>
              <a:gd name="connsiteY84" fmla="*/ 1283583 h 1831245"/>
              <a:gd name="connsiteX85" fmla="*/ 1684550 w 2039063"/>
              <a:gd name="connsiteY85" fmla="*/ 1273804 h 1831245"/>
              <a:gd name="connsiteX86" fmla="*/ 1664991 w 2039063"/>
              <a:gd name="connsiteY86" fmla="*/ 1264024 h 1831245"/>
              <a:gd name="connsiteX87" fmla="*/ 1662546 w 2039063"/>
              <a:gd name="connsiteY87" fmla="*/ 1249355 h 1831245"/>
              <a:gd name="connsiteX88" fmla="*/ 1677215 w 2039063"/>
              <a:gd name="connsiteY88" fmla="*/ 1224905 h 1831245"/>
              <a:gd name="connsiteX89" fmla="*/ 1642986 w 2039063"/>
              <a:gd name="connsiteY89" fmla="*/ 1229795 h 1831245"/>
              <a:gd name="connsiteX90" fmla="*/ 1623427 w 2039063"/>
              <a:gd name="connsiteY90" fmla="*/ 1224905 h 1831245"/>
              <a:gd name="connsiteX91" fmla="*/ 1598978 w 2039063"/>
              <a:gd name="connsiteY91" fmla="*/ 1224905 h 1831245"/>
              <a:gd name="connsiteX92" fmla="*/ 1562304 w 2039063"/>
              <a:gd name="connsiteY92" fmla="*/ 1290918 h 1831245"/>
              <a:gd name="connsiteX93" fmla="*/ 1537855 w 2039063"/>
              <a:gd name="connsiteY93" fmla="*/ 1359376 h 1831245"/>
              <a:gd name="connsiteX94" fmla="*/ 1537855 w 2039063"/>
              <a:gd name="connsiteY94" fmla="*/ 1398495 h 1831245"/>
              <a:gd name="connsiteX95" fmla="*/ 1518295 w 2039063"/>
              <a:gd name="connsiteY95" fmla="*/ 1432723 h 1831245"/>
              <a:gd name="connsiteX96" fmla="*/ 1518295 w 2039063"/>
              <a:gd name="connsiteY96" fmla="*/ 1464507 h 1831245"/>
              <a:gd name="connsiteX97" fmla="*/ 1518295 w 2039063"/>
              <a:gd name="connsiteY97" fmla="*/ 1503626 h 1831245"/>
              <a:gd name="connsiteX98" fmla="*/ 1574529 w 2039063"/>
              <a:gd name="connsiteY98" fmla="*/ 1520741 h 1831245"/>
              <a:gd name="connsiteX99" fmla="*/ 1606313 w 2039063"/>
              <a:gd name="connsiteY99" fmla="*/ 1520741 h 1831245"/>
              <a:gd name="connsiteX100" fmla="*/ 1655211 w 2039063"/>
              <a:gd name="connsiteY100" fmla="*/ 1506071 h 1831245"/>
              <a:gd name="connsiteX101" fmla="*/ 1696775 w 2039063"/>
              <a:gd name="connsiteY101" fmla="*/ 1462063 h 1831245"/>
              <a:gd name="connsiteX102" fmla="*/ 1738338 w 2039063"/>
              <a:gd name="connsiteY102" fmla="*/ 1425389 h 1831245"/>
              <a:gd name="connsiteX103" fmla="*/ 1777457 w 2039063"/>
              <a:gd name="connsiteY103" fmla="*/ 1405829 h 1831245"/>
              <a:gd name="connsiteX104" fmla="*/ 1848360 w 2039063"/>
              <a:gd name="connsiteY104" fmla="*/ 1408274 h 1831245"/>
              <a:gd name="connsiteX105" fmla="*/ 1882588 w 2039063"/>
              <a:gd name="connsiteY105" fmla="*/ 1418054 h 1831245"/>
              <a:gd name="connsiteX106" fmla="*/ 1936377 w 2039063"/>
              <a:gd name="connsiteY106" fmla="*/ 1408274 h 1831245"/>
              <a:gd name="connsiteX107" fmla="*/ 2002390 w 2039063"/>
              <a:gd name="connsiteY107" fmla="*/ 1366711 h 1831245"/>
              <a:gd name="connsiteX108" fmla="*/ 2007279 w 2039063"/>
              <a:gd name="connsiteY108" fmla="*/ 1366711 h 1831245"/>
              <a:gd name="connsiteX109" fmla="*/ 2009724 w 2039063"/>
              <a:gd name="connsiteY109" fmla="*/ 1400940 h 1831245"/>
              <a:gd name="connsiteX110" fmla="*/ 2009724 w 2039063"/>
              <a:gd name="connsiteY110" fmla="*/ 1447393 h 1831245"/>
              <a:gd name="connsiteX111" fmla="*/ 2039063 w 2039063"/>
              <a:gd name="connsiteY111" fmla="*/ 1479177 h 1831245"/>
              <a:gd name="connsiteX112" fmla="*/ 1999945 w 2039063"/>
              <a:gd name="connsiteY112" fmla="*/ 1542745 h 1831245"/>
              <a:gd name="connsiteX113" fmla="*/ 1965716 w 2039063"/>
              <a:gd name="connsiteY113" fmla="*/ 1547635 h 1831245"/>
              <a:gd name="connsiteX114" fmla="*/ 1953491 w 2039063"/>
              <a:gd name="connsiteY114" fmla="*/ 1591643 h 1831245"/>
              <a:gd name="connsiteX115" fmla="*/ 1907038 w 2039063"/>
              <a:gd name="connsiteY115" fmla="*/ 1635652 h 1831245"/>
              <a:gd name="connsiteX116" fmla="*/ 1885033 w 2039063"/>
              <a:gd name="connsiteY116" fmla="*/ 1652766 h 1831245"/>
              <a:gd name="connsiteX117" fmla="*/ 1860584 w 2039063"/>
              <a:gd name="connsiteY117" fmla="*/ 1652766 h 1831245"/>
              <a:gd name="connsiteX118" fmla="*/ 1841025 w 2039063"/>
              <a:gd name="connsiteY118" fmla="*/ 1662546 h 1831245"/>
              <a:gd name="connsiteX119" fmla="*/ 1806796 w 2039063"/>
              <a:gd name="connsiteY119" fmla="*/ 1667436 h 1831245"/>
              <a:gd name="connsiteX120" fmla="*/ 1801906 w 2039063"/>
              <a:gd name="connsiteY120" fmla="*/ 1706555 h 1831245"/>
              <a:gd name="connsiteX121" fmla="*/ 1765232 w 2039063"/>
              <a:gd name="connsiteY121" fmla="*/ 1726114 h 1831245"/>
              <a:gd name="connsiteX122" fmla="*/ 1723669 w 2039063"/>
              <a:gd name="connsiteY122" fmla="*/ 1716334 h 1831245"/>
              <a:gd name="connsiteX123" fmla="*/ 1691885 w 2039063"/>
              <a:gd name="connsiteY123" fmla="*/ 1726114 h 1831245"/>
              <a:gd name="connsiteX124" fmla="*/ 1677215 w 2039063"/>
              <a:gd name="connsiteY124" fmla="*/ 1743228 h 1831245"/>
              <a:gd name="connsiteX125" fmla="*/ 1642986 w 2039063"/>
              <a:gd name="connsiteY125" fmla="*/ 1770122 h 1831245"/>
              <a:gd name="connsiteX126" fmla="*/ 1596533 w 2039063"/>
              <a:gd name="connsiteY126" fmla="*/ 1789682 h 1831245"/>
              <a:gd name="connsiteX127" fmla="*/ 1589198 w 2039063"/>
              <a:gd name="connsiteY127" fmla="*/ 1757898 h 1831245"/>
              <a:gd name="connsiteX128" fmla="*/ 1554969 w 2039063"/>
              <a:gd name="connsiteY128" fmla="*/ 1755453 h 1831245"/>
              <a:gd name="connsiteX129" fmla="*/ 1530520 w 2039063"/>
              <a:gd name="connsiteY129" fmla="*/ 1740783 h 1831245"/>
              <a:gd name="connsiteX130" fmla="*/ 1523185 w 2039063"/>
              <a:gd name="connsiteY130" fmla="*/ 1726114 h 1831245"/>
              <a:gd name="connsiteX131" fmla="*/ 1498736 w 2039063"/>
              <a:gd name="connsiteY131" fmla="*/ 1733449 h 1831245"/>
              <a:gd name="connsiteX132" fmla="*/ 1481622 w 2039063"/>
              <a:gd name="connsiteY132" fmla="*/ 1711444 h 1831245"/>
              <a:gd name="connsiteX133" fmla="*/ 1508516 w 2039063"/>
              <a:gd name="connsiteY133" fmla="*/ 1691885 h 1831245"/>
              <a:gd name="connsiteX134" fmla="*/ 1481622 w 2039063"/>
              <a:gd name="connsiteY134" fmla="*/ 1677215 h 1831245"/>
              <a:gd name="connsiteX135" fmla="*/ 1481622 w 2039063"/>
              <a:gd name="connsiteY135" fmla="*/ 1660101 h 1831245"/>
              <a:gd name="connsiteX136" fmla="*/ 1476732 w 2039063"/>
              <a:gd name="connsiteY136" fmla="*/ 1642987 h 1831245"/>
              <a:gd name="connsiteX137" fmla="*/ 1476732 w 2039063"/>
              <a:gd name="connsiteY137" fmla="*/ 1611203 h 1831245"/>
              <a:gd name="connsiteX138" fmla="*/ 1457172 w 2039063"/>
              <a:gd name="connsiteY138" fmla="*/ 1598978 h 1831245"/>
              <a:gd name="connsiteX139" fmla="*/ 1437613 w 2039063"/>
              <a:gd name="connsiteY139" fmla="*/ 1594088 h 1831245"/>
              <a:gd name="connsiteX140" fmla="*/ 1396049 w 2039063"/>
              <a:gd name="connsiteY140" fmla="*/ 1594088 h 1831245"/>
              <a:gd name="connsiteX141" fmla="*/ 1381380 w 2039063"/>
              <a:gd name="connsiteY141" fmla="*/ 1623427 h 1831245"/>
              <a:gd name="connsiteX142" fmla="*/ 1366710 w 2039063"/>
              <a:gd name="connsiteY142" fmla="*/ 1642987 h 1831245"/>
              <a:gd name="connsiteX143" fmla="*/ 1349596 w 2039063"/>
              <a:gd name="connsiteY143" fmla="*/ 1642987 h 1831245"/>
              <a:gd name="connsiteX144" fmla="*/ 1327592 w 2039063"/>
              <a:gd name="connsiteY144" fmla="*/ 1645432 h 1831245"/>
              <a:gd name="connsiteX145" fmla="*/ 1327592 w 2039063"/>
              <a:gd name="connsiteY145" fmla="*/ 1672326 h 1831245"/>
              <a:gd name="connsiteX146" fmla="*/ 1344706 w 2039063"/>
              <a:gd name="connsiteY146" fmla="*/ 1691885 h 1831245"/>
              <a:gd name="connsiteX147" fmla="*/ 1344706 w 2039063"/>
              <a:gd name="connsiteY147" fmla="*/ 1711444 h 1831245"/>
              <a:gd name="connsiteX148" fmla="*/ 1374045 w 2039063"/>
              <a:gd name="connsiteY148" fmla="*/ 1711444 h 1831245"/>
              <a:gd name="connsiteX149" fmla="*/ 1386270 w 2039063"/>
              <a:gd name="connsiteY149" fmla="*/ 1735894 h 1831245"/>
              <a:gd name="connsiteX150" fmla="*/ 1386270 w 2039063"/>
              <a:gd name="connsiteY150" fmla="*/ 1755453 h 1831245"/>
              <a:gd name="connsiteX151" fmla="*/ 1364265 w 2039063"/>
              <a:gd name="connsiteY151" fmla="*/ 1770122 h 1831245"/>
              <a:gd name="connsiteX152" fmla="*/ 1354486 w 2039063"/>
              <a:gd name="connsiteY152" fmla="*/ 1797017 h 1831245"/>
              <a:gd name="connsiteX153" fmla="*/ 1354486 w 2039063"/>
              <a:gd name="connsiteY153" fmla="*/ 1814131 h 1831245"/>
              <a:gd name="connsiteX154" fmla="*/ 1322702 w 2039063"/>
              <a:gd name="connsiteY154" fmla="*/ 1814131 h 1831245"/>
              <a:gd name="connsiteX155" fmla="*/ 1286028 w 2039063"/>
              <a:gd name="connsiteY155" fmla="*/ 1792127 h 1831245"/>
              <a:gd name="connsiteX156" fmla="*/ 1276248 w 2039063"/>
              <a:gd name="connsiteY156" fmla="*/ 1767678 h 1831245"/>
              <a:gd name="connsiteX157" fmla="*/ 1303142 w 2039063"/>
              <a:gd name="connsiteY157" fmla="*/ 1740783 h 1831245"/>
              <a:gd name="connsiteX158" fmla="*/ 1278693 w 2039063"/>
              <a:gd name="connsiteY158" fmla="*/ 1711444 h 1831245"/>
              <a:gd name="connsiteX159" fmla="*/ 1246909 w 2039063"/>
              <a:gd name="connsiteY159" fmla="*/ 1711444 h 1831245"/>
              <a:gd name="connsiteX160" fmla="*/ 1212680 w 2039063"/>
              <a:gd name="connsiteY160" fmla="*/ 1677215 h 1831245"/>
              <a:gd name="connsiteX161" fmla="*/ 1188231 w 2039063"/>
              <a:gd name="connsiteY161" fmla="*/ 1650321 h 1831245"/>
              <a:gd name="connsiteX162" fmla="*/ 1188231 w 2039063"/>
              <a:gd name="connsiteY162" fmla="*/ 1613648 h 1831245"/>
              <a:gd name="connsiteX163" fmla="*/ 1188231 w 2039063"/>
              <a:gd name="connsiteY163" fmla="*/ 1598978 h 1831245"/>
              <a:gd name="connsiteX164" fmla="*/ 1188231 w 2039063"/>
              <a:gd name="connsiteY164" fmla="*/ 1576974 h 1831245"/>
              <a:gd name="connsiteX165" fmla="*/ 1141778 w 2039063"/>
              <a:gd name="connsiteY165" fmla="*/ 1542745 h 1831245"/>
              <a:gd name="connsiteX166" fmla="*/ 1102659 w 2039063"/>
              <a:gd name="connsiteY166" fmla="*/ 1542745 h 1831245"/>
              <a:gd name="connsiteX167" fmla="*/ 1065985 w 2039063"/>
              <a:gd name="connsiteY167" fmla="*/ 1532965 h 1831245"/>
              <a:gd name="connsiteX168" fmla="*/ 1012197 w 2039063"/>
              <a:gd name="connsiteY168" fmla="*/ 1493846 h 1831245"/>
              <a:gd name="connsiteX169" fmla="*/ 995083 w 2039063"/>
              <a:gd name="connsiteY169" fmla="*/ 1488957 h 1831245"/>
              <a:gd name="connsiteX170" fmla="*/ 992638 w 2039063"/>
              <a:gd name="connsiteY170" fmla="*/ 1471842 h 1831245"/>
              <a:gd name="connsiteX171" fmla="*/ 965744 w 2039063"/>
              <a:gd name="connsiteY171" fmla="*/ 1435168 h 1831245"/>
              <a:gd name="connsiteX172" fmla="*/ 960854 w 2039063"/>
              <a:gd name="connsiteY172" fmla="*/ 1435168 h 1831245"/>
              <a:gd name="connsiteX173" fmla="*/ 960854 w 2039063"/>
              <a:gd name="connsiteY173" fmla="*/ 1408274 h 1831245"/>
              <a:gd name="connsiteX174" fmla="*/ 941294 w 2039063"/>
              <a:gd name="connsiteY174" fmla="*/ 1393605 h 1831245"/>
              <a:gd name="connsiteX175" fmla="*/ 907065 w 2039063"/>
              <a:gd name="connsiteY175" fmla="*/ 1393605 h 1831245"/>
              <a:gd name="connsiteX176" fmla="*/ 889951 w 2039063"/>
              <a:gd name="connsiteY176" fmla="*/ 1415609 h 1831245"/>
              <a:gd name="connsiteX177" fmla="*/ 889951 w 2039063"/>
              <a:gd name="connsiteY177" fmla="*/ 1462063 h 1831245"/>
              <a:gd name="connsiteX178" fmla="*/ 889951 w 2039063"/>
              <a:gd name="connsiteY178" fmla="*/ 1481622 h 1831245"/>
              <a:gd name="connsiteX179" fmla="*/ 938849 w 2039063"/>
              <a:gd name="connsiteY179" fmla="*/ 1503626 h 1831245"/>
              <a:gd name="connsiteX180" fmla="*/ 960854 w 2039063"/>
              <a:gd name="connsiteY180" fmla="*/ 1550080 h 1831245"/>
              <a:gd name="connsiteX181" fmla="*/ 997527 w 2039063"/>
              <a:gd name="connsiteY181" fmla="*/ 1579419 h 1831245"/>
              <a:gd name="connsiteX182" fmla="*/ 1034201 w 2039063"/>
              <a:gd name="connsiteY182" fmla="*/ 1584309 h 1831245"/>
              <a:gd name="connsiteX183" fmla="*/ 1034201 w 2039063"/>
              <a:gd name="connsiteY183" fmla="*/ 1603868 h 1831245"/>
              <a:gd name="connsiteX184" fmla="*/ 1061095 w 2039063"/>
              <a:gd name="connsiteY184" fmla="*/ 1620982 h 1831245"/>
              <a:gd name="connsiteX185" fmla="*/ 1095324 w 2039063"/>
              <a:gd name="connsiteY185" fmla="*/ 1628317 h 1831245"/>
              <a:gd name="connsiteX186" fmla="*/ 1109994 w 2039063"/>
              <a:gd name="connsiteY186" fmla="*/ 1647876 h 1831245"/>
              <a:gd name="connsiteX187" fmla="*/ 1141778 w 2039063"/>
              <a:gd name="connsiteY187" fmla="*/ 1667436 h 1831245"/>
              <a:gd name="connsiteX188" fmla="*/ 1127108 w 2039063"/>
              <a:gd name="connsiteY188" fmla="*/ 1674771 h 1831245"/>
              <a:gd name="connsiteX189" fmla="*/ 1105104 w 2039063"/>
              <a:gd name="connsiteY189" fmla="*/ 1674771 h 1831245"/>
              <a:gd name="connsiteX190" fmla="*/ 1097769 w 2039063"/>
              <a:gd name="connsiteY190" fmla="*/ 1694330 h 1831245"/>
              <a:gd name="connsiteX191" fmla="*/ 1102659 w 2039063"/>
              <a:gd name="connsiteY191" fmla="*/ 1733449 h 1831245"/>
              <a:gd name="connsiteX192" fmla="*/ 1078210 w 2039063"/>
              <a:gd name="connsiteY192" fmla="*/ 1775012 h 1831245"/>
              <a:gd name="connsiteX193" fmla="*/ 1051316 w 2039063"/>
              <a:gd name="connsiteY193" fmla="*/ 1806796 h 1831245"/>
              <a:gd name="connsiteX194" fmla="*/ 1017087 w 2039063"/>
              <a:gd name="connsiteY194" fmla="*/ 1809241 h 1831245"/>
              <a:gd name="connsiteX195" fmla="*/ 1017087 w 2039063"/>
              <a:gd name="connsiteY195" fmla="*/ 1787237 h 1831245"/>
              <a:gd name="connsiteX196" fmla="*/ 1048871 w 2039063"/>
              <a:gd name="connsiteY196" fmla="*/ 1748118 h 1831245"/>
              <a:gd name="connsiteX197" fmla="*/ 1031756 w 2039063"/>
              <a:gd name="connsiteY197" fmla="*/ 1706555 h 1831245"/>
              <a:gd name="connsiteX198" fmla="*/ 1012197 w 2039063"/>
              <a:gd name="connsiteY198" fmla="*/ 1669881 h 1831245"/>
              <a:gd name="connsiteX199" fmla="*/ 977968 w 2039063"/>
              <a:gd name="connsiteY199" fmla="*/ 1655211 h 1831245"/>
              <a:gd name="connsiteX200" fmla="*/ 936404 w 2039063"/>
              <a:gd name="connsiteY200" fmla="*/ 1628317 h 1831245"/>
              <a:gd name="connsiteX201" fmla="*/ 904621 w 2039063"/>
              <a:gd name="connsiteY201" fmla="*/ 1630762 h 1831245"/>
              <a:gd name="connsiteX202" fmla="*/ 860612 w 2039063"/>
              <a:gd name="connsiteY202" fmla="*/ 1594088 h 1831245"/>
              <a:gd name="connsiteX203" fmla="*/ 833718 w 2039063"/>
              <a:gd name="connsiteY203" fmla="*/ 1559859 h 1831245"/>
              <a:gd name="connsiteX204" fmla="*/ 816603 w 2039063"/>
              <a:gd name="connsiteY204" fmla="*/ 1540300 h 1831245"/>
              <a:gd name="connsiteX205" fmla="*/ 814158 w 2039063"/>
              <a:gd name="connsiteY205" fmla="*/ 1506071 h 1831245"/>
              <a:gd name="connsiteX206" fmla="*/ 787264 w 2039063"/>
              <a:gd name="connsiteY206" fmla="*/ 1488957 h 1831245"/>
              <a:gd name="connsiteX207" fmla="*/ 755480 w 2039063"/>
              <a:gd name="connsiteY207" fmla="*/ 1457173 h 1831245"/>
              <a:gd name="connsiteX208" fmla="*/ 718807 w 2039063"/>
              <a:gd name="connsiteY208" fmla="*/ 1471842 h 1831245"/>
              <a:gd name="connsiteX209" fmla="*/ 709027 w 2039063"/>
              <a:gd name="connsiteY209" fmla="*/ 1488957 h 1831245"/>
              <a:gd name="connsiteX210" fmla="*/ 679688 w 2039063"/>
              <a:gd name="connsiteY210" fmla="*/ 1508516 h 1831245"/>
              <a:gd name="connsiteX211" fmla="*/ 660129 w 2039063"/>
              <a:gd name="connsiteY211" fmla="*/ 1535410 h 1831245"/>
              <a:gd name="connsiteX212" fmla="*/ 640569 w 2039063"/>
              <a:gd name="connsiteY212" fmla="*/ 1535410 h 1831245"/>
              <a:gd name="connsiteX213" fmla="*/ 601450 w 2039063"/>
              <a:gd name="connsiteY213" fmla="*/ 1515851 h 1831245"/>
              <a:gd name="connsiteX214" fmla="*/ 572111 w 2039063"/>
              <a:gd name="connsiteY214" fmla="*/ 1508516 h 1831245"/>
              <a:gd name="connsiteX215" fmla="*/ 532993 w 2039063"/>
              <a:gd name="connsiteY215" fmla="*/ 1498736 h 1831245"/>
              <a:gd name="connsiteX216" fmla="*/ 506099 w 2039063"/>
              <a:gd name="connsiteY216" fmla="*/ 1530520 h 1831245"/>
              <a:gd name="connsiteX217" fmla="*/ 513433 w 2039063"/>
              <a:gd name="connsiteY217" fmla="*/ 1576974 h 1831245"/>
              <a:gd name="connsiteX218" fmla="*/ 503654 w 2039063"/>
              <a:gd name="connsiteY218" fmla="*/ 1596533 h 1831245"/>
              <a:gd name="connsiteX219" fmla="*/ 447421 w 2039063"/>
              <a:gd name="connsiteY219" fmla="*/ 1596533 h 1831245"/>
              <a:gd name="connsiteX220" fmla="*/ 410747 w 2039063"/>
              <a:gd name="connsiteY220" fmla="*/ 1603868 h 1831245"/>
              <a:gd name="connsiteX221" fmla="*/ 361848 w 2039063"/>
              <a:gd name="connsiteY221" fmla="*/ 1674771 h 1831245"/>
              <a:gd name="connsiteX222" fmla="*/ 359403 w 2039063"/>
              <a:gd name="connsiteY222" fmla="*/ 1694330 h 1831245"/>
              <a:gd name="connsiteX223" fmla="*/ 359403 w 2039063"/>
              <a:gd name="connsiteY223" fmla="*/ 1731004 h 1831245"/>
              <a:gd name="connsiteX224" fmla="*/ 337399 w 2039063"/>
              <a:gd name="connsiteY224" fmla="*/ 1753008 h 1831245"/>
              <a:gd name="connsiteX225" fmla="*/ 337399 w 2039063"/>
              <a:gd name="connsiteY225" fmla="*/ 1779902 h 1831245"/>
              <a:gd name="connsiteX226" fmla="*/ 325175 w 2039063"/>
              <a:gd name="connsiteY226" fmla="*/ 1779902 h 1831245"/>
              <a:gd name="connsiteX227" fmla="*/ 293391 w 2039063"/>
              <a:gd name="connsiteY227" fmla="*/ 1809241 h 1831245"/>
              <a:gd name="connsiteX228" fmla="*/ 271386 w 2039063"/>
              <a:gd name="connsiteY228" fmla="*/ 1814131 h 1831245"/>
              <a:gd name="connsiteX229" fmla="*/ 244492 w 2039063"/>
              <a:gd name="connsiteY229" fmla="*/ 1828800 h 1831245"/>
              <a:gd name="connsiteX230" fmla="*/ 217598 w 2039063"/>
              <a:gd name="connsiteY230" fmla="*/ 1811686 h 1831245"/>
              <a:gd name="connsiteX231" fmla="*/ 207818 w 2039063"/>
              <a:gd name="connsiteY231" fmla="*/ 1801906 h 1831245"/>
              <a:gd name="connsiteX232" fmla="*/ 173590 w 2039063"/>
              <a:gd name="connsiteY232" fmla="*/ 1801906 h 1831245"/>
              <a:gd name="connsiteX233" fmla="*/ 141806 w 2039063"/>
              <a:gd name="connsiteY233" fmla="*/ 1831245 h 1831245"/>
              <a:gd name="connsiteX234" fmla="*/ 110022 w 2039063"/>
              <a:gd name="connsiteY234" fmla="*/ 1831245 h 1831245"/>
              <a:gd name="connsiteX235" fmla="*/ 107577 w 2039063"/>
              <a:gd name="connsiteY235" fmla="*/ 1797017 h 1831245"/>
              <a:gd name="connsiteX236" fmla="*/ 83127 w 2039063"/>
              <a:gd name="connsiteY236" fmla="*/ 1777457 h 1831245"/>
              <a:gd name="connsiteX237" fmla="*/ 83127 w 2039063"/>
              <a:gd name="connsiteY237" fmla="*/ 1757898 h 1831245"/>
              <a:gd name="connsiteX238" fmla="*/ 58678 w 2039063"/>
              <a:gd name="connsiteY238" fmla="*/ 1733449 h 1831245"/>
              <a:gd name="connsiteX239" fmla="*/ 31784 w 2039063"/>
              <a:gd name="connsiteY239" fmla="*/ 1731004 h 1831245"/>
              <a:gd name="connsiteX240" fmla="*/ 9780 w 2039063"/>
              <a:gd name="connsiteY240" fmla="*/ 1718779 h 1831245"/>
              <a:gd name="connsiteX241" fmla="*/ 9780 w 2039063"/>
              <a:gd name="connsiteY241" fmla="*/ 1689440 h 1831245"/>
              <a:gd name="connsiteX242" fmla="*/ 0 w 2039063"/>
              <a:gd name="connsiteY242" fmla="*/ 1650321 h 1831245"/>
              <a:gd name="connsiteX243" fmla="*/ 0 w 2039063"/>
              <a:gd name="connsiteY243" fmla="*/ 1606313 h 1831245"/>
              <a:gd name="connsiteX244" fmla="*/ 4890 w 2039063"/>
              <a:gd name="connsiteY244" fmla="*/ 1572084 h 1831245"/>
              <a:gd name="connsiteX245" fmla="*/ 26894 w 2039063"/>
              <a:gd name="connsiteY245" fmla="*/ 1542745 h 1831245"/>
              <a:gd name="connsiteX246" fmla="*/ 63568 w 2039063"/>
              <a:gd name="connsiteY246" fmla="*/ 1530520 h 1831245"/>
              <a:gd name="connsiteX247" fmla="*/ 34229 w 2039063"/>
              <a:gd name="connsiteY247" fmla="*/ 1515851 h 1831245"/>
              <a:gd name="connsiteX248" fmla="*/ 39119 w 2039063"/>
              <a:gd name="connsiteY248" fmla="*/ 1442503 h 1831245"/>
              <a:gd name="connsiteX249" fmla="*/ 39119 w 2039063"/>
              <a:gd name="connsiteY249" fmla="*/ 1410719 h 1831245"/>
              <a:gd name="connsiteX250" fmla="*/ 61123 w 2039063"/>
              <a:gd name="connsiteY250" fmla="*/ 1410719 h 1831245"/>
              <a:gd name="connsiteX251" fmla="*/ 85572 w 2039063"/>
              <a:gd name="connsiteY251" fmla="*/ 1405829 h 1831245"/>
              <a:gd name="connsiteX252" fmla="*/ 154030 w 2039063"/>
              <a:gd name="connsiteY252" fmla="*/ 1422944 h 1831245"/>
              <a:gd name="connsiteX253" fmla="*/ 185814 w 2039063"/>
              <a:gd name="connsiteY253" fmla="*/ 1447393 h 1831245"/>
              <a:gd name="connsiteX254" fmla="*/ 222488 w 2039063"/>
              <a:gd name="connsiteY254" fmla="*/ 1449838 h 1831245"/>
              <a:gd name="connsiteX255" fmla="*/ 251827 w 2039063"/>
              <a:gd name="connsiteY255" fmla="*/ 1449838 h 1831245"/>
              <a:gd name="connsiteX256" fmla="*/ 283611 w 2039063"/>
              <a:gd name="connsiteY256" fmla="*/ 1462063 h 1831245"/>
              <a:gd name="connsiteX257" fmla="*/ 308060 w 2039063"/>
              <a:gd name="connsiteY257" fmla="*/ 1462063 h 1831245"/>
              <a:gd name="connsiteX258" fmla="*/ 334954 w 2039063"/>
              <a:gd name="connsiteY258" fmla="*/ 1410719 h 1831245"/>
              <a:gd name="connsiteX259" fmla="*/ 349624 w 2039063"/>
              <a:gd name="connsiteY259" fmla="*/ 1356931 h 1831245"/>
              <a:gd name="connsiteX260" fmla="*/ 349624 w 2039063"/>
              <a:gd name="connsiteY260" fmla="*/ 1286028 h 1831245"/>
              <a:gd name="connsiteX261" fmla="*/ 322730 w 2039063"/>
              <a:gd name="connsiteY261" fmla="*/ 1251799 h 1831245"/>
              <a:gd name="connsiteX262" fmla="*/ 293391 w 2039063"/>
              <a:gd name="connsiteY262" fmla="*/ 1242020 h 1831245"/>
              <a:gd name="connsiteX263" fmla="*/ 264052 w 2039063"/>
              <a:gd name="connsiteY263" fmla="*/ 1220015 h 1831245"/>
              <a:gd name="connsiteX264" fmla="*/ 244492 w 2039063"/>
              <a:gd name="connsiteY264" fmla="*/ 1195566 h 1831245"/>
              <a:gd name="connsiteX265" fmla="*/ 234713 w 2039063"/>
              <a:gd name="connsiteY265" fmla="*/ 1166227 h 1831245"/>
              <a:gd name="connsiteX266" fmla="*/ 266496 w 2039063"/>
              <a:gd name="connsiteY266" fmla="*/ 1161337 h 1831245"/>
              <a:gd name="connsiteX267" fmla="*/ 286056 w 2039063"/>
              <a:gd name="connsiteY267" fmla="*/ 1156448 h 1831245"/>
              <a:gd name="connsiteX268" fmla="*/ 310505 w 2039063"/>
              <a:gd name="connsiteY268" fmla="*/ 1156448 h 1831245"/>
              <a:gd name="connsiteX269" fmla="*/ 322730 w 2039063"/>
              <a:gd name="connsiteY269" fmla="*/ 1156448 h 1831245"/>
              <a:gd name="connsiteX270" fmla="*/ 354514 w 2039063"/>
              <a:gd name="connsiteY270" fmla="*/ 1127109 h 1831245"/>
              <a:gd name="connsiteX271" fmla="*/ 352069 w 2039063"/>
              <a:gd name="connsiteY271" fmla="*/ 1105104 h 1831245"/>
              <a:gd name="connsiteX272" fmla="*/ 391187 w 2039063"/>
              <a:gd name="connsiteY272" fmla="*/ 1127109 h 1831245"/>
              <a:gd name="connsiteX273" fmla="*/ 403412 w 2039063"/>
              <a:gd name="connsiteY273" fmla="*/ 1146668 h 1831245"/>
              <a:gd name="connsiteX274" fmla="*/ 430306 w 2039063"/>
              <a:gd name="connsiteY274" fmla="*/ 1129553 h 1831245"/>
              <a:gd name="connsiteX275" fmla="*/ 486539 w 2039063"/>
              <a:gd name="connsiteY275" fmla="*/ 1114884 h 1831245"/>
              <a:gd name="connsiteX276" fmla="*/ 484094 w 2039063"/>
              <a:gd name="connsiteY276" fmla="*/ 1078210 h 1831245"/>
              <a:gd name="connsiteX277" fmla="*/ 535438 w 2039063"/>
              <a:gd name="connsiteY277" fmla="*/ 1048871 h 1831245"/>
              <a:gd name="connsiteX278" fmla="*/ 550107 w 2039063"/>
              <a:gd name="connsiteY278" fmla="*/ 1029312 h 1831245"/>
              <a:gd name="connsiteX279" fmla="*/ 579446 w 2039063"/>
              <a:gd name="connsiteY279" fmla="*/ 1017087 h 1831245"/>
              <a:gd name="connsiteX280" fmla="*/ 591671 w 2039063"/>
              <a:gd name="connsiteY280" fmla="*/ 990193 h 1831245"/>
              <a:gd name="connsiteX281" fmla="*/ 591671 w 2039063"/>
              <a:gd name="connsiteY281" fmla="*/ 958409 h 1831245"/>
              <a:gd name="connsiteX282" fmla="*/ 628345 w 2039063"/>
              <a:gd name="connsiteY282" fmla="*/ 941295 h 1831245"/>
              <a:gd name="connsiteX283" fmla="*/ 643014 w 2039063"/>
              <a:gd name="connsiteY283" fmla="*/ 936405 h 1831245"/>
              <a:gd name="connsiteX284" fmla="*/ 691913 w 2039063"/>
              <a:gd name="connsiteY284" fmla="*/ 931515 h 1831245"/>
              <a:gd name="connsiteX285" fmla="*/ 721252 w 2039063"/>
              <a:gd name="connsiteY285" fmla="*/ 929070 h 1831245"/>
              <a:gd name="connsiteX286" fmla="*/ 745701 w 2039063"/>
              <a:gd name="connsiteY286" fmla="*/ 926625 h 1831245"/>
              <a:gd name="connsiteX287" fmla="*/ 733476 w 2039063"/>
              <a:gd name="connsiteY287" fmla="*/ 887506 h 1831245"/>
              <a:gd name="connsiteX288" fmla="*/ 733476 w 2039063"/>
              <a:gd name="connsiteY288" fmla="*/ 887506 h 1831245"/>
              <a:gd name="connsiteX289" fmla="*/ 745510 w 2039063"/>
              <a:gd name="connsiteY289" fmla="*/ 862357 h 1831245"/>
              <a:gd name="connsiteX290" fmla="*/ 732132 w 2039063"/>
              <a:gd name="connsiteY290" fmla="*/ 812968 h 1831245"/>
              <a:gd name="connsiteX291" fmla="*/ 738895 w 2039063"/>
              <a:gd name="connsiteY291" fmla="*/ 747509 h 1831245"/>
              <a:gd name="connsiteX292" fmla="*/ 807403 w 2039063"/>
              <a:gd name="connsiteY292" fmla="*/ 702757 h 1831245"/>
              <a:gd name="connsiteX0" fmla="*/ 807403 w 2039063"/>
              <a:gd name="connsiteY0" fmla="*/ 702757 h 1831245"/>
              <a:gd name="connsiteX1" fmla="*/ 777644 w 2039063"/>
              <a:gd name="connsiteY1" fmla="*/ 690958 h 1831245"/>
              <a:gd name="connsiteX2" fmla="*/ 665018 w 2039063"/>
              <a:gd name="connsiteY2" fmla="*/ 660129 h 1831245"/>
              <a:gd name="connsiteX3" fmla="*/ 660129 w 2039063"/>
              <a:gd name="connsiteY3" fmla="*/ 608786 h 1831245"/>
              <a:gd name="connsiteX4" fmla="*/ 657684 w 2039063"/>
              <a:gd name="connsiteY4" fmla="*/ 581891 h 1831245"/>
              <a:gd name="connsiteX5" fmla="*/ 640569 w 2039063"/>
              <a:gd name="connsiteY5" fmla="*/ 542773 h 1831245"/>
              <a:gd name="connsiteX6" fmla="*/ 640569 w 2039063"/>
              <a:gd name="connsiteY6" fmla="*/ 493874 h 1831245"/>
              <a:gd name="connsiteX7" fmla="*/ 669908 w 2039063"/>
              <a:gd name="connsiteY7" fmla="*/ 447421 h 1831245"/>
              <a:gd name="connsiteX8" fmla="*/ 738366 w 2039063"/>
              <a:gd name="connsiteY8" fmla="*/ 398522 h 1831245"/>
              <a:gd name="connsiteX9" fmla="*/ 782375 w 2039063"/>
              <a:gd name="connsiteY9" fmla="*/ 356959 h 1831245"/>
              <a:gd name="connsiteX10" fmla="*/ 826383 w 2039063"/>
              <a:gd name="connsiteY10" fmla="*/ 293391 h 1831245"/>
              <a:gd name="connsiteX11" fmla="*/ 838608 w 2039063"/>
              <a:gd name="connsiteY11" fmla="*/ 237158 h 1831245"/>
              <a:gd name="connsiteX12" fmla="*/ 870392 w 2039063"/>
              <a:gd name="connsiteY12" fmla="*/ 193149 h 1831245"/>
              <a:gd name="connsiteX13" fmla="*/ 907065 w 2039063"/>
              <a:gd name="connsiteY13" fmla="*/ 134471 h 1831245"/>
              <a:gd name="connsiteX14" fmla="*/ 938849 w 2039063"/>
              <a:gd name="connsiteY14" fmla="*/ 80683 h 1831245"/>
              <a:gd name="connsiteX15" fmla="*/ 968188 w 2039063"/>
              <a:gd name="connsiteY15" fmla="*/ 41564 h 1831245"/>
              <a:gd name="connsiteX16" fmla="*/ 1002417 w 2039063"/>
              <a:gd name="connsiteY16" fmla="*/ 41564 h 1831245"/>
              <a:gd name="connsiteX17" fmla="*/ 1053761 w 2039063"/>
              <a:gd name="connsiteY17" fmla="*/ 0 h 1831245"/>
              <a:gd name="connsiteX18" fmla="*/ 1080655 w 2039063"/>
              <a:gd name="connsiteY18" fmla="*/ 7335 h 1831245"/>
              <a:gd name="connsiteX19" fmla="*/ 1134443 w 2039063"/>
              <a:gd name="connsiteY19" fmla="*/ 7335 h 1831245"/>
              <a:gd name="connsiteX20" fmla="*/ 1171117 w 2039063"/>
              <a:gd name="connsiteY20" fmla="*/ 19560 h 1831245"/>
              <a:gd name="connsiteX21" fmla="*/ 1173562 w 2039063"/>
              <a:gd name="connsiteY21" fmla="*/ 24450 h 1831245"/>
              <a:gd name="connsiteX22" fmla="*/ 1173562 w 2039063"/>
              <a:gd name="connsiteY22" fmla="*/ 39119 h 1831245"/>
              <a:gd name="connsiteX23" fmla="*/ 1210236 w 2039063"/>
              <a:gd name="connsiteY23" fmla="*/ 39119 h 1831245"/>
              <a:gd name="connsiteX24" fmla="*/ 1251799 w 2039063"/>
              <a:gd name="connsiteY24" fmla="*/ 48899 h 1831245"/>
              <a:gd name="connsiteX25" fmla="*/ 1290918 w 2039063"/>
              <a:gd name="connsiteY25" fmla="*/ 48899 h 1831245"/>
              <a:gd name="connsiteX26" fmla="*/ 1322702 w 2039063"/>
              <a:gd name="connsiteY26" fmla="*/ 61123 h 1831245"/>
              <a:gd name="connsiteX27" fmla="*/ 1369155 w 2039063"/>
              <a:gd name="connsiteY27" fmla="*/ 66013 h 1831245"/>
              <a:gd name="connsiteX28" fmla="*/ 1405829 w 2039063"/>
              <a:gd name="connsiteY28" fmla="*/ 90463 h 1831245"/>
              <a:gd name="connsiteX29" fmla="*/ 1425388 w 2039063"/>
              <a:gd name="connsiteY29" fmla="*/ 112467 h 1831245"/>
              <a:gd name="connsiteX30" fmla="*/ 1425388 w 2039063"/>
              <a:gd name="connsiteY30" fmla="*/ 132026 h 1831245"/>
              <a:gd name="connsiteX31" fmla="*/ 1418054 w 2039063"/>
              <a:gd name="connsiteY31" fmla="*/ 151586 h 1831245"/>
              <a:gd name="connsiteX32" fmla="*/ 1398494 w 2039063"/>
              <a:gd name="connsiteY32" fmla="*/ 171145 h 1831245"/>
              <a:gd name="connsiteX33" fmla="*/ 1334926 w 2039063"/>
              <a:gd name="connsiteY33" fmla="*/ 171145 h 1831245"/>
              <a:gd name="connsiteX34" fmla="*/ 1317812 w 2039063"/>
              <a:gd name="connsiteY34" fmla="*/ 171145 h 1831245"/>
              <a:gd name="connsiteX35" fmla="*/ 1261579 w 2039063"/>
              <a:gd name="connsiteY35" fmla="*/ 207819 h 1831245"/>
              <a:gd name="connsiteX36" fmla="*/ 1259134 w 2039063"/>
              <a:gd name="connsiteY36" fmla="*/ 222488 h 1831245"/>
              <a:gd name="connsiteX37" fmla="*/ 1246909 w 2039063"/>
              <a:gd name="connsiteY37" fmla="*/ 310505 h 1831245"/>
              <a:gd name="connsiteX38" fmla="*/ 1234685 w 2039063"/>
              <a:gd name="connsiteY38" fmla="*/ 361849 h 1831245"/>
              <a:gd name="connsiteX39" fmla="*/ 1215125 w 2039063"/>
              <a:gd name="connsiteY39" fmla="*/ 396078 h 1831245"/>
              <a:gd name="connsiteX40" fmla="*/ 1229795 w 2039063"/>
              <a:gd name="connsiteY40" fmla="*/ 442531 h 1831245"/>
              <a:gd name="connsiteX41" fmla="*/ 1237130 w 2039063"/>
              <a:gd name="connsiteY41" fmla="*/ 486540 h 1831245"/>
              <a:gd name="connsiteX42" fmla="*/ 1266469 w 2039063"/>
              <a:gd name="connsiteY42" fmla="*/ 506099 h 1831245"/>
              <a:gd name="connsiteX43" fmla="*/ 1281138 w 2039063"/>
              <a:gd name="connsiteY43" fmla="*/ 520768 h 1831245"/>
              <a:gd name="connsiteX44" fmla="*/ 1288473 w 2039063"/>
              <a:gd name="connsiteY44" fmla="*/ 552552 h 1831245"/>
              <a:gd name="connsiteX45" fmla="*/ 1251799 w 2039063"/>
              <a:gd name="connsiteY45" fmla="*/ 552552 h 1831245"/>
              <a:gd name="connsiteX46" fmla="*/ 1224905 w 2039063"/>
              <a:gd name="connsiteY46" fmla="*/ 564777 h 1831245"/>
              <a:gd name="connsiteX47" fmla="*/ 1195566 w 2039063"/>
              <a:gd name="connsiteY47" fmla="*/ 581891 h 1831245"/>
              <a:gd name="connsiteX48" fmla="*/ 1168672 w 2039063"/>
              <a:gd name="connsiteY48" fmla="*/ 596561 h 1831245"/>
              <a:gd name="connsiteX49" fmla="*/ 1154002 w 2039063"/>
              <a:gd name="connsiteY49" fmla="*/ 601451 h 1831245"/>
              <a:gd name="connsiteX50" fmla="*/ 1151557 w 2039063"/>
              <a:gd name="connsiteY50" fmla="*/ 618565 h 1831245"/>
              <a:gd name="connsiteX51" fmla="*/ 1151557 w 2039063"/>
              <a:gd name="connsiteY51" fmla="*/ 645459 h 1831245"/>
              <a:gd name="connsiteX52" fmla="*/ 1171117 w 2039063"/>
              <a:gd name="connsiteY52" fmla="*/ 645459 h 1831245"/>
              <a:gd name="connsiteX53" fmla="*/ 1134443 w 2039063"/>
              <a:gd name="connsiteY53" fmla="*/ 711472 h 1831245"/>
              <a:gd name="connsiteX54" fmla="*/ 1134443 w 2039063"/>
              <a:gd name="connsiteY54" fmla="*/ 745701 h 1831245"/>
              <a:gd name="connsiteX55" fmla="*/ 1139333 w 2039063"/>
              <a:gd name="connsiteY55" fmla="*/ 787265 h 1831245"/>
              <a:gd name="connsiteX56" fmla="*/ 1166227 w 2039063"/>
              <a:gd name="connsiteY56" fmla="*/ 814159 h 1831245"/>
              <a:gd name="connsiteX57" fmla="*/ 1220015 w 2039063"/>
              <a:gd name="connsiteY57" fmla="*/ 828828 h 1831245"/>
              <a:gd name="connsiteX58" fmla="*/ 1220015 w 2039063"/>
              <a:gd name="connsiteY58" fmla="*/ 836163 h 1831245"/>
              <a:gd name="connsiteX59" fmla="*/ 1256689 w 2039063"/>
              <a:gd name="connsiteY59" fmla="*/ 870392 h 1831245"/>
              <a:gd name="connsiteX60" fmla="*/ 1303142 w 2039063"/>
              <a:gd name="connsiteY60" fmla="*/ 867947 h 1831245"/>
              <a:gd name="connsiteX61" fmla="*/ 1337371 w 2039063"/>
              <a:gd name="connsiteY61" fmla="*/ 929070 h 1831245"/>
              <a:gd name="connsiteX62" fmla="*/ 1378935 w 2039063"/>
              <a:gd name="connsiteY62" fmla="*/ 970634 h 1831245"/>
              <a:gd name="connsiteX63" fmla="*/ 1420499 w 2039063"/>
              <a:gd name="connsiteY63" fmla="*/ 953519 h 1831245"/>
              <a:gd name="connsiteX64" fmla="*/ 1459617 w 2039063"/>
              <a:gd name="connsiteY64" fmla="*/ 951074 h 1831245"/>
              <a:gd name="connsiteX65" fmla="*/ 1501181 w 2039063"/>
              <a:gd name="connsiteY65" fmla="*/ 951074 h 1831245"/>
              <a:gd name="connsiteX66" fmla="*/ 1513406 w 2039063"/>
              <a:gd name="connsiteY66" fmla="*/ 982858 h 1831245"/>
              <a:gd name="connsiteX67" fmla="*/ 1542745 w 2039063"/>
              <a:gd name="connsiteY67" fmla="*/ 1029312 h 1831245"/>
              <a:gd name="connsiteX68" fmla="*/ 1611202 w 2039063"/>
              <a:gd name="connsiteY68" fmla="*/ 1058651 h 1831245"/>
              <a:gd name="connsiteX69" fmla="*/ 1672325 w 2039063"/>
              <a:gd name="connsiteY69" fmla="*/ 1080655 h 1831245"/>
              <a:gd name="connsiteX70" fmla="*/ 1731003 w 2039063"/>
              <a:gd name="connsiteY70" fmla="*/ 1065986 h 1831245"/>
              <a:gd name="connsiteX71" fmla="*/ 1787237 w 2039063"/>
              <a:gd name="connsiteY71" fmla="*/ 1070875 h 1831245"/>
              <a:gd name="connsiteX72" fmla="*/ 1826355 w 2039063"/>
              <a:gd name="connsiteY72" fmla="*/ 1070875 h 1831245"/>
              <a:gd name="connsiteX73" fmla="*/ 1826355 w 2039063"/>
              <a:gd name="connsiteY73" fmla="*/ 1107549 h 1831245"/>
              <a:gd name="connsiteX74" fmla="*/ 1784792 w 2039063"/>
              <a:gd name="connsiteY74" fmla="*/ 1122219 h 1831245"/>
              <a:gd name="connsiteX75" fmla="*/ 1757898 w 2039063"/>
              <a:gd name="connsiteY75" fmla="*/ 1149113 h 1831245"/>
              <a:gd name="connsiteX76" fmla="*/ 1731003 w 2039063"/>
              <a:gd name="connsiteY76" fmla="*/ 1171117 h 1831245"/>
              <a:gd name="connsiteX77" fmla="*/ 1713889 w 2039063"/>
              <a:gd name="connsiteY77" fmla="*/ 1207791 h 1831245"/>
              <a:gd name="connsiteX78" fmla="*/ 1726114 w 2039063"/>
              <a:gd name="connsiteY78" fmla="*/ 1224905 h 1831245"/>
              <a:gd name="connsiteX79" fmla="*/ 1748118 w 2039063"/>
              <a:gd name="connsiteY79" fmla="*/ 1229795 h 1831245"/>
              <a:gd name="connsiteX80" fmla="*/ 1765232 w 2039063"/>
              <a:gd name="connsiteY80" fmla="*/ 1220015 h 1831245"/>
              <a:gd name="connsiteX81" fmla="*/ 1779902 w 2039063"/>
              <a:gd name="connsiteY81" fmla="*/ 1220015 h 1831245"/>
              <a:gd name="connsiteX82" fmla="*/ 1779902 w 2039063"/>
              <a:gd name="connsiteY82" fmla="*/ 1229795 h 1831245"/>
              <a:gd name="connsiteX83" fmla="*/ 1740783 w 2039063"/>
              <a:gd name="connsiteY83" fmla="*/ 1251799 h 1831245"/>
              <a:gd name="connsiteX84" fmla="*/ 1718779 w 2039063"/>
              <a:gd name="connsiteY84" fmla="*/ 1271359 h 1831245"/>
              <a:gd name="connsiteX85" fmla="*/ 1704109 w 2039063"/>
              <a:gd name="connsiteY85" fmla="*/ 1283583 h 1831245"/>
              <a:gd name="connsiteX86" fmla="*/ 1684550 w 2039063"/>
              <a:gd name="connsiteY86" fmla="*/ 1273804 h 1831245"/>
              <a:gd name="connsiteX87" fmla="*/ 1664991 w 2039063"/>
              <a:gd name="connsiteY87" fmla="*/ 1264024 h 1831245"/>
              <a:gd name="connsiteX88" fmla="*/ 1662546 w 2039063"/>
              <a:gd name="connsiteY88" fmla="*/ 1249355 h 1831245"/>
              <a:gd name="connsiteX89" fmla="*/ 1677215 w 2039063"/>
              <a:gd name="connsiteY89" fmla="*/ 1224905 h 1831245"/>
              <a:gd name="connsiteX90" fmla="*/ 1642986 w 2039063"/>
              <a:gd name="connsiteY90" fmla="*/ 1229795 h 1831245"/>
              <a:gd name="connsiteX91" fmla="*/ 1623427 w 2039063"/>
              <a:gd name="connsiteY91" fmla="*/ 1224905 h 1831245"/>
              <a:gd name="connsiteX92" fmla="*/ 1598978 w 2039063"/>
              <a:gd name="connsiteY92" fmla="*/ 1224905 h 1831245"/>
              <a:gd name="connsiteX93" fmla="*/ 1562304 w 2039063"/>
              <a:gd name="connsiteY93" fmla="*/ 1290918 h 1831245"/>
              <a:gd name="connsiteX94" fmla="*/ 1537855 w 2039063"/>
              <a:gd name="connsiteY94" fmla="*/ 1359376 h 1831245"/>
              <a:gd name="connsiteX95" fmla="*/ 1537855 w 2039063"/>
              <a:gd name="connsiteY95" fmla="*/ 1398495 h 1831245"/>
              <a:gd name="connsiteX96" fmla="*/ 1518295 w 2039063"/>
              <a:gd name="connsiteY96" fmla="*/ 1432723 h 1831245"/>
              <a:gd name="connsiteX97" fmla="*/ 1518295 w 2039063"/>
              <a:gd name="connsiteY97" fmla="*/ 1464507 h 1831245"/>
              <a:gd name="connsiteX98" fmla="*/ 1518295 w 2039063"/>
              <a:gd name="connsiteY98" fmla="*/ 1503626 h 1831245"/>
              <a:gd name="connsiteX99" fmla="*/ 1574529 w 2039063"/>
              <a:gd name="connsiteY99" fmla="*/ 1520741 h 1831245"/>
              <a:gd name="connsiteX100" fmla="*/ 1606313 w 2039063"/>
              <a:gd name="connsiteY100" fmla="*/ 1520741 h 1831245"/>
              <a:gd name="connsiteX101" fmla="*/ 1655211 w 2039063"/>
              <a:gd name="connsiteY101" fmla="*/ 1506071 h 1831245"/>
              <a:gd name="connsiteX102" fmla="*/ 1696775 w 2039063"/>
              <a:gd name="connsiteY102" fmla="*/ 1462063 h 1831245"/>
              <a:gd name="connsiteX103" fmla="*/ 1738338 w 2039063"/>
              <a:gd name="connsiteY103" fmla="*/ 1425389 h 1831245"/>
              <a:gd name="connsiteX104" fmla="*/ 1777457 w 2039063"/>
              <a:gd name="connsiteY104" fmla="*/ 1405829 h 1831245"/>
              <a:gd name="connsiteX105" fmla="*/ 1848360 w 2039063"/>
              <a:gd name="connsiteY105" fmla="*/ 1408274 h 1831245"/>
              <a:gd name="connsiteX106" fmla="*/ 1882588 w 2039063"/>
              <a:gd name="connsiteY106" fmla="*/ 1418054 h 1831245"/>
              <a:gd name="connsiteX107" fmla="*/ 1936377 w 2039063"/>
              <a:gd name="connsiteY107" fmla="*/ 1408274 h 1831245"/>
              <a:gd name="connsiteX108" fmla="*/ 2002390 w 2039063"/>
              <a:gd name="connsiteY108" fmla="*/ 1366711 h 1831245"/>
              <a:gd name="connsiteX109" fmla="*/ 2007279 w 2039063"/>
              <a:gd name="connsiteY109" fmla="*/ 1366711 h 1831245"/>
              <a:gd name="connsiteX110" fmla="*/ 2009724 w 2039063"/>
              <a:gd name="connsiteY110" fmla="*/ 1400940 h 1831245"/>
              <a:gd name="connsiteX111" fmla="*/ 2009724 w 2039063"/>
              <a:gd name="connsiteY111" fmla="*/ 1447393 h 1831245"/>
              <a:gd name="connsiteX112" fmla="*/ 2039063 w 2039063"/>
              <a:gd name="connsiteY112" fmla="*/ 1479177 h 1831245"/>
              <a:gd name="connsiteX113" fmla="*/ 1999945 w 2039063"/>
              <a:gd name="connsiteY113" fmla="*/ 1542745 h 1831245"/>
              <a:gd name="connsiteX114" fmla="*/ 1965716 w 2039063"/>
              <a:gd name="connsiteY114" fmla="*/ 1547635 h 1831245"/>
              <a:gd name="connsiteX115" fmla="*/ 1953491 w 2039063"/>
              <a:gd name="connsiteY115" fmla="*/ 1591643 h 1831245"/>
              <a:gd name="connsiteX116" fmla="*/ 1907038 w 2039063"/>
              <a:gd name="connsiteY116" fmla="*/ 1635652 h 1831245"/>
              <a:gd name="connsiteX117" fmla="*/ 1885033 w 2039063"/>
              <a:gd name="connsiteY117" fmla="*/ 1652766 h 1831245"/>
              <a:gd name="connsiteX118" fmla="*/ 1860584 w 2039063"/>
              <a:gd name="connsiteY118" fmla="*/ 1652766 h 1831245"/>
              <a:gd name="connsiteX119" fmla="*/ 1841025 w 2039063"/>
              <a:gd name="connsiteY119" fmla="*/ 1662546 h 1831245"/>
              <a:gd name="connsiteX120" fmla="*/ 1806796 w 2039063"/>
              <a:gd name="connsiteY120" fmla="*/ 1667436 h 1831245"/>
              <a:gd name="connsiteX121" fmla="*/ 1801906 w 2039063"/>
              <a:gd name="connsiteY121" fmla="*/ 1706555 h 1831245"/>
              <a:gd name="connsiteX122" fmla="*/ 1765232 w 2039063"/>
              <a:gd name="connsiteY122" fmla="*/ 1726114 h 1831245"/>
              <a:gd name="connsiteX123" fmla="*/ 1723669 w 2039063"/>
              <a:gd name="connsiteY123" fmla="*/ 1716334 h 1831245"/>
              <a:gd name="connsiteX124" fmla="*/ 1691885 w 2039063"/>
              <a:gd name="connsiteY124" fmla="*/ 1726114 h 1831245"/>
              <a:gd name="connsiteX125" fmla="*/ 1677215 w 2039063"/>
              <a:gd name="connsiteY125" fmla="*/ 1743228 h 1831245"/>
              <a:gd name="connsiteX126" fmla="*/ 1642986 w 2039063"/>
              <a:gd name="connsiteY126" fmla="*/ 1770122 h 1831245"/>
              <a:gd name="connsiteX127" fmla="*/ 1596533 w 2039063"/>
              <a:gd name="connsiteY127" fmla="*/ 1789682 h 1831245"/>
              <a:gd name="connsiteX128" fmla="*/ 1589198 w 2039063"/>
              <a:gd name="connsiteY128" fmla="*/ 1757898 h 1831245"/>
              <a:gd name="connsiteX129" fmla="*/ 1554969 w 2039063"/>
              <a:gd name="connsiteY129" fmla="*/ 1755453 h 1831245"/>
              <a:gd name="connsiteX130" fmla="*/ 1530520 w 2039063"/>
              <a:gd name="connsiteY130" fmla="*/ 1740783 h 1831245"/>
              <a:gd name="connsiteX131" fmla="*/ 1523185 w 2039063"/>
              <a:gd name="connsiteY131" fmla="*/ 1726114 h 1831245"/>
              <a:gd name="connsiteX132" fmla="*/ 1498736 w 2039063"/>
              <a:gd name="connsiteY132" fmla="*/ 1733449 h 1831245"/>
              <a:gd name="connsiteX133" fmla="*/ 1481622 w 2039063"/>
              <a:gd name="connsiteY133" fmla="*/ 1711444 h 1831245"/>
              <a:gd name="connsiteX134" fmla="*/ 1508516 w 2039063"/>
              <a:gd name="connsiteY134" fmla="*/ 1691885 h 1831245"/>
              <a:gd name="connsiteX135" fmla="*/ 1481622 w 2039063"/>
              <a:gd name="connsiteY135" fmla="*/ 1677215 h 1831245"/>
              <a:gd name="connsiteX136" fmla="*/ 1481622 w 2039063"/>
              <a:gd name="connsiteY136" fmla="*/ 1660101 h 1831245"/>
              <a:gd name="connsiteX137" fmla="*/ 1476732 w 2039063"/>
              <a:gd name="connsiteY137" fmla="*/ 1642987 h 1831245"/>
              <a:gd name="connsiteX138" fmla="*/ 1476732 w 2039063"/>
              <a:gd name="connsiteY138" fmla="*/ 1611203 h 1831245"/>
              <a:gd name="connsiteX139" fmla="*/ 1457172 w 2039063"/>
              <a:gd name="connsiteY139" fmla="*/ 1598978 h 1831245"/>
              <a:gd name="connsiteX140" fmla="*/ 1437613 w 2039063"/>
              <a:gd name="connsiteY140" fmla="*/ 1594088 h 1831245"/>
              <a:gd name="connsiteX141" fmla="*/ 1396049 w 2039063"/>
              <a:gd name="connsiteY141" fmla="*/ 1594088 h 1831245"/>
              <a:gd name="connsiteX142" fmla="*/ 1381380 w 2039063"/>
              <a:gd name="connsiteY142" fmla="*/ 1623427 h 1831245"/>
              <a:gd name="connsiteX143" fmla="*/ 1366710 w 2039063"/>
              <a:gd name="connsiteY143" fmla="*/ 1642987 h 1831245"/>
              <a:gd name="connsiteX144" fmla="*/ 1349596 w 2039063"/>
              <a:gd name="connsiteY144" fmla="*/ 1642987 h 1831245"/>
              <a:gd name="connsiteX145" fmla="*/ 1327592 w 2039063"/>
              <a:gd name="connsiteY145" fmla="*/ 1645432 h 1831245"/>
              <a:gd name="connsiteX146" fmla="*/ 1327592 w 2039063"/>
              <a:gd name="connsiteY146" fmla="*/ 1672326 h 1831245"/>
              <a:gd name="connsiteX147" fmla="*/ 1344706 w 2039063"/>
              <a:gd name="connsiteY147" fmla="*/ 1691885 h 1831245"/>
              <a:gd name="connsiteX148" fmla="*/ 1344706 w 2039063"/>
              <a:gd name="connsiteY148" fmla="*/ 1711444 h 1831245"/>
              <a:gd name="connsiteX149" fmla="*/ 1374045 w 2039063"/>
              <a:gd name="connsiteY149" fmla="*/ 1711444 h 1831245"/>
              <a:gd name="connsiteX150" fmla="*/ 1386270 w 2039063"/>
              <a:gd name="connsiteY150" fmla="*/ 1735894 h 1831245"/>
              <a:gd name="connsiteX151" fmla="*/ 1386270 w 2039063"/>
              <a:gd name="connsiteY151" fmla="*/ 1755453 h 1831245"/>
              <a:gd name="connsiteX152" fmla="*/ 1364265 w 2039063"/>
              <a:gd name="connsiteY152" fmla="*/ 1770122 h 1831245"/>
              <a:gd name="connsiteX153" fmla="*/ 1354486 w 2039063"/>
              <a:gd name="connsiteY153" fmla="*/ 1797017 h 1831245"/>
              <a:gd name="connsiteX154" fmla="*/ 1354486 w 2039063"/>
              <a:gd name="connsiteY154" fmla="*/ 1814131 h 1831245"/>
              <a:gd name="connsiteX155" fmla="*/ 1322702 w 2039063"/>
              <a:gd name="connsiteY155" fmla="*/ 1814131 h 1831245"/>
              <a:gd name="connsiteX156" fmla="*/ 1286028 w 2039063"/>
              <a:gd name="connsiteY156" fmla="*/ 1792127 h 1831245"/>
              <a:gd name="connsiteX157" fmla="*/ 1276248 w 2039063"/>
              <a:gd name="connsiteY157" fmla="*/ 1767678 h 1831245"/>
              <a:gd name="connsiteX158" fmla="*/ 1303142 w 2039063"/>
              <a:gd name="connsiteY158" fmla="*/ 1740783 h 1831245"/>
              <a:gd name="connsiteX159" fmla="*/ 1278693 w 2039063"/>
              <a:gd name="connsiteY159" fmla="*/ 1711444 h 1831245"/>
              <a:gd name="connsiteX160" fmla="*/ 1246909 w 2039063"/>
              <a:gd name="connsiteY160" fmla="*/ 1711444 h 1831245"/>
              <a:gd name="connsiteX161" fmla="*/ 1212680 w 2039063"/>
              <a:gd name="connsiteY161" fmla="*/ 1677215 h 1831245"/>
              <a:gd name="connsiteX162" fmla="*/ 1188231 w 2039063"/>
              <a:gd name="connsiteY162" fmla="*/ 1650321 h 1831245"/>
              <a:gd name="connsiteX163" fmla="*/ 1188231 w 2039063"/>
              <a:gd name="connsiteY163" fmla="*/ 1613648 h 1831245"/>
              <a:gd name="connsiteX164" fmla="*/ 1188231 w 2039063"/>
              <a:gd name="connsiteY164" fmla="*/ 1598978 h 1831245"/>
              <a:gd name="connsiteX165" fmla="*/ 1188231 w 2039063"/>
              <a:gd name="connsiteY165" fmla="*/ 1576974 h 1831245"/>
              <a:gd name="connsiteX166" fmla="*/ 1141778 w 2039063"/>
              <a:gd name="connsiteY166" fmla="*/ 1542745 h 1831245"/>
              <a:gd name="connsiteX167" fmla="*/ 1102659 w 2039063"/>
              <a:gd name="connsiteY167" fmla="*/ 1542745 h 1831245"/>
              <a:gd name="connsiteX168" fmla="*/ 1065985 w 2039063"/>
              <a:gd name="connsiteY168" fmla="*/ 1532965 h 1831245"/>
              <a:gd name="connsiteX169" fmla="*/ 1012197 w 2039063"/>
              <a:gd name="connsiteY169" fmla="*/ 1493846 h 1831245"/>
              <a:gd name="connsiteX170" fmla="*/ 995083 w 2039063"/>
              <a:gd name="connsiteY170" fmla="*/ 1488957 h 1831245"/>
              <a:gd name="connsiteX171" fmla="*/ 992638 w 2039063"/>
              <a:gd name="connsiteY171" fmla="*/ 1471842 h 1831245"/>
              <a:gd name="connsiteX172" fmla="*/ 965744 w 2039063"/>
              <a:gd name="connsiteY172" fmla="*/ 1435168 h 1831245"/>
              <a:gd name="connsiteX173" fmla="*/ 960854 w 2039063"/>
              <a:gd name="connsiteY173" fmla="*/ 1435168 h 1831245"/>
              <a:gd name="connsiteX174" fmla="*/ 960854 w 2039063"/>
              <a:gd name="connsiteY174" fmla="*/ 1408274 h 1831245"/>
              <a:gd name="connsiteX175" fmla="*/ 941294 w 2039063"/>
              <a:gd name="connsiteY175" fmla="*/ 1393605 h 1831245"/>
              <a:gd name="connsiteX176" fmla="*/ 907065 w 2039063"/>
              <a:gd name="connsiteY176" fmla="*/ 1393605 h 1831245"/>
              <a:gd name="connsiteX177" fmla="*/ 889951 w 2039063"/>
              <a:gd name="connsiteY177" fmla="*/ 1415609 h 1831245"/>
              <a:gd name="connsiteX178" fmla="*/ 889951 w 2039063"/>
              <a:gd name="connsiteY178" fmla="*/ 1462063 h 1831245"/>
              <a:gd name="connsiteX179" fmla="*/ 889951 w 2039063"/>
              <a:gd name="connsiteY179" fmla="*/ 1481622 h 1831245"/>
              <a:gd name="connsiteX180" fmla="*/ 938849 w 2039063"/>
              <a:gd name="connsiteY180" fmla="*/ 1503626 h 1831245"/>
              <a:gd name="connsiteX181" fmla="*/ 960854 w 2039063"/>
              <a:gd name="connsiteY181" fmla="*/ 1550080 h 1831245"/>
              <a:gd name="connsiteX182" fmla="*/ 997527 w 2039063"/>
              <a:gd name="connsiteY182" fmla="*/ 1579419 h 1831245"/>
              <a:gd name="connsiteX183" fmla="*/ 1034201 w 2039063"/>
              <a:gd name="connsiteY183" fmla="*/ 1584309 h 1831245"/>
              <a:gd name="connsiteX184" fmla="*/ 1034201 w 2039063"/>
              <a:gd name="connsiteY184" fmla="*/ 1603868 h 1831245"/>
              <a:gd name="connsiteX185" fmla="*/ 1061095 w 2039063"/>
              <a:gd name="connsiteY185" fmla="*/ 1620982 h 1831245"/>
              <a:gd name="connsiteX186" fmla="*/ 1095324 w 2039063"/>
              <a:gd name="connsiteY186" fmla="*/ 1628317 h 1831245"/>
              <a:gd name="connsiteX187" fmla="*/ 1109994 w 2039063"/>
              <a:gd name="connsiteY187" fmla="*/ 1647876 h 1831245"/>
              <a:gd name="connsiteX188" fmla="*/ 1141778 w 2039063"/>
              <a:gd name="connsiteY188" fmla="*/ 1667436 h 1831245"/>
              <a:gd name="connsiteX189" fmla="*/ 1127108 w 2039063"/>
              <a:gd name="connsiteY189" fmla="*/ 1674771 h 1831245"/>
              <a:gd name="connsiteX190" fmla="*/ 1105104 w 2039063"/>
              <a:gd name="connsiteY190" fmla="*/ 1674771 h 1831245"/>
              <a:gd name="connsiteX191" fmla="*/ 1097769 w 2039063"/>
              <a:gd name="connsiteY191" fmla="*/ 1694330 h 1831245"/>
              <a:gd name="connsiteX192" fmla="*/ 1102659 w 2039063"/>
              <a:gd name="connsiteY192" fmla="*/ 1733449 h 1831245"/>
              <a:gd name="connsiteX193" fmla="*/ 1078210 w 2039063"/>
              <a:gd name="connsiteY193" fmla="*/ 1775012 h 1831245"/>
              <a:gd name="connsiteX194" fmla="*/ 1051316 w 2039063"/>
              <a:gd name="connsiteY194" fmla="*/ 1806796 h 1831245"/>
              <a:gd name="connsiteX195" fmla="*/ 1017087 w 2039063"/>
              <a:gd name="connsiteY195" fmla="*/ 1809241 h 1831245"/>
              <a:gd name="connsiteX196" fmla="*/ 1017087 w 2039063"/>
              <a:gd name="connsiteY196" fmla="*/ 1787237 h 1831245"/>
              <a:gd name="connsiteX197" fmla="*/ 1048871 w 2039063"/>
              <a:gd name="connsiteY197" fmla="*/ 1748118 h 1831245"/>
              <a:gd name="connsiteX198" fmla="*/ 1031756 w 2039063"/>
              <a:gd name="connsiteY198" fmla="*/ 1706555 h 1831245"/>
              <a:gd name="connsiteX199" fmla="*/ 1012197 w 2039063"/>
              <a:gd name="connsiteY199" fmla="*/ 1669881 h 1831245"/>
              <a:gd name="connsiteX200" fmla="*/ 977968 w 2039063"/>
              <a:gd name="connsiteY200" fmla="*/ 1655211 h 1831245"/>
              <a:gd name="connsiteX201" fmla="*/ 936404 w 2039063"/>
              <a:gd name="connsiteY201" fmla="*/ 1628317 h 1831245"/>
              <a:gd name="connsiteX202" fmla="*/ 904621 w 2039063"/>
              <a:gd name="connsiteY202" fmla="*/ 1630762 h 1831245"/>
              <a:gd name="connsiteX203" fmla="*/ 860612 w 2039063"/>
              <a:gd name="connsiteY203" fmla="*/ 1594088 h 1831245"/>
              <a:gd name="connsiteX204" fmla="*/ 833718 w 2039063"/>
              <a:gd name="connsiteY204" fmla="*/ 1559859 h 1831245"/>
              <a:gd name="connsiteX205" fmla="*/ 816603 w 2039063"/>
              <a:gd name="connsiteY205" fmla="*/ 1540300 h 1831245"/>
              <a:gd name="connsiteX206" fmla="*/ 814158 w 2039063"/>
              <a:gd name="connsiteY206" fmla="*/ 1506071 h 1831245"/>
              <a:gd name="connsiteX207" fmla="*/ 787264 w 2039063"/>
              <a:gd name="connsiteY207" fmla="*/ 1488957 h 1831245"/>
              <a:gd name="connsiteX208" fmla="*/ 755480 w 2039063"/>
              <a:gd name="connsiteY208" fmla="*/ 1457173 h 1831245"/>
              <a:gd name="connsiteX209" fmla="*/ 718807 w 2039063"/>
              <a:gd name="connsiteY209" fmla="*/ 1471842 h 1831245"/>
              <a:gd name="connsiteX210" fmla="*/ 709027 w 2039063"/>
              <a:gd name="connsiteY210" fmla="*/ 1488957 h 1831245"/>
              <a:gd name="connsiteX211" fmla="*/ 679688 w 2039063"/>
              <a:gd name="connsiteY211" fmla="*/ 1508516 h 1831245"/>
              <a:gd name="connsiteX212" fmla="*/ 660129 w 2039063"/>
              <a:gd name="connsiteY212" fmla="*/ 1535410 h 1831245"/>
              <a:gd name="connsiteX213" fmla="*/ 640569 w 2039063"/>
              <a:gd name="connsiteY213" fmla="*/ 1535410 h 1831245"/>
              <a:gd name="connsiteX214" fmla="*/ 601450 w 2039063"/>
              <a:gd name="connsiteY214" fmla="*/ 1515851 h 1831245"/>
              <a:gd name="connsiteX215" fmla="*/ 572111 w 2039063"/>
              <a:gd name="connsiteY215" fmla="*/ 1508516 h 1831245"/>
              <a:gd name="connsiteX216" fmla="*/ 532993 w 2039063"/>
              <a:gd name="connsiteY216" fmla="*/ 1498736 h 1831245"/>
              <a:gd name="connsiteX217" fmla="*/ 506099 w 2039063"/>
              <a:gd name="connsiteY217" fmla="*/ 1530520 h 1831245"/>
              <a:gd name="connsiteX218" fmla="*/ 513433 w 2039063"/>
              <a:gd name="connsiteY218" fmla="*/ 1576974 h 1831245"/>
              <a:gd name="connsiteX219" fmla="*/ 503654 w 2039063"/>
              <a:gd name="connsiteY219" fmla="*/ 1596533 h 1831245"/>
              <a:gd name="connsiteX220" fmla="*/ 447421 w 2039063"/>
              <a:gd name="connsiteY220" fmla="*/ 1596533 h 1831245"/>
              <a:gd name="connsiteX221" fmla="*/ 410747 w 2039063"/>
              <a:gd name="connsiteY221" fmla="*/ 1603868 h 1831245"/>
              <a:gd name="connsiteX222" fmla="*/ 361848 w 2039063"/>
              <a:gd name="connsiteY222" fmla="*/ 1674771 h 1831245"/>
              <a:gd name="connsiteX223" fmla="*/ 359403 w 2039063"/>
              <a:gd name="connsiteY223" fmla="*/ 1694330 h 1831245"/>
              <a:gd name="connsiteX224" fmla="*/ 359403 w 2039063"/>
              <a:gd name="connsiteY224" fmla="*/ 1731004 h 1831245"/>
              <a:gd name="connsiteX225" fmla="*/ 337399 w 2039063"/>
              <a:gd name="connsiteY225" fmla="*/ 1753008 h 1831245"/>
              <a:gd name="connsiteX226" fmla="*/ 337399 w 2039063"/>
              <a:gd name="connsiteY226" fmla="*/ 1779902 h 1831245"/>
              <a:gd name="connsiteX227" fmla="*/ 325175 w 2039063"/>
              <a:gd name="connsiteY227" fmla="*/ 1779902 h 1831245"/>
              <a:gd name="connsiteX228" fmla="*/ 293391 w 2039063"/>
              <a:gd name="connsiteY228" fmla="*/ 1809241 h 1831245"/>
              <a:gd name="connsiteX229" fmla="*/ 271386 w 2039063"/>
              <a:gd name="connsiteY229" fmla="*/ 1814131 h 1831245"/>
              <a:gd name="connsiteX230" fmla="*/ 244492 w 2039063"/>
              <a:gd name="connsiteY230" fmla="*/ 1828800 h 1831245"/>
              <a:gd name="connsiteX231" fmla="*/ 217598 w 2039063"/>
              <a:gd name="connsiteY231" fmla="*/ 1811686 h 1831245"/>
              <a:gd name="connsiteX232" fmla="*/ 207818 w 2039063"/>
              <a:gd name="connsiteY232" fmla="*/ 1801906 h 1831245"/>
              <a:gd name="connsiteX233" fmla="*/ 173590 w 2039063"/>
              <a:gd name="connsiteY233" fmla="*/ 1801906 h 1831245"/>
              <a:gd name="connsiteX234" fmla="*/ 141806 w 2039063"/>
              <a:gd name="connsiteY234" fmla="*/ 1831245 h 1831245"/>
              <a:gd name="connsiteX235" fmla="*/ 110022 w 2039063"/>
              <a:gd name="connsiteY235" fmla="*/ 1831245 h 1831245"/>
              <a:gd name="connsiteX236" fmla="*/ 107577 w 2039063"/>
              <a:gd name="connsiteY236" fmla="*/ 1797017 h 1831245"/>
              <a:gd name="connsiteX237" fmla="*/ 83127 w 2039063"/>
              <a:gd name="connsiteY237" fmla="*/ 1777457 h 1831245"/>
              <a:gd name="connsiteX238" fmla="*/ 83127 w 2039063"/>
              <a:gd name="connsiteY238" fmla="*/ 1757898 h 1831245"/>
              <a:gd name="connsiteX239" fmla="*/ 58678 w 2039063"/>
              <a:gd name="connsiteY239" fmla="*/ 1733449 h 1831245"/>
              <a:gd name="connsiteX240" fmla="*/ 31784 w 2039063"/>
              <a:gd name="connsiteY240" fmla="*/ 1731004 h 1831245"/>
              <a:gd name="connsiteX241" fmla="*/ 9780 w 2039063"/>
              <a:gd name="connsiteY241" fmla="*/ 1718779 h 1831245"/>
              <a:gd name="connsiteX242" fmla="*/ 9780 w 2039063"/>
              <a:gd name="connsiteY242" fmla="*/ 1689440 h 1831245"/>
              <a:gd name="connsiteX243" fmla="*/ 0 w 2039063"/>
              <a:gd name="connsiteY243" fmla="*/ 1650321 h 1831245"/>
              <a:gd name="connsiteX244" fmla="*/ 0 w 2039063"/>
              <a:gd name="connsiteY244" fmla="*/ 1606313 h 1831245"/>
              <a:gd name="connsiteX245" fmla="*/ 4890 w 2039063"/>
              <a:gd name="connsiteY245" fmla="*/ 1572084 h 1831245"/>
              <a:gd name="connsiteX246" fmla="*/ 26894 w 2039063"/>
              <a:gd name="connsiteY246" fmla="*/ 1542745 h 1831245"/>
              <a:gd name="connsiteX247" fmla="*/ 63568 w 2039063"/>
              <a:gd name="connsiteY247" fmla="*/ 1530520 h 1831245"/>
              <a:gd name="connsiteX248" fmla="*/ 34229 w 2039063"/>
              <a:gd name="connsiteY248" fmla="*/ 1515851 h 1831245"/>
              <a:gd name="connsiteX249" fmla="*/ 39119 w 2039063"/>
              <a:gd name="connsiteY249" fmla="*/ 1442503 h 1831245"/>
              <a:gd name="connsiteX250" fmla="*/ 39119 w 2039063"/>
              <a:gd name="connsiteY250" fmla="*/ 1410719 h 1831245"/>
              <a:gd name="connsiteX251" fmla="*/ 61123 w 2039063"/>
              <a:gd name="connsiteY251" fmla="*/ 1410719 h 1831245"/>
              <a:gd name="connsiteX252" fmla="*/ 85572 w 2039063"/>
              <a:gd name="connsiteY252" fmla="*/ 1405829 h 1831245"/>
              <a:gd name="connsiteX253" fmla="*/ 154030 w 2039063"/>
              <a:gd name="connsiteY253" fmla="*/ 1422944 h 1831245"/>
              <a:gd name="connsiteX254" fmla="*/ 185814 w 2039063"/>
              <a:gd name="connsiteY254" fmla="*/ 1447393 h 1831245"/>
              <a:gd name="connsiteX255" fmla="*/ 222488 w 2039063"/>
              <a:gd name="connsiteY255" fmla="*/ 1449838 h 1831245"/>
              <a:gd name="connsiteX256" fmla="*/ 251827 w 2039063"/>
              <a:gd name="connsiteY256" fmla="*/ 1449838 h 1831245"/>
              <a:gd name="connsiteX257" fmla="*/ 283611 w 2039063"/>
              <a:gd name="connsiteY257" fmla="*/ 1462063 h 1831245"/>
              <a:gd name="connsiteX258" fmla="*/ 308060 w 2039063"/>
              <a:gd name="connsiteY258" fmla="*/ 1462063 h 1831245"/>
              <a:gd name="connsiteX259" fmla="*/ 334954 w 2039063"/>
              <a:gd name="connsiteY259" fmla="*/ 1410719 h 1831245"/>
              <a:gd name="connsiteX260" fmla="*/ 349624 w 2039063"/>
              <a:gd name="connsiteY260" fmla="*/ 1356931 h 1831245"/>
              <a:gd name="connsiteX261" fmla="*/ 349624 w 2039063"/>
              <a:gd name="connsiteY261" fmla="*/ 1286028 h 1831245"/>
              <a:gd name="connsiteX262" fmla="*/ 322730 w 2039063"/>
              <a:gd name="connsiteY262" fmla="*/ 1251799 h 1831245"/>
              <a:gd name="connsiteX263" fmla="*/ 293391 w 2039063"/>
              <a:gd name="connsiteY263" fmla="*/ 1242020 h 1831245"/>
              <a:gd name="connsiteX264" fmla="*/ 264052 w 2039063"/>
              <a:gd name="connsiteY264" fmla="*/ 1220015 h 1831245"/>
              <a:gd name="connsiteX265" fmla="*/ 244492 w 2039063"/>
              <a:gd name="connsiteY265" fmla="*/ 1195566 h 1831245"/>
              <a:gd name="connsiteX266" fmla="*/ 234713 w 2039063"/>
              <a:gd name="connsiteY266" fmla="*/ 1166227 h 1831245"/>
              <a:gd name="connsiteX267" fmla="*/ 266496 w 2039063"/>
              <a:gd name="connsiteY267" fmla="*/ 1161337 h 1831245"/>
              <a:gd name="connsiteX268" fmla="*/ 286056 w 2039063"/>
              <a:gd name="connsiteY268" fmla="*/ 1156448 h 1831245"/>
              <a:gd name="connsiteX269" fmla="*/ 310505 w 2039063"/>
              <a:gd name="connsiteY269" fmla="*/ 1156448 h 1831245"/>
              <a:gd name="connsiteX270" fmla="*/ 322730 w 2039063"/>
              <a:gd name="connsiteY270" fmla="*/ 1156448 h 1831245"/>
              <a:gd name="connsiteX271" fmla="*/ 354514 w 2039063"/>
              <a:gd name="connsiteY271" fmla="*/ 1127109 h 1831245"/>
              <a:gd name="connsiteX272" fmla="*/ 352069 w 2039063"/>
              <a:gd name="connsiteY272" fmla="*/ 1105104 h 1831245"/>
              <a:gd name="connsiteX273" fmla="*/ 391187 w 2039063"/>
              <a:gd name="connsiteY273" fmla="*/ 1127109 h 1831245"/>
              <a:gd name="connsiteX274" fmla="*/ 403412 w 2039063"/>
              <a:gd name="connsiteY274" fmla="*/ 1146668 h 1831245"/>
              <a:gd name="connsiteX275" fmla="*/ 430306 w 2039063"/>
              <a:gd name="connsiteY275" fmla="*/ 1129553 h 1831245"/>
              <a:gd name="connsiteX276" fmla="*/ 486539 w 2039063"/>
              <a:gd name="connsiteY276" fmla="*/ 1114884 h 1831245"/>
              <a:gd name="connsiteX277" fmla="*/ 484094 w 2039063"/>
              <a:gd name="connsiteY277" fmla="*/ 1078210 h 1831245"/>
              <a:gd name="connsiteX278" fmla="*/ 535438 w 2039063"/>
              <a:gd name="connsiteY278" fmla="*/ 1048871 h 1831245"/>
              <a:gd name="connsiteX279" fmla="*/ 550107 w 2039063"/>
              <a:gd name="connsiteY279" fmla="*/ 1029312 h 1831245"/>
              <a:gd name="connsiteX280" fmla="*/ 579446 w 2039063"/>
              <a:gd name="connsiteY280" fmla="*/ 1017087 h 1831245"/>
              <a:gd name="connsiteX281" fmla="*/ 591671 w 2039063"/>
              <a:gd name="connsiteY281" fmla="*/ 990193 h 1831245"/>
              <a:gd name="connsiteX282" fmla="*/ 591671 w 2039063"/>
              <a:gd name="connsiteY282" fmla="*/ 958409 h 1831245"/>
              <a:gd name="connsiteX283" fmla="*/ 628345 w 2039063"/>
              <a:gd name="connsiteY283" fmla="*/ 941295 h 1831245"/>
              <a:gd name="connsiteX284" fmla="*/ 643014 w 2039063"/>
              <a:gd name="connsiteY284" fmla="*/ 936405 h 1831245"/>
              <a:gd name="connsiteX285" fmla="*/ 691913 w 2039063"/>
              <a:gd name="connsiteY285" fmla="*/ 931515 h 1831245"/>
              <a:gd name="connsiteX286" fmla="*/ 721252 w 2039063"/>
              <a:gd name="connsiteY286" fmla="*/ 929070 h 1831245"/>
              <a:gd name="connsiteX287" fmla="*/ 745701 w 2039063"/>
              <a:gd name="connsiteY287" fmla="*/ 926625 h 1831245"/>
              <a:gd name="connsiteX288" fmla="*/ 733476 w 2039063"/>
              <a:gd name="connsiteY288" fmla="*/ 887506 h 1831245"/>
              <a:gd name="connsiteX289" fmla="*/ 733476 w 2039063"/>
              <a:gd name="connsiteY289" fmla="*/ 887506 h 1831245"/>
              <a:gd name="connsiteX290" fmla="*/ 745510 w 2039063"/>
              <a:gd name="connsiteY290" fmla="*/ 862357 h 1831245"/>
              <a:gd name="connsiteX291" fmla="*/ 732132 w 2039063"/>
              <a:gd name="connsiteY291" fmla="*/ 812968 h 1831245"/>
              <a:gd name="connsiteX292" fmla="*/ 738895 w 2039063"/>
              <a:gd name="connsiteY292" fmla="*/ 747509 h 1831245"/>
              <a:gd name="connsiteX293" fmla="*/ 807403 w 2039063"/>
              <a:gd name="connsiteY293" fmla="*/ 702757 h 1831245"/>
              <a:gd name="connsiteX0" fmla="*/ 807403 w 2039063"/>
              <a:gd name="connsiteY0" fmla="*/ 702757 h 1831245"/>
              <a:gd name="connsiteX1" fmla="*/ 826460 w 2039063"/>
              <a:gd name="connsiteY1" fmla="*/ 690958 h 1831245"/>
              <a:gd name="connsiteX2" fmla="*/ 665018 w 2039063"/>
              <a:gd name="connsiteY2" fmla="*/ 660129 h 1831245"/>
              <a:gd name="connsiteX3" fmla="*/ 660129 w 2039063"/>
              <a:gd name="connsiteY3" fmla="*/ 608786 h 1831245"/>
              <a:gd name="connsiteX4" fmla="*/ 657684 w 2039063"/>
              <a:gd name="connsiteY4" fmla="*/ 581891 h 1831245"/>
              <a:gd name="connsiteX5" fmla="*/ 640569 w 2039063"/>
              <a:gd name="connsiteY5" fmla="*/ 542773 h 1831245"/>
              <a:gd name="connsiteX6" fmla="*/ 640569 w 2039063"/>
              <a:gd name="connsiteY6" fmla="*/ 493874 h 1831245"/>
              <a:gd name="connsiteX7" fmla="*/ 669908 w 2039063"/>
              <a:gd name="connsiteY7" fmla="*/ 447421 h 1831245"/>
              <a:gd name="connsiteX8" fmla="*/ 738366 w 2039063"/>
              <a:gd name="connsiteY8" fmla="*/ 398522 h 1831245"/>
              <a:gd name="connsiteX9" fmla="*/ 782375 w 2039063"/>
              <a:gd name="connsiteY9" fmla="*/ 356959 h 1831245"/>
              <a:gd name="connsiteX10" fmla="*/ 826383 w 2039063"/>
              <a:gd name="connsiteY10" fmla="*/ 293391 h 1831245"/>
              <a:gd name="connsiteX11" fmla="*/ 838608 w 2039063"/>
              <a:gd name="connsiteY11" fmla="*/ 237158 h 1831245"/>
              <a:gd name="connsiteX12" fmla="*/ 870392 w 2039063"/>
              <a:gd name="connsiteY12" fmla="*/ 193149 h 1831245"/>
              <a:gd name="connsiteX13" fmla="*/ 907065 w 2039063"/>
              <a:gd name="connsiteY13" fmla="*/ 134471 h 1831245"/>
              <a:gd name="connsiteX14" fmla="*/ 938849 w 2039063"/>
              <a:gd name="connsiteY14" fmla="*/ 80683 h 1831245"/>
              <a:gd name="connsiteX15" fmla="*/ 968188 w 2039063"/>
              <a:gd name="connsiteY15" fmla="*/ 41564 h 1831245"/>
              <a:gd name="connsiteX16" fmla="*/ 1002417 w 2039063"/>
              <a:gd name="connsiteY16" fmla="*/ 41564 h 1831245"/>
              <a:gd name="connsiteX17" fmla="*/ 1053761 w 2039063"/>
              <a:gd name="connsiteY17" fmla="*/ 0 h 1831245"/>
              <a:gd name="connsiteX18" fmla="*/ 1080655 w 2039063"/>
              <a:gd name="connsiteY18" fmla="*/ 7335 h 1831245"/>
              <a:gd name="connsiteX19" fmla="*/ 1134443 w 2039063"/>
              <a:gd name="connsiteY19" fmla="*/ 7335 h 1831245"/>
              <a:gd name="connsiteX20" fmla="*/ 1171117 w 2039063"/>
              <a:gd name="connsiteY20" fmla="*/ 19560 h 1831245"/>
              <a:gd name="connsiteX21" fmla="*/ 1173562 w 2039063"/>
              <a:gd name="connsiteY21" fmla="*/ 24450 h 1831245"/>
              <a:gd name="connsiteX22" fmla="*/ 1173562 w 2039063"/>
              <a:gd name="connsiteY22" fmla="*/ 39119 h 1831245"/>
              <a:gd name="connsiteX23" fmla="*/ 1210236 w 2039063"/>
              <a:gd name="connsiteY23" fmla="*/ 39119 h 1831245"/>
              <a:gd name="connsiteX24" fmla="*/ 1251799 w 2039063"/>
              <a:gd name="connsiteY24" fmla="*/ 48899 h 1831245"/>
              <a:gd name="connsiteX25" fmla="*/ 1290918 w 2039063"/>
              <a:gd name="connsiteY25" fmla="*/ 48899 h 1831245"/>
              <a:gd name="connsiteX26" fmla="*/ 1322702 w 2039063"/>
              <a:gd name="connsiteY26" fmla="*/ 61123 h 1831245"/>
              <a:gd name="connsiteX27" fmla="*/ 1369155 w 2039063"/>
              <a:gd name="connsiteY27" fmla="*/ 66013 h 1831245"/>
              <a:gd name="connsiteX28" fmla="*/ 1405829 w 2039063"/>
              <a:gd name="connsiteY28" fmla="*/ 90463 h 1831245"/>
              <a:gd name="connsiteX29" fmla="*/ 1425388 w 2039063"/>
              <a:gd name="connsiteY29" fmla="*/ 112467 h 1831245"/>
              <a:gd name="connsiteX30" fmla="*/ 1425388 w 2039063"/>
              <a:gd name="connsiteY30" fmla="*/ 132026 h 1831245"/>
              <a:gd name="connsiteX31" fmla="*/ 1418054 w 2039063"/>
              <a:gd name="connsiteY31" fmla="*/ 151586 h 1831245"/>
              <a:gd name="connsiteX32" fmla="*/ 1398494 w 2039063"/>
              <a:gd name="connsiteY32" fmla="*/ 171145 h 1831245"/>
              <a:gd name="connsiteX33" fmla="*/ 1334926 w 2039063"/>
              <a:gd name="connsiteY33" fmla="*/ 171145 h 1831245"/>
              <a:gd name="connsiteX34" fmla="*/ 1317812 w 2039063"/>
              <a:gd name="connsiteY34" fmla="*/ 171145 h 1831245"/>
              <a:gd name="connsiteX35" fmla="*/ 1261579 w 2039063"/>
              <a:gd name="connsiteY35" fmla="*/ 207819 h 1831245"/>
              <a:gd name="connsiteX36" fmla="*/ 1259134 w 2039063"/>
              <a:gd name="connsiteY36" fmla="*/ 222488 h 1831245"/>
              <a:gd name="connsiteX37" fmla="*/ 1246909 w 2039063"/>
              <a:gd name="connsiteY37" fmla="*/ 310505 h 1831245"/>
              <a:gd name="connsiteX38" fmla="*/ 1234685 w 2039063"/>
              <a:gd name="connsiteY38" fmla="*/ 361849 h 1831245"/>
              <a:gd name="connsiteX39" fmla="*/ 1215125 w 2039063"/>
              <a:gd name="connsiteY39" fmla="*/ 396078 h 1831245"/>
              <a:gd name="connsiteX40" fmla="*/ 1229795 w 2039063"/>
              <a:gd name="connsiteY40" fmla="*/ 442531 h 1831245"/>
              <a:gd name="connsiteX41" fmla="*/ 1237130 w 2039063"/>
              <a:gd name="connsiteY41" fmla="*/ 486540 h 1831245"/>
              <a:gd name="connsiteX42" fmla="*/ 1266469 w 2039063"/>
              <a:gd name="connsiteY42" fmla="*/ 506099 h 1831245"/>
              <a:gd name="connsiteX43" fmla="*/ 1281138 w 2039063"/>
              <a:gd name="connsiteY43" fmla="*/ 520768 h 1831245"/>
              <a:gd name="connsiteX44" fmla="*/ 1288473 w 2039063"/>
              <a:gd name="connsiteY44" fmla="*/ 552552 h 1831245"/>
              <a:gd name="connsiteX45" fmla="*/ 1251799 w 2039063"/>
              <a:gd name="connsiteY45" fmla="*/ 552552 h 1831245"/>
              <a:gd name="connsiteX46" fmla="*/ 1224905 w 2039063"/>
              <a:gd name="connsiteY46" fmla="*/ 564777 h 1831245"/>
              <a:gd name="connsiteX47" fmla="*/ 1195566 w 2039063"/>
              <a:gd name="connsiteY47" fmla="*/ 581891 h 1831245"/>
              <a:gd name="connsiteX48" fmla="*/ 1168672 w 2039063"/>
              <a:gd name="connsiteY48" fmla="*/ 596561 h 1831245"/>
              <a:gd name="connsiteX49" fmla="*/ 1154002 w 2039063"/>
              <a:gd name="connsiteY49" fmla="*/ 601451 h 1831245"/>
              <a:gd name="connsiteX50" fmla="*/ 1151557 w 2039063"/>
              <a:gd name="connsiteY50" fmla="*/ 618565 h 1831245"/>
              <a:gd name="connsiteX51" fmla="*/ 1151557 w 2039063"/>
              <a:gd name="connsiteY51" fmla="*/ 645459 h 1831245"/>
              <a:gd name="connsiteX52" fmla="*/ 1171117 w 2039063"/>
              <a:gd name="connsiteY52" fmla="*/ 645459 h 1831245"/>
              <a:gd name="connsiteX53" fmla="*/ 1134443 w 2039063"/>
              <a:gd name="connsiteY53" fmla="*/ 711472 h 1831245"/>
              <a:gd name="connsiteX54" fmla="*/ 1134443 w 2039063"/>
              <a:gd name="connsiteY54" fmla="*/ 745701 h 1831245"/>
              <a:gd name="connsiteX55" fmla="*/ 1139333 w 2039063"/>
              <a:gd name="connsiteY55" fmla="*/ 787265 h 1831245"/>
              <a:gd name="connsiteX56" fmla="*/ 1166227 w 2039063"/>
              <a:gd name="connsiteY56" fmla="*/ 814159 h 1831245"/>
              <a:gd name="connsiteX57" fmla="*/ 1220015 w 2039063"/>
              <a:gd name="connsiteY57" fmla="*/ 828828 h 1831245"/>
              <a:gd name="connsiteX58" fmla="*/ 1220015 w 2039063"/>
              <a:gd name="connsiteY58" fmla="*/ 836163 h 1831245"/>
              <a:gd name="connsiteX59" fmla="*/ 1256689 w 2039063"/>
              <a:gd name="connsiteY59" fmla="*/ 870392 h 1831245"/>
              <a:gd name="connsiteX60" fmla="*/ 1303142 w 2039063"/>
              <a:gd name="connsiteY60" fmla="*/ 867947 h 1831245"/>
              <a:gd name="connsiteX61" fmla="*/ 1337371 w 2039063"/>
              <a:gd name="connsiteY61" fmla="*/ 929070 h 1831245"/>
              <a:gd name="connsiteX62" fmla="*/ 1378935 w 2039063"/>
              <a:gd name="connsiteY62" fmla="*/ 970634 h 1831245"/>
              <a:gd name="connsiteX63" fmla="*/ 1420499 w 2039063"/>
              <a:gd name="connsiteY63" fmla="*/ 953519 h 1831245"/>
              <a:gd name="connsiteX64" fmla="*/ 1459617 w 2039063"/>
              <a:gd name="connsiteY64" fmla="*/ 951074 h 1831245"/>
              <a:gd name="connsiteX65" fmla="*/ 1501181 w 2039063"/>
              <a:gd name="connsiteY65" fmla="*/ 951074 h 1831245"/>
              <a:gd name="connsiteX66" fmla="*/ 1513406 w 2039063"/>
              <a:gd name="connsiteY66" fmla="*/ 982858 h 1831245"/>
              <a:gd name="connsiteX67" fmla="*/ 1542745 w 2039063"/>
              <a:gd name="connsiteY67" fmla="*/ 1029312 h 1831245"/>
              <a:gd name="connsiteX68" fmla="*/ 1611202 w 2039063"/>
              <a:gd name="connsiteY68" fmla="*/ 1058651 h 1831245"/>
              <a:gd name="connsiteX69" fmla="*/ 1672325 w 2039063"/>
              <a:gd name="connsiteY69" fmla="*/ 1080655 h 1831245"/>
              <a:gd name="connsiteX70" fmla="*/ 1731003 w 2039063"/>
              <a:gd name="connsiteY70" fmla="*/ 1065986 h 1831245"/>
              <a:gd name="connsiteX71" fmla="*/ 1787237 w 2039063"/>
              <a:gd name="connsiteY71" fmla="*/ 1070875 h 1831245"/>
              <a:gd name="connsiteX72" fmla="*/ 1826355 w 2039063"/>
              <a:gd name="connsiteY72" fmla="*/ 1070875 h 1831245"/>
              <a:gd name="connsiteX73" fmla="*/ 1826355 w 2039063"/>
              <a:gd name="connsiteY73" fmla="*/ 1107549 h 1831245"/>
              <a:gd name="connsiteX74" fmla="*/ 1784792 w 2039063"/>
              <a:gd name="connsiteY74" fmla="*/ 1122219 h 1831245"/>
              <a:gd name="connsiteX75" fmla="*/ 1757898 w 2039063"/>
              <a:gd name="connsiteY75" fmla="*/ 1149113 h 1831245"/>
              <a:gd name="connsiteX76" fmla="*/ 1731003 w 2039063"/>
              <a:gd name="connsiteY76" fmla="*/ 1171117 h 1831245"/>
              <a:gd name="connsiteX77" fmla="*/ 1713889 w 2039063"/>
              <a:gd name="connsiteY77" fmla="*/ 1207791 h 1831245"/>
              <a:gd name="connsiteX78" fmla="*/ 1726114 w 2039063"/>
              <a:gd name="connsiteY78" fmla="*/ 1224905 h 1831245"/>
              <a:gd name="connsiteX79" fmla="*/ 1748118 w 2039063"/>
              <a:gd name="connsiteY79" fmla="*/ 1229795 h 1831245"/>
              <a:gd name="connsiteX80" fmla="*/ 1765232 w 2039063"/>
              <a:gd name="connsiteY80" fmla="*/ 1220015 h 1831245"/>
              <a:gd name="connsiteX81" fmla="*/ 1779902 w 2039063"/>
              <a:gd name="connsiteY81" fmla="*/ 1220015 h 1831245"/>
              <a:gd name="connsiteX82" fmla="*/ 1779902 w 2039063"/>
              <a:gd name="connsiteY82" fmla="*/ 1229795 h 1831245"/>
              <a:gd name="connsiteX83" fmla="*/ 1740783 w 2039063"/>
              <a:gd name="connsiteY83" fmla="*/ 1251799 h 1831245"/>
              <a:gd name="connsiteX84" fmla="*/ 1718779 w 2039063"/>
              <a:gd name="connsiteY84" fmla="*/ 1271359 h 1831245"/>
              <a:gd name="connsiteX85" fmla="*/ 1704109 w 2039063"/>
              <a:gd name="connsiteY85" fmla="*/ 1283583 h 1831245"/>
              <a:gd name="connsiteX86" fmla="*/ 1684550 w 2039063"/>
              <a:gd name="connsiteY86" fmla="*/ 1273804 h 1831245"/>
              <a:gd name="connsiteX87" fmla="*/ 1664991 w 2039063"/>
              <a:gd name="connsiteY87" fmla="*/ 1264024 h 1831245"/>
              <a:gd name="connsiteX88" fmla="*/ 1662546 w 2039063"/>
              <a:gd name="connsiteY88" fmla="*/ 1249355 h 1831245"/>
              <a:gd name="connsiteX89" fmla="*/ 1677215 w 2039063"/>
              <a:gd name="connsiteY89" fmla="*/ 1224905 h 1831245"/>
              <a:gd name="connsiteX90" fmla="*/ 1642986 w 2039063"/>
              <a:gd name="connsiteY90" fmla="*/ 1229795 h 1831245"/>
              <a:gd name="connsiteX91" fmla="*/ 1623427 w 2039063"/>
              <a:gd name="connsiteY91" fmla="*/ 1224905 h 1831245"/>
              <a:gd name="connsiteX92" fmla="*/ 1598978 w 2039063"/>
              <a:gd name="connsiteY92" fmla="*/ 1224905 h 1831245"/>
              <a:gd name="connsiteX93" fmla="*/ 1562304 w 2039063"/>
              <a:gd name="connsiteY93" fmla="*/ 1290918 h 1831245"/>
              <a:gd name="connsiteX94" fmla="*/ 1537855 w 2039063"/>
              <a:gd name="connsiteY94" fmla="*/ 1359376 h 1831245"/>
              <a:gd name="connsiteX95" fmla="*/ 1537855 w 2039063"/>
              <a:gd name="connsiteY95" fmla="*/ 1398495 h 1831245"/>
              <a:gd name="connsiteX96" fmla="*/ 1518295 w 2039063"/>
              <a:gd name="connsiteY96" fmla="*/ 1432723 h 1831245"/>
              <a:gd name="connsiteX97" fmla="*/ 1518295 w 2039063"/>
              <a:gd name="connsiteY97" fmla="*/ 1464507 h 1831245"/>
              <a:gd name="connsiteX98" fmla="*/ 1518295 w 2039063"/>
              <a:gd name="connsiteY98" fmla="*/ 1503626 h 1831245"/>
              <a:gd name="connsiteX99" fmla="*/ 1574529 w 2039063"/>
              <a:gd name="connsiteY99" fmla="*/ 1520741 h 1831245"/>
              <a:gd name="connsiteX100" fmla="*/ 1606313 w 2039063"/>
              <a:gd name="connsiteY100" fmla="*/ 1520741 h 1831245"/>
              <a:gd name="connsiteX101" fmla="*/ 1655211 w 2039063"/>
              <a:gd name="connsiteY101" fmla="*/ 1506071 h 1831245"/>
              <a:gd name="connsiteX102" fmla="*/ 1696775 w 2039063"/>
              <a:gd name="connsiteY102" fmla="*/ 1462063 h 1831245"/>
              <a:gd name="connsiteX103" fmla="*/ 1738338 w 2039063"/>
              <a:gd name="connsiteY103" fmla="*/ 1425389 h 1831245"/>
              <a:gd name="connsiteX104" fmla="*/ 1777457 w 2039063"/>
              <a:gd name="connsiteY104" fmla="*/ 1405829 h 1831245"/>
              <a:gd name="connsiteX105" fmla="*/ 1848360 w 2039063"/>
              <a:gd name="connsiteY105" fmla="*/ 1408274 h 1831245"/>
              <a:gd name="connsiteX106" fmla="*/ 1882588 w 2039063"/>
              <a:gd name="connsiteY106" fmla="*/ 1418054 h 1831245"/>
              <a:gd name="connsiteX107" fmla="*/ 1936377 w 2039063"/>
              <a:gd name="connsiteY107" fmla="*/ 1408274 h 1831245"/>
              <a:gd name="connsiteX108" fmla="*/ 2002390 w 2039063"/>
              <a:gd name="connsiteY108" fmla="*/ 1366711 h 1831245"/>
              <a:gd name="connsiteX109" fmla="*/ 2007279 w 2039063"/>
              <a:gd name="connsiteY109" fmla="*/ 1366711 h 1831245"/>
              <a:gd name="connsiteX110" fmla="*/ 2009724 w 2039063"/>
              <a:gd name="connsiteY110" fmla="*/ 1400940 h 1831245"/>
              <a:gd name="connsiteX111" fmla="*/ 2009724 w 2039063"/>
              <a:gd name="connsiteY111" fmla="*/ 1447393 h 1831245"/>
              <a:gd name="connsiteX112" fmla="*/ 2039063 w 2039063"/>
              <a:gd name="connsiteY112" fmla="*/ 1479177 h 1831245"/>
              <a:gd name="connsiteX113" fmla="*/ 1999945 w 2039063"/>
              <a:gd name="connsiteY113" fmla="*/ 1542745 h 1831245"/>
              <a:gd name="connsiteX114" fmla="*/ 1965716 w 2039063"/>
              <a:gd name="connsiteY114" fmla="*/ 1547635 h 1831245"/>
              <a:gd name="connsiteX115" fmla="*/ 1953491 w 2039063"/>
              <a:gd name="connsiteY115" fmla="*/ 1591643 h 1831245"/>
              <a:gd name="connsiteX116" fmla="*/ 1907038 w 2039063"/>
              <a:gd name="connsiteY116" fmla="*/ 1635652 h 1831245"/>
              <a:gd name="connsiteX117" fmla="*/ 1885033 w 2039063"/>
              <a:gd name="connsiteY117" fmla="*/ 1652766 h 1831245"/>
              <a:gd name="connsiteX118" fmla="*/ 1860584 w 2039063"/>
              <a:gd name="connsiteY118" fmla="*/ 1652766 h 1831245"/>
              <a:gd name="connsiteX119" fmla="*/ 1841025 w 2039063"/>
              <a:gd name="connsiteY119" fmla="*/ 1662546 h 1831245"/>
              <a:gd name="connsiteX120" fmla="*/ 1806796 w 2039063"/>
              <a:gd name="connsiteY120" fmla="*/ 1667436 h 1831245"/>
              <a:gd name="connsiteX121" fmla="*/ 1801906 w 2039063"/>
              <a:gd name="connsiteY121" fmla="*/ 1706555 h 1831245"/>
              <a:gd name="connsiteX122" fmla="*/ 1765232 w 2039063"/>
              <a:gd name="connsiteY122" fmla="*/ 1726114 h 1831245"/>
              <a:gd name="connsiteX123" fmla="*/ 1723669 w 2039063"/>
              <a:gd name="connsiteY123" fmla="*/ 1716334 h 1831245"/>
              <a:gd name="connsiteX124" fmla="*/ 1691885 w 2039063"/>
              <a:gd name="connsiteY124" fmla="*/ 1726114 h 1831245"/>
              <a:gd name="connsiteX125" fmla="*/ 1677215 w 2039063"/>
              <a:gd name="connsiteY125" fmla="*/ 1743228 h 1831245"/>
              <a:gd name="connsiteX126" fmla="*/ 1642986 w 2039063"/>
              <a:gd name="connsiteY126" fmla="*/ 1770122 h 1831245"/>
              <a:gd name="connsiteX127" fmla="*/ 1596533 w 2039063"/>
              <a:gd name="connsiteY127" fmla="*/ 1789682 h 1831245"/>
              <a:gd name="connsiteX128" fmla="*/ 1589198 w 2039063"/>
              <a:gd name="connsiteY128" fmla="*/ 1757898 h 1831245"/>
              <a:gd name="connsiteX129" fmla="*/ 1554969 w 2039063"/>
              <a:gd name="connsiteY129" fmla="*/ 1755453 h 1831245"/>
              <a:gd name="connsiteX130" fmla="*/ 1530520 w 2039063"/>
              <a:gd name="connsiteY130" fmla="*/ 1740783 h 1831245"/>
              <a:gd name="connsiteX131" fmla="*/ 1523185 w 2039063"/>
              <a:gd name="connsiteY131" fmla="*/ 1726114 h 1831245"/>
              <a:gd name="connsiteX132" fmla="*/ 1498736 w 2039063"/>
              <a:gd name="connsiteY132" fmla="*/ 1733449 h 1831245"/>
              <a:gd name="connsiteX133" fmla="*/ 1481622 w 2039063"/>
              <a:gd name="connsiteY133" fmla="*/ 1711444 h 1831245"/>
              <a:gd name="connsiteX134" fmla="*/ 1508516 w 2039063"/>
              <a:gd name="connsiteY134" fmla="*/ 1691885 h 1831245"/>
              <a:gd name="connsiteX135" fmla="*/ 1481622 w 2039063"/>
              <a:gd name="connsiteY135" fmla="*/ 1677215 h 1831245"/>
              <a:gd name="connsiteX136" fmla="*/ 1481622 w 2039063"/>
              <a:gd name="connsiteY136" fmla="*/ 1660101 h 1831245"/>
              <a:gd name="connsiteX137" fmla="*/ 1476732 w 2039063"/>
              <a:gd name="connsiteY137" fmla="*/ 1642987 h 1831245"/>
              <a:gd name="connsiteX138" fmla="*/ 1476732 w 2039063"/>
              <a:gd name="connsiteY138" fmla="*/ 1611203 h 1831245"/>
              <a:gd name="connsiteX139" fmla="*/ 1457172 w 2039063"/>
              <a:gd name="connsiteY139" fmla="*/ 1598978 h 1831245"/>
              <a:gd name="connsiteX140" fmla="*/ 1437613 w 2039063"/>
              <a:gd name="connsiteY140" fmla="*/ 1594088 h 1831245"/>
              <a:gd name="connsiteX141" fmla="*/ 1396049 w 2039063"/>
              <a:gd name="connsiteY141" fmla="*/ 1594088 h 1831245"/>
              <a:gd name="connsiteX142" fmla="*/ 1381380 w 2039063"/>
              <a:gd name="connsiteY142" fmla="*/ 1623427 h 1831245"/>
              <a:gd name="connsiteX143" fmla="*/ 1366710 w 2039063"/>
              <a:gd name="connsiteY143" fmla="*/ 1642987 h 1831245"/>
              <a:gd name="connsiteX144" fmla="*/ 1349596 w 2039063"/>
              <a:gd name="connsiteY144" fmla="*/ 1642987 h 1831245"/>
              <a:gd name="connsiteX145" fmla="*/ 1327592 w 2039063"/>
              <a:gd name="connsiteY145" fmla="*/ 1645432 h 1831245"/>
              <a:gd name="connsiteX146" fmla="*/ 1327592 w 2039063"/>
              <a:gd name="connsiteY146" fmla="*/ 1672326 h 1831245"/>
              <a:gd name="connsiteX147" fmla="*/ 1344706 w 2039063"/>
              <a:gd name="connsiteY147" fmla="*/ 1691885 h 1831245"/>
              <a:gd name="connsiteX148" fmla="*/ 1344706 w 2039063"/>
              <a:gd name="connsiteY148" fmla="*/ 1711444 h 1831245"/>
              <a:gd name="connsiteX149" fmla="*/ 1374045 w 2039063"/>
              <a:gd name="connsiteY149" fmla="*/ 1711444 h 1831245"/>
              <a:gd name="connsiteX150" fmla="*/ 1386270 w 2039063"/>
              <a:gd name="connsiteY150" fmla="*/ 1735894 h 1831245"/>
              <a:gd name="connsiteX151" fmla="*/ 1386270 w 2039063"/>
              <a:gd name="connsiteY151" fmla="*/ 1755453 h 1831245"/>
              <a:gd name="connsiteX152" fmla="*/ 1364265 w 2039063"/>
              <a:gd name="connsiteY152" fmla="*/ 1770122 h 1831245"/>
              <a:gd name="connsiteX153" fmla="*/ 1354486 w 2039063"/>
              <a:gd name="connsiteY153" fmla="*/ 1797017 h 1831245"/>
              <a:gd name="connsiteX154" fmla="*/ 1354486 w 2039063"/>
              <a:gd name="connsiteY154" fmla="*/ 1814131 h 1831245"/>
              <a:gd name="connsiteX155" fmla="*/ 1322702 w 2039063"/>
              <a:gd name="connsiteY155" fmla="*/ 1814131 h 1831245"/>
              <a:gd name="connsiteX156" fmla="*/ 1286028 w 2039063"/>
              <a:gd name="connsiteY156" fmla="*/ 1792127 h 1831245"/>
              <a:gd name="connsiteX157" fmla="*/ 1276248 w 2039063"/>
              <a:gd name="connsiteY157" fmla="*/ 1767678 h 1831245"/>
              <a:gd name="connsiteX158" fmla="*/ 1303142 w 2039063"/>
              <a:gd name="connsiteY158" fmla="*/ 1740783 h 1831245"/>
              <a:gd name="connsiteX159" fmla="*/ 1278693 w 2039063"/>
              <a:gd name="connsiteY159" fmla="*/ 1711444 h 1831245"/>
              <a:gd name="connsiteX160" fmla="*/ 1246909 w 2039063"/>
              <a:gd name="connsiteY160" fmla="*/ 1711444 h 1831245"/>
              <a:gd name="connsiteX161" fmla="*/ 1212680 w 2039063"/>
              <a:gd name="connsiteY161" fmla="*/ 1677215 h 1831245"/>
              <a:gd name="connsiteX162" fmla="*/ 1188231 w 2039063"/>
              <a:gd name="connsiteY162" fmla="*/ 1650321 h 1831245"/>
              <a:gd name="connsiteX163" fmla="*/ 1188231 w 2039063"/>
              <a:gd name="connsiteY163" fmla="*/ 1613648 h 1831245"/>
              <a:gd name="connsiteX164" fmla="*/ 1188231 w 2039063"/>
              <a:gd name="connsiteY164" fmla="*/ 1598978 h 1831245"/>
              <a:gd name="connsiteX165" fmla="*/ 1188231 w 2039063"/>
              <a:gd name="connsiteY165" fmla="*/ 1576974 h 1831245"/>
              <a:gd name="connsiteX166" fmla="*/ 1141778 w 2039063"/>
              <a:gd name="connsiteY166" fmla="*/ 1542745 h 1831245"/>
              <a:gd name="connsiteX167" fmla="*/ 1102659 w 2039063"/>
              <a:gd name="connsiteY167" fmla="*/ 1542745 h 1831245"/>
              <a:gd name="connsiteX168" fmla="*/ 1065985 w 2039063"/>
              <a:gd name="connsiteY168" fmla="*/ 1532965 h 1831245"/>
              <a:gd name="connsiteX169" fmla="*/ 1012197 w 2039063"/>
              <a:gd name="connsiteY169" fmla="*/ 1493846 h 1831245"/>
              <a:gd name="connsiteX170" fmla="*/ 995083 w 2039063"/>
              <a:gd name="connsiteY170" fmla="*/ 1488957 h 1831245"/>
              <a:gd name="connsiteX171" fmla="*/ 992638 w 2039063"/>
              <a:gd name="connsiteY171" fmla="*/ 1471842 h 1831245"/>
              <a:gd name="connsiteX172" fmla="*/ 965744 w 2039063"/>
              <a:gd name="connsiteY172" fmla="*/ 1435168 h 1831245"/>
              <a:gd name="connsiteX173" fmla="*/ 960854 w 2039063"/>
              <a:gd name="connsiteY173" fmla="*/ 1435168 h 1831245"/>
              <a:gd name="connsiteX174" fmla="*/ 960854 w 2039063"/>
              <a:gd name="connsiteY174" fmla="*/ 1408274 h 1831245"/>
              <a:gd name="connsiteX175" fmla="*/ 941294 w 2039063"/>
              <a:gd name="connsiteY175" fmla="*/ 1393605 h 1831245"/>
              <a:gd name="connsiteX176" fmla="*/ 907065 w 2039063"/>
              <a:gd name="connsiteY176" fmla="*/ 1393605 h 1831245"/>
              <a:gd name="connsiteX177" fmla="*/ 889951 w 2039063"/>
              <a:gd name="connsiteY177" fmla="*/ 1415609 h 1831245"/>
              <a:gd name="connsiteX178" fmla="*/ 889951 w 2039063"/>
              <a:gd name="connsiteY178" fmla="*/ 1462063 h 1831245"/>
              <a:gd name="connsiteX179" fmla="*/ 889951 w 2039063"/>
              <a:gd name="connsiteY179" fmla="*/ 1481622 h 1831245"/>
              <a:gd name="connsiteX180" fmla="*/ 938849 w 2039063"/>
              <a:gd name="connsiteY180" fmla="*/ 1503626 h 1831245"/>
              <a:gd name="connsiteX181" fmla="*/ 960854 w 2039063"/>
              <a:gd name="connsiteY181" fmla="*/ 1550080 h 1831245"/>
              <a:gd name="connsiteX182" fmla="*/ 997527 w 2039063"/>
              <a:gd name="connsiteY182" fmla="*/ 1579419 h 1831245"/>
              <a:gd name="connsiteX183" fmla="*/ 1034201 w 2039063"/>
              <a:gd name="connsiteY183" fmla="*/ 1584309 h 1831245"/>
              <a:gd name="connsiteX184" fmla="*/ 1034201 w 2039063"/>
              <a:gd name="connsiteY184" fmla="*/ 1603868 h 1831245"/>
              <a:gd name="connsiteX185" fmla="*/ 1061095 w 2039063"/>
              <a:gd name="connsiteY185" fmla="*/ 1620982 h 1831245"/>
              <a:gd name="connsiteX186" fmla="*/ 1095324 w 2039063"/>
              <a:gd name="connsiteY186" fmla="*/ 1628317 h 1831245"/>
              <a:gd name="connsiteX187" fmla="*/ 1109994 w 2039063"/>
              <a:gd name="connsiteY187" fmla="*/ 1647876 h 1831245"/>
              <a:gd name="connsiteX188" fmla="*/ 1141778 w 2039063"/>
              <a:gd name="connsiteY188" fmla="*/ 1667436 h 1831245"/>
              <a:gd name="connsiteX189" fmla="*/ 1127108 w 2039063"/>
              <a:gd name="connsiteY189" fmla="*/ 1674771 h 1831245"/>
              <a:gd name="connsiteX190" fmla="*/ 1105104 w 2039063"/>
              <a:gd name="connsiteY190" fmla="*/ 1674771 h 1831245"/>
              <a:gd name="connsiteX191" fmla="*/ 1097769 w 2039063"/>
              <a:gd name="connsiteY191" fmla="*/ 1694330 h 1831245"/>
              <a:gd name="connsiteX192" fmla="*/ 1102659 w 2039063"/>
              <a:gd name="connsiteY192" fmla="*/ 1733449 h 1831245"/>
              <a:gd name="connsiteX193" fmla="*/ 1078210 w 2039063"/>
              <a:gd name="connsiteY193" fmla="*/ 1775012 h 1831245"/>
              <a:gd name="connsiteX194" fmla="*/ 1051316 w 2039063"/>
              <a:gd name="connsiteY194" fmla="*/ 1806796 h 1831245"/>
              <a:gd name="connsiteX195" fmla="*/ 1017087 w 2039063"/>
              <a:gd name="connsiteY195" fmla="*/ 1809241 h 1831245"/>
              <a:gd name="connsiteX196" fmla="*/ 1017087 w 2039063"/>
              <a:gd name="connsiteY196" fmla="*/ 1787237 h 1831245"/>
              <a:gd name="connsiteX197" fmla="*/ 1048871 w 2039063"/>
              <a:gd name="connsiteY197" fmla="*/ 1748118 h 1831245"/>
              <a:gd name="connsiteX198" fmla="*/ 1031756 w 2039063"/>
              <a:gd name="connsiteY198" fmla="*/ 1706555 h 1831245"/>
              <a:gd name="connsiteX199" fmla="*/ 1012197 w 2039063"/>
              <a:gd name="connsiteY199" fmla="*/ 1669881 h 1831245"/>
              <a:gd name="connsiteX200" fmla="*/ 977968 w 2039063"/>
              <a:gd name="connsiteY200" fmla="*/ 1655211 h 1831245"/>
              <a:gd name="connsiteX201" fmla="*/ 936404 w 2039063"/>
              <a:gd name="connsiteY201" fmla="*/ 1628317 h 1831245"/>
              <a:gd name="connsiteX202" fmla="*/ 904621 w 2039063"/>
              <a:gd name="connsiteY202" fmla="*/ 1630762 h 1831245"/>
              <a:gd name="connsiteX203" fmla="*/ 860612 w 2039063"/>
              <a:gd name="connsiteY203" fmla="*/ 1594088 h 1831245"/>
              <a:gd name="connsiteX204" fmla="*/ 833718 w 2039063"/>
              <a:gd name="connsiteY204" fmla="*/ 1559859 h 1831245"/>
              <a:gd name="connsiteX205" fmla="*/ 816603 w 2039063"/>
              <a:gd name="connsiteY205" fmla="*/ 1540300 h 1831245"/>
              <a:gd name="connsiteX206" fmla="*/ 814158 w 2039063"/>
              <a:gd name="connsiteY206" fmla="*/ 1506071 h 1831245"/>
              <a:gd name="connsiteX207" fmla="*/ 787264 w 2039063"/>
              <a:gd name="connsiteY207" fmla="*/ 1488957 h 1831245"/>
              <a:gd name="connsiteX208" fmla="*/ 755480 w 2039063"/>
              <a:gd name="connsiteY208" fmla="*/ 1457173 h 1831245"/>
              <a:gd name="connsiteX209" fmla="*/ 718807 w 2039063"/>
              <a:gd name="connsiteY209" fmla="*/ 1471842 h 1831245"/>
              <a:gd name="connsiteX210" fmla="*/ 709027 w 2039063"/>
              <a:gd name="connsiteY210" fmla="*/ 1488957 h 1831245"/>
              <a:gd name="connsiteX211" fmla="*/ 679688 w 2039063"/>
              <a:gd name="connsiteY211" fmla="*/ 1508516 h 1831245"/>
              <a:gd name="connsiteX212" fmla="*/ 660129 w 2039063"/>
              <a:gd name="connsiteY212" fmla="*/ 1535410 h 1831245"/>
              <a:gd name="connsiteX213" fmla="*/ 640569 w 2039063"/>
              <a:gd name="connsiteY213" fmla="*/ 1535410 h 1831245"/>
              <a:gd name="connsiteX214" fmla="*/ 601450 w 2039063"/>
              <a:gd name="connsiteY214" fmla="*/ 1515851 h 1831245"/>
              <a:gd name="connsiteX215" fmla="*/ 572111 w 2039063"/>
              <a:gd name="connsiteY215" fmla="*/ 1508516 h 1831245"/>
              <a:gd name="connsiteX216" fmla="*/ 532993 w 2039063"/>
              <a:gd name="connsiteY216" fmla="*/ 1498736 h 1831245"/>
              <a:gd name="connsiteX217" fmla="*/ 506099 w 2039063"/>
              <a:gd name="connsiteY217" fmla="*/ 1530520 h 1831245"/>
              <a:gd name="connsiteX218" fmla="*/ 513433 w 2039063"/>
              <a:gd name="connsiteY218" fmla="*/ 1576974 h 1831245"/>
              <a:gd name="connsiteX219" fmla="*/ 503654 w 2039063"/>
              <a:gd name="connsiteY219" fmla="*/ 1596533 h 1831245"/>
              <a:gd name="connsiteX220" fmla="*/ 447421 w 2039063"/>
              <a:gd name="connsiteY220" fmla="*/ 1596533 h 1831245"/>
              <a:gd name="connsiteX221" fmla="*/ 410747 w 2039063"/>
              <a:gd name="connsiteY221" fmla="*/ 1603868 h 1831245"/>
              <a:gd name="connsiteX222" fmla="*/ 361848 w 2039063"/>
              <a:gd name="connsiteY222" fmla="*/ 1674771 h 1831245"/>
              <a:gd name="connsiteX223" fmla="*/ 359403 w 2039063"/>
              <a:gd name="connsiteY223" fmla="*/ 1694330 h 1831245"/>
              <a:gd name="connsiteX224" fmla="*/ 359403 w 2039063"/>
              <a:gd name="connsiteY224" fmla="*/ 1731004 h 1831245"/>
              <a:gd name="connsiteX225" fmla="*/ 337399 w 2039063"/>
              <a:gd name="connsiteY225" fmla="*/ 1753008 h 1831245"/>
              <a:gd name="connsiteX226" fmla="*/ 337399 w 2039063"/>
              <a:gd name="connsiteY226" fmla="*/ 1779902 h 1831245"/>
              <a:gd name="connsiteX227" fmla="*/ 325175 w 2039063"/>
              <a:gd name="connsiteY227" fmla="*/ 1779902 h 1831245"/>
              <a:gd name="connsiteX228" fmla="*/ 293391 w 2039063"/>
              <a:gd name="connsiteY228" fmla="*/ 1809241 h 1831245"/>
              <a:gd name="connsiteX229" fmla="*/ 271386 w 2039063"/>
              <a:gd name="connsiteY229" fmla="*/ 1814131 h 1831245"/>
              <a:gd name="connsiteX230" fmla="*/ 244492 w 2039063"/>
              <a:gd name="connsiteY230" fmla="*/ 1828800 h 1831245"/>
              <a:gd name="connsiteX231" fmla="*/ 217598 w 2039063"/>
              <a:gd name="connsiteY231" fmla="*/ 1811686 h 1831245"/>
              <a:gd name="connsiteX232" fmla="*/ 207818 w 2039063"/>
              <a:gd name="connsiteY232" fmla="*/ 1801906 h 1831245"/>
              <a:gd name="connsiteX233" fmla="*/ 173590 w 2039063"/>
              <a:gd name="connsiteY233" fmla="*/ 1801906 h 1831245"/>
              <a:gd name="connsiteX234" fmla="*/ 141806 w 2039063"/>
              <a:gd name="connsiteY234" fmla="*/ 1831245 h 1831245"/>
              <a:gd name="connsiteX235" fmla="*/ 110022 w 2039063"/>
              <a:gd name="connsiteY235" fmla="*/ 1831245 h 1831245"/>
              <a:gd name="connsiteX236" fmla="*/ 107577 w 2039063"/>
              <a:gd name="connsiteY236" fmla="*/ 1797017 h 1831245"/>
              <a:gd name="connsiteX237" fmla="*/ 83127 w 2039063"/>
              <a:gd name="connsiteY237" fmla="*/ 1777457 h 1831245"/>
              <a:gd name="connsiteX238" fmla="*/ 83127 w 2039063"/>
              <a:gd name="connsiteY238" fmla="*/ 1757898 h 1831245"/>
              <a:gd name="connsiteX239" fmla="*/ 58678 w 2039063"/>
              <a:gd name="connsiteY239" fmla="*/ 1733449 h 1831245"/>
              <a:gd name="connsiteX240" fmla="*/ 31784 w 2039063"/>
              <a:gd name="connsiteY240" fmla="*/ 1731004 h 1831245"/>
              <a:gd name="connsiteX241" fmla="*/ 9780 w 2039063"/>
              <a:gd name="connsiteY241" fmla="*/ 1718779 h 1831245"/>
              <a:gd name="connsiteX242" fmla="*/ 9780 w 2039063"/>
              <a:gd name="connsiteY242" fmla="*/ 1689440 h 1831245"/>
              <a:gd name="connsiteX243" fmla="*/ 0 w 2039063"/>
              <a:gd name="connsiteY243" fmla="*/ 1650321 h 1831245"/>
              <a:gd name="connsiteX244" fmla="*/ 0 w 2039063"/>
              <a:gd name="connsiteY244" fmla="*/ 1606313 h 1831245"/>
              <a:gd name="connsiteX245" fmla="*/ 4890 w 2039063"/>
              <a:gd name="connsiteY245" fmla="*/ 1572084 h 1831245"/>
              <a:gd name="connsiteX246" fmla="*/ 26894 w 2039063"/>
              <a:gd name="connsiteY246" fmla="*/ 1542745 h 1831245"/>
              <a:gd name="connsiteX247" fmla="*/ 63568 w 2039063"/>
              <a:gd name="connsiteY247" fmla="*/ 1530520 h 1831245"/>
              <a:gd name="connsiteX248" fmla="*/ 34229 w 2039063"/>
              <a:gd name="connsiteY248" fmla="*/ 1515851 h 1831245"/>
              <a:gd name="connsiteX249" fmla="*/ 39119 w 2039063"/>
              <a:gd name="connsiteY249" fmla="*/ 1442503 h 1831245"/>
              <a:gd name="connsiteX250" fmla="*/ 39119 w 2039063"/>
              <a:gd name="connsiteY250" fmla="*/ 1410719 h 1831245"/>
              <a:gd name="connsiteX251" fmla="*/ 61123 w 2039063"/>
              <a:gd name="connsiteY251" fmla="*/ 1410719 h 1831245"/>
              <a:gd name="connsiteX252" fmla="*/ 85572 w 2039063"/>
              <a:gd name="connsiteY252" fmla="*/ 1405829 h 1831245"/>
              <a:gd name="connsiteX253" fmla="*/ 154030 w 2039063"/>
              <a:gd name="connsiteY253" fmla="*/ 1422944 h 1831245"/>
              <a:gd name="connsiteX254" fmla="*/ 185814 w 2039063"/>
              <a:gd name="connsiteY254" fmla="*/ 1447393 h 1831245"/>
              <a:gd name="connsiteX255" fmla="*/ 222488 w 2039063"/>
              <a:gd name="connsiteY255" fmla="*/ 1449838 h 1831245"/>
              <a:gd name="connsiteX256" fmla="*/ 251827 w 2039063"/>
              <a:gd name="connsiteY256" fmla="*/ 1449838 h 1831245"/>
              <a:gd name="connsiteX257" fmla="*/ 283611 w 2039063"/>
              <a:gd name="connsiteY257" fmla="*/ 1462063 h 1831245"/>
              <a:gd name="connsiteX258" fmla="*/ 308060 w 2039063"/>
              <a:gd name="connsiteY258" fmla="*/ 1462063 h 1831245"/>
              <a:gd name="connsiteX259" fmla="*/ 334954 w 2039063"/>
              <a:gd name="connsiteY259" fmla="*/ 1410719 h 1831245"/>
              <a:gd name="connsiteX260" fmla="*/ 349624 w 2039063"/>
              <a:gd name="connsiteY260" fmla="*/ 1356931 h 1831245"/>
              <a:gd name="connsiteX261" fmla="*/ 349624 w 2039063"/>
              <a:gd name="connsiteY261" fmla="*/ 1286028 h 1831245"/>
              <a:gd name="connsiteX262" fmla="*/ 322730 w 2039063"/>
              <a:gd name="connsiteY262" fmla="*/ 1251799 h 1831245"/>
              <a:gd name="connsiteX263" fmla="*/ 293391 w 2039063"/>
              <a:gd name="connsiteY263" fmla="*/ 1242020 h 1831245"/>
              <a:gd name="connsiteX264" fmla="*/ 264052 w 2039063"/>
              <a:gd name="connsiteY264" fmla="*/ 1220015 h 1831245"/>
              <a:gd name="connsiteX265" fmla="*/ 244492 w 2039063"/>
              <a:gd name="connsiteY265" fmla="*/ 1195566 h 1831245"/>
              <a:gd name="connsiteX266" fmla="*/ 234713 w 2039063"/>
              <a:gd name="connsiteY266" fmla="*/ 1166227 h 1831245"/>
              <a:gd name="connsiteX267" fmla="*/ 266496 w 2039063"/>
              <a:gd name="connsiteY267" fmla="*/ 1161337 h 1831245"/>
              <a:gd name="connsiteX268" fmla="*/ 286056 w 2039063"/>
              <a:gd name="connsiteY268" fmla="*/ 1156448 h 1831245"/>
              <a:gd name="connsiteX269" fmla="*/ 310505 w 2039063"/>
              <a:gd name="connsiteY269" fmla="*/ 1156448 h 1831245"/>
              <a:gd name="connsiteX270" fmla="*/ 322730 w 2039063"/>
              <a:gd name="connsiteY270" fmla="*/ 1156448 h 1831245"/>
              <a:gd name="connsiteX271" fmla="*/ 354514 w 2039063"/>
              <a:gd name="connsiteY271" fmla="*/ 1127109 h 1831245"/>
              <a:gd name="connsiteX272" fmla="*/ 352069 w 2039063"/>
              <a:gd name="connsiteY272" fmla="*/ 1105104 h 1831245"/>
              <a:gd name="connsiteX273" fmla="*/ 391187 w 2039063"/>
              <a:gd name="connsiteY273" fmla="*/ 1127109 h 1831245"/>
              <a:gd name="connsiteX274" fmla="*/ 403412 w 2039063"/>
              <a:gd name="connsiteY274" fmla="*/ 1146668 h 1831245"/>
              <a:gd name="connsiteX275" fmla="*/ 430306 w 2039063"/>
              <a:gd name="connsiteY275" fmla="*/ 1129553 h 1831245"/>
              <a:gd name="connsiteX276" fmla="*/ 486539 w 2039063"/>
              <a:gd name="connsiteY276" fmla="*/ 1114884 h 1831245"/>
              <a:gd name="connsiteX277" fmla="*/ 484094 w 2039063"/>
              <a:gd name="connsiteY277" fmla="*/ 1078210 h 1831245"/>
              <a:gd name="connsiteX278" fmla="*/ 535438 w 2039063"/>
              <a:gd name="connsiteY278" fmla="*/ 1048871 h 1831245"/>
              <a:gd name="connsiteX279" fmla="*/ 550107 w 2039063"/>
              <a:gd name="connsiteY279" fmla="*/ 1029312 h 1831245"/>
              <a:gd name="connsiteX280" fmla="*/ 579446 w 2039063"/>
              <a:gd name="connsiteY280" fmla="*/ 1017087 h 1831245"/>
              <a:gd name="connsiteX281" fmla="*/ 591671 w 2039063"/>
              <a:gd name="connsiteY281" fmla="*/ 990193 h 1831245"/>
              <a:gd name="connsiteX282" fmla="*/ 591671 w 2039063"/>
              <a:gd name="connsiteY282" fmla="*/ 958409 h 1831245"/>
              <a:gd name="connsiteX283" fmla="*/ 628345 w 2039063"/>
              <a:gd name="connsiteY283" fmla="*/ 941295 h 1831245"/>
              <a:gd name="connsiteX284" fmla="*/ 643014 w 2039063"/>
              <a:gd name="connsiteY284" fmla="*/ 936405 h 1831245"/>
              <a:gd name="connsiteX285" fmla="*/ 691913 w 2039063"/>
              <a:gd name="connsiteY285" fmla="*/ 931515 h 1831245"/>
              <a:gd name="connsiteX286" fmla="*/ 721252 w 2039063"/>
              <a:gd name="connsiteY286" fmla="*/ 929070 h 1831245"/>
              <a:gd name="connsiteX287" fmla="*/ 745701 w 2039063"/>
              <a:gd name="connsiteY287" fmla="*/ 926625 h 1831245"/>
              <a:gd name="connsiteX288" fmla="*/ 733476 w 2039063"/>
              <a:gd name="connsiteY288" fmla="*/ 887506 h 1831245"/>
              <a:gd name="connsiteX289" fmla="*/ 733476 w 2039063"/>
              <a:gd name="connsiteY289" fmla="*/ 887506 h 1831245"/>
              <a:gd name="connsiteX290" fmla="*/ 745510 w 2039063"/>
              <a:gd name="connsiteY290" fmla="*/ 862357 h 1831245"/>
              <a:gd name="connsiteX291" fmla="*/ 732132 w 2039063"/>
              <a:gd name="connsiteY291" fmla="*/ 812968 h 1831245"/>
              <a:gd name="connsiteX292" fmla="*/ 738895 w 2039063"/>
              <a:gd name="connsiteY292" fmla="*/ 747509 h 1831245"/>
              <a:gd name="connsiteX293" fmla="*/ 807403 w 2039063"/>
              <a:gd name="connsiteY293" fmla="*/ 702757 h 1831245"/>
              <a:gd name="connsiteX0" fmla="*/ 807403 w 2039063"/>
              <a:gd name="connsiteY0" fmla="*/ 702757 h 1831245"/>
              <a:gd name="connsiteX1" fmla="*/ 826460 w 2039063"/>
              <a:gd name="connsiteY1" fmla="*/ 690958 h 1831245"/>
              <a:gd name="connsiteX2" fmla="*/ 707880 w 2039063"/>
              <a:gd name="connsiteY2" fmla="*/ 691085 h 1831245"/>
              <a:gd name="connsiteX3" fmla="*/ 660129 w 2039063"/>
              <a:gd name="connsiteY3" fmla="*/ 608786 h 1831245"/>
              <a:gd name="connsiteX4" fmla="*/ 657684 w 2039063"/>
              <a:gd name="connsiteY4" fmla="*/ 581891 h 1831245"/>
              <a:gd name="connsiteX5" fmla="*/ 640569 w 2039063"/>
              <a:gd name="connsiteY5" fmla="*/ 542773 h 1831245"/>
              <a:gd name="connsiteX6" fmla="*/ 640569 w 2039063"/>
              <a:gd name="connsiteY6" fmla="*/ 493874 h 1831245"/>
              <a:gd name="connsiteX7" fmla="*/ 669908 w 2039063"/>
              <a:gd name="connsiteY7" fmla="*/ 447421 h 1831245"/>
              <a:gd name="connsiteX8" fmla="*/ 738366 w 2039063"/>
              <a:gd name="connsiteY8" fmla="*/ 398522 h 1831245"/>
              <a:gd name="connsiteX9" fmla="*/ 782375 w 2039063"/>
              <a:gd name="connsiteY9" fmla="*/ 356959 h 1831245"/>
              <a:gd name="connsiteX10" fmla="*/ 826383 w 2039063"/>
              <a:gd name="connsiteY10" fmla="*/ 293391 h 1831245"/>
              <a:gd name="connsiteX11" fmla="*/ 838608 w 2039063"/>
              <a:gd name="connsiteY11" fmla="*/ 237158 h 1831245"/>
              <a:gd name="connsiteX12" fmla="*/ 870392 w 2039063"/>
              <a:gd name="connsiteY12" fmla="*/ 193149 h 1831245"/>
              <a:gd name="connsiteX13" fmla="*/ 907065 w 2039063"/>
              <a:gd name="connsiteY13" fmla="*/ 134471 h 1831245"/>
              <a:gd name="connsiteX14" fmla="*/ 938849 w 2039063"/>
              <a:gd name="connsiteY14" fmla="*/ 80683 h 1831245"/>
              <a:gd name="connsiteX15" fmla="*/ 968188 w 2039063"/>
              <a:gd name="connsiteY15" fmla="*/ 41564 h 1831245"/>
              <a:gd name="connsiteX16" fmla="*/ 1002417 w 2039063"/>
              <a:gd name="connsiteY16" fmla="*/ 41564 h 1831245"/>
              <a:gd name="connsiteX17" fmla="*/ 1053761 w 2039063"/>
              <a:gd name="connsiteY17" fmla="*/ 0 h 1831245"/>
              <a:gd name="connsiteX18" fmla="*/ 1080655 w 2039063"/>
              <a:gd name="connsiteY18" fmla="*/ 7335 h 1831245"/>
              <a:gd name="connsiteX19" fmla="*/ 1134443 w 2039063"/>
              <a:gd name="connsiteY19" fmla="*/ 7335 h 1831245"/>
              <a:gd name="connsiteX20" fmla="*/ 1171117 w 2039063"/>
              <a:gd name="connsiteY20" fmla="*/ 19560 h 1831245"/>
              <a:gd name="connsiteX21" fmla="*/ 1173562 w 2039063"/>
              <a:gd name="connsiteY21" fmla="*/ 24450 h 1831245"/>
              <a:gd name="connsiteX22" fmla="*/ 1173562 w 2039063"/>
              <a:gd name="connsiteY22" fmla="*/ 39119 h 1831245"/>
              <a:gd name="connsiteX23" fmla="*/ 1210236 w 2039063"/>
              <a:gd name="connsiteY23" fmla="*/ 39119 h 1831245"/>
              <a:gd name="connsiteX24" fmla="*/ 1251799 w 2039063"/>
              <a:gd name="connsiteY24" fmla="*/ 48899 h 1831245"/>
              <a:gd name="connsiteX25" fmla="*/ 1290918 w 2039063"/>
              <a:gd name="connsiteY25" fmla="*/ 48899 h 1831245"/>
              <a:gd name="connsiteX26" fmla="*/ 1322702 w 2039063"/>
              <a:gd name="connsiteY26" fmla="*/ 61123 h 1831245"/>
              <a:gd name="connsiteX27" fmla="*/ 1369155 w 2039063"/>
              <a:gd name="connsiteY27" fmla="*/ 66013 h 1831245"/>
              <a:gd name="connsiteX28" fmla="*/ 1405829 w 2039063"/>
              <a:gd name="connsiteY28" fmla="*/ 90463 h 1831245"/>
              <a:gd name="connsiteX29" fmla="*/ 1425388 w 2039063"/>
              <a:gd name="connsiteY29" fmla="*/ 112467 h 1831245"/>
              <a:gd name="connsiteX30" fmla="*/ 1425388 w 2039063"/>
              <a:gd name="connsiteY30" fmla="*/ 132026 h 1831245"/>
              <a:gd name="connsiteX31" fmla="*/ 1418054 w 2039063"/>
              <a:gd name="connsiteY31" fmla="*/ 151586 h 1831245"/>
              <a:gd name="connsiteX32" fmla="*/ 1398494 w 2039063"/>
              <a:gd name="connsiteY32" fmla="*/ 171145 h 1831245"/>
              <a:gd name="connsiteX33" fmla="*/ 1334926 w 2039063"/>
              <a:gd name="connsiteY33" fmla="*/ 171145 h 1831245"/>
              <a:gd name="connsiteX34" fmla="*/ 1317812 w 2039063"/>
              <a:gd name="connsiteY34" fmla="*/ 171145 h 1831245"/>
              <a:gd name="connsiteX35" fmla="*/ 1261579 w 2039063"/>
              <a:gd name="connsiteY35" fmla="*/ 207819 h 1831245"/>
              <a:gd name="connsiteX36" fmla="*/ 1259134 w 2039063"/>
              <a:gd name="connsiteY36" fmla="*/ 222488 h 1831245"/>
              <a:gd name="connsiteX37" fmla="*/ 1246909 w 2039063"/>
              <a:gd name="connsiteY37" fmla="*/ 310505 h 1831245"/>
              <a:gd name="connsiteX38" fmla="*/ 1234685 w 2039063"/>
              <a:gd name="connsiteY38" fmla="*/ 361849 h 1831245"/>
              <a:gd name="connsiteX39" fmla="*/ 1215125 w 2039063"/>
              <a:gd name="connsiteY39" fmla="*/ 396078 h 1831245"/>
              <a:gd name="connsiteX40" fmla="*/ 1229795 w 2039063"/>
              <a:gd name="connsiteY40" fmla="*/ 442531 h 1831245"/>
              <a:gd name="connsiteX41" fmla="*/ 1237130 w 2039063"/>
              <a:gd name="connsiteY41" fmla="*/ 486540 h 1831245"/>
              <a:gd name="connsiteX42" fmla="*/ 1266469 w 2039063"/>
              <a:gd name="connsiteY42" fmla="*/ 506099 h 1831245"/>
              <a:gd name="connsiteX43" fmla="*/ 1281138 w 2039063"/>
              <a:gd name="connsiteY43" fmla="*/ 520768 h 1831245"/>
              <a:gd name="connsiteX44" fmla="*/ 1288473 w 2039063"/>
              <a:gd name="connsiteY44" fmla="*/ 552552 h 1831245"/>
              <a:gd name="connsiteX45" fmla="*/ 1251799 w 2039063"/>
              <a:gd name="connsiteY45" fmla="*/ 552552 h 1831245"/>
              <a:gd name="connsiteX46" fmla="*/ 1224905 w 2039063"/>
              <a:gd name="connsiteY46" fmla="*/ 564777 h 1831245"/>
              <a:gd name="connsiteX47" fmla="*/ 1195566 w 2039063"/>
              <a:gd name="connsiteY47" fmla="*/ 581891 h 1831245"/>
              <a:gd name="connsiteX48" fmla="*/ 1168672 w 2039063"/>
              <a:gd name="connsiteY48" fmla="*/ 596561 h 1831245"/>
              <a:gd name="connsiteX49" fmla="*/ 1154002 w 2039063"/>
              <a:gd name="connsiteY49" fmla="*/ 601451 h 1831245"/>
              <a:gd name="connsiteX50" fmla="*/ 1151557 w 2039063"/>
              <a:gd name="connsiteY50" fmla="*/ 618565 h 1831245"/>
              <a:gd name="connsiteX51" fmla="*/ 1151557 w 2039063"/>
              <a:gd name="connsiteY51" fmla="*/ 645459 h 1831245"/>
              <a:gd name="connsiteX52" fmla="*/ 1171117 w 2039063"/>
              <a:gd name="connsiteY52" fmla="*/ 645459 h 1831245"/>
              <a:gd name="connsiteX53" fmla="*/ 1134443 w 2039063"/>
              <a:gd name="connsiteY53" fmla="*/ 711472 h 1831245"/>
              <a:gd name="connsiteX54" fmla="*/ 1134443 w 2039063"/>
              <a:gd name="connsiteY54" fmla="*/ 745701 h 1831245"/>
              <a:gd name="connsiteX55" fmla="*/ 1139333 w 2039063"/>
              <a:gd name="connsiteY55" fmla="*/ 787265 h 1831245"/>
              <a:gd name="connsiteX56" fmla="*/ 1166227 w 2039063"/>
              <a:gd name="connsiteY56" fmla="*/ 814159 h 1831245"/>
              <a:gd name="connsiteX57" fmla="*/ 1220015 w 2039063"/>
              <a:gd name="connsiteY57" fmla="*/ 828828 h 1831245"/>
              <a:gd name="connsiteX58" fmla="*/ 1220015 w 2039063"/>
              <a:gd name="connsiteY58" fmla="*/ 836163 h 1831245"/>
              <a:gd name="connsiteX59" fmla="*/ 1256689 w 2039063"/>
              <a:gd name="connsiteY59" fmla="*/ 870392 h 1831245"/>
              <a:gd name="connsiteX60" fmla="*/ 1303142 w 2039063"/>
              <a:gd name="connsiteY60" fmla="*/ 867947 h 1831245"/>
              <a:gd name="connsiteX61" fmla="*/ 1337371 w 2039063"/>
              <a:gd name="connsiteY61" fmla="*/ 929070 h 1831245"/>
              <a:gd name="connsiteX62" fmla="*/ 1378935 w 2039063"/>
              <a:gd name="connsiteY62" fmla="*/ 970634 h 1831245"/>
              <a:gd name="connsiteX63" fmla="*/ 1420499 w 2039063"/>
              <a:gd name="connsiteY63" fmla="*/ 953519 h 1831245"/>
              <a:gd name="connsiteX64" fmla="*/ 1459617 w 2039063"/>
              <a:gd name="connsiteY64" fmla="*/ 951074 h 1831245"/>
              <a:gd name="connsiteX65" fmla="*/ 1501181 w 2039063"/>
              <a:gd name="connsiteY65" fmla="*/ 951074 h 1831245"/>
              <a:gd name="connsiteX66" fmla="*/ 1513406 w 2039063"/>
              <a:gd name="connsiteY66" fmla="*/ 982858 h 1831245"/>
              <a:gd name="connsiteX67" fmla="*/ 1542745 w 2039063"/>
              <a:gd name="connsiteY67" fmla="*/ 1029312 h 1831245"/>
              <a:gd name="connsiteX68" fmla="*/ 1611202 w 2039063"/>
              <a:gd name="connsiteY68" fmla="*/ 1058651 h 1831245"/>
              <a:gd name="connsiteX69" fmla="*/ 1672325 w 2039063"/>
              <a:gd name="connsiteY69" fmla="*/ 1080655 h 1831245"/>
              <a:gd name="connsiteX70" fmla="*/ 1731003 w 2039063"/>
              <a:gd name="connsiteY70" fmla="*/ 1065986 h 1831245"/>
              <a:gd name="connsiteX71" fmla="*/ 1787237 w 2039063"/>
              <a:gd name="connsiteY71" fmla="*/ 1070875 h 1831245"/>
              <a:gd name="connsiteX72" fmla="*/ 1826355 w 2039063"/>
              <a:gd name="connsiteY72" fmla="*/ 1070875 h 1831245"/>
              <a:gd name="connsiteX73" fmla="*/ 1826355 w 2039063"/>
              <a:gd name="connsiteY73" fmla="*/ 1107549 h 1831245"/>
              <a:gd name="connsiteX74" fmla="*/ 1784792 w 2039063"/>
              <a:gd name="connsiteY74" fmla="*/ 1122219 h 1831245"/>
              <a:gd name="connsiteX75" fmla="*/ 1757898 w 2039063"/>
              <a:gd name="connsiteY75" fmla="*/ 1149113 h 1831245"/>
              <a:gd name="connsiteX76" fmla="*/ 1731003 w 2039063"/>
              <a:gd name="connsiteY76" fmla="*/ 1171117 h 1831245"/>
              <a:gd name="connsiteX77" fmla="*/ 1713889 w 2039063"/>
              <a:gd name="connsiteY77" fmla="*/ 1207791 h 1831245"/>
              <a:gd name="connsiteX78" fmla="*/ 1726114 w 2039063"/>
              <a:gd name="connsiteY78" fmla="*/ 1224905 h 1831245"/>
              <a:gd name="connsiteX79" fmla="*/ 1748118 w 2039063"/>
              <a:gd name="connsiteY79" fmla="*/ 1229795 h 1831245"/>
              <a:gd name="connsiteX80" fmla="*/ 1765232 w 2039063"/>
              <a:gd name="connsiteY80" fmla="*/ 1220015 h 1831245"/>
              <a:gd name="connsiteX81" fmla="*/ 1779902 w 2039063"/>
              <a:gd name="connsiteY81" fmla="*/ 1220015 h 1831245"/>
              <a:gd name="connsiteX82" fmla="*/ 1779902 w 2039063"/>
              <a:gd name="connsiteY82" fmla="*/ 1229795 h 1831245"/>
              <a:gd name="connsiteX83" fmla="*/ 1740783 w 2039063"/>
              <a:gd name="connsiteY83" fmla="*/ 1251799 h 1831245"/>
              <a:gd name="connsiteX84" fmla="*/ 1718779 w 2039063"/>
              <a:gd name="connsiteY84" fmla="*/ 1271359 h 1831245"/>
              <a:gd name="connsiteX85" fmla="*/ 1704109 w 2039063"/>
              <a:gd name="connsiteY85" fmla="*/ 1283583 h 1831245"/>
              <a:gd name="connsiteX86" fmla="*/ 1684550 w 2039063"/>
              <a:gd name="connsiteY86" fmla="*/ 1273804 h 1831245"/>
              <a:gd name="connsiteX87" fmla="*/ 1664991 w 2039063"/>
              <a:gd name="connsiteY87" fmla="*/ 1264024 h 1831245"/>
              <a:gd name="connsiteX88" fmla="*/ 1662546 w 2039063"/>
              <a:gd name="connsiteY88" fmla="*/ 1249355 h 1831245"/>
              <a:gd name="connsiteX89" fmla="*/ 1677215 w 2039063"/>
              <a:gd name="connsiteY89" fmla="*/ 1224905 h 1831245"/>
              <a:gd name="connsiteX90" fmla="*/ 1642986 w 2039063"/>
              <a:gd name="connsiteY90" fmla="*/ 1229795 h 1831245"/>
              <a:gd name="connsiteX91" fmla="*/ 1623427 w 2039063"/>
              <a:gd name="connsiteY91" fmla="*/ 1224905 h 1831245"/>
              <a:gd name="connsiteX92" fmla="*/ 1598978 w 2039063"/>
              <a:gd name="connsiteY92" fmla="*/ 1224905 h 1831245"/>
              <a:gd name="connsiteX93" fmla="*/ 1562304 w 2039063"/>
              <a:gd name="connsiteY93" fmla="*/ 1290918 h 1831245"/>
              <a:gd name="connsiteX94" fmla="*/ 1537855 w 2039063"/>
              <a:gd name="connsiteY94" fmla="*/ 1359376 h 1831245"/>
              <a:gd name="connsiteX95" fmla="*/ 1537855 w 2039063"/>
              <a:gd name="connsiteY95" fmla="*/ 1398495 h 1831245"/>
              <a:gd name="connsiteX96" fmla="*/ 1518295 w 2039063"/>
              <a:gd name="connsiteY96" fmla="*/ 1432723 h 1831245"/>
              <a:gd name="connsiteX97" fmla="*/ 1518295 w 2039063"/>
              <a:gd name="connsiteY97" fmla="*/ 1464507 h 1831245"/>
              <a:gd name="connsiteX98" fmla="*/ 1518295 w 2039063"/>
              <a:gd name="connsiteY98" fmla="*/ 1503626 h 1831245"/>
              <a:gd name="connsiteX99" fmla="*/ 1574529 w 2039063"/>
              <a:gd name="connsiteY99" fmla="*/ 1520741 h 1831245"/>
              <a:gd name="connsiteX100" fmla="*/ 1606313 w 2039063"/>
              <a:gd name="connsiteY100" fmla="*/ 1520741 h 1831245"/>
              <a:gd name="connsiteX101" fmla="*/ 1655211 w 2039063"/>
              <a:gd name="connsiteY101" fmla="*/ 1506071 h 1831245"/>
              <a:gd name="connsiteX102" fmla="*/ 1696775 w 2039063"/>
              <a:gd name="connsiteY102" fmla="*/ 1462063 h 1831245"/>
              <a:gd name="connsiteX103" fmla="*/ 1738338 w 2039063"/>
              <a:gd name="connsiteY103" fmla="*/ 1425389 h 1831245"/>
              <a:gd name="connsiteX104" fmla="*/ 1777457 w 2039063"/>
              <a:gd name="connsiteY104" fmla="*/ 1405829 h 1831245"/>
              <a:gd name="connsiteX105" fmla="*/ 1848360 w 2039063"/>
              <a:gd name="connsiteY105" fmla="*/ 1408274 h 1831245"/>
              <a:gd name="connsiteX106" fmla="*/ 1882588 w 2039063"/>
              <a:gd name="connsiteY106" fmla="*/ 1418054 h 1831245"/>
              <a:gd name="connsiteX107" fmla="*/ 1936377 w 2039063"/>
              <a:gd name="connsiteY107" fmla="*/ 1408274 h 1831245"/>
              <a:gd name="connsiteX108" fmla="*/ 2002390 w 2039063"/>
              <a:gd name="connsiteY108" fmla="*/ 1366711 h 1831245"/>
              <a:gd name="connsiteX109" fmla="*/ 2007279 w 2039063"/>
              <a:gd name="connsiteY109" fmla="*/ 1366711 h 1831245"/>
              <a:gd name="connsiteX110" fmla="*/ 2009724 w 2039063"/>
              <a:gd name="connsiteY110" fmla="*/ 1400940 h 1831245"/>
              <a:gd name="connsiteX111" fmla="*/ 2009724 w 2039063"/>
              <a:gd name="connsiteY111" fmla="*/ 1447393 h 1831245"/>
              <a:gd name="connsiteX112" fmla="*/ 2039063 w 2039063"/>
              <a:gd name="connsiteY112" fmla="*/ 1479177 h 1831245"/>
              <a:gd name="connsiteX113" fmla="*/ 1999945 w 2039063"/>
              <a:gd name="connsiteY113" fmla="*/ 1542745 h 1831245"/>
              <a:gd name="connsiteX114" fmla="*/ 1965716 w 2039063"/>
              <a:gd name="connsiteY114" fmla="*/ 1547635 h 1831245"/>
              <a:gd name="connsiteX115" fmla="*/ 1953491 w 2039063"/>
              <a:gd name="connsiteY115" fmla="*/ 1591643 h 1831245"/>
              <a:gd name="connsiteX116" fmla="*/ 1907038 w 2039063"/>
              <a:gd name="connsiteY116" fmla="*/ 1635652 h 1831245"/>
              <a:gd name="connsiteX117" fmla="*/ 1885033 w 2039063"/>
              <a:gd name="connsiteY117" fmla="*/ 1652766 h 1831245"/>
              <a:gd name="connsiteX118" fmla="*/ 1860584 w 2039063"/>
              <a:gd name="connsiteY118" fmla="*/ 1652766 h 1831245"/>
              <a:gd name="connsiteX119" fmla="*/ 1841025 w 2039063"/>
              <a:gd name="connsiteY119" fmla="*/ 1662546 h 1831245"/>
              <a:gd name="connsiteX120" fmla="*/ 1806796 w 2039063"/>
              <a:gd name="connsiteY120" fmla="*/ 1667436 h 1831245"/>
              <a:gd name="connsiteX121" fmla="*/ 1801906 w 2039063"/>
              <a:gd name="connsiteY121" fmla="*/ 1706555 h 1831245"/>
              <a:gd name="connsiteX122" fmla="*/ 1765232 w 2039063"/>
              <a:gd name="connsiteY122" fmla="*/ 1726114 h 1831245"/>
              <a:gd name="connsiteX123" fmla="*/ 1723669 w 2039063"/>
              <a:gd name="connsiteY123" fmla="*/ 1716334 h 1831245"/>
              <a:gd name="connsiteX124" fmla="*/ 1691885 w 2039063"/>
              <a:gd name="connsiteY124" fmla="*/ 1726114 h 1831245"/>
              <a:gd name="connsiteX125" fmla="*/ 1677215 w 2039063"/>
              <a:gd name="connsiteY125" fmla="*/ 1743228 h 1831245"/>
              <a:gd name="connsiteX126" fmla="*/ 1642986 w 2039063"/>
              <a:gd name="connsiteY126" fmla="*/ 1770122 h 1831245"/>
              <a:gd name="connsiteX127" fmla="*/ 1596533 w 2039063"/>
              <a:gd name="connsiteY127" fmla="*/ 1789682 h 1831245"/>
              <a:gd name="connsiteX128" fmla="*/ 1589198 w 2039063"/>
              <a:gd name="connsiteY128" fmla="*/ 1757898 h 1831245"/>
              <a:gd name="connsiteX129" fmla="*/ 1554969 w 2039063"/>
              <a:gd name="connsiteY129" fmla="*/ 1755453 h 1831245"/>
              <a:gd name="connsiteX130" fmla="*/ 1530520 w 2039063"/>
              <a:gd name="connsiteY130" fmla="*/ 1740783 h 1831245"/>
              <a:gd name="connsiteX131" fmla="*/ 1523185 w 2039063"/>
              <a:gd name="connsiteY131" fmla="*/ 1726114 h 1831245"/>
              <a:gd name="connsiteX132" fmla="*/ 1498736 w 2039063"/>
              <a:gd name="connsiteY132" fmla="*/ 1733449 h 1831245"/>
              <a:gd name="connsiteX133" fmla="*/ 1481622 w 2039063"/>
              <a:gd name="connsiteY133" fmla="*/ 1711444 h 1831245"/>
              <a:gd name="connsiteX134" fmla="*/ 1508516 w 2039063"/>
              <a:gd name="connsiteY134" fmla="*/ 1691885 h 1831245"/>
              <a:gd name="connsiteX135" fmla="*/ 1481622 w 2039063"/>
              <a:gd name="connsiteY135" fmla="*/ 1677215 h 1831245"/>
              <a:gd name="connsiteX136" fmla="*/ 1481622 w 2039063"/>
              <a:gd name="connsiteY136" fmla="*/ 1660101 h 1831245"/>
              <a:gd name="connsiteX137" fmla="*/ 1476732 w 2039063"/>
              <a:gd name="connsiteY137" fmla="*/ 1642987 h 1831245"/>
              <a:gd name="connsiteX138" fmla="*/ 1476732 w 2039063"/>
              <a:gd name="connsiteY138" fmla="*/ 1611203 h 1831245"/>
              <a:gd name="connsiteX139" fmla="*/ 1457172 w 2039063"/>
              <a:gd name="connsiteY139" fmla="*/ 1598978 h 1831245"/>
              <a:gd name="connsiteX140" fmla="*/ 1437613 w 2039063"/>
              <a:gd name="connsiteY140" fmla="*/ 1594088 h 1831245"/>
              <a:gd name="connsiteX141" fmla="*/ 1396049 w 2039063"/>
              <a:gd name="connsiteY141" fmla="*/ 1594088 h 1831245"/>
              <a:gd name="connsiteX142" fmla="*/ 1381380 w 2039063"/>
              <a:gd name="connsiteY142" fmla="*/ 1623427 h 1831245"/>
              <a:gd name="connsiteX143" fmla="*/ 1366710 w 2039063"/>
              <a:gd name="connsiteY143" fmla="*/ 1642987 h 1831245"/>
              <a:gd name="connsiteX144" fmla="*/ 1349596 w 2039063"/>
              <a:gd name="connsiteY144" fmla="*/ 1642987 h 1831245"/>
              <a:gd name="connsiteX145" fmla="*/ 1327592 w 2039063"/>
              <a:gd name="connsiteY145" fmla="*/ 1645432 h 1831245"/>
              <a:gd name="connsiteX146" fmla="*/ 1327592 w 2039063"/>
              <a:gd name="connsiteY146" fmla="*/ 1672326 h 1831245"/>
              <a:gd name="connsiteX147" fmla="*/ 1344706 w 2039063"/>
              <a:gd name="connsiteY147" fmla="*/ 1691885 h 1831245"/>
              <a:gd name="connsiteX148" fmla="*/ 1344706 w 2039063"/>
              <a:gd name="connsiteY148" fmla="*/ 1711444 h 1831245"/>
              <a:gd name="connsiteX149" fmla="*/ 1374045 w 2039063"/>
              <a:gd name="connsiteY149" fmla="*/ 1711444 h 1831245"/>
              <a:gd name="connsiteX150" fmla="*/ 1386270 w 2039063"/>
              <a:gd name="connsiteY150" fmla="*/ 1735894 h 1831245"/>
              <a:gd name="connsiteX151" fmla="*/ 1386270 w 2039063"/>
              <a:gd name="connsiteY151" fmla="*/ 1755453 h 1831245"/>
              <a:gd name="connsiteX152" fmla="*/ 1364265 w 2039063"/>
              <a:gd name="connsiteY152" fmla="*/ 1770122 h 1831245"/>
              <a:gd name="connsiteX153" fmla="*/ 1354486 w 2039063"/>
              <a:gd name="connsiteY153" fmla="*/ 1797017 h 1831245"/>
              <a:gd name="connsiteX154" fmla="*/ 1354486 w 2039063"/>
              <a:gd name="connsiteY154" fmla="*/ 1814131 h 1831245"/>
              <a:gd name="connsiteX155" fmla="*/ 1322702 w 2039063"/>
              <a:gd name="connsiteY155" fmla="*/ 1814131 h 1831245"/>
              <a:gd name="connsiteX156" fmla="*/ 1286028 w 2039063"/>
              <a:gd name="connsiteY156" fmla="*/ 1792127 h 1831245"/>
              <a:gd name="connsiteX157" fmla="*/ 1276248 w 2039063"/>
              <a:gd name="connsiteY157" fmla="*/ 1767678 h 1831245"/>
              <a:gd name="connsiteX158" fmla="*/ 1303142 w 2039063"/>
              <a:gd name="connsiteY158" fmla="*/ 1740783 h 1831245"/>
              <a:gd name="connsiteX159" fmla="*/ 1278693 w 2039063"/>
              <a:gd name="connsiteY159" fmla="*/ 1711444 h 1831245"/>
              <a:gd name="connsiteX160" fmla="*/ 1246909 w 2039063"/>
              <a:gd name="connsiteY160" fmla="*/ 1711444 h 1831245"/>
              <a:gd name="connsiteX161" fmla="*/ 1212680 w 2039063"/>
              <a:gd name="connsiteY161" fmla="*/ 1677215 h 1831245"/>
              <a:gd name="connsiteX162" fmla="*/ 1188231 w 2039063"/>
              <a:gd name="connsiteY162" fmla="*/ 1650321 h 1831245"/>
              <a:gd name="connsiteX163" fmla="*/ 1188231 w 2039063"/>
              <a:gd name="connsiteY163" fmla="*/ 1613648 h 1831245"/>
              <a:gd name="connsiteX164" fmla="*/ 1188231 w 2039063"/>
              <a:gd name="connsiteY164" fmla="*/ 1598978 h 1831245"/>
              <a:gd name="connsiteX165" fmla="*/ 1188231 w 2039063"/>
              <a:gd name="connsiteY165" fmla="*/ 1576974 h 1831245"/>
              <a:gd name="connsiteX166" fmla="*/ 1141778 w 2039063"/>
              <a:gd name="connsiteY166" fmla="*/ 1542745 h 1831245"/>
              <a:gd name="connsiteX167" fmla="*/ 1102659 w 2039063"/>
              <a:gd name="connsiteY167" fmla="*/ 1542745 h 1831245"/>
              <a:gd name="connsiteX168" fmla="*/ 1065985 w 2039063"/>
              <a:gd name="connsiteY168" fmla="*/ 1532965 h 1831245"/>
              <a:gd name="connsiteX169" fmla="*/ 1012197 w 2039063"/>
              <a:gd name="connsiteY169" fmla="*/ 1493846 h 1831245"/>
              <a:gd name="connsiteX170" fmla="*/ 995083 w 2039063"/>
              <a:gd name="connsiteY170" fmla="*/ 1488957 h 1831245"/>
              <a:gd name="connsiteX171" fmla="*/ 992638 w 2039063"/>
              <a:gd name="connsiteY171" fmla="*/ 1471842 h 1831245"/>
              <a:gd name="connsiteX172" fmla="*/ 965744 w 2039063"/>
              <a:gd name="connsiteY172" fmla="*/ 1435168 h 1831245"/>
              <a:gd name="connsiteX173" fmla="*/ 960854 w 2039063"/>
              <a:gd name="connsiteY173" fmla="*/ 1435168 h 1831245"/>
              <a:gd name="connsiteX174" fmla="*/ 960854 w 2039063"/>
              <a:gd name="connsiteY174" fmla="*/ 1408274 h 1831245"/>
              <a:gd name="connsiteX175" fmla="*/ 941294 w 2039063"/>
              <a:gd name="connsiteY175" fmla="*/ 1393605 h 1831245"/>
              <a:gd name="connsiteX176" fmla="*/ 907065 w 2039063"/>
              <a:gd name="connsiteY176" fmla="*/ 1393605 h 1831245"/>
              <a:gd name="connsiteX177" fmla="*/ 889951 w 2039063"/>
              <a:gd name="connsiteY177" fmla="*/ 1415609 h 1831245"/>
              <a:gd name="connsiteX178" fmla="*/ 889951 w 2039063"/>
              <a:gd name="connsiteY178" fmla="*/ 1462063 h 1831245"/>
              <a:gd name="connsiteX179" fmla="*/ 889951 w 2039063"/>
              <a:gd name="connsiteY179" fmla="*/ 1481622 h 1831245"/>
              <a:gd name="connsiteX180" fmla="*/ 938849 w 2039063"/>
              <a:gd name="connsiteY180" fmla="*/ 1503626 h 1831245"/>
              <a:gd name="connsiteX181" fmla="*/ 960854 w 2039063"/>
              <a:gd name="connsiteY181" fmla="*/ 1550080 h 1831245"/>
              <a:gd name="connsiteX182" fmla="*/ 997527 w 2039063"/>
              <a:gd name="connsiteY182" fmla="*/ 1579419 h 1831245"/>
              <a:gd name="connsiteX183" fmla="*/ 1034201 w 2039063"/>
              <a:gd name="connsiteY183" fmla="*/ 1584309 h 1831245"/>
              <a:gd name="connsiteX184" fmla="*/ 1034201 w 2039063"/>
              <a:gd name="connsiteY184" fmla="*/ 1603868 h 1831245"/>
              <a:gd name="connsiteX185" fmla="*/ 1061095 w 2039063"/>
              <a:gd name="connsiteY185" fmla="*/ 1620982 h 1831245"/>
              <a:gd name="connsiteX186" fmla="*/ 1095324 w 2039063"/>
              <a:gd name="connsiteY186" fmla="*/ 1628317 h 1831245"/>
              <a:gd name="connsiteX187" fmla="*/ 1109994 w 2039063"/>
              <a:gd name="connsiteY187" fmla="*/ 1647876 h 1831245"/>
              <a:gd name="connsiteX188" fmla="*/ 1141778 w 2039063"/>
              <a:gd name="connsiteY188" fmla="*/ 1667436 h 1831245"/>
              <a:gd name="connsiteX189" fmla="*/ 1127108 w 2039063"/>
              <a:gd name="connsiteY189" fmla="*/ 1674771 h 1831245"/>
              <a:gd name="connsiteX190" fmla="*/ 1105104 w 2039063"/>
              <a:gd name="connsiteY190" fmla="*/ 1674771 h 1831245"/>
              <a:gd name="connsiteX191" fmla="*/ 1097769 w 2039063"/>
              <a:gd name="connsiteY191" fmla="*/ 1694330 h 1831245"/>
              <a:gd name="connsiteX192" fmla="*/ 1102659 w 2039063"/>
              <a:gd name="connsiteY192" fmla="*/ 1733449 h 1831245"/>
              <a:gd name="connsiteX193" fmla="*/ 1078210 w 2039063"/>
              <a:gd name="connsiteY193" fmla="*/ 1775012 h 1831245"/>
              <a:gd name="connsiteX194" fmla="*/ 1051316 w 2039063"/>
              <a:gd name="connsiteY194" fmla="*/ 1806796 h 1831245"/>
              <a:gd name="connsiteX195" fmla="*/ 1017087 w 2039063"/>
              <a:gd name="connsiteY195" fmla="*/ 1809241 h 1831245"/>
              <a:gd name="connsiteX196" fmla="*/ 1017087 w 2039063"/>
              <a:gd name="connsiteY196" fmla="*/ 1787237 h 1831245"/>
              <a:gd name="connsiteX197" fmla="*/ 1048871 w 2039063"/>
              <a:gd name="connsiteY197" fmla="*/ 1748118 h 1831245"/>
              <a:gd name="connsiteX198" fmla="*/ 1031756 w 2039063"/>
              <a:gd name="connsiteY198" fmla="*/ 1706555 h 1831245"/>
              <a:gd name="connsiteX199" fmla="*/ 1012197 w 2039063"/>
              <a:gd name="connsiteY199" fmla="*/ 1669881 h 1831245"/>
              <a:gd name="connsiteX200" fmla="*/ 977968 w 2039063"/>
              <a:gd name="connsiteY200" fmla="*/ 1655211 h 1831245"/>
              <a:gd name="connsiteX201" fmla="*/ 936404 w 2039063"/>
              <a:gd name="connsiteY201" fmla="*/ 1628317 h 1831245"/>
              <a:gd name="connsiteX202" fmla="*/ 904621 w 2039063"/>
              <a:gd name="connsiteY202" fmla="*/ 1630762 h 1831245"/>
              <a:gd name="connsiteX203" fmla="*/ 860612 w 2039063"/>
              <a:gd name="connsiteY203" fmla="*/ 1594088 h 1831245"/>
              <a:gd name="connsiteX204" fmla="*/ 833718 w 2039063"/>
              <a:gd name="connsiteY204" fmla="*/ 1559859 h 1831245"/>
              <a:gd name="connsiteX205" fmla="*/ 816603 w 2039063"/>
              <a:gd name="connsiteY205" fmla="*/ 1540300 h 1831245"/>
              <a:gd name="connsiteX206" fmla="*/ 814158 w 2039063"/>
              <a:gd name="connsiteY206" fmla="*/ 1506071 h 1831245"/>
              <a:gd name="connsiteX207" fmla="*/ 787264 w 2039063"/>
              <a:gd name="connsiteY207" fmla="*/ 1488957 h 1831245"/>
              <a:gd name="connsiteX208" fmla="*/ 755480 w 2039063"/>
              <a:gd name="connsiteY208" fmla="*/ 1457173 h 1831245"/>
              <a:gd name="connsiteX209" fmla="*/ 718807 w 2039063"/>
              <a:gd name="connsiteY209" fmla="*/ 1471842 h 1831245"/>
              <a:gd name="connsiteX210" fmla="*/ 709027 w 2039063"/>
              <a:gd name="connsiteY210" fmla="*/ 1488957 h 1831245"/>
              <a:gd name="connsiteX211" fmla="*/ 679688 w 2039063"/>
              <a:gd name="connsiteY211" fmla="*/ 1508516 h 1831245"/>
              <a:gd name="connsiteX212" fmla="*/ 660129 w 2039063"/>
              <a:gd name="connsiteY212" fmla="*/ 1535410 h 1831245"/>
              <a:gd name="connsiteX213" fmla="*/ 640569 w 2039063"/>
              <a:gd name="connsiteY213" fmla="*/ 1535410 h 1831245"/>
              <a:gd name="connsiteX214" fmla="*/ 601450 w 2039063"/>
              <a:gd name="connsiteY214" fmla="*/ 1515851 h 1831245"/>
              <a:gd name="connsiteX215" fmla="*/ 572111 w 2039063"/>
              <a:gd name="connsiteY215" fmla="*/ 1508516 h 1831245"/>
              <a:gd name="connsiteX216" fmla="*/ 532993 w 2039063"/>
              <a:gd name="connsiteY216" fmla="*/ 1498736 h 1831245"/>
              <a:gd name="connsiteX217" fmla="*/ 506099 w 2039063"/>
              <a:gd name="connsiteY217" fmla="*/ 1530520 h 1831245"/>
              <a:gd name="connsiteX218" fmla="*/ 513433 w 2039063"/>
              <a:gd name="connsiteY218" fmla="*/ 1576974 h 1831245"/>
              <a:gd name="connsiteX219" fmla="*/ 503654 w 2039063"/>
              <a:gd name="connsiteY219" fmla="*/ 1596533 h 1831245"/>
              <a:gd name="connsiteX220" fmla="*/ 447421 w 2039063"/>
              <a:gd name="connsiteY220" fmla="*/ 1596533 h 1831245"/>
              <a:gd name="connsiteX221" fmla="*/ 410747 w 2039063"/>
              <a:gd name="connsiteY221" fmla="*/ 1603868 h 1831245"/>
              <a:gd name="connsiteX222" fmla="*/ 361848 w 2039063"/>
              <a:gd name="connsiteY222" fmla="*/ 1674771 h 1831245"/>
              <a:gd name="connsiteX223" fmla="*/ 359403 w 2039063"/>
              <a:gd name="connsiteY223" fmla="*/ 1694330 h 1831245"/>
              <a:gd name="connsiteX224" fmla="*/ 359403 w 2039063"/>
              <a:gd name="connsiteY224" fmla="*/ 1731004 h 1831245"/>
              <a:gd name="connsiteX225" fmla="*/ 337399 w 2039063"/>
              <a:gd name="connsiteY225" fmla="*/ 1753008 h 1831245"/>
              <a:gd name="connsiteX226" fmla="*/ 337399 w 2039063"/>
              <a:gd name="connsiteY226" fmla="*/ 1779902 h 1831245"/>
              <a:gd name="connsiteX227" fmla="*/ 325175 w 2039063"/>
              <a:gd name="connsiteY227" fmla="*/ 1779902 h 1831245"/>
              <a:gd name="connsiteX228" fmla="*/ 293391 w 2039063"/>
              <a:gd name="connsiteY228" fmla="*/ 1809241 h 1831245"/>
              <a:gd name="connsiteX229" fmla="*/ 271386 w 2039063"/>
              <a:gd name="connsiteY229" fmla="*/ 1814131 h 1831245"/>
              <a:gd name="connsiteX230" fmla="*/ 244492 w 2039063"/>
              <a:gd name="connsiteY230" fmla="*/ 1828800 h 1831245"/>
              <a:gd name="connsiteX231" fmla="*/ 217598 w 2039063"/>
              <a:gd name="connsiteY231" fmla="*/ 1811686 h 1831245"/>
              <a:gd name="connsiteX232" fmla="*/ 207818 w 2039063"/>
              <a:gd name="connsiteY232" fmla="*/ 1801906 h 1831245"/>
              <a:gd name="connsiteX233" fmla="*/ 173590 w 2039063"/>
              <a:gd name="connsiteY233" fmla="*/ 1801906 h 1831245"/>
              <a:gd name="connsiteX234" fmla="*/ 141806 w 2039063"/>
              <a:gd name="connsiteY234" fmla="*/ 1831245 h 1831245"/>
              <a:gd name="connsiteX235" fmla="*/ 110022 w 2039063"/>
              <a:gd name="connsiteY235" fmla="*/ 1831245 h 1831245"/>
              <a:gd name="connsiteX236" fmla="*/ 107577 w 2039063"/>
              <a:gd name="connsiteY236" fmla="*/ 1797017 h 1831245"/>
              <a:gd name="connsiteX237" fmla="*/ 83127 w 2039063"/>
              <a:gd name="connsiteY237" fmla="*/ 1777457 h 1831245"/>
              <a:gd name="connsiteX238" fmla="*/ 83127 w 2039063"/>
              <a:gd name="connsiteY238" fmla="*/ 1757898 h 1831245"/>
              <a:gd name="connsiteX239" fmla="*/ 58678 w 2039063"/>
              <a:gd name="connsiteY239" fmla="*/ 1733449 h 1831245"/>
              <a:gd name="connsiteX240" fmla="*/ 31784 w 2039063"/>
              <a:gd name="connsiteY240" fmla="*/ 1731004 h 1831245"/>
              <a:gd name="connsiteX241" fmla="*/ 9780 w 2039063"/>
              <a:gd name="connsiteY241" fmla="*/ 1718779 h 1831245"/>
              <a:gd name="connsiteX242" fmla="*/ 9780 w 2039063"/>
              <a:gd name="connsiteY242" fmla="*/ 1689440 h 1831245"/>
              <a:gd name="connsiteX243" fmla="*/ 0 w 2039063"/>
              <a:gd name="connsiteY243" fmla="*/ 1650321 h 1831245"/>
              <a:gd name="connsiteX244" fmla="*/ 0 w 2039063"/>
              <a:gd name="connsiteY244" fmla="*/ 1606313 h 1831245"/>
              <a:gd name="connsiteX245" fmla="*/ 4890 w 2039063"/>
              <a:gd name="connsiteY245" fmla="*/ 1572084 h 1831245"/>
              <a:gd name="connsiteX246" fmla="*/ 26894 w 2039063"/>
              <a:gd name="connsiteY246" fmla="*/ 1542745 h 1831245"/>
              <a:gd name="connsiteX247" fmla="*/ 63568 w 2039063"/>
              <a:gd name="connsiteY247" fmla="*/ 1530520 h 1831245"/>
              <a:gd name="connsiteX248" fmla="*/ 34229 w 2039063"/>
              <a:gd name="connsiteY248" fmla="*/ 1515851 h 1831245"/>
              <a:gd name="connsiteX249" fmla="*/ 39119 w 2039063"/>
              <a:gd name="connsiteY249" fmla="*/ 1442503 h 1831245"/>
              <a:gd name="connsiteX250" fmla="*/ 39119 w 2039063"/>
              <a:gd name="connsiteY250" fmla="*/ 1410719 h 1831245"/>
              <a:gd name="connsiteX251" fmla="*/ 61123 w 2039063"/>
              <a:gd name="connsiteY251" fmla="*/ 1410719 h 1831245"/>
              <a:gd name="connsiteX252" fmla="*/ 85572 w 2039063"/>
              <a:gd name="connsiteY252" fmla="*/ 1405829 h 1831245"/>
              <a:gd name="connsiteX253" fmla="*/ 154030 w 2039063"/>
              <a:gd name="connsiteY253" fmla="*/ 1422944 h 1831245"/>
              <a:gd name="connsiteX254" fmla="*/ 185814 w 2039063"/>
              <a:gd name="connsiteY254" fmla="*/ 1447393 h 1831245"/>
              <a:gd name="connsiteX255" fmla="*/ 222488 w 2039063"/>
              <a:gd name="connsiteY255" fmla="*/ 1449838 h 1831245"/>
              <a:gd name="connsiteX256" fmla="*/ 251827 w 2039063"/>
              <a:gd name="connsiteY256" fmla="*/ 1449838 h 1831245"/>
              <a:gd name="connsiteX257" fmla="*/ 283611 w 2039063"/>
              <a:gd name="connsiteY257" fmla="*/ 1462063 h 1831245"/>
              <a:gd name="connsiteX258" fmla="*/ 308060 w 2039063"/>
              <a:gd name="connsiteY258" fmla="*/ 1462063 h 1831245"/>
              <a:gd name="connsiteX259" fmla="*/ 334954 w 2039063"/>
              <a:gd name="connsiteY259" fmla="*/ 1410719 h 1831245"/>
              <a:gd name="connsiteX260" fmla="*/ 349624 w 2039063"/>
              <a:gd name="connsiteY260" fmla="*/ 1356931 h 1831245"/>
              <a:gd name="connsiteX261" fmla="*/ 349624 w 2039063"/>
              <a:gd name="connsiteY261" fmla="*/ 1286028 h 1831245"/>
              <a:gd name="connsiteX262" fmla="*/ 322730 w 2039063"/>
              <a:gd name="connsiteY262" fmla="*/ 1251799 h 1831245"/>
              <a:gd name="connsiteX263" fmla="*/ 293391 w 2039063"/>
              <a:gd name="connsiteY263" fmla="*/ 1242020 h 1831245"/>
              <a:gd name="connsiteX264" fmla="*/ 264052 w 2039063"/>
              <a:gd name="connsiteY264" fmla="*/ 1220015 h 1831245"/>
              <a:gd name="connsiteX265" fmla="*/ 244492 w 2039063"/>
              <a:gd name="connsiteY265" fmla="*/ 1195566 h 1831245"/>
              <a:gd name="connsiteX266" fmla="*/ 234713 w 2039063"/>
              <a:gd name="connsiteY266" fmla="*/ 1166227 h 1831245"/>
              <a:gd name="connsiteX267" fmla="*/ 266496 w 2039063"/>
              <a:gd name="connsiteY267" fmla="*/ 1161337 h 1831245"/>
              <a:gd name="connsiteX268" fmla="*/ 286056 w 2039063"/>
              <a:gd name="connsiteY268" fmla="*/ 1156448 h 1831245"/>
              <a:gd name="connsiteX269" fmla="*/ 310505 w 2039063"/>
              <a:gd name="connsiteY269" fmla="*/ 1156448 h 1831245"/>
              <a:gd name="connsiteX270" fmla="*/ 322730 w 2039063"/>
              <a:gd name="connsiteY270" fmla="*/ 1156448 h 1831245"/>
              <a:gd name="connsiteX271" fmla="*/ 354514 w 2039063"/>
              <a:gd name="connsiteY271" fmla="*/ 1127109 h 1831245"/>
              <a:gd name="connsiteX272" fmla="*/ 352069 w 2039063"/>
              <a:gd name="connsiteY272" fmla="*/ 1105104 h 1831245"/>
              <a:gd name="connsiteX273" fmla="*/ 391187 w 2039063"/>
              <a:gd name="connsiteY273" fmla="*/ 1127109 h 1831245"/>
              <a:gd name="connsiteX274" fmla="*/ 403412 w 2039063"/>
              <a:gd name="connsiteY274" fmla="*/ 1146668 h 1831245"/>
              <a:gd name="connsiteX275" fmla="*/ 430306 w 2039063"/>
              <a:gd name="connsiteY275" fmla="*/ 1129553 h 1831245"/>
              <a:gd name="connsiteX276" fmla="*/ 486539 w 2039063"/>
              <a:gd name="connsiteY276" fmla="*/ 1114884 h 1831245"/>
              <a:gd name="connsiteX277" fmla="*/ 484094 w 2039063"/>
              <a:gd name="connsiteY277" fmla="*/ 1078210 h 1831245"/>
              <a:gd name="connsiteX278" fmla="*/ 535438 w 2039063"/>
              <a:gd name="connsiteY278" fmla="*/ 1048871 h 1831245"/>
              <a:gd name="connsiteX279" fmla="*/ 550107 w 2039063"/>
              <a:gd name="connsiteY279" fmla="*/ 1029312 h 1831245"/>
              <a:gd name="connsiteX280" fmla="*/ 579446 w 2039063"/>
              <a:gd name="connsiteY280" fmla="*/ 1017087 h 1831245"/>
              <a:gd name="connsiteX281" fmla="*/ 591671 w 2039063"/>
              <a:gd name="connsiteY281" fmla="*/ 990193 h 1831245"/>
              <a:gd name="connsiteX282" fmla="*/ 591671 w 2039063"/>
              <a:gd name="connsiteY282" fmla="*/ 958409 h 1831245"/>
              <a:gd name="connsiteX283" fmla="*/ 628345 w 2039063"/>
              <a:gd name="connsiteY283" fmla="*/ 941295 h 1831245"/>
              <a:gd name="connsiteX284" fmla="*/ 643014 w 2039063"/>
              <a:gd name="connsiteY284" fmla="*/ 936405 h 1831245"/>
              <a:gd name="connsiteX285" fmla="*/ 691913 w 2039063"/>
              <a:gd name="connsiteY285" fmla="*/ 931515 h 1831245"/>
              <a:gd name="connsiteX286" fmla="*/ 721252 w 2039063"/>
              <a:gd name="connsiteY286" fmla="*/ 929070 h 1831245"/>
              <a:gd name="connsiteX287" fmla="*/ 745701 w 2039063"/>
              <a:gd name="connsiteY287" fmla="*/ 926625 h 1831245"/>
              <a:gd name="connsiteX288" fmla="*/ 733476 w 2039063"/>
              <a:gd name="connsiteY288" fmla="*/ 887506 h 1831245"/>
              <a:gd name="connsiteX289" fmla="*/ 733476 w 2039063"/>
              <a:gd name="connsiteY289" fmla="*/ 887506 h 1831245"/>
              <a:gd name="connsiteX290" fmla="*/ 745510 w 2039063"/>
              <a:gd name="connsiteY290" fmla="*/ 862357 h 1831245"/>
              <a:gd name="connsiteX291" fmla="*/ 732132 w 2039063"/>
              <a:gd name="connsiteY291" fmla="*/ 812968 h 1831245"/>
              <a:gd name="connsiteX292" fmla="*/ 738895 w 2039063"/>
              <a:gd name="connsiteY292" fmla="*/ 747509 h 1831245"/>
              <a:gd name="connsiteX293" fmla="*/ 807403 w 2039063"/>
              <a:gd name="connsiteY293" fmla="*/ 702757 h 1831245"/>
              <a:gd name="connsiteX0" fmla="*/ 807403 w 2039063"/>
              <a:gd name="connsiteY0" fmla="*/ 702757 h 1831245"/>
              <a:gd name="connsiteX1" fmla="*/ 826460 w 2039063"/>
              <a:gd name="connsiteY1" fmla="*/ 690958 h 1831245"/>
              <a:gd name="connsiteX2" fmla="*/ 772881 w 2039063"/>
              <a:gd name="connsiteY2" fmla="*/ 673098 h 1831245"/>
              <a:gd name="connsiteX3" fmla="*/ 707880 w 2039063"/>
              <a:gd name="connsiteY3" fmla="*/ 691085 h 1831245"/>
              <a:gd name="connsiteX4" fmla="*/ 660129 w 2039063"/>
              <a:gd name="connsiteY4" fmla="*/ 608786 h 1831245"/>
              <a:gd name="connsiteX5" fmla="*/ 657684 w 2039063"/>
              <a:gd name="connsiteY5" fmla="*/ 581891 h 1831245"/>
              <a:gd name="connsiteX6" fmla="*/ 640569 w 2039063"/>
              <a:gd name="connsiteY6" fmla="*/ 542773 h 1831245"/>
              <a:gd name="connsiteX7" fmla="*/ 640569 w 2039063"/>
              <a:gd name="connsiteY7" fmla="*/ 493874 h 1831245"/>
              <a:gd name="connsiteX8" fmla="*/ 669908 w 2039063"/>
              <a:gd name="connsiteY8" fmla="*/ 447421 h 1831245"/>
              <a:gd name="connsiteX9" fmla="*/ 738366 w 2039063"/>
              <a:gd name="connsiteY9" fmla="*/ 398522 h 1831245"/>
              <a:gd name="connsiteX10" fmla="*/ 782375 w 2039063"/>
              <a:gd name="connsiteY10" fmla="*/ 356959 h 1831245"/>
              <a:gd name="connsiteX11" fmla="*/ 826383 w 2039063"/>
              <a:gd name="connsiteY11" fmla="*/ 293391 h 1831245"/>
              <a:gd name="connsiteX12" fmla="*/ 838608 w 2039063"/>
              <a:gd name="connsiteY12" fmla="*/ 237158 h 1831245"/>
              <a:gd name="connsiteX13" fmla="*/ 870392 w 2039063"/>
              <a:gd name="connsiteY13" fmla="*/ 193149 h 1831245"/>
              <a:gd name="connsiteX14" fmla="*/ 907065 w 2039063"/>
              <a:gd name="connsiteY14" fmla="*/ 134471 h 1831245"/>
              <a:gd name="connsiteX15" fmla="*/ 938849 w 2039063"/>
              <a:gd name="connsiteY15" fmla="*/ 80683 h 1831245"/>
              <a:gd name="connsiteX16" fmla="*/ 968188 w 2039063"/>
              <a:gd name="connsiteY16" fmla="*/ 41564 h 1831245"/>
              <a:gd name="connsiteX17" fmla="*/ 1002417 w 2039063"/>
              <a:gd name="connsiteY17" fmla="*/ 41564 h 1831245"/>
              <a:gd name="connsiteX18" fmla="*/ 1053761 w 2039063"/>
              <a:gd name="connsiteY18" fmla="*/ 0 h 1831245"/>
              <a:gd name="connsiteX19" fmla="*/ 1080655 w 2039063"/>
              <a:gd name="connsiteY19" fmla="*/ 7335 h 1831245"/>
              <a:gd name="connsiteX20" fmla="*/ 1134443 w 2039063"/>
              <a:gd name="connsiteY20" fmla="*/ 7335 h 1831245"/>
              <a:gd name="connsiteX21" fmla="*/ 1171117 w 2039063"/>
              <a:gd name="connsiteY21" fmla="*/ 19560 h 1831245"/>
              <a:gd name="connsiteX22" fmla="*/ 1173562 w 2039063"/>
              <a:gd name="connsiteY22" fmla="*/ 24450 h 1831245"/>
              <a:gd name="connsiteX23" fmla="*/ 1173562 w 2039063"/>
              <a:gd name="connsiteY23" fmla="*/ 39119 h 1831245"/>
              <a:gd name="connsiteX24" fmla="*/ 1210236 w 2039063"/>
              <a:gd name="connsiteY24" fmla="*/ 39119 h 1831245"/>
              <a:gd name="connsiteX25" fmla="*/ 1251799 w 2039063"/>
              <a:gd name="connsiteY25" fmla="*/ 48899 h 1831245"/>
              <a:gd name="connsiteX26" fmla="*/ 1290918 w 2039063"/>
              <a:gd name="connsiteY26" fmla="*/ 48899 h 1831245"/>
              <a:gd name="connsiteX27" fmla="*/ 1322702 w 2039063"/>
              <a:gd name="connsiteY27" fmla="*/ 61123 h 1831245"/>
              <a:gd name="connsiteX28" fmla="*/ 1369155 w 2039063"/>
              <a:gd name="connsiteY28" fmla="*/ 66013 h 1831245"/>
              <a:gd name="connsiteX29" fmla="*/ 1405829 w 2039063"/>
              <a:gd name="connsiteY29" fmla="*/ 90463 h 1831245"/>
              <a:gd name="connsiteX30" fmla="*/ 1425388 w 2039063"/>
              <a:gd name="connsiteY30" fmla="*/ 112467 h 1831245"/>
              <a:gd name="connsiteX31" fmla="*/ 1425388 w 2039063"/>
              <a:gd name="connsiteY31" fmla="*/ 132026 h 1831245"/>
              <a:gd name="connsiteX32" fmla="*/ 1418054 w 2039063"/>
              <a:gd name="connsiteY32" fmla="*/ 151586 h 1831245"/>
              <a:gd name="connsiteX33" fmla="*/ 1398494 w 2039063"/>
              <a:gd name="connsiteY33" fmla="*/ 171145 h 1831245"/>
              <a:gd name="connsiteX34" fmla="*/ 1334926 w 2039063"/>
              <a:gd name="connsiteY34" fmla="*/ 171145 h 1831245"/>
              <a:gd name="connsiteX35" fmla="*/ 1317812 w 2039063"/>
              <a:gd name="connsiteY35" fmla="*/ 171145 h 1831245"/>
              <a:gd name="connsiteX36" fmla="*/ 1261579 w 2039063"/>
              <a:gd name="connsiteY36" fmla="*/ 207819 h 1831245"/>
              <a:gd name="connsiteX37" fmla="*/ 1259134 w 2039063"/>
              <a:gd name="connsiteY37" fmla="*/ 222488 h 1831245"/>
              <a:gd name="connsiteX38" fmla="*/ 1246909 w 2039063"/>
              <a:gd name="connsiteY38" fmla="*/ 310505 h 1831245"/>
              <a:gd name="connsiteX39" fmla="*/ 1234685 w 2039063"/>
              <a:gd name="connsiteY39" fmla="*/ 361849 h 1831245"/>
              <a:gd name="connsiteX40" fmla="*/ 1215125 w 2039063"/>
              <a:gd name="connsiteY40" fmla="*/ 396078 h 1831245"/>
              <a:gd name="connsiteX41" fmla="*/ 1229795 w 2039063"/>
              <a:gd name="connsiteY41" fmla="*/ 442531 h 1831245"/>
              <a:gd name="connsiteX42" fmla="*/ 1237130 w 2039063"/>
              <a:gd name="connsiteY42" fmla="*/ 486540 h 1831245"/>
              <a:gd name="connsiteX43" fmla="*/ 1266469 w 2039063"/>
              <a:gd name="connsiteY43" fmla="*/ 506099 h 1831245"/>
              <a:gd name="connsiteX44" fmla="*/ 1281138 w 2039063"/>
              <a:gd name="connsiteY44" fmla="*/ 520768 h 1831245"/>
              <a:gd name="connsiteX45" fmla="*/ 1288473 w 2039063"/>
              <a:gd name="connsiteY45" fmla="*/ 552552 h 1831245"/>
              <a:gd name="connsiteX46" fmla="*/ 1251799 w 2039063"/>
              <a:gd name="connsiteY46" fmla="*/ 552552 h 1831245"/>
              <a:gd name="connsiteX47" fmla="*/ 1224905 w 2039063"/>
              <a:gd name="connsiteY47" fmla="*/ 564777 h 1831245"/>
              <a:gd name="connsiteX48" fmla="*/ 1195566 w 2039063"/>
              <a:gd name="connsiteY48" fmla="*/ 581891 h 1831245"/>
              <a:gd name="connsiteX49" fmla="*/ 1168672 w 2039063"/>
              <a:gd name="connsiteY49" fmla="*/ 596561 h 1831245"/>
              <a:gd name="connsiteX50" fmla="*/ 1154002 w 2039063"/>
              <a:gd name="connsiteY50" fmla="*/ 601451 h 1831245"/>
              <a:gd name="connsiteX51" fmla="*/ 1151557 w 2039063"/>
              <a:gd name="connsiteY51" fmla="*/ 618565 h 1831245"/>
              <a:gd name="connsiteX52" fmla="*/ 1151557 w 2039063"/>
              <a:gd name="connsiteY52" fmla="*/ 645459 h 1831245"/>
              <a:gd name="connsiteX53" fmla="*/ 1171117 w 2039063"/>
              <a:gd name="connsiteY53" fmla="*/ 645459 h 1831245"/>
              <a:gd name="connsiteX54" fmla="*/ 1134443 w 2039063"/>
              <a:gd name="connsiteY54" fmla="*/ 711472 h 1831245"/>
              <a:gd name="connsiteX55" fmla="*/ 1134443 w 2039063"/>
              <a:gd name="connsiteY55" fmla="*/ 745701 h 1831245"/>
              <a:gd name="connsiteX56" fmla="*/ 1139333 w 2039063"/>
              <a:gd name="connsiteY56" fmla="*/ 787265 h 1831245"/>
              <a:gd name="connsiteX57" fmla="*/ 1166227 w 2039063"/>
              <a:gd name="connsiteY57" fmla="*/ 814159 h 1831245"/>
              <a:gd name="connsiteX58" fmla="*/ 1220015 w 2039063"/>
              <a:gd name="connsiteY58" fmla="*/ 828828 h 1831245"/>
              <a:gd name="connsiteX59" fmla="*/ 1220015 w 2039063"/>
              <a:gd name="connsiteY59" fmla="*/ 836163 h 1831245"/>
              <a:gd name="connsiteX60" fmla="*/ 1256689 w 2039063"/>
              <a:gd name="connsiteY60" fmla="*/ 870392 h 1831245"/>
              <a:gd name="connsiteX61" fmla="*/ 1303142 w 2039063"/>
              <a:gd name="connsiteY61" fmla="*/ 867947 h 1831245"/>
              <a:gd name="connsiteX62" fmla="*/ 1337371 w 2039063"/>
              <a:gd name="connsiteY62" fmla="*/ 929070 h 1831245"/>
              <a:gd name="connsiteX63" fmla="*/ 1378935 w 2039063"/>
              <a:gd name="connsiteY63" fmla="*/ 970634 h 1831245"/>
              <a:gd name="connsiteX64" fmla="*/ 1420499 w 2039063"/>
              <a:gd name="connsiteY64" fmla="*/ 953519 h 1831245"/>
              <a:gd name="connsiteX65" fmla="*/ 1459617 w 2039063"/>
              <a:gd name="connsiteY65" fmla="*/ 951074 h 1831245"/>
              <a:gd name="connsiteX66" fmla="*/ 1501181 w 2039063"/>
              <a:gd name="connsiteY66" fmla="*/ 951074 h 1831245"/>
              <a:gd name="connsiteX67" fmla="*/ 1513406 w 2039063"/>
              <a:gd name="connsiteY67" fmla="*/ 982858 h 1831245"/>
              <a:gd name="connsiteX68" fmla="*/ 1542745 w 2039063"/>
              <a:gd name="connsiteY68" fmla="*/ 1029312 h 1831245"/>
              <a:gd name="connsiteX69" fmla="*/ 1611202 w 2039063"/>
              <a:gd name="connsiteY69" fmla="*/ 1058651 h 1831245"/>
              <a:gd name="connsiteX70" fmla="*/ 1672325 w 2039063"/>
              <a:gd name="connsiteY70" fmla="*/ 1080655 h 1831245"/>
              <a:gd name="connsiteX71" fmla="*/ 1731003 w 2039063"/>
              <a:gd name="connsiteY71" fmla="*/ 1065986 h 1831245"/>
              <a:gd name="connsiteX72" fmla="*/ 1787237 w 2039063"/>
              <a:gd name="connsiteY72" fmla="*/ 1070875 h 1831245"/>
              <a:gd name="connsiteX73" fmla="*/ 1826355 w 2039063"/>
              <a:gd name="connsiteY73" fmla="*/ 1070875 h 1831245"/>
              <a:gd name="connsiteX74" fmla="*/ 1826355 w 2039063"/>
              <a:gd name="connsiteY74" fmla="*/ 1107549 h 1831245"/>
              <a:gd name="connsiteX75" fmla="*/ 1784792 w 2039063"/>
              <a:gd name="connsiteY75" fmla="*/ 1122219 h 1831245"/>
              <a:gd name="connsiteX76" fmla="*/ 1757898 w 2039063"/>
              <a:gd name="connsiteY76" fmla="*/ 1149113 h 1831245"/>
              <a:gd name="connsiteX77" fmla="*/ 1731003 w 2039063"/>
              <a:gd name="connsiteY77" fmla="*/ 1171117 h 1831245"/>
              <a:gd name="connsiteX78" fmla="*/ 1713889 w 2039063"/>
              <a:gd name="connsiteY78" fmla="*/ 1207791 h 1831245"/>
              <a:gd name="connsiteX79" fmla="*/ 1726114 w 2039063"/>
              <a:gd name="connsiteY79" fmla="*/ 1224905 h 1831245"/>
              <a:gd name="connsiteX80" fmla="*/ 1748118 w 2039063"/>
              <a:gd name="connsiteY80" fmla="*/ 1229795 h 1831245"/>
              <a:gd name="connsiteX81" fmla="*/ 1765232 w 2039063"/>
              <a:gd name="connsiteY81" fmla="*/ 1220015 h 1831245"/>
              <a:gd name="connsiteX82" fmla="*/ 1779902 w 2039063"/>
              <a:gd name="connsiteY82" fmla="*/ 1220015 h 1831245"/>
              <a:gd name="connsiteX83" fmla="*/ 1779902 w 2039063"/>
              <a:gd name="connsiteY83" fmla="*/ 1229795 h 1831245"/>
              <a:gd name="connsiteX84" fmla="*/ 1740783 w 2039063"/>
              <a:gd name="connsiteY84" fmla="*/ 1251799 h 1831245"/>
              <a:gd name="connsiteX85" fmla="*/ 1718779 w 2039063"/>
              <a:gd name="connsiteY85" fmla="*/ 1271359 h 1831245"/>
              <a:gd name="connsiteX86" fmla="*/ 1704109 w 2039063"/>
              <a:gd name="connsiteY86" fmla="*/ 1283583 h 1831245"/>
              <a:gd name="connsiteX87" fmla="*/ 1684550 w 2039063"/>
              <a:gd name="connsiteY87" fmla="*/ 1273804 h 1831245"/>
              <a:gd name="connsiteX88" fmla="*/ 1664991 w 2039063"/>
              <a:gd name="connsiteY88" fmla="*/ 1264024 h 1831245"/>
              <a:gd name="connsiteX89" fmla="*/ 1662546 w 2039063"/>
              <a:gd name="connsiteY89" fmla="*/ 1249355 h 1831245"/>
              <a:gd name="connsiteX90" fmla="*/ 1677215 w 2039063"/>
              <a:gd name="connsiteY90" fmla="*/ 1224905 h 1831245"/>
              <a:gd name="connsiteX91" fmla="*/ 1642986 w 2039063"/>
              <a:gd name="connsiteY91" fmla="*/ 1229795 h 1831245"/>
              <a:gd name="connsiteX92" fmla="*/ 1623427 w 2039063"/>
              <a:gd name="connsiteY92" fmla="*/ 1224905 h 1831245"/>
              <a:gd name="connsiteX93" fmla="*/ 1598978 w 2039063"/>
              <a:gd name="connsiteY93" fmla="*/ 1224905 h 1831245"/>
              <a:gd name="connsiteX94" fmla="*/ 1562304 w 2039063"/>
              <a:gd name="connsiteY94" fmla="*/ 1290918 h 1831245"/>
              <a:gd name="connsiteX95" fmla="*/ 1537855 w 2039063"/>
              <a:gd name="connsiteY95" fmla="*/ 1359376 h 1831245"/>
              <a:gd name="connsiteX96" fmla="*/ 1537855 w 2039063"/>
              <a:gd name="connsiteY96" fmla="*/ 1398495 h 1831245"/>
              <a:gd name="connsiteX97" fmla="*/ 1518295 w 2039063"/>
              <a:gd name="connsiteY97" fmla="*/ 1432723 h 1831245"/>
              <a:gd name="connsiteX98" fmla="*/ 1518295 w 2039063"/>
              <a:gd name="connsiteY98" fmla="*/ 1464507 h 1831245"/>
              <a:gd name="connsiteX99" fmla="*/ 1518295 w 2039063"/>
              <a:gd name="connsiteY99" fmla="*/ 1503626 h 1831245"/>
              <a:gd name="connsiteX100" fmla="*/ 1574529 w 2039063"/>
              <a:gd name="connsiteY100" fmla="*/ 1520741 h 1831245"/>
              <a:gd name="connsiteX101" fmla="*/ 1606313 w 2039063"/>
              <a:gd name="connsiteY101" fmla="*/ 1520741 h 1831245"/>
              <a:gd name="connsiteX102" fmla="*/ 1655211 w 2039063"/>
              <a:gd name="connsiteY102" fmla="*/ 1506071 h 1831245"/>
              <a:gd name="connsiteX103" fmla="*/ 1696775 w 2039063"/>
              <a:gd name="connsiteY103" fmla="*/ 1462063 h 1831245"/>
              <a:gd name="connsiteX104" fmla="*/ 1738338 w 2039063"/>
              <a:gd name="connsiteY104" fmla="*/ 1425389 h 1831245"/>
              <a:gd name="connsiteX105" fmla="*/ 1777457 w 2039063"/>
              <a:gd name="connsiteY105" fmla="*/ 1405829 h 1831245"/>
              <a:gd name="connsiteX106" fmla="*/ 1848360 w 2039063"/>
              <a:gd name="connsiteY106" fmla="*/ 1408274 h 1831245"/>
              <a:gd name="connsiteX107" fmla="*/ 1882588 w 2039063"/>
              <a:gd name="connsiteY107" fmla="*/ 1418054 h 1831245"/>
              <a:gd name="connsiteX108" fmla="*/ 1936377 w 2039063"/>
              <a:gd name="connsiteY108" fmla="*/ 1408274 h 1831245"/>
              <a:gd name="connsiteX109" fmla="*/ 2002390 w 2039063"/>
              <a:gd name="connsiteY109" fmla="*/ 1366711 h 1831245"/>
              <a:gd name="connsiteX110" fmla="*/ 2007279 w 2039063"/>
              <a:gd name="connsiteY110" fmla="*/ 1366711 h 1831245"/>
              <a:gd name="connsiteX111" fmla="*/ 2009724 w 2039063"/>
              <a:gd name="connsiteY111" fmla="*/ 1400940 h 1831245"/>
              <a:gd name="connsiteX112" fmla="*/ 2009724 w 2039063"/>
              <a:gd name="connsiteY112" fmla="*/ 1447393 h 1831245"/>
              <a:gd name="connsiteX113" fmla="*/ 2039063 w 2039063"/>
              <a:gd name="connsiteY113" fmla="*/ 1479177 h 1831245"/>
              <a:gd name="connsiteX114" fmla="*/ 1999945 w 2039063"/>
              <a:gd name="connsiteY114" fmla="*/ 1542745 h 1831245"/>
              <a:gd name="connsiteX115" fmla="*/ 1965716 w 2039063"/>
              <a:gd name="connsiteY115" fmla="*/ 1547635 h 1831245"/>
              <a:gd name="connsiteX116" fmla="*/ 1953491 w 2039063"/>
              <a:gd name="connsiteY116" fmla="*/ 1591643 h 1831245"/>
              <a:gd name="connsiteX117" fmla="*/ 1907038 w 2039063"/>
              <a:gd name="connsiteY117" fmla="*/ 1635652 h 1831245"/>
              <a:gd name="connsiteX118" fmla="*/ 1885033 w 2039063"/>
              <a:gd name="connsiteY118" fmla="*/ 1652766 h 1831245"/>
              <a:gd name="connsiteX119" fmla="*/ 1860584 w 2039063"/>
              <a:gd name="connsiteY119" fmla="*/ 1652766 h 1831245"/>
              <a:gd name="connsiteX120" fmla="*/ 1841025 w 2039063"/>
              <a:gd name="connsiteY120" fmla="*/ 1662546 h 1831245"/>
              <a:gd name="connsiteX121" fmla="*/ 1806796 w 2039063"/>
              <a:gd name="connsiteY121" fmla="*/ 1667436 h 1831245"/>
              <a:gd name="connsiteX122" fmla="*/ 1801906 w 2039063"/>
              <a:gd name="connsiteY122" fmla="*/ 1706555 h 1831245"/>
              <a:gd name="connsiteX123" fmla="*/ 1765232 w 2039063"/>
              <a:gd name="connsiteY123" fmla="*/ 1726114 h 1831245"/>
              <a:gd name="connsiteX124" fmla="*/ 1723669 w 2039063"/>
              <a:gd name="connsiteY124" fmla="*/ 1716334 h 1831245"/>
              <a:gd name="connsiteX125" fmla="*/ 1691885 w 2039063"/>
              <a:gd name="connsiteY125" fmla="*/ 1726114 h 1831245"/>
              <a:gd name="connsiteX126" fmla="*/ 1677215 w 2039063"/>
              <a:gd name="connsiteY126" fmla="*/ 1743228 h 1831245"/>
              <a:gd name="connsiteX127" fmla="*/ 1642986 w 2039063"/>
              <a:gd name="connsiteY127" fmla="*/ 1770122 h 1831245"/>
              <a:gd name="connsiteX128" fmla="*/ 1596533 w 2039063"/>
              <a:gd name="connsiteY128" fmla="*/ 1789682 h 1831245"/>
              <a:gd name="connsiteX129" fmla="*/ 1589198 w 2039063"/>
              <a:gd name="connsiteY129" fmla="*/ 1757898 h 1831245"/>
              <a:gd name="connsiteX130" fmla="*/ 1554969 w 2039063"/>
              <a:gd name="connsiteY130" fmla="*/ 1755453 h 1831245"/>
              <a:gd name="connsiteX131" fmla="*/ 1530520 w 2039063"/>
              <a:gd name="connsiteY131" fmla="*/ 1740783 h 1831245"/>
              <a:gd name="connsiteX132" fmla="*/ 1523185 w 2039063"/>
              <a:gd name="connsiteY132" fmla="*/ 1726114 h 1831245"/>
              <a:gd name="connsiteX133" fmla="*/ 1498736 w 2039063"/>
              <a:gd name="connsiteY133" fmla="*/ 1733449 h 1831245"/>
              <a:gd name="connsiteX134" fmla="*/ 1481622 w 2039063"/>
              <a:gd name="connsiteY134" fmla="*/ 1711444 h 1831245"/>
              <a:gd name="connsiteX135" fmla="*/ 1508516 w 2039063"/>
              <a:gd name="connsiteY135" fmla="*/ 1691885 h 1831245"/>
              <a:gd name="connsiteX136" fmla="*/ 1481622 w 2039063"/>
              <a:gd name="connsiteY136" fmla="*/ 1677215 h 1831245"/>
              <a:gd name="connsiteX137" fmla="*/ 1481622 w 2039063"/>
              <a:gd name="connsiteY137" fmla="*/ 1660101 h 1831245"/>
              <a:gd name="connsiteX138" fmla="*/ 1476732 w 2039063"/>
              <a:gd name="connsiteY138" fmla="*/ 1642987 h 1831245"/>
              <a:gd name="connsiteX139" fmla="*/ 1476732 w 2039063"/>
              <a:gd name="connsiteY139" fmla="*/ 1611203 h 1831245"/>
              <a:gd name="connsiteX140" fmla="*/ 1457172 w 2039063"/>
              <a:gd name="connsiteY140" fmla="*/ 1598978 h 1831245"/>
              <a:gd name="connsiteX141" fmla="*/ 1437613 w 2039063"/>
              <a:gd name="connsiteY141" fmla="*/ 1594088 h 1831245"/>
              <a:gd name="connsiteX142" fmla="*/ 1396049 w 2039063"/>
              <a:gd name="connsiteY142" fmla="*/ 1594088 h 1831245"/>
              <a:gd name="connsiteX143" fmla="*/ 1381380 w 2039063"/>
              <a:gd name="connsiteY143" fmla="*/ 1623427 h 1831245"/>
              <a:gd name="connsiteX144" fmla="*/ 1366710 w 2039063"/>
              <a:gd name="connsiteY144" fmla="*/ 1642987 h 1831245"/>
              <a:gd name="connsiteX145" fmla="*/ 1349596 w 2039063"/>
              <a:gd name="connsiteY145" fmla="*/ 1642987 h 1831245"/>
              <a:gd name="connsiteX146" fmla="*/ 1327592 w 2039063"/>
              <a:gd name="connsiteY146" fmla="*/ 1645432 h 1831245"/>
              <a:gd name="connsiteX147" fmla="*/ 1327592 w 2039063"/>
              <a:gd name="connsiteY147" fmla="*/ 1672326 h 1831245"/>
              <a:gd name="connsiteX148" fmla="*/ 1344706 w 2039063"/>
              <a:gd name="connsiteY148" fmla="*/ 1691885 h 1831245"/>
              <a:gd name="connsiteX149" fmla="*/ 1344706 w 2039063"/>
              <a:gd name="connsiteY149" fmla="*/ 1711444 h 1831245"/>
              <a:gd name="connsiteX150" fmla="*/ 1374045 w 2039063"/>
              <a:gd name="connsiteY150" fmla="*/ 1711444 h 1831245"/>
              <a:gd name="connsiteX151" fmla="*/ 1386270 w 2039063"/>
              <a:gd name="connsiteY151" fmla="*/ 1735894 h 1831245"/>
              <a:gd name="connsiteX152" fmla="*/ 1386270 w 2039063"/>
              <a:gd name="connsiteY152" fmla="*/ 1755453 h 1831245"/>
              <a:gd name="connsiteX153" fmla="*/ 1364265 w 2039063"/>
              <a:gd name="connsiteY153" fmla="*/ 1770122 h 1831245"/>
              <a:gd name="connsiteX154" fmla="*/ 1354486 w 2039063"/>
              <a:gd name="connsiteY154" fmla="*/ 1797017 h 1831245"/>
              <a:gd name="connsiteX155" fmla="*/ 1354486 w 2039063"/>
              <a:gd name="connsiteY155" fmla="*/ 1814131 h 1831245"/>
              <a:gd name="connsiteX156" fmla="*/ 1322702 w 2039063"/>
              <a:gd name="connsiteY156" fmla="*/ 1814131 h 1831245"/>
              <a:gd name="connsiteX157" fmla="*/ 1286028 w 2039063"/>
              <a:gd name="connsiteY157" fmla="*/ 1792127 h 1831245"/>
              <a:gd name="connsiteX158" fmla="*/ 1276248 w 2039063"/>
              <a:gd name="connsiteY158" fmla="*/ 1767678 h 1831245"/>
              <a:gd name="connsiteX159" fmla="*/ 1303142 w 2039063"/>
              <a:gd name="connsiteY159" fmla="*/ 1740783 h 1831245"/>
              <a:gd name="connsiteX160" fmla="*/ 1278693 w 2039063"/>
              <a:gd name="connsiteY160" fmla="*/ 1711444 h 1831245"/>
              <a:gd name="connsiteX161" fmla="*/ 1246909 w 2039063"/>
              <a:gd name="connsiteY161" fmla="*/ 1711444 h 1831245"/>
              <a:gd name="connsiteX162" fmla="*/ 1212680 w 2039063"/>
              <a:gd name="connsiteY162" fmla="*/ 1677215 h 1831245"/>
              <a:gd name="connsiteX163" fmla="*/ 1188231 w 2039063"/>
              <a:gd name="connsiteY163" fmla="*/ 1650321 h 1831245"/>
              <a:gd name="connsiteX164" fmla="*/ 1188231 w 2039063"/>
              <a:gd name="connsiteY164" fmla="*/ 1613648 h 1831245"/>
              <a:gd name="connsiteX165" fmla="*/ 1188231 w 2039063"/>
              <a:gd name="connsiteY165" fmla="*/ 1598978 h 1831245"/>
              <a:gd name="connsiteX166" fmla="*/ 1188231 w 2039063"/>
              <a:gd name="connsiteY166" fmla="*/ 1576974 h 1831245"/>
              <a:gd name="connsiteX167" fmla="*/ 1141778 w 2039063"/>
              <a:gd name="connsiteY167" fmla="*/ 1542745 h 1831245"/>
              <a:gd name="connsiteX168" fmla="*/ 1102659 w 2039063"/>
              <a:gd name="connsiteY168" fmla="*/ 1542745 h 1831245"/>
              <a:gd name="connsiteX169" fmla="*/ 1065985 w 2039063"/>
              <a:gd name="connsiteY169" fmla="*/ 1532965 h 1831245"/>
              <a:gd name="connsiteX170" fmla="*/ 1012197 w 2039063"/>
              <a:gd name="connsiteY170" fmla="*/ 1493846 h 1831245"/>
              <a:gd name="connsiteX171" fmla="*/ 995083 w 2039063"/>
              <a:gd name="connsiteY171" fmla="*/ 1488957 h 1831245"/>
              <a:gd name="connsiteX172" fmla="*/ 992638 w 2039063"/>
              <a:gd name="connsiteY172" fmla="*/ 1471842 h 1831245"/>
              <a:gd name="connsiteX173" fmla="*/ 965744 w 2039063"/>
              <a:gd name="connsiteY173" fmla="*/ 1435168 h 1831245"/>
              <a:gd name="connsiteX174" fmla="*/ 960854 w 2039063"/>
              <a:gd name="connsiteY174" fmla="*/ 1435168 h 1831245"/>
              <a:gd name="connsiteX175" fmla="*/ 960854 w 2039063"/>
              <a:gd name="connsiteY175" fmla="*/ 1408274 h 1831245"/>
              <a:gd name="connsiteX176" fmla="*/ 941294 w 2039063"/>
              <a:gd name="connsiteY176" fmla="*/ 1393605 h 1831245"/>
              <a:gd name="connsiteX177" fmla="*/ 907065 w 2039063"/>
              <a:gd name="connsiteY177" fmla="*/ 1393605 h 1831245"/>
              <a:gd name="connsiteX178" fmla="*/ 889951 w 2039063"/>
              <a:gd name="connsiteY178" fmla="*/ 1415609 h 1831245"/>
              <a:gd name="connsiteX179" fmla="*/ 889951 w 2039063"/>
              <a:gd name="connsiteY179" fmla="*/ 1462063 h 1831245"/>
              <a:gd name="connsiteX180" fmla="*/ 889951 w 2039063"/>
              <a:gd name="connsiteY180" fmla="*/ 1481622 h 1831245"/>
              <a:gd name="connsiteX181" fmla="*/ 938849 w 2039063"/>
              <a:gd name="connsiteY181" fmla="*/ 1503626 h 1831245"/>
              <a:gd name="connsiteX182" fmla="*/ 960854 w 2039063"/>
              <a:gd name="connsiteY182" fmla="*/ 1550080 h 1831245"/>
              <a:gd name="connsiteX183" fmla="*/ 997527 w 2039063"/>
              <a:gd name="connsiteY183" fmla="*/ 1579419 h 1831245"/>
              <a:gd name="connsiteX184" fmla="*/ 1034201 w 2039063"/>
              <a:gd name="connsiteY184" fmla="*/ 1584309 h 1831245"/>
              <a:gd name="connsiteX185" fmla="*/ 1034201 w 2039063"/>
              <a:gd name="connsiteY185" fmla="*/ 1603868 h 1831245"/>
              <a:gd name="connsiteX186" fmla="*/ 1061095 w 2039063"/>
              <a:gd name="connsiteY186" fmla="*/ 1620982 h 1831245"/>
              <a:gd name="connsiteX187" fmla="*/ 1095324 w 2039063"/>
              <a:gd name="connsiteY187" fmla="*/ 1628317 h 1831245"/>
              <a:gd name="connsiteX188" fmla="*/ 1109994 w 2039063"/>
              <a:gd name="connsiteY188" fmla="*/ 1647876 h 1831245"/>
              <a:gd name="connsiteX189" fmla="*/ 1141778 w 2039063"/>
              <a:gd name="connsiteY189" fmla="*/ 1667436 h 1831245"/>
              <a:gd name="connsiteX190" fmla="*/ 1127108 w 2039063"/>
              <a:gd name="connsiteY190" fmla="*/ 1674771 h 1831245"/>
              <a:gd name="connsiteX191" fmla="*/ 1105104 w 2039063"/>
              <a:gd name="connsiteY191" fmla="*/ 1674771 h 1831245"/>
              <a:gd name="connsiteX192" fmla="*/ 1097769 w 2039063"/>
              <a:gd name="connsiteY192" fmla="*/ 1694330 h 1831245"/>
              <a:gd name="connsiteX193" fmla="*/ 1102659 w 2039063"/>
              <a:gd name="connsiteY193" fmla="*/ 1733449 h 1831245"/>
              <a:gd name="connsiteX194" fmla="*/ 1078210 w 2039063"/>
              <a:gd name="connsiteY194" fmla="*/ 1775012 h 1831245"/>
              <a:gd name="connsiteX195" fmla="*/ 1051316 w 2039063"/>
              <a:gd name="connsiteY195" fmla="*/ 1806796 h 1831245"/>
              <a:gd name="connsiteX196" fmla="*/ 1017087 w 2039063"/>
              <a:gd name="connsiteY196" fmla="*/ 1809241 h 1831245"/>
              <a:gd name="connsiteX197" fmla="*/ 1017087 w 2039063"/>
              <a:gd name="connsiteY197" fmla="*/ 1787237 h 1831245"/>
              <a:gd name="connsiteX198" fmla="*/ 1048871 w 2039063"/>
              <a:gd name="connsiteY198" fmla="*/ 1748118 h 1831245"/>
              <a:gd name="connsiteX199" fmla="*/ 1031756 w 2039063"/>
              <a:gd name="connsiteY199" fmla="*/ 1706555 h 1831245"/>
              <a:gd name="connsiteX200" fmla="*/ 1012197 w 2039063"/>
              <a:gd name="connsiteY200" fmla="*/ 1669881 h 1831245"/>
              <a:gd name="connsiteX201" fmla="*/ 977968 w 2039063"/>
              <a:gd name="connsiteY201" fmla="*/ 1655211 h 1831245"/>
              <a:gd name="connsiteX202" fmla="*/ 936404 w 2039063"/>
              <a:gd name="connsiteY202" fmla="*/ 1628317 h 1831245"/>
              <a:gd name="connsiteX203" fmla="*/ 904621 w 2039063"/>
              <a:gd name="connsiteY203" fmla="*/ 1630762 h 1831245"/>
              <a:gd name="connsiteX204" fmla="*/ 860612 w 2039063"/>
              <a:gd name="connsiteY204" fmla="*/ 1594088 h 1831245"/>
              <a:gd name="connsiteX205" fmla="*/ 833718 w 2039063"/>
              <a:gd name="connsiteY205" fmla="*/ 1559859 h 1831245"/>
              <a:gd name="connsiteX206" fmla="*/ 816603 w 2039063"/>
              <a:gd name="connsiteY206" fmla="*/ 1540300 h 1831245"/>
              <a:gd name="connsiteX207" fmla="*/ 814158 w 2039063"/>
              <a:gd name="connsiteY207" fmla="*/ 1506071 h 1831245"/>
              <a:gd name="connsiteX208" fmla="*/ 787264 w 2039063"/>
              <a:gd name="connsiteY208" fmla="*/ 1488957 h 1831245"/>
              <a:gd name="connsiteX209" fmla="*/ 755480 w 2039063"/>
              <a:gd name="connsiteY209" fmla="*/ 1457173 h 1831245"/>
              <a:gd name="connsiteX210" fmla="*/ 718807 w 2039063"/>
              <a:gd name="connsiteY210" fmla="*/ 1471842 h 1831245"/>
              <a:gd name="connsiteX211" fmla="*/ 709027 w 2039063"/>
              <a:gd name="connsiteY211" fmla="*/ 1488957 h 1831245"/>
              <a:gd name="connsiteX212" fmla="*/ 679688 w 2039063"/>
              <a:gd name="connsiteY212" fmla="*/ 1508516 h 1831245"/>
              <a:gd name="connsiteX213" fmla="*/ 660129 w 2039063"/>
              <a:gd name="connsiteY213" fmla="*/ 1535410 h 1831245"/>
              <a:gd name="connsiteX214" fmla="*/ 640569 w 2039063"/>
              <a:gd name="connsiteY214" fmla="*/ 1535410 h 1831245"/>
              <a:gd name="connsiteX215" fmla="*/ 601450 w 2039063"/>
              <a:gd name="connsiteY215" fmla="*/ 1515851 h 1831245"/>
              <a:gd name="connsiteX216" fmla="*/ 572111 w 2039063"/>
              <a:gd name="connsiteY216" fmla="*/ 1508516 h 1831245"/>
              <a:gd name="connsiteX217" fmla="*/ 532993 w 2039063"/>
              <a:gd name="connsiteY217" fmla="*/ 1498736 h 1831245"/>
              <a:gd name="connsiteX218" fmla="*/ 506099 w 2039063"/>
              <a:gd name="connsiteY218" fmla="*/ 1530520 h 1831245"/>
              <a:gd name="connsiteX219" fmla="*/ 513433 w 2039063"/>
              <a:gd name="connsiteY219" fmla="*/ 1576974 h 1831245"/>
              <a:gd name="connsiteX220" fmla="*/ 503654 w 2039063"/>
              <a:gd name="connsiteY220" fmla="*/ 1596533 h 1831245"/>
              <a:gd name="connsiteX221" fmla="*/ 447421 w 2039063"/>
              <a:gd name="connsiteY221" fmla="*/ 1596533 h 1831245"/>
              <a:gd name="connsiteX222" fmla="*/ 410747 w 2039063"/>
              <a:gd name="connsiteY222" fmla="*/ 1603868 h 1831245"/>
              <a:gd name="connsiteX223" fmla="*/ 361848 w 2039063"/>
              <a:gd name="connsiteY223" fmla="*/ 1674771 h 1831245"/>
              <a:gd name="connsiteX224" fmla="*/ 359403 w 2039063"/>
              <a:gd name="connsiteY224" fmla="*/ 1694330 h 1831245"/>
              <a:gd name="connsiteX225" fmla="*/ 359403 w 2039063"/>
              <a:gd name="connsiteY225" fmla="*/ 1731004 h 1831245"/>
              <a:gd name="connsiteX226" fmla="*/ 337399 w 2039063"/>
              <a:gd name="connsiteY226" fmla="*/ 1753008 h 1831245"/>
              <a:gd name="connsiteX227" fmla="*/ 337399 w 2039063"/>
              <a:gd name="connsiteY227" fmla="*/ 1779902 h 1831245"/>
              <a:gd name="connsiteX228" fmla="*/ 325175 w 2039063"/>
              <a:gd name="connsiteY228" fmla="*/ 1779902 h 1831245"/>
              <a:gd name="connsiteX229" fmla="*/ 293391 w 2039063"/>
              <a:gd name="connsiteY229" fmla="*/ 1809241 h 1831245"/>
              <a:gd name="connsiteX230" fmla="*/ 271386 w 2039063"/>
              <a:gd name="connsiteY230" fmla="*/ 1814131 h 1831245"/>
              <a:gd name="connsiteX231" fmla="*/ 244492 w 2039063"/>
              <a:gd name="connsiteY231" fmla="*/ 1828800 h 1831245"/>
              <a:gd name="connsiteX232" fmla="*/ 217598 w 2039063"/>
              <a:gd name="connsiteY232" fmla="*/ 1811686 h 1831245"/>
              <a:gd name="connsiteX233" fmla="*/ 207818 w 2039063"/>
              <a:gd name="connsiteY233" fmla="*/ 1801906 h 1831245"/>
              <a:gd name="connsiteX234" fmla="*/ 173590 w 2039063"/>
              <a:gd name="connsiteY234" fmla="*/ 1801906 h 1831245"/>
              <a:gd name="connsiteX235" fmla="*/ 141806 w 2039063"/>
              <a:gd name="connsiteY235" fmla="*/ 1831245 h 1831245"/>
              <a:gd name="connsiteX236" fmla="*/ 110022 w 2039063"/>
              <a:gd name="connsiteY236" fmla="*/ 1831245 h 1831245"/>
              <a:gd name="connsiteX237" fmla="*/ 107577 w 2039063"/>
              <a:gd name="connsiteY237" fmla="*/ 1797017 h 1831245"/>
              <a:gd name="connsiteX238" fmla="*/ 83127 w 2039063"/>
              <a:gd name="connsiteY238" fmla="*/ 1777457 h 1831245"/>
              <a:gd name="connsiteX239" fmla="*/ 83127 w 2039063"/>
              <a:gd name="connsiteY239" fmla="*/ 1757898 h 1831245"/>
              <a:gd name="connsiteX240" fmla="*/ 58678 w 2039063"/>
              <a:gd name="connsiteY240" fmla="*/ 1733449 h 1831245"/>
              <a:gd name="connsiteX241" fmla="*/ 31784 w 2039063"/>
              <a:gd name="connsiteY241" fmla="*/ 1731004 h 1831245"/>
              <a:gd name="connsiteX242" fmla="*/ 9780 w 2039063"/>
              <a:gd name="connsiteY242" fmla="*/ 1718779 h 1831245"/>
              <a:gd name="connsiteX243" fmla="*/ 9780 w 2039063"/>
              <a:gd name="connsiteY243" fmla="*/ 1689440 h 1831245"/>
              <a:gd name="connsiteX244" fmla="*/ 0 w 2039063"/>
              <a:gd name="connsiteY244" fmla="*/ 1650321 h 1831245"/>
              <a:gd name="connsiteX245" fmla="*/ 0 w 2039063"/>
              <a:gd name="connsiteY245" fmla="*/ 1606313 h 1831245"/>
              <a:gd name="connsiteX246" fmla="*/ 4890 w 2039063"/>
              <a:gd name="connsiteY246" fmla="*/ 1572084 h 1831245"/>
              <a:gd name="connsiteX247" fmla="*/ 26894 w 2039063"/>
              <a:gd name="connsiteY247" fmla="*/ 1542745 h 1831245"/>
              <a:gd name="connsiteX248" fmla="*/ 63568 w 2039063"/>
              <a:gd name="connsiteY248" fmla="*/ 1530520 h 1831245"/>
              <a:gd name="connsiteX249" fmla="*/ 34229 w 2039063"/>
              <a:gd name="connsiteY249" fmla="*/ 1515851 h 1831245"/>
              <a:gd name="connsiteX250" fmla="*/ 39119 w 2039063"/>
              <a:gd name="connsiteY250" fmla="*/ 1442503 h 1831245"/>
              <a:gd name="connsiteX251" fmla="*/ 39119 w 2039063"/>
              <a:gd name="connsiteY251" fmla="*/ 1410719 h 1831245"/>
              <a:gd name="connsiteX252" fmla="*/ 61123 w 2039063"/>
              <a:gd name="connsiteY252" fmla="*/ 1410719 h 1831245"/>
              <a:gd name="connsiteX253" fmla="*/ 85572 w 2039063"/>
              <a:gd name="connsiteY253" fmla="*/ 1405829 h 1831245"/>
              <a:gd name="connsiteX254" fmla="*/ 154030 w 2039063"/>
              <a:gd name="connsiteY254" fmla="*/ 1422944 h 1831245"/>
              <a:gd name="connsiteX255" fmla="*/ 185814 w 2039063"/>
              <a:gd name="connsiteY255" fmla="*/ 1447393 h 1831245"/>
              <a:gd name="connsiteX256" fmla="*/ 222488 w 2039063"/>
              <a:gd name="connsiteY256" fmla="*/ 1449838 h 1831245"/>
              <a:gd name="connsiteX257" fmla="*/ 251827 w 2039063"/>
              <a:gd name="connsiteY257" fmla="*/ 1449838 h 1831245"/>
              <a:gd name="connsiteX258" fmla="*/ 283611 w 2039063"/>
              <a:gd name="connsiteY258" fmla="*/ 1462063 h 1831245"/>
              <a:gd name="connsiteX259" fmla="*/ 308060 w 2039063"/>
              <a:gd name="connsiteY259" fmla="*/ 1462063 h 1831245"/>
              <a:gd name="connsiteX260" fmla="*/ 334954 w 2039063"/>
              <a:gd name="connsiteY260" fmla="*/ 1410719 h 1831245"/>
              <a:gd name="connsiteX261" fmla="*/ 349624 w 2039063"/>
              <a:gd name="connsiteY261" fmla="*/ 1356931 h 1831245"/>
              <a:gd name="connsiteX262" fmla="*/ 349624 w 2039063"/>
              <a:gd name="connsiteY262" fmla="*/ 1286028 h 1831245"/>
              <a:gd name="connsiteX263" fmla="*/ 322730 w 2039063"/>
              <a:gd name="connsiteY263" fmla="*/ 1251799 h 1831245"/>
              <a:gd name="connsiteX264" fmla="*/ 293391 w 2039063"/>
              <a:gd name="connsiteY264" fmla="*/ 1242020 h 1831245"/>
              <a:gd name="connsiteX265" fmla="*/ 264052 w 2039063"/>
              <a:gd name="connsiteY265" fmla="*/ 1220015 h 1831245"/>
              <a:gd name="connsiteX266" fmla="*/ 244492 w 2039063"/>
              <a:gd name="connsiteY266" fmla="*/ 1195566 h 1831245"/>
              <a:gd name="connsiteX267" fmla="*/ 234713 w 2039063"/>
              <a:gd name="connsiteY267" fmla="*/ 1166227 h 1831245"/>
              <a:gd name="connsiteX268" fmla="*/ 266496 w 2039063"/>
              <a:gd name="connsiteY268" fmla="*/ 1161337 h 1831245"/>
              <a:gd name="connsiteX269" fmla="*/ 286056 w 2039063"/>
              <a:gd name="connsiteY269" fmla="*/ 1156448 h 1831245"/>
              <a:gd name="connsiteX270" fmla="*/ 310505 w 2039063"/>
              <a:gd name="connsiteY270" fmla="*/ 1156448 h 1831245"/>
              <a:gd name="connsiteX271" fmla="*/ 322730 w 2039063"/>
              <a:gd name="connsiteY271" fmla="*/ 1156448 h 1831245"/>
              <a:gd name="connsiteX272" fmla="*/ 354514 w 2039063"/>
              <a:gd name="connsiteY272" fmla="*/ 1127109 h 1831245"/>
              <a:gd name="connsiteX273" fmla="*/ 352069 w 2039063"/>
              <a:gd name="connsiteY273" fmla="*/ 1105104 h 1831245"/>
              <a:gd name="connsiteX274" fmla="*/ 391187 w 2039063"/>
              <a:gd name="connsiteY274" fmla="*/ 1127109 h 1831245"/>
              <a:gd name="connsiteX275" fmla="*/ 403412 w 2039063"/>
              <a:gd name="connsiteY275" fmla="*/ 1146668 h 1831245"/>
              <a:gd name="connsiteX276" fmla="*/ 430306 w 2039063"/>
              <a:gd name="connsiteY276" fmla="*/ 1129553 h 1831245"/>
              <a:gd name="connsiteX277" fmla="*/ 486539 w 2039063"/>
              <a:gd name="connsiteY277" fmla="*/ 1114884 h 1831245"/>
              <a:gd name="connsiteX278" fmla="*/ 484094 w 2039063"/>
              <a:gd name="connsiteY278" fmla="*/ 1078210 h 1831245"/>
              <a:gd name="connsiteX279" fmla="*/ 535438 w 2039063"/>
              <a:gd name="connsiteY279" fmla="*/ 1048871 h 1831245"/>
              <a:gd name="connsiteX280" fmla="*/ 550107 w 2039063"/>
              <a:gd name="connsiteY280" fmla="*/ 1029312 h 1831245"/>
              <a:gd name="connsiteX281" fmla="*/ 579446 w 2039063"/>
              <a:gd name="connsiteY281" fmla="*/ 1017087 h 1831245"/>
              <a:gd name="connsiteX282" fmla="*/ 591671 w 2039063"/>
              <a:gd name="connsiteY282" fmla="*/ 990193 h 1831245"/>
              <a:gd name="connsiteX283" fmla="*/ 591671 w 2039063"/>
              <a:gd name="connsiteY283" fmla="*/ 958409 h 1831245"/>
              <a:gd name="connsiteX284" fmla="*/ 628345 w 2039063"/>
              <a:gd name="connsiteY284" fmla="*/ 941295 h 1831245"/>
              <a:gd name="connsiteX285" fmla="*/ 643014 w 2039063"/>
              <a:gd name="connsiteY285" fmla="*/ 936405 h 1831245"/>
              <a:gd name="connsiteX286" fmla="*/ 691913 w 2039063"/>
              <a:gd name="connsiteY286" fmla="*/ 931515 h 1831245"/>
              <a:gd name="connsiteX287" fmla="*/ 721252 w 2039063"/>
              <a:gd name="connsiteY287" fmla="*/ 929070 h 1831245"/>
              <a:gd name="connsiteX288" fmla="*/ 745701 w 2039063"/>
              <a:gd name="connsiteY288" fmla="*/ 926625 h 1831245"/>
              <a:gd name="connsiteX289" fmla="*/ 733476 w 2039063"/>
              <a:gd name="connsiteY289" fmla="*/ 887506 h 1831245"/>
              <a:gd name="connsiteX290" fmla="*/ 733476 w 2039063"/>
              <a:gd name="connsiteY290" fmla="*/ 887506 h 1831245"/>
              <a:gd name="connsiteX291" fmla="*/ 745510 w 2039063"/>
              <a:gd name="connsiteY291" fmla="*/ 862357 h 1831245"/>
              <a:gd name="connsiteX292" fmla="*/ 732132 w 2039063"/>
              <a:gd name="connsiteY292" fmla="*/ 812968 h 1831245"/>
              <a:gd name="connsiteX293" fmla="*/ 738895 w 2039063"/>
              <a:gd name="connsiteY293" fmla="*/ 747509 h 1831245"/>
              <a:gd name="connsiteX294" fmla="*/ 807403 w 2039063"/>
              <a:gd name="connsiteY294" fmla="*/ 702757 h 1831245"/>
              <a:gd name="connsiteX0" fmla="*/ 807403 w 2039063"/>
              <a:gd name="connsiteY0" fmla="*/ 702757 h 1831245"/>
              <a:gd name="connsiteX1" fmla="*/ 826460 w 2039063"/>
              <a:gd name="connsiteY1" fmla="*/ 690958 h 1831245"/>
              <a:gd name="connsiteX2" fmla="*/ 772881 w 2039063"/>
              <a:gd name="connsiteY2" fmla="*/ 673098 h 1831245"/>
              <a:gd name="connsiteX3" fmla="*/ 707880 w 2039063"/>
              <a:gd name="connsiteY3" fmla="*/ 691085 h 1831245"/>
              <a:gd name="connsiteX4" fmla="*/ 656557 w 2039063"/>
              <a:gd name="connsiteY4" fmla="*/ 644504 h 1831245"/>
              <a:gd name="connsiteX5" fmla="*/ 657684 w 2039063"/>
              <a:gd name="connsiteY5" fmla="*/ 581891 h 1831245"/>
              <a:gd name="connsiteX6" fmla="*/ 640569 w 2039063"/>
              <a:gd name="connsiteY6" fmla="*/ 542773 h 1831245"/>
              <a:gd name="connsiteX7" fmla="*/ 640569 w 2039063"/>
              <a:gd name="connsiteY7" fmla="*/ 493874 h 1831245"/>
              <a:gd name="connsiteX8" fmla="*/ 669908 w 2039063"/>
              <a:gd name="connsiteY8" fmla="*/ 447421 h 1831245"/>
              <a:gd name="connsiteX9" fmla="*/ 738366 w 2039063"/>
              <a:gd name="connsiteY9" fmla="*/ 398522 h 1831245"/>
              <a:gd name="connsiteX10" fmla="*/ 782375 w 2039063"/>
              <a:gd name="connsiteY10" fmla="*/ 356959 h 1831245"/>
              <a:gd name="connsiteX11" fmla="*/ 826383 w 2039063"/>
              <a:gd name="connsiteY11" fmla="*/ 293391 h 1831245"/>
              <a:gd name="connsiteX12" fmla="*/ 838608 w 2039063"/>
              <a:gd name="connsiteY12" fmla="*/ 237158 h 1831245"/>
              <a:gd name="connsiteX13" fmla="*/ 870392 w 2039063"/>
              <a:gd name="connsiteY13" fmla="*/ 193149 h 1831245"/>
              <a:gd name="connsiteX14" fmla="*/ 907065 w 2039063"/>
              <a:gd name="connsiteY14" fmla="*/ 134471 h 1831245"/>
              <a:gd name="connsiteX15" fmla="*/ 938849 w 2039063"/>
              <a:gd name="connsiteY15" fmla="*/ 80683 h 1831245"/>
              <a:gd name="connsiteX16" fmla="*/ 968188 w 2039063"/>
              <a:gd name="connsiteY16" fmla="*/ 41564 h 1831245"/>
              <a:gd name="connsiteX17" fmla="*/ 1002417 w 2039063"/>
              <a:gd name="connsiteY17" fmla="*/ 41564 h 1831245"/>
              <a:gd name="connsiteX18" fmla="*/ 1053761 w 2039063"/>
              <a:gd name="connsiteY18" fmla="*/ 0 h 1831245"/>
              <a:gd name="connsiteX19" fmla="*/ 1080655 w 2039063"/>
              <a:gd name="connsiteY19" fmla="*/ 7335 h 1831245"/>
              <a:gd name="connsiteX20" fmla="*/ 1134443 w 2039063"/>
              <a:gd name="connsiteY20" fmla="*/ 7335 h 1831245"/>
              <a:gd name="connsiteX21" fmla="*/ 1171117 w 2039063"/>
              <a:gd name="connsiteY21" fmla="*/ 19560 h 1831245"/>
              <a:gd name="connsiteX22" fmla="*/ 1173562 w 2039063"/>
              <a:gd name="connsiteY22" fmla="*/ 24450 h 1831245"/>
              <a:gd name="connsiteX23" fmla="*/ 1173562 w 2039063"/>
              <a:gd name="connsiteY23" fmla="*/ 39119 h 1831245"/>
              <a:gd name="connsiteX24" fmla="*/ 1210236 w 2039063"/>
              <a:gd name="connsiteY24" fmla="*/ 39119 h 1831245"/>
              <a:gd name="connsiteX25" fmla="*/ 1251799 w 2039063"/>
              <a:gd name="connsiteY25" fmla="*/ 48899 h 1831245"/>
              <a:gd name="connsiteX26" fmla="*/ 1290918 w 2039063"/>
              <a:gd name="connsiteY26" fmla="*/ 48899 h 1831245"/>
              <a:gd name="connsiteX27" fmla="*/ 1322702 w 2039063"/>
              <a:gd name="connsiteY27" fmla="*/ 61123 h 1831245"/>
              <a:gd name="connsiteX28" fmla="*/ 1369155 w 2039063"/>
              <a:gd name="connsiteY28" fmla="*/ 66013 h 1831245"/>
              <a:gd name="connsiteX29" fmla="*/ 1405829 w 2039063"/>
              <a:gd name="connsiteY29" fmla="*/ 90463 h 1831245"/>
              <a:gd name="connsiteX30" fmla="*/ 1425388 w 2039063"/>
              <a:gd name="connsiteY30" fmla="*/ 112467 h 1831245"/>
              <a:gd name="connsiteX31" fmla="*/ 1425388 w 2039063"/>
              <a:gd name="connsiteY31" fmla="*/ 132026 h 1831245"/>
              <a:gd name="connsiteX32" fmla="*/ 1418054 w 2039063"/>
              <a:gd name="connsiteY32" fmla="*/ 151586 h 1831245"/>
              <a:gd name="connsiteX33" fmla="*/ 1398494 w 2039063"/>
              <a:gd name="connsiteY33" fmla="*/ 171145 h 1831245"/>
              <a:gd name="connsiteX34" fmla="*/ 1334926 w 2039063"/>
              <a:gd name="connsiteY34" fmla="*/ 171145 h 1831245"/>
              <a:gd name="connsiteX35" fmla="*/ 1317812 w 2039063"/>
              <a:gd name="connsiteY35" fmla="*/ 171145 h 1831245"/>
              <a:gd name="connsiteX36" fmla="*/ 1261579 w 2039063"/>
              <a:gd name="connsiteY36" fmla="*/ 207819 h 1831245"/>
              <a:gd name="connsiteX37" fmla="*/ 1259134 w 2039063"/>
              <a:gd name="connsiteY37" fmla="*/ 222488 h 1831245"/>
              <a:gd name="connsiteX38" fmla="*/ 1246909 w 2039063"/>
              <a:gd name="connsiteY38" fmla="*/ 310505 h 1831245"/>
              <a:gd name="connsiteX39" fmla="*/ 1234685 w 2039063"/>
              <a:gd name="connsiteY39" fmla="*/ 361849 h 1831245"/>
              <a:gd name="connsiteX40" fmla="*/ 1215125 w 2039063"/>
              <a:gd name="connsiteY40" fmla="*/ 396078 h 1831245"/>
              <a:gd name="connsiteX41" fmla="*/ 1229795 w 2039063"/>
              <a:gd name="connsiteY41" fmla="*/ 442531 h 1831245"/>
              <a:gd name="connsiteX42" fmla="*/ 1237130 w 2039063"/>
              <a:gd name="connsiteY42" fmla="*/ 486540 h 1831245"/>
              <a:gd name="connsiteX43" fmla="*/ 1266469 w 2039063"/>
              <a:gd name="connsiteY43" fmla="*/ 506099 h 1831245"/>
              <a:gd name="connsiteX44" fmla="*/ 1281138 w 2039063"/>
              <a:gd name="connsiteY44" fmla="*/ 520768 h 1831245"/>
              <a:gd name="connsiteX45" fmla="*/ 1288473 w 2039063"/>
              <a:gd name="connsiteY45" fmla="*/ 552552 h 1831245"/>
              <a:gd name="connsiteX46" fmla="*/ 1251799 w 2039063"/>
              <a:gd name="connsiteY46" fmla="*/ 552552 h 1831245"/>
              <a:gd name="connsiteX47" fmla="*/ 1224905 w 2039063"/>
              <a:gd name="connsiteY47" fmla="*/ 564777 h 1831245"/>
              <a:gd name="connsiteX48" fmla="*/ 1195566 w 2039063"/>
              <a:gd name="connsiteY48" fmla="*/ 581891 h 1831245"/>
              <a:gd name="connsiteX49" fmla="*/ 1168672 w 2039063"/>
              <a:gd name="connsiteY49" fmla="*/ 596561 h 1831245"/>
              <a:gd name="connsiteX50" fmla="*/ 1154002 w 2039063"/>
              <a:gd name="connsiteY50" fmla="*/ 601451 h 1831245"/>
              <a:gd name="connsiteX51" fmla="*/ 1151557 w 2039063"/>
              <a:gd name="connsiteY51" fmla="*/ 618565 h 1831245"/>
              <a:gd name="connsiteX52" fmla="*/ 1151557 w 2039063"/>
              <a:gd name="connsiteY52" fmla="*/ 645459 h 1831245"/>
              <a:gd name="connsiteX53" fmla="*/ 1171117 w 2039063"/>
              <a:gd name="connsiteY53" fmla="*/ 645459 h 1831245"/>
              <a:gd name="connsiteX54" fmla="*/ 1134443 w 2039063"/>
              <a:gd name="connsiteY54" fmla="*/ 711472 h 1831245"/>
              <a:gd name="connsiteX55" fmla="*/ 1134443 w 2039063"/>
              <a:gd name="connsiteY55" fmla="*/ 745701 h 1831245"/>
              <a:gd name="connsiteX56" fmla="*/ 1139333 w 2039063"/>
              <a:gd name="connsiteY56" fmla="*/ 787265 h 1831245"/>
              <a:gd name="connsiteX57" fmla="*/ 1166227 w 2039063"/>
              <a:gd name="connsiteY57" fmla="*/ 814159 h 1831245"/>
              <a:gd name="connsiteX58" fmla="*/ 1220015 w 2039063"/>
              <a:gd name="connsiteY58" fmla="*/ 828828 h 1831245"/>
              <a:gd name="connsiteX59" fmla="*/ 1220015 w 2039063"/>
              <a:gd name="connsiteY59" fmla="*/ 836163 h 1831245"/>
              <a:gd name="connsiteX60" fmla="*/ 1256689 w 2039063"/>
              <a:gd name="connsiteY60" fmla="*/ 870392 h 1831245"/>
              <a:gd name="connsiteX61" fmla="*/ 1303142 w 2039063"/>
              <a:gd name="connsiteY61" fmla="*/ 867947 h 1831245"/>
              <a:gd name="connsiteX62" fmla="*/ 1337371 w 2039063"/>
              <a:gd name="connsiteY62" fmla="*/ 929070 h 1831245"/>
              <a:gd name="connsiteX63" fmla="*/ 1378935 w 2039063"/>
              <a:gd name="connsiteY63" fmla="*/ 970634 h 1831245"/>
              <a:gd name="connsiteX64" fmla="*/ 1420499 w 2039063"/>
              <a:gd name="connsiteY64" fmla="*/ 953519 h 1831245"/>
              <a:gd name="connsiteX65" fmla="*/ 1459617 w 2039063"/>
              <a:gd name="connsiteY65" fmla="*/ 951074 h 1831245"/>
              <a:gd name="connsiteX66" fmla="*/ 1501181 w 2039063"/>
              <a:gd name="connsiteY66" fmla="*/ 951074 h 1831245"/>
              <a:gd name="connsiteX67" fmla="*/ 1513406 w 2039063"/>
              <a:gd name="connsiteY67" fmla="*/ 982858 h 1831245"/>
              <a:gd name="connsiteX68" fmla="*/ 1542745 w 2039063"/>
              <a:gd name="connsiteY68" fmla="*/ 1029312 h 1831245"/>
              <a:gd name="connsiteX69" fmla="*/ 1611202 w 2039063"/>
              <a:gd name="connsiteY69" fmla="*/ 1058651 h 1831245"/>
              <a:gd name="connsiteX70" fmla="*/ 1672325 w 2039063"/>
              <a:gd name="connsiteY70" fmla="*/ 1080655 h 1831245"/>
              <a:gd name="connsiteX71" fmla="*/ 1731003 w 2039063"/>
              <a:gd name="connsiteY71" fmla="*/ 1065986 h 1831245"/>
              <a:gd name="connsiteX72" fmla="*/ 1787237 w 2039063"/>
              <a:gd name="connsiteY72" fmla="*/ 1070875 h 1831245"/>
              <a:gd name="connsiteX73" fmla="*/ 1826355 w 2039063"/>
              <a:gd name="connsiteY73" fmla="*/ 1070875 h 1831245"/>
              <a:gd name="connsiteX74" fmla="*/ 1826355 w 2039063"/>
              <a:gd name="connsiteY74" fmla="*/ 1107549 h 1831245"/>
              <a:gd name="connsiteX75" fmla="*/ 1784792 w 2039063"/>
              <a:gd name="connsiteY75" fmla="*/ 1122219 h 1831245"/>
              <a:gd name="connsiteX76" fmla="*/ 1757898 w 2039063"/>
              <a:gd name="connsiteY76" fmla="*/ 1149113 h 1831245"/>
              <a:gd name="connsiteX77" fmla="*/ 1731003 w 2039063"/>
              <a:gd name="connsiteY77" fmla="*/ 1171117 h 1831245"/>
              <a:gd name="connsiteX78" fmla="*/ 1713889 w 2039063"/>
              <a:gd name="connsiteY78" fmla="*/ 1207791 h 1831245"/>
              <a:gd name="connsiteX79" fmla="*/ 1726114 w 2039063"/>
              <a:gd name="connsiteY79" fmla="*/ 1224905 h 1831245"/>
              <a:gd name="connsiteX80" fmla="*/ 1748118 w 2039063"/>
              <a:gd name="connsiteY80" fmla="*/ 1229795 h 1831245"/>
              <a:gd name="connsiteX81" fmla="*/ 1765232 w 2039063"/>
              <a:gd name="connsiteY81" fmla="*/ 1220015 h 1831245"/>
              <a:gd name="connsiteX82" fmla="*/ 1779902 w 2039063"/>
              <a:gd name="connsiteY82" fmla="*/ 1220015 h 1831245"/>
              <a:gd name="connsiteX83" fmla="*/ 1779902 w 2039063"/>
              <a:gd name="connsiteY83" fmla="*/ 1229795 h 1831245"/>
              <a:gd name="connsiteX84" fmla="*/ 1740783 w 2039063"/>
              <a:gd name="connsiteY84" fmla="*/ 1251799 h 1831245"/>
              <a:gd name="connsiteX85" fmla="*/ 1718779 w 2039063"/>
              <a:gd name="connsiteY85" fmla="*/ 1271359 h 1831245"/>
              <a:gd name="connsiteX86" fmla="*/ 1704109 w 2039063"/>
              <a:gd name="connsiteY86" fmla="*/ 1283583 h 1831245"/>
              <a:gd name="connsiteX87" fmla="*/ 1684550 w 2039063"/>
              <a:gd name="connsiteY87" fmla="*/ 1273804 h 1831245"/>
              <a:gd name="connsiteX88" fmla="*/ 1664991 w 2039063"/>
              <a:gd name="connsiteY88" fmla="*/ 1264024 h 1831245"/>
              <a:gd name="connsiteX89" fmla="*/ 1662546 w 2039063"/>
              <a:gd name="connsiteY89" fmla="*/ 1249355 h 1831245"/>
              <a:gd name="connsiteX90" fmla="*/ 1677215 w 2039063"/>
              <a:gd name="connsiteY90" fmla="*/ 1224905 h 1831245"/>
              <a:gd name="connsiteX91" fmla="*/ 1642986 w 2039063"/>
              <a:gd name="connsiteY91" fmla="*/ 1229795 h 1831245"/>
              <a:gd name="connsiteX92" fmla="*/ 1623427 w 2039063"/>
              <a:gd name="connsiteY92" fmla="*/ 1224905 h 1831245"/>
              <a:gd name="connsiteX93" fmla="*/ 1598978 w 2039063"/>
              <a:gd name="connsiteY93" fmla="*/ 1224905 h 1831245"/>
              <a:gd name="connsiteX94" fmla="*/ 1562304 w 2039063"/>
              <a:gd name="connsiteY94" fmla="*/ 1290918 h 1831245"/>
              <a:gd name="connsiteX95" fmla="*/ 1537855 w 2039063"/>
              <a:gd name="connsiteY95" fmla="*/ 1359376 h 1831245"/>
              <a:gd name="connsiteX96" fmla="*/ 1537855 w 2039063"/>
              <a:gd name="connsiteY96" fmla="*/ 1398495 h 1831245"/>
              <a:gd name="connsiteX97" fmla="*/ 1518295 w 2039063"/>
              <a:gd name="connsiteY97" fmla="*/ 1432723 h 1831245"/>
              <a:gd name="connsiteX98" fmla="*/ 1518295 w 2039063"/>
              <a:gd name="connsiteY98" fmla="*/ 1464507 h 1831245"/>
              <a:gd name="connsiteX99" fmla="*/ 1518295 w 2039063"/>
              <a:gd name="connsiteY99" fmla="*/ 1503626 h 1831245"/>
              <a:gd name="connsiteX100" fmla="*/ 1574529 w 2039063"/>
              <a:gd name="connsiteY100" fmla="*/ 1520741 h 1831245"/>
              <a:gd name="connsiteX101" fmla="*/ 1606313 w 2039063"/>
              <a:gd name="connsiteY101" fmla="*/ 1520741 h 1831245"/>
              <a:gd name="connsiteX102" fmla="*/ 1655211 w 2039063"/>
              <a:gd name="connsiteY102" fmla="*/ 1506071 h 1831245"/>
              <a:gd name="connsiteX103" fmla="*/ 1696775 w 2039063"/>
              <a:gd name="connsiteY103" fmla="*/ 1462063 h 1831245"/>
              <a:gd name="connsiteX104" fmla="*/ 1738338 w 2039063"/>
              <a:gd name="connsiteY104" fmla="*/ 1425389 h 1831245"/>
              <a:gd name="connsiteX105" fmla="*/ 1777457 w 2039063"/>
              <a:gd name="connsiteY105" fmla="*/ 1405829 h 1831245"/>
              <a:gd name="connsiteX106" fmla="*/ 1848360 w 2039063"/>
              <a:gd name="connsiteY106" fmla="*/ 1408274 h 1831245"/>
              <a:gd name="connsiteX107" fmla="*/ 1882588 w 2039063"/>
              <a:gd name="connsiteY107" fmla="*/ 1418054 h 1831245"/>
              <a:gd name="connsiteX108" fmla="*/ 1936377 w 2039063"/>
              <a:gd name="connsiteY108" fmla="*/ 1408274 h 1831245"/>
              <a:gd name="connsiteX109" fmla="*/ 2002390 w 2039063"/>
              <a:gd name="connsiteY109" fmla="*/ 1366711 h 1831245"/>
              <a:gd name="connsiteX110" fmla="*/ 2007279 w 2039063"/>
              <a:gd name="connsiteY110" fmla="*/ 1366711 h 1831245"/>
              <a:gd name="connsiteX111" fmla="*/ 2009724 w 2039063"/>
              <a:gd name="connsiteY111" fmla="*/ 1400940 h 1831245"/>
              <a:gd name="connsiteX112" fmla="*/ 2009724 w 2039063"/>
              <a:gd name="connsiteY112" fmla="*/ 1447393 h 1831245"/>
              <a:gd name="connsiteX113" fmla="*/ 2039063 w 2039063"/>
              <a:gd name="connsiteY113" fmla="*/ 1479177 h 1831245"/>
              <a:gd name="connsiteX114" fmla="*/ 1999945 w 2039063"/>
              <a:gd name="connsiteY114" fmla="*/ 1542745 h 1831245"/>
              <a:gd name="connsiteX115" fmla="*/ 1965716 w 2039063"/>
              <a:gd name="connsiteY115" fmla="*/ 1547635 h 1831245"/>
              <a:gd name="connsiteX116" fmla="*/ 1953491 w 2039063"/>
              <a:gd name="connsiteY116" fmla="*/ 1591643 h 1831245"/>
              <a:gd name="connsiteX117" fmla="*/ 1907038 w 2039063"/>
              <a:gd name="connsiteY117" fmla="*/ 1635652 h 1831245"/>
              <a:gd name="connsiteX118" fmla="*/ 1885033 w 2039063"/>
              <a:gd name="connsiteY118" fmla="*/ 1652766 h 1831245"/>
              <a:gd name="connsiteX119" fmla="*/ 1860584 w 2039063"/>
              <a:gd name="connsiteY119" fmla="*/ 1652766 h 1831245"/>
              <a:gd name="connsiteX120" fmla="*/ 1841025 w 2039063"/>
              <a:gd name="connsiteY120" fmla="*/ 1662546 h 1831245"/>
              <a:gd name="connsiteX121" fmla="*/ 1806796 w 2039063"/>
              <a:gd name="connsiteY121" fmla="*/ 1667436 h 1831245"/>
              <a:gd name="connsiteX122" fmla="*/ 1801906 w 2039063"/>
              <a:gd name="connsiteY122" fmla="*/ 1706555 h 1831245"/>
              <a:gd name="connsiteX123" fmla="*/ 1765232 w 2039063"/>
              <a:gd name="connsiteY123" fmla="*/ 1726114 h 1831245"/>
              <a:gd name="connsiteX124" fmla="*/ 1723669 w 2039063"/>
              <a:gd name="connsiteY124" fmla="*/ 1716334 h 1831245"/>
              <a:gd name="connsiteX125" fmla="*/ 1691885 w 2039063"/>
              <a:gd name="connsiteY125" fmla="*/ 1726114 h 1831245"/>
              <a:gd name="connsiteX126" fmla="*/ 1677215 w 2039063"/>
              <a:gd name="connsiteY126" fmla="*/ 1743228 h 1831245"/>
              <a:gd name="connsiteX127" fmla="*/ 1642986 w 2039063"/>
              <a:gd name="connsiteY127" fmla="*/ 1770122 h 1831245"/>
              <a:gd name="connsiteX128" fmla="*/ 1596533 w 2039063"/>
              <a:gd name="connsiteY128" fmla="*/ 1789682 h 1831245"/>
              <a:gd name="connsiteX129" fmla="*/ 1589198 w 2039063"/>
              <a:gd name="connsiteY129" fmla="*/ 1757898 h 1831245"/>
              <a:gd name="connsiteX130" fmla="*/ 1554969 w 2039063"/>
              <a:gd name="connsiteY130" fmla="*/ 1755453 h 1831245"/>
              <a:gd name="connsiteX131" fmla="*/ 1530520 w 2039063"/>
              <a:gd name="connsiteY131" fmla="*/ 1740783 h 1831245"/>
              <a:gd name="connsiteX132" fmla="*/ 1523185 w 2039063"/>
              <a:gd name="connsiteY132" fmla="*/ 1726114 h 1831245"/>
              <a:gd name="connsiteX133" fmla="*/ 1498736 w 2039063"/>
              <a:gd name="connsiteY133" fmla="*/ 1733449 h 1831245"/>
              <a:gd name="connsiteX134" fmla="*/ 1481622 w 2039063"/>
              <a:gd name="connsiteY134" fmla="*/ 1711444 h 1831245"/>
              <a:gd name="connsiteX135" fmla="*/ 1508516 w 2039063"/>
              <a:gd name="connsiteY135" fmla="*/ 1691885 h 1831245"/>
              <a:gd name="connsiteX136" fmla="*/ 1481622 w 2039063"/>
              <a:gd name="connsiteY136" fmla="*/ 1677215 h 1831245"/>
              <a:gd name="connsiteX137" fmla="*/ 1481622 w 2039063"/>
              <a:gd name="connsiteY137" fmla="*/ 1660101 h 1831245"/>
              <a:gd name="connsiteX138" fmla="*/ 1476732 w 2039063"/>
              <a:gd name="connsiteY138" fmla="*/ 1642987 h 1831245"/>
              <a:gd name="connsiteX139" fmla="*/ 1476732 w 2039063"/>
              <a:gd name="connsiteY139" fmla="*/ 1611203 h 1831245"/>
              <a:gd name="connsiteX140" fmla="*/ 1457172 w 2039063"/>
              <a:gd name="connsiteY140" fmla="*/ 1598978 h 1831245"/>
              <a:gd name="connsiteX141" fmla="*/ 1437613 w 2039063"/>
              <a:gd name="connsiteY141" fmla="*/ 1594088 h 1831245"/>
              <a:gd name="connsiteX142" fmla="*/ 1396049 w 2039063"/>
              <a:gd name="connsiteY142" fmla="*/ 1594088 h 1831245"/>
              <a:gd name="connsiteX143" fmla="*/ 1381380 w 2039063"/>
              <a:gd name="connsiteY143" fmla="*/ 1623427 h 1831245"/>
              <a:gd name="connsiteX144" fmla="*/ 1366710 w 2039063"/>
              <a:gd name="connsiteY144" fmla="*/ 1642987 h 1831245"/>
              <a:gd name="connsiteX145" fmla="*/ 1349596 w 2039063"/>
              <a:gd name="connsiteY145" fmla="*/ 1642987 h 1831245"/>
              <a:gd name="connsiteX146" fmla="*/ 1327592 w 2039063"/>
              <a:gd name="connsiteY146" fmla="*/ 1645432 h 1831245"/>
              <a:gd name="connsiteX147" fmla="*/ 1327592 w 2039063"/>
              <a:gd name="connsiteY147" fmla="*/ 1672326 h 1831245"/>
              <a:gd name="connsiteX148" fmla="*/ 1344706 w 2039063"/>
              <a:gd name="connsiteY148" fmla="*/ 1691885 h 1831245"/>
              <a:gd name="connsiteX149" fmla="*/ 1344706 w 2039063"/>
              <a:gd name="connsiteY149" fmla="*/ 1711444 h 1831245"/>
              <a:gd name="connsiteX150" fmla="*/ 1374045 w 2039063"/>
              <a:gd name="connsiteY150" fmla="*/ 1711444 h 1831245"/>
              <a:gd name="connsiteX151" fmla="*/ 1386270 w 2039063"/>
              <a:gd name="connsiteY151" fmla="*/ 1735894 h 1831245"/>
              <a:gd name="connsiteX152" fmla="*/ 1386270 w 2039063"/>
              <a:gd name="connsiteY152" fmla="*/ 1755453 h 1831245"/>
              <a:gd name="connsiteX153" fmla="*/ 1364265 w 2039063"/>
              <a:gd name="connsiteY153" fmla="*/ 1770122 h 1831245"/>
              <a:gd name="connsiteX154" fmla="*/ 1354486 w 2039063"/>
              <a:gd name="connsiteY154" fmla="*/ 1797017 h 1831245"/>
              <a:gd name="connsiteX155" fmla="*/ 1354486 w 2039063"/>
              <a:gd name="connsiteY155" fmla="*/ 1814131 h 1831245"/>
              <a:gd name="connsiteX156" fmla="*/ 1322702 w 2039063"/>
              <a:gd name="connsiteY156" fmla="*/ 1814131 h 1831245"/>
              <a:gd name="connsiteX157" fmla="*/ 1286028 w 2039063"/>
              <a:gd name="connsiteY157" fmla="*/ 1792127 h 1831245"/>
              <a:gd name="connsiteX158" fmla="*/ 1276248 w 2039063"/>
              <a:gd name="connsiteY158" fmla="*/ 1767678 h 1831245"/>
              <a:gd name="connsiteX159" fmla="*/ 1303142 w 2039063"/>
              <a:gd name="connsiteY159" fmla="*/ 1740783 h 1831245"/>
              <a:gd name="connsiteX160" fmla="*/ 1278693 w 2039063"/>
              <a:gd name="connsiteY160" fmla="*/ 1711444 h 1831245"/>
              <a:gd name="connsiteX161" fmla="*/ 1246909 w 2039063"/>
              <a:gd name="connsiteY161" fmla="*/ 1711444 h 1831245"/>
              <a:gd name="connsiteX162" fmla="*/ 1212680 w 2039063"/>
              <a:gd name="connsiteY162" fmla="*/ 1677215 h 1831245"/>
              <a:gd name="connsiteX163" fmla="*/ 1188231 w 2039063"/>
              <a:gd name="connsiteY163" fmla="*/ 1650321 h 1831245"/>
              <a:gd name="connsiteX164" fmla="*/ 1188231 w 2039063"/>
              <a:gd name="connsiteY164" fmla="*/ 1613648 h 1831245"/>
              <a:gd name="connsiteX165" fmla="*/ 1188231 w 2039063"/>
              <a:gd name="connsiteY165" fmla="*/ 1598978 h 1831245"/>
              <a:gd name="connsiteX166" fmla="*/ 1188231 w 2039063"/>
              <a:gd name="connsiteY166" fmla="*/ 1576974 h 1831245"/>
              <a:gd name="connsiteX167" fmla="*/ 1141778 w 2039063"/>
              <a:gd name="connsiteY167" fmla="*/ 1542745 h 1831245"/>
              <a:gd name="connsiteX168" fmla="*/ 1102659 w 2039063"/>
              <a:gd name="connsiteY168" fmla="*/ 1542745 h 1831245"/>
              <a:gd name="connsiteX169" fmla="*/ 1065985 w 2039063"/>
              <a:gd name="connsiteY169" fmla="*/ 1532965 h 1831245"/>
              <a:gd name="connsiteX170" fmla="*/ 1012197 w 2039063"/>
              <a:gd name="connsiteY170" fmla="*/ 1493846 h 1831245"/>
              <a:gd name="connsiteX171" fmla="*/ 995083 w 2039063"/>
              <a:gd name="connsiteY171" fmla="*/ 1488957 h 1831245"/>
              <a:gd name="connsiteX172" fmla="*/ 992638 w 2039063"/>
              <a:gd name="connsiteY172" fmla="*/ 1471842 h 1831245"/>
              <a:gd name="connsiteX173" fmla="*/ 965744 w 2039063"/>
              <a:gd name="connsiteY173" fmla="*/ 1435168 h 1831245"/>
              <a:gd name="connsiteX174" fmla="*/ 960854 w 2039063"/>
              <a:gd name="connsiteY174" fmla="*/ 1435168 h 1831245"/>
              <a:gd name="connsiteX175" fmla="*/ 960854 w 2039063"/>
              <a:gd name="connsiteY175" fmla="*/ 1408274 h 1831245"/>
              <a:gd name="connsiteX176" fmla="*/ 941294 w 2039063"/>
              <a:gd name="connsiteY176" fmla="*/ 1393605 h 1831245"/>
              <a:gd name="connsiteX177" fmla="*/ 907065 w 2039063"/>
              <a:gd name="connsiteY177" fmla="*/ 1393605 h 1831245"/>
              <a:gd name="connsiteX178" fmla="*/ 889951 w 2039063"/>
              <a:gd name="connsiteY178" fmla="*/ 1415609 h 1831245"/>
              <a:gd name="connsiteX179" fmla="*/ 889951 w 2039063"/>
              <a:gd name="connsiteY179" fmla="*/ 1462063 h 1831245"/>
              <a:gd name="connsiteX180" fmla="*/ 889951 w 2039063"/>
              <a:gd name="connsiteY180" fmla="*/ 1481622 h 1831245"/>
              <a:gd name="connsiteX181" fmla="*/ 938849 w 2039063"/>
              <a:gd name="connsiteY181" fmla="*/ 1503626 h 1831245"/>
              <a:gd name="connsiteX182" fmla="*/ 960854 w 2039063"/>
              <a:gd name="connsiteY182" fmla="*/ 1550080 h 1831245"/>
              <a:gd name="connsiteX183" fmla="*/ 997527 w 2039063"/>
              <a:gd name="connsiteY183" fmla="*/ 1579419 h 1831245"/>
              <a:gd name="connsiteX184" fmla="*/ 1034201 w 2039063"/>
              <a:gd name="connsiteY184" fmla="*/ 1584309 h 1831245"/>
              <a:gd name="connsiteX185" fmla="*/ 1034201 w 2039063"/>
              <a:gd name="connsiteY185" fmla="*/ 1603868 h 1831245"/>
              <a:gd name="connsiteX186" fmla="*/ 1061095 w 2039063"/>
              <a:gd name="connsiteY186" fmla="*/ 1620982 h 1831245"/>
              <a:gd name="connsiteX187" fmla="*/ 1095324 w 2039063"/>
              <a:gd name="connsiteY187" fmla="*/ 1628317 h 1831245"/>
              <a:gd name="connsiteX188" fmla="*/ 1109994 w 2039063"/>
              <a:gd name="connsiteY188" fmla="*/ 1647876 h 1831245"/>
              <a:gd name="connsiteX189" fmla="*/ 1141778 w 2039063"/>
              <a:gd name="connsiteY189" fmla="*/ 1667436 h 1831245"/>
              <a:gd name="connsiteX190" fmla="*/ 1127108 w 2039063"/>
              <a:gd name="connsiteY190" fmla="*/ 1674771 h 1831245"/>
              <a:gd name="connsiteX191" fmla="*/ 1105104 w 2039063"/>
              <a:gd name="connsiteY191" fmla="*/ 1674771 h 1831245"/>
              <a:gd name="connsiteX192" fmla="*/ 1097769 w 2039063"/>
              <a:gd name="connsiteY192" fmla="*/ 1694330 h 1831245"/>
              <a:gd name="connsiteX193" fmla="*/ 1102659 w 2039063"/>
              <a:gd name="connsiteY193" fmla="*/ 1733449 h 1831245"/>
              <a:gd name="connsiteX194" fmla="*/ 1078210 w 2039063"/>
              <a:gd name="connsiteY194" fmla="*/ 1775012 h 1831245"/>
              <a:gd name="connsiteX195" fmla="*/ 1051316 w 2039063"/>
              <a:gd name="connsiteY195" fmla="*/ 1806796 h 1831245"/>
              <a:gd name="connsiteX196" fmla="*/ 1017087 w 2039063"/>
              <a:gd name="connsiteY196" fmla="*/ 1809241 h 1831245"/>
              <a:gd name="connsiteX197" fmla="*/ 1017087 w 2039063"/>
              <a:gd name="connsiteY197" fmla="*/ 1787237 h 1831245"/>
              <a:gd name="connsiteX198" fmla="*/ 1048871 w 2039063"/>
              <a:gd name="connsiteY198" fmla="*/ 1748118 h 1831245"/>
              <a:gd name="connsiteX199" fmla="*/ 1031756 w 2039063"/>
              <a:gd name="connsiteY199" fmla="*/ 1706555 h 1831245"/>
              <a:gd name="connsiteX200" fmla="*/ 1012197 w 2039063"/>
              <a:gd name="connsiteY200" fmla="*/ 1669881 h 1831245"/>
              <a:gd name="connsiteX201" fmla="*/ 977968 w 2039063"/>
              <a:gd name="connsiteY201" fmla="*/ 1655211 h 1831245"/>
              <a:gd name="connsiteX202" fmla="*/ 936404 w 2039063"/>
              <a:gd name="connsiteY202" fmla="*/ 1628317 h 1831245"/>
              <a:gd name="connsiteX203" fmla="*/ 904621 w 2039063"/>
              <a:gd name="connsiteY203" fmla="*/ 1630762 h 1831245"/>
              <a:gd name="connsiteX204" fmla="*/ 860612 w 2039063"/>
              <a:gd name="connsiteY204" fmla="*/ 1594088 h 1831245"/>
              <a:gd name="connsiteX205" fmla="*/ 833718 w 2039063"/>
              <a:gd name="connsiteY205" fmla="*/ 1559859 h 1831245"/>
              <a:gd name="connsiteX206" fmla="*/ 816603 w 2039063"/>
              <a:gd name="connsiteY206" fmla="*/ 1540300 h 1831245"/>
              <a:gd name="connsiteX207" fmla="*/ 814158 w 2039063"/>
              <a:gd name="connsiteY207" fmla="*/ 1506071 h 1831245"/>
              <a:gd name="connsiteX208" fmla="*/ 787264 w 2039063"/>
              <a:gd name="connsiteY208" fmla="*/ 1488957 h 1831245"/>
              <a:gd name="connsiteX209" fmla="*/ 755480 w 2039063"/>
              <a:gd name="connsiteY209" fmla="*/ 1457173 h 1831245"/>
              <a:gd name="connsiteX210" fmla="*/ 718807 w 2039063"/>
              <a:gd name="connsiteY210" fmla="*/ 1471842 h 1831245"/>
              <a:gd name="connsiteX211" fmla="*/ 709027 w 2039063"/>
              <a:gd name="connsiteY211" fmla="*/ 1488957 h 1831245"/>
              <a:gd name="connsiteX212" fmla="*/ 679688 w 2039063"/>
              <a:gd name="connsiteY212" fmla="*/ 1508516 h 1831245"/>
              <a:gd name="connsiteX213" fmla="*/ 660129 w 2039063"/>
              <a:gd name="connsiteY213" fmla="*/ 1535410 h 1831245"/>
              <a:gd name="connsiteX214" fmla="*/ 640569 w 2039063"/>
              <a:gd name="connsiteY214" fmla="*/ 1535410 h 1831245"/>
              <a:gd name="connsiteX215" fmla="*/ 601450 w 2039063"/>
              <a:gd name="connsiteY215" fmla="*/ 1515851 h 1831245"/>
              <a:gd name="connsiteX216" fmla="*/ 572111 w 2039063"/>
              <a:gd name="connsiteY216" fmla="*/ 1508516 h 1831245"/>
              <a:gd name="connsiteX217" fmla="*/ 532993 w 2039063"/>
              <a:gd name="connsiteY217" fmla="*/ 1498736 h 1831245"/>
              <a:gd name="connsiteX218" fmla="*/ 506099 w 2039063"/>
              <a:gd name="connsiteY218" fmla="*/ 1530520 h 1831245"/>
              <a:gd name="connsiteX219" fmla="*/ 513433 w 2039063"/>
              <a:gd name="connsiteY219" fmla="*/ 1576974 h 1831245"/>
              <a:gd name="connsiteX220" fmla="*/ 503654 w 2039063"/>
              <a:gd name="connsiteY220" fmla="*/ 1596533 h 1831245"/>
              <a:gd name="connsiteX221" fmla="*/ 447421 w 2039063"/>
              <a:gd name="connsiteY221" fmla="*/ 1596533 h 1831245"/>
              <a:gd name="connsiteX222" fmla="*/ 410747 w 2039063"/>
              <a:gd name="connsiteY222" fmla="*/ 1603868 h 1831245"/>
              <a:gd name="connsiteX223" fmla="*/ 361848 w 2039063"/>
              <a:gd name="connsiteY223" fmla="*/ 1674771 h 1831245"/>
              <a:gd name="connsiteX224" fmla="*/ 359403 w 2039063"/>
              <a:gd name="connsiteY224" fmla="*/ 1694330 h 1831245"/>
              <a:gd name="connsiteX225" fmla="*/ 359403 w 2039063"/>
              <a:gd name="connsiteY225" fmla="*/ 1731004 h 1831245"/>
              <a:gd name="connsiteX226" fmla="*/ 337399 w 2039063"/>
              <a:gd name="connsiteY226" fmla="*/ 1753008 h 1831245"/>
              <a:gd name="connsiteX227" fmla="*/ 337399 w 2039063"/>
              <a:gd name="connsiteY227" fmla="*/ 1779902 h 1831245"/>
              <a:gd name="connsiteX228" fmla="*/ 325175 w 2039063"/>
              <a:gd name="connsiteY228" fmla="*/ 1779902 h 1831245"/>
              <a:gd name="connsiteX229" fmla="*/ 293391 w 2039063"/>
              <a:gd name="connsiteY229" fmla="*/ 1809241 h 1831245"/>
              <a:gd name="connsiteX230" fmla="*/ 271386 w 2039063"/>
              <a:gd name="connsiteY230" fmla="*/ 1814131 h 1831245"/>
              <a:gd name="connsiteX231" fmla="*/ 244492 w 2039063"/>
              <a:gd name="connsiteY231" fmla="*/ 1828800 h 1831245"/>
              <a:gd name="connsiteX232" fmla="*/ 217598 w 2039063"/>
              <a:gd name="connsiteY232" fmla="*/ 1811686 h 1831245"/>
              <a:gd name="connsiteX233" fmla="*/ 207818 w 2039063"/>
              <a:gd name="connsiteY233" fmla="*/ 1801906 h 1831245"/>
              <a:gd name="connsiteX234" fmla="*/ 173590 w 2039063"/>
              <a:gd name="connsiteY234" fmla="*/ 1801906 h 1831245"/>
              <a:gd name="connsiteX235" fmla="*/ 141806 w 2039063"/>
              <a:gd name="connsiteY235" fmla="*/ 1831245 h 1831245"/>
              <a:gd name="connsiteX236" fmla="*/ 110022 w 2039063"/>
              <a:gd name="connsiteY236" fmla="*/ 1831245 h 1831245"/>
              <a:gd name="connsiteX237" fmla="*/ 107577 w 2039063"/>
              <a:gd name="connsiteY237" fmla="*/ 1797017 h 1831245"/>
              <a:gd name="connsiteX238" fmla="*/ 83127 w 2039063"/>
              <a:gd name="connsiteY238" fmla="*/ 1777457 h 1831245"/>
              <a:gd name="connsiteX239" fmla="*/ 83127 w 2039063"/>
              <a:gd name="connsiteY239" fmla="*/ 1757898 h 1831245"/>
              <a:gd name="connsiteX240" fmla="*/ 58678 w 2039063"/>
              <a:gd name="connsiteY240" fmla="*/ 1733449 h 1831245"/>
              <a:gd name="connsiteX241" fmla="*/ 31784 w 2039063"/>
              <a:gd name="connsiteY241" fmla="*/ 1731004 h 1831245"/>
              <a:gd name="connsiteX242" fmla="*/ 9780 w 2039063"/>
              <a:gd name="connsiteY242" fmla="*/ 1718779 h 1831245"/>
              <a:gd name="connsiteX243" fmla="*/ 9780 w 2039063"/>
              <a:gd name="connsiteY243" fmla="*/ 1689440 h 1831245"/>
              <a:gd name="connsiteX244" fmla="*/ 0 w 2039063"/>
              <a:gd name="connsiteY244" fmla="*/ 1650321 h 1831245"/>
              <a:gd name="connsiteX245" fmla="*/ 0 w 2039063"/>
              <a:gd name="connsiteY245" fmla="*/ 1606313 h 1831245"/>
              <a:gd name="connsiteX246" fmla="*/ 4890 w 2039063"/>
              <a:gd name="connsiteY246" fmla="*/ 1572084 h 1831245"/>
              <a:gd name="connsiteX247" fmla="*/ 26894 w 2039063"/>
              <a:gd name="connsiteY247" fmla="*/ 1542745 h 1831245"/>
              <a:gd name="connsiteX248" fmla="*/ 63568 w 2039063"/>
              <a:gd name="connsiteY248" fmla="*/ 1530520 h 1831245"/>
              <a:gd name="connsiteX249" fmla="*/ 34229 w 2039063"/>
              <a:gd name="connsiteY249" fmla="*/ 1515851 h 1831245"/>
              <a:gd name="connsiteX250" fmla="*/ 39119 w 2039063"/>
              <a:gd name="connsiteY250" fmla="*/ 1442503 h 1831245"/>
              <a:gd name="connsiteX251" fmla="*/ 39119 w 2039063"/>
              <a:gd name="connsiteY251" fmla="*/ 1410719 h 1831245"/>
              <a:gd name="connsiteX252" fmla="*/ 61123 w 2039063"/>
              <a:gd name="connsiteY252" fmla="*/ 1410719 h 1831245"/>
              <a:gd name="connsiteX253" fmla="*/ 85572 w 2039063"/>
              <a:gd name="connsiteY253" fmla="*/ 1405829 h 1831245"/>
              <a:gd name="connsiteX254" fmla="*/ 154030 w 2039063"/>
              <a:gd name="connsiteY254" fmla="*/ 1422944 h 1831245"/>
              <a:gd name="connsiteX255" fmla="*/ 185814 w 2039063"/>
              <a:gd name="connsiteY255" fmla="*/ 1447393 h 1831245"/>
              <a:gd name="connsiteX256" fmla="*/ 222488 w 2039063"/>
              <a:gd name="connsiteY256" fmla="*/ 1449838 h 1831245"/>
              <a:gd name="connsiteX257" fmla="*/ 251827 w 2039063"/>
              <a:gd name="connsiteY257" fmla="*/ 1449838 h 1831245"/>
              <a:gd name="connsiteX258" fmla="*/ 283611 w 2039063"/>
              <a:gd name="connsiteY258" fmla="*/ 1462063 h 1831245"/>
              <a:gd name="connsiteX259" fmla="*/ 308060 w 2039063"/>
              <a:gd name="connsiteY259" fmla="*/ 1462063 h 1831245"/>
              <a:gd name="connsiteX260" fmla="*/ 334954 w 2039063"/>
              <a:gd name="connsiteY260" fmla="*/ 1410719 h 1831245"/>
              <a:gd name="connsiteX261" fmla="*/ 349624 w 2039063"/>
              <a:gd name="connsiteY261" fmla="*/ 1356931 h 1831245"/>
              <a:gd name="connsiteX262" fmla="*/ 349624 w 2039063"/>
              <a:gd name="connsiteY262" fmla="*/ 1286028 h 1831245"/>
              <a:gd name="connsiteX263" fmla="*/ 322730 w 2039063"/>
              <a:gd name="connsiteY263" fmla="*/ 1251799 h 1831245"/>
              <a:gd name="connsiteX264" fmla="*/ 293391 w 2039063"/>
              <a:gd name="connsiteY264" fmla="*/ 1242020 h 1831245"/>
              <a:gd name="connsiteX265" fmla="*/ 264052 w 2039063"/>
              <a:gd name="connsiteY265" fmla="*/ 1220015 h 1831245"/>
              <a:gd name="connsiteX266" fmla="*/ 244492 w 2039063"/>
              <a:gd name="connsiteY266" fmla="*/ 1195566 h 1831245"/>
              <a:gd name="connsiteX267" fmla="*/ 234713 w 2039063"/>
              <a:gd name="connsiteY267" fmla="*/ 1166227 h 1831245"/>
              <a:gd name="connsiteX268" fmla="*/ 266496 w 2039063"/>
              <a:gd name="connsiteY268" fmla="*/ 1161337 h 1831245"/>
              <a:gd name="connsiteX269" fmla="*/ 286056 w 2039063"/>
              <a:gd name="connsiteY269" fmla="*/ 1156448 h 1831245"/>
              <a:gd name="connsiteX270" fmla="*/ 310505 w 2039063"/>
              <a:gd name="connsiteY270" fmla="*/ 1156448 h 1831245"/>
              <a:gd name="connsiteX271" fmla="*/ 322730 w 2039063"/>
              <a:gd name="connsiteY271" fmla="*/ 1156448 h 1831245"/>
              <a:gd name="connsiteX272" fmla="*/ 354514 w 2039063"/>
              <a:gd name="connsiteY272" fmla="*/ 1127109 h 1831245"/>
              <a:gd name="connsiteX273" fmla="*/ 352069 w 2039063"/>
              <a:gd name="connsiteY273" fmla="*/ 1105104 h 1831245"/>
              <a:gd name="connsiteX274" fmla="*/ 391187 w 2039063"/>
              <a:gd name="connsiteY274" fmla="*/ 1127109 h 1831245"/>
              <a:gd name="connsiteX275" fmla="*/ 403412 w 2039063"/>
              <a:gd name="connsiteY275" fmla="*/ 1146668 h 1831245"/>
              <a:gd name="connsiteX276" fmla="*/ 430306 w 2039063"/>
              <a:gd name="connsiteY276" fmla="*/ 1129553 h 1831245"/>
              <a:gd name="connsiteX277" fmla="*/ 486539 w 2039063"/>
              <a:gd name="connsiteY277" fmla="*/ 1114884 h 1831245"/>
              <a:gd name="connsiteX278" fmla="*/ 484094 w 2039063"/>
              <a:gd name="connsiteY278" fmla="*/ 1078210 h 1831245"/>
              <a:gd name="connsiteX279" fmla="*/ 535438 w 2039063"/>
              <a:gd name="connsiteY279" fmla="*/ 1048871 h 1831245"/>
              <a:gd name="connsiteX280" fmla="*/ 550107 w 2039063"/>
              <a:gd name="connsiteY280" fmla="*/ 1029312 h 1831245"/>
              <a:gd name="connsiteX281" fmla="*/ 579446 w 2039063"/>
              <a:gd name="connsiteY281" fmla="*/ 1017087 h 1831245"/>
              <a:gd name="connsiteX282" fmla="*/ 591671 w 2039063"/>
              <a:gd name="connsiteY282" fmla="*/ 990193 h 1831245"/>
              <a:gd name="connsiteX283" fmla="*/ 591671 w 2039063"/>
              <a:gd name="connsiteY283" fmla="*/ 958409 h 1831245"/>
              <a:gd name="connsiteX284" fmla="*/ 628345 w 2039063"/>
              <a:gd name="connsiteY284" fmla="*/ 941295 h 1831245"/>
              <a:gd name="connsiteX285" fmla="*/ 643014 w 2039063"/>
              <a:gd name="connsiteY285" fmla="*/ 936405 h 1831245"/>
              <a:gd name="connsiteX286" fmla="*/ 691913 w 2039063"/>
              <a:gd name="connsiteY286" fmla="*/ 931515 h 1831245"/>
              <a:gd name="connsiteX287" fmla="*/ 721252 w 2039063"/>
              <a:gd name="connsiteY287" fmla="*/ 929070 h 1831245"/>
              <a:gd name="connsiteX288" fmla="*/ 745701 w 2039063"/>
              <a:gd name="connsiteY288" fmla="*/ 926625 h 1831245"/>
              <a:gd name="connsiteX289" fmla="*/ 733476 w 2039063"/>
              <a:gd name="connsiteY289" fmla="*/ 887506 h 1831245"/>
              <a:gd name="connsiteX290" fmla="*/ 733476 w 2039063"/>
              <a:gd name="connsiteY290" fmla="*/ 887506 h 1831245"/>
              <a:gd name="connsiteX291" fmla="*/ 745510 w 2039063"/>
              <a:gd name="connsiteY291" fmla="*/ 862357 h 1831245"/>
              <a:gd name="connsiteX292" fmla="*/ 732132 w 2039063"/>
              <a:gd name="connsiteY292" fmla="*/ 812968 h 1831245"/>
              <a:gd name="connsiteX293" fmla="*/ 738895 w 2039063"/>
              <a:gd name="connsiteY293" fmla="*/ 747509 h 1831245"/>
              <a:gd name="connsiteX294" fmla="*/ 807403 w 2039063"/>
              <a:gd name="connsiteY294" fmla="*/ 702757 h 1831245"/>
              <a:gd name="connsiteX0" fmla="*/ 807403 w 2039063"/>
              <a:gd name="connsiteY0" fmla="*/ 702757 h 1831245"/>
              <a:gd name="connsiteX1" fmla="*/ 826460 w 2039063"/>
              <a:gd name="connsiteY1" fmla="*/ 690958 h 1831245"/>
              <a:gd name="connsiteX2" fmla="*/ 758593 w 2039063"/>
              <a:gd name="connsiteY2" fmla="*/ 681432 h 1831245"/>
              <a:gd name="connsiteX3" fmla="*/ 707880 w 2039063"/>
              <a:gd name="connsiteY3" fmla="*/ 691085 h 1831245"/>
              <a:gd name="connsiteX4" fmla="*/ 656557 w 2039063"/>
              <a:gd name="connsiteY4" fmla="*/ 644504 h 1831245"/>
              <a:gd name="connsiteX5" fmla="*/ 657684 w 2039063"/>
              <a:gd name="connsiteY5" fmla="*/ 581891 h 1831245"/>
              <a:gd name="connsiteX6" fmla="*/ 640569 w 2039063"/>
              <a:gd name="connsiteY6" fmla="*/ 542773 h 1831245"/>
              <a:gd name="connsiteX7" fmla="*/ 640569 w 2039063"/>
              <a:gd name="connsiteY7" fmla="*/ 493874 h 1831245"/>
              <a:gd name="connsiteX8" fmla="*/ 669908 w 2039063"/>
              <a:gd name="connsiteY8" fmla="*/ 447421 h 1831245"/>
              <a:gd name="connsiteX9" fmla="*/ 738366 w 2039063"/>
              <a:gd name="connsiteY9" fmla="*/ 398522 h 1831245"/>
              <a:gd name="connsiteX10" fmla="*/ 782375 w 2039063"/>
              <a:gd name="connsiteY10" fmla="*/ 356959 h 1831245"/>
              <a:gd name="connsiteX11" fmla="*/ 826383 w 2039063"/>
              <a:gd name="connsiteY11" fmla="*/ 293391 h 1831245"/>
              <a:gd name="connsiteX12" fmla="*/ 838608 w 2039063"/>
              <a:gd name="connsiteY12" fmla="*/ 237158 h 1831245"/>
              <a:gd name="connsiteX13" fmla="*/ 870392 w 2039063"/>
              <a:gd name="connsiteY13" fmla="*/ 193149 h 1831245"/>
              <a:gd name="connsiteX14" fmla="*/ 907065 w 2039063"/>
              <a:gd name="connsiteY14" fmla="*/ 134471 h 1831245"/>
              <a:gd name="connsiteX15" fmla="*/ 938849 w 2039063"/>
              <a:gd name="connsiteY15" fmla="*/ 80683 h 1831245"/>
              <a:gd name="connsiteX16" fmla="*/ 968188 w 2039063"/>
              <a:gd name="connsiteY16" fmla="*/ 41564 h 1831245"/>
              <a:gd name="connsiteX17" fmla="*/ 1002417 w 2039063"/>
              <a:gd name="connsiteY17" fmla="*/ 41564 h 1831245"/>
              <a:gd name="connsiteX18" fmla="*/ 1053761 w 2039063"/>
              <a:gd name="connsiteY18" fmla="*/ 0 h 1831245"/>
              <a:gd name="connsiteX19" fmla="*/ 1080655 w 2039063"/>
              <a:gd name="connsiteY19" fmla="*/ 7335 h 1831245"/>
              <a:gd name="connsiteX20" fmla="*/ 1134443 w 2039063"/>
              <a:gd name="connsiteY20" fmla="*/ 7335 h 1831245"/>
              <a:gd name="connsiteX21" fmla="*/ 1171117 w 2039063"/>
              <a:gd name="connsiteY21" fmla="*/ 19560 h 1831245"/>
              <a:gd name="connsiteX22" fmla="*/ 1173562 w 2039063"/>
              <a:gd name="connsiteY22" fmla="*/ 24450 h 1831245"/>
              <a:gd name="connsiteX23" fmla="*/ 1173562 w 2039063"/>
              <a:gd name="connsiteY23" fmla="*/ 39119 h 1831245"/>
              <a:gd name="connsiteX24" fmla="*/ 1210236 w 2039063"/>
              <a:gd name="connsiteY24" fmla="*/ 39119 h 1831245"/>
              <a:gd name="connsiteX25" fmla="*/ 1251799 w 2039063"/>
              <a:gd name="connsiteY25" fmla="*/ 48899 h 1831245"/>
              <a:gd name="connsiteX26" fmla="*/ 1290918 w 2039063"/>
              <a:gd name="connsiteY26" fmla="*/ 48899 h 1831245"/>
              <a:gd name="connsiteX27" fmla="*/ 1322702 w 2039063"/>
              <a:gd name="connsiteY27" fmla="*/ 61123 h 1831245"/>
              <a:gd name="connsiteX28" fmla="*/ 1369155 w 2039063"/>
              <a:gd name="connsiteY28" fmla="*/ 66013 h 1831245"/>
              <a:gd name="connsiteX29" fmla="*/ 1405829 w 2039063"/>
              <a:gd name="connsiteY29" fmla="*/ 90463 h 1831245"/>
              <a:gd name="connsiteX30" fmla="*/ 1425388 w 2039063"/>
              <a:gd name="connsiteY30" fmla="*/ 112467 h 1831245"/>
              <a:gd name="connsiteX31" fmla="*/ 1425388 w 2039063"/>
              <a:gd name="connsiteY31" fmla="*/ 132026 h 1831245"/>
              <a:gd name="connsiteX32" fmla="*/ 1418054 w 2039063"/>
              <a:gd name="connsiteY32" fmla="*/ 151586 h 1831245"/>
              <a:gd name="connsiteX33" fmla="*/ 1398494 w 2039063"/>
              <a:gd name="connsiteY33" fmla="*/ 171145 h 1831245"/>
              <a:gd name="connsiteX34" fmla="*/ 1334926 w 2039063"/>
              <a:gd name="connsiteY34" fmla="*/ 171145 h 1831245"/>
              <a:gd name="connsiteX35" fmla="*/ 1317812 w 2039063"/>
              <a:gd name="connsiteY35" fmla="*/ 171145 h 1831245"/>
              <a:gd name="connsiteX36" fmla="*/ 1261579 w 2039063"/>
              <a:gd name="connsiteY36" fmla="*/ 207819 h 1831245"/>
              <a:gd name="connsiteX37" fmla="*/ 1259134 w 2039063"/>
              <a:gd name="connsiteY37" fmla="*/ 222488 h 1831245"/>
              <a:gd name="connsiteX38" fmla="*/ 1246909 w 2039063"/>
              <a:gd name="connsiteY38" fmla="*/ 310505 h 1831245"/>
              <a:gd name="connsiteX39" fmla="*/ 1234685 w 2039063"/>
              <a:gd name="connsiteY39" fmla="*/ 361849 h 1831245"/>
              <a:gd name="connsiteX40" fmla="*/ 1215125 w 2039063"/>
              <a:gd name="connsiteY40" fmla="*/ 396078 h 1831245"/>
              <a:gd name="connsiteX41" fmla="*/ 1229795 w 2039063"/>
              <a:gd name="connsiteY41" fmla="*/ 442531 h 1831245"/>
              <a:gd name="connsiteX42" fmla="*/ 1237130 w 2039063"/>
              <a:gd name="connsiteY42" fmla="*/ 486540 h 1831245"/>
              <a:gd name="connsiteX43" fmla="*/ 1266469 w 2039063"/>
              <a:gd name="connsiteY43" fmla="*/ 506099 h 1831245"/>
              <a:gd name="connsiteX44" fmla="*/ 1281138 w 2039063"/>
              <a:gd name="connsiteY44" fmla="*/ 520768 h 1831245"/>
              <a:gd name="connsiteX45" fmla="*/ 1288473 w 2039063"/>
              <a:gd name="connsiteY45" fmla="*/ 552552 h 1831245"/>
              <a:gd name="connsiteX46" fmla="*/ 1251799 w 2039063"/>
              <a:gd name="connsiteY46" fmla="*/ 552552 h 1831245"/>
              <a:gd name="connsiteX47" fmla="*/ 1224905 w 2039063"/>
              <a:gd name="connsiteY47" fmla="*/ 564777 h 1831245"/>
              <a:gd name="connsiteX48" fmla="*/ 1195566 w 2039063"/>
              <a:gd name="connsiteY48" fmla="*/ 581891 h 1831245"/>
              <a:gd name="connsiteX49" fmla="*/ 1168672 w 2039063"/>
              <a:gd name="connsiteY49" fmla="*/ 596561 h 1831245"/>
              <a:gd name="connsiteX50" fmla="*/ 1154002 w 2039063"/>
              <a:gd name="connsiteY50" fmla="*/ 601451 h 1831245"/>
              <a:gd name="connsiteX51" fmla="*/ 1151557 w 2039063"/>
              <a:gd name="connsiteY51" fmla="*/ 618565 h 1831245"/>
              <a:gd name="connsiteX52" fmla="*/ 1151557 w 2039063"/>
              <a:gd name="connsiteY52" fmla="*/ 645459 h 1831245"/>
              <a:gd name="connsiteX53" fmla="*/ 1171117 w 2039063"/>
              <a:gd name="connsiteY53" fmla="*/ 645459 h 1831245"/>
              <a:gd name="connsiteX54" fmla="*/ 1134443 w 2039063"/>
              <a:gd name="connsiteY54" fmla="*/ 711472 h 1831245"/>
              <a:gd name="connsiteX55" fmla="*/ 1134443 w 2039063"/>
              <a:gd name="connsiteY55" fmla="*/ 745701 h 1831245"/>
              <a:gd name="connsiteX56" fmla="*/ 1139333 w 2039063"/>
              <a:gd name="connsiteY56" fmla="*/ 787265 h 1831245"/>
              <a:gd name="connsiteX57" fmla="*/ 1166227 w 2039063"/>
              <a:gd name="connsiteY57" fmla="*/ 814159 h 1831245"/>
              <a:gd name="connsiteX58" fmla="*/ 1220015 w 2039063"/>
              <a:gd name="connsiteY58" fmla="*/ 828828 h 1831245"/>
              <a:gd name="connsiteX59" fmla="*/ 1220015 w 2039063"/>
              <a:gd name="connsiteY59" fmla="*/ 836163 h 1831245"/>
              <a:gd name="connsiteX60" fmla="*/ 1256689 w 2039063"/>
              <a:gd name="connsiteY60" fmla="*/ 870392 h 1831245"/>
              <a:gd name="connsiteX61" fmla="*/ 1303142 w 2039063"/>
              <a:gd name="connsiteY61" fmla="*/ 867947 h 1831245"/>
              <a:gd name="connsiteX62" fmla="*/ 1337371 w 2039063"/>
              <a:gd name="connsiteY62" fmla="*/ 929070 h 1831245"/>
              <a:gd name="connsiteX63" fmla="*/ 1378935 w 2039063"/>
              <a:gd name="connsiteY63" fmla="*/ 970634 h 1831245"/>
              <a:gd name="connsiteX64" fmla="*/ 1420499 w 2039063"/>
              <a:gd name="connsiteY64" fmla="*/ 953519 h 1831245"/>
              <a:gd name="connsiteX65" fmla="*/ 1459617 w 2039063"/>
              <a:gd name="connsiteY65" fmla="*/ 951074 h 1831245"/>
              <a:gd name="connsiteX66" fmla="*/ 1501181 w 2039063"/>
              <a:gd name="connsiteY66" fmla="*/ 951074 h 1831245"/>
              <a:gd name="connsiteX67" fmla="*/ 1513406 w 2039063"/>
              <a:gd name="connsiteY67" fmla="*/ 982858 h 1831245"/>
              <a:gd name="connsiteX68" fmla="*/ 1542745 w 2039063"/>
              <a:gd name="connsiteY68" fmla="*/ 1029312 h 1831245"/>
              <a:gd name="connsiteX69" fmla="*/ 1611202 w 2039063"/>
              <a:gd name="connsiteY69" fmla="*/ 1058651 h 1831245"/>
              <a:gd name="connsiteX70" fmla="*/ 1672325 w 2039063"/>
              <a:gd name="connsiteY70" fmla="*/ 1080655 h 1831245"/>
              <a:gd name="connsiteX71" fmla="*/ 1731003 w 2039063"/>
              <a:gd name="connsiteY71" fmla="*/ 1065986 h 1831245"/>
              <a:gd name="connsiteX72" fmla="*/ 1787237 w 2039063"/>
              <a:gd name="connsiteY72" fmla="*/ 1070875 h 1831245"/>
              <a:gd name="connsiteX73" fmla="*/ 1826355 w 2039063"/>
              <a:gd name="connsiteY73" fmla="*/ 1070875 h 1831245"/>
              <a:gd name="connsiteX74" fmla="*/ 1826355 w 2039063"/>
              <a:gd name="connsiteY74" fmla="*/ 1107549 h 1831245"/>
              <a:gd name="connsiteX75" fmla="*/ 1784792 w 2039063"/>
              <a:gd name="connsiteY75" fmla="*/ 1122219 h 1831245"/>
              <a:gd name="connsiteX76" fmla="*/ 1757898 w 2039063"/>
              <a:gd name="connsiteY76" fmla="*/ 1149113 h 1831245"/>
              <a:gd name="connsiteX77" fmla="*/ 1731003 w 2039063"/>
              <a:gd name="connsiteY77" fmla="*/ 1171117 h 1831245"/>
              <a:gd name="connsiteX78" fmla="*/ 1713889 w 2039063"/>
              <a:gd name="connsiteY78" fmla="*/ 1207791 h 1831245"/>
              <a:gd name="connsiteX79" fmla="*/ 1726114 w 2039063"/>
              <a:gd name="connsiteY79" fmla="*/ 1224905 h 1831245"/>
              <a:gd name="connsiteX80" fmla="*/ 1748118 w 2039063"/>
              <a:gd name="connsiteY80" fmla="*/ 1229795 h 1831245"/>
              <a:gd name="connsiteX81" fmla="*/ 1765232 w 2039063"/>
              <a:gd name="connsiteY81" fmla="*/ 1220015 h 1831245"/>
              <a:gd name="connsiteX82" fmla="*/ 1779902 w 2039063"/>
              <a:gd name="connsiteY82" fmla="*/ 1220015 h 1831245"/>
              <a:gd name="connsiteX83" fmla="*/ 1779902 w 2039063"/>
              <a:gd name="connsiteY83" fmla="*/ 1229795 h 1831245"/>
              <a:gd name="connsiteX84" fmla="*/ 1740783 w 2039063"/>
              <a:gd name="connsiteY84" fmla="*/ 1251799 h 1831245"/>
              <a:gd name="connsiteX85" fmla="*/ 1718779 w 2039063"/>
              <a:gd name="connsiteY85" fmla="*/ 1271359 h 1831245"/>
              <a:gd name="connsiteX86" fmla="*/ 1704109 w 2039063"/>
              <a:gd name="connsiteY86" fmla="*/ 1283583 h 1831245"/>
              <a:gd name="connsiteX87" fmla="*/ 1684550 w 2039063"/>
              <a:gd name="connsiteY87" fmla="*/ 1273804 h 1831245"/>
              <a:gd name="connsiteX88" fmla="*/ 1664991 w 2039063"/>
              <a:gd name="connsiteY88" fmla="*/ 1264024 h 1831245"/>
              <a:gd name="connsiteX89" fmla="*/ 1662546 w 2039063"/>
              <a:gd name="connsiteY89" fmla="*/ 1249355 h 1831245"/>
              <a:gd name="connsiteX90" fmla="*/ 1677215 w 2039063"/>
              <a:gd name="connsiteY90" fmla="*/ 1224905 h 1831245"/>
              <a:gd name="connsiteX91" fmla="*/ 1642986 w 2039063"/>
              <a:gd name="connsiteY91" fmla="*/ 1229795 h 1831245"/>
              <a:gd name="connsiteX92" fmla="*/ 1623427 w 2039063"/>
              <a:gd name="connsiteY92" fmla="*/ 1224905 h 1831245"/>
              <a:gd name="connsiteX93" fmla="*/ 1598978 w 2039063"/>
              <a:gd name="connsiteY93" fmla="*/ 1224905 h 1831245"/>
              <a:gd name="connsiteX94" fmla="*/ 1562304 w 2039063"/>
              <a:gd name="connsiteY94" fmla="*/ 1290918 h 1831245"/>
              <a:gd name="connsiteX95" fmla="*/ 1537855 w 2039063"/>
              <a:gd name="connsiteY95" fmla="*/ 1359376 h 1831245"/>
              <a:gd name="connsiteX96" fmla="*/ 1537855 w 2039063"/>
              <a:gd name="connsiteY96" fmla="*/ 1398495 h 1831245"/>
              <a:gd name="connsiteX97" fmla="*/ 1518295 w 2039063"/>
              <a:gd name="connsiteY97" fmla="*/ 1432723 h 1831245"/>
              <a:gd name="connsiteX98" fmla="*/ 1518295 w 2039063"/>
              <a:gd name="connsiteY98" fmla="*/ 1464507 h 1831245"/>
              <a:gd name="connsiteX99" fmla="*/ 1518295 w 2039063"/>
              <a:gd name="connsiteY99" fmla="*/ 1503626 h 1831245"/>
              <a:gd name="connsiteX100" fmla="*/ 1574529 w 2039063"/>
              <a:gd name="connsiteY100" fmla="*/ 1520741 h 1831245"/>
              <a:gd name="connsiteX101" fmla="*/ 1606313 w 2039063"/>
              <a:gd name="connsiteY101" fmla="*/ 1520741 h 1831245"/>
              <a:gd name="connsiteX102" fmla="*/ 1655211 w 2039063"/>
              <a:gd name="connsiteY102" fmla="*/ 1506071 h 1831245"/>
              <a:gd name="connsiteX103" fmla="*/ 1696775 w 2039063"/>
              <a:gd name="connsiteY103" fmla="*/ 1462063 h 1831245"/>
              <a:gd name="connsiteX104" fmla="*/ 1738338 w 2039063"/>
              <a:gd name="connsiteY104" fmla="*/ 1425389 h 1831245"/>
              <a:gd name="connsiteX105" fmla="*/ 1777457 w 2039063"/>
              <a:gd name="connsiteY105" fmla="*/ 1405829 h 1831245"/>
              <a:gd name="connsiteX106" fmla="*/ 1848360 w 2039063"/>
              <a:gd name="connsiteY106" fmla="*/ 1408274 h 1831245"/>
              <a:gd name="connsiteX107" fmla="*/ 1882588 w 2039063"/>
              <a:gd name="connsiteY107" fmla="*/ 1418054 h 1831245"/>
              <a:gd name="connsiteX108" fmla="*/ 1936377 w 2039063"/>
              <a:gd name="connsiteY108" fmla="*/ 1408274 h 1831245"/>
              <a:gd name="connsiteX109" fmla="*/ 2002390 w 2039063"/>
              <a:gd name="connsiteY109" fmla="*/ 1366711 h 1831245"/>
              <a:gd name="connsiteX110" fmla="*/ 2007279 w 2039063"/>
              <a:gd name="connsiteY110" fmla="*/ 1366711 h 1831245"/>
              <a:gd name="connsiteX111" fmla="*/ 2009724 w 2039063"/>
              <a:gd name="connsiteY111" fmla="*/ 1400940 h 1831245"/>
              <a:gd name="connsiteX112" fmla="*/ 2009724 w 2039063"/>
              <a:gd name="connsiteY112" fmla="*/ 1447393 h 1831245"/>
              <a:gd name="connsiteX113" fmla="*/ 2039063 w 2039063"/>
              <a:gd name="connsiteY113" fmla="*/ 1479177 h 1831245"/>
              <a:gd name="connsiteX114" fmla="*/ 1999945 w 2039063"/>
              <a:gd name="connsiteY114" fmla="*/ 1542745 h 1831245"/>
              <a:gd name="connsiteX115" fmla="*/ 1965716 w 2039063"/>
              <a:gd name="connsiteY115" fmla="*/ 1547635 h 1831245"/>
              <a:gd name="connsiteX116" fmla="*/ 1953491 w 2039063"/>
              <a:gd name="connsiteY116" fmla="*/ 1591643 h 1831245"/>
              <a:gd name="connsiteX117" fmla="*/ 1907038 w 2039063"/>
              <a:gd name="connsiteY117" fmla="*/ 1635652 h 1831245"/>
              <a:gd name="connsiteX118" fmla="*/ 1885033 w 2039063"/>
              <a:gd name="connsiteY118" fmla="*/ 1652766 h 1831245"/>
              <a:gd name="connsiteX119" fmla="*/ 1860584 w 2039063"/>
              <a:gd name="connsiteY119" fmla="*/ 1652766 h 1831245"/>
              <a:gd name="connsiteX120" fmla="*/ 1841025 w 2039063"/>
              <a:gd name="connsiteY120" fmla="*/ 1662546 h 1831245"/>
              <a:gd name="connsiteX121" fmla="*/ 1806796 w 2039063"/>
              <a:gd name="connsiteY121" fmla="*/ 1667436 h 1831245"/>
              <a:gd name="connsiteX122" fmla="*/ 1801906 w 2039063"/>
              <a:gd name="connsiteY122" fmla="*/ 1706555 h 1831245"/>
              <a:gd name="connsiteX123" fmla="*/ 1765232 w 2039063"/>
              <a:gd name="connsiteY123" fmla="*/ 1726114 h 1831245"/>
              <a:gd name="connsiteX124" fmla="*/ 1723669 w 2039063"/>
              <a:gd name="connsiteY124" fmla="*/ 1716334 h 1831245"/>
              <a:gd name="connsiteX125" fmla="*/ 1691885 w 2039063"/>
              <a:gd name="connsiteY125" fmla="*/ 1726114 h 1831245"/>
              <a:gd name="connsiteX126" fmla="*/ 1677215 w 2039063"/>
              <a:gd name="connsiteY126" fmla="*/ 1743228 h 1831245"/>
              <a:gd name="connsiteX127" fmla="*/ 1642986 w 2039063"/>
              <a:gd name="connsiteY127" fmla="*/ 1770122 h 1831245"/>
              <a:gd name="connsiteX128" fmla="*/ 1596533 w 2039063"/>
              <a:gd name="connsiteY128" fmla="*/ 1789682 h 1831245"/>
              <a:gd name="connsiteX129" fmla="*/ 1589198 w 2039063"/>
              <a:gd name="connsiteY129" fmla="*/ 1757898 h 1831245"/>
              <a:gd name="connsiteX130" fmla="*/ 1554969 w 2039063"/>
              <a:gd name="connsiteY130" fmla="*/ 1755453 h 1831245"/>
              <a:gd name="connsiteX131" fmla="*/ 1530520 w 2039063"/>
              <a:gd name="connsiteY131" fmla="*/ 1740783 h 1831245"/>
              <a:gd name="connsiteX132" fmla="*/ 1523185 w 2039063"/>
              <a:gd name="connsiteY132" fmla="*/ 1726114 h 1831245"/>
              <a:gd name="connsiteX133" fmla="*/ 1498736 w 2039063"/>
              <a:gd name="connsiteY133" fmla="*/ 1733449 h 1831245"/>
              <a:gd name="connsiteX134" fmla="*/ 1481622 w 2039063"/>
              <a:gd name="connsiteY134" fmla="*/ 1711444 h 1831245"/>
              <a:gd name="connsiteX135" fmla="*/ 1508516 w 2039063"/>
              <a:gd name="connsiteY135" fmla="*/ 1691885 h 1831245"/>
              <a:gd name="connsiteX136" fmla="*/ 1481622 w 2039063"/>
              <a:gd name="connsiteY136" fmla="*/ 1677215 h 1831245"/>
              <a:gd name="connsiteX137" fmla="*/ 1481622 w 2039063"/>
              <a:gd name="connsiteY137" fmla="*/ 1660101 h 1831245"/>
              <a:gd name="connsiteX138" fmla="*/ 1476732 w 2039063"/>
              <a:gd name="connsiteY138" fmla="*/ 1642987 h 1831245"/>
              <a:gd name="connsiteX139" fmla="*/ 1476732 w 2039063"/>
              <a:gd name="connsiteY139" fmla="*/ 1611203 h 1831245"/>
              <a:gd name="connsiteX140" fmla="*/ 1457172 w 2039063"/>
              <a:gd name="connsiteY140" fmla="*/ 1598978 h 1831245"/>
              <a:gd name="connsiteX141" fmla="*/ 1437613 w 2039063"/>
              <a:gd name="connsiteY141" fmla="*/ 1594088 h 1831245"/>
              <a:gd name="connsiteX142" fmla="*/ 1396049 w 2039063"/>
              <a:gd name="connsiteY142" fmla="*/ 1594088 h 1831245"/>
              <a:gd name="connsiteX143" fmla="*/ 1381380 w 2039063"/>
              <a:gd name="connsiteY143" fmla="*/ 1623427 h 1831245"/>
              <a:gd name="connsiteX144" fmla="*/ 1366710 w 2039063"/>
              <a:gd name="connsiteY144" fmla="*/ 1642987 h 1831245"/>
              <a:gd name="connsiteX145" fmla="*/ 1349596 w 2039063"/>
              <a:gd name="connsiteY145" fmla="*/ 1642987 h 1831245"/>
              <a:gd name="connsiteX146" fmla="*/ 1327592 w 2039063"/>
              <a:gd name="connsiteY146" fmla="*/ 1645432 h 1831245"/>
              <a:gd name="connsiteX147" fmla="*/ 1327592 w 2039063"/>
              <a:gd name="connsiteY147" fmla="*/ 1672326 h 1831245"/>
              <a:gd name="connsiteX148" fmla="*/ 1344706 w 2039063"/>
              <a:gd name="connsiteY148" fmla="*/ 1691885 h 1831245"/>
              <a:gd name="connsiteX149" fmla="*/ 1344706 w 2039063"/>
              <a:gd name="connsiteY149" fmla="*/ 1711444 h 1831245"/>
              <a:gd name="connsiteX150" fmla="*/ 1374045 w 2039063"/>
              <a:gd name="connsiteY150" fmla="*/ 1711444 h 1831245"/>
              <a:gd name="connsiteX151" fmla="*/ 1386270 w 2039063"/>
              <a:gd name="connsiteY151" fmla="*/ 1735894 h 1831245"/>
              <a:gd name="connsiteX152" fmla="*/ 1386270 w 2039063"/>
              <a:gd name="connsiteY152" fmla="*/ 1755453 h 1831245"/>
              <a:gd name="connsiteX153" fmla="*/ 1364265 w 2039063"/>
              <a:gd name="connsiteY153" fmla="*/ 1770122 h 1831245"/>
              <a:gd name="connsiteX154" fmla="*/ 1354486 w 2039063"/>
              <a:gd name="connsiteY154" fmla="*/ 1797017 h 1831245"/>
              <a:gd name="connsiteX155" fmla="*/ 1354486 w 2039063"/>
              <a:gd name="connsiteY155" fmla="*/ 1814131 h 1831245"/>
              <a:gd name="connsiteX156" fmla="*/ 1322702 w 2039063"/>
              <a:gd name="connsiteY156" fmla="*/ 1814131 h 1831245"/>
              <a:gd name="connsiteX157" fmla="*/ 1286028 w 2039063"/>
              <a:gd name="connsiteY157" fmla="*/ 1792127 h 1831245"/>
              <a:gd name="connsiteX158" fmla="*/ 1276248 w 2039063"/>
              <a:gd name="connsiteY158" fmla="*/ 1767678 h 1831245"/>
              <a:gd name="connsiteX159" fmla="*/ 1303142 w 2039063"/>
              <a:gd name="connsiteY159" fmla="*/ 1740783 h 1831245"/>
              <a:gd name="connsiteX160" fmla="*/ 1278693 w 2039063"/>
              <a:gd name="connsiteY160" fmla="*/ 1711444 h 1831245"/>
              <a:gd name="connsiteX161" fmla="*/ 1246909 w 2039063"/>
              <a:gd name="connsiteY161" fmla="*/ 1711444 h 1831245"/>
              <a:gd name="connsiteX162" fmla="*/ 1212680 w 2039063"/>
              <a:gd name="connsiteY162" fmla="*/ 1677215 h 1831245"/>
              <a:gd name="connsiteX163" fmla="*/ 1188231 w 2039063"/>
              <a:gd name="connsiteY163" fmla="*/ 1650321 h 1831245"/>
              <a:gd name="connsiteX164" fmla="*/ 1188231 w 2039063"/>
              <a:gd name="connsiteY164" fmla="*/ 1613648 h 1831245"/>
              <a:gd name="connsiteX165" fmla="*/ 1188231 w 2039063"/>
              <a:gd name="connsiteY165" fmla="*/ 1598978 h 1831245"/>
              <a:gd name="connsiteX166" fmla="*/ 1188231 w 2039063"/>
              <a:gd name="connsiteY166" fmla="*/ 1576974 h 1831245"/>
              <a:gd name="connsiteX167" fmla="*/ 1141778 w 2039063"/>
              <a:gd name="connsiteY167" fmla="*/ 1542745 h 1831245"/>
              <a:gd name="connsiteX168" fmla="*/ 1102659 w 2039063"/>
              <a:gd name="connsiteY168" fmla="*/ 1542745 h 1831245"/>
              <a:gd name="connsiteX169" fmla="*/ 1065985 w 2039063"/>
              <a:gd name="connsiteY169" fmla="*/ 1532965 h 1831245"/>
              <a:gd name="connsiteX170" fmla="*/ 1012197 w 2039063"/>
              <a:gd name="connsiteY170" fmla="*/ 1493846 h 1831245"/>
              <a:gd name="connsiteX171" fmla="*/ 995083 w 2039063"/>
              <a:gd name="connsiteY171" fmla="*/ 1488957 h 1831245"/>
              <a:gd name="connsiteX172" fmla="*/ 992638 w 2039063"/>
              <a:gd name="connsiteY172" fmla="*/ 1471842 h 1831245"/>
              <a:gd name="connsiteX173" fmla="*/ 965744 w 2039063"/>
              <a:gd name="connsiteY173" fmla="*/ 1435168 h 1831245"/>
              <a:gd name="connsiteX174" fmla="*/ 960854 w 2039063"/>
              <a:gd name="connsiteY174" fmla="*/ 1435168 h 1831245"/>
              <a:gd name="connsiteX175" fmla="*/ 960854 w 2039063"/>
              <a:gd name="connsiteY175" fmla="*/ 1408274 h 1831245"/>
              <a:gd name="connsiteX176" fmla="*/ 941294 w 2039063"/>
              <a:gd name="connsiteY176" fmla="*/ 1393605 h 1831245"/>
              <a:gd name="connsiteX177" fmla="*/ 907065 w 2039063"/>
              <a:gd name="connsiteY177" fmla="*/ 1393605 h 1831245"/>
              <a:gd name="connsiteX178" fmla="*/ 889951 w 2039063"/>
              <a:gd name="connsiteY178" fmla="*/ 1415609 h 1831245"/>
              <a:gd name="connsiteX179" fmla="*/ 889951 w 2039063"/>
              <a:gd name="connsiteY179" fmla="*/ 1462063 h 1831245"/>
              <a:gd name="connsiteX180" fmla="*/ 889951 w 2039063"/>
              <a:gd name="connsiteY180" fmla="*/ 1481622 h 1831245"/>
              <a:gd name="connsiteX181" fmla="*/ 938849 w 2039063"/>
              <a:gd name="connsiteY181" fmla="*/ 1503626 h 1831245"/>
              <a:gd name="connsiteX182" fmla="*/ 960854 w 2039063"/>
              <a:gd name="connsiteY182" fmla="*/ 1550080 h 1831245"/>
              <a:gd name="connsiteX183" fmla="*/ 997527 w 2039063"/>
              <a:gd name="connsiteY183" fmla="*/ 1579419 h 1831245"/>
              <a:gd name="connsiteX184" fmla="*/ 1034201 w 2039063"/>
              <a:gd name="connsiteY184" fmla="*/ 1584309 h 1831245"/>
              <a:gd name="connsiteX185" fmla="*/ 1034201 w 2039063"/>
              <a:gd name="connsiteY185" fmla="*/ 1603868 h 1831245"/>
              <a:gd name="connsiteX186" fmla="*/ 1061095 w 2039063"/>
              <a:gd name="connsiteY186" fmla="*/ 1620982 h 1831245"/>
              <a:gd name="connsiteX187" fmla="*/ 1095324 w 2039063"/>
              <a:gd name="connsiteY187" fmla="*/ 1628317 h 1831245"/>
              <a:gd name="connsiteX188" fmla="*/ 1109994 w 2039063"/>
              <a:gd name="connsiteY188" fmla="*/ 1647876 h 1831245"/>
              <a:gd name="connsiteX189" fmla="*/ 1141778 w 2039063"/>
              <a:gd name="connsiteY189" fmla="*/ 1667436 h 1831245"/>
              <a:gd name="connsiteX190" fmla="*/ 1127108 w 2039063"/>
              <a:gd name="connsiteY190" fmla="*/ 1674771 h 1831245"/>
              <a:gd name="connsiteX191" fmla="*/ 1105104 w 2039063"/>
              <a:gd name="connsiteY191" fmla="*/ 1674771 h 1831245"/>
              <a:gd name="connsiteX192" fmla="*/ 1097769 w 2039063"/>
              <a:gd name="connsiteY192" fmla="*/ 1694330 h 1831245"/>
              <a:gd name="connsiteX193" fmla="*/ 1102659 w 2039063"/>
              <a:gd name="connsiteY193" fmla="*/ 1733449 h 1831245"/>
              <a:gd name="connsiteX194" fmla="*/ 1078210 w 2039063"/>
              <a:gd name="connsiteY194" fmla="*/ 1775012 h 1831245"/>
              <a:gd name="connsiteX195" fmla="*/ 1051316 w 2039063"/>
              <a:gd name="connsiteY195" fmla="*/ 1806796 h 1831245"/>
              <a:gd name="connsiteX196" fmla="*/ 1017087 w 2039063"/>
              <a:gd name="connsiteY196" fmla="*/ 1809241 h 1831245"/>
              <a:gd name="connsiteX197" fmla="*/ 1017087 w 2039063"/>
              <a:gd name="connsiteY197" fmla="*/ 1787237 h 1831245"/>
              <a:gd name="connsiteX198" fmla="*/ 1048871 w 2039063"/>
              <a:gd name="connsiteY198" fmla="*/ 1748118 h 1831245"/>
              <a:gd name="connsiteX199" fmla="*/ 1031756 w 2039063"/>
              <a:gd name="connsiteY199" fmla="*/ 1706555 h 1831245"/>
              <a:gd name="connsiteX200" fmla="*/ 1012197 w 2039063"/>
              <a:gd name="connsiteY200" fmla="*/ 1669881 h 1831245"/>
              <a:gd name="connsiteX201" fmla="*/ 977968 w 2039063"/>
              <a:gd name="connsiteY201" fmla="*/ 1655211 h 1831245"/>
              <a:gd name="connsiteX202" fmla="*/ 936404 w 2039063"/>
              <a:gd name="connsiteY202" fmla="*/ 1628317 h 1831245"/>
              <a:gd name="connsiteX203" fmla="*/ 904621 w 2039063"/>
              <a:gd name="connsiteY203" fmla="*/ 1630762 h 1831245"/>
              <a:gd name="connsiteX204" fmla="*/ 860612 w 2039063"/>
              <a:gd name="connsiteY204" fmla="*/ 1594088 h 1831245"/>
              <a:gd name="connsiteX205" fmla="*/ 833718 w 2039063"/>
              <a:gd name="connsiteY205" fmla="*/ 1559859 h 1831245"/>
              <a:gd name="connsiteX206" fmla="*/ 816603 w 2039063"/>
              <a:gd name="connsiteY206" fmla="*/ 1540300 h 1831245"/>
              <a:gd name="connsiteX207" fmla="*/ 814158 w 2039063"/>
              <a:gd name="connsiteY207" fmla="*/ 1506071 h 1831245"/>
              <a:gd name="connsiteX208" fmla="*/ 787264 w 2039063"/>
              <a:gd name="connsiteY208" fmla="*/ 1488957 h 1831245"/>
              <a:gd name="connsiteX209" fmla="*/ 755480 w 2039063"/>
              <a:gd name="connsiteY209" fmla="*/ 1457173 h 1831245"/>
              <a:gd name="connsiteX210" fmla="*/ 718807 w 2039063"/>
              <a:gd name="connsiteY210" fmla="*/ 1471842 h 1831245"/>
              <a:gd name="connsiteX211" fmla="*/ 709027 w 2039063"/>
              <a:gd name="connsiteY211" fmla="*/ 1488957 h 1831245"/>
              <a:gd name="connsiteX212" fmla="*/ 679688 w 2039063"/>
              <a:gd name="connsiteY212" fmla="*/ 1508516 h 1831245"/>
              <a:gd name="connsiteX213" fmla="*/ 660129 w 2039063"/>
              <a:gd name="connsiteY213" fmla="*/ 1535410 h 1831245"/>
              <a:gd name="connsiteX214" fmla="*/ 640569 w 2039063"/>
              <a:gd name="connsiteY214" fmla="*/ 1535410 h 1831245"/>
              <a:gd name="connsiteX215" fmla="*/ 601450 w 2039063"/>
              <a:gd name="connsiteY215" fmla="*/ 1515851 h 1831245"/>
              <a:gd name="connsiteX216" fmla="*/ 572111 w 2039063"/>
              <a:gd name="connsiteY216" fmla="*/ 1508516 h 1831245"/>
              <a:gd name="connsiteX217" fmla="*/ 532993 w 2039063"/>
              <a:gd name="connsiteY217" fmla="*/ 1498736 h 1831245"/>
              <a:gd name="connsiteX218" fmla="*/ 506099 w 2039063"/>
              <a:gd name="connsiteY218" fmla="*/ 1530520 h 1831245"/>
              <a:gd name="connsiteX219" fmla="*/ 513433 w 2039063"/>
              <a:gd name="connsiteY219" fmla="*/ 1576974 h 1831245"/>
              <a:gd name="connsiteX220" fmla="*/ 503654 w 2039063"/>
              <a:gd name="connsiteY220" fmla="*/ 1596533 h 1831245"/>
              <a:gd name="connsiteX221" fmla="*/ 447421 w 2039063"/>
              <a:gd name="connsiteY221" fmla="*/ 1596533 h 1831245"/>
              <a:gd name="connsiteX222" fmla="*/ 410747 w 2039063"/>
              <a:gd name="connsiteY222" fmla="*/ 1603868 h 1831245"/>
              <a:gd name="connsiteX223" fmla="*/ 361848 w 2039063"/>
              <a:gd name="connsiteY223" fmla="*/ 1674771 h 1831245"/>
              <a:gd name="connsiteX224" fmla="*/ 359403 w 2039063"/>
              <a:gd name="connsiteY224" fmla="*/ 1694330 h 1831245"/>
              <a:gd name="connsiteX225" fmla="*/ 359403 w 2039063"/>
              <a:gd name="connsiteY225" fmla="*/ 1731004 h 1831245"/>
              <a:gd name="connsiteX226" fmla="*/ 337399 w 2039063"/>
              <a:gd name="connsiteY226" fmla="*/ 1753008 h 1831245"/>
              <a:gd name="connsiteX227" fmla="*/ 337399 w 2039063"/>
              <a:gd name="connsiteY227" fmla="*/ 1779902 h 1831245"/>
              <a:gd name="connsiteX228" fmla="*/ 325175 w 2039063"/>
              <a:gd name="connsiteY228" fmla="*/ 1779902 h 1831245"/>
              <a:gd name="connsiteX229" fmla="*/ 293391 w 2039063"/>
              <a:gd name="connsiteY229" fmla="*/ 1809241 h 1831245"/>
              <a:gd name="connsiteX230" fmla="*/ 271386 w 2039063"/>
              <a:gd name="connsiteY230" fmla="*/ 1814131 h 1831245"/>
              <a:gd name="connsiteX231" fmla="*/ 244492 w 2039063"/>
              <a:gd name="connsiteY231" fmla="*/ 1828800 h 1831245"/>
              <a:gd name="connsiteX232" fmla="*/ 217598 w 2039063"/>
              <a:gd name="connsiteY232" fmla="*/ 1811686 h 1831245"/>
              <a:gd name="connsiteX233" fmla="*/ 207818 w 2039063"/>
              <a:gd name="connsiteY233" fmla="*/ 1801906 h 1831245"/>
              <a:gd name="connsiteX234" fmla="*/ 173590 w 2039063"/>
              <a:gd name="connsiteY234" fmla="*/ 1801906 h 1831245"/>
              <a:gd name="connsiteX235" fmla="*/ 141806 w 2039063"/>
              <a:gd name="connsiteY235" fmla="*/ 1831245 h 1831245"/>
              <a:gd name="connsiteX236" fmla="*/ 110022 w 2039063"/>
              <a:gd name="connsiteY236" fmla="*/ 1831245 h 1831245"/>
              <a:gd name="connsiteX237" fmla="*/ 107577 w 2039063"/>
              <a:gd name="connsiteY237" fmla="*/ 1797017 h 1831245"/>
              <a:gd name="connsiteX238" fmla="*/ 83127 w 2039063"/>
              <a:gd name="connsiteY238" fmla="*/ 1777457 h 1831245"/>
              <a:gd name="connsiteX239" fmla="*/ 83127 w 2039063"/>
              <a:gd name="connsiteY239" fmla="*/ 1757898 h 1831245"/>
              <a:gd name="connsiteX240" fmla="*/ 58678 w 2039063"/>
              <a:gd name="connsiteY240" fmla="*/ 1733449 h 1831245"/>
              <a:gd name="connsiteX241" fmla="*/ 31784 w 2039063"/>
              <a:gd name="connsiteY241" fmla="*/ 1731004 h 1831245"/>
              <a:gd name="connsiteX242" fmla="*/ 9780 w 2039063"/>
              <a:gd name="connsiteY242" fmla="*/ 1718779 h 1831245"/>
              <a:gd name="connsiteX243" fmla="*/ 9780 w 2039063"/>
              <a:gd name="connsiteY243" fmla="*/ 1689440 h 1831245"/>
              <a:gd name="connsiteX244" fmla="*/ 0 w 2039063"/>
              <a:gd name="connsiteY244" fmla="*/ 1650321 h 1831245"/>
              <a:gd name="connsiteX245" fmla="*/ 0 w 2039063"/>
              <a:gd name="connsiteY245" fmla="*/ 1606313 h 1831245"/>
              <a:gd name="connsiteX246" fmla="*/ 4890 w 2039063"/>
              <a:gd name="connsiteY246" fmla="*/ 1572084 h 1831245"/>
              <a:gd name="connsiteX247" fmla="*/ 26894 w 2039063"/>
              <a:gd name="connsiteY247" fmla="*/ 1542745 h 1831245"/>
              <a:gd name="connsiteX248" fmla="*/ 63568 w 2039063"/>
              <a:gd name="connsiteY248" fmla="*/ 1530520 h 1831245"/>
              <a:gd name="connsiteX249" fmla="*/ 34229 w 2039063"/>
              <a:gd name="connsiteY249" fmla="*/ 1515851 h 1831245"/>
              <a:gd name="connsiteX250" fmla="*/ 39119 w 2039063"/>
              <a:gd name="connsiteY250" fmla="*/ 1442503 h 1831245"/>
              <a:gd name="connsiteX251" fmla="*/ 39119 w 2039063"/>
              <a:gd name="connsiteY251" fmla="*/ 1410719 h 1831245"/>
              <a:gd name="connsiteX252" fmla="*/ 61123 w 2039063"/>
              <a:gd name="connsiteY252" fmla="*/ 1410719 h 1831245"/>
              <a:gd name="connsiteX253" fmla="*/ 85572 w 2039063"/>
              <a:gd name="connsiteY253" fmla="*/ 1405829 h 1831245"/>
              <a:gd name="connsiteX254" fmla="*/ 154030 w 2039063"/>
              <a:gd name="connsiteY254" fmla="*/ 1422944 h 1831245"/>
              <a:gd name="connsiteX255" fmla="*/ 185814 w 2039063"/>
              <a:gd name="connsiteY255" fmla="*/ 1447393 h 1831245"/>
              <a:gd name="connsiteX256" fmla="*/ 222488 w 2039063"/>
              <a:gd name="connsiteY256" fmla="*/ 1449838 h 1831245"/>
              <a:gd name="connsiteX257" fmla="*/ 251827 w 2039063"/>
              <a:gd name="connsiteY257" fmla="*/ 1449838 h 1831245"/>
              <a:gd name="connsiteX258" fmla="*/ 283611 w 2039063"/>
              <a:gd name="connsiteY258" fmla="*/ 1462063 h 1831245"/>
              <a:gd name="connsiteX259" fmla="*/ 308060 w 2039063"/>
              <a:gd name="connsiteY259" fmla="*/ 1462063 h 1831245"/>
              <a:gd name="connsiteX260" fmla="*/ 334954 w 2039063"/>
              <a:gd name="connsiteY260" fmla="*/ 1410719 h 1831245"/>
              <a:gd name="connsiteX261" fmla="*/ 349624 w 2039063"/>
              <a:gd name="connsiteY261" fmla="*/ 1356931 h 1831245"/>
              <a:gd name="connsiteX262" fmla="*/ 349624 w 2039063"/>
              <a:gd name="connsiteY262" fmla="*/ 1286028 h 1831245"/>
              <a:gd name="connsiteX263" fmla="*/ 322730 w 2039063"/>
              <a:gd name="connsiteY263" fmla="*/ 1251799 h 1831245"/>
              <a:gd name="connsiteX264" fmla="*/ 293391 w 2039063"/>
              <a:gd name="connsiteY264" fmla="*/ 1242020 h 1831245"/>
              <a:gd name="connsiteX265" fmla="*/ 264052 w 2039063"/>
              <a:gd name="connsiteY265" fmla="*/ 1220015 h 1831245"/>
              <a:gd name="connsiteX266" fmla="*/ 244492 w 2039063"/>
              <a:gd name="connsiteY266" fmla="*/ 1195566 h 1831245"/>
              <a:gd name="connsiteX267" fmla="*/ 234713 w 2039063"/>
              <a:gd name="connsiteY267" fmla="*/ 1166227 h 1831245"/>
              <a:gd name="connsiteX268" fmla="*/ 266496 w 2039063"/>
              <a:gd name="connsiteY268" fmla="*/ 1161337 h 1831245"/>
              <a:gd name="connsiteX269" fmla="*/ 286056 w 2039063"/>
              <a:gd name="connsiteY269" fmla="*/ 1156448 h 1831245"/>
              <a:gd name="connsiteX270" fmla="*/ 310505 w 2039063"/>
              <a:gd name="connsiteY270" fmla="*/ 1156448 h 1831245"/>
              <a:gd name="connsiteX271" fmla="*/ 322730 w 2039063"/>
              <a:gd name="connsiteY271" fmla="*/ 1156448 h 1831245"/>
              <a:gd name="connsiteX272" fmla="*/ 354514 w 2039063"/>
              <a:gd name="connsiteY272" fmla="*/ 1127109 h 1831245"/>
              <a:gd name="connsiteX273" fmla="*/ 352069 w 2039063"/>
              <a:gd name="connsiteY273" fmla="*/ 1105104 h 1831245"/>
              <a:gd name="connsiteX274" fmla="*/ 391187 w 2039063"/>
              <a:gd name="connsiteY274" fmla="*/ 1127109 h 1831245"/>
              <a:gd name="connsiteX275" fmla="*/ 403412 w 2039063"/>
              <a:gd name="connsiteY275" fmla="*/ 1146668 h 1831245"/>
              <a:gd name="connsiteX276" fmla="*/ 430306 w 2039063"/>
              <a:gd name="connsiteY276" fmla="*/ 1129553 h 1831245"/>
              <a:gd name="connsiteX277" fmla="*/ 486539 w 2039063"/>
              <a:gd name="connsiteY277" fmla="*/ 1114884 h 1831245"/>
              <a:gd name="connsiteX278" fmla="*/ 484094 w 2039063"/>
              <a:gd name="connsiteY278" fmla="*/ 1078210 h 1831245"/>
              <a:gd name="connsiteX279" fmla="*/ 535438 w 2039063"/>
              <a:gd name="connsiteY279" fmla="*/ 1048871 h 1831245"/>
              <a:gd name="connsiteX280" fmla="*/ 550107 w 2039063"/>
              <a:gd name="connsiteY280" fmla="*/ 1029312 h 1831245"/>
              <a:gd name="connsiteX281" fmla="*/ 579446 w 2039063"/>
              <a:gd name="connsiteY281" fmla="*/ 1017087 h 1831245"/>
              <a:gd name="connsiteX282" fmla="*/ 591671 w 2039063"/>
              <a:gd name="connsiteY282" fmla="*/ 990193 h 1831245"/>
              <a:gd name="connsiteX283" fmla="*/ 591671 w 2039063"/>
              <a:gd name="connsiteY283" fmla="*/ 958409 h 1831245"/>
              <a:gd name="connsiteX284" fmla="*/ 628345 w 2039063"/>
              <a:gd name="connsiteY284" fmla="*/ 941295 h 1831245"/>
              <a:gd name="connsiteX285" fmla="*/ 643014 w 2039063"/>
              <a:gd name="connsiteY285" fmla="*/ 936405 h 1831245"/>
              <a:gd name="connsiteX286" fmla="*/ 691913 w 2039063"/>
              <a:gd name="connsiteY286" fmla="*/ 931515 h 1831245"/>
              <a:gd name="connsiteX287" fmla="*/ 721252 w 2039063"/>
              <a:gd name="connsiteY287" fmla="*/ 929070 h 1831245"/>
              <a:gd name="connsiteX288" fmla="*/ 745701 w 2039063"/>
              <a:gd name="connsiteY288" fmla="*/ 926625 h 1831245"/>
              <a:gd name="connsiteX289" fmla="*/ 733476 w 2039063"/>
              <a:gd name="connsiteY289" fmla="*/ 887506 h 1831245"/>
              <a:gd name="connsiteX290" fmla="*/ 733476 w 2039063"/>
              <a:gd name="connsiteY290" fmla="*/ 887506 h 1831245"/>
              <a:gd name="connsiteX291" fmla="*/ 745510 w 2039063"/>
              <a:gd name="connsiteY291" fmla="*/ 862357 h 1831245"/>
              <a:gd name="connsiteX292" fmla="*/ 732132 w 2039063"/>
              <a:gd name="connsiteY292" fmla="*/ 812968 h 1831245"/>
              <a:gd name="connsiteX293" fmla="*/ 738895 w 2039063"/>
              <a:gd name="connsiteY293" fmla="*/ 747509 h 1831245"/>
              <a:gd name="connsiteX294" fmla="*/ 807403 w 2039063"/>
              <a:gd name="connsiteY294" fmla="*/ 702757 h 1831245"/>
              <a:gd name="connsiteX0" fmla="*/ 807403 w 2039063"/>
              <a:gd name="connsiteY0" fmla="*/ 702757 h 1831245"/>
              <a:gd name="connsiteX1" fmla="*/ 826460 w 2039063"/>
              <a:gd name="connsiteY1" fmla="*/ 690958 h 1831245"/>
              <a:gd name="connsiteX2" fmla="*/ 758593 w 2039063"/>
              <a:gd name="connsiteY2" fmla="*/ 681432 h 1831245"/>
              <a:gd name="connsiteX3" fmla="*/ 707880 w 2039063"/>
              <a:gd name="connsiteY3" fmla="*/ 691085 h 1831245"/>
              <a:gd name="connsiteX4" fmla="*/ 656557 w 2039063"/>
              <a:gd name="connsiteY4" fmla="*/ 644504 h 1831245"/>
              <a:gd name="connsiteX5" fmla="*/ 657684 w 2039063"/>
              <a:gd name="connsiteY5" fmla="*/ 581891 h 1831245"/>
              <a:gd name="connsiteX6" fmla="*/ 640569 w 2039063"/>
              <a:gd name="connsiteY6" fmla="*/ 542773 h 1831245"/>
              <a:gd name="connsiteX7" fmla="*/ 640569 w 2039063"/>
              <a:gd name="connsiteY7" fmla="*/ 493874 h 1831245"/>
              <a:gd name="connsiteX8" fmla="*/ 669908 w 2039063"/>
              <a:gd name="connsiteY8" fmla="*/ 447421 h 1831245"/>
              <a:gd name="connsiteX9" fmla="*/ 738366 w 2039063"/>
              <a:gd name="connsiteY9" fmla="*/ 398522 h 1831245"/>
              <a:gd name="connsiteX10" fmla="*/ 782375 w 2039063"/>
              <a:gd name="connsiteY10" fmla="*/ 356959 h 1831245"/>
              <a:gd name="connsiteX11" fmla="*/ 826383 w 2039063"/>
              <a:gd name="connsiteY11" fmla="*/ 293391 h 1831245"/>
              <a:gd name="connsiteX12" fmla="*/ 838608 w 2039063"/>
              <a:gd name="connsiteY12" fmla="*/ 237158 h 1831245"/>
              <a:gd name="connsiteX13" fmla="*/ 870392 w 2039063"/>
              <a:gd name="connsiteY13" fmla="*/ 193149 h 1831245"/>
              <a:gd name="connsiteX14" fmla="*/ 907065 w 2039063"/>
              <a:gd name="connsiteY14" fmla="*/ 134471 h 1831245"/>
              <a:gd name="connsiteX15" fmla="*/ 938849 w 2039063"/>
              <a:gd name="connsiteY15" fmla="*/ 80683 h 1831245"/>
              <a:gd name="connsiteX16" fmla="*/ 968188 w 2039063"/>
              <a:gd name="connsiteY16" fmla="*/ 41564 h 1831245"/>
              <a:gd name="connsiteX17" fmla="*/ 1002417 w 2039063"/>
              <a:gd name="connsiteY17" fmla="*/ 41564 h 1831245"/>
              <a:gd name="connsiteX18" fmla="*/ 1053761 w 2039063"/>
              <a:gd name="connsiteY18" fmla="*/ 0 h 1831245"/>
              <a:gd name="connsiteX19" fmla="*/ 1080655 w 2039063"/>
              <a:gd name="connsiteY19" fmla="*/ 7335 h 1831245"/>
              <a:gd name="connsiteX20" fmla="*/ 1134443 w 2039063"/>
              <a:gd name="connsiteY20" fmla="*/ 7335 h 1831245"/>
              <a:gd name="connsiteX21" fmla="*/ 1171117 w 2039063"/>
              <a:gd name="connsiteY21" fmla="*/ 19560 h 1831245"/>
              <a:gd name="connsiteX22" fmla="*/ 1173562 w 2039063"/>
              <a:gd name="connsiteY22" fmla="*/ 24450 h 1831245"/>
              <a:gd name="connsiteX23" fmla="*/ 1173562 w 2039063"/>
              <a:gd name="connsiteY23" fmla="*/ 39119 h 1831245"/>
              <a:gd name="connsiteX24" fmla="*/ 1210236 w 2039063"/>
              <a:gd name="connsiteY24" fmla="*/ 39119 h 1831245"/>
              <a:gd name="connsiteX25" fmla="*/ 1251799 w 2039063"/>
              <a:gd name="connsiteY25" fmla="*/ 48899 h 1831245"/>
              <a:gd name="connsiteX26" fmla="*/ 1290918 w 2039063"/>
              <a:gd name="connsiteY26" fmla="*/ 48899 h 1831245"/>
              <a:gd name="connsiteX27" fmla="*/ 1322702 w 2039063"/>
              <a:gd name="connsiteY27" fmla="*/ 61123 h 1831245"/>
              <a:gd name="connsiteX28" fmla="*/ 1369155 w 2039063"/>
              <a:gd name="connsiteY28" fmla="*/ 66013 h 1831245"/>
              <a:gd name="connsiteX29" fmla="*/ 1405829 w 2039063"/>
              <a:gd name="connsiteY29" fmla="*/ 90463 h 1831245"/>
              <a:gd name="connsiteX30" fmla="*/ 1425388 w 2039063"/>
              <a:gd name="connsiteY30" fmla="*/ 112467 h 1831245"/>
              <a:gd name="connsiteX31" fmla="*/ 1425388 w 2039063"/>
              <a:gd name="connsiteY31" fmla="*/ 132026 h 1831245"/>
              <a:gd name="connsiteX32" fmla="*/ 1418054 w 2039063"/>
              <a:gd name="connsiteY32" fmla="*/ 151586 h 1831245"/>
              <a:gd name="connsiteX33" fmla="*/ 1398494 w 2039063"/>
              <a:gd name="connsiteY33" fmla="*/ 171145 h 1831245"/>
              <a:gd name="connsiteX34" fmla="*/ 1334926 w 2039063"/>
              <a:gd name="connsiteY34" fmla="*/ 171145 h 1831245"/>
              <a:gd name="connsiteX35" fmla="*/ 1317812 w 2039063"/>
              <a:gd name="connsiteY35" fmla="*/ 171145 h 1831245"/>
              <a:gd name="connsiteX36" fmla="*/ 1261579 w 2039063"/>
              <a:gd name="connsiteY36" fmla="*/ 207819 h 1831245"/>
              <a:gd name="connsiteX37" fmla="*/ 1259134 w 2039063"/>
              <a:gd name="connsiteY37" fmla="*/ 222488 h 1831245"/>
              <a:gd name="connsiteX38" fmla="*/ 1246909 w 2039063"/>
              <a:gd name="connsiteY38" fmla="*/ 310505 h 1831245"/>
              <a:gd name="connsiteX39" fmla="*/ 1234685 w 2039063"/>
              <a:gd name="connsiteY39" fmla="*/ 361849 h 1831245"/>
              <a:gd name="connsiteX40" fmla="*/ 1215125 w 2039063"/>
              <a:gd name="connsiteY40" fmla="*/ 396078 h 1831245"/>
              <a:gd name="connsiteX41" fmla="*/ 1229795 w 2039063"/>
              <a:gd name="connsiteY41" fmla="*/ 442531 h 1831245"/>
              <a:gd name="connsiteX42" fmla="*/ 1237130 w 2039063"/>
              <a:gd name="connsiteY42" fmla="*/ 486540 h 1831245"/>
              <a:gd name="connsiteX43" fmla="*/ 1266469 w 2039063"/>
              <a:gd name="connsiteY43" fmla="*/ 506099 h 1831245"/>
              <a:gd name="connsiteX44" fmla="*/ 1281138 w 2039063"/>
              <a:gd name="connsiteY44" fmla="*/ 520768 h 1831245"/>
              <a:gd name="connsiteX45" fmla="*/ 1288473 w 2039063"/>
              <a:gd name="connsiteY45" fmla="*/ 552552 h 1831245"/>
              <a:gd name="connsiteX46" fmla="*/ 1251799 w 2039063"/>
              <a:gd name="connsiteY46" fmla="*/ 552552 h 1831245"/>
              <a:gd name="connsiteX47" fmla="*/ 1224905 w 2039063"/>
              <a:gd name="connsiteY47" fmla="*/ 564777 h 1831245"/>
              <a:gd name="connsiteX48" fmla="*/ 1195566 w 2039063"/>
              <a:gd name="connsiteY48" fmla="*/ 581891 h 1831245"/>
              <a:gd name="connsiteX49" fmla="*/ 1168672 w 2039063"/>
              <a:gd name="connsiteY49" fmla="*/ 596561 h 1831245"/>
              <a:gd name="connsiteX50" fmla="*/ 1154002 w 2039063"/>
              <a:gd name="connsiteY50" fmla="*/ 601451 h 1831245"/>
              <a:gd name="connsiteX51" fmla="*/ 1151557 w 2039063"/>
              <a:gd name="connsiteY51" fmla="*/ 618565 h 1831245"/>
              <a:gd name="connsiteX52" fmla="*/ 1151557 w 2039063"/>
              <a:gd name="connsiteY52" fmla="*/ 645459 h 1831245"/>
              <a:gd name="connsiteX53" fmla="*/ 1171117 w 2039063"/>
              <a:gd name="connsiteY53" fmla="*/ 645459 h 1831245"/>
              <a:gd name="connsiteX54" fmla="*/ 1134443 w 2039063"/>
              <a:gd name="connsiteY54" fmla="*/ 711472 h 1831245"/>
              <a:gd name="connsiteX55" fmla="*/ 1134443 w 2039063"/>
              <a:gd name="connsiteY55" fmla="*/ 745701 h 1831245"/>
              <a:gd name="connsiteX56" fmla="*/ 1139333 w 2039063"/>
              <a:gd name="connsiteY56" fmla="*/ 787265 h 1831245"/>
              <a:gd name="connsiteX57" fmla="*/ 1166227 w 2039063"/>
              <a:gd name="connsiteY57" fmla="*/ 814159 h 1831245"/>
              <a:gd name="connsiteX58" fmla="*/ 1220015 w 2039063"/>
              <a:gd name="connsiteY58" fmla="*/ 828828 h 1831245"/>
              <a:gd name="connsiteX59" fmla="*/ 1220015 w 2039063"/>
              <a:gd name="connsiteY59" fmla="*/ 836163 h 1831245"/>
              <a:gd name="connsiteX60" fmla="*/ 1256689 w 2039063"/>
              <a:gd name="connsiteY60" fmla="*/ 870392 h 1831245"/>
              <a:gd name="connsiteX61" fmla="*/ 1303142 w 2039063"/>
              <a:gd name="connsiteY61" fmla="*/ 867947 h 1831245"/>
              <a:gd name="connsiteX62" fmla="*/ 1337371 w 2039063"/>
              <a:gd name="connsiteY62" fmla="*/ 929070 h 1831245"/>
              <a:gd name="connsiteX63" fmla="*/ 1378935 w 2039063"/>
              <a:gd name="connsiteY63" fmla="*/ 970634 h 1831245"/>
              <a:gd name="connsiteX64" fmla="*/ 1420499 w 2039063"/>
              <a:gd name="connsiteY64" fmla="*/ 953519 h 1831245"/>
              <a:gd name="connsiteX65" fmla="*/ 1459617 w 2039063"/>
              <a:gd name="connsiteY65" fmla="*/ 951074 h 1831245"/>
              <a:gd name="connsiteX66" fmla="*/ 1501181 w 2039063"/>
              <a:gd name="connsiteY66" fmla="*/ 951074 h 1831245"/>
              <a:gd name="connsiteX67" fmla="*/ 1513406 w 2039063"/>
              <a:gd name="connsiteY67" fmla="*/ 982858 h 1831245"/>
              <a:gd name="connsiteX68" fmla="*/ 1542745 w 2039063"/>
              <a:gd name="connsiteY68" fmla="*/ 1029312 h 1831245"/>
              <a:gd name="connsiteX69" fmla="*/ 1611202 w 2039063"/>
              <a:gd name="connsiteY69" fmla="*/ 1058651 h 1831245"/>
              <a:gd name="connsiteX70" fmla="*/ 1672325 w 2039063"/>
              <a:gd name="connsiteY70" fmla="*/ 1080655 h 1831245"/>
              <a:gd name="connsiteX71" fmla="*/ 1731003 w 2039063"/>
              <a:gd name="connsiteY71" fmla="*/ 1065986 h 1831245"/>
              <a:gd name="connsiteX72" fmla="*/ 1787237 w 2039063"/>
              <a:gd name="connsiteY72" fmla="*/ 1070875 h 1831245"/>
              <a:gd name="connsiteX73" fmla="*/ 1826355 w 2039063"/>
              <a:gd name="connsiteY73" fmla="*/ 1070875 h 1831245"/>
              <a:gd name="connsiteX74" fmla="*/ 1826355 w 2039063"/>
              <a:gd name="connsiteY74" fmla="*/ 1107549 h 1831245"/>
              <a:gd name="connsiteX75" fmla="*/ 1784792 w 2039063"/>
              <a:gd name="connsiteY75" fmla="*/ 1122219 h 1831245"/>
              <a:gd name="connsiteX76" fmla="*/ 1757898 w 2039063"/>
              <a:gd name="connsiteY76" fmla="*/ 1149113 h 1831245"/>
              <a:gd name="connsiteX77" fmla="*/ 1731003 w 2039063"/>
              <a:gd name="connsiteY77" fmla="*/ 1171117 h 1831245"/>
              <a:gd name="connsiteX78" fmla="*/ 1713889 w 2039063"/>
              <a:gd name="connsiteY78" fmla="*/ 1207791 h 1831245"/>
              <a:gd name="connsiteX79" fmla="*/ 1726114 w 2039063"/>
              <a:gd name="connsiteY79" fmla="*/ 1224905 h 1831245"/>
              <a:gd name="connsiteX80" fmla="*/ 1748118 w 2039063"/>
              <a:gd name="connsiteY80" fmla="*/ 1229795 h 1831245"/>
              <a:gd name="connsiteX81" fmla="*/ 1765232 w 2039063"/>
              <a:gd name="connsiteY81" fmla="*/ 1220015 h 1831245"/>
              <a:gd name="connsiteX82" fmla="*/ 1779902 w 2039063"/>
              <a:gd name="connsiteY82" fmla="*/ 1220015 h 1831245"/>
              <a:gd name="connsiteX83" fmla="*/ 1779902 w 2039063"/>
              <a:gd name="connsiteY83" fmla="*/ 1229795 h 1831245"/>
              <a:gd name="connsiteX84" fmla="*/ 1740783 w 2039063"/>
              <a:gd name="connsiteY84" fmla="*/ 1251799 h 1831245"/>
              <a:gd name="connsiteX85" fmla="*/ 1718779 w 2039063"/>
              <a:gd name="connsiteY85" fmla="*/ 1271359 h 1831245"/>
              <a:gd name="connsiteX86" fmla="*/ 1704109 w 2039063"/>
              <a:gd name="connsiteY86" fmla="*/ 1283583 h 1831245"/>
              <a:gd name="connsiteX87" fmla="*/ 1684550 w 2039063"/>
              <a:gd name="connsiteY87" fmla="*/ 1273804 h 1831245"/>
              <a:gd name="connsiteX88" fmla="*/ 1664991 w 2039063"/>
              <a:gd name="connsiteY88" fmla="*/ 1264024 h 1831245"/>
              <a:gd name="connsiteX89" fmla="*/ 1662546 w 2039063"/>
              <a:gd name="connsiteY89" fmla="*/ 1249355 h 1831245"/>
              <a:gd name="connsiteX90" fmla="*/ 1677215 w 2039063"/>
              <a:gd name="connsiteY90" fmla="*/ 1224905 h 1831245"/>
              <a:gd name="connsiteX91" fmla="*/ 1642986 w 2039063"/>
              <a:gd name="connsiteY91" fmla="*/ 1229795 h 1831245"/>
              <a:gd name="connsiteX92" fmla="*/ 1623427 w 2039063"/>
              <a:gd name="connsiteY92" fmla="*/ 1224905 h 1831245"/>
              <a:gd name="connsiteX93" fmla="*/ 1598978 w 2039063"/>
              <a:gd name="connsiteY93" fmla="*/ 1224905 h 1831245"/>
              <a:gd name="connsiteX94" fmla="*/ 1562304 w 2039063"/>
              <a:gd name="connsiteY94" fmla="*/ 1290918 h 1831245"/>
              <a:gd name="connsiteX95" fmla="*/ 1537855 w 2039063"/>
              <a:gd name="connsiteY95" fmla="*/ 1359376 h 1831245"/>
              <a:gd name="connsiteX96" fmla="*/ 1537855 w 2039063"/>
              <a:gd name="connsiteY96" fmla="*/ 1398495 h 1831245"/>
              <a:gd name="connsiteX97" fmla="*/ 1518295 w 2039063"/>
              <a:gd name="connsiteY97" fmla="*/ 1432723 h 1831245"/>
              <a:gd name="connsiteX98" fmla="*/ 1518295 w 2039063"/>
              <a:gd name="connsiteY98" fmla="*/ 1464507 h 1831245"/>
              <a:gd name="connsiteX99" fmla="*/ 1518295 w 2039063"/>
              <a:gd name="connsiteY99" fmla="*/ 1503626 h 1831245"/>
              <a:gd name="connsiteX100" fmla="*/ 1574529 w 2039063"/>
              <a:gd name="connsiteY100" fmla="*/ 1520741 h 1831245"/>
              <a:gd name="connsiteX101" fmla="*/ 1606313 w 2039063"/>
              <a:gd name="connsiteY101" fmla="*/ 1520741 h 1831245"/>
              <a:gd name="connsiteX102" fmla="*/ 1655211 w 2039063"/>
              <a:gd name="connsiteY102" fmla="*/ 1506071 h 1831245"/>
              <a:gd name="connsiteX103" fmla="*/ 1696775 w 2039063"/>
              <a:gd name="connsiteY103" fmla="*/ 1462063 h 1831245"/>
              <a:gd name="connsiteX104" fmla="*/ 1738338 w 2039063"/>
              <a:gd name="connsiteY104" fmla="*/ 1425389 h 1831245"/>
              <a:gd name="connsiteX105" fmla="*/ 1777457 w 2039063"/>
              <a:gd name="connsiteY105" fmla="*/ 1405829 h 1831245"/>
              <a:gd name="connsiteX106" fmla="*/ 1848360 w 2039063"/>
              <a:gd name="connsiteY106" fmla="*/ 1408274 h 1831245"/>
              <a:gd name="connsiteX107" fmla="*/ 1882588 w 2039063"/>
              <a:gd name="connsiteY107" fmla="*/ 1418054 h 1831245"/>
              <a:gd name="connsiteX108" fmla="*/ 1936377 w 2039063"/>
              <a:gd name="connsiteY108" fmla="*/ 1408274 h 1831245"/>
              <a:gd name="connsiteX109" fmla="*/ 2002390 w 2039063"/>
              <a:gd name="connsiteY109" fmla="*/ 1366711 h 1831245"/>
              <a:gd name="connsiteX110" fmla="*/ 2007279 w 2039063"/>
              <a:gd name="connsiteY110" fmla="*/ 1366711 h 1831245"/>
              <a:gd name="connsiteX111" fmla="*/ 2009724 w 2039063"/>
              <a:gd name="connsiteY111" fmla="*/ 1400940 h 1831245"/>
              <a:gd name="connsiteX112" fmla="*/ 2009724 w 2039063"/>
              <a:gd name="connsiteY112" fmla="*/ 1447393 h 1831245"/>
              <a:gd name="connsiteX113" fmla="*/ 2039063 w 2039063"/>
              <a:gd name="connsiteY113" fmla="*/ 1479177 h 1831245"/>
              <a:gd name="connsiteX114" fmla="*/ 1999945 w 2039063"/>
              <a:gd name="connsiteY114" fmla="*/ 1542745 h 1831245"/>
              <a:gd name="connsiteX115" fmla="*/ 1965716 w 2039063"/>
              <a:gd name="connsiteY115" fmla="*/ 1547635 h 1831245"/>
              <a:gd name="connsiteX116" fmla="*/ 1953491 w 2039063"/>
              <a:gd name="connsiteY116" fmla="*/ 1591643 h 1831245"/>
              <a:gd name="connsiteX117" fmla="*/ 1907038 w 2039063"/>
              <a:gd name="connsiteY117" fmla="*/ 1635652 h 1831245"/>
              <a:gd name="connsiteX118" fmla="*/ 1885033 w 2039063"/>
              <a:gd name="connsiteY118" fmla="*/ 1652766 h 1831245"/>
              <a:gd name="connsiteX119" fmla="*/ 1860584 w 2039063"/>
              <a:gd name="connsiteY119" fmla="*/ 1652766 h 1831245"/>
              <a:gd name="connsiteX120" fmla="*/ 1841025 w 2039063"/>
              <a:gd name="connsiteY120" fmla="*/ 1662546 h 1831245"/>
              <a:gd name="connsiteX121" fmla="*/ 1806796 w 2039063"/>
              <a:gd name="connsiteY121" fmla="*/ 1667436 h 1831245"/>
              <a:gd name="connsiteX122" fmla="*/ 1801906 w 2039063"/>
              <a:gd name="connsiteY122" fmla="*/ 1706555 h 1831245"/>
              <a:gd name="connsiteX123" fmla="*/ 1765232 w 2039063"/>
              <a:gd name="connsiteY123" fmla="*/ 1726114 h 1831245"/>
              <a:gd name="connsiteX124" fmla="*/ 1723669 w 2039063"/>
              <a:gd name="connsiteY124" fmla="*/ 1716334 h 1831245"/>
              <a:gd name="connsiteX125" fmla="*/ 1691885 w 2039063"/>
              <a:gd name="connsiteY125" fmla="*/ 1726114 h 1831245"/>
              <a:gd name="connsiteX126" fmla="*/ 1677215 w 2039063"/>
              <a:gd name="connsiteY126" fmla="*/ 1743228 h 1831245"/>
              <a:gd name="connsiteX127" fmla="*/ 1642986 w 2039063"/>
              <a:gd name="connsiteY127" fmla="*/ 1770122 h 1831245"/>
              <a:gd name="connsiteX128" fmla="*/ 1596533 w 2039063"/>
              <a:gd name="connsiteY128" fmla="*/ 1789682 h 1831245"/>
              <a:gd name="connsiteX129" fmla="*/ 1589198 w 2039063"/>
              <a:gd name="connsiteY129" fmla="*/ 1757898 h 1831245"/>
              <a:gd name="connsiteX130" fmla="*/ 1554969 w 2039063"/>
              <a:gd name="connsiteY130" fmla="*/ 1755453 h 1831245"/>
              <a:gd name="connsiteX131" fmla="*/ 1530520 w 2039063"/>
              <a:gd name="connsiteY131" fmla="*/ 1740783 h 1831245"/>
              <a:gd name="connsiteX132" fmla="*/ 1523185 w 2039063"/>
              <a:gd name="connsiteY132" fmla="*/ 1726114 h 1831245"/>
              <a:gd name="connsiteX133" fmla="*/ 1498736 w 2039063"/>
              <a:gd name="connsiteY133" fmla="*/ 1733449 h 1831245"/>
              <a:gd name="connsiteX134" fmla="*/ 1481622 w 2039063"/>
              <a:gd name="connsiteY134" fmla="*/ 1711444 h 1831245"/>
              <a:gd name="connsiteX135" fmla="*/ 1508516 w 2039063"/>
              <a:gd name="connsiteY135" fmla="*/ 1691885 h 1831245"/>
              <a:gd name="connsiteX136" fmla="*/ 1481622 w 2039063"/>
              <a:gd name="connsiteY136" fmla="*/ 1677215 h 1831245"/>
              <a:gd name="connsiteX137" fmla="*/ 1481622 w 2039063"/>
              <a:gd name="connsiteY137" fmla="*/ 1660101 h 1831245"/>
              <a:gd name="connsiteX138" fmla="*/ 1476732 w 2039063"/>
              <a:gd name="connsiteY138" fmla="*/ 1642987 h 1831245"/>
              <a:gd name="connsiteX139" fmla="*/ 1476732 w 2039063"/>
              <a:gd name="connsiteY139" fmla="*/ 1611203 h 1831245"/>
              <a:gd name="connsiteX140" fmla="*/ 1457172 w 2039063"/>
              <a:gd name="connsiteY140" fmla="*/ 1598978 h 1831245"/>
              <a:gd name="connsiteX141" fmla="*/ 1437613 w 2039063"/>
              <a:gd name="connsiteY141" fmla="*/ 1594088 h 1831245"/>
              <a:gd name="connsiteX142" fmla="*/ 1396049 w 2039063"/>
              <a:gd name="connsiteY142" fmla="*/ 1594088 h 1831245"/>
              <a:gd name="connsiteX143" fmla="*/ 1381380 w 2039063"/>
              <a:gd name="connsiteY143" fmla="*/ 1623427 h 1831245"/>
              <a:gd name="connsiteX144" fmla="*/ 1366710 w 2039063"/>
              <a:gd name="connsiteY144" fmla="*/ 1642987 h 1831245"/>
              <a:gd name="connsiteX145" fmla="*/ 1349596 w 2039063"/>
              <a:gd name="connsiteY145" fmla="*/ 1642987 h 1831245"/>
              <a:gd name="connsiteX146" fmla="*/ 1327592 w 2039063"/>
              <a:gd name="connsiteY146" fmla="*/ 1645432 h 1831245"/>
              <a:gd name="connsiteX147" fmla="*/ 1327592 w 2039063"/>
              <a:gd name="connsiteY147" fmla="*/ 1672326 h 1831245"/>
              <a:gd name="connsiteX148" fmla="*/ 1344706 w 2039063"/>
              <a:gd name="connsiteY148" fmla="*/ 1691885 h 1831245"/>
              <a:gd name="connsiteX149" fmla="*/ 1344706 w 2039063"/>
              <a:gd name="connsiteY149" fmla="*/ 1711444 h 1831245"/>
              <a:gd name="connsiteX150" fmla="*/ 1374045 w 2039063"/>
              <a:gd name="connsiteY150" fmla="*/ 1711444 h 1831245"/>
              <a:gd name="connsiteX151" fmla="*/ 1386270 w 2039063"/>
              <a:gd name="connsiteY151" fmla="*/ 1735894 h 1831245"/>
              <a:gd name="connsiteX152" fmla="*/ 1386270 w 2039063"/>
              <a:gd name="connsiteY152" fmla="*/ 1755453 h 1831245"/>
              <a:gd name="connsiteX153" fmla="*/ 1364265 w 2039063"/>
              <a:gd name="connsiteY153" fmla="*/ 1770122 h 1831245"/>
              <a:gd name="connsiteX154" fmla="*/ 1354486 w 2039063"/>
              <a:gd name="connsiteY154" fmla="*/ 1797017 h 1831245"/>
              <a:gd name="connsiteX155" fmla="*/ 1354486 w 2039063"/>
              <a:gd name="connsiteY155" fmla="*/ 1814131 h 1831245"/>
              <a:gd name="connsiteX156" fmla="*/ 1322702 w 2039063"/>
              <a:gd name="connsiteY156" fmla="*/ 1814131 h 1831245"/>
              <a:gd name="connsiteX157" fmla="*/ 1286028 w 2039063"/>
              <a:gd name="connsiteY157" fmla="*/ 1792127 h 1831245"/>
              <a:gd name="connsiteX158" fmla="*/ 1276248 w 2039063"/>
              <a:gd name="connsiteY158" fmla="*/ 1767678 h 1831245"/>
              <a:gd name="connsiteX159" fmla="*/ 1303142 w 2039063"/>
              <a:gd name="connsiteY159" fmla="*/ 1740783 h 1831245"/>
              <a:gd name="connsiteX160" fmla="*/ 1278693 w 2039063"/>
              <a:gd name="connsiteY160" fmla="*/ 1711444 h 1831245"/>
              <a:gd name="connsiteX161" fmla="*/ 1246909 w 2039063"/>
              <a:gd name="connsiteY161" fmla="*/ 1711444 h 1831245"/>
              <a:gd name="connsiteX162" fmla="*/ 1212680 w 2039063"/>
              <a:gd name="connsiteY162" fmla="*/ 1677215 h 1831245"/>
              <a:gd name="connsiteX163" fmla="*/ 1188231 w 2039063"/>
              <a:gd name="connsiteY163" fmla="*/ 1650321 h 1831245"/>
              <a:gd name="connsiteX164" fmla="*/ 1188231 w 2039063"/>
              <a:gd name="connsiteY164" fmla="*/ 1613648 h 1831245"/>
              <a:gd name="connsiteX165" fmla="*/ 1188231 w 2039063"/>
              <a:gd name="connsiteY165" fmla="*/ 1598978 h 1831245"/>
              <a:gd name="connsiteX166" fmla="*/ 1188231 w 2039063"/>
              <a:gd name="connsiteY166" fmla="*/ 1576974 h 1831245"/>
              <a:gd name="connsiteX167" fmla="*/ 1141778 w 2039063"/>
              <a:gd name="connsiteY167" fmla="*/ 1542745 h 1831245"/>
              <a:gd name="connsiteX168" fmla="*/ 1102659 w 2039063"/>
              <a:gd name="connsiteY168" fmla="*/ 1542745 h 1831245"/>
              <a:gd name="connsiteX169" fmla="*/ 1065985 w 2039063"/>
              <a:gd name="connsiteY169" fmla="*/ 1532965 h 1831245"/>
              <a:gd name="connsiteX170" fmla="*/ 1012197 w 2039063"/>
              <a:gd name="connsiteY170" fmla="*/ 1493846 h 1831245"/>
              <a:gd name="connsiteX171" fmla="*/ 995083 w 2039063"/>
              <a:gd name="connsiteY171" fmla="*/ 1488957 h 1831245"/>
              <a:gd name="connsiteX172" fmla="*/ 992638 w 2039063"/>
              <a:gd name="connsiteY172" fmla="*/ 1471842 h 1831245"/>
              <a:gd name="connsiteX173" fmla="*/ 965744 w 2039063"/>
              <a:gd name="connsiteY173" fmla="*/ 1435168 h 1831245"/>
              <a:gd name="connsiteX174" fmla="*/ 960854 w 2039063"/>
              <a:gd name="connsiteY174" fmla="*/ 1435168 h 1831245"/>
              <a:gd name="connsiteX175" fmla="*/ 960854 w 2039063"/>
              <a:gd name="connsiteY175" fmla="*/ 1408274 h 1831245"/>
              <a:gd name="connsiteX176" fmla="*/ 941294 w 2039063"/>
              <a:gd name="connsiteY176" fmla="*/ 1393605 h 1831245"/>
              <a:gd name="connsiteX177" fmla="*/ 907065 w 2039063"/>
              <a:gd name="connsiteY177" fmla="*/ 1393605 h 1831245"/>
              <a:gd name="connsiteX178" fmla="*/ 889951 w 2039063"/>
              <a:gd name="connsiteY178" fmla="*/ 1415609 h 1831245"/>
              <a:gd name="connsiteX179" fmla="*/ 889951 w 2039063"/>
              <a:gd name="connsiteY179" fmla="*/ 1462063 h 1831245"/>
              <a:gd name="connsiteX180" fmla="*/ 889951 w 2039063"/>
              <a:gd name="connsiteY180" fmla="*/ 1481622 h 1831245"/>
              <a:gd name="connsiteX181" fmla="*/ 938849 w 2039063"/>
              <a:gd name="connsiteY181" fmla="*/ 1503626 h 1831245"/>
              <a:gd name="connsiteX182" fmla="*/ 960854 w 2039063"/>
              <a:gd name="connsiteY182" fmla="*/ 1550080 h 1831245"/>
              <a:gd name="connsiteX183" fmla="*/ 997527 w 2039063"/>
              <a:gd name="connsiteY183" fmla="*/ 1579419 h 1831245"/>
              <a:gd name="connsiteX184" fmla="*/ 1034201 w 2039063"/>
              <a:gd name="connsiteY184" fmla="*/ 1584309 h 1831245"/>
              <a:gd name="connsiteX185" fmla="*/ 1034201 w 2039063"/>
              <a:gd name="connsiteY185" fmla="*/ 1603868 h 1831245"/>
              <a:gd name="connsiteX186" fmla="*/ 1061095 w 2039063"/>
              <a:gd name="connsiteY186" fmla="*/ 1620982 h 1831245"/>
              <a:gd name="connsiteX187" fmla="*/ 1095324 w 2039063"/>
              <a:gd name="connsiteY187" fmla="*/ 1628317 h 1831245"/>
              <a:gd name="connsiteX188" fmla="*/ 1109994 w 2039063"/>
              <a:gd name="connsiteY188" fmla="*/ 1647876 h 1831245"/>
              <a:gd name="connsiteX189" fmla="*/ 1141778 w 2039063"/>
              <a:gd name="connsiteY189" fmla="*/ 1667436 h 1831245"/>
              <a:gd name="connsiteX190" fmla="*/ 1127108 w 2039063"/>
              <a:gd name="connsiteY190" fmla="*/ 1674771 h 1831245"/>
              <a:gd name="connsiteX191" fmla="*/ 1105104 w 2039063"/>
              <a:gd name="connsiteY191" fmla="*/ 1674771 h 1831245"/>
              <a:gd name="connsiteX192" fmla="*/ 1097769 w 2039063"/>
              <a:gd name="connsiteY192" fmla="*/ 1694330 h 1831245"/>
              <a:gd name="connsiteX193" fmla="*/ 1102659 w 2039063"/>
              <a:gd name="connsiteY193" fmla="*/ 1733449 h 1831245"/>
              <a:gd name="connsiteX194" fmla="*/ 1078210 w 2039063"/>
              <a:gd name="connsiteY194" fmla="*/ 1775012 h 1831245"/>
              <a:gd name="connsiteX195" fmla="*/ 1051316 w 2039063"/>
              <a:gd name="connsiteY195" fmla="*/ 1806796 h 1831245"/>
              <a:gd name="connsiteX196" fmla="*/ 1017087 w 2039063"/>
              <a:gd name="connsiteY196" fmla="*/ 1809241 h 1831245"/>
              <a:gd name="connsiteX197" fmla="*/ 1017087 w 2039063"/>
              <a:gd name="connsiteY197" fmla="*/ 1787237 h 1831245"/>
              <a:gd name="connsiteX198" fmla="*/ 1048871 w 2039063"/>
              <a:gd name="connsiteY198" fmla="*/ 1748118 h 1831245"/>
              <a:gd name="connsiteX199" fmla="*/ 1031756 w 2039063"/>
              <a:gd name="connsiteY199" fmla="*/ 1706555 h 1831245"/>
              <a:gd name="connsiteX200" fmla="*/ 1012197 w 2039063"/>
              <a:gd name="connsiteY200" fmla="*/ 1669881 h 1831245"/>
              <a:gd name="connsiteX201" fmla="*/ 977968 w 2039063"/>
              <a:gd name="connsiteY201" fmla="*/ 1655211 h 1831245"/>
              <a:gd name="connsiteX202" fmla="*/ 936404 w 2039063"/>
              <a:gd name="connsiteY202" fmla="*/ 1628317 h 1831245"/>
              <a:gd name="connsiteX203" fmla="*/ 904621 w 2039063"/>
              <a:gd name="connsiteY203" fmla="*/ 1630762 h 1831245"/>
              <a:gd name="connsiteX204" fmla="*/ 860612 w 2039063"/>
              <a:gd name="connsiteY204" fmla="*/ 1594088 h 1831245"/>
              <a:gd name="connsiteX205" fmla="*/ 833718 w 2039063"/>
              <a:gd name="connsiteY205" fmla="*/ 1559859 h 1831245"/>
              <a:gd name="connsiteX206" fmla="*/ 816603 w 2039063"/>
              <a:gd name="connsiteY206" fmla="*/ 1540300 h 1831245"/>
              <a:gd name="connsiteX207" fmla="*/ 814158 w 2039063"/>
              <a:gd name="connsiteY207" fmla="*/ 1506071 h 1831245"/>
              <a:gd name="connsiteX208" fmla="*/ 787264 w 2039063"/>
              <a:gd name="connsiteY208" fmla="*/ 1488957 h 1831245"/>
              <a:gd name="connsiteX209" fmla="*/ 755480 w 2039063"/>
              <a:gd name="connsiteY209" fmla="*/ 1457173 h 1831245"/>
              <a:gd name="connsiteX210" fmla="*/ 718807 w 2039063"/>
              <a:gd name="connsiteY210" fmla="*/ 1471842 h 1831245"/>
              <a:gd name="connsiteX211" fmla="*/ 709027 w 2039063"/>
              <a:gd name="connsiteY211" fmla="*/ 1488957 h 1831245"/>
              <a:gd name="connsiteX212" fmla="*/ 679688 w 2039063"/>
              <a:gd name="connsiteY212" fmla="*/ 1508516 h 1831245"/>
              <a:gd name="connsiteX213" fmla="*/ 660129 w 2039063"/>
              <a:gd name="connsiteY213" fmla="*/ 1535410 h 1831245"/>
              <a:gd name="connsiteX214" fmla="*/ 640569 w 2039063"/>
              <a:gd name="connsiteY214" fmla="*/ 1535410 h 1831245"/>
              <a:gd name="connsiteX215" fmla="*/ 601450 w 2039063"/>
              <a:gd name="connsiteY215" fmla="*/ 1515851 h 1831245"/>
              <a:gd name="connsiteX216" fmla="*/ 572111 w 2039063"/>
              <a:gd name="connsiteY216" fmla="*/ 1508516 h 1831245"/>
              <a:gd name="connsiteX217" fmla="*/ 532993 w 2039063"/>
              <a:gd name="connsiteY217" fmla="*/ 1498736 h 1831245"/>
              <a:gd name="connsiteX218" fmla="*/ 506099 w 2039063"/>
              <a:gd name="connsiteY218" fmla="*/ 1530520 h 1831245"/>
              <a:gd name="connsiteX219" fmla="*/ 513433 w 2039063"/>
              <a:gd name="connsiteY219" fmla="*/ 1576974 h 1831245"/>
              <a:gd name="connsiteX220" fmla="*/ 503654 w 2039063"/>
              <a:gd name="connsiteY220" fmla="*/ 1596533 h 1831245"/>
              <a:gd name="connsiteX221" fmla="*/ 447421 w 2039063"/>
              <a:gd name="connsiteY221" fmla="*/ 1596533 h 1831245"/>
              <a:gd name="connsiteX222" fmla="*/ 410747 w 2039063"/>
              <a:gd name="connsiteY222" fmla="*/ 1603868 h 1831245"/>
              <a:gd name="connsiteX223" fmla="*/ 361848 w 2039063"/>
              <a:gd name="connsiteY223" fmla="*/ 1674771 h 1831245"/>
              <a:gd name="connsiteX224" fmla="*/ 359403 w 2039063"/>
              <a:gd name="connsiteY224" fmla="*/ 1694330 h 1831245"/>
              <a:gd name="connsiteX225" fmla="*/ 359403 w 2039063"/>
              <a:gd name="connsiteY225" fmla="*/ 1731004 h 1831245"/>
              <a:gd name="connsiteX226" fmla="*/ 337399 w 2039063"/>
              <a:gd name="connsiteY226" fmla="*/ 1753008 h 1831245"/>
              <a:gd name="connsiteX227" fmla="*/ 337399 w 2039063"/>
              <a:gd name="connsiteY227" fmla="*/ 1779902 h 1831245"/>
              <a:gd name="connsiteX228" fmla="*/ 325175 w 2039063"/>
              <a:gd name="connsiteY228" fmla="*/ 1779902 h 1831245"/>
              <a:gd name="connsiteX229" fmla="*/ 293391 w 2039063"/>
              <a:gd name="connsiteY229" fmla="*/ 1809241 h 1831245"/>
              <a:gd name="connsiteX230" fmla="*/ 271386 w 2039063"/>
              <a:gd name="connsiteY230" fmla="*/ 1814131 h 1831245"/>
              <a:gd name="connsiteX231" fmla="*/ 244492 w 2039063"/>
              <a:gd name="connsiteY231" fmla="*/ 1828800 h 1831245"/>
              <a:gd name="connsiteX232" fmla="*/ 217598 w 2039063"/>
              <a:gd name="connsiteY232" fmla="*/ 1811686 h 1831245"/>
              <a:gd name="connsiteX233" fmla="*/ 207818 w 2039063"/>
              <a:gd name="connsiteY233" fmla="*/ 1801906 h 1831245"/>
              <a:gd name="connsiteX234" fmla="*/ 173590 w 2039063"/>
              <a:gd name="connsiteY234" fmla="*/ 1801906 h 1831245"/>
              <a:gd name="connsiteX235" fmla="*/ 141806 w 2039063"/>
              <a:gd name="connsiteY235" fmla="*/ 1831245 h 1831245"/>
              <a:gd name="connsiteX236" fmla="*/ 110022 w 2039063"/>
              <a:gd name="connsiteY236" fmla="*/ 1831245 h 1831245"/>
              <a:gd name="connsiteX237" fmla="*/ 107577 w 2039063"/>
              <a:gd name="connsiteY237" fmla="*/ 1797017 h 1831245"/>
              <a:gd name="connsiteX238" fmla="*/ 83127 w 2039063"/>
              <a:gd name="connsiteY238" fmla="*/ 1777457 h 1831245"/>
              <a:gd name="connsiteX239" fmla="*/ 83127 w 2039063"/>
              <a:gd name="connsiteY239" fmla="*/ 1757898 h 1831245"/>
              <a:gd name="connsiteX240" fmla="*/ 58678 w 2039063"/>
              <a:gd name="connsiteY240" fmla="*/ 1733449 h 1831245"/>
              <a:gd name="connsiteX241" fmla="*/ 31784 w 2039063"/>
              <a:gd name="connsiteY241" fmla="*/ 1731004 h 1831245"/>
              <a:gd name="connsiteX242" fmla="*/ 9780 w 2039063"/>
              <a:gd name="connsiteY242" fmla="*/ 1718779 h 1831245"/>
              <a:gd name="connsiteX243" fmla="*/ 9780 w 2039063"/>
              <a:gd name="connsiteY243" fmla="*/ 1689440 h 1831245"/>
              <a:gd name="connsiteX244" fmla="*/ 0 w 2039063"/>
              <a:gd name="connsiteY244" fmla="*/ 1650321 h 1831245"/>
              <a:gd name="connsiteX245" fmla="*/ 0 w 2039063"/>
              <a:gd name="connsiteY245" fmla="*/ 1606313 h 1831245"/>
              <a:gd name="connsiteX246" fmla="*/ 4890 w 2039063"/>
              <a:gd name="connsiteY246" fmla="*/ 1572084 h 1831245"/>
              <a:gd name="connsiteX247" fmla="*/ 26894 w 2039063"/>
              <a:gd name="connsiteY247" fmla="*/ 1542745 h 1831245"/>
              <a:gd name="connsiteX248" fmla="*/ 63568 w 2039063"/>
              <a:gd name="connsiteY248" fmla="*/ 1530520 h 1831245"/>
              <a:gd name="connsiteX249" fmla="*/ 34229 w 2039063"/>
              <a:gd name="connsiteY249" fmla="*/ 1515851 h 1831245"/>
              <a:gd name="connsiteX250" fmla="*/ 39119 w 2039063"/>
              <a:gd name="connsiteY250" fmla="*/ 1442503 h 1831245"/>
              <a:gd name="connsiteX251" fmla="*/ 39119 w 2039063"/>
              <a:gd name="connsiteY251" fmla="*/ 1410719 h 1831245"/>
              <a:gd name="connsiteX252" fmla="*/ 61123 w 2039063"/>
              <a:gd name="connsiteY252" fmla="*/ 1410719 h 1831245"/>
              <a:gd name="connsiteX253" fmla="*/ 85572 w 2039063"/>
              <a:gd name="connsiteY253" fmla="*/ 1405829 h 1831245"/>
              <a:gd name="connsiteX254" fmla="*/ 154030 w 2039063"/>
              <a:gd name="connsiteY254" fmla="*/ 1422944 h 1831245"/>
              <a:gd name="connsiteX255" fmla="*/ 185814 w 2039063"/>
              <a:gd name="connsiteY255" fmla="*/ 1447393 h 1831245"/>
              <a:gd name="connsiteX256" fmla="*/ 222488 w 2039063"/>
              <a:gd name="connsiteY256" fmla="*/ 1449838 h 1831245"/>
              <a:gd name="connsiteX257" fmla="*/ 251827 w 2039063"/>
              <a:gd name="connsiteY257" fmla="*/ 1449838 h 1831245"/>
              <a:gd name="connsiteX258" fmla="*/ 283611 w 2039063"/>
              <a:gd name="connsiteY258" fmla="*/ 1462063 h 1831245"/>
              <a:gd name="connsiteX259" fmla="*/ 308060 w 2039063"/>
              <a:gd name="connsiteY259" fmla="*/ 1462063 h 1831245"/>
              <a:gd name="connsiteX260" fmla="*/ 334954 w 2039063"/>
              <a:gd name="connsiteY260" fmla="*/ 1410719 h 1831245"/>
              <a:gd name="connsiteX261" fmla="*/ 349624 w 2039063"/>
              <a:gd name="connsiteY261" fmla="*/ 1356931 h 1831245"/>
              <a:gd name="connsiteX262" fmla="*/ 349624 w 2039063"/>
              <a:gd name="connsiteY262" fmla="*/ 1286028 h 1831245"/>
              <a:gd name="connsiteX263" fmla="*/ 322730 w 2039063"/>
              <a:gd name="connsiteY263" fmla="*/ 1251799 h 1831245"/>
              <a:gd name="connsiteX264" fmla="*/ 293391 w 2039063"/>
              <a:gd name="connsiteY264" fmla="*/ 1242020 h 1831245"/>
              <a:gd name="connsiteX265" fmla="*/ 264052 w 2039063"/>
              <a:gd name="connsiteY265" fmla="*/ 1220015 h 1831245"/>
              <a:gd name="connsiteX266" fmla="*/ 244492 w 2039063"/>
              <a:gd name="connsiteY266" fmla="*/ 1195566 h 1831245"/>
              <a:gd name="connsiteX267" fmla="*/ 234713 w 2039063"/>
              <a:gd name="connsiteY267" fmla="*/ 1166227 h 1831245"/>
              <a:gd name="connsiteX268" fmla="*/ 266496 w 2039063"/>
              <a:gd name="connsiteY268" fmla="*/ 1161337 h 1831245"/>
              <a:gd name="connsiteX269" fmla="*/ 286056 w 2039063"/>
              <a:gd name="connsiteY269" fmla="*/ 1156448 h 1831245"/>
              <a:gd name="connsiteX270" fmla="*/ 310505 w 2039063"/>
              <a:gd name="connsiteY270" fmla="*/ 1156448 h 1831245"/>
              <a:gd name="connsiteX271" fmla="*/ 322730 w 2039063"/>
              <a:gd name="connsiteY271" fmla="*/ 1156448 h 1831245"/>
              <a:gd name="connsiteX272" fmla="*/ 354514 w 2039063"/>
              <a:gd name="connsiteY272" fmla="*/ 1127109 h 1831245"/>
              <a:gd name="connsiteX273" fmla="*/ 352069 w 2039063"/>
              <a:gd name="connsiteY273" fmla="*/ 1105104 h 1831245"/>
              <a:gd name="connsiteX274" fmla="*/ 391187 w 2039063"/>
              <a:gd name="connsiteY274" fmla="*/ 1127109 h 1831245"/>
              <a:gd name="connsiteX275" fmla="*/ 403412 w 2039063"/>
              <a:gd name="connsiteY275" fmla="*/ 1146668 h 1831245"/>
              <a:gd name="connsiteX276" fmla="*/ 430306 w 2039063"/>
              <a:gd name="connsiteY276" fmla="*/ 1129553 h 1831245"/>
              <a:gd name="connsiteX277" fmla="*/ 486539 w 2039063"/>
              <a:gd name="connsiteY277" fmla="*/ 1114884 h 1831245"/>
              <a:gd name="connsiteX278" fmla="*/ 484094 w 2039063"/>
              <a:gd name="connsiteY278" fmla="*/ 1078210 h 1831245"/>
              <a:gd name="connsiteX279" fmla="*/ 535438 w 2039063"/>
              <a:gd name="connsiteY279" fmla="*/ 1048871 h 1831245"/>
              <a:gd name="connsiteX280" fmla="*/ 550107 w 2039063"/>
              <a:gd name="connsiteY280" fmla="*/ 1029312 h 1831245"/>
              <a:gd name="connsiteX281" fmla="*/ 579446 w 2039063"/>
              <a:gd name="connsiteY281" fmla="*/ 1017087 h 1831245"/>
              <a:gd name="connsiteX282" fmla="*/ 591671 w 2039063"/>
              <a:gd name="connsiteY282" fmla="*/ 990193 h 1831245"/>
              <a:gd name="connsiteX283" fmla="*/ 591671 w 2039063"/>
              <a:gd name="connsiteY283" fmla="*/ 958409 h 1831245"/>
              <a:gd name="connsiteX284" fmla="*/ 628345 w 2039063"/>
              <a:gd name="connsiteY284" fmla="*/ 941295 h 1831245"/>
              <a:gd name="connsiteX285" fmla="*/ 643014 w 2039063"/>
              <a:gd name="connsiteY285" fmla="*/ 936405 h 1831245"/>
              <a:gd name="connsiteX286" fmla="*/ 691913 w 2039063"/>
              <a:gd name="connsiteY286" fmla="*/ 931515 h 1831245"/>
              <a:gd name="connsiteX287" fmla="*/ 721252 w 2039063"/>
              <a:gd name="connsiteY287" fmla="*/ 929070 h 1831245"/>
              <a:gd name="connsiteX288" fmla="*/ 745701 w 2039063"/>
              <a:gd name="connsiteY288" fmla="*/ 926625 h 1831245"/>
              <a:gd name="connsiteX289" fmla="*/ 733476 w 2039063"/>
              <a:gd name="connsiteY289" fmla="*/ 887506 h 1831245"/>
              <a:gd name="connsiteX290" fmla="*/ 733476 w 2039063"/>
              <a:gd name="connsiteY290" fmla="*/ 887506 h 1831245"/>
              <a:gd name="connsiteX291" fmla="*/ 745510 w 2039063"/>
              <a:gd name="connsiteY291" fmla="*/ 862357 h 1831245"/>
              <a:gd name="connsiteX292" fmla="*/ 732132 w 2039063"/>
              <a:gd name="connsiteY292" fmla="*/ 812968 h 1831245"/>
              <a:gd name="connsiteX293" fmla="*/ 738895 w 2039063"/>
              <a:gd name="connsiteY293" fmla="*/ 747509 h 1831245"/>
              <a:gd name="connsiteX294" fmla="*/ 807403 w 2039063"/>
              <a:gd name="connsiteY294" fmla="*/ 702757 h 183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039063" h="1831245">
                <a:moveTo>
                  <a:pt x="807403" y="702757"/>
                </a:moveTo>
                <a:lnTo>
                  <a:pt x="826460" y="690958"/>
                </a:lnTo>
                <a:cubicBezTo>
                  <a:pt x="808600" y="690561"/>
                  <a:pt x="776453" y="681829"/>
                  <a:pt x="758593" y="681432"/>
                </a:cubicBezTo>
                <a:lnTo>
                  <a:pt x="707880" y="691085"/>
                </a:lnTo>
                <a:lnTo>
                  <a:pt x="656557" y="644504"/>
                </a:lnTo>
                <a:cubicBezTo>
                  <a:pt x="656933" y="623633"/>
                  <a:pt x="657308" y="602762"/>
                  <a:pt x="657684" y="581891"/>
                </a:cubicBezTo>
                <a:lnTo>
                  <a:pt x="640569" y="542773"/>
                </a:lnTo>
                <a:lnTo>
                  <a:pt x="640569" y="493874"/>
                </a:lnTo>
                <a:lnTo>
                  <a:pt x="669908" y="447421"/>
                </a:lnTo>
                <a:lnTo>
                  <a:pt x="738366" y="398522"/>
                </a:lnTo>
                <a:lnTo>
                  <a:pt x="782375" y="356959"/>
                </a:lnTo>
                <a:lnTo>
                  <a:pt x="826383" y="293391"/>
                </a:lnTo>
                <a:lnTo>
                  <a:pt x="838608" y="237158"/>
                </a:lnTo>
                <a:lnTo>
                  <a:pt x="870392" y="193149"/>
                </a:lnTo>
                <a:lnTo>
                  <a:pt x="907065" y="134471"/>
                </a:lnTo>
                <a:lnTo>
                  <a:pt x="938849" y="80683"/>
                </a:lnTo>
                <a:lnTo>
                  <a:pt x="968188" y="41564"/>
                </a:lnTo>
                <a:lnTo>
                  <a:pt x="1002417" y="41564"/>
                </a:lnTo>
                <a:lnTo>
                  <a:pt x="1053761" y="0"/>
                </a:lnTo>
                <a:lnTo>
                  <a:pt x="1080655" y="7335"/>
                </a:lnTo>
                <a:lnTo>
                  <a:pt x="1134443" y="7335"/>
                </a:lnTo>
                <a:lnTo>
                  <a:pt x="1171117" y="19560"/>
                </a:lnTo>
                <a:lnTo>
                  <a:pt x="1173562" y="24450"/>
                </a:lnTo>
                <a:lnTo>
                  <a:pt x="1173562" y="39119"/>
                </a:lnTo>
                <a:lnTo>
                  <a:pt x="1210236" y="39119"/>
                </a:lnTo>
                <a:lnTo>
                  <a:pt x="1251799" y="48899"/>
                </a:lnTo>
                <a:lnTo>
                  <a:pt x="1290918" y="48899"/>
                </a:lnTo>
                <a:lnTo>
                  <a:pt x="1322702" y="61123"/>
                </a:lnTo>
                <a:lnTo>
                  <a:pt x="1369155" y="66013"/>
                </a:lnTo>
                <a:lnTo>
                  <a:pt x="1405829" y="90463"/>
                </a:lnTo>
                <a:lnTo>
                  <a:pt x="1425388" y="112467"/>
                </a:lnTo>
                <a:lnTo>
                  <a:pt x="1425388" y="132026"/>
                </a:lnTo>
                <a:lnTo>
                  <a:pt x="1418054" y="151586"/>
                </a:lnTo>
                <a:lnTo>
                  <a:pt x="1398494" y="171145"/>
                </a:lnTo>
                <a:lnTo>
                  <a:pt x="1334926" y="171145"/>
                </a:lnTo>
                <a:lnTo>
                  <a:pt x="1317812" y="171145"/>
                </a:lnTo>
                <a:lnTo>
                  <a:pt x="1261579" y="207819"/>
                </a:lnTo>
                <a:lnTo>
                  <a:pt x="1259134" y="222488"/>
                </a:lnTo>
                <a:lnTo>
                  <a:pt x="1246909" y="310505"/>
                </a:lnTo>
                <a:lnTo>
                  <a:pt x="1234685" y="361849"/>
                </a:lnTo>
                <a:lnTo>
                  <a:pt x="1215125" y="396078"/>
                </a:lnTo>
                <a:lnTo>
                  <a:pt x="1229795" y="442531"/>
                </a:lnTo>
                <a:lnTo>
                  <a:pt x="1237130" y="486540"/>
                </a:lnTo>
                <a:lnTo>
                  <a:pt x="1266469" y="506099"/>
                </a:lnTo>
                <a:lnTo>
                  <a:pt x="1281138" y="520768"/>
                </a:lnTo>
                <a:lnTo>
                  <a:pt x="1288473" y="552552"/>
                </a:lnTo>
                <a:lnTo>
                  <a:pt x="1251799" y="552552"/>
                </a:lnTo>
                <a:lnTo>
                  <a:pt x="1224905" y="564777"/>
                </a:lnTo>
                <a:lnTo>
                  <a:pt x="1195566" y="581891"/>
                </a:lnTo>
                <a:lnTo>
                  <a:pt x="1168672" y="596561"/>
                </a:lnTo>
                <a:lnTo>
                  <a:pt x="1154002" y="601451"/>
                </a:lnTo>
                <a:lnTo>
                  <a:pt x="1151557" y="618565"/>
                </a:lnTo>
                <a:lnTo>
                  <a:pt x="1151557" y="645459"/>
                </a:lnTo>
                <a:lnTo>
                  <a:pt x="1171117" y="645459"/>
                </a:lnTo>
                <a:lnTo>
                  <a:pt x="1134443" y="711472"/>
                </a:lnTo>
                <a:lnTo>
                  <a:pt x="1134443" y="745701"/>
                </a:lnTo>
                <a:lnTo>
                  <a:pt x="1139333" y="787265"/>
                </a:lnTo>
                <a:lnTo>
                  <a:pt x="1166227" y="814159"/>
                </a:lnTo>
                <a:lnTo>
                  <a:pt x="1220015" y="828828"/>
                </a:lnTo>
                <a:lnTo>
                  <a:pt x="1220015" y="836163"/>
                </a:lnTo>
                <a:lnTo>
                  <a:pt x="1256689" y="870392"/>
                </a:lnTo>
                <a:lnTo>
                  <a:pt x="1303142" y="867947"/>
                </a:lnTo>
                <a:lnTo>
                  <a:pt x="1337371" y="929070"/>
                </a:lnTo>
                <a:lnTo>
                  <a:pt x="1378935" y="970634"/>
                </a:lnTo>
                <a:lnTo>
                  <a:pt x="1420499" y="953519"/>
                </a:lnTo>
                <a:lnTo>
                  <a:pt x="1459617" y="951074"/>
                </a:lnTo>
                <a:lnTo>
                  <a:pt x="1501181" y="951074"/>
                </a:lnTo>
                <a:lnTo>
                  <a:pt x="1513406" y="982858"/>
                </a:lnTo>
                <a:lnTo>
                  <a:pt x="1542745" y="1029312"/>
                </a:lnTo>
                <a:lnTo>
                  <a:pt x="1611202" y="1058651"/>
                </a:lnTo>
                <a:lnTo>
                  <a:pt x="1672325" y="1080655"/>
                </a:lnTo>
                <a:lnTo>
                  <a:pt x="1731003" y="1065986"/>
                </a:lnTo>
                <a:lnTo>
                  <a:pt x="1787237" y="1070875"/>
                </a:lnTo>
                <a:lnTo>
                  <a:pt x="1826355" y="1070875"/>
                </a:lnTo>
                <a:lnTo>
                  <a:pt x="1826355" y="1107549"/>
                </a:lnTo>
                <a:lnTo>
                  <a:pt x="1784792" y="1122219"/>
                </a:lnTo>
                <a:lnTo>
                  <a:pt x="1757898" y="1149113"/>
                </a:lnTo>
                <a:lnTo>
                  <a:pt x="1731003" y="1171117"/>
                </a:lnTo>
                <a:lnTo>
                  <a:pt x="1713889" y="1207791"/>
                </a:lnTo>
                <a:lnTo>
                  <a:pt x="1726114" y="1224905"/>
                </a:lnTo>
                <a:lnTo>
                  <a:pt x="1748118" y="1229795"/>
                </a:lnTo>
                <a:lnTo>
                  <a:pt x="1765232" y="1220015"/>
                </a:lnTo>
                <a:lnTo>
                  <a:pt x="1779902" y="1220015"/>
                </a:lnTo>
                <a:lnTo>
                  <a:pt x="1779902" y="1229795"/>
                </a:lnTo>
                <a:lnTo>
                  <a:pt x="1740783" y="1251799"/>
                </a:lnTo>
                <a:lnTo>
                  <a:pt x="1718779" y="1271359"/>
                </a:lnTo>
                <a:lnTo>
                  <a:pt x="1704109" y="1283583"/>
                </a:lnTo>
                <a:lnTo>
                  <a:pt x="1684550" y="1273804"/>
                </a:lnTo>
                <a:lnTo>
                  <a:pt x="1664991" y="1264024"/>
                </a:lnTo>
                <a:lnTo>
                  <a:pt x="1662546" y="1249355"/>
                </a:lnTo>
                <a:lnTo>
                  <a:pt x="1677215" y="1224905"/>
                </a:lnTo>
                <a:lnTo>
                  <a:pt x="1642986" y="1229795"/>
                </a:lnTo>
                <a:lnTo>
                  <a:pt x="1623427" y="1224905"/>
                </a:lnTo>
                <a:lnTo>
                  <a:pt x="1598978" y="1224905"/>
                </a:lnTo>
                <a:lnTo>
                  <a:pt x="1562304" y="1290918"/>
                </a:lnTo>
                <a:lnTo>
                  <a:pt x="1537855" y="1359376"/>
                </a:lnTo>
                <a:lnTo>
                  <a:pt x="1537855" y="1398495"/>
                </a:lnTo>
                <a:lnTo>
                  <a:pt x="1518295" y="1432723"/>
                </a:lnTo>
                <a:lnTo>
                  <a:pt x="1518295" y="1464507"/>
                </a:lnTo>
                <a:lnTo>
                  <a:pt x="1518295" y="1503626"/>
                </a:lnTo>
                <a:lnTo>
                  <a:pt x="1574529" y="1520741"/>
                </a:lnTo>
                <a:lnTo>
                  <a:pt x="1606313" y="1520741"/>
                </a:lnTo>
                <a:lnTo>
                  <a:pt x="1655211" y="1506071"/>
                </a:lnTo>
                <a:lnTo>
                  <a:pt x="1696775" y="1462063"/>
                </a:lnTo>
                <a:lnTo>
                  <a:pt x="1738338" y="1425389"/>
                </a:lnTo>
                <a:lnTo>
                  <a:pt x="1777457" y="1405829"/>
                </a:lnTo>
                <a:lnTo>
                  <a:pt x="1848360" y="1408274"/>
                </a:lnTo>
                <a:lnTo>
                  <a:pt x="1882588" y="1418054"/>
                </a:lnTo>
                <a:lnTo>
                  <a:pt x="1936377" y="1408274"/>
                </a:lnTo>
                <a:lnTo>
                  <a:pt x="2002390" y="1366711"/>
                </a:lnTo>
                <a:lnTo>
                  <a:pt x="2007279" y="1366711"/>
                </a:lnTo>
                <a:lnTo>
                  <a:pt x="2009724" y="1400940"/>
                </a:lnTo>
                <a:lnTo>
                  <a:pt x="2009724" y="1447393"/>
                </a:lnTo>
                <a:lnTo>
                  <a:pt x="2039063" y="1479177"/>
                </a:lnTo>
                <a:lnTo>
                  <a:pt x="1999945" y="1542745"/>
                </a:lnTo>
                <a:lnTo>
                  <a:pt x="1965716" y="1547635"/>
                </a:lnTo>
                <a:lnTo>
                  <a:pt x="1953491" y="1591643"/>
                </a:lnTo>
                <a:lnTo>
                  <a:pt x="1907038" y="1635652"/>
                </a:lnTo>
                <a:lnTo>
                  <a:pt x="1885033" y="1652766"/>
                </a:lnTo>
                <a:lnTo>
                  <a:pt x="1860584" y="1652766"/>
                </a:lnTo>
                <a:lnTo>
                  <a:pt x="1841025" y="1662546"/>
                </a:lnTo>
                <a:lnTo>
                  <a:pt x="1806796" y="1667436"/>
                </a:lnTo>
                <a:lnTo>
                  <a:pt x="1801906" y="1706555"/>
                </a:lnTo>
                <a:lnTo>
                  <a:pt x="1765232" y="1726114"/>
                </a:lnTo>
                <a:lnTo>
                  <a:pt x="1723669" y="1716334"/>
                </a:lnTo>
                <a:lnTo>
                  <a:pt x="1691885" y="1726114"/>
                </a:lnTo>
                <a:lnTo>
                  <a:pt x="1677215" y="1743228"/>
                </a:lnTo>
                <a:lnTo>
                  <a:pt x="1642986" y="1770122"/>
                </a:lnTo>
                <a:lnTo>
                  <a:pt x="1596533" y="1789682"/>
                </a:lnTo>
                <a:lnTo>
                  <a:pt x="1589198" y="1757898"/>
                </a:lnTo>
                <a:lnTo>
                  <a:pt x="1554969" y="1755453"/>
                </a:lnTo>
                <a:lnTo>
                  <a:pt x="1530520" y="1740783"/>
                </a:lnTo>
                <a:lnTo>
                  <a:pt x="1523185" y="1726114"/>
                </a:lnTo>
                <a:lnTo>
                  <a:pt x="1498736" y="1733449"/>
                </a:lnTo>
                <a:lnTo>
                  <a:pt x="1481622" y="1711444"/>
                </a:lnTo>
                <a:lnTo>
                  <a:pt x="1508516" y="1691885"/>
                </a:lnTo>
                <a:lnTo>
                  <a:pt x="1481622" y="1677215"/>
                </a:lnTo>
                <a:lnTo>
                  <a:pt x="1481622" y="1660101"/>
                </a:lnTo>
                <a:lnTo>
                  <a:pt x="1476732" y="1642987"/>
                </a:lnTo>
                <a:lnTo>
                  <a:pt x="1476732" y="1611203"/>
                </a:lnTo>
                <a:lnTo>
                  <a:pt x="1457172" y="1598978"/>
                </a:lnTo>
                <a:lnTo>
                  <a:pt x="1437613" y="1594088"/>
                </a:lnTo>
                <a:lnTo>
                  <a:pt x="1396049" y="1594088"/>
                </a:lnTo>
                <a:lnTo>
                  <a:pt x="1381380" y="1623427"/>
                </a:lnTo>
                <a:lnTo>
                  <a:pt x="1366710" y="1642987"/>
                </a:lnTo>
                <a:lnTo>
                  <a:pt x="1349596" y="1642987"/>
                </a:lnTo>
                <a:lnTo>
                  <a:pt x="1327592" y="1645432"/>
                </a:lnTo>
                <a:lnTo>
                  <a:pt x="1327592" y="1672326"/>
                </a:lnTo>
                <a:lnTo>
                  <a:pt x="1344706" y="1691885"/>
                </a:lnTo>
                <a:lnTo>
                  <a:pt x="1344706" y="1711444"/>
                </a:lnTo>
                <a:lnTo>
                  <a:pt x="1374045" y="1711444"/>
                </a:lnTo>
                <a:lnTo>
                  <a:pt x="1386270" y="1735894"/>
                </a:lnTo>
                <a:lnTo>
                  <a:pt x="1386270" y="1755453"/>
                </a:lnTo>
                <a:lnTo>
                  <a:pt x="1364265" y="1770122"/>
                </a:lnTo>
                <a:lnTo>
                  <a:pt x="1354486" y="1797017"/>
                </a:lnTo>
                <a:lnTo>
                  <a:pt x="1354486" y="1814131"/>
                </a:lnTo>
                <a:lnTo>
                  <a:pt x="1322702" y="1814131"/>
                </a:lnTo>
                <a:lnTo>
                  <a:pt x="1286028" y="1792127"/>
                </a:lnTo>
                <a:lnTo>
                  <a:pt x="1276248" y="1767678"/>
                </a:lnTo>
                <a:lnTo>
                  <a:pt x="1303142" y="1740783"/>
                </a:lnTo>
                <a:lnTo>
                  <a:pt x="1278693" y="1711444"/>
                </a:lnTo>
                <a:lnTo>
                  <a:pt x="1246909" y="1711444"/>
                </a:lnTo>
                <a:lnTo>
                  <a:pt x="1212680" y="1677215"/>
                </a:lnTo>
                <a:lnTo>
                  <a:pt x="1188231" y="1650321"/>
                </a:lnTo>
                <a:lnTo>
                  <a:pt x="1188231" y="1613648"/>
                </a:lnTo>
                <a:lnTo>
                  <a:pt x="1188231" y="1598978"/>
                </a:lnTo>
                <a:lnTo>
                  <a:pt x="1188231" y="1576974"/>
                </a:lnTo>
                <a:lnTo>
                  <a:pt x="1141778" y="1542745"/>
                </a:lnTo>
                <a:lnTo>
                  <a:pt x="1102659" y="1542745"/>
                </a:lnTo>
                <a:lnTo>
                  <a:pt x="1065985" y="1532965"/>
                </a:lnTo>
                <a:lnTo>
                  <a:pt x="1012197" y="1493846"/>
                </a:lnTo>
                <a:lnTo>
                  <a:pt x="995083" y="1488957"/>
                </a:lnTo>
                <a:lnTo>
                  <a:pt x="992638" y="1471842"/>
                </a:lnTo>
                <a:lnTo>
                  <a:pt x="965744" y="1435168"/>
                </a:lnTo>
                <a:lnTo>
                  <a:pt x="960854" y="1435168"/>
                </a:lnTo>
                <a:lnTo>
                  <a:pt x="960854" y="1408274"/>
                </a:lnTo>
                <a:lnTo>
                  <a:pt x="941294" y="1393605"/>
                </a:lnTo>
                <a:lnTo>
                  <a:pt x="907065" y="1393605"/>
                </a:lnTo>
                <a:lnTo>
                  <a:pt x="889951" y="1415609"/>
                </a:lnTo>
                <a:lnTo>
                  <a:pt x="889951" y="1462063"/>
                </a:lnTo>
                <a:lnTo>
                  <a:pt x="889951" y="1481622"/>
                </a:lnTo>
                <a:lnTo>
                  <a:pt x="938849" y="1503626"/>
                </a:lnTo>
                <a:lnTo>
                  <a:pt x="960854" y="1550080"/>
                </a:lnTo>
                <a:lnTo>
                  <a:pt x="997527" y="1579419"/>
                </a:lnTo>
                <a:lnTo>
                  <a:pt x="1034201" y="1584309"/>
                </a:lnTo>
                <a:lnTo>
                  <a:pt x="1034201" y="1603868"/>
                </a:lnTo>
                <a:lnTo>
                  <a:pt x="1061095" y="1620982"/>
                </a:lnTo>
                <a:lnTo>
                  <a:pt x="1095324" y="1628317"/>
                </a:lnTo>
                <a:lnTo>
                  <a:pt x="1109994" y="1647876"/>
                </a:lnTo>
                <a:lnTo>
                  <a:pt x="1141778" y="1667436"/>
                </a:lnTo>
                <a:lnTo>
                  <a:pt x="1127108" y="1674771"/>
                </a:lnTo>
                <a:lnTo>
                  <a:pt x="1105104" y="1674771"/>
                </a:lnTo>
                <a:lnTo>
                  <a:pt x="1097769" y="1694330"/>
                </a:lnTo>
                <a:lnTo>
                  <a:pt x="1102659" y="1733449"/>
                </a:lnTo>
                <a:lnTo>
                  <a:pt x="1078210" y="1775012"/>
                </a:lnTo>
                <a:lnTo>
                  <a:pt x="1051316" y="1806796"/>
                </a:lnTo>
                <a:lnTo>
                  <a:pt x="1017087" y="1809241"/>
                </a:lnTo>
                <a:lnTo>
                  <a:pt x="1017087" y="1787237"/>
                </a:lnTo>
                <a:lnTo>
                  <a:pt x="1048871" y="1748118"/>
                </a:lnTo>
                <a:lnTo>
                  <a:pt x="1031756" y="1706555"/>
                </a:lnTo>
                <a:lnTo>
                  <a:pt x="1012197" y="1669881"/>
                </a:lnTo>
                <a:lnTo>
                  <a:pt x="977968" y="1655211"/>
                </a:lnTo>
                <a:lnTo>
                  <a:pt x="936404" y="1628317"/>
                </a:lnTo>
                <a:lnTo>
                  <a:pt x="904621" y="1630762"/>
                </a:lnTo>
                <a:lnTo>
                  <a:pt x="860612" y="1594088"/>
                </a:lnTo>
                <a:lnTo>
                  <a:pt x="833718" y="1559859"/>
                </a:lnTo>
                <a:lnTo>
                  <a:pt x="816603" y="1540300"/>
                </a:lnTo>
                <a:lnTo>
                  <a:pt x="814158" y="1506071"/>
                </a:lnTo>
                <a:lnTo>
                  <a:pt x="787264" y="1488957"/>
                </a:lnTo>
                <a:lnTo>
                  <a:pt x="755480" y="1457173"/>
                </a:lnTo>
                <a:lnTo>
                  <a:pt x="718807" y="1471842"/>
                </a:lnTo>
                <a:lnTo>
                  <a:pt x="709027" y="1488957"/>
                </a:lnTo>
                <a:lnTo>
                  <a:pt x="679688" y="1508516"/>
                </a:lnTo>
                <a:lnTo>
                  <a:pt x="660129" y="1535410"/>
                </a:lnTo>
                <a:lnTo>
                  <a:pt x="640569" y="1535410"/>
                </a:lnTo>
                <a:lnTo>
                  <a:pt x="601450" y="1515851"/>
                </a:lnTo>
                <a:lnTo>
                  <a:pt x="572111" y="1508516"/>
                </a:lnTo>
                <a:lnTo>
                  <a:pt x="532993" y="1498736"/>
                </a:lnTo>
                <a:lnTo>
                  <a:pt x="506099" y="1530520"/>
                </a:lnTo>
                <a:lnTo>
                  <a:pt x="513433" y="1576974"/>
                </a:lnTo>
                <a:lnTo>
                  <a:pt x="503654" y="1596533"/>
                </a:lnTo>
                <a:lnTo>
                  <a:pt x="447421" y="1596533"/>
                </a:lnTo>
                <a:lnTo>
                  <a:pt x="410747" y="1603868"/>
                </a:lnTo>
                <a:lnTo>
                  <a:pt x="361848" y="1674771"/>
                </a:lnTo>
                <a:lnTo>
                  <a:pt x="359403" y="1694330"/>
                </a:lnTo>
                <a:lnTo>
                  <a:pt x="359403" y="1731004"/>
                </a:lnTo>
                <a:lnTo>
                  <a:pt x="337399" y="1753008"/>
                </a:lnTo>
                <a:lnTo>
                  <a:pt x="337399" y="1779902"/>
                </a:lnTo>
                <a:lnTo>
                  <a:pt x="325175" y="1779902"/>
                </a:lnTo>
                <a:lnTo>
                  <a:pt x="293391" y="1809241"/>
                </a:lnTo>
                <a:lnTo>
                  <a:pt x="271386" y="1814131"/>
                </a:lnTo>
                <a:lnTo>
                  <a:pt x="244492" y="1828800"/>
                </a:lnTo>
                <a:lnTo>
                  <a:pt x="217598" y="1811686"/>
                </a:lnTo>
                <a:lnTo>
                  <a:pt x="207818" y="1801906"/>
                </a:lnTo>
                <a:lnTo>
                  <a:pt x="173590" y="1801906"/>
                </a:lnTo>
                <a:lnTo>
                  <a:pt x="141806" y="1831245"/>
                </a:lnTo>
                <a:lnTo>
                  <a:pt x="110022" y="1831245"/>
                </a:lnTo>
                <a:lnTo>
                  <a:pt x="107577" y="1797017"/>
                </a:lnTo>
                <a:lnTo>
                  <a:pt x="83127" y="1777457"/>
                </a:lnTo>
                <a:lnTo>
                  <a:pt x="83127" y="1757898"/>
                </a:lnTo>
                <a:lnTo>
                  <a:pt x="58678" y="1733449"/>
                </a:lnTo>
                <a:lnTo>
                  <a:pt x="31784" y="1731004"/>
                </a:lnTo>
                <a:lnTo>
                  <a:pt x="9780" y="1718779"/>
                </a:lnTo>
                <a:lnTo>
                  <a:pt x="9780" y="1689440"/>
                </a:lnTo>
                <a:lnTo>
                  <a:pt x="0" y="1650321"/>
                </a:lnTo>
                <a:lnTo>
                  <a:pt x="0" y="1606313"/>
                </a:lnTo>
                <a:lnTo>
                  <a:pt x="4890" y="1572084"/>
                </a:lnTo>
                <a:lnTo>
                  <a:pt x="26894" y="1542745"/>
                </a:lnTo>
                <a:lnTo>
                  <a:pt x="63568" y="1530520"/>
                </a:lnTo>
                <a:lnTo>
                  <a:pt x="34229" y="1515851"/>
                </a:lnTo>
                <a:lnTo>
                  <a:pt x="39119" y="1442503"/>
                </a:lnTo>
                <a:lnTo>
                  <a:pt x="39119" y="1410719"/>
                </a:lnTo>
                <a:lnTo>
                  <a:pt x="61123" y="1410719"/>
                </a:lnTo>
                <a:lnTo>
                  <a:pt x="85572" y="1405829"/>
                </a:lnTo>
                <a:lnTo>
                  <a:pt x="154030" y="1422944"/>
                </a:lnTo>
                <a:lnTo>
                  <a:pt x="185814" y="1447393"/>
                </a:lnTo>
                <a:lnTo>
                  <a:pt x="222488" y="1449838"/>
                </a:lnTo>
                <a:lnTo>
                  <a:pt x="251827" y="1449838"/>
                </a:lnTo>
                <a:lnTo>
                  <a:pt x="283611" y="1462063"/>
                </a:lnTo>
                <a:lnTo>
                  <a:pt x="308060" y="1462063"/>
                </a:lnTo>
                <a:lnTo>
                  <a:pt x="334954" y="1410719"/>
                </a:lnTo>
                <a:lnTo>
                  <a:pt x="349624" y="1356931"/>
                </a:lnTo>
                <a:lnTo>
                  <a:pt x="349624" y="1286028"/>
                </a:lnTo>
                <a:lnTo>
                  <a:pt x="322730" y="1251799"/>
                </a:lnTo>
                <a:lnTo>
                  <a:pt x="293391" y="1242020"/>
                </a:lnTo>
                <a:lnTo>
                  <a:pt x="264052" y="1220015"/>
                </a:lnTo>
                <a:lnTo>
                  <a:pt x="244492" y="1195566"/>
                </a:lnTo>
                <a:lnTo>
                  <a:pt x="234713" y="1166227"/>
                </a:lnTo>
                <a:lnTo>
                  <a:pt x="266496" y="1161337"/>
                </a:lnTo>
                <a:lnTo>
                  <a:pt x="286056" y="1156448"/>
                </a:lnTo>
                <a:lnTo>
                  <a:pt x="310505" y="1156448"/>
                </a:lnTo>
                <a:lnTo>
                  <a:pt x="322730" y="1156448"/>
                </a:lnTo>
                <a:lnTo>
                  <a:pt x="354514" y="1127109"/>
                </a:lnTo>
                <a:lnTo>
                  <a:pt x="352069" y="1105104"/>
                </a:lnTo>
                <a:lnTo>
                  <a:pt x="391187" y="1127109"/>
                </a:lnTo>
                <a:lnTo>
                  <a:pt x="403412" y="1146668"/>
                </a:lnTo>
                <a:lnTo>
                  <a:pt x="430306" y="1129553"/>
                </a:lnTo>
                <a:lnTo>
                  <a:pt x="486539" y="1114884"/>
                </a:lnTo>
                <a:lnTo>
                  <a:pt x="484094" y="1078210"/>
                </a:lnTo>
                <a:lnTo>
                  <a:pt x="535438" y="1048871"/>
                </a:lnTo>
                <a:lnTo>
                  <a:pt x="550107" y="1029312"/>
                </a:lnTo>
                <a:lnTo>
                  <a:pt x="579446" y="1017087"/>
                </a:lnTo>
                <a:lnTo>
                  <a:pt x="591671" y="990193"/>
                </a:lnTo>
                <a:lnTo>
                  <a:pt x="591671" y="958409"/>
                </a:lnTo>
                <a:lnTo>
                  <a:pt x="628345" y="941295"/>
                </a:lnTo>
                <a:lnTo>
                  <a:pt x="643014" y="936405"/>
                </a:lnTo>
                <a:lnTo>
                  <a:pt x="691913" y="931515"/>
                </a:lnTo>
                <a:lnTo>
                  <a:pt x="721252" y="929070"/>
                </a:lnTo>
                <a:lnTo>
                  <a:pt x="745701" y="926625"/>
                </a:lnTo>
                <a:lnTo>
                  <a:pt x="733476" y="887506"/>
                </a:lnTo>
                <a:lnTo>
                  <a:pt x="733476" y="887506"/>
                </a:lnTo>
                <a:lnTo>
                  <a:pt x="745510" y="862357"/>
                </a:lnTo>
                <a:lnTo>
                  <a:pt x="732132" y="812968"/>
                </a:lnTo>
                <a:lnTo>
                  <a:pt x="738895" y="747509"/>
                </a:lnTo>
                <a:lnTo>
                  <a:pt x="807403" y="702757"/>
                </a:lnTo>
                <a:close/>
              </a:path>
            </a:pathLst>
          </a:cu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771912" y="2675334"/>
            <a:ext cx="264319" cy="504825"/>
          </a:xfrm>
          <a:custGeom>
            <a:avLst/>
            <a:gdLst>
              <a:gd name="connsiteX0" fmla="*/ 194072 w 264319"/>
              <a:gd name="connsiteY0" fmla="*/ 0 h 504825"/>
              <a:gd name="connsiteX1" fmla="*/ 176212 w 264319"/>
              <a:gd name="connsiteY1" fmla="*/ 55960 h 504825"/>
              <a:gd name="connsiteX2" fmla="*/ 155972 w 264319"/>
              <a:gd name="connsiteY2" fmla="*/ 70247 h 504825"/>
              <a:gd name="connsiteX3" fmla="*/ 151209 w 264319"/>
              <a:gd name="connsiteY3" fmla="*/ 82154 h 504825"/>
              <a:gd name="connsiteX4" fmla="*/ 178594 w 264319"/>
              <a:gd name="connsiteY4" fmla="*/ 85725 h 504825"/>
              <a:gd name="connsiteX5" fmla="*/ 203597 w 264319"/>
              <a:gd name="connsiteY5" fmla="*/ 96441 h 504825"/>
              <a:gd name="connsiteX6" fmla="*/ 185737 w 264319"/>
              <a:gd name="connsiteY6" fmla="*/ 126207 h 504825"/>
              <a:gd name="connsiteX7" fmla="*/ 170259 w 264319"/>
              <a:gd name="connsiteY7" fmla="*/ 152400 h 504825"/>
              <a:gd name="connsiteX8" fmla="*/ 160734 w 264319"/>
              <a:gd name="connsiteY8" fmla="*/ 169069 h 504825"/>
              <a:gd name="connsiteX9" fmla="*/ 180975 w 264319"/>
              <a:gd name="connsiteY9" fmla="*/ 197644 h 504825"/>
              <a:gd name="connsiteX10" fmla="*/ 180975 w 264319"/>
              <a:gd name="connsiteY10" fmla="*/ 223838 h 504825"/>
              <a:gd name="connsiteX11" fmla="*/ 180975 w 264319"/>
              <a:gd name="connsiteY11" fmla="*/ 244079 h 504825"/>
              <a:gd name="connsiteX12" fmla="*/ 198834 w 264319"/>
              <a:gd name="connsiteY12" fmla="*/ 259557 h 504825"/>
              <a:gd name="connsiteX13" fmla="*/ 205978 w 264319"/>
              <a:gd name="connsiteY13" fmla="*/ 280988 h 504825"/>
              <a:gd name="connsiteX14" fmla="*/ 222647 w 264319"/>
              <a:gd name="connsiteY14" fmla="*/ 302419 h 504825"/>
              <a:gd name="connsiteX15" fmla="*/ 222647 w 264319"/>
              <a:gd name="connsiteY15" fmla="*/ 316707 h 504825"/>
              <a:gd name="connsiteX16" fmla="*/ 226219 w 264319"/>
              <a:gd name="connsiteY16" fmla="*/ 347663 h 504825"/>
              <a:gd name="connsiteX17" fmla="*/ 222647 w 264319"/>
              <a:gd name="connsiteY17" fmla="*/ 359569 h 504825"/>
              <a:gd name="connsiteX18" fmla="*/ 244078 w 264319"/>
              <a:gd name="connsiteY18" fmla="*/ 359569 h 504825"/>
              <a:gd name="connsiteX19" fmla="*/ 264319 w 264319"/>
              <a:gd name="connsiteY19" fmla="*/ 376238 h 504825"/>
              <a:gd name="connsiteX20" fmla="*/ 263128 w 264319"/>
              <a:gd name="connsiteY20" fmla="*/ 406004 h 504825"/>
              <a:gd name="connsiteX21" fmla="*/ 245269 w 264319"/>
              <a:gd name="connsiteY21" fmla="*/ 426244 h 504825"/>
              <a:gd name="connsiteX22" fmla="*/ 234553 w 264319"/>
              <a:gd name="connsiteY22" fmla="*/ 438150 h 504825"/>
              <a:gd name="connsiteX23" fmla="*/ 244078 w 264319"/>
              <a:gd name="connsiteY23" fmla="*/ 459582 h 504825"/>
              <a:gd name="connsiteX24" fmla="*/ 236934 w 264319"/>
              <a:gd name="connsiteY24" fmla="*/ 469107 h 504825"/>
              <a:gd name="connsiteX25" fmla="*/ 223837 w 264319"/>
              <a:gd name="connsiteY25" fmla="*/ 470297 h 504825"/>
              <a:gd name="connsiteX26" fmla="*/ 208359 w 264319"/>
              <a:gd name="connsiteY26" fmla="*/ 484585 h 504825"/>
              <a:gd name="connsiteX27" fmla="*/ 192881 w 264319"/>
              <a:gd name="connsiteY27" fmla="*/ 481013 h 504825"/>
              <a:gd name="connsiteX28" fmla="*/ 179784 w 264319"/>
              <a:gd name="connsiteY28" fmla="*/ 484585 h 504825"/>
              <a:gd name="connsiteX29" fmla="*/ 172641 w 264319"/>
              <a:gd name="connsiteY29" fmla="*/ 488157 h 504825"/>
              <a:gd name="connsiteX30" fmla="*/ 163116 w 264319"/>
              <a:gd name="connsiteY30" fmla="*/ 484585 h 504825"/>
              <a:gd name="connsiteX31" fmla="*/ 148828 w 264319"/>
              <a:gd name="connsiteY31" fmla="*/ 497682 h 504825"/>
              <a:gd name="connsiteX32" fmla="*/ 135731 w 264319"/>
              <a:gd name="connsiteY32" fmla="*/ 484585 h 504825"/>
              <a:gd name="connsiteX33" fmla="*/ 114300 w 264319"/>
              <a:gd name="connsiteY33" fmla="*/ 490538 h 504825"/>
              <a:gd name="connsiteX34" fmla="*/ 101203 w 264319"/>
              <a:gd name="connsiteY34" fmla="*/ 495300 h 504825"/>
              <a:gd name="connsiteX35" fmla="*/ 95250 w 264319"/>
              <a:gd name="connsiteY35" fmla="*/ 478632 h 504825"/>
              <a:gd name="connsiteX36" fmla="*/ 75009 w 264319"/>
              <a:gd name="connsiteY36" fmla="*/ 478632 h 504825"/>
              <a:gd name="connsiteX37" fmla="*/ 71437 w 264319"/>
              <a:gd name="connsiteY37" fmla="*/ 495300 h 504825"/>
              <a:gd name="connsiteX38" fmla="*/ 51197 w 264319"/>
              <a:gd name="connsiteY38" fmla="*/ 495300 h 504825"/>
              <a:gd name="connsiteX39" fmla="*/ 36909 w 264319"/>
              <a:gd name="connsiteY39" fmla="*/ 495300 h 504825"/>
              <a:gd name="connsiteX40" fmla="*/ 22622 w 264319"/>
              <a:gd name="connsiteY40" fmla="*/ 494110 h 504825"/>
              <a:gd name="connsiteX41" fmla="*/ 11906 w 264319"/>
              <a:gd name="connsiteY41" fmla="*/ 504825 h 504825"/>
              <a:gd name="connsiteX42" fmla="*/ 0 w 264319"/>
              <a:gd name="connsiteY42" fmla="*/ 498872 h 504825"/>
              <a:gd name="connsiteX43" fmla="*/ 11906 w 264319"/>
              <a:gd name="connsiteY43" fmla="*/ 486966 h 504825"/>
              <a:gd name="connsiteX44" fmla="*/ 19050 w 264319"/>
              <a:gd name="connsiteY44" fmla="*/ 463154 h 504825"/>
              <a:gd name="connsiteX45" fmla="*/ 30956 w 264319"/>
              <a:gd name="connsiteY45" fmla="*/ 456010 h 504825"/>
              <a:gd name="connsiteX46" fmla="*/ 30956 w 264319"/>
              <a:gd name="connsiteY46" fmla="*/ 440532 h 504825"/>
              <a:gd name="connsiteX47" fmla="*/ 50006 w 264319"/>
              <a:gd name="connsiteY47" fmla="*/ 440532 h 504825"/>
              <a:gd name="connsiteX48" fmla="*/ 70247 w 264319"/>
              <a:gd name="connsiteY48" fmla="*/ 440532 h 504825"/>
              <a:gd name="connsiteX49" fmla="*/ 70247 w 264319"/>
              <a:gd name="connsiteY49" fmla="*/ 426244 h 504825"/>
              <a:gd name="connsiteX50" fmla="*/ 52387 w 264319"/>
              <a:gd name="connsiteY50" fmla="*/ 416719 h 504825"/>
              <a:gd name="connsiteX51" fmla="*/ 36909 w 264319"/>
              <a:gd name="connsiteY51" fmla="*/ 416719 h 504825"/>
              <a:gd name="connsiteX52" fmla="*/ 25003 w 264319"/>
              <a:gd name="connsiteY52" fmla="*/ 411957 h 504825"/>
              <a:gd name="connsiteX53" fmla="*/ 22622 w 264319"/>
              <a:gd name="connsiteY53" fmla="*/ 392907 h 504825"/>
              <a:gd name="connsiteX54" fmla="*/ 33337 w 264319"/>
              <a:gd name="connsiteY54" fmla="*/ 382191 h 504825"/>
              <a:gd name="connsiteX55" fmla="*/ 53578 w 264319"/>
              <a:gd name="connsiteY55" fmla="*/ 382191 h 504825"/>
              <a:gd name="connsiteX56" fmla="*/ 65484 w 264319"/>
              <a:gd name="connsiteY56" fmla="*/ 371475 h 504825"/>
              <a:gd name="connsiteX57" fmla="*/ 65484 w 264319"/>
              <a:gd name="connsiteY57" fmla="*/ 355997 h 504825"/>
              <a:gd name="connsiteX58" fmla="*/ 48816 w 264319"/>
              <a:gd name="connsiteY58" fmla="*/ 352425 h 504825"/>
              <a:gd name="connsiteX59" fmla="*/ 46434 w 264319"/>
              <a:gd name="connsiteY59" fmla="*/ 342900 h 504825"/>
              <a:gd name="connsiteX60" fmla="*/ 57150 w 264319"/>
              <a:gd name="connsiteY60" fmla="*/ 325041 h 504825"/>
              <a:gd name="connsiteX61" fmla="*/ 65484 w 264319"/>
              <a:gd name="connsiteY61" fmla="*/ 315516 h 504825"/>
              <a:gd name="connsiteX62" fmla="*/ 83344 w 264319"/>
              <a:gd name="connsiteY62" fmla="*/ 315516 h 504825"/>
              <a:gd name="connsiteX63" fmla="*/ 104775 w 264319"/>
              <a:gd name="connsiteY63" fmla="*/ 315516 h 504825"/>
              <a:gd name="connsiteX64" fmla="*/ 107156 w 264319"/>
              <a:gd name="connsiteY64" fmla="*/ 305991 h 504825"/>
              <a:gd name="connsiteX65" fmla="*/ 123825 w 264319"/>
              <a:gd name="connsiteY65" fmla="*/ 296466 h 504825"/>
              <a:gd name="connsiteX66" fmla="*/ 109537 w 264319"/>
              <a:gd name="connsiteY66" fmla="*/ 284560 h 504825"/>
              <a:gd name="connsiteX67" fmla="*/ 109537 w 264319"/>
              <a:gd name="connsiteY67" fmla="*/ 266700 h 504825"/>
              <a:gd name="connsiteX68" fmla="*/ 109537 w 264319"/>
              <a:gd name="connsiteY68" fmla="*/ 250032 h 504825"/>
              <a:gd name="connsiteX69" fmla="*/ 82153 w 264319"/>
              <a:gd name="connsiteY69" fmla="*/ 250032 h 504825"/>
              <a:gd name="connsiteX70" fmla="*/ 71437 w 264319"/>
              <a:gd name="connsiteY70" fmla="*/ 250032 h 504825"/>
              <a:gd name="connsiteX71" fmla="*/ 65484 w 264319"/>
              <a:gd name="connsiteY71" fmla="*/ 229791 h 504825"/>
              <a:gd name="connsiteX72" fmla="*/ 69056 w 264319"/>
              <a:gd name="connsiteY72" fmla="*/ 215504 h 504825"/>
              <a:gd name="connsiteX73" fmla="*/ 69056 w 264319"/>
              <a:gd name="connsiteY73" fmla="*/ 204788 h 504825"/>
              <a:gd name="connsiteX74" fmla="*/ 51197 w 264319"/>
              <a:gd name="connsiteY74" fmla="*/ 204788 h 504825"/>
              <a:gd name="connsiteX75" fmla="*/ 51197 w 264319"/>
              <a:gd name="connsiteY75" fmla="*/ 196454 h 504825"/>
              <a:gd name="connsiteX76" fmla="*/ 39291 w 264319"/>
              <a:gd name="connsiteY76" fmla="*/ 185738 h 504825"/>
              <a:gd name="connsiteX77" fmla="*/ 36909 w 264319"/>
              <a:gd name="connsiteY77" fmla="*/ 178594 h 504825"/>
              <a:gd name="connsiteX78" fmla="*/ 53578 w 264319"/>
              <a:gd name="connsiteY78" fmla="*/ 167879 h 504825"/>
              <a:gd name="connsiteX79" fmla="*/ 51197 w 264319"/>
              <a:gd name="connsiteY79" fmla="*/ 148829 h 504825"/>
              <a:gd name="connsiteX80" fmla="*/ 27384 w 264319"/>
              <a:gd name="connsiteY80" fmla="*/ 133350 h 504825"/>
              <a:gd name="connsiteX81" fmla="*/ 27384 w 264319"/>
              <a:gd name="connsiteY81" fmla="*/ 120254 h 504825"/>
              <a:gd name="connsiteX82" fmla="*/ 55959 w 264319"/>
              <a:gd name="connsiteY82" fmla="*/ 120254 h 504825"/>
              <a:gd name="connsiteX83" fmla="*/ 55959 w 264319"/>
              <a:gd name="connsiteY83" fmla="*/ 98822 h 504825"/>
              <a:gd name="connsiteX84" fmla="*/ 55959 w 264319"/>
              <a:gd name="connsiteY84" fmla="*/ 88107 h 504825"/>
              <a:gd name="connsiteX85" fmla="*/ 36909 w 264319"/>
              <a:gd name="connsiteY85" fmla="*/ 113110 h 504825"/>
              <a:gd name="connsiteX86" fmla="*/ 27384 w 264319"/>
              <a:gd name="connsiteY86" fmla="*/ 113110 h 504825"/>
              <a:gd name="connsiteX87" fmla="*/ 34528 w 264319"/>
              <a:gd name="connsiteY87" fmla="*/ 79772 h 504825"/>
              <a:gd name="connsiteX88" fmla="*/ 52387 w 264319"/>
              <a:gd name="connsiteY88" fmla="*/ 57150 h 504825"/>
              <a:gd name="connsiteX89" fmla="*/ 57150 w 264319"/>
              <a:gd name="connsiteY89" fmla="*/ 42863 h 504825"/>
              <a:gd name="connsiteX90" fmla="*/ 70247 w 264319"/>
              <a:gd name="connsiteY90" fmla="*/ 35719 h 504825"/>
              <a:gd name="connsiteX91" fmla="*/ 79772 w 264319"/>
              <a:gd name="connsiteY91" fmla="*/ 33338 h 504825"/>
              <a:gd name="connsiteX92" fmla="*/ 79772 w 264319"/>
              <a:gd name="connsiteY92" fmla="*/ 53579 h 504825"/>
              <a:gd name="connsiteX93" fmla="*/ 79772 w 264319"/>
              <a:gd name="connsiteY93" fmla="*/ 58341 h 504825"/>
              <a:gd name="connsiteX94" fmla="*/ 79772 w 264319"/>
              <a:gd name="connsiteY94" fmla="*/ 67866 h 504825"/>
              <a:gd name="connsiteX95" fmla="*/ 98822 w 264319"/>
              <a:gd name="connsiteY95" fmla="*/ 50007 h 504825"/>
              <a:gd name="connsiteX96" fmla="*/ 105966 w 264319"/>
              <a:gd name="connsiteY96" fmla="*/ 36910 h 504825"/>
              <a:gd name="connsiteX97" fmla="*/ 113109 w 264319"/>
              <a:gd name="connsiteY97" fmla="*/ 28575 h 504825"/>
              <a:gd name="connsiteX98" fmla="*/ 132159 w 264319"/>
              <a:gd name="connsiteY98" fmla="*/ 28575 h 504825"/>
              <a:gd name="connsiteX99" fmla="*/ 151209 w 264319"/>
              <a:gd name="connsiteY99" fmla="*/ 28575 h 504825"/>
              <a:gd name="connsiteX100" fmla="*/ 194072 w 264319"/>
              <a:gd name="connsiteY100"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64319" h="504825">
                <a:moveTo>
                  <a:pt x="194072" y="0"/>
                </a:moveTo>
                <a:lnTo>
                  <a:pt x="176212" y="55960"/>
                </a:lnTo>
                <a:lnTo>
                  <a:pt x="155972" y="70247"/>
                </a:lnTo>
                <a:lnTo>
                  <a:pt x="151209" y="82154"/>
                </a:lnTo>
                <a:lnTo>
                  <a:pt x="178594" y="85725"/>
                </a:lnTo>
                <a:lnTo>
                  <a:pt x="203597" y="96441"/>
                </a:lnTo>
                <a:lnTo>
                  <a:pt x="185737" y="126207"/>
                </a:lnTo>
                <a:lnTo>
                  <a:pt x="170259" y="152400"/>
                </a:lnTo>
                <a:lnTo>
                  <a:pt x="160734" y="169069"/>
                </a:lnTo>
                <a:lnTo>
                  <a:pt x="180975" y="197644"/>
                </a:lnTo>
                <a:lnTo>
                  <a:pt x="180975" y="223838"/>
                </a:lnTo>
                <a:lnTo>
                  <a:pt x="180975" y="244079"/>
                </a:lnTo>
                <a:lnTo>
                  <a:pt x="198834" y="259557"/>
                </a:lnTo>
                <a:lnTo>
                  <a:pt x="205978" y="280988"/>
                </a:lnTo>
                <a:lnTo>
                  <a:pt x="222647" y="302419"/>
                </a:lnTo>
                <a:lnTo>
                  <a:pt x="222647" y="316707"/>
                </a:lnTo>
                <a:lnTo>
                  <a:pt x="226219" y="347663"/>
                </a:lnTo>
                <a:lnTo>
                  <a:pt x="222647" y="359569"/>
                </a:lnTo>
                <a:lnTo>
                  <a:pt x="244078" y="359569"/>
                </a:lnTo>
                <a:lnTo>
                  <a:pt x="264319" y="376238"/>
                </a:lnTo>
                <a:lnTo>
                  <a:pt x="263128" y="406004"/>
                </a:lnTo>
                <a:lnTo>
                  <a:pt x="245269" y="426244"/>
                </a:lnTo>
                <a:lnTo>
                  <a:pt x="234553" y="438150"/>
                </a:lnTo>
                <a:lnTo>
                  <a:pt x="244078" y="459582"/>
                </a:lnTo>
                <a:lnTo>
                  <a:pt x="236934" y="469107"/>
                </a:lnTo>
                <a:lnTo>
                  <a:pt x="223837" y="470297"/>
                </a:lnTo>
                <a:lnTo>
                  <a:pt x="208359" y="484585"/>
                </a:lnTo>
                <a:lnTo>
                  <a:pt x="192881" y="481013"/>
                </a:lnTo>
                <a:lnTo>
                  <a:pt x="179784" y="484585"/>
                </a:lnTo>
                <a:lnTo>
                  <a:pt x="172641" y="488157"/>
                </a:lnTo>
                <a:lnTo>
                  <a:pt x="163116" y="484585"/>
                </a:lnTo>
                <a:lnTo>
                  <a:pt x="148828" y="497682"/>
                </a:lnTo>
                <a:lnTo>
                  <a:pt x="135731" y="484585"/>
                </a:lnTo>
                <a:lnTo>
                  <a:pt x="114300" y="490538"/>
                </a:lnTo>
                <a:lnTo>
                  <a:pt x="101203" y="495300"/>
                </a:lnTo>
                <a:lnTo>
                  <a:pt x="95250" y="478632"/>
                </a:lnTo>
                <a:lnTo>
                  <a:pt x="75009" y="478632"/>
                </a:lnTo>
                <a:lnTo>
                  <a:pt x="71437" y="495300"/>
                </a:lnTo>
                <a:lnTo>
                  <a:pt x="51197" y="495300"/>
                </a:lnTo>
                <a:lnTo>
                  <a:pt x="36909" y="495300"/>
                </a:lnTo>
                <a:lnTo>
                  <a:pt x="22622" y="494110"/>
                </a:lnTo>
                <a:lnTo>
                  <a:pt x="11906" y="504825"/>
                </a:lnTo>
                <a:lnTo>
                  <a:pt x="0" y="498872"/>
                </a:lnTo>
                <a:lnTo>
                  <a:pt x="11906" y="486966"/>
                </a:lnTo>
                <a:lnTo>
                  <a:pt x="19050" y="463154"/>
                </a:lnTo>
                <a:lnTo>
                  <a:pt x="30956" y="456010"/>
                </a:lnTo>
                <a:lnTo>
                  <a:pt x="30956" y="440532"/>
                </a:lnTo>
                <a:lnTo>
                  <a:pt x="50006" y="440532"/>
                </a:lnTo>
                <a:lnTo>
                  <a:pt x="70247" y="440532"/>
                </a:lnTo>
                <a:lnTo>
                  <a:pt x="70247" y="426244"/>
                </a:lnTo>
                <a:lnTo>
                  <a:pt x="52387" y="416719"/>
                </a:lnTo>
                <a:lnTo>
                  <a:pt x="36909" y="416719"/>
                </a:lnTo>
                <a:lnTo>
                  <a:pt x="25003" y="411957"/>
                </a:lnTo>
                <a:lnTo>
                  <a:pt x="22622" y="392907"/>
                </a:lnTo>
                <a:lnTo>
                  <a:pt x="33337" y="382191"/>
                </a:lnTo>
                <a:lnTo>
                  <a:pt x="53578" y="382191"/>
                </a:lnTo>
                <a:lnTo>
                  <a:pt x="65484" y="371475"/>
                </a:lnTo>
                <a:lnTo>
                  <a:pt x="65484" y="355997"/>
                </a:lnTo>
                <a:lnTo>
                  <a:pt x="48816" y="352425"/>
                </a:lnTo>
                <a:lnTo>
                  <a:pt x="46434" y="342900"/>
                </a:lnTo>
                <a:lnTo>
                  <a:pt x="57150" y="325041"/>
                </a:lnTo>
                <a:lnTo>
                  <a:pt x="65484" y="315516"/>
                </a:lnTo>
                <a:lnTo>
                  <a:pt x="83344" y="315516"/>
                </a:lnTo>
                <a:lnTo>
                  <a:pt x="104775" y="315516"/>
                </a:lnTo>
                <a:lnTo>
                  <a:pt x="107156" y="305991"/>
                </a:lnTo>
                <a:lnTo>
                  <a:pt x="123825" y="296466"/>
                </a:lnTo>
                <a:lnTo>
                  <a:pt x="109537" y="284560"/>
                </a:lnTo>
                <a:lnTo>
                  <a:pt x="109537" y="266700"/>
                </a:lnTo>
                <a:lnTo>
                  <a:pt x="109537" y="250032"/>
                </a:lnTo>
                <a:lnTo>
                  <a:pt x="82153" y="250032"/>
                </a:lnTo>
                <a:lnTo>
                  <a:pt x="71437" y="250032"/>
                </a:lnTo>
                <a:lnTo>
                  <a:pt x="65484" y="229791"/>
                </a:lnTo>
                <a:lnTo>
                  <a:pt x="69056" y="215504"/>
                </a:lnTo>
                <a:lnTo>
                  <a:pt x="69056" y="204788"/>
                </a:lnTo>
                <a:lnTo>
                  <a:pt x="51197" y="204788"/>
                </a:lnTo>
                <a:lnTo>
                  <a:pt x="51197" y="196454"/>
                </a:lnTo>
                <a:lnTo>
                  <a:pt x="39291" y="185738"/>
                </a:lnTo>
                <a:lnTo>
                  <a:pt x="36909" y="178594"/>
                </a:lnTo>
                <a:lnTo>
                  <a:pt x="53578" y="167879"/>
                </a:lnTo>
                <a:lnTo>
                  <a:pt x="51197" y="148829"/>
                </a:lnTo>
                <a:lnTo>
                  <a:pt x="27384" y="133350"/>
                </a:lnTo>
                <a:lnTo>
                  <a:pt x="27384" y="120254"/>
                </a:lnTo>
                <a:lnTo>
                  <a:pt x="55959" y="120254"/>
                </a:lnTo>
                <a:lnTo>
                  <a:pt x="55959" y="98822"/>
                </a:lnTo>
                <a:lnTo>
                  <a:pt x="55959" y="88107"/>
                </a:lnTo>
                <a:lnTo>
                  <a:pt x="36909" y="113110"/>
                </a:lnTo>
                <a:lnTo>
                  <a:pt x="27384" y="113110"/>
                </a:lnTo>
                <a:lnTo>
                  <a:pt x="34528" y="79772"/>
                </a:lnTo>
                <a:lnTo>
                  <a:pt x="52387" y="57150"/>
                </a:lnTo>
                <a:lnTo>
                  <a:pt x="57150" y="42863"/>
                </a:lnTo>
                <a:lnTo>
                  <a:pt x="70247" y="35719"/>
                </a:lnTo>
                <a:lnTo>
                  <a:pt x="79772" y="33338"/>
                </a:lnTo>
                <a:lnTo>
                  <a:pt x="79772" y="53579"/>
                </a:lnTo>
                <a:lnTo>
                  <a:pt x="79772" y="58341"/>
                </a:lnTo>
                <a:lnTo>
                  <a:pt x="79772" y="67866"/>
                </a:lnTo>
                <a:lnTo>
                  <a:pt x="98822" y="50007"/>
                </a:lnTo>
                <a:lnTo>
                  <a:pt x="105966" y="36910"/>
                </a:lnTo>
                <a:lnTo>
                  <a:pt x="113109" y="28575"/>
                </a:lnTo>
                <a:lnTo>
                  <a:pt x="132159" y="28575"/>
                </a:lnTo>
                <a:lnTo>
                  <a:pt x="151209" y="28575"/>
                </a:lnTo>
                <a:lnTo>
                  <a:pt x="194072" y="0"/>
                </a:lnTo>
                <a:close/>
              </a:path>
            </a:pathLst>
          </a:cu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627846" y="2870597"/>
            <a:ext cx="197644" cy="196453"/>
          </a:xfrm>
          <a:custGeom>
            <a:avLst/>
            <a:gdLst>
              <a:gd name="connsiteX0" fmla="*/ 0 w 197644"/>
              <a:gd name="connsiteY0" fmla="*/ 147637 h 196453"/>
              <a:gd name="connsiteX1" fmla="*/ 48816 w 197644"/>
              <a:gd name="connsiteY1" fmla="*/ 115491 h 196453"/>
              <a:gd name="connsiteX2" fmla="*/ 47625 w 197644"/>
              <a:gd name="connsiteY2" fmla="*/ 101203 h 196453"/>
              <a:gd name="connsiteX3" fmla="*/ 38100 w 197644"/>
              <a:gd name="connsiteY3" fmla="*/ 80962 h 196453"/>
              <a:gd name="connsiteX4" fmla="*/ 38100 w 197644"/>
              <a:gd name="connsiteY4" fmla="*/ 63103 h 196453"/>
              <a:gd name="connsiteX5" fmla="*/ 48816 w 197644"/>
              <a:gd name="connsiteY5" fmla="*/ 53578 h 196453"/>
              <a:gd name="connsiteX6" fmla="*/ 48816 w 197644"/>
              <a:gd name="connsiteY6" fmla="*/ 33337 h 196453"/>
              <a:gd name="connsiteX7" fmla="*/ 57150 w 197644"/>
              <a:gd name="connsiteY7" fmla="*/ 28575 h 196453"/>
              <a:gd name="connsiteX8" fmla="*/ 57150 w 197644"/>
              <a:gd name="connsiteY8" fmla="*/ 28575 h 196453"/>
              <a:gd name="connsiteX9" fmla="*/ 84535 w 197644"/>
              <a:gd name="connsiteY9" fmla="*/ 28575 h 196453"/>
              <a:gd name="connsiteX10" fmla="*/ 100013 w 197644"/>
              <a:gd name="connsiteY10" fmla="*/ 38100 h 196453"/>
              <a:gd name="connsiteX11" fmla="*/ 102394 w 197644"/>
              <a:gd name="connsiteY11" fmla="*/ 21431 h 196453"/>
              <a:gd name="connsiteX12" fmla="*/ 105966 w 197644"/>
              <a:gd name="connsiteY12" fmla="*/ 3572 h 196453"/>
              <a:gd name="connsiteX13" fmla="*/ 121444 w 197644"/>
              <a:gd name="connsiteY13" fmla="*/ 1191 h 196453"/>
              <a:gd name="connsiteX14" fmla="*/ 144066 w 197644"/>
              <a:gd name="connsiteY14" fmla="*/ 0 h 196453"/>
              <a:gd name="connsiteX15" fmla="*/ 158353 w 197644"/>
              <a:gd name="connsiteY15" fmla="*/ 0 h 196453"/>
              <a:gd name="connsiteX16" fmla="*/ 166688 w 197644"/>
              <a:gd name="connsiteY16" fmla="*/ 10716 h 196453"/>
              <a:gd name="connsiteX17" fmla="*/ 185738 w 197644"/>
              <a:gd name="connsiteY17" fmla="*/ 7144 h 196453"/>
              <a:gd name="connsiteX18" fmla="*/ 196453 w 197644"/>
              <a:gd name="connsiteY18" fmla="*/ 34528 h 196453"/>
              <a:gd name="connsiteX19" fmla="*/ 197644 w 197644"/>
              <a:gd name="connsiteY19" fmla="*/ 59531 h 196453"/>
              <a:gd name="connsiteX20" fmla="*/ 175022 w 197644"/>
              <a:gd name="connsiteY20" fmla="*/ 78581 h 196453"/>
              <a:gd name="connsiteX21" fmla="*/ 161925 w 197644"/>
              <a:gd name="connsiteY21" fmla="*/ 100012 h 196453"/>
              <a:gd name="connsiteX22" fmla="*/ 161925 w 197644"/>
              <a:gd name="connsiteY22" fmla="*/ 121444 h 196453"/>
              <a:gd name="connsiteX23" fmla="*/ 160735 w 197644"/>
              <a:gd name="connsiteY23" fmla="*/ 140494 h 196453"/>
              <a:gd name="connsiteX24" fmla="*/ 152400 w 197644"/>
              <a:gd name="connsiteY24" fmla="*/ 163116 h 196453"/>
              <a:gd name="connsiteX25" fmla="*/ 148828 w 197644"/>
              <a:gd name="connsiteY25" fmla="*/ 179784 h 196453"/>
              <a:gd name="connsiteX26" fmla="*/ 133350 w 197644"/>
              <a:gd name="connsiteY26" fmla="*/ 179784 h 196453"/>
              <a:gd name="connsiteX27" fmla="*/ 123825 w 197644"/>
              <a:gd name="connsiteY27" fmla="*/ 176212 h 196453"/>
              <a:gd name="connsiteX28" fmla="*/ 103585 w 197644"/>
              <a:gd name="connsiteY28" fmla="*/ 177403 h 196453"/>
              <a:gd name="connsiteX29" fmla="*/ 78582 w 197644"/>
              <a:gd name="connsiteY29" fmla="*/ 185737 h 196453"/>
              <a:gd name="connsiteX30" fmla="*/ 50007 w 197644"/>
              <a:gd name="connsiteY30" fmla="*/ 195262 h 196453"/>
              <a:gd name="connsiteX31" fmla="*/ 33338 w 197644"/>
              <a:gd name="connsiteY31" fmla="*/ 196453 h 196453"/>
              <a:gd name="connsiteX32" fmla="*/ 0 w 197644"/>
              <a:gd name="connsiteY32" fmla="*/ 147637 h 19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7644" h="196453">
                <a:moveTo>
                  <a:pt x="0" y="147637"/>
                </a:moveTo>
                <a:lnTo>
                  <a:pt x="48816" y="115491"/>
                </a:lnTo>
                <a:lnTo>
                  <a:pt x="47625" y="101203"/>
                </a:lnTo>
                <a:lnTo>
                  <a:pt x="38100" y="80962"/>
                </a:lnTo>
                <a:lnTo>
                  <a:pt x="38100" y="63103"/>
                </a:lnTo>
                <a:lnTo>
                  <a:pt x="48816" y="53578"/>
                </a:lnTo>
                <a:lnTo>
                  <a:pt x="48816" y="33337"/>
                </a:lnTo>
                <a:lnTo>
                  <a:pt x="57150" y="28575"/>
                </a:lnTo>
                <a:lnTo>
                  <a:pt x="57150" y="28575"/>
                </a:lnTo>
                <a:lnTo>
                  <a:pt x="84535" y="28575"/>
                </a:lnTo>
                <a:lnTo>
                  <a:pt x="100013" y="38100"/>
                </a:lnTo>
                <a:lnTo>
                  <a:pt x="102394" y="21431"/>
                </a:lnTo>
                <a:lnTo>
                  <a:pt x="105966" y="3572"/>
                </a:lnTo>
                <a:lnTo>
                  <a:pt x="121444" y="1191"/>
                </a:lnTo>
                <a:lnTo>
                  <a:pt x="144066" y="0"/>
                </a:lnTo>
                <a:lnTo>
                  <a:pt x="158353" y="0"/>
                </a:lnTo>
                <a:lnTo>
                  <a:pt x="166688" y="10716"/>
                </a:lnTo>
                <a:lnTo>
                  <a:pt x="185738" y="7144"/>
                </a:lnTo>
                <a:lnTo>
                  <a:pt x="196453" y="34528"/>
                </a:lnTo>
                <a:lnTo>
                  <a:pt x="197644" y="59531"/>
                </a:lnTo>
                <a:lnTo>
                  <a:pt x="175022" y="78581"/>
                </a:lnTo>
                <a:lnTo>
                  <a:pt x="161925" y="100012"/>
                </a:lnTo>
                <a:lnTo>
                  <a:pt x="161925" y="121444"/>
                </a:lnTo>
                <a:cubicBezTo>
                  <a:pt x="161528" y="127794"/>
                  <a:pt x="161132" y="134144"/>
                  <a:pt x="160735" y="140494"/>
                </a:cubicBezTo>
                <a:lnTo>
                  <a:pt x="152400" y="163116"/>
                </a:lnTo>
                <a:lnTo>
                  <a:pt x="148828" y="179784"/>
                </a:lnTo>
                <a:lnTo>
                  <a:pt x="133350" y="179784"/>
                </a:lnTo>
                <a:lnTo>
                  <a:pt x="123825" y="176212"/>
                </a:lnTo>
                <a:lnTo>
                  <a:pt x="103585" y="177403"/>
                </a:lnTo>
                <a:lnTo>
                  <a:pt x="78582" y="185737"/>
                </a:lnTo>
                <a:lnTo>
                  <a:pt x="50007" y="195262"/>
                </a:lnTo>
                <a:lnTo>
                  <a:pt x="33338" y="196453"/>
                </a:lnTo>
                <a:lnTo>
                  <a:pt x="0" y="147637"/>
                </a:lnTo>
                <a:close/>
              </a:path>
            </a:pathLst>
          </a:cu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20750585">
            <a:off x="5912949" y="644626"/>
            <a:ext cx="1322479" cy="816540"/>
          </a:xfrm>
          <a:prstGeom prst="rect">
            <a:avLst/>
          </a:prstGeom>
          <a:noFill/>
        </p:spPr>
        <p:txBody>
          <a:bodyPr wrap="square" rtlCol="0">
            <a:spAutoFit/>
          </a:bodyPr>
          <a:lstStyle/>
          <a:p>
            <a:r>
              <a:rPr lang="en-US" sz="4400" dirty="0" smtClean="0">
                <a:effectLst>
                  <a:outerShdw blurRad="38100" dist="38100" dir="2700000" algn="tl">
                    <a:srgbClr val="000000">
                      <a:alpha val="43137"/>
                    </a:srgbClr>
                  </a:outerShdw>
                </a:effectLst>
              </a:rPr>
              <a:t>Islam</a:t>
            </a:r>
            <a:endParaRPr lang="en-US" sz="44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rot="906668">
            <a:off x="5929501" y="2846216"/>
            <a:ext cx="1322479" cy="816540"/>
          </a:xfrm>
          <a:prstGeom prst="rect">
            <a:avLst/>
          </a:prstGeom>
          <a:noFill/>
        </p:spPr>
        <p:txBody>
          <a:bodyPr wrap="square" rtlCol="0">
            <a:spAutoFit/>
          </a:bodyPr>
          <a:lstStyle/>
          <a:p>
            <a:r>
              <a:rPr lang="en-US" sz="4400" dirty="0" smtClean="0">
                <a:effectLst>
                  <a:outerShdw blurRad="38100" dist="38100" dir="2700000" algn="tl">
                    <a:srgbClr val="000000">
                      <a:alpha val="43137"/>
                    </a:srgbClr>
                  </a:outerShdw>
                </a:effectLst>
              </a:rPr>
              <a:t>Islam</a:t>
            </a:r>
            <a:endParaRPr lang="en-US" sz="4400" dirty="0">
              <a:solidFill>
                <a:srgbClr val="FFFF00"/>
              </a:solidFill>
              <a:effectLst>
                <a:outerShdw blurRad="38100" dist="38100" dir="2700000" algn="tl">
                  <a:srgbClr val="000000">
                    <a:alpha val="43137"/>
                  </a:srgbClr>
                </a:outerShdw>
              </a:effectLst>
            </a:endParaRPr>
          </a:p>
        </p:txBody>
      </p:sp>
      <p:sp>
        <p:nvSpPr>
          <p:cNvPr id="19" name="Freeform 18"/>
          <p:cNvSpPr/>
          <p:nvPr/>
        </p:nvSpPr>
        <p:spPr>
          <a:xfrm>
            <a:off x="5319091" y="4190337"/>
            <a:ext cx="2484783" cy="1592249"/>
          </a:xfrm>
          <a:custGeom>
            <a:avLst/>
            <a:gdLst>
              <a:gd name="connsiteX0" fmla="*/ 149087 w 2484783"/>
              <a:gd name="connsiteY0" fmla="*/ 41745 h 1592249"/>
              <a:gd name="connsiteX1" fmla="*/ 196795 w 2484783"/>
              <a:gd name="connsiteY1" fmla="*/ 59635 h 1592249"/>
              <a:gd name="connsiteX2" fmla="*/ 218661 w 2484783"/>
              <a:gd name="connsiteY2" fmla="*/ 49696 h 1592249"/>
              <a:gd name="connsiteX3" fmla="*/ 248479 w 2484783"/>
              <a:gd name="connsiteY3" fmla="*/ 9940 h 1592249"/>
              <a:gd name="connsiteX4" fmla="*/ 256430 w 2484783"/>
              <a:gd name="connsiteY4" fmla="*/ 0 h 1592249"/>
              <a:gd name="connsiteX5" fmla="*/ 612251 w 2484783"/>
              <a:gd name="connsiteY5" fmla="*/ 95416 h 1592249"/>
              <a:gd name="connsiteX6" fmla="*/ 840851 w 2484783"/>
              <a:gd name="connsiteY6" fmla="*/ 105355 h 1592249"/>
              <a:gd name="connsiteX7" fmla="*/ 1214562 w 2484783"/>
              <a:gd name="connsiteY7" fmla="*/ 170953 h 1592249"/>
              <a:gd name="connsiteX8" fmla="*/ 1294075 w 2484783"/>
              <a:gd name="connsiteY8" fmla="*/ 157039 h 1592249"/>
              <a:gd name="connsiteX9" fmla="*/ 1379552 w 2484783"/>
              <a:gd name="connsiteY9" fmla="*/ 164990 h 1592249"/>
              <a:gd name="connsiteX10" fmla="*/ 1500809 w 2484783"/>
              <a:gd name="connsiteY10" fmla="*/ 194807 h 1592249"/>
              <a:gd name="connsiteX11" fmla="*/ 1536590 w 2484783"/>
              <a:gd name="connsiteY11" fmla="*/ 216673 h 1592249"/>
              <a:gd name="connsiteX12" fmla="*/ 1463040 w 2484783"/>
              <a:gd name="connsiteY12" fmla="*/ 252454 h 1592249"/>
              <a:gd name="connsiteX13" fmla="*/ 1459065 w 2484783"/>
              <a:gd name="connsiteY13" fmla="*/ 272333 h 1592249"/>
              <a:gd name="connsiteX14" fmla="*/ 1488882 w 2484783"/>
              <a:gd name="connsiteY14" fmla="*/ 258418 h 1592249"/>
              <a:gd name="connsiteX15" fmla="*/ 1496833 w 2484783"/>
              <a:gd name="connsiteY15" fmla="*/ 286247 h 1592249"/>
              <a:gd name="connsiteX16" fmla="*/ 1538578 w 2484783"/>
              <a:gd name="connsiteY16" fmla="*/ 256430 h 1592249"/>
              <a:gd name="connsiteX17" fmla="*/ 1560444 w 2484783"/>
              <a:gd name="connsiteY17" fmla="*/ 224625 h 1592249"/>
              <a:gd name="connsiteX18" fmla="*/ 1582310 w 2484783"/>
              <a:gd name="connsiteY18" fmla="*/ 224625 h 1592249"/>
              <a:gd name="connsiteX19" fmla="*/ 1600200 w 2484783"/>
              <a:gd name="connsiteY19" fmla="*/ 232576 h 1592249"/>
              <a:gd name="connsiteX20" fmla="*/ 1596225 w 2484783"/>
              <a:gd name="connsiteY20" fmla="*/ 252454 h 1592249"/>
              <a:gd name="connsiteX21" fmla="*/ 1620079 w 2484783"/>
              <a:gd name="connsiteY21" fmla="*/ 278296 h 1592249"/>
              <a:gd name="connsiteX22" fmla="*/ 1641945 w 2484783"/>
              <a:gd name="connsiteY22" fmla="*/ 280284 h 1592249"/>
              <a:gd name="connsiteX23" fmla="*/ 1665799 w 2484783"/>
              <a:gd name="connsiteY23" fmla="*/ 264381 h 1592249"/>
              <a:gd name="connsiteX24" fmla="*/ 1675738 w 2484783"/>
              <a:gd name="connsiteY24" fmla="*/ 264381 h 1592249"/>
              <a:gd name="connsiteX25" fmla="*/ 1735372 w 2484783"/>
              <a:gd name="connsiteY25" fmla="*/ 240527 h 1592249"/>
              <a:gd name="connsiteX26" fmla="*/ 1739348 w 2484783"/>
              <a:gd name="connsiteY26" fmla="*/ 280284 h 1592249"/>
              <a:gd name="connsiteX27" fmla="*/ 1741336 w 2484783"/>
              <a:gd name="connsiteY27" fmla="*/ 296186 h 1592249"/>
              <a:gd name="connsiteX28" fmla="*/ 1705555 w 2484783"/>
              <a:gd name="connsiteY28" fmla="*/ 333955 h 1592249"/>
              <a:gd name="connsiteX29" fmla="*/ 1675738 w 2484783"/>
              <a:gd name="connsiteY29" fmla="*/ 333955 h 1592249"/>
              <a:gd name="connsiteX30" fmla="*/ 1643932 w 2484783"/>
              <a:gd name="connsiteY30" fmla="*/ 397566 h 1592249"/>
              <a:gd name="connsiteX31" fmla="*/ 1639957 w 2484783"/>
              <a:gd name="connsiteY31" fmla="*/ 473103 h 1592249"/>
              <a:gd name="connsiteX32" fmla="*/ 1641945 w 2484783"/>
              <a:gd name="connsiteY32" fmla="*/ 558580 h 1592249"/>
              <a:gd name="connsiteX33" fmla="*/ 1669774 w 2484783"/>
              <a:gd name="connsiteY33" fmla="*/ 582433 h 1592249"/>
              <a:gd name="connsiteX34" fmla="*/ 1701579 w 2484783"/>
              <a:gd name="connsiteY34" fmla="*/ 544665 h 1592249"/>
              <a:gd name="connsiteX35" fmla="*/ 1679713 w 2484783"/>
              <a:gd name="connsiteY35" fmla="*/ 487018 h 1592249"/>
              <a:gd name="connsiteX36" fmla="*/ 1675738 w 2484783"/>
              <a:gd name="connsiteY36" fmla="*/ 415456 h 1592249"/>
              <a:gd name="connsiteX37" fmla="*/ 1675738 w 2484783"/>
              <a:gd name="connsiteY37" fmla="*/ 387626 h 1592249"/>
              <a:gd name="connsiteX38" fmla="*/ 1705555 w 2484783"/>
              <a:gd name="connsiteY38" fmla="*/ 367748 h 1592249"/>
              <a:gd name="connsiteX39" fmla="*/ 1713506 w 2484783"/>
              <a:gd name="connsiteY39" fmla="*/ 359797 h 1592249"/>
              <a:gd name="connsiteX40" fmla="*/ 1731397 w 2484783"/>
              <a:gd name="connsiteY40" fmla="*/ 331967 h 1592249"/>
              <a:gd name="connsiteX41" fmla="*/ 1771153 w 2484783"/>
              <a:gd name="connsiteY41" fmla="*/ 322028 h 1592249"/>
              <a:gd name="connsiteX42" fmla="*/ 1791032 w 2484783"/>
              <a:gd name="connsiteY42" fmla="*/ 335943 h 1592249"/>
              <a:gd name="connsiteX43" fmla="*/ 1814886 w 2484783"/>
              <a:gd name="connsiteY43" fmla="*/ 357809 h 1592249"/>
              <a:gd name="connsiteX44" fmla="*/ 1814886 w 2484783"/>
              <a:gd name="connsiteY44" fmla="*/ 397566 h 1592249"/>
              <a:gd name="connsiteX45" fmla="*/ 1814886 w 2484783"/>
              <a:gd name="connsiteY45" fmla="*/ 415456 h 1592249"/>
              <a:gd name="connsiteX46" fmla="*/ 1838739 w 2484783"/>
              <a:gd name="connsiteY46" fmla="*/ 413468 h 1592249"/>
              <a:gd name="connsiteX47" fmla="*/ 1854642 w 2484783"/>
              <a:gd name="connsiteY47" fmla="*/ 443286 h 1592249"/>
              <a:gd name="connsiteX48" fmla="*/ 1896386 w 2484783"/>
              <a:gd name="connsiteY48" fmla="*/ 441298 h 1592249"/>
              <a:gd name="connsiteX49" fmla="*/ 2009692 w 2484783"/>
              <a:gd name="connsiteY49" fmla="*/ 443286 h 1592249"/>
              <a:gd name="connsiteX50" fmla="*/ 2009692 w 2484783"/>
              <a:gd name="connsiteY50" fmla="*/ 459188 h 1592249"/>
              <a:gd name="connsiteX51" fmla="*/ 1981863 w 2484783"/>
              <a:gd name="connsiteY51" fmla="*/ 489006 h 1592249"/>
              <a:gd name="connsiteX52" fmla="*/ 1952046 w 2484783"/>
              <a:gd name="connsiteY52" fmla="*/ 489006 h 1592249"/>
              <a:gd name="connsiteX53" fmla="*/ 1920240 w 2484783"/>
              <a:gd name="connsiteY53" fmla="*/ 506896 h 1592249"/>
              <a:gd name="connsiteX54" fmla="*/ 1882472 w 2484783"/>
              <a:gd name="connsiteY54" fmla="*/ 542677 h 1592249"/>
              <a:gd name="connsiteX55" fmla="*/ 1882472 w 2484783"/>
              <a:gd name="connsiteY55" fmla="*/ 566531 h 1592249"/>
              <a:gd name="connsiteX56" fmla="*/ 1930179 w 2484783"/>
              <a:gd name="connsiteY56" fmla="*/ 554604 h 1592249"/>
              <a:gd name="connsiteX57" fmla="*/ 1975899 w 2484783"/>
              <a:gd name="connsiteY57" fmla="*/ 510872 h 1592249"/>
              <a:gd name="connsiteX58" fmla="*/ 2009692 w 2484783"/>
              <a:gd name="connsiteY58" fmla="*/ 490993 h 1592249"/>
              <a:gd name="connsiteX59" fmla="*/ 2031559 w 2484783"/>
              <a:gd name="connsiteY59" fmla="*/ 473103 h 1592249"/>
              <a:gd name="connsiteX60" fmla="*/ 2049449 w 2484783"/>
              <a:gd name="connsiteY60" fmla="*/ 423407 h 1592249"/>
              <a:gd name="connsiteX61" fmla="*/ 2099145 w 2484783"/>
              <a:gd name="connsiteY61" fmla="*/ 417444 h 1592249"/>
              <a:gd name="connsiteX62" fmla="*/ 2126974 w 2484783"/>
              <a:gd name="connsiteY62" fmla="*/ 397566 h 1592249"/>
              <a:gd name="connsiteX63" fmla="*/ 2121011 w 2484783"/>
              <a:gd name="connsiteY63" fmla="*/ 371724 h 1592249"/>
              <a:gd name="connsiteX64" fmla="*/ 2154804 w 2484783"/>
              <a:gd name="connsiteY64" fmla="*/ 331967 h 1592249"/>
              <a:gd name="connsiteX65" fmla="*/ 2210463 w 2484783"/>
              <a:gd name="connsiteY65" fmla="*/ 310101 h 1592249"/>
              <a:gd name="connsiteX66" fmla="*/ 2252207 w 2484783"/>
              <a:gd name="connsiteY66" fmla="*/ 256430 h 1592249"/>
              <a:gd name="connsiteX67" fmla="*/ 2266122 w 2484783"/>
              <a:gd name="connsiteY67" fmla="*/ 161014 h 1592249"/>
              <a:gd name="connsiteX68" fmla="*/ 2301903 w 2484783"/>
              <a:gd name="connsiteY68" fmla="*/ 117282 h 1592249"/>
              <a:gd name="connsiteX69" fmla="*/ 2353586 w 2484783"/>
              <a:gd name="connsiteY69" fmla="*/ 131197 h 1592249"/>
              <a:gd name="connsiteX70" fmla="*/ 2393343 w 2484783"/>
              <a:gd name="connsiteY70" fmla="*/ 159026 h 1592249"/>
              <a:gd name="connsiteX71" fmla="*/ 2447014 w 2484783"/>
              <a:gd name="connsiteY71" fmla="*/ 194807 h 1592249"/>
              <a:gd name="connsiteX72" fmla="*/ 2484783 w 2484783"/>
              <a:gd name="connsiteY72" fmla="*/ 202759 h 1592249"/>
              <a:gd name="connsiteX73" fmla="*/ 2468880 w 2484783"/>
              <a:gd name="connsiteY73" fmla="*/ 244503 h 1592249"/>
              <a:gd name="connsiteX74" fmla="*/ 2443039 w 2484783"/>
              <a:gd name="connsiteY74" fmla="*/ 284260 h 1592249"/>
              <a:gd name="connsiteX75" fmla="*/ 2401294 w 2484783"/>
              <a:gd name="connsiteY75" fmla="*/ 316065 h 1592249"/>
              <a:gd name="connsiteX76" fmla="*/ 2377440 w 2484783"/>
              <a:gd name="connsiteY76" fmla="*/ 353833 h 1592249"/>
              <a:gd name="connsiteX77" fmla="*/ 2355574 w 2484783"/>
              <a:gd name="connsiteY77" fmla="*/ 391602 h 1592249"/>
              <a:gd name="connsiteX78" fmla="*/ 2381416 w 2484783"/>
              <a:gd name="connsiteY78" fmla="*/ 431359 h 1592249"/>
              <a:gd name="connsiteX79" fmla="*/ 2391355 w 2484783"/>
              <a:gd name="connsiteY79" fmla="*/ 443286 h 1592249"/>
              <a:gd name="connsiteX80" fmla="*/ 2399306 w 2484783"/>
              <a:gd name="connsiteY80" fmla="*/ 417444 h 1592249"/>
              <a:gd name="connsiteX81" fmla="*/ 2415209 w 2484783"/>
              <a:gd name="connsiteY81" fmla="*/ 433346 h 1592249"/>
              <a:gd name="connsiteX82" fmla="*/ 2409246 w 2484783"/>
              <a:gd name="connsiteY82" fmla="*/ 447261 h 1592249"/>
              <a:gd name="connsiteX83" fmla="*/ 2407258 w 2484783"/>
              <a:gd name="connsiteY83" fmla="*/ 465152 h 1592249"/>
              <a:gd name="connsiteX84" fmla="*/ 2395331 w 2484783"/>
              <a:gd name="connsiteY84" fmla="*/ 481054 h 1592249"/>
              <a:gd name="connsiteX85" fmla="*/ 2367501 w 2484783"/>
              <a:gd name="connsiteY85" fmla="*/ 489006 h 1592249"/>
              <a:gd name="connsiteX86" fmla="*/ 2337684 w 2484783"/>
              <a:gd name="connsiteY86" fmla="*/ 532738 h 1592249"/>
              <a:gd name="connsiteX87" fmla="*/ 2293952 w 2484783"/>
              <a:gd name="connsiteY87" fmla="*/ 564543 h 1592249"/>
              <a:gd name="connsiteX88" fmla="*/ 2287988 w 2484783"/>
              <a:gd name="connsiteY88" fmla="*/ 596348 h 1592249"/>
              <a:gd name="connsiteX89" fmla="*/ 2254195 w 2484783"/>
              <a:gd name="connsiteY89" fmla="*/ 663934 h 1592249"/>
              <a:gd name="connsiteX90" fmla="*/ 2250219 w 2484783"/>
              <a:gd name="connsiteY90" fmla="*/ 707666 h 1592249"/>
              <a:gd name="connsiteX91" fmla="*/ 2234317 w 2484783"/>
              <a:gd name="connsiteY91" fmla="*/ 757362 h 1592249"/>
              <a:gd name="connsiteX92" fmla="*/ 2234317 w 2484783"/>
              <a:gd name="connsiteY92" fmla="*/ 785192 h 1592249"/>
              <a:gd name="connsiteX93" fmla="*/ 2242268 w 2484783"/>
              <a:gd name="connsiteY93" fmla="*/ 828924 h 1592249"/>
              <a:gd name="connsiteX94" fmla="*/ 2248232 w 2484783"/>
              <a:gd name="connsiteY94" fmla="*/ 850790 h 1592249"/>
              <a:gd name="connsiteX95" fmla="*/ 2250219 w 2484783"/>
              <a:gd name="connsiteY95" fmla="*/ 872656 h 1592249"/>
              <a:gd name="connsiteX96" fmla="*/ 2236305 w 2484783"/>
              <a:gd name="connsiteY96" fmla="*/ 922352 h 1592249"/>
              <a:gd name="connsiteX97" fmla="*/ 2216426 w 2484783"/>
              <a:gd name="connsiteY97" fmla="*/ 962108 h 1592249"/>
              <a:gd name="connsiteX98" fmla="*/ 2154804 w 2484783"/>
              <a:gd name="connsiteY98" fmla="*/ 1011804 h 1592249"/>
              <a:gd name="connsiteX99" fmla="*/ 2128962 w 2484783"/>
              <a:gd name="connsiteY99" fmla="*/ 1049573 h 1592249"/>
              <a:gd name="connsiteX100" fmla="*/ 2097157 w 2484783"/>
              <a:gd name="connsiteY100" fmla="*/ 1075414 h 1592249"/>
              <a:gd name="connsiteX101" fmla="*/ 2079266 w 2484783"/>
              <a:gd name="connsiteY101" fmla="*/ 1109207 h 1592249"/>
              <a:gd name="connsiteX102" fmla="*/ 2031559 w 2484783"/>
              <a:gd name="connsiteY102" fmla="*/ 1166854 h 1592249"/>
              <a:gd name="connsiteX103" fmla="*/ 2031559 w 2484783"/>
              <a:gd name="connsiteY103" fmla="*/ 1234440 h 1592249"/>
              <a:gd name="connsiteX104" fmla="*/ 2045473 w 2484783"/>
              <a:gd name="connsiteY104" fmla="*/ 1276185 h 1592249"/>
              <a:gd name="connsiteX105" fmla="*/ 2065352 w 2484783"/>
              <a:gd name="connsiteY105" fmla="*/ 1300039 h 1592249"/>
              <a:gd name="connsiteX106" fmla="*/ 2097157 w 2484783"/>
              <a:gd name="connsiteY106" fmla="*/ 1353710 h 1592249"/>
              <a:gd name="connsiteX107" fmla="*/ 2099145 w 2484783"/>
              <a:gd name="connsiteY107" fmla="*/ 1399430 h 1592249"/>
              <a:gd name="connsiteX108" fmla="*/ 2115047 w 2484783"/>
              <a:gd name="connsiteY108" fmla="*/ 1429247 h 1592249"/>
              <a:gd name="connsiteX109" fmla="*/ 2130950 w 2484783"/>
              <a:gd name="connsiteY109" fmla="*/ 1461053 h 1592249"/>
              <a:gd name="connsiteX110" fmla="*/ 2111072 w 2484783"/>
              <a:gd name="connsiteY110" fmla="*/ 1544541 h 1592249"/>
              <a:gd name="connsiteX111" fmla="*/ 2105108 w 2484783"/>
              <a:gd name="connsiteY111" fmla="*/ 1560444 h 1592249"/>
              <a:gd name="connsiteX112" fmla="*/ 2059388 w 2484783"/>
              <a:gd name="connsiteY112" fmla="*/ 1522675 h 1592249"/>
              <a:gd name="connsiteX113" fmla="*/ 2003729 w 2484783"/>
              <a:gd name="connsiteY113" fmla="*/ 1486894 h 1592249"/>
              <a:gd name="connsiteX114" fmla="*/ 1977887 w 2484783"/>
              <a:gd name="connsiteY114" fmla="*/ 1449126 h 1592249"/>
              <a:gd name="connsiteX115" fmla="*/ 1973912 w 2484783"/>
              <a:gd name="connsiteY115" fmla="*/ 1421296 h 1592249"/>
              <a:gd name="connsiteX116" fmla="*/ 1959997 w 2484783"/>
              <a:gd name="connsiteY116" fmla="*/ 1403406 h 1592249"/>
              <a:gd name="connsiteX117" fmla="*/ 1959997 w 2484783"/>
              <a:gd name="connsiteY117" fmla="*/ 1383527 h 1592249"/>
              <a:gd name="connsiteX118" fmla="*/ 1959997 w 2484783"/>
              <a:gd name="connsiteY118" fmla="*/ 1369613 h 1592249"/>
              <a:gd name="connsiteX119" fmla="*/ 1959997 w 2484783"/>
              <a:gd name="connsiteY119" fmla="*/ 1343771 h 1592249"/>
              <a:gd name="connsiteX120" fmla="*/ 1932167 w 2484783"/>
              <a:gd name="connsiteY120" fmla="*/ 1343771 h 1592249"/>
              <a:gd name="connsiteX121" fmla="*/ 1920240 w 2484783"/>
              <a:gd name="connsiteY121" fmla="*/ 1319917 h 1592249"/>
              <a:gd name="connsiteX122" fmla="*/ 1912289 w 2484783"/>
              <a:gd name="connsiteY122" fmla="*/ 1300039 h 1592249"/>
              <a:gd name="connsiteX123" fmla="*/ 1890423 w 2484783"/>
              <a:gd name="connsiteY123" fmla="*/ 1290100 h 1592249"/>
              <a:gd name="connsiteX124" fmla="*/ 1864581 w 2484783"/>
              <a:gd name="connsiteY124" fmla="*/ 1317929 h 1592249"/>
              <a:gd name="connsiteX125" fmla="*/ 1840727 w 2484783"/>
              <a:gd name="connsiteY125" fmla="*/ 1317929 h 1592249"/>
              <a:gd name="connsiteX126" fmla="*/ 1800971 w 2484783"/>
              <a:gd name="connsiteY126" fmla="*/ 1306002 h 1592249"/>
              <a:gd name="connsiteX127" fmla="*/ 1779105 w 2484783"/>
              <a:gd name="connsiteY127" fmla="*/ 1292087 h 1592249"/>
              <a:gd name="connsiteX128" fmla="*/ 1751275 w 2484783"/>
              <a:gd name="connsiteY128" fmla="*/ 1292087 h 1592249"/>
              <a:gd name="connsiteX129" fmla="*/ 1717482 w 2484783"/>
              <a:gd name="connsiteY129" fmla="*/ 1300039 h 1592249"/>
              <a:gd name="connsiteX130" fmla="*/ 1675738 w 2484783"/>
              <a:gd name="connsiteY130" fmla="*/ 1300039 h 1592249"/>
              <a:gd name="connsiteX131" fmla="*/ 1653872 w 2484783"/>
              <a:gd name="connsiteY131" fmla="*/ 1304014 h 1592249"/>
              <a:gd name="connsiteX132" fmla="*/ 1628030 w 2484783"/>
              <a:gd name="connsiteY132" fmla="*/ 1323893 h 1592249"/>
              <a:gd name="connsiteX133" fmla="*/ 1624054 w 2484783"/>
              <a:gd name="connsiteY133" fmla="*/ 1339795 h 1592249"/>
              <a:gd name="connsiteX134" fmla="*/ 1626042 w 2484783"/>
              <a:gd name="connsiteY134" fmla="*/ 1349734 h 1592249"/>
              <a:gd name="connsiteX135" fmla="*/ 1596225 w 2484783"/>
              <a:gd name="connsiteY135" fmla="*/ 1377564 h 1592249"/>
              <a:gd name="connsiteX136" fmla="*/ 1564419 w 2484783"/>
              <a:gd name="connsiteY136" fmla="*/ 1387503 h 1592249"/>
              <a:gd name="connsiteX137" fmla="*/ 1564419 w 2484783"/>
              <a:gd name="connsiteY137" fmla="*/ 1397442 h 1592249"/>
              <a:gd name="connsiteX138" fmla="*/ 1530626 w 2484783"/>
              <a:gd name="connsiteY138" fmla="*/ 1395454 h 1592249"/>
              <a:gd name="connsiteX139" fmla="*/ 1496833 w 2484783"/>
              <a:gd name="connsiteY139" fmla="*/ 1385515 h 1592249"/>
              <a:gd name="connsiteX140" fmla="*/ 1490870 w 2484783"/>
              <a:gd name="connsiteY140" fmla="*/ 1367625 h 1592249"/>
              <a:gd name="connsiteX141" fmla="*/ 1455089 w 2484783"/>
              <a:gd name="connsiteY141" fmla="*/ 1355698 h 1592249"/>
              <a:gd name="connsiteX142" fmla="*/ 1433223 w 2484783"/>
              <a:gd name="connsiteY142" fmla="*/ 1355698 h 1592249"/>
              <a:gd name="connsiteX143" fmla="*/ 1397442 w 2484783"/>
              <a:gd name="connsiteY143" fmla="*/ 1355698 h 1592249"/>
              <a:gd name="connsiteX144" fmla="*/ 1367625 w 2484783"/>
              <a:gd name="connsiteY144" fmla="*/ 1355698 h 1592249"/>
              <a:gd name="connsiteX145" fmla="*/ 1353710 w 2484783"/>
              <a:gd name="connsiteY145" fmla="*/ 1389491 h 1592249"/>
              <a:gd name="connsiteX146" fmla="*/ 1313953 w 2484783"/>
              <a:gd name="connsiteY146" fmla="*/ 1389491 h 1592249"/>
              <a:gd name="connsiteX147" fmla="*/ 1304014 w 2484783"/>
              <a:gd name="connsiteY147" fmla="*/ 1395454 h 1592249"/>
              <a:gd name="connsiteX148" fmla="*/ 1262270 w 2484783"/>
              <a:gd name="connsiteY148" fmla="*/ 1415333 h 1592249"/>
              <a:gd name="connsiteX149" fmla="*/ 1220526 w 2484783"/>
              <a:gd name="connsiteY149" fmla="*/ 1445150 h 1592249"/>
              <a:gd name="connsiteX150" fmla="*/ 1178781 w 2484783"/>
              <a:gd name="connsiteY150" fmla="*/ 1472980 h 1592249"/>
              <a:gd name="connsiteX151" fmla="*/ 1172818 w 2484783"/>
              <a:gd name="connsiteY151" fmla="*/ 1506773 h 1592249"/>
              <a:gd name="connsiteX152" fmla="*/ 1176793 w 2484783"/>
              <a:gd name="connsiteY152" fmla="*/ 1506773 h 1592249"/>
              <a:gd name="connsiteX153" fmla="*/ 1176793 w 2484783"/>
              <a:gd name="connsiteY153" fmla="*/ 1546529 h 1592249"/>
              <a:gd name="connsiteX154" fmla="*/ 1176793 w 2484783"/>
              <a:gd name="connsiteY154" fmla="*/ 1582310 h 1592249"/>
              <a:gd name="connsiteX155" fmla="*/ 1176793 w 2484783"/>
              <a:gd name="connsiteY155" fmla="*/ 1592249 h 1592249"/>
              <a:gd name="connsiteX156" fmla="*/ 1099268 w 2484783"/>
              <a:gd name="connsiteY156" fmla="*/ 1570383 h 1592249"/>
              <a:gd name="connsiteX157" fmla="*/ 1023731 w 2484783"/>
              <a:gd name="connsiteY157" fmla="*/ 1516712 h 1592249"/>
              <a:gd name="connsiteX158" fmla="*/ 1007828 w 2484783"/>
              <a:gd name="connsiteY158" fmla="*/ 1478943 h 1592249"/>
              <a:gd name="connsiteX159" fmla="*/ 981986 w 2484783"/>
              <a:gd name="connsiteY159" fmla="*/ 1407381 h 1592249"/>
              <a:gd name="connsiteX160" fmla="*/ 952169 w 2484783"/>
              <a:gd name="connsiteY160" fmla="*/ 1371600 h 1592249"/>
              <a:gd name="connsiteX161" fmla="*/ 902473 w 2484783"/>
              <a:gd name="connsiteY161" fmla="*/ 1409369 h 1592249"/>
              <a:gd name="connsiteX162" fmla="*/ 882595 w 2484783"/>
              <a:gd name="connsiteY162" fmla="*/ 1395454 h 1592249"/>
              <a:gd name="connsiteX163" fmla="*/ 874644 w 2484783"/>
              <a:gd name="connsiteY163" fmla="*/ 1367625 h 1592249"/>
              <a:gd name="connsiteX164" fmla="*/ 856753 w 2484783"/>
              <a:gd name="connsiteY164" fmla="*/ 1341783 h 1592249"/>
              <a:gd name="connsiteX165" fmla="*/ 805070 w 2484783"/>
              <a:gd name="connsiteY165" fmla="*/ 1290100 h 1592249"/>
              <a:gd name="connsiteX166" fmla="*/ 743447 w 2484783"/>
              <a:gd name="connsiteY166" fmla="*/ 1240404 h 1592249"/>
              <a:gd name="connsiteX167" fmla="*/ 671886 w 2484783"/>
              <a:gd name="connsiteY167" fmla="*/ 1200647 h 1592249"/>
              <a:gd name="connsiteX168" fmla="*/ 620202 w 2484783"/>
              <a:gd name="connsiteY168" fmla="*/ 1200647 h 1592249"/>
              <a:gd name="connsiteX169" fmla="*/ 518823 w 2484783"/>
              <a:gd name="connsiteY169" fmla="*/ 1192696 h 1592249"/>
              <a:gd name="connsiteX170" fmla="*/ 429371 w 2484783"/>
              <a:gd name="connsiteY170" fmla="*/ 1180769 h 1592249"/>
              <a:gd name="connsiteX171" fmla="*/ 357809 w 2484783"/>
              <a:gd name="connsiteY171" fmla="*/ 1180769 h 1592249"/>
              <a:gd name="connsiteX172" fmla="*/ 333955 w 2484783"/>
              <a:gd name="connsiteY172" fmla="*/ 1148964 h 1592249"/>
              <a:gd name="connsiteX173" fmla="*/ 304138 w 2484783"/>
              <a:gd name="connsiteY173" fmla="*/ 1129086 h 1592249"/>
              <a:gd name="connsiteX174" fmla="*/ 284259 w 2484783"/>
              <a:gd name="connsiteY174" fmla="*/ 1129086 h 1592249"/>
              <a:gd name="connsiteX175" fmla="*/ 208722 w 2484783"/>
              <a:gd name="connsiteY175" fmla="*/ 1133061 h 1592249"/>
              <a:gd name="connsiteX176" fmla="*/ 202759 w 2484783"/>
              <a:gd name="connsiteY176" fmla="*/ 1101256 h 1592249"/>
              <a:gd name="connsiteX177" fmla="*/ 192819 w 2484783"/>
              <a:gd name="connsiteY177" fmla="*/ 1069451 h 1592249"/>
              <a:gd name="connsiteX178" fmla="*/ 190832 w 2484783"/>
              <a:gd name="connsiteY178" fmla="*/ 1057524 h 1592249"/>
              <a:gd name="connsiteX179" fmla="*/ 186856 w 2484783"/>
              <a:gd name="connsiteY179" fmla="*/ 1033670 h 1592249"/>
              <a:gd name="connsiteX180" fmla="*/ 168966 w 2484783"/>
              <a:gd name="connsiteY180" fmla="*/ 1003853 h 1592249"/>
              <a:gd name="connsiteX181" fmla="*/ 190832 w 2484783"/>
              <a:gd name="connsiteY181" fmla="*/ 983974 h 1592249"/>
              <a:gd name="connsiteX182" fmla="*/ 168966 w 2484783"/>
              <a:gd name="connsiteY182" fmla="*/ 974035 h 1592249"/>
              <a:gd name="connsiteX183" fmla="*/ 145112 w 2484783"/>
              <a:gd name="connsiteY183" fmla="*/ 974035 h 1592249"/>
              <a:gd name="connsiteX184" fmla="*/ 131197 w 2484783"/>
              <a:gd name="connsiteY184" fmla="*/ 944218 h 1592249"/>
              <a:gd name="connsiteX185" fmla="*/ 109331 w 2484783"/>
              <a:gd name="connsiteY185" fmla="*/ 922352 h 1592249"/>
              <a:gd name="connsiteX186" fmla="*/ 101379 w 2484783"/>
              <a:gd name="connsiteY186" fmla="*/ 882595 h 1592249"/>
              <a:gd name="connsiteX187" fmla="*/ 85477 w 2484783"/>
              <a:gd name="connsiteY187" fmla="*/ 838863 h 1592249"/>
              <a:gd name="connsiteX188" fmla="*/ 61623 w 2484783"/>
              <a:gd name="connsiteY188" fmla="*/ 801094 h 1592249"/>
              <a:gd name="connsiteX189" fmla="*/ 55659 w 2484783"/>
              <a:gd name="connsiteY189" fmla="*/ 775253 h 1592249"/>
              <a:gd name="connsiteX190" fmla="*/ 47708 w 2484783"/>
              <a:gd name="connsiteY190" fmla="*/ 737484 h 1592249"/>
              <a:gd name="connsiteX191" fmla="*/ 21866 w 2484783"/>
              <a:gd name="connsiteY191" fmla="*/ 715618 h 1592249"/>
              <a:gd name="connsiteX192" fmla="*/ 17891 w 2484783"/>
              <a:gd name="connsiteY192" fmla="*/ 703691 h 1592249"/>
              <a:gd name="connsiteX193" fmla="*/ 59635 w 2484783"/>
              <a:gd name="connsiteY193" fmla="*/ 715618 h 1592249"/>
              <a:gd name="connsiteX194" fmla="*/ 59635 w 2484783"/>
              <a:gd name="connsiteY194" fmla="*/ 705679 h 1592249"/>
              <a:gd name="connsiteX195" fmla="*/ 41745 w 2484783"/>
              <a:gd name="connsiteY195" fmla="*/ 693752 h 1592249"/>
              <a:gd name="connsiteX196" fmla="*/ 25842 w 2484783"/>
              <a:gd name="connsiteY196" fmla="*/ 653995 h 1592249"/>
              <a:gd name="connsiteX197" fmla="*/ 9939 w 2484783"/>
              <a:gd name="connsiteY197" fmla="*/ 608275 h 1592249"/>
              <a:gd name="connsiteX198" fmla="*/ 1988 w 2484783"/>
              <a:gd name="connsiteY198" fmla="*/ 580446 h 1592249"/>
              <a:gd name="connsiteX199" fmla="*/ 1988 w 2484783"/>
              <a:gd name="connsiteY199" fmla="*/ 532738 h 1592249"/>
              <a:gd name="connsiteX200" fmla="*/ 1988 w 2484783"/>
              <a:gd name="connsiteY200" fmla="*/ 532738 h 1592249"/>
              <a:gd name="connsiteX201" fmla="*/ 0 w 2484783"/>
              <a:gd name="connsiteY201" fmla="*/ 485030 h 1592249"/>
              <a:gd name="connsiteX202" fmla="*/ 33793 w 2484783"/>
              <a:gd name="connsiteY202" fmla="*/ 447261 h 1592249"/>
              <a:gd name="connsiteX203" fmla="*/ 27830 w 2484783"/>
              <a:gd name="connsiteY203" fmla="*/ 391602 h 1592249"/>
              <a:gd name="connsiteX204" fmla="*/ 57647 w 2484783"/>
              <a:gd name="connsiteY204" fmla="*/ 318053 h 1592249"/>
              <a:gd name="connsiteX205" fmla="*/ 91440 w 2484783"/>
              <a:gd name="connsiteY205" fmla="*/ 236552 h 1592249"/>
              <a:gd name="connsiteX206" fmla="*/ 123246 w 2484783"/>
              <a:gd name="connsiteY206" fmla="*/ 170953 h 1592249"/>
              <a:gd name="connsiteX207" fmla="*/ 135172 w 2484783"/>
              <a:gd name="connsiteY207" fmla="*/ 129209 h 1592249"/>
              <a:gd name="connsiteX208" fmla="*/ 139148 w 2484783"/>
              <a:gd name="connsiteY208" fmla="*/ 105355 h 1592249"/>
              <a:gd name="connsiteX209" fmla="*/ 149087 w 2484783"/>
              <a:gd name="connsiteY209" fmla="*/ 41745 h 159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484783" h="1592249">
                <a:moveTo>
                  <a:pt x="149087" y="41745"/>
                </a:moveTo>
                <a:lnTo>
                  <a:pt x="196795" y="59635"/>
                </a:lnTo>
                <a:lnTo>
                  <a:pt x="218661" y="49696"/>
                </a:lnTo>
                <a:lnTo>
                  <a:pt x="248479" y="9940"/>
                </a:lnTo>
                <a:lnTo>
                  <a:pt x="256430" y="0"/>
                </a:lnTo>
                <a:lnTo>
                  <a:pt x="612251" y="95416"/>
                </a:lnTo>
                <a:lnTo>
                  <a:pt x="840851" y="105355"/>
                </a:lnTo>
                <a:lnTo>
                  <a:pt x="1214562" y="170953"/>
                </a:lnTo>
                <a:lnTo>
                  <a:pt x="1294075" y="157039"/>
                </a:lnTo>
                <a:lnTo>
                  <a:pt x="1379552" y="164990"/>
                </a:lnTo>
                <a:lnTo>
                  <a:pt x="1500809" y="194807"/>
                </a:lnTo>
                <a:lnTo>
                  <a:pt x="1536590" y="216673"/>
                </a:lnTo>
                <a:lnTo>
                  <a:pt x="1463040" y="252454"/>
                </a:lnTo>
                <a:lnTo>
                  <a:pt x="1459065" y="272333"/>
                </a:lnTo>
                <a:lnTo>
                  <a:pt x="1488882" y="258418"/>
                </a:lnTo>
                <a:lnTo>
                  <a:pt x="1496833" y="286247"/>
                </a:lnTo>
                <a:lnTo>
                  <a:pt x="1538578" y="256430"/>
                </a:lnTo>
                <a:lnTo>
                  <a:pt x="1560444" y="224625"/>
                </a:lnTo>
                <a:lnTo>
                  <a:pt x="1582310" y="224625"/>
                </a:lnTo>
                <a:lnTo>
                  <a:pt x="1600200" y="232576"/>
                </a:lnTo>
                <a:lnTo>
                  <a:pt x="1596225" y="252454"/>
                </a:lnTo>
                <a:lnTo>
                  <a:pt x="1620079" y="278296"/>
                </a:lnTo>
                <a:lnTo>
                  <a:pt x="1641945" y="280284"/>
                </a:lnTo>
                <a:lnTo>
                  <a:pt x="1665799" y="264381"/>
                </a:lnTo>
                <a:lnTo>
                  <a:pt x="1675738" y="264381"/>
                </a:lnTo>
                <a:lnTo>
                  <a:pt x="1735372" y="240527"/>
                </a:lnTo>
                <a:lnTo>
                  <a:pt x="1739348" y="280284"/>
                </a:lnTo>
                <a:lnTo>
                  <a:pt x="1741336" y="296186"/>
                </a:lnTo>
                <a:lnTo>
                  <a:pt x="1705555" y="333955"/>
                </a:lnTo>
                <a:lnTo>
                  <a:pt x="1675738" y="333955"/>
                </a:lnTo>
                <a:lnTo>
                  <a:pt x="1643932" y="397566"/>
                </a:lnTo>
                <a:lnTo>
                  <a:pt x="1639957" y="473103"/>
                </a:lnTo>
                <a:cubicBezTo>
                  <a:pt x="1640620" y="501595"/>
                  <a:pt x="1641282" y="530088"/>
                  <a:pt x="1641945" y="558580"/>
                </a:cubicBezTo>
                <a:lnTo>
                  <a:pt x="1669774" y="582433"/>
                </a:lnTo>
                <a:lnTo>
                  <a:pt x="1701579" y="544665"/>
                </a:lnTo>
                <a:lnTo>
                  <a:pt x="1679713" y="487018"/>
                </a:lnTo>
                <a:lnTo>
                  <a:pt x="1675738" y="415456"/>
                </a:lnTo>
                <a:lnTo>
                  <a:pt x="1675738" y="387626"/>
                </a:lnTo>
                <a:lnTo>
                  <a:pt x="1705555" y="367748"/>
                </a:lnTo>
                <a:lnTo>
                  <a:pt x="1713506" y="359797"/>
                </a:lnTo>
                <a:lnTo>
                  <a:pt x="1731397" y="331967"/>
                </a:lnTo>
                <a:lnTo>
                  <a:pt x="1771153" y="322028"/>
                </a:lnTo>
                <a:lnTo>
                  <a:pt x="1791032" y="335943"/>
                </a:lnTo>
                <a:lnTo>
                  <a:pt x="1814886" y="357809"/>
                </a:lnTo>
                <a:lnTo>
                  <a:pt x="1814886" y="397566"/>
                </a:lnTo>
                <a:lnTo>
                  <a:pt x="1814886" y="415456"/>
                </a:lnTo>
                <a:lnTo>
                  <a:pt x="1838739" y="413468"/>
                </a:lnTo>
                <a:lnTo>
                  <a:pt x="1854642" y="443286"/>
                </a:lnTo>
                <a:lnTo>
                  <a:pt x="1896386" y="441298"/>
                </a:lnTo>
                <a:lnTo>
                  <a:pt x="2009692" y="443286"/>
                </a:lnTo>
                <a:lnTo>
                  <a:pt x="2009692" y="459188"/>
                </a:lnTo>
                <a:lnTo>
                  <a:pt x="1981863" y="489006"/>
                </a:lnTo>
                <a:lnTo>
                  <a:pt x="1952046" y="489006"/>
                </a:lnTo>
                <a:lnTo>
                  <a:pt x="1920240" y="506896"/>
                </a:lnTo>
                <a:lnTo>
                  <a:pt x="1882472" y="542677"/>
                </a:lnTo>
                <a:lnTo>
                  <a:pt x="1882472" y="566531"/>
                </a:lnTo>
                <a:lnTo>
                  <a:pt x="1930179" y="554604"/>
                </a:lnTo>
                <a:lnTo>
                  <a:pt x="1975899" y="510872"/>
                </a:lnTo>
                <a:lnTo>
                  <a:pt x="2009692" y="490993"/>
                </a:lnTo>
                <a:lnTo>
                  <a:pt x="2031559" y="473103"/>
                </a:lnTo>
                <a:lnTo>
                  <a:pt x="2049449" y="423407"/>
                </a:lnTo>
                <a:lnTo>
                  <a:pt x="2099145" y="417444"/>
                </a:lnTo>
                <a:lnTo>
                  <a:pt x="2126974" y="397566"/>
                </a:lnTo>
                <a:lnTo>
                  <a:pt x="2121011" y="371724"/>
                </a:lnTo>
                <a:lnTo>
                  <a:pt x="2154804" y="331967"/>
                </a:lnTo>
                <a:lnTo>
                  <a:pt x="2210463" y="310101"/>
                </a:lnTo>
                <a:lnTo>
                  <a:pt x="2252207" y="256430"/>
                </a:lnTo>
                <a:lnTo>
                  <a:pt x="2266122" y="161014"/>
                </a:lnTo>
                <a:lnTo>
                  <a:pt x="2301903" y="117282"/>
                </a:lnTo>
                <a:lnTo>
                  <a:pt x="2353586" y="131197"/>
                </a:lnTo>
                <a:lnTo>
                  <a:pt x="2393343" y="159026"/>
                </a:lnTo>
                <a:lnTo>
                  <a:pt x="2447014" y="194807"/>
                </a:lnTo>
                <a:lnTo>
                  <a:pt x="2484783" y="202759"/>
                </a:lnTo>
                <a:lnTo>
                  <a:pt x="2468880" y="244503"/>
                </a:lnTo>
                <a:lnTo>
                  <a:pt x="2443039" y="284260"/>
                </a:lnTo>
                <a:lnTo>
                  <a:pt x="2401294" y="316065"/>
                </a:lnTo>
                <a:lnTo>
                  <a:pt x="2377440" y="353833"/>
                </a:lnTo>
                <a:lnTo>
                  <a:pt x="2355574" y="391602"/>
                </a:lnTo>
                <a:lnTo>
                  <a:pt x="2381416" y="431359"/>
                </a:lnTo>
                <a:lnTo>
                  <a:pt x="2391355" y="443286"/>
                </a:lnTo>
                <a:lnTo>
                  <a:pt x="2399306" y="417444"/>
                </a:lnTo>
                <a:lnTo>
                  <a:pt x="2415209" y="433346"/>
                </a:lnTo>
                <a:lnTo>
                  <a:pt x="2409246" y="447261"/>
                </a:lnTo>
                <a:lnTo>
                  <a:pt x="2407258" y="465152"/>
                </a:lnTo>
                <a:lnTo>
                  <a:pt x="2395331" y="481054"/>
                </a:lnTo>
                <a:lnTo>
                  <a:pt x="2367501" y="489006"/>
                </a:lnTo>
                <a:lnTo>
                  <a:pt x="2337684" y="532738"/>
                </a:lnTo>
                <a:lnTo>
                  <a:pt x="2293952" y="564543"/>
                </a:lnTo>
                <a:lnTo>
                  <a:pt x="2287988" y="596348"/>
                </a:lnTo>
                <a:lnTo>
                  <a:pt x="2254195" y="663934"/>
                </a:lnTo>
                <a:lnTo>
                  <a:pt x="2250219" y="707666"/>
                </a:lnTo>
                <a:lnTo>
                  <a:pt x="2234317" y="757362"/>
                </a:lnTo>
                <a:lnTo>
                  <a:pt x="2234317" y="785192"/>
                </a:lnTo>
                <a:lnTo>
                  <a:pt x="2242268" y="828924"/>
                </a:lnTo>
                <a:lnTo>
                  <a:pt x="2248232" y="850790"/>
                </a:lnTo>
                <a:lnTo>
                  <a:pt x="2250219" y="872656"/>
                </a:lnTo>
                <a:lnTo>
                  <a:pt x="2236305" y="922352"/>
                </a:lnTo>
                <a:lnTo>
                  <a:pt x="2216426" y="962108"/>
                </a:lnTo>
                <a:lnTo>
                  <a:pt x="2154804" y="1011804"/>
                </a:lnTo>
                <a:lnTo>
                  <a:pt x="2128962" y="1049573"/>
                </a:lnTo>
                <a:lnTo>
                  <a:pt x="2097157" y="1075414"/>
                </a:lnTo>
                <a:lnTo>
                  <a:pt x="2079266" y="1109207"/>
                </a:lnTo>
                <a:lnTo>
                  <a:pt x="2031559" y="1166854"/>
                </a:lnTo>
                <a:lnTo>
                  <a:pt x="2031559" y="1234440"/>
                </a:lnTo>
                <a:lnTo>
                  <a:pt x="2045473" y="1276185"/>
                </a:lnTo>
                <a:lnTo>
                  <a:pt x="2065352" y="1300039"/>
                </a:lnTo>
                <a:lnTo>
                  <a:pt x="2097157" y="1353710"/>
                </a:lnTo>
                <a:cubicBezTo>
                  <a:pt x="2097820" y="1368950"/>
                  <a:pt x="2098482" y="1384190"/>
                  <a:pt x="2099145" y="1399430"/>
                </a:cubicBezTo>
                <a:lnTo>
                  <a:pt x="2115047" y="1429247"/>
                </a:lnTo>
                <a:lnTo>
                  <a:pt x="2130950" y="1461053"/>
                </a:lnTo>
                <a:lnTo>
                  <a:pt x="2111072" y="1544541"/>
                </a:lnTo>
                <a:lnTo>
                  <a:pt x="2105108" y="1560444"/>
                </a:lnTo>
                <a:lnTo>
                  <a:pt x="2059388" y="1522675"/>
                </a:lnTo>
                <a:lnTo>
                  <a:pt x="2003729" y="1486894"/>
                </a:lnTo>
                <a:lnTo>
                  <a:pt x="1977887" y="1449126"/>
                </a:lnTo>
                <a:lnTo>
                  <a:pt x="1973912" y="1421296"/>
                </a:lnTo>
                <a:lnTo>
                  <a:pt x="1959997" y="1403406"/>
                </a:lnTo>
                <a:lnTo>
                  <a:pt x="1959997" y="1383527"/>
                </a:lnTo>
                <a:lnTo>
                  <a:pt x="1959997" y="1369613"/>
                </a:lnTo>
                <a:lnTo>
                  <a:pt x="1959997" y="1343771"/>
                </a:lnTo>
                <a:lnTo>
                  <a:pt x="1932167" y="1343771"/>
                </a:lnTo>
                <a:lnTo>
                  <a:pt x="1920240" y="1319917"/>
                </a:lnTo>
                <a:lnTo>
                  <a:pt x="1912289" y="1300039"/>
                </a:lnTo>
                <a:lnTo>
                  <a:pt x="1890423" y="1290100"/>
                </a:lnTo>
                <a:lnTo>
                  <a:pt x="1864581" y="1317929"/>
                </a:lnTo>
                <a:lnTo>
                  <a:pt x="1840727" y="1317929"/>
                </a:lnTo>
                <a:lnTo>
                  <a:pt x="1800971" y="1306002"/>
                </a:lnTo>
                <a:lnTo>
                  <a:pt x="1779105" y="1292087"/>
                </a:lnTo>
                <a:lnTo>
                  <a:pt x="1751275" y="1292087"/>
                </a:lnTo>
                <a:lnTo>
                  <a:pt x="1717482" y="1300039"/>
                </a:lnTo>
                <a:lnTo>
                  <a:pt x="1675738" y="1300039"/>
                </a:lnTo>
                <a:lnTo>
                  <a:pt x="1653872" y="1304014"/>
                </a:lnTo>
                <a:lnTo>
                  <a:pt x="1628030" y="1323893"/>
                </a:lnTo>
                <a:lnTo>
                  <a:pt x="1624054" y="1339795"/>
                </a:lnTo>
                <a:lnTo>
                  <a:pt x="1626042" y="1349734"/>
                </a:lnTo>
                <a:lnTo>
                  <a:pt x="1596225" y="1377564"/>
                </a:lnTo>
                <a:lnTo>
                  <a:pt x="1564419" y="1387503"/>
                </a:lnTo>
                <a:lnTo>
                  <a:pt x="1564419" y="1397442"/>
                </a:lnTo>
                <a:lnTo>
                  <a:pt x="1530626" y="1395454"/>
                </a:lnTo>
                <a:lnTo>
                  <a:pt x="1496833" y="1385515"/>
                </a:lnTo>
                <a:lnTo>
                  <a:pt x="1490870" y="1367625"/>
                </a:lnTo>
                <a:lnTo>
                  <a:pt x="1455089" y="1355698"/>
                </a:lnTo>
                <a:lnTo>
                  <a:pt x="1433223" y="1355698"/>
                </a:lnTo>
                <a:lnTo>
                  <a:pt x="1397442" y="1355698"/>
                </a:lnTo>
                <a:lnTo>
                  <a:pt x="1367625" y="1355698"/>
                </a:lnTo>
                <a:lnTo>
                  <a:pt x="1353710" y="1389491"/>
                </a:lnTo>
                <a:lnTo>
                  <a:pt x="1313953" y="1389491"/>
                </a:lnTo>
                <a:lnTo>
                  <a:pt x="1304014" y="1395454"/>
                </a:lnTo>
                <a:lnTo>
                  <a:pt x="1262270" y="1415333"/>
                </a:lnTo>
                <a:lnTo>
                  <a:pt x="1220526" y="1445150"/>
                </a:lnTo>
                <a:lnTo>
                  <a:pt x="1178781" y="1472980"/>
                </a:lnTo>
                <a:lnTo>
                  <a:pt x="1172818" y="1506773"/>
                </a:lnTo>
                <a:lnTo>
                  <a:pt x="1176793" y="1506773"/>
                </a:lnTo>
                <a:lnTo>
                  <a:pt x="1176793" y="1546529"/>
                </a:lnTo>
                <a:lnTo>
                  <a:pt x="1176793" y="1582310"/>
                </a:lnTo>
                <a:lnTo>
                  <a:pt x="1176793" y="1592249"/>
                </a:lnTo>
                <a:lnTo>
                  <a:pt x="1099268" y="1570383"/>
                </a:lnTo>
                <a:lnTo>
                  <a:pt x="1023731" y="1516712"/>
                </a:lnTo>
                <a:lnTo>
                  <a:pt x="1007828" y="1478943"/>
                </a:lnTo>
                <a:lnTo>
                  <a:pt x="981986" y="1407381"/>
                </a:lnTo>
                <a:lnTo>
                  <a:pt x="952169" y="1371600"/>
                </a:lnTo>
                <a:lnTo>
                  <a:pt x="902473" y="1409369"/>
                </a:lnTo>
                <a:lnTo>
                  <a:pt x="882595" y="1395454"/>
                </a:lnTo>
                <a:lnTo>
                  <a:pt x="874644" y="1367625"/>
                </a:lnTo>
                <a:lnTo>
                  <a:pt x="856753" y="1341783"/>
                </a:lnTo>
                <a:lnTo>
                  <a:pt x="805070" y="1290100"/>
                </a:lnTo>
                <a:lnTo>
                  <a:pt x="743447" y="1240404"/>
                </a:lnTo>
                <a:lnTo>
                  <a:pt x="671886" y="1200647"/>
                </a:lnTo>
                <a:lnTo>
                  <a:pt x="620202" y="1200647"/>
                </a:lnTo>
                <a:lnTo>
                  <a:pt x="518823" y="1192696"/>
                </a:lnTo>
                <a:lnTo>
                  <a:pt x="429371" y="1180769"/>
                </a:lnTo>
                <a:lnTo>
                  <a:pt x="357809" y="1180769"/>
                </a:lnTo>
                <a:lnTo>
                  <a:pt x="333955" y="1148964"/>
                </a:lnTo>
                <a:lnTo>
                  <a:pt x="304138" y="1129086"/>
                </a:lnTo>
                <a:lnTo>
                  <a:pt x="284259" y="1129086"/>
                </a:lnTo>
                <a:lnTo>
                  <a:pt x="208722" y="1133061"/>
                </a:lnTo>
                <a:lnTo>
                  <a:pt x="202759" y="1101256"/>
                </a:lnTo>
                <a:lnTo>
                  <a:pt x="192819" y="1069451"/>
                </a:lnTo>
                <a:lnTo>
                  <a:pt x="190832" y="1057524"/>
                </a:lnTo>
                <a:lnTo>
                  <a:pt x="186856" y="1033670"/>
                </a:lnTo>
                <a:lnTo>
                  <a:pt x="168966" y="1003853"/>
                </a:lnTo>
                <a:lnTo>
                  <a:pt x="190832" y="983974"/>
                </a:lnTo>
                <a:lnTo>
                  <a:pt x="168966" y="974035"/>
                </a:lnTo>
                <a:lnTo>
                  <a:pt x="145112" y="974035"/>
                </a:lnTo>
                <a:lnTo>
                  <a:pt x="131197" y="944218"/>
                </a:lnTo>
                <a:lnTo>
                  <a:pt x="109331" y="922352"/>
                </a:lnTo>
                <a:lnTo>
                  <a:pt x="101379" y="882595"/>
                </a:lnTo>
                <a:lnTo>
                  <a:pt x="85477" y="838863"/>
                </a:lnTo>
                <a:lnTo>
                  <a:pt x="61623" y="801094"/>
                </a:lnTo>
                <a:lnTo>
                  <a:pt x="55659" y="775253"/>
                </a:lnTo>
                <a:lnTo>
                  <a:pt x="47708" y="737484"/>
                </a:lnTo>
                <a:lnTo>
                  <a:pt x="21866" y="715618"/>
                </a:lnTo>
                <a:lnTo>
                  <a:pt x="17891" y="703691"/>
                </a:lnTo>
                <a:lnTo>
                  <a:pt x="59635" y="715618"/>
                </a:lnTo>
                <a:lnTo>
                  <a:pt x="59635" y="705679"/>
                </a:lnTo>
                <a:lnTo>
                  <a:pt x="41745" y="693752"/>
                </a:lnTo>
                <a:lnTo>
                  <a:pt x="25842" y="653995"/>
                </a:lnTo>
                <a:lnTo>
                  <a:pt x="9939" y="608275"/>
                </a:lnTo>
                <a:lnTo>
                  <a:pt x="1988" y="580446"/>
                </a:lnTo>
                <a:lnTo>
                  <a:pt x="1988" y="532738"/>
                </a:lnTo>
                <a:lnTo>
                  <a:pt x="1988" y="532738"/>
                </a:lnTo>
                <a:cubicBezTo>
                  <a:pt x="1325" y="516835"/>
                  <a:pt x="663" y="500933"/>
                  <a:pt x="0" y="485030"/>
                </a:cubicBezTo>
                <a:lnTo>
                  <a:pt x="33793" y="447261"/>
                </a:lnTo>
                <a:lnTo>
                  <a:pt x="27830" y="391602"/>
                </a:lnTo>
                <a:lnTo>
                  <a:pt x="57647" y="318053"/>
                </a:lnTo>
                <a:lnTo>
                  <a:pt x="91440" y="236552"/>
                </a:lnTo>
                <a:lnTo>
                  <a:pt x="123246" y="170953"/>
                </a:lnTo>
                <a:lnTo>
                  <a:pt x="135172" y="129209"/>
                </a:lnTo>
                <a:lnTo>
                  <a:pt x="139148" y="105355"/>
                </a:lnTo>
                <a:lnTo>
                  <a:pt x="149087" y="41745"/>
                </a:lnTo>
                <a:close/>
              </a:path>
            </a:pathLst>
          </a:custGeom>
          <a:solidFill>
            <a:srgbClr val="ED7D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885959" y="4506579"/>
            <a:ext cx="1322479" cy="816540"/>
          </a:xfrm>
          <a:prstGeom prst="rect">
            <a:avLst/>
          </a:prstGeom>
          <a:noFill/>
        </p:spPr>
        <p:txBody>
          <a:bodyPr wrap="square" rtlCol="0">
            <a:spAutoFit/>
          </a:bodyPr>
          <a:lstStyle/>
          <a:p>
            <a:r>
              <a:rPr lang="en-US" sz="4400" dirty="0" smtClean="0">
                <a:effectLst>
                  <a:outerShdw blurRad="38100" dist="38100" dir="2700000" algn="tl">
                    <a:srgbClr val="000000">
                      <a:alpha val="43137"/>
                    </a:srgbClr>
                  </a:outerShdw>
                </a:effectLst>
              </a:rPr>
              <a:t>Islam</a:t>
            </a:r>
            <a:endParaRPr lang="en-US"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715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1000"/>
                                        <p:tgtEl>
                                          <p:spTgt spid="1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3" presetClass="emph" presetSubtype="2" fill="hold" grpId="1" nodeType="withEffect">
                                  <p:stCondLst>
                                    <p:cond delay="0"/>
                                  </p:stCondLst>
                                  <p:childTnLst>
                                    <p:animClr clrSpc="rgb" dir="cw">
                                      <p:cBhvr override="childStyle">
                                        <p:cTn id="27" dur="1000" fill="hold"/>
                                        <p:tgtEl>
                                          <p:spTgt spid="2"/>
                                        </p:tgtEl>
                                        <p:attrNameLst>
                                          <p:attrName>style.color</p:attrName>
                                        </p:attrNameLst>
                                      </p:cBhvr>
                                      <p:to>
                                        <a:schemeClr val="accent2"/>
                                      </p:to>
                                    </p:animClr>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1000"/>
                                        <p:tgtEl>
                                          <p:spTgt spid="15"/>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1000"/>
                                        <p:tgtEl>
                                          <p:spTgt spid="16"/>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1000"/>
                                        <p:tgtEl>
                                          <p:spTgt spid="17"/>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3" presetClass="emph" presetSubtype="2" fill="hold" grpId="1" nodeType="withEffect">
                                  <p:stCondLst>
                                    <p:cond delay="0"/>
                                  </p:stCondLst>
                                  <p:childTnLst>
                                    <p:animClr clrSpc="rgb" dir="cw">
                                      <p:cBhvr override="childStyle">
                                        <p:cTn id="53" dur="1000" fill="hold"/>
                                        <p:tgtEl>
                                          <p:spTgt spid="10"/>
                                        </p:tgtEl>
                                        <p:attrNameLst>
                                          <p:attrName>style.color</p:attrName>
                                        </p:attrNameLst>
                                      </p:cBhvr>
                                      <p:to>
                                        <a:schemeClr val="accent2"/>
                                      </p:to>
                                    </p:animClr>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heel(1)">
                                      <p:cBhvr>
                                        <p:cTn id="62" dur="1000"/>
                                        <p:tgtEl>
                                          <p:spTgt spid="19"/>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12" grpId="0"/>
      <p:bldP spid="14" grpId="0" animBg="1"/>
      <p:bldP spid="15" grpId="0" animBg="1"/>
      <p:bldP spid="16" grpId="0" animBg="1"/>
      <p:bldP spid="17" grpId="0" animBg="1"/>
      <p:bldP spid="7" grpId="0"/>
      <p:bldP spid="18" grpId="0"/>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pic>
        <p:nvPicPr>
          <p:cNvPr id="5" name="Picture 30" descr="1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37719">
            <a:off x="1772138" y="1353672"/>
            <a:ext cx="2652713" cy="3962400"/>
          </a:xfrm>
          <a:prstGeom prst="rect">
            <a:avLst/>
          </a:prstGeom>
          <a:noFill/>
          <a:effectLst>
            <a:outerShdw blurRad="127000" dir="13500000" sy="23000" kx="1200000" algn="br" rotWithShape="0">
              <a:schemeClr val="bg1">
                <a:alpha val="20000"/>
              </a:schemeClr>
            </a:outerShdw>
          </a:effectLst>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66338" y="944319"/>
            <a:ext cx="2517007" cy="1225296"/>
            <a:chOff x="4620126" y="982739"/>
            <a:chExt cx="2517007" cy="1225296"/>
          </a:xfrm>
        </p:grpSpPr>
        <p:sp>
          <p:nvSpPr>
            <p:cNvPr id="10" name="Rounded Rectangular Callout 9"/>
            <p:cNvSpPr/>
            <p:nvPr/>
          </p:nvSpPr>
          <p:spPr>
            <a:xfrm>
              <a:off x="4620126" y="982739"/>
              <a:ext cx="2517007" cy="1225296"/>
            </a:xfrm>
            <a:prstGeom prst="wedgeRoundRectCallout">
              <a:avLst>
                <a:gd name="adj1" fmla="val -71567"/>
                <a:gd name="adj2" fmla="val 97493"/>
                <a:gd name="adj3" fmla="val 16667"/>
              </a:avLst>
            </a:prstGeom>
            <a:solidFill>
              <a:schemeClr val="bg1"/>
            </a:solidFill>
            <a:ln>
              <a:noFill/>
            </a:ln>
            <a:scene3d>
              <a:camera prst="orthographicFront"/>
              <a:lightRig rig="threePt" dir="t"/>
            </a:scene3d>
            <a:sp3d>
              <a:bevelT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55400" y="1291526"/>
              <a:ext cx="2213001" cy="523220"/>
            </a:xfrm>
            <a:prstGeom prst="rect">
              <a:avLst/>
            </a:prstGeom>
            <a:noFill/>
            <a:scene3d>
              <a:camera prst="orthographicFront"/>
              <a:lightRig rig="threePt" dir="t"/>
            </a:scene3d>
            <a:sp3d>
              <a:bevelT w="190500" h="190500"/>
            </a:sp3d>
          </p:spPr>
          <p:txBody>
            <a:bodyPr wrap="square" rtlCol="0">
              <a:prstTxWarp prst="textStop">
                <a:avLst/>
              </a:prstTxWarp>
              <a:spAutoFit/>
            </a:bodyPr>
            <a:lstStyle/>
            <a:p>
              <a:pPr algn="ctr"/>
              <a:r>
                <a:rPr lang="en-US" sz="2800" dirty="0" smtClean="0">
                  <a:solidFill>
                    <a:schemeClr val="bg2">
                      <a:lumMod val="10000"/>
                    </a:schemeClr>
                  </a:solidFill>
                </a:rPr>
                <a:t>Here! Pick me!</a:t>
              </a:r>
              <a:endParaRPr lang="en-US" sz="2800" dirty="0">
                <a:solidFill>
                  <a:schemeClr val="bg2">
                    <a:lumMod val="10000"/>
                  </a:schemeClr>
                </a:solidFill>
              </a:endParaRPr>
            </a:p>
          </p:txBody>
        </p:sp>
      </p:grpSp>
      <p:grpSp>
        <p:nvGrpSpPr>
          <p:cNvPr id="16" name="Group 15"/>
          <p:cNvGrpSpPr/>
          <p:nvPr/>
        </p:nvGrpSpPr>
        <p:grpSpPr>
          <a:xfrm>
            <a:off x="4074978" y="2425151"/>
            <a:ext cx="3599404" cy="1411707"/>
            <a:chOff x="3665898" y="2545468"/>
            <a:chExt cx="3599404" cy="1411707"/>
          </a:xfrm>
        </p:grpSpPr>
        <p:sp>
          <p:nvSpPr>
            <p:cNvPr id="13" name="Rounded Rectangular Callout 12"/>
            <p:cNvSpPr/>
            <p:nvPr/>
          </p:nvSpPr>
          <p:spPr>
            <a:xfrm rot="5400000">
              <a:off x="4759746" y="1451620"/>
              <a:ext cx="1411707" cy="3599404"/>
            </a:xfrm>
            <a:custGeom>
              <a:avLst/>
              <a:gdLst>
                <a:gd name="connsiteX0" fmla="*/ 0 w 1411707"/>
                <a:gd name="connsiteY0" fmla="*/ 235289 h 2536256"/>
                <a:gd name="connsiteX1" fmla="*/ 235289 w 1411707"/>
                <a:gd name="connsiteY1" fmla="*/ 0 h 2536256"/>
                <a:gd name="connsiteX2" fmla="*/ 235285 w 1411707"/>
                <a:gd name="connsiteY2" fmla="*/ 0 h 2536256"/>
                <a:gd name="connsiteX3" fmla="*/ 235285 w 1411707"/>
                <a:gd name="connsiteY3" fmla="*/ 0 h 2536256"/>
                <a:gd name="connsiteX4" fmla="*/ 588211 w 1411707"/>
                <a:gd name="connsiteY4" fmla="*/ 0 h 2536256"/>
                <a:gd name="connsiteX5" fmla="*/ 1176418 w 1411707"/>
                <a:gd name="connsiteY5" fmla="*/ 0 h 2536256"/>
                <a:gd name="connsiteX6" fmla="*/ 1411707 w 1411707"/>
                <a:gd name="connsiteY6" fmla="*/ 235289 h 2536256"/>
                <a:gd name="connsiteX7" fmla="*/ 1411707 w 1411707"/>
                <a:gd name="connsiteY7" fmla="*/ 1479483 h 2536256"/>
                <a:gd name="connsiteX8" fmla="*/ 1411707 w 1411707"/>
                <a:gd name="connsiteY8" fmla="*/ 1479483 h 2536256"/>
                <a:gd name="connsiteX9" fmla="*/ 1411707 w 1411707"/>
                <a:gd name="connsiteY9" fmla="*/ 2113547 h 2536256"/>
                <a:gd name="connsiteX10" fmla="*/ 1411707 w 1411707"/>
                <a:gd name="connsiteY10" fmla="*/ 2300967 h 2536256"/>
                <a:gd name="connsiteX11" fmla="*/ 1176418 w 1411707"/>
                <a:gd name="connsiteY11" fmla="*/ 2536256 h 2536256"/>
                <a:gd name="connsiteX12" fmla="*/ 588211 w 1411707"/>
                <a:gd name="connsiteY12" fmla="*/ 2536256 h 2536256"/>
                <a:gd name="connsiteX13" fmla="*/ 694193 w 1411707"/>
                <a:gd name="connsiteY13" fmla="*/ 3599404 h 2536256"/>
                <a:gd name="connsiteX14" fmla="*/ 235285 w 1411707"/>
                <a:gd name="connsiteY14" fmla="*/ 2536256 h 2536256"/>
                <a:gd name="connsiteX15" fmla="*/ 235289 w 1411707"/>
                <a:gd name="connsiteY15" fmla="*/ 2536256 h 2536256"/>
                <a:gd name="connsiteX16" fmla="*/ 0 w 1411707"/>
                <a:gd name="connsiteY16" fmla="*/ 2300967 h 2536256"/>
                <a:gd name="connsiteX17" fmla="*/ 0 w 1411707"/>
                <a:gd name="connsiteY17" fmla="*/ 2113547 h 2536256"/>
                <a:gd name="connsiteX18" fmla="*/ 0 w 1411707"/>
                <a:gd name="connsiteY18" fmla="*/ 1479483 h 2536256"/>
                <a:gd name="connsiteX19" fmla="*/ 0 w 1411707"/>
                <a:gd name="connsiteY19" fmla="*/ 1479483 h 2536256"/>
                <a:gd name="connsiteX20" fmla="*/ 0 w 1411707"/>
                <a:gd name="connsiteY20" fmla="*/ 235289 h 2536256"/>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34103 w 1411707"/>
                <a:gd name="connsiteY12" fmla="*/ 2536256 h 3599404"/>
                <a:gd name="connsiteX13" fmla="*/ 694193 w 1411707"/>
                <a:gd name="connsiteY13" fmla="*/ 3599404 h 3599404"/>
                <a:gd name="connsiteX14" fmla="*/ 235285 w 1411707"/>
                <a:gd name="connsiteY14" fmla="*/ 2536256 h 3599404"/>
                <a:gd name="connsiteX15" fmla="*/ 235289 w 1411707"/>
                <a:gd name="connsiteY15" fmla="*/ 2536256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34103 w 1411707"/>
                <a:gd name="connsiteY12" fmla="*/ 2536256 h 3599404"/>
                <a:gd name="connsiteX13" fmla="*/ 694193 w 1411707"/>
                <a:gd name="connsiteY13" fmla="*/ 3599404 h 3599404"/>
                <a:gd name="connsiteX14" fmla="*/ 235285 w 1411707"/>
                <a:gd name="connsiteY14" fmla="*/ 2536256 h 3599404"/>
                <a:gd name="connsiteX15" fmla="*/ 504233 w 1411707"/>
                <a:gd name="connsiteY15" fmla="*/ 2536256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34103 w 1411707"/>
                <a:gd name="connsiteY12" fmla="*/ 2536256 h 3599404"/>
                <a:gd name="connsiteX13" fmla="*/ 694193 w 1411707"/>
                <a:gd name="connsiteY13" fmla="*/ 3599404 h 3599404"/>
                <a:gd name="connsiteX14" fmla="*/ 527282 w 1411707"/>
                <a:gd name="connsiteY14" fmla="*/ 2536256 h 3599404"/>
                <a:gd name="connsiteX15" fmla="*/ 504233 w 1411707"/>
                <a:gd name="connsiteY15" fmla="*/ 2536256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34103 w 1411707"/>
                <a:gd name="connsiteY12" fmla="*/ 2536256 h 3599404"/>
                <a:gd name="connsiteX13" fmla="*/ 694193 w 1411707"/>
                <a:gd name="connsiteY13" fmla="*/ 3599404 h 3599404"/>
                <a:gd name="connsiteX14" fmla="*/ 527282 w 1411707"/>
                <a:gd name="connsiteY14" fmla="*/ 2536256 h 3599404"/>
                <a:gd name="connsiteX15" fmla="*/ 473500 w 1411707"/>
                <a:gd name="connsiteY15" fmla="*/ 2536256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34103 w 1411707"/>
                <a:gd name="connsiteY12" fmla="*/ 2536256 h 3599404"/>
                <a:gd name="connsiteX13" fmla="*/ 694193 w 1411707"/>
                <a:gd name="connsiteY13" fmla="*/ 3599404 h 3599404"/>
                <a:gd name="connsiteX14" fmla="*/ 458129 w 1411707"/>
                <a:gd name="connsiteY14" fmla="*/ 2536256 h 3599404"/>
                <a:gd name="connsiteX15" fmla="*/ 473500 w 1411707"/>
                <a:gd name="connsiteY15" fmla="*/ 2536256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34103 w 1411707"/>
                <a:gd name="connsiteY12" fmla="*/ 2536256 h 3599404"/>
                <a:gd name="connsiteX13" fmla="*/ 694193 w 1411707"/>
                <a:gd name="connsiteY13" fmla="*/ 3599404 h 3599404"/>
                <a:gd name="connsiteX14" fmla="*/ 458129 w 1411707"/>
                <a:gd name="connsiteY14" fmla="*/ 2536256 h 3599404"/>
                <a:gd name="connsiteX15" fmla="*/ 492517 w 1411707"/>
                <a:gd name="connsiteY15" fmla="*/ 2520699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34103 w 1411707"/>
                <a:gd name="connsiteY12" fmla="*/ 2536256 h 3599404"/>
                <a:gd name="connsiteX13" fmla="*/ 694193 w 1411707"/>
                <a:gd name="connsiteY13" fmla="*/ 3599404 h 3599404"/>
                <a:gd name="connsiteX14" fmla="*/ 458129 w 1411707"/>
                <a:gd name="connsiteY14" fmla="*/ 2536256 h 3599404"/>
                <a:gd name="connsiteX15" fmla="*/ 466592 w 1411707"/>
                <a:gd name="connsiteY15" fmla="*/ 2531070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34103 w 1411707"/>
                <a:gd name="connsiteY12" fmla="*/ 2536256 h 3599404"/>
                <a:gd name="connsiteX13" fmla="*/ 694193 w 1411707"/>
                <a:gd name="connsiteY13" fmla="*/ 3599404 h 3599404"/>
                <a:gd name="connsiteX14" fmla="*/ 458129 w 1411707"/>
                <a:gd name="connsiteY14" fmla="*/ 2536256 h 3599404"/>
                <a:gd name="connsiteX15" fmla="*/ 466592 w 1411707"/>
                <a:gd name="connsiteY15" fmla="*/ 2531070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66592 w 1411707"/>
                <a:gd name="connsiteY15" fmla="*/ 2531070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528822 w 1411707"/>
                <a:gd name="connsiteY15" fmla="*/ 2539713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527096 w 1411707"/>
                <a:gd name="connsiteY15" fmla="*/ 2532798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504628 w 1411707"/>
                <a:gd name="connsiteY15" fmla="*/ 2531070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78703 w 1411707"/>
                <a:gd name="connsiteY15" fmla="*/ 2522427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90806 w 1411707"/>
                <a:gd name="connsiteY15" fmla="*/ 2522427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90809 w 1411707"/>
                <a:gd name="connsiteY15" fmla="*/ 2527613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90812 w 1411707"/>
                <a:gd name="connsiteY15" fmla="*/ 2527613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90815 w 1411707"/>
                <a:gd name="connsiteY15" fmla="*/ 2531070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90818 w 1411707"/>
                <a:gd name="connsiteY15" fmla="*/ 2534527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92550 w 1411707"/>
                <a:gd name="connsiteY15" fmla="*/ 2534527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97739 w 1411707"/>
                <a:gd name="connsiteY15" fmla="*/ 2534527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 name="connsiteX0" fmla="*/ 0 w 1411707"/>
                <a:gd name="connsiteY0" fmla="*/ 235289 h 3599404"/>
                <a:gd name="connsiteX1" fmla="*/ 235289 w 1411707"/>
                <a:gd name="connsiteY1" fmla="*/ 0 h 3599404"/>
                <a:gd name="connsiteX2" fmla="*/ 235285 w 1411707"/>
                <a:gd name="connsiteY2" fmla="*/ 0 h 3599404"/>
                <a:gd name="connsiteX3" fmla="*/ 235285 w 1411707"/>
                <a:gd name="connsiteY3" fmla="*/ 0 h 3599404"/>
                <a:gd name="connsiteX4" fmla="*/ 588211 w 1411707"/>
                <a:gd name="connsiteY4" fmla="*/ 0 h 3599404"/>
                <a:gd name="connsiteX5" fmla="*/ 1176418 w 1411707"/>
                <a:gd name="connsiteY5" fmla="*/ 0 h 3599404"/>
                <a:gd name="connsiteX6" fmla="*/ 1411707 w 1411707"/>
                <a:gd name="connsiteY6" fmla="*/ 235289 h 3599404"/>
                <a:gd name="connsiteX7" fmla="*/ 1411707 w 1411707"/>
                <a:gd name="connsiteY7" fmla="*/ 1479483 h 3599404"/>
                <a:gd name="connsiteX8" fmla="*/ 1411707 w 1411707"/>
                <a:gd name="connsiteY8" fmla="*/ 1479483 h 3599404"/>
                <a:gd name="connsiteX9" fmla="*/ 1411707 w 1411707"/>
                <a:gd name="connsiteY9" fmla="*/ 2113547 h 3599404"/>
                <a:gd name="connsiteX10" fmla="*/ 1411707 w 1411707"/>
                <a:gd name="connsiteY10" fmla="*/ 2300967 h 3599404"/>
                <a:gd name="connsiteX11" fmla="*/ 1176418 w 1411707"/>
                <a:gd name="connsiteY11" fmla="*/ 2536256 h 3599404"/>
                <a:gd name="connsiteX12" fmla="*/ 808178 w 1411707"/>
                <a:gd name="connsiteY12" fmla="*/ 2544899 h 3599404"/>
                <a:gd name="connsiteX13" fmla="*/ 694193 w 1411707"/>
                <a:gd name="connsiteY13" fmla="*/ 3599404 h 3599404"/>
                <a:gd name="connsiteX14" fmla="*/ 458129 w 1411707"/>
                <a:gd name="connsiteY14" fmla="*/ 2536256 h 3599404"/>
                <a:gd name="connsiteX15" fmla="*/ 476999 w 1411707"/>
                <a:gd name="connsiteY15" fmla="*/ 2534527 h 3599404"/>
                <a:gd name="connsiteX16" fmla="*/ 0 w 1411707"/>
                <a:gd name="connsiteY16" fmla="*/ 2300967 h 3599404"/>
                <a:gd name="connsiteX17" fmla="*/ 0 w 1411707"/>
                <a:gd name="connsiteY17" fmla="*/ 2113547 h 3599404"/>
                <a:gd name="connsiteX18" fmla="*/ 0 w 1411707"/>
                <a:gd name="connsiteY18" fmla="*/ 1479483 h 3599404"/>
                <a:gd name="connsiteX19" fmla="*/ 0 w 1411707"/>
                <a:gd name="connsiteY19" fmla="*/ 1479483 h 3599404"/>
                <a:gd name="connsiteX20" fmla="*/ 0 w 1411707"/>
                <a:gd name="connsiteY20" fmla="*/ 235289 h 359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1707" h="3599404">
                  <a:moveTo>
                    <a:pt x="0" y="235289"/>
                  </a:moveTo>
                  <a:cubicBezTo>
                    <a:pt x="0" y="105342"/>
                    <a:pt x="105342" y="0"/>
                    <a:pt x="235289" y="0"/>
                  </a:cubicBezTo>
                  <a:lnTo>
                    <a:pt x="235285" y="0"/>
                  </a:lnTo>
                  <a:lnTo>
                    <a:pt x="235285" y="0"/>
                  </a:lnTo>
                  <a:lnTo>
                    <a:pt x="588211" y="0"/>
                  </a:lnTo>
                  <a:lnTo>
                    <a:pt x="1176418" y="0"/>
                  </a:lnTo>
                  <a:cubicBezTo>
                    <a:pt x="1306365" y="0"/>
                    <a:pt x="1411707" y="105342"/>
                    <a:pt x="1411707" y="235289"/>
                  </a:cubicBezTo>
                  <a:lnTo>
                    <a:pt x="1411707" y="1479483"/>
                  </a:lnTo>
                  <a:lnTo>
                    <a:pt x="1411707" y="1479483"/>
                  </a:lnTo>
                  <a:lnTo>
                    <a:pt x="1411707" y="2113547"/>
                  </a:lnTo>
                  <a:lnTo>
                    <a:pt x="1411707" y="2300967"/>
                  </a:lnTo>
                  <a:cubicBezTo>
                    <a:pt x="1411707" y="2430914"/>
                    <a:pt x="1306365" y="2536256"/>
                    <a:pt x="1176418" y="2536256"/>
                  </a:cubicBezTo>
                  <a:lnTo>
                    <a:pt x="808178" y="2544899"/>
                  </a:lnTo>
                  <a:lnTo>
                    <a:pt x="694193" y="3599404"/>
                  </a:lnTo>
                  <a:lnTo>
                    <a:pt x="458129" y="2536256"/>
                  </a:lnTo>
                  <a:lnTo>
                    <a:pt x="476999" y="2534527"/>
                  </a:lnTo>
                  <a:cubicBezTo>
                    <a:pt x="343598" y="2515513"/>
                    <a:pt x="0" y="2430914"/>
                    <a:pt x="0" y="2300967"/>
                  </a:cubicBezTo>
                  <a:lnTo>
                    <a:pt x="0" y="2113547"/>
                  </a:lnTo>
                  <a:lnTo>
                    <a:pt x="0" y="1479483"/>
                  </a:lnTo>
                  <a:lnTo>
                    <a:pt x="0" y="1479483"/>
                  </a:lnTo>
                  <a:lnTo>
                    <a:pt x="0" y="235289"/>
                  </a:lnTo>
                  <a:close/>
                </a:path>
              </a:pathLst>
            </a:custGeom>
            <a:solidFill>
              <a:schemeClr val="bg1"/>
            </a:solidFill>
            <a:ln>
              <a:noFill/>
            </a:ln>
            <a:scene3d>
              <a:camera prst="orthographicFront"/>
              <a:lightRig rig="threePt" dir="t"/>
            </a:scene3d>
            <a:sp3d>
              <a:bevelT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90674" y="2690264"/>
              <a:ext cx="2213001" cy="1227221"/>
            </a:xfrm>
            <a:prstGeom prst="rect">
              <a:avLst/>
            </a:prstGeom>
            <a:noFill/>
            <a:scene3d>
              <a:camera prst="orthographicFront"/>
              <a:lightRig rig="threePt" dir="t"/>
            </a:scene3d>
            <a:sp3d>
              <a:bevelT w="381000" h="381000"/>
            </a:sp3d>
          </p:spPr>
          <p:txBody>
            <a:bodyPr wrap="square" rtlCol="0">
              <a:prstTxWarp prst="textStop">
                <a:avLst>
                  <a:gd name="adj" fmla="val 20686"/>
                </a:avLst>
              </a:prstTxWarp>
              <a:spAutoFit/>
            </a:bodyPr>
            <a:lstStyle/>
            <a:p>
              <a:pPr algn="ctr"/>
              <a:r>
                <a:rPr lang="en-US" sz="2800" dirty="0" smtClean="0">
                  <a:solidFill>
                    <a:schemeClr val="bg2">
                      <a:lumMod val="10000"/>
                    </a:schemeClr>
                  </a:solidFill>
                </a:rPr>
                <a:t>Over Here!</a:t>
              </a:r>
            </a:p>
            <a:p>
              <a:pPr algn="ctr"/>
              <a:r>
                <a:rPr lang="en-US" sz="2800" dirty="0" smtClean="0">
                  <a:solidFill>
                    <a:schemeClr val="bg2">
                      <a:lumMod val="10000"/>
                    </a:schemeClr>
                  </a:solidFill>
                </a:rPr>
                <a:t>I am the way!</a:t>
              </a:r>
              <a:endParaRPr lang="en-US" sz="2800" dirty="0">
                <a:solidFill>
                  <a:schemeClr val="bg2">
                    <a:lumMod val="10000"/>
                  </a:schemeClr>
                </a:solidFill>
              </a:endParaRPr>
            </a:p>
          </p:txBody>
        </p:sp>
      </p:grpSp>
      <p:grpSp>
        <p:nvGrpSpPr>
          <p:cNvPr id="20" name="Group 19"/>
          <p:cNvGrpSpPr/>
          <p:nvPr/>
        </p:nvGrpSpPr>
        <p:grpSpPr>
          <a:xfrm>
            <a:off x="4749474" y="4247159"/>
            <a:ext cx="3218869" cy="1617036"/>
            <a:chOff x="4749474" y="4247159"/>
            <a:chExt cx="3218869" cy="1617036"/>
          </a:xfrm>
        </p:grpSpPr>
        <p:sp>
          <p:nvSpPr>
            <p:cNvPr id="18" name="Rounded Rectangular Callout 17"/>
            <p:cNvSpPr/>
            <p:nvPr/>
          </p:nvSpPr>
          <p:spPr>
            <a:xfrm flipV="1">
              <a:off x="4749474" y="4247159"/>
              <a:ext cx="3218869" cy="1617036"/>
            </a:xfrm>
            <a:prstGeom prst="wedgeRoundRectCallout">
              <a:avLst>
                <a:gd name="adj1" fmla="val -63953"/>
                <a:gd name="adj2" fmla="val 81702"/>
                <a:gd name="adj3" fmla="val 16667"/>
              </a:avLst>
            </a:prstGeom>
            <a:solidFill>
              <a:schemeClr val="bg1"/>
            </a:solidFill>
            <a:ln>
              <a:noFill/>
            </a:ln>
            <a:scene3d>
              <a:camera prst="orthographicFront"/>
              <a:lightRig rig="threePt" dir="t"/>
            </a:scene3d>
            <a:sp3d>
              <a:bevelT w="381000" h="381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923168" y="4417633"/>
              <a:ext cx="2751214" cy="1224292"/>
            </a:xfrm>
            <a:prstGeom prst="rect">
              <a:avLst/>
            </a:prstGeom>
            <a:noFill/>
            <a:scene3d>
              <a:camera prst="orthographicFront"/>
              <a:lightRig rig="threePt" dir="t"/>
            </a:scene3d>
            <a:sp3d>
              <a:bevelT w="381000" h="381000"/>
            </a:sp3d>
          </p:spPr>
          <p:txBody>
            <a:bodyPr wrap="square" rtlCol="0">
              <a:prstTxWarp prst="textStop">
                <a:avLst/>
              </a:prstTxWarp>
              <a:spAutoFit/>
            </a:bodyPr>
            <a:lstStyle/>
            <a:p>
              <a:pPr algn="ctr"/>
              <a:r>
                <a:rPr lang="en-US" sz="2800" dirty="0" smtClean="0">
                  <a:solidFill>
                    <a:schemeClr val="bg2">
                      <a:lumMod val="10000"/>
                    </a:schemeClr>
                  </a:solidFill>
                </a:rPr>
                <a:t>Follow me!</a:t>
              </a:r>
            </a:p>
            <a:p>
              <a:pPr algn="ctr"/>
              <a:r>
                <a:rPr lang="en-US" sz="2800" dirty="0" smtClean="0">
                  <a:solidFill>
                    <a:schemeClr val="bg2">
                      <a:lumMod val="10000"/>
                    </a:schemeClr>
                  </a:solidFill>
                </a:rPr>
                <a:t>I’ll fulfill you!</a:t>
              </a:r>
            </a:p>
          </p:txBody>
        </p:sp>
      </p:grpSp>
    </p:spTree>
    <p:extLst>
      <p:ext uri="{BB962C8B-B14F-4D97-AF65-F5344CB8AC3E}">
        <p14:creationId xmlns:p14="http://schemas.microsoft.com/office/powerpoint/2010/main" val="427558716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Gal. 5:22-23 ~ </a:t>
            </a:r>
            <a:r>
              <a:rPr lang="en-US" sz="3200" baseline="30000" dirty="0">
                <a:solidFill>
                  <a:schemeClr val="bg1"/>
                </a:solidFill>
                <a:effectLst>
                  <a:outerShdw blurRad="38100" dist="38100" dir="2700000" algn="tl">
                    <a:srgbClr val="000000">
                      <a:alpha val="43137"/>
                    </a:srgbClr>
                  </a:outerShdw>
                </a:effectLst>
              </a:rPr>
              <a:t>22 </a:t>
            </a:r>
            <a:r>
              <a:rPr lang="en-US" sz="3200" dirty="0">
                <a:solidFill>
                  <a:srgbClr val="FFFF00"/>
                </a:solidFill>
                <a:effectLst>
                  <a:outerShdw blurRad="38100" dist="38100" dir="2700000" algn="tl">
                    <a:srgbClr val="000000">
                      <a:alpha val="43137"/>
                    </a:srgbClr>
                  </a:outerShdw>
                </a:effectLst>
              </a:rPr>
              <a:t>But the fruit of the Spirit is love, joy, peace, longsuffering, kindness, goodness, faithfulness</a:t>
            </a:r>
            <a:r>
              <a:rPr lang="en-US" sz="3200" dirty="0" smtClean="0">
                <a:solidFill>
                  <a:srgbClr val="FFFF00"/>
                </a:solidFill>
                <a:effectLst>
                  <a:outerShdw blurRad="38100" dist="38100" dir="2700000" algn="tl">
                    <a:srgbClr val="000000">
                      <a:alpha val="43137"/>
                    </a:srgbClr>
                  </a:outerShdw>
                </a:effectLst>
              </a:rPr>
              <a:t>,</a:t>
            </a:r>
            <a:r>
              <a:rPr lang="en-US" sz="3200" dirty="0" smtClean="0">
                <a:solidFill>
                  <a:schemeClr val="bg1"/>
                </a:solidFill>
                <a:effectLst>
                  <a:outerShdw blurRad="38100" dist="38100" dir="2700000" algn="tl">
                    <a:srgbClr val="000000">
                      <a:alpha val="43137"/>
                    </a:srgbClr>
                  </a:outerShdw>
                </a:effectLst>
              </a:rPr>
              <a:t> </a:t>
            </a:r>
            <a:r>
              <a:rPr lang="en-US" sz="3200" baseline="30000" dirty="0" smtClean="0">
                <a:solidFill>
                  <a:schemeClr val="bg1"/>
                </a:solidFill>
                <a:effectLst>
                  <a:outerShdw blurRad="38100" dist="38100" dir="2700000" algn="tl">
                    <a:srgbClr val="000000">
                      <a:alpha val="43137"/>
                    </a:srgbClr>
                  </a:outerShdw>
                </a:effectLst>
              </a:rPr>
              <a:t>23</a:t>
            </a:r>
            <a:r>
              <a:rPr lang="en-US" sz="3200" dirty="0" smtClean="0">
                <a:solidFill>
                  <a:schemeClr val="bg1"/>
                </a:solidFill>
                <a:effectLst>
                  <a:outerShdw blurRad="38100" dist="38100" dir="2700000" algn="tl">
                    <a:srgbClr val="000000">
                      <a:alpha val="43137"/>
                    </a:srgbClr>
                  </a:outerShdw>
                </a:effectLst>
              </a:rPr>
              <a:t> </a:t>
            </a:r>
            <a:r>
              <a:rPr lang="en-US" sz="3200" dirty="0" smtClean="0">
                <a:solidFill>
                  <a:srgbClr val="FFFF00"/>
                </a:solidFill>
                <a:effectLst>
                  <a:outerShdw blurRad="38100" dist="38100" dir="2700000" algn="tl">
                    <a:srgbClr val="000000">
                      <a:alpha val="43137"/>
                    </a:srgbClr>
                  </a:outerShdw>
                </a:effectLst>
              </a:rPr>
              <a:t>gentleness, self-control. Against such there is no law.</a:t>
            </a:r>
            <a:endParaRPr lang="en-US" sz="32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5556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17350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Oprah Winfrey ~ </a:t>
            </a:r>
            <a:r>
              <a:rPr lang="en-US" sz="3200" dirty="0">
                <a:effectLst>
                  <a:outerShdw blurRad="38100" dist="38100" dir="2700000" algn="tl">
                    <a:srgbClr val="000000">
                      <a:alpha val="43137"/>
                    </a:srgbClr>
                  </a:outerShdw>
                </a:effectLst>
              </a:rPr>
              <a:t>“There are many paths to what you call God … there couldn’t be just one way.”</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1" y="2208997"/>
            <a:ext cx="3804280"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Hogwashizomai</a:t>
            </a:r>
            <a:endParaRPr lang="en-US" sz="3200" b="1" i="1" cap="small"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d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1492">
            <a:off x="4393698" y="1826637"/>
            <a:ext cx="2476500" cy="3048001"/>
          </a:xfrm>
          <a:prstGeom prst="rect">
            <a:avLst/>
          </a:prstGeom>
          <a:noFill/>
          <a:effectLst>
            <a:outerShdw blurRad="127000" dir="18900000" sy="23000" kx="-1200000" algn="bl" rotWithShape="0">
              <a:schemeClr val="bg1">
                <a:alpha val="2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41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49" presetClass="path" presetSubtype="0" fill="hold" grpId="2" nodeType="afterEffect">
                                  <p:stCondLst>
                                    <p:cond delay="0"/>
                                  </p:stCondLst>
                                  <p:childTnLst>
                                    <p:animMotion origin="layout" path="M 3.05556E-6 -3.33333E-6 L 0.21649 0.13542 " pathEditMode="relative" rAng="0" ptsTypes="AA">
                                      <p:cBhvr>
                                        <p:cTn id="19" dur="1000" fill="hold"/>
                                        <p:tgtEl>
                                          <p:spTgt spid="4"/>
                                        </p:tgtEl>
                                        <p:attrNameLst>
                                          <p:attrName>ppt_x</p:attrName>
                                          <p:attrName>ppt_y</p:attrName>
                                        </p:attrNameLst>
                                      </p:cBhvr>
                                      <p:rCtr x="10816" y="6759"/>
                                    </p:animMotion>
                                  </p:childTnLst>
                                </p:cTn>
                              </p:par>
                              <p:par>
                                <p:cTn id="20" presetID="6" presetClass="emph" presetSubtype="0" fill="hold" grpId="1" nodeType="withEffect">
                                  <p:stCondLst>
                                    <p:cond delay="0"/>
                                  </p:stCondLst>
                                  <p:childTnLst>
                                    <p:animScale>
                                      <p:cBhvr>
                                        <p:cTn id="21" dur="1000" fill="hold"/>
                                        <p:tgtEl>
                                          <p:spTgt spid="4"/>
                                        </p:tgtEl>
                                      </p:cBhvr>
                                      <p:by x="150000" y="150000"/>
                                    </p:animScale>
                                  </p:childTnLst>
                                </p:cTn>
                              </p:par>
                              <p:par>
                                <p:cTn id="22" presetID="9" presetClass="exit" presetSubtype="0" fill="hold" grpId="1" nodeType="withEffect">
                                  <p:stCondLst>
                                    <p:cond delay="0"/>
                                  </p:stCondLst>
                                  <p:childTnLst>
                                    <p:animEffect transition="out" filter="dissolve">
                                      <p:cBhvr>
                                        <p:cTn id="23" dur="2000"/>
                                        <p:tgtEl>
                                          <p:spTgt spid="2"/>
                                        </p:tgtEl>
                                      </p:cBhvr>
                                    </p:animEffect>
                                    <p:set>
                                      <p:cBhvr>
                                        <p:cTn id="24" dur="1" fill="hold">
                                          <p:stCondLst>
                                            <p:cond delay="1999"/>
                                          </p:stCondLst>
                                        </p:cTn>
                                        <p:tgtEl>
                                          <p:spTgt spid="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26"/>
                                        </p:tgtEl>
                                      </p:cBhvr>
                                    </p:animEffect>
                                    <p:set>
                                      <p:cBhvr>
                                        <p:cTn id="2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4"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38" name="Group 37"/>
          <p:cNvGrpSpPr/>
          <p:nvPr/>
        </p:nvGrpSpPr>
        <p:grpSpPr>
          <a:xfrm>
            <a:off x="2264850" y="916452"/>
            <a:ext cx="4793092" cy="4376882"/>
            <a:chOff x="2264850" y="916452"/>
            <a:chExt cx="4793092" cy="4376882"/>
          </a:xfrm>
          <a:effectLst>
            <a:outerShdw blurRad="127000" dir="18900000" sy="23000" kx="-1200000" algn="bl" rotWithShape="0">
              <a:schemeClr val="bg1">
                <a:alpha val="20000"/>
              </a:schemeClr>
            </a:outerShdw>
          </a:effectLst>
        </p:grpSpPr>
        <p:grpSp>
          <p:nvGrpSpPr>
            <p:cNvPr id="37" name="Group 36"/>
            <p:cNvGrpSpPr/>
            <p:nvPr/>
          </p:nvGrpSpPr>
          <p:grpSpPr>
            <a:xfrm>
              <a:off x="2264850" y="916452"/>
              <a:ext cx="4793092" cy="4376882"/>
              <a:chOff x="2264850" y="916452"/>
              <a:chExt cx="4793092" cy="4376882"/>
            </a:xfrm>
          </p:grpSpPr>
          <p:grpSp>
            <p:nvGrpSpPr>
              <p:cNvPr id="35" name="Group 34"/>
              <p:cNvGrpSpPr/>
              <p:nvPr/>
            </p:nvGrpSpPr>
            <p:grpSpPr>
              <a:xfrm>
                <a:off x="2264850" y="916452"/>
                <a:ext cx="2408238" cy="4267201"/>
                <a:chOff x="2264850" y="916452"/>
                <a:chExt cx="2408238" cy="4267201"/>
              </a:xfrm>
            </p:grpSpPr>
            <p:pic>
              <p:nvPicPr>
                <p:cNvPr id="8" name="Picture 15" descr="MPj020179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684" flipH="1">
                  <a:off x="2264850" y="916452"/>
                  <a:ext cx="2408238" cy="4267201"/>
                </a:xfrm>
                <a:prstGeom prst="rect">
                  <a:avLst/>
                </a:prstGeom>
                <a:noFill/>
                <a:extLst>
                  <a:ext uri="{909E8E84-426E-40DD-AFC4-6F175D3DCCD1}">
                    <a14:hiddenFill xmlns:a14="http://schemas.microsoft.com/office/drawing/2010/main">
                      <a:solidFill>
                        <a:srgbClr val="FFFFFF"/>
                      </a:solidFill>
                    </a14:hiddenFill>
                  </a:ext>
                </a:extLst>
              </p:spPr>
            </p:pic>
            <p:sp>
              <p:nvSpPr>
                <p:cNvPr id="33" name="Oval 22"/>
                <p:cNvSpPr>
                  <a:spLocks noChangeArrowheads="1"/>
                </p:cNvSpPr>
                <p:nvPr/>
              </p:nvSpPr>
              <p:spPr bwMode="auto">
                <a:xfrm rot="162684">
                  <a:off x="3518619" y="2693733"/>
                  <a:ext cx="57147" cy="53353"/>
                </a:xfrm>
                <a:prstGeom prst="ellipse">
                  <a:avLst/>
                </a:prstGeom>
                <a:solidFill>
                  <a:schemeClr val="tx1">
                    <a:lumMod val="50000"/>
                  </a:schemeClr>
                </a:solidFill>
                <a:ln w="6350">
                  <a:solidFill>
                    <a:schemeClr val="bg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4C2600"/>
                    </a:solidFill>
                  </a:endParaRPr>
                </a:p>
              </p:txBody>
            </p:sp>
            <p:sp>
              <p:nvSpPr>
                <p:cNvPr id="34" name="Oval 23"/>
                <p:cNvSpPr>
                  <a:spLocks noChangeArrowheads="1"/>
                </p:cNvSpPr>
                <p:nvPr/>
              </p:nvSpPr>
              <p:spPr bwMode="auto">
                <a:xfrm rot="162684">
                  <a:off x="3545955" y="2010920"/>
                  <a:ext cx="57147" cy="53353"/>
                </a:xfrm>
                <a:prstGeom prst="ellipse">
                  <a:avLst/>
                </a:prstGeom>
                <a:solidFill>
                  <a:schemeClr val="tx1">
                    <a:lumMod val="50000"/>
                  </a:schemeClr>
                </a:solidFill>
                <a:ln w="6350">
                  <a:solidFill>
                    <a:schemeClr val="bg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4C2600"/>
                    </a:solidFill>
                  </a:endParaRPr>
                </a:p>
              </p:txBody>
            </p:sp>
          </p:grpSp>
          <p:grpSp>
            <p:nvGrpSpPr>
              <p:cNvPr id="36" name="Group 35"/>
              <p:cNvGrpSpPr/>
              <p:nvPr/>
            </p:nvGrpSpPr>
            <p:grpSpPr>
              <a:xfrm>
                <a:off x="4649704" y="1026133"/>
                <a:ext cx="2408238" cy="4267201"/>
                <a:chOff x="4613884" y="1216823"/>
                <a:chExt cx="2408238" cy="4267201"/>
              </a:xfrm>
            </p:grpSpPr>
            <p:pic>
              <p:nvPicPr>
                <p:cNvPr id="7" name="Picture 14" descr="MPj020179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684">
                  <a:off x="4613884" y="1216823"/>
                  <a:ext cx="2408238" cy="4267201"/>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2"/>
                <p:cNvSpPr>
                  <a:spLocks noChangeArrowheads="1"/>
                </p:cNvSpPr>
                <p:nvPr/>
              </p:nvSpPr>
              <p:spPr bwMode="auto">
                <a:xfrm rot="162684">
                  <a:off x="5739974" y="2985745"/>
                  <a:ext cx="57147" cy="53353"/>
                </a:xfrm>
                <a:prstGeom prst="ellipse">
                  <a:avLst/>
                </a:prstGeom>
                <a:solidFill>
                  <a:schemeClr val="tx1">
                    <a:lumMod val="50000"/>
                  </a:schemeClr>
                </a:solidFill>
                <a:ln w="6350">
                  <a:solidFill>
                    <a:schemeClr val="bg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4C2600"/>
                    </a:solidFill>
                  </a:endParaRPr>
                </a:p>
              </p:txBody>
            </p:sp>
            <p:sp>
              <p:nvSpPr>
                <p:cNvPr id="25" name="Oval 23"/>
                <p:cNvSpPr>
                  <a:spLocks noChangeArrowheads="1"/>
                </p:cNvSpPr>
                <p:nvPr/>
              </p:nvSpPr>
              <p:spPr bwMode="auto">
                <a:xfrm rot="162684">
                  <a:off x="5779370" y="2300922"/>
                  <a:ext cx="57147" cy="53353"/>
                </a:xfrm>
                <a:prstGeom prst="ellipse">
                  <a:avLst/>
                </a:prstGeom>
                <a:solidFill>
                  <a:schemeClr val="tx1">
                    <a:lumMod val="50000"/>
                  </a:schemeClr>
                </a:solidFill>
                <a:ln w="6350">
                  <a:solidFill>
                    <a:schemeClr val="bg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4C2600"/>
                    </a:solidFill>
                  </a:endParaRPr>
                </a:p>
              </p:txBody>
            </p:sp>
          </p:grpSp>
        </p:grpSp>
        <p:pic>
          <p:nvPicPr>
            <p:cNvPr id="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999598">
              <a:off x="3951456" y="4022645"/>
              <a:ext cx="704273" cy="1515341"/>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25770" flipH="1">
              <a:off x="4461024" y="4231830"/>
              <a:ext cx="548648" cy="113849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p:cNvGrpSpPr/>
          <p:nvPr/>
        </p:nvGrpSpPr>
        <p:grpSpPr>
          <a:xfrm>
            <a:off x="2872566" y="3081938"/>
            <a:ext cx="1329960" cy="480437"/>
            <a:chOff x="2847676" y="3362814"/>
            <a:chExt cx="1329960" cy="480437"/>
          </a:xfrm>
        </p:grpSpPr>
        <p:sp>
          <p:nvSpPr>
            <p:cNvPr id="12" name="Text Box 20"/>
            <p:cNvSpPr txBox="1">
              <a:spLocks noChangeArrowheads="1"/>
            </p:cNvSpPr>
            <p:nvPr/>
          </p:nvSpPr>
          <p:spPr bwMode="auto">
            <a:xfrm rot="162684">
              <a:off x="2847676" y="3362814"/>
              <a:ext cx="1329960" cy="480437"/>
            </a:xfrm>
            <a:prstGeom prst="rect">
              <a:avLst/>
            </a:prstGeom>
            <a:solidFill>
              <a:schemeClr val="bg1"/>
            </a:solidFill>
            <a:ln w="12700">
              <a:solidFill>
                <a:schemeClr val="bg2">
                  <a:lumMod val="10000"/>
                </a:schemeClr>
              </a:solidFill>
              <a:miter lim="800000"/>
              <a:headEnd/>
              <a:tailEnd/>
            </a:ln>
            <a:effectLst/>
            <a:scene3d>
              <a:camera prst="orthographicFront"/>
              <a:lightRig rig="threePt" dir="t"/>
            </a:scene3d>
            <a:sp3d>
              <a:bevelT prst="relaxedInse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4C2600"/>
                  </a:solidFill>
                </a:rPr>
                <a:t>Perdition</a:t>
              </a:r>
            </a:p>
          </p:txBody>
        </p:sp>
        <p:sp>
          <p:nvSpPr>
            <p:cNvPr id="13" name="Oval 22"/>
            <p:cNvSpPr>
              <a:spLocks noChangeArrowheads="1"/>
            </p:cNvSpPr>
            <p:nvPr/>
          </p:nvSpPr>
          <p:spPr bwMode="auto">
            <a:xfrm rot="162684">
              <a:off x="3487031" y="3769878"/>
              <a:ext cx="47229" cy="44094"/>
            </a:xfrm>
            <a:prstGeom prst="ellipse">
              <a:avLst/>
            </a:prstGeom>
            <a:solidFill>
              <a:schemeClr val="tx1">
                <a:lumMod val="50000"/>
              </a:schemeClr>
            </a:solidFill>
            <a:ln w="6350">
              <a:solidFill>
                <a:schemeClr val="bg2">
                  <a:lumMod val="10000"/>
                </a:schemeClr>
              </a:solidFill>
              <a:round/>
              <a:headEnd/>
              <a:tailEnd/>
            </a:ln>
            <a:effectLst/>
            <a:scene3d>
              <a:camera prst="orthographicFront"/>
              <a:lightRig rig="threePt" dir="t"/>
            </a:scene3d>
            <a:sp3d>
              <a:bevelT prst="relaxedInse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4C2600"/>
                </a:solidFill>
              </a:endParaRPr>
            </a:p>
          </p:txBody>
        </p:sp>
        <p:sp>
          <p:nvSpPr>
            <p:cNvPr id="14" name="Oval 23"/>
            <p:cNvSpPr>
              <a:spLocks noChangeArrowheads="1"/>
            </p:cNvSpPr>
            <p:nvPr/>
          </p:nvSpPr>
          <p:spPr bwMode="auto">
            <a:xfrm rot="162684">
              <a:off x="3501215" y="3397173"/>
              <a:ext cx="47229" cy="44094"/>
            </a:xfrm>
            <a:prstGeom prst="ellipse">
              <a:avLst/>
            </a:prstGeom>
            <a:solidFill>
              <a:schemeClr val="tx1">
                <a:lumMod val="50000"/>
              </a:schemeClr>
            </a:solidFill>
            <a:ln w="6350">
              <a:solidFill>
                <a:schemeClr val="bg2">
                  <a:lumMod val="10000"/>
                </a:schemeClr>
              </a:solidFill>
              <a:round/>
              <a:headEnd/>
              <a:tailEnd/>
            </a:ln>
            <a:effectLst/>
            <a:scene3d>
              <a:camera prst="orthographicFront"/>
              <a:lightRig rig="threePt" dir="t"/>
            </a:scene3d>
            <a:sp3d>
              <a:bevelT prst="relaxedInse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4C2600"/>
                </a:solidFill>
              </a:endParaRPr>
            </a:p>
          </p:txBody>
        </p:sp>
      </p:grpSp>
      <p:grpSp>
        <p:nvGrpSpPr>
          <p:cNvPr id="23" name="Group 22"/>
          <p:cNvGrpSpPr/>
          <p:nvPr/>
        </p:nvGrpSpPr>
        <p:grpSpPr>
          <a:xfrm>
            <a:off x="5155026" y="3162300"/>
            <a:ext cx="1219200" cy="461964"/>
            <a:chOff x="5108843" y="3457410"/>
            <a:chExt cx="1219200" cy="461964"/>
          </a:xfrm>
        </p:grpSpPr>
        <p:sp>
          <p:nvSpPr>
            <p:cNvPr id="16" name="Text Box 21"/>
            <p:cNvSpPr txBox="1">
              <a:spLocks noChangeArrowheads="1"/>
            </p:cNvSpPr>
            <p:nvPr/>
          </p:nvSpPr>
          <p:spPr bwMode="auto">
            <a:xfrm rot="162684">
              <a:off x="5108843" y="3457410"/>
              <a:ext cx="1219200" cy="461964"/>
            </a:xfrm>
            <a:prstGeom prst="rect">
              <a:avLst/>
            </a:prstGeom>
            <a:solidFill>
              <a:schemeClr val="bg1"/>
            </a:solidFill>
            <a:ln w="12700">
              <a:solidFill>
                <a:schemeClr val="bg2">
                  <a:lumMod val="10000"/>
                </a:schemeClr>
              </a:solidFill>
              <a:miter lim="800000"/>
              <a:headEnd/>
              <a:tailEnd/>
            </a:ln>
            <a:effectLst/>
            <a:scene3d>
              <a:camera prst="orthographicFront"/>
              <a:lightRig rig="threePt" dir="t"/>
            </a:scene3d>
            <a:sp3d>
              <a:bevelT prst="relaxedInse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4C2600"/>
                  </a:solidFill>
                </a:rPr>
                <a:t>Paradise</a:t>
              </a:r>
            </a:p>
          </p:txBody>
        </p:sp>
        <p:sp>
          <p:nvSpPr>
            <p:cNvPr id="20" name="Oval 22"/>
            <p:cNvSpPr>
              <a:spLocks noChangeArrowheads="1"/>
            </p:cNvSpPr>
            <p:nvPr/>
          </p:nvSpPr>
          <p:spPr bwMode="auto">
            <a:xfrm rot="162684">
              <a:off x="5680111" y="3853972"/>
              <a:ext cx="47229" cy="44094"/>
            </a:xfrm>
            <a:prstGeom prst="ellipse">
              <a:avLst/>
            </a:prstGeom>
            <a:solidFill>
              <a:schemeClr val="tx1">
                <a:lumMod val="50000"/>
              </a:schemeClr>
            </a:solidFill>
            <a:ln w="6350">
              <a:solidFill>
                <a:schemeClr val="bg2">
                  <a:lumMod val="10000"/>
                </a:schemeClr>
              </a:solidFill>
              <a:round/>
              <a:headEnd/>
              <a:tailEnd/>
            </a:ln>
            <a:effectLst/>
            <a:scene3d>
              <a:camera prst="orthographicFront"/>
              <a:lightRig rig="threePt" dir="t"/>
            </a:scene3d>
            <a:sp3d>
              <a:bevelT prst="relaxedInse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4C2600"/>
                </a:solidFill>
              </a:endParaRPr>
            </a:p>
          </p:txBody>
        </p:sp>
        <p:sp>
          <p:nvSpPr>
            <p:cNvPr id="21" name="Oval 23"/>
            <p:cNvSpPr>
              <a:spLocks noChangeArrowheads="1"/>
            </p:cNvSpPr>
            <p:nvPr/>
          </p:nvSpPr>
          <p:spPr bwMode="auto">
            <a:xfrm rot="162684">
              <a:off x="5705497" y="3480939"/>
              <a:ext cx="47229" cy="44094"/>
            </a:xfrm>
            <a:prstGeom prst="ellipse">
              <a:avLst/>
            </a:prstGeom>
            <a:solidFill>
              <a:schemeClr val="tx1">
                <a:lumMod val="50000"/>
              </a:schemeClr>
            </a:solidFill>
            <a:ln w="6350">
              <a:solidFill>
                <a:schemeClr val="bg2">
                  <a:lumMod val="10000"/>
                </a:schemeClr>
              </a:solidFill>
              <a:round/>
              <a:headEnd/>
              <a:tailEnd/>
            </a:ln>
            <a:effectLst/>
            <a:scene3d>
              <a:camera prst="orthographicFront"/>
              <a:lightRig rig="threePt" dir="t"/>
            </a:scene3d>
            <a:sp3d>
              <a:bevelT prst="relaxedInse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4C2600"/>
                </a:solidFill>
              </a:endParaRPr>
            </a:p>
          </p:txBody>
        </p:sp>
      </p:grpSp>
    </p:spTree>
    <p:extLst>
      <p:ext uri="{BB962C8B-B14F-4D97-AF65-F5344CB8AC3E}">
        <p14:creationId xmlns:p14="http://schemas.microsoft.com/office/powerpoint/2010/main" val="270842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31612"/>
            <a:ext cx="7787149" cy="531614"/>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15" name="Group 14"/>
          <p:cNvGrpSpPr/>
          <p:nvPr/>
        </p:nvGrpSpPr>
        <p:grpSpPr>
          <a:xfrm>
            <a:off x="2186046" y="840538"/>
            <a:ext cx="346608" cy="880483"/>
            <a:chOff x="2217217" y="1598156"/>
            <a:chExt cx="346608" cy="880483"/>
          </a:xfrm>
        </p:grpSpPr>
        <p:sp>
          <p:nvSpPr>
            <p:cNvPr id="4" name="Oval 3"/>
            <p:cNvSpPr/>
            <p:nvPr/>
          </p:nvSpPr>
          <p:spPr>
            <a:xfrm>
              <a:off x="2285792" y="1598156"/>
              <a:ext cx="218900" cy="291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87564" y="1881420"/>
              <a:ext cx="204990" cy="360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920000">
              <a:off x="2217217" y="1880588"/>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9680000" flipH="1">
              <a:off x="2462675" y="1895424"/>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480000">
              <a:off x="2279707" y="2219694"/>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21120000" flipH="1">
              <a:off x="2402887" y="2218126"/>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795650" y="837073"/>
            <a:ext cx="346608" cy="880483"/>
            <a:chOff x="2217217" y="1598156"/>
            <a:chExt cx="346608" cy="880483"/>
          </a:xfrm>
        </p:grpSpPr>
        <p:sp>
          <p:nvSpPr>
            <p:cNvPr id="28" name="Oval 27"/>
            <p:cNvSpPr/>
            <p:nvPr/>
          </p:nvSpPr>
          <p:spPr>
            <a:xfrm>
              <a:off x="2285792" y="1598156"/>
              <a:ext cx="218900" cy="291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287564" y="1881420"/>
              <a:ext cx="204990" cy="360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920000">
              <a:off x="2217217" y="1880588"/>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9680000" flipH="1">
              <a:off x="2462675" y="1895424"/>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480000">
              <a:off x="2279707" y="2219694"/>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21120000" flipH="1">
              <a:off x="2402887" y="2218126"/>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3405254" y="833608"/>
            <a:ext cx="346608" cy="880483"/>
            <a:chOff x="2217217" y="1598156"/>
            <a:chExt cx="346608" cy="880483"/>
          </a:xfrm>
        </p:grpSpPr>
        <p:sp>
          <p:nvSpPr>
            <p:cNvPr id="35" name="Oval 34"/>
            <p:cNvSpPr/>
            <p:nvPr/>
          </p:nvSpPr>
          <p:spPr>
            <a:xfrm>
              <a:off x="2285792" y="1598156"/>
              <a:ext cx="218900" cy="291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287564" y="1881420"/>
              <a:ext cx="204990" cy="360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920000">
              <a:off x="2217217" y="1880588"/>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9680000" flipH="1">
              <a:off x="2462675" y="1895424"/>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480000">
              <a:off x="2279707" y="2219694"/>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21120000" flipH="1">
              <a:off x="2402887" y="2218126"/>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014858" y="830143"/>
            <a:ext cx="346608" cy="880483"/>
            <a:chOff x="2217217" y="1598156"/>
            <a:chExt cx="346608" cy="880483"/>
          </a:xfrm>
        </p:grpSpPr>
        <p:sp>
          <p:nvSpPr>
            <p:cNvPr id="42" name="Oval 41"/>
            <p:cNvSpPr/>
            <p:nvPr/>
          </p:nvSpPr>
          <p:spPr>
            <a:xfrm>
              <a:off x="2285792" y="1598156"/>
              <a:ext cx="218900" cy="291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287564" y="1881420"/>
              <a:ext cx="204990" cy="360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1920000">
              <a:off x="2217217" y="1880588"/>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9680000" flipH="1">
              <a:off x="2462675" y="1895424"/>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480000">
              <a:off x="2279707" y="2219694"/>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21120000" flipH="1">
              <a:off x="2402887" y="2218126"/>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624462" y="826678"/>
            <a:ext cx="346608" cy="880483"/>
            <a:chOff x="2217217" y="1598156"/>
            <a:chExt cx="346608" cy="880483"/>
          </a:xfrm>
        </p:grpSpPr>
        <p:sp>
          <p:nvSpPr>
            <p:cNvPr id="49" name="Oval 48"/>
            <p:cNvSpPr/>
            <p:nvPr/>
          </p:nvSpPr>
          <p:spPr>
            <a:xfrm>
              <a:off x="2285792" y="1598156"/>
              <a:ext cx="218900" cy="291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287564" y="1881420"/>
              <a:ext cx="204990" cy="360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920000">
              <a:off x="2217217" y="1880588"/>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9680000" flipH="1">
              <a:off x="2462675" y="1895424"/>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480000">
              <a:off x="2279707" y="2219694"/>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1120000" flipH="1">
              <a:off x="2402887" y="2218126"/>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5234066" y="823213"/>
            <a:ext cx="346608" cy="880483"/>
            <a:chOff x="2217217" y="1598156"/>
            <a:chExt cx="346608" cy="880483"/>
          </a:xfrm>
        </p:grpSpPr>
        <p:sp>
          <p:nvSpPr>
            <p:cNvPr id="56" name="Oval 55"/>
            <p:cNvSpPr/>
            <p:nvPr/>
          </p:nvSpPr>
          <p:spPr>
            <a:xfrm>
              <a:off x="2285792" y="1598156"/>
              <a:ext cx="218900" cy="291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2287564" y="1881420"/>
              <a:ext cx="204990" cy="360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920000">
              <a:off x="2217217" y="1880588"/>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9680000" flipH="1">
              <a:off x="2462675" y="1895424"/>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480000">
              <a:off x="2279707" y="2219694"/>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21120000" flipH="1">
              <a:off x="2402887" y="2218126"/>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843670" y="819748"/>
            <a:ext cx="346608" cy="880483"/>
            <a:chOff x="2217217" y="1598156"/>
            <a:chExt cx="346608" cy="880483"/>
          </a:xfrm>
        </p:grpSpPr>
        <p:sp>
          <p:nvSpPr>
            <p:cNvPr id="63" name="Oval 62"/>
            <p:cNvSpPr/>
            <p:nvPr/>
          </p:nvSpPr>
          <p:spPr>
            <a:xfrm>
              <a:off x="2285792" y="1598156"/>
              <a:ext cx="218900" cy="291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2287564" y="1881420"/>
              <a:ext cx="204990" cy="360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1920000">
              <a:off x="2217217" y="1880588"/>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19680000" flipH="1">
              <a:off x="2462675" y="1895424"/>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480000">
              <a:off x="2279707" y="2219694"/>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21120000" flipH="1">
              <a:off x="2402887" y="2218126"/>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6453274" y="816283"/>
            <a:ext cx="346608" cy="880483"/>
            <a:chOff x="2217217" y="1598156"/>
            <a:chExt cx="346608" cy="880483"/>
          </a:xfrm>
        </p:grpSpPr>
        <p:sp>
          <p:nvSpPr>
            <p:cNvPr id="70" name="Oval 69"/>
            <p:cNvSpPr/>
            <p:nvPr/>
          </p:nvSpPr>
          <p:spPr>
            <a:xfrm>
              <a:off x="2285792" y="1598156"/>
              <a:ext cx="218900" cy="291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2287564" y="1881420"/>
              <a:ext cx="204990" cy="360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920000">
              <a:off x="2217217" y="1880588"/>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19680000" flipH="1">
              <a:off x="2462675" y="1895424"/>
              <a:ext cx="101150" cy="284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480000">
              <a:off x="2279707" y="2219694"/>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1120000" flipH="1">
              <a:off x="2402887" y="2218126"/>
              <a:ext cx="101150" cy="258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62116" y="2895600"/>
            <a:ext cx="2928784" cy="1569660"/>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           The</a:t>
            </a:r>
          </a:p>
          <a:p>
            <a:r>
              <a:rPr lang="en-US" sz="3200" dirty="0" smtClean="0">
                <a:effectLst>
                  <a:outerShdw blurRad="38100" dist="38100" dir="2700000" algn="tl">
                    <a:srgbClr val="000000">
                      <a:alpha val="43137"/>
                    </a:srgbClr>
                  </a:outerShdw>
                </a:effectLst>
              </a:rPr>
              <a:t>         Broad</a:t>
            </a:r>
          </a:p>
          <a:p>
            <a:r>
              <a:rPr lang="en-US" sz="3200" dirty="0" smtClean="0">
                <a:effectLst>
                  <a:outerShdw blurRad="38100" dist="38100" dir="2700000" algn="tl">
                    <a:srgbClr val="000000">
                      <a:alpha val="43137"/>
                    </a:srgbClr>
                  </a:outerShdw>
                </a:effectLst>
              </a:rPr>
              <a:t>             Road</a:t>
            </a:r>
            <a:endParaRPr lang="en-US" sz="3200" dirty="0">
              <a:effectLst>
                <a:outerShdw blurRad="38100" dist="38100" dir="2700000" algn="tl">
                  <a:srgbClr val="000000">
                    <a:alpha val="43137"/>
                  </a:srgbClr>
                </a:outerShdw>
              </a:effectLst>
            </a:endParaRPr>
          </a:p>
        </p:txBody>
      </p:sp>
      <p:sp>
        <p:nvSpPr>
          <p:cNvPr id="76" name="TextBox 75"/>
          <p:cNvSpPr txBox="1"/>
          <p:nvPr/>
        </p:nvSpPr>
        <p:spPr>
          <a:xfrm>
            <a:off x="5444144" y="2895600"/>
            <a:ext cx="2928784" cy="1569660"/>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        The</a:t>
            </a:r>
          </a:p>
          <a:p>
            <a:r>
              <a:rPr lang="en-US" sz="3200" dirty="0" smtClean="0">
                <a:effectLst>
                  <a:outerShdw blurRad="38100" dist="38100" dir="2700000" algn="tl">
                    <a:srgbClr val="000000">
                      <a:alpha val="43137"/>
                    </a:srgbClr>
                  </a:outerShdw>
                </a:effectLst>
              </a:rPr>
              <a:t>     Narrow</a:t>
            </a:r>
          </a:p>
          <a:p>
            <a:r>
              <a:rPr lang="en-US" sz="3200" dirty="0" smtClean="0">
                <a:effectLst>
                  <a:outerShdw blurRad="38100" dist="38100" dir="2700000" algn="tl">
                    <a:srgbClr val="000000">
                      <a:alpha val="43137"/>
                    </a:srgbClr>
                  </a:outerShdw>
                </a:effectLst>
              </a:rPr>
              <a:t>   Road</a:t>
            </a:r>
            <a:endParaRPr lang="en-US" sz="3200" dirty="0">
              <a:effectLst>
                <a:outerShdw blurRad="38100" dist="38100" dir="2700000" algn="tl">
                  <a:srgbClr val="000000">
                    <a:alpha val="43137"/>
                  </a:srgbClr>
                </a:outerShdw>
              </a:effectLst>
            </a:endParaRPr>
          </a:p>
        </p:txBody>
      </p:sp>
      <p:sp>
        <p:nvSpPr>
          <p:cNvPr id="2" name="Isosceles Triangle 1"/>
          <p:cNvSpPr/>
          <p:nvPr/>
        </p:nvSpPr>
        <p:spPr>
          <a:xfrm flipH="1" flipV="1">
            <a:off x="1822982" y="1721021"/>
            <a:ext cx="5493626" cy="4222136"/>
          </a:xfrm>
          <a:custGeom>
            <a:avLst/>
            <a:gdLst>
              <a:gd name="connsiteX0" fmla="*/ 0 w 3411109"/>
              <a:gd name="connsiteY0" fmla="*/ 2981739 h 2981739"/>
              <a:gd name="connsiteX1" fmla="*/ 1705555 w 3411109"/>
              <a:gd name="connsiteY1" fmla="*/ 0 h 2981739"/>
              <a:gd name="connsiteX2" fmla="*/ 3411109 w 3411109"/>
              <a:gd name="connsiteY2" fmla="*/ 2981739 h 2981739"/>
              <a:gd name="connsiteX3" fmla="*/ 0 w 3411109"/>
              <a:gd name="connsiteY3" fmla="*/ 2981739 h 2981739"/>
              <a:gd name="connsiteX0" fmla="*/ 0 w 3411109"/>
              <a:gd name="connsiteY0" fmla="*/ 2981739 h 2981739"/>
              <a:gd name="connsiteX1" fmla="*/ 1705555 w 3411109"/>
              <a:gd name="connsiteY1" fmla="*/ 0 h 2981739"/>
              <a:gd name="connsiteX2" fmla="*/ 2000478 w 3411109"/>
              <a:gd name="connsiteY2" fmla="*/ 509726 h 2981739"/>
              <a:gd name="connsiteX3" fmla="*/ 3411109 w 3411109"/>
              <a:gd name="connsiteY3" fmla="*/ 2981739 h 2981739"/>
              <a:gd name="connsiteX4" fmla="*/ 0 w 3411109"/>
              <a:gd name="connsiteY4" fmla="*/ 2981739 h 2981739"/>
              <a:gd name="connsiteX0" fmla="*/ 0 w 3411109"/>
              <a:gd name="connsiteY0" fmla="*/ 2981739 h 2981739"/>
              <a:gd name="connsiteX1" fmla="*/ 1420869 w 3411109"/>
              <a:gd name="connsiteY1" fmla="*/ 507633 h 2981739"/>
              <a:gd name="connsiteX2" fmla="*/ 1705555 w 3411109"/>
              <a:gd name="connsiteY2" fmla="*/ 0 h 2981739"/>
              <a:gd name="connsiteX3" fmla="*/ 2000478 w 3411109"/>
              <a:gd name="connsiteY3" fmla="*/ 509726 h 2981739"/>
              <a:gd name="connsiteX4" fmla="*/ 3411109 w 3411109"/>
              <a:gd name="connsiteY4" fmla="*/ 2981739 h 2981739"/>
              <a:gd name="connsiteX5" fmla="*/ 0 w 3411109"/>
              <a:gd name="connsiteY5" fmla="*/ 2981739 h 2981739"/>
              <a:gd name="connsiteX0" fmla="*/ 0 w 3411109"/>
              <a:gd name="connsiteY0" fmla="*/ 3172152 h 3172152"/>
              <a:gd name="connsiteX1" fmla="*/ 1420869 w 3411109"/>
              <a:gd name="connsiteY1" fmla="*/ 698046 h 3172152"/>
              <a:gd name="connsiteX2" fmla="*/ 1983850 w 3411109"/>
              <a:gd name="connsiteY2" fmla="*/ 0 h 3172152"/>
              <a:gd name="connsiteX3" fmla="*/ 2000478 w 3411109"/>
              <a:gd name="connsiteY3" fmla="*/ 700139 h 3172152"/>
              <a:gd name="connsiteX4" fmla="*/ 3411109 w 3411109"/>
              <a:gd name="connsiteY4" fmla="*/ 3172152 h 3172152"/>
              <a:gd name="connsiteX5" fmla="*/ 0 w 3411109"/>
              <a:gd name="connsiteY5" fmla="*/ 3172152 h 3172152"/>
              <a:gd name="connsiteX0" fmla="*/ 0 w 3411109"/>
              <a:gd name="connsiteY0" fmla="*/ 3172152 h 3172152"/>
              <a:gd name="connsiteX1" fmla="*/ 1420869 w 3411109"/>
              <a:gd name="connsiteY1" fmla="*/ 698046 h 3172152"/>
              <a:gd name="connsiteX2" fmla="*/ 1705442 w 3411109"/>
              <a:gd name="connsiteY2" fmla="*/ 342331 h 3172152"/>
              <a:gd name="connsiteX3" fmla="*/ 1983850 w 3411109"/>
              <a:gd name="connsiteY3" fmla="*/ 0 h 3172152"/>
              <a:gd name="connsiteX4" fmla="*/ 2000478 w 3411109"/>
              <a:gd name="connsiteY4" fmla="*/ 700139 h 3172152"/>
              <a:gd name="connsiteX5" fmla="*/ 3411109 w 3411109"/>
              <a:gd name="connsiteY5" fmla="*/ 3172152 h 3172152"/>
              <a:gd name="connsiteX6" fmla="*/ 0 w 3411109"/>
              <a:gd name="connsiteY6" fmla="*/ 3172152 h 3172152"/>
              <a:gd name="connsiteX0" fmla="*/ 0 w 3411109"/>
              <a:gd name="connsiteY0" fmla="*/ 3172983 h 3172983"/>
              <a:gd name="connsiteX1" fmla="*/ 1420869 w 3411109"/>
              <a:gd name="connsiteY1" fmla="*/ 698877 h 3172983"/>
              <a:gd name="connsiteX2" fmla="*/ 1418777 w 3411109"/>
              <a:gd name="connsiteY2" fmla="*/ 0 h 3172983"/>
              <a:gd name="connsiteX3" fmla="*/ 1983850 w 3411109"/>
              <a:gd name="connsiteY3" fmla="*/ 831 h 3172983"/>
              <a:gd name="connsiteX4" fmla="*/ 2000478 w 3411109"/>
              <a:gd name="connsiteY4" fmla="*/ 700970 h 3172983"/>
              <a:gd name="connsiteX5" fmla="*/ 3411109 w 3411109"/>
              <a:gd name="connsiteY5" fmla="*/ 3172983 h 3172983"/>
              <a:gd name="connsiteX6" fmla="*/ 0 w 3411109"/>
              <a:gd name="connsiteY6" fmla="*/ 3172983 h 3172983"/>
              <a:gd name="connsiteX0" fmla="*/ 0 w 3411109"/>
              <a:gd name="connsiteY0" fmla="*/ 3172152 h 3172152"/>
              <a:gd name="connsiteX1" fmla="*/ 1420869 w 3411109"/>
              <a:gd name="connsiteY1" fmla="*/ 698046 h 3172152"/>
              <a:gd name="connsiteX2" fmla="*/ 1433424 w 3411109"/>
              <a:gd name="connsiteY2" fmla="*/ 3354 h 3172152"/>
              <a:gd name="connsiteX3" fmla="*/ 1983850 w 3411109"/>
              <a:gd name="connsiteY3" fmla="*/ 0 h 3172152"/>
              <a:gd name="connsiteX4" fmla="*/ 2000478 w 3411109"/>
              <a:gd name="connsiteY4" fmla="*/ 700139 h 3172152"/>
              <a:gd name="connsiteX5" fmla="*/ 3411109 w 3411109"/>
              <a:gd name="connsiteY5" fmla="*/ 3172152 h 3172152"/>
              <a:gd name="connsiteX6" fmla="*/ 0 w 3411109"/>
              <a:gd name="connsiteY6" fmla="*/ 3172152 h 3172152"/>
              <a:gd name="connsiteX0" fmla="*/ 0 w 3411109"/>
              <a:gd name="connsiteY0" fmla="*/ 3172152 h 3172152"/>
              <a:gd name="connsiteX1" fmla="*/ 1420869 w 3411109"/>
              <a:gd name="connsiteY1" fmla="*/ 698046 h 3172152"/>
              <a:gd name="connsiteX2" fmla="*/ 1433424 w 3411109"/>
              <a:gd name="connsiteY2" fmla="*/ 3354 h 3172152"/>
              <a:gd name="connsiteX3" fmla="*/ 1983850 w 3411109"/>
              <a:gd name="connsiteY3" fmla="*/ 0 h 3172152"/>
              <a:gd name="connsiteX4" fmla="*/ 2000478 w 3411109"/>
              <a:gd name="connsiteY4" fmla="*/ 700139 h 3172152"/>
              <a:gd name="connsiteX5" fmla="*/ 3411109 w 3411109"/>
              <a:gd name="connsiteY5" fmla="*/ 3172152 h 3172152"/>
              <a:gd name="connsiteX6" fmla="*/ 0 w 3411109"/>
              <a:gd name="connsiteY6" fmla="*/ 3172152 h 3172152"/>
              <a:gd name="connsiteX0" fmla="*/ 0 w 3411109"/>
              <a:gd name="connsiteY0" fmla="*/ 3172152 h 3172152"/>
              <a:gd name="connsiteX1" fmla="*/ 1420869 w 3411109"/>
              <a:gd name="connsiteY1" fmla="*/ 698046 h 3172152"/>
              <a:gd name="connsiteX2" fmla="*/ 1433424 w 3411109"/>
              <a:gd name="connsiteY2" fmla="*/ 3354 h 3172152"/>
              <a:gd name="connsiteX3" fmla="*/ 1983850 w 3411109"/>
              <a:gd name="connsiteY3" fmla="*/ 0 h 3172152"/>
              <a:gd name="connsiteX4" fmla="*/ 1996293 w 3411109"/>
              <a:gd name="connsiteY4" fmla="*/ 700139 h 3172152"/>
              <a:gd name="connsiteX5" fmla="*/ 3411109 w 3411109"/>
              <a:gd name="connsiteY5" fmla="*/ 3172152 h 3172152"/>
              <a:gd name="connsiteX6" fmla="*/ 0 w 3411109"/>
              <a:gd name="connsiteY6" fmla="*/ 3172152 h 3172152"/>
              <a:gd name="connsiteX0" fmla="*/ 0 w 3411109"/>
              <a:gd name="connsiteY0" fmla="*/ 3172152 h 3172152"/>
              <a:gd name="connsiteX1" fmla="*/ 1420869 w 3411109"/>
              <a:gd name="connsiteY1" fmla="*/ 698046 h 3172152"/>
              <a:gd name="connsiteX2" fmla="*/ 1433424 w 3411109"/>
              <a:gd name="connsiteY2" fmla="*/ 3354 h 3172152"/>
              <a:gd name="connsiteX3" fmla="*/ 1983850 w 3411109"/>
              <a:gd name="connsiteY3" fmla="*/ 0 h 3172152"/>
              <a:gd name="connsiteX4" fmla="*/ 1996293 w 3411109"/>
              <a:gd name="connsiteY4" fmla="*/ 691769 h 3172152"/>
              <a:gd name="connsiteX5" fmla="*/ 3411109 w 3411109"/>
              <a:gd name="connsiteY5" fmla="*/ 3172152 h 3172152"/>
              <a:gd name="connsiteX6" fmla="*/ 0 w 3411109"/>
              <a:gd name="connsiteY6" fmla="*/ 3172152 h 317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1109" h="3172152">
                <a:moveTo>
                  <a:pt x="0" y="3172152"/>
                </a:moveTo>
                <a:lnTo>
                  <a:pt x="1420869" y="698046"/>
                </a:lnTo>
                <a:cubicBezTo>
                  <a:pt x="1420172" y="465087"/>
                  <a:pt x="1434121" y="236313"/>
                  <a:pt x="1433424" y="3354"/>
                </a:cubicBezTo>
                <a:lnTo>
                  <a:pt x="1983850" y="0"/>
                </a:lnTo>
                <a:lnTo>
                  <a:pt x="1996293" y="691769"/>
                </a:lnTo>
                <a:lnTo>
                  <a:pt x="3411109" y="3172152"/>
                </a:lnTo>
                <a:lnTo>
                  <a:pt x="0" y="3172152"/>
                </a:lnTo>
                <a:close/>
              </a:path>
            </a:pathLst>
          </a:custGeom>
          <a:solidFill>
            <a:srgbClr val="ED7D31">
              <a:alpha val="60000"/>
            </a:srgbClr>
          </a:solidFill>
          <a:ln>
            <a:noFill/>
          </a:ln>
          <a:scene3d>
            <a:camera prst="orthographicFront"/>
            <a:lightRig rig="glow" dir="t"/>
          </a:scene3d>
          <a:sp3d extrusionH="273050" prstMaterial="translucentPowder">
            <a:bevelT w="508000" h="508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00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500"/>
                            </p:stCondLst>
                            <p:childTnLst>
                              <p:par>
                                <p:cTn id="46" presetID="42" presetClass="path" presetSubtype="0" fill="hold" nodeType="afterEffect">
                                  <p:stCondLst>
                                    <p:cond delay="0"/>
                                  </p:stCondLst>
                                  <p:childTnLst>
                                    <p:animMotion origin="layout" path="M 3.88889E-6 -4.07407E-6 L 0.21718 0.52848 " pathEditMode="relative" rAng="0" ptsTypes="AA">
                                      <p:cBhvr>
                                        <p:cTn id="47" dur="2000" fill="hold"/>
                                        <p:tgtEl>
                                          <p:spTgt spid="15"/>
                                        </p:tgtEl>
                                        <p:attrNameLst>
                                          <p:attrName>ppt_x</p:attrName>
                                          <p:attrName>ppt_y</p:attrName>
                                        </p:attrNameLst>
                                      </p:cBhvr>
                                      <p:rCtr x="10851" y="26412"/>
                                    </p:animMotion>
                                  </p:childTnLst>
                                </p:cTn>
                              </p:par>
                              <p:par>
                                <p:cTn id="48" presetID="42" presetClass="path" presetSubtype="0" fill="hold" nodeType="withEffect">
                                  <p:stCondLst>
                                    <p:cond delay="0"/>
                                  </p:stCondLst>
                                  <p:childTnLst>
                                    <p:animMotion origin="layout" path="M -2.77778E-6 -1.11111E-6 L 0.15973 0.52593 " pathEditMode="relative" rAng="0" ptsTypes="AA">
                                      <p:cBhvr>
                                        <p:cTn id="49" dur="3000" fill="hold"/>
                                        <p:tgtEl>
                                          <p:spTgt spid="27"/>
                                        </p:tgtEl>
                                        <p:attrNameLst>
                                          <p:attrName>ppt_x</p:attrName>
                                          <p:attrName>ppt_y</p:attrName>
                                        </p:attrNameLst>
                                      </p:cBhvr>
                                      <p:rCtr x="7986" y="26296"/>
                                    </p:animMotion>
                                  </p:childTnLst>
                                </p:cTn>
                              </p:par>
                              <p:par>
                                <p:cTn id="50" presetID="42" presetClass="path" presetSubtype="0" fill="hold" nodeType="withEffect">
                                  <p:stCondLst>
                                    <p:cond delay="500"/>
                                  </p:stCondLst>
                                  <p:childTnLst>
                                    <p:animMotion origin="layout" path="M 5.55556E-7 1.85185E-6 L 0.09306 0.52639 " pathEditMode="relative" rAng="0" ptsTypes="AA">
                                      <p:cBhvr>
                                        <p:cTn id="51" dur="2000" fill="hold"/>
                                        <p:tgtEl>
                                          <p:spTgt spid="34"/>
                                        </p:tgtEl>
                                        <p:attrNameLst>
                                          <p:attrName>ppt_x</p:attrName>
                                          <p:attrName>ppt_y</p:attrName>
                                        </p:attrNameLst>
                                      </p:cBhvr>
                                      <p:rCtr x="4653" y="26250"/>
                                    </p:animMotion>
                                  </p:childTnLst>
                                </p:cTn>
                              </p:par>
                              <p:par>
                                <p:cTn id="52" presetID="42" presetClass="path" presetSubtype="0" accel="50000" decel="50000" fill="hold" nodeType="withEffect">
                                  <p:stCondLst>
                                    <p:cond delay="1000"/>
                                  </p:stCondLst>
                                  <p:childTnLst>
                                    <p:animMotion origin="layout" path="M 3.88889E-6 4.81481E-6 L 0.0434 0.53148 " pathEditMode="relative" rAng="0" ptsTypes="AA">
                                      <p:cBhvr>
                                        <p:cTn id="53" dur="3000" fill="hold"/>
                                        <p:tgtEl>
                                          <p:spTgt spid="41"/>
                                        </p:tgtEl>
                                        <p:attrNameLst>
                                          <p:attrName>ppt_x</p:attrName>
                                          <p:attrName>ppt_y</p:attrName>
                                        </p:attrNameLst>
                                      </p:cBhvr>
                                      <p:rCtr x="2170" y="26574"/>
                                    </p:animMotion>
                                  </p:childTnLst>
                                </p:cTn>
                              </p:par>
                              <p:par>
                                <p:cTn id="54" presetID="42" presetClass="path" presetSubtype="0" accel="50000" decel="50000" fill="hold" nodeType="withEffect">
                                  <p:stCondLst>
                                    <p:cond delay="500"/>
                                  </p:stCondLst>
                                  <p:childTnLst>
                                    <p:animMotion origin="layout" path="M -2.77778E-6 -2.22222E-6 L -0.02326 0.53194 " pathEditMode="relative" rAng="0" ptsTypes="AA">
                                      <p:cBhvr>
                                        <p:cTn id="55" dur="1500" fill="hold"/>
                                        <p:tgtEl>
                                          <p:spTgt spid="48"/>
                                        </p:tgtEl>
                                        <p:attrNameLst>
                                          <p:attrName>ppt_x</p:attrName>
                                          <p:attrName>ppt_y</p:attrName>
                                        </p:attrNameLst>
                                      </p:cBhvr>
                                      <p:rCtr x="-1163" y="26412"/>
                                    </p:animMotion>
                                  </p:childTnLst>
                                </p:cTn>
                              </p:par>
                              <p:par>
                                <p:cTn id="56" presetID="42" presetClass="path" presetSubtype="0" accel="50000" decel="50000" fill="hold" nodeType="withEffect">
                                  <p:stCondLst>
                                    <p:cond delay="0"/>
                                  </p:stCondLst>
                                  <p:childTnLst>
                                    <p:animMotion origin="layout" path="M 5.55556E-7 7.40741E-7 L -0.07465 0.53403 " pathEditMode="relative" rAng="0" ptsTypes="AA">
                                      <p:cBhvr>
                                        <p:cTn id="57" dur="2000" fill="hold"/>
                                        <p:tgtEl>
                                          <p:spTgt spid="55"/>
                                        </p:tgtEl>
                                        <p:attrNameLst>
                                          <p:attrName>ppt_x</p:attrName>
                                          <p:attrName>ppt_y</p:attrName>
                                        </p:attrNameLst>
                                      </p:cBhvr>
                                      <p:rCtr x="-3733" y="26690"/>
                                    </p:animMotion>
                                  </p:childTnLst>
                                </p:cTn>
                              </p:par>
                              <p:par>
                                <p:cTn id="58" presetID="42" presetClass="path" presetSubtype="0" fill="hold" nodeType="withEffect">
                                  <p:stCondLst>
                                    <p:cond delay="1000"/>
                                  </p:stCondLst>
                                  <p:childTnLst>
                                    <p:animMotion origin="layout" path="M 3.88889E-6 -4.81481E-6 L -0.14132 0.53473 " pathEditMode="relative" rAng="0" ptsTypes="AA">
                                      <p:cBhvr>
                                        <p:cTn id="59" dur="2000" fill="hold"/>
                                        <p:tgtEl>
                                          <p:spTgt spid="62"/>
                                        </p:tgtEl>
                                        <p:attrNameLst>
                                          <p:attrName>ppt_x</p:attrName>
                                          <p:attrName>ppt_y</p:attrName>
                                        </p:attrNameLst>
                                      </p:cBhvr>
                                      <p:rCtr x="-7066" y="26644"/>
                                    </p:animMotion>
                                  </p:childTnLst>
                                </p:cTn>
                              </p:par>
                              <p:par>
                                <p:cTn id="60" presetID="42" presetClass="path" presetSubtype="0" accel="50000" decel="50000" fill="hold" nodeType="withEffect">
                                  <p:stCondLst>
                                    <p:cond delay="1500"/>
                                  </p:stCondLst>
                                  <p:childTnLst>
                                    <p:animMotion origin="layout" path="M -2.77778E-6 -1.85185E-6 L -0.20191 0.53195 " pathEditMode="relative" rAng="0" ptsTypes="AA">
                                      <p:cBhvr>
                                        <p:cTn id="61" dur="1000" fill="hold"/>
                                        <p:tgtEl>
                                          <p:spTgt spid="69"/>
                                        </p:tgtEl>
                                        <p:attrNameLst>
                                          <p:attrName>ppt_x</p:attrName>
                                          <p:attrName>ppt_y</p:attrName>
                                        </p:attrNameLst>
                                      </p:cBhvr>
                                      <p:rCtr x="-10104" y="26597"/>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par>
                                <p:cTn id="67" presetID="10" presetClass="exit" presetSubtype="0" fill="hold" grpId="1" nodeType="withEffect">
                                  <p:stCondLst>
                                    <p:cond delay="0"/>
                                  </p:stCondLst>
                                  <p:childTnLst>
                                    <p:animEffect transition="out" filter="fade">
                                      <p:cBhvr>
                                        <p:cTn id="68" dur="500"/>
                                        <p:tgtEl>
                                          <p:spTgt spid="6"/>
                                        </p:tgtEl>
                                      </p:cBhvr>
                                    </p:animEffect>
                                    <p:set>
                                      <p:cBhvr>
                                        <p:cTn id="69" dur="1" fill="hold">
                                          <p:stCondLst>
                                            <p:cond delay="499"/>
                                          </p:stCondLst>
                                        </p:cTn>
                                        <p:tgtEl>
                                          <p:spTgt spid="6"/>
                                        </p:tgtEl>
                                        <p:attrNameLst>
                                          <p:attrName>style.visibility</p:attrName>
                                        </p:attrNameLst>
                                      </p:cBhvr>
                                      <p:to>
                                        <p:strVal val="hidden"/>
                                      </p:to>
                                    </p:set>
                                  </p:childTnLst>
                                </p:cTn>
                              </p:par>
                            </p:childTnLst>
                          </p:cTn>
                        </p:par>
                        <p:par>
                          <p:cTn id="70" fill="hold">
                            <p:stCondLst>
                              <p:cond delay="500"/>
                            </p:stCondLst>
                            <p:childTnLst>
                              <p:par>
                                <p:cTn id="71" presetID="64" presetClass="path" presetSubtype="0" accel="50000" decel="50000" fill="hold" nodeType="afterEffect">
                                  <p:stCondLst>
                                    <p:cond delay="0"/>
                                  </p:stCondLst>
                                  <p:childTnLst>
                                    <p:animMotion origin="layout" path="M 0.21718 0.52848 L 4.72222E-6 -2.96296E-6 " pathEditMode="relative" rAng="0" ptsTypes="AA">
                                      <p:cBhvr>
                                        <p:cTn id="72" dur="3000" fill="hold"/>
                                        <p:tgtEl>
                                          <p:spTgt spid="15"/>
                                        </p:tgtEl>
                                        <p:attrNameLst>
                                          <p:attrName>ppt_x</p:attrName>
                                          <p:attrName>ppt_y</p:attrName>
                                        </p:attrNameLst>
                                      </p:cBhvr>
                                      <p:rCtr x="-10885" y="-26366"/>
                                    </p:animMotion>
                                  </p:childTnLst>
                                </p:cTn>
                              </p:par>
                              <p:par>
                                <p:cTn id="73" presetID="64" presetClass="path" presetSubtype="0" accel="50000" decel="50000" fill="hold" nodeType="withEffect">
                                  <p:stCondLst>
                                    <p:cond delay="0"/>
                                  </p:stCondLst>
                                  <p:childTnLst>
                                    <p:animMotion origin="layout" path="M 0.15973 0.52592 L -2.77778E-6 -1.11111E-6 " pathEditMode="relative" rAng="0" ptsTypes="AA">
                                      <p:cBhvr>
                                        <p:cTn id="74" dur="5000" fill="hold"/>
                                        <p:tgtEl>
                                          <p:spTgt spid="27"/>
                                        </p:tgtEl>
                                        <p:attrNameLst>
                                          <p:attrName>ppt_x</p:attrName>
                                          <p:attrName>ppt_y</p:attrName>
                                        </p:attrNameLst>
                                      </p:cBhvr>
                                      <p:rCtr x="-7986" y="-26273"/>
                                    </p:animMotion>
                                  </p:childTnLst>
                                </p:cTn>
                              </p:par>
                              <p:par>
                                <p:cTn id="75" presetID="64" presetClass="path" presetSubtype="0" fill="hold" nodeType="withEffect">
                                  <p:stCondLst>
                                    <p:cond delay="1000"/>
                                  </p:stCondLst>
                                  <p:childTnLst>
                                    <p:animMotion origin="layout" path="M 0.08385 0.5294 L 1.38889E-6 -2.96296E-6 " pathEditMode="relative" rAng="0" ptsTypes="AA">
                                      <p:cBhvr>
                                        <p:cTn id="76" dur="3000" fill="hold"/>
                                        <p:tgtEl>
                                          <p:spTgt spid="34"/>
                                        </p:tgtEl>
                                        <p:attrNameLst>
                                          <p:attrName>ppt_x</p:attrName>
                                          <p:attrName>ppt_y</p:attrName>
                                        </p:attrNameLst>
                                      </p:cBhvr>
                                      <p:rCtr x="-4219" y="-26366"/>
                                    </p:animMotion>
                                  </p:childTnLst>
                                </p:cTn>
                              </p:par>
                              <p:par>
                                <p:cTn id="77" presetID="64" presetClass="path" presetSubtype="0" accel="10000" fill="hold" nodeType="withEffect">
                                  <p:stCondLst>
                                    <p:cond delay="500"/>
                                  </p:stCondLst>
                                  <p:childTnLst>
                                    <p:animMotion origin="layout" path="M 0.02639 0.52685 L 3.88889E-6 4.81481E-6 " pathEditMode="relative" rAng="0" ptsTypes="AA">
                                      <p:cBhvr>
                                        <p:cTn id="78" dur="2000" fill="hold"/>
                                        <p:tgtEl>
                                          <p:spTgt spid="41"/>
                                        </p:tgtEl>
                                        <p:attrNameLst>
                                          <p:attrName>ppt_x</p:attrName>
                                          <p:attrName>ppt_y</p:attrName>
                                        </p:attrNameLst>
                                      </p:cBhvr>
                                      <p:rCtr x="-1476" y="-26065"/>
                                    </p:animMotion>
                                  </p:childTnLst>
                                </p:cTn>
                              </p:par>
                              <p:par>
                                <p:cTn id="79" presetID="64" presetClass="path" presetSubtype="0" accel="50000" decel="50000" fill="hold" nodeType="withEffect">
                                  <p:stCondLst>
                                    <p:cond delay="0"/>
                                  </p:stCondLst>
                                  <p:childTnLst>
                                    <p:animMotion origin="layout" path="M -0.02326 0.53194 L -2.77778E-6 -2.22222E-6 " pathEditMode="relative" rAng="0" ptsTypes="AA">
                                      <p:cBhvr>
                                        <p:cTn id="80" dur="3000" fill="hold"/>
                                        <p:tgtEl>
                                          <p:spTgt spid="48"/>
                                        </p:tgtEl>
                                        <p:attrNameLst>
                                          <p:attrName>ppt_x</p:attrName>
                                          <p:attrName>ppt_y</p:attrName>
                                        </p:attrNameLst>
                                      </p:cBhvr>
                                      <p:rCtr x="851" y="-26343"/>
                                    </p:animMotion>
                                  </p:childTnLst>
                                </p:cTn>
                              </p:par>
                              <p:par>
                                <p:cTn id="81" presetID="64" presetClass="path" presetSubtype="0" fill="hold" nodeType="withEffect">
                                  <p:stCondLst>
                                    <p:cond delay="1000"/>
                                  </p:stCondLst>
                                  <p:childTnLst>
                                    <p:animMotion origin="layout" path="M -0.07466 0.53403 L 5.55556E-7 7.40741E-7 " pathEditMode="relative" rAng="0" ptsTypes="AA">
                                      <p:cBhvr>
                                        <p:cTn id="82" dur="3000" fill="hold"/>
                                        <p:tgtEl>
                                          <p:spTgt spid="55"/>
                                        </p:tgtEl>
                                        <p:attrNameLst>
                                          <p:attrName>ppt_x</p:attrName>
                                          <p:attrName>ppt_y</p:attrName>
                                        </p:attrNameLst>
                                      </p:cBhvr>
                                      <p:rCtr x="3420" y="-26782"/>
                                    </p:animMotion>
                                  </p:childTnLst>
                                </p:cTn>
                              </p:par>
                              <p:par>
                                <p:cTn id="83" presetID="64" presetClass="path" presetSubtype="0" accel="50000" decel="50000" fill="hold" nodeType="withEffect">
                                  <p:stCondLst>
                                    <p:cond delay="0"/>
                                  </p:stCondLst>
                                  <p:childTnLst>
                                    <p:animMotion origin="layout" path="M -0.14132 0.53473 L 5E-6 -3.7037E-6 " pathEditMode="relative" rAng="0" ptsTypes="AA">
                                      <p:cBhvr>
                                        <p:cTn id="84" dur="2000" fill="hold"/>
                                        <p:tgtEl>
                                          <p:spTgt spid="62"/>
                                        </p:tgtEl>
                                        <p:attrNameLst>
                                          <p:attrName>ppt_x</p:attrName>
                                          <p:attrName>ppt_y</p:attrName>
                                        </p:attrNameLst>
                                      </p:cBhvr>
                                      <p:rCtr x="7066" y="-26736"/>
                                    </p:animMotion>
                                  </p:childTnLst>
                                </p:cTn>
                              </p:par>
                              <p:par>
                                <p:cTn id="85" presetID="64" presetClass="path" presetSubtype="0" fill="hold" nodeType="withEffect">
                                  <p:stCondLst>
                                    <p:cond delay="2000"/>
                                  </p:stCondLst>
                                  <p:childTnLst>
                                    <p:animMotion origin="layout" path="M -0.20191 0.53195 L -2.77778E-6 -1.85185E-6 " pathEditMode="relative" rAng="0" ptsTypes="AA">
                                      <p:cBhvr>
                                        <p:cTn id="86" dur="1000" fill="hold"/>
                                        <p:tgtEl>
                                          <p:spTgt spid="69"/>
                                        </p:tgtEl>
                                        <p:attrNameLst>
                                          <p:attrName>ppt_x</p:attrName>
                                          <p:attrName>ppt_y</p:attrName>
                                        </p:attrNameLst>
                                      </p:cBhvr>
                                      <p:rCtr x="8767" y="-26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10721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4415">
            <a:off x="1447800" y="749300"/>
            <a:ext cx="6591300" cy="4927600"/>
          </a:xfrm>
          <a:prstGeom prst="rect">
            <a:avLst/>
          </a:prstGeom>
          <a:effectLst>
            <a:outerShdw blurRad="127000" dir="13500000" sy="23000" kx="1200000" algn="br" rotWithShape="0">
              <a:schemeClr val="bg1">
                <a:alpha val="20000"/>
              </a:schemeClr>
            </a:outerShdw>
          </a:effectLst>
        </p:spPr>
      </p:pic>
      <p:sp>
        <p:nvSpPr>
          <p:cNvPr id="3" name="TextBox 2"/>
          <p:cNvSpPr txBox="1"/>
          <p:nvPr/>
        </p:nvSpPr>
        <p:spPr>
          <a:xfrm>
            <a:off x="462116" y="131612"/>
            <a:ext cx="7787149" cy="531614"/>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8" name="Freeform 7"/>
          <p:cNvSpPr/>
          <p:nvPr/>
        </p:nvSpPr>
        <p:spPr>
          <a:xfrm rot="21374415">
            <a:off x="1447800" y="749300"/>
            <a:ext cx="6591300" cy="4927600"/>
          </a:xfrm>
          <a:custGeom>
            <a:avLst/>
            <a:gdLst>
              <a:gd name="connsiteX0" fmla="*/ 4495800 w 6591300"/>
              <a:gd name="connsiteY0" fmla="*/ 1346200 h 4927600"/>
              <a:gd name="connsiteX1" fmla="*/ 3657600 w 6591300"/>
              <a:gd name="connsiteY1" fmla="*/ 2298700 h 4927600"/>
              <a:gd name="connsiteX2" fmla="*/ 4495800 w 6591300"/>
              <a:gd name="connsiteY2" fmla="*/ 3251200 h 4927600"/>
              <a:gd name="connsiteX3" fmla="*/ 5334000 w 6591300"/>
              <a:gd name="connsiteY3" fmla="*/ 2298700 h 4927600"/>
              <a:gd name="connsiteX4" fmla="*/ 4495800 w 6591300"/>
              <a:gd name="connsiteY4" fmla="*/ 1346200 h 4927600"/>
              <a:gd name="connsiteX5" fmla="*/ 0 w 6591300"/>
              <a:gd name="connsiteY5" fmla="*/ 0 h 4927600"/>
              <a:gd name="connsiteX6" fmla="*/ 6591300 w 6591300"/>
              <a:gd name="connsiteY6" fmla="*/ 0 h 4927600"/>
              <a:gd name="connsiteX7" fmla="*/ 6591300 w 6591300"/>
              <a:gd name="connsiteY7" fmla="*/ 4927600 h 4927600"/>
              <a:gd name="connsiteX8" fmla="*/ 0 w 6591300"/>
              <a:gd name="connsiteY8" fmla="*/ 4927600 h 49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91300" h="4927600">
                <a:moveTo>
                  <a:pt x="4495800" y="1346200"/>
                </a:moveTo>
                <a:cubicBezTo>
                  <a:pt x="4032875" y="1346200"/>
                  <a:pt x="3657600" y="1772649"/>
                  <a:pt x="3657600" y="2298700"/>
                </a:cubicBezTo>
                <a:cubicBezTo>
                  <a:pt x="3657600" y="2824751"/>
                  <a:pt x="4032875" y="3251200"/>
                  <a:pt x="4495800" y="3251200"/>
                </a:cubicBezTo>
                <a:cubicBezTo>
                  <a:pt x="4958725" y="3251200"/>
                  <a:pt x="5334000" y="2824751"/>
                  <a:pt x="5334000" y="2298700"/>
                </a:cubicBezTo>
                <a:cubicBezTo>
                  <a:pt x="5334000" y="1772649"/>
                  <a:pt x="4958725" y="1346200"/>
                  <a:pt x="4495800" y="1346200"/>
                </a:cubicBezTo>
                <a:close/>
                <a:moveTo>
                  <a:pt x="0" y="0"/>
                </a:moveTo>
                <a:lnTo>
                  <a:pt x="6591300" y="0"/>
                </a:lnTo>
                <a:lnTo>
                  <a:pt x="6591300" y="4927600"/>
                </a:lnTo>
                <a:lnTo>
                  <a:pt x="0" y="4927600"/>
                </a:lnTo>
                <a:close/>
              </a:path>
            </a:pathLst>
          </a:custGeom>
          <a:solidFill>
            <a:srgbClr val="76717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62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2174643" y="1073553"/>
            <a:ext cx="4735830" cy="4652010"/>
            <a:chOff x="2174643" y="1073553"/>
            <a:chExt cx="4735830" cy="4652010"/>
          </a:xfrm>
        </p:grpSpPr>
        <p:sp>
          <p:nvSpPr>
            <p:cNvPr id="2" name="Oval 1"/>
            <p:cNvSpPr/>
            <p:nvPr/>
          </p:nvSpPr>
          <p:spPr>
            <a:xfrm>
              <a:off x="2174643" y="1073553"/>
              <a:ext cx="4735830" cy="4652010"/>
            </a:xfrm>
            <a:prstGeom prst="ellipse">
              <a:avLst/>
            </a:prstGeom>
            <a:ln>
              <a:noFill/>
            </a:ln>
            <a:scene3d>
              <a:camera prst="orthographicFront"/>
              <a:lightRig rig="threePt" dir="t"/>
            </a:scene3d>
            <a:sp3d>
              <a:bevelT w="508000" h="444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ffectLst>
                  <a:outerShdw blurRad="38100" dist="38100" dir="2700000" algn="tl">
                    <a:srgbClr val="000000">
                      <a:alpha val="43137"/>
                    </a:srgbClr>
                  </a:outerShdw>
                </a:effectLst>
              </a:endParaRPr>
            </a:p>
          </p:txBody>
        </p:sp>
        <p:sp>
          <p:nvSpPr>
            <p:cNvPr id="4" name="TextBox 3"/>
            <p:cNvSpPr txBox="1"/>
            <p:nvPr/>
          </p:nvSpPr>
          <p:spPr>
            <a:xfrm>
              <a:off x="3297174" y="2705100"/>
              <a:ext cx="2397252" cy="1200329"/>
            </a:xfrm>
            <a:prstGeom prst="rect">
              <a:avLst/>
            </a:prstGeom>
            <a:noFill/>
          </p:spPr>
          <p:txBody>
            <a:bodyPr wrap="square" rtlCol="0">
              <a:spAutoFit/>
            </a:bodyPr>
            <a:lstStyle/>
            <a:p>
              <a:pPr algn="ctr"/>
              <a:r>
                <a:rPr lang="en-US" sz="7200" dirty="0" smtClean="0">
                  <a:effectLst>
                    <a:outerShdw blurRad="38100" dist="38100" dir="2700000" algn="tl">
                      <a:srgbClr val="000000">
                        <a:alpha val="43137"/>
                      </a:srgbClr>
                    </a:outerShdw>
                  </a:effectLst>
                </a:rPr>
                <a:t>Lie</a:t>
              </a:r>
              <a:endParaRPr lang="en-US" sz="7200" dirty="0">
                <a:effectLst>
                  <a:outerShdw blurRad="38100" dist="38100" dir="2700000" algn="tl">
                    <a:srgbClr val="000000">
                      <a:alpha val="43137"/>
                    </a:srgbClr>
                  </a:outerShdw>
                </a:effectLst>
              </a:endParaRPr>
            </a:p>
          </p:txBody>
        </p:sp>
      </p:grpSp>
      <p:sp>
        <p:nvSpPr>
          <p:cNvPr id="3" name="TextBox 2"/>
          <p:cNvSpPr txBox="1"/>
          <p:nvPr/>
        </p:nvSpPr>
        <p:spPr>
          <a:xfrm>
            <a:off x="462116" y="131612"/>
            <a:ext cx="7787149" cy="531614"/>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7:13-20</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6" name="Oval 5"/>
          <p:cNvSpPr/>
          <p:nvPr/>
        </p:nvSpPr>
        <p:spPr>
          <a:xfrm rot="900000">
            <a:off x="2217991" y="1070800"/>
            <a:ext cx="4735830" cy="4652010"/>
          </a:xfrm>
          <a:prstGeom prst="ellipse">
            <a:avLst/>
          </a:prstGeom>
          <a:noFill/>
          <a:ln w="1778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93617" y="901125"/>
            <a:ext cx="1212183" cy="584775"/>
          </a:xfrm>
          <a:prstGeom prst="rect">
            <a:avLst/>
          </a:prstGeom>
          <a:noFill/>
        </p:spPr>
        <p:txBody>
          <a:bodyPr wrap="square" rtlCol="0">
            <a:spAutoFit/>
          </a:bodyPr>
          <a:lstStyle/>
          <a:p>
            <a:pPr algn="r"/>
            <a:r>
              <a:rPr lang="en-US" sz="3200" dirty="0" smtClean="0">
                <a:effectLst>
                  <a:outerShdw blurRad="38100" dist="38100" dir="2700000" algn="tl">
                    <a:srgbClr val="000000">
                      <a:alpha val="43137"/>
                    </a:srgbClr>
                  </a:outerShdw>
                </a:effectLst>
              </a:rPr>
              <a:t>Truth</a:t>
            </a:r>
            <a:endParaRPr lang="en-US" sz="3200" dirty="0">
              <a:effectLst>
                <a:outerShdw blurRad="38100" dist="38100" dir="2700000" algn="tl">
                  <a:srgbClr val="000000">
                    <a:alpha val="43137"/>
                  </a:srgbClr>
                </a:outerShdw>
              </a:effectLst>
            </a:endParaRPr>
          </a:p>
        </p:txBody>
      </p:sp>
      <p:cxnSp>
        <p:nvCxnSpPr>
          <p:cNvPr id="11" name="Straight Arrow Connector 10"/>
          <p:cNvCxnSpPr/>
          <p:nvPr/>
        </p:nvCxnSpPr>
        <p:spPr>
          <a:xfrm flipH="1">
            <a:off x="6477000" y="1361196"/>
            <a:ext cx="723900" cy="391404"/>
          </a:xfrm>
          <a:prstGeom prst="straightConnector1">
            <a:avLst/>
          </a:prstGeom>
          <a:ln w="28575">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108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5070</TotalTime>
  <Words>637</Words>
  <Application>Microsoft Office PowerPoint</Application>
  <PresentationFormat>On-screen Show (4:3)</PresentationFormat>
  <Paragraphs>75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Penoir</vt:lpstr>
      <vt:lpstr>Arial</vt:lpstr>
      <vt:lpstr>LilyUPC</vt:lpstr>
      <vt:lpstr>Times New Roman</vt:lpstr>
      <vt:lpstr>Britannic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88</cp:revision>
  <dcterms:created xsi:type="dcterms:W3CDTF">2015-07-03T15:46:08Z</dcterms:created>
  <dcterms:modified xsi:type="dcterms:W3CDTF">2015-07-26T12:48:01Z</dcterms:modified>
</cp:coreProperties>
</file>