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4" r:id="rId4"/>
    <p:sldId id="263" r:id="rId5"/>
    <p:sldId id="262" r:id="rId6"/>
    <p:sldId id="261" r:id="rId7"/>
    <p:sldId id="260" r:id="rId8"/>
    <p:sldId id="265" r:id="rId9"/>
    <p:sldId id="266" r:id="rId10"/>
    <p:sldId id="267" r:id="rId11"/>
    <p:sldId id="268" r:id="rId12"/>
    <p:sldId id="271" r:id="rId13"/>
    <p:sldId id="272" r:id="rId14"/>
    <p:sldId id="259" r:id="rId15"/>
    <p:sldId id="258" r:id="rId16"/>
    <p:sldId id="269" r:id="rId17"/>
    <p:sldId id="270" r:id="rId18"/>
    <p:sldId id="273" r:id="rId19"/>
    <p:sldId id="275" r:id="rId20"/>
    <p:sldId id="274" r:id="rId21"/>
  </p:sldIdLst>
  <p:sldSz cx="9144000" cy="6858000" type="screen4x3"/>
  <p:notesSz cx="6858000" cy="9144000"/>
  <p:embeddedFontLst>
    <p:embeddedFont>
      <p:font typeface="Britannic Bold" panose="020B0903060703020204" pitchFamily="34" charset="0"/>
      <p:regular r:id="rId22"/>
    </p:embeddedFont>
    <p:embeddedFont>
      <p:font typeface="LilyUPC" panose="020B0604020202020204" pitchFamily="34" charset="-34"/>
      <p:regular r:id="rId23"/>
      <p:bold r:id="rId24"/>
      <p:italic r:id="rId25"/>
      <p:boldItalic r:id="rId26"/>
    </p:embeddedFont>
    <p:embeddedFont>
      <p:font typeface="Penoir" panose="020B0500000000000000"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62" d="100"/>
          <a:sy n="62" d="100"/>
        </p:scale>
        <p:origin x="774"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6/22/2015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emf"/><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031873"/>
          </a:xfrm>
          <a:prstGeom prst="rect">
            <a:avLst/>
          </a:prstGeom>
          <a:noFill/>
        </p:spPr>
        <p:txBody>
          <a:bodyPr wrap="square" rtlCol="0">
            <a:spAutoFit/>
          </a:bodyPr>
          <a:lstStyle/>
          <a:p>
            <a:r>
              <a:rPr lang="en-US" sz="3200" dirty="0">
                <a:solidFill>
                  <a:srgbClr val="FFFF00"/>
                </a:solidFill>
              </a:rPr>
              <a:t>John R. W. Stott </a:t>
            </a:r>
            <a:r>
              <a:rPr lang="en-US" sz="3200" dirty="0" smtClean="0">
                <a:solidFill>
                  <a:srgbClr val="FFFF00"/>
                </a:solidFill>
              </a:rPr>
              <a:t>(“The Message of the Sermon on the Mount”) ~ </a:t>
            </a:r>
            <a:r>
              <a:rPr lang="en-US" sz="3200" dirty="0"/>
              <a:t>“Once our eyes have been opened to see the enormity of our offence against God, the injuries which others have done to us appear by comparison extremely trifling. If, on the other hand, we have an exaggerated view of the offences of others, it proves that we have minimized our own.”</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97749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6884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Nathaniel Hawthorne ~ </a:t>
            </a:r>
            <a:r>
              <a:rPr lang="en-US" sz="3200" dirty="0">
                <a:effectLst>
                  <a:outerShdw blurRad="38100" dist="38100" dir="2700000" algn="tl">
                    <a:srgbClr val="000000">
                      <a:alpha val="43137"/>
                    </a:srgbClr>
                  </a:outerShdw>
                </a:effectLst>
              </a:rPr>
              <a:t>“No man, for any considerable period, can wear a face to himself and another to the multitude, without finally getting bewildered as to which may be true.”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8326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3005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07158">
            <a:off x="800127" y="861988"/>
            <a:ext cx="3193708" cy="4258277"/>
          </a:xfrm>
          <a:prstGeom prst="rect">
            <a:avLst/>
          </a:prstGeom>
        </p:spPr>
      </p:pic>
      <p:cxnSp>
        <p:nvCxnSpPr>
          <p:cNvPr id="14" name="Straight Connector 13"/>
          <p:cNvCxnSpPr/>
          <p:nvPr/>
        </p:nvCxnSpPr>
        <p:spPr>
          <a:xfrm flipV="1">
            <a:off x="2995106" y="2511006"/>
            <a:ext cx="517415" cy="40231"/>
          </a:xfrm>
          <a:prstGeom prst="line">
            <a:avLst/>
          </a:prstGeom>
          <a:ln w="228600">
            <a:solidFill>
              <a:srgbClr val="FFFF00"/>
            </a:solidFill>
          </a:ln>
          <a:effectLst>
            <a:softEdge rad="63500"/>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232213" y="1142337"/>
            <a:ext cx="2434423" cy="1397213"/>
            <a:chOff x="3069561" y="1107831"/>
            <a:chExt cx="2434423" cy="1397213"/>
          </a:xfrm>
          <a:effectLst>
            <a:outerShdw blurRad="50800" dir="18900000" sy="23000" kx="-1200000" algn="bl" rotWithShape="0">
              <a:prstClr val="black">
                <a:alpha val="30000"/>
              </a:prstClr>
            </a:outerShdw>
          </a:effectLst>
        </p:grpSpPr>
        <p:sp>
          <p:nvSpPr>
            <p:cNvPr id="16" name="Freeform 15"/>
            <p:cNvSpPr/>
            <p:nvPr/>
          </p:nvSpPr>
          <p:spPr>
            <a:xfrm>
              <a:off x="3069561" y="1337788"/>
              <a:ext cx="2375676" cy="1167256"/>
            </a:xfrm>
            <a:custGeom>
              <a:avLst/>
              <a:gdLst>
                <a:gd name="connsiteX0" fmla="*/ 0 w 2375676"/>
                <a:gd name="connsiteY0" fmla="*/ 1167256 h 1167256"/>
                <a:gd name="connsiteX1" fmla="*/ 99967 w 2375676"/>
                <a:gd name="connsiteY1" fmla="*/ 0 h 1167256"/>
                <a:gd name="connsiteX2" fmla="*/ 2375676 w 2375676"/>
                <a:gd name="connsiteY2" fmla="*/ 432208 h 1167256"/>
                <a:gd name="connsiteX3" fmla="*/ 0 w 2375676"/>
                <a:gd name="connsiteY3" fmla="*/ 1167256 h 1167256"/>
              </a:gdLst>
              <a:ahLst/>
              <a:cxnLst>
                <a:cxn ang="0">
                  <a:pos x="connsiteX0" y="connsiteY0"/>
                </a:cxn>
                <a:cxn ang="0">
                  <a:pos x="connsiteX1" y="connsiteY1"/>
                </a:cxn>
                <a:cxn ang="0">
                  <a:pos x="connsiteX2" y="connsiteY2"/>
                </a:cxn>
                <a:cxn ang="0">
                  <a:pos x="connsiteX3" y="connsiteY3"/>
                </a:cxn>
              </a:cxnLst>
              <a:rect l="l" t="t" r="r" b="b"/>
              <a:pathLst>
                <a:path w="2375676" h="1167256">
                  <a:moveTo>
                    <a:pt x="0" y="1167256"/>
                  </a:moveTo>
                  <a:lnTo>
                    <a:pt x="99967" y="0"/>
                  </a:lnTo>
                  <a:lnTo>
                    <a:pt x="2375676" y="432208"/>
                  </a:lnTo>
                  <a:lnTo>
                    <a:pt x="0" y="1167256"/>
                  </a:lnTo>
                  <a:close/>
                </a:path>
              </a:pathLst>
            </a:custGeom>
            <a:gradFill flip="none" rotWithShape="1">
              <a:gsLst>
                <a:gs pos="0">
                  <a:schemeClr val="bg2">
                    <a:lumMod val="10000"/>
                  </a:schemeClr>
                </a:gs>
                <a:gs pos="25000">
                  <a:schemeClr val="bg2">
                    <a:lumMod val="50000"/>
                  </a:schemeClr>
                </a:gs>
                <a:gs pos="93625">
                  <a:schemeClr val="bg2"/>
                </a:gs>
                <a:gs pos="52000">
                  <a:schemeClr val="bg2">
                    <a:lumMod val="90000"/>
                  </a:schemeClr>
                </a:gs>
                <a:gs pos="100000">
                  <a:schemeClr val="bg1"/>
                </a:gs>
              </a:gsLst>
              <a:lin ang="6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650584">
              <a:off x="3191607" y="1107831"/>
              <a:ext cx="2312377" cy="461665"/>
            </a:xfrm>
            <a:prstGeom prst="rect">
              <a:avLst/>
            </a:prstGeom>
            <a:solidFill>
              <a:schemeClr val="bg1"/>
            </a:solidFill>
            <a:ln w="28575">
              <a:solidFill>
                <a:schemeClr val="bg2">
                  <a:lumMod val="10000"/>
                </a:schemeClr>
              </a:solidFill>
            </a:ln>
          </p:spPr>
          <p:txBody>
            <a:bodyPr wrap="square" rtlCol="0">
              <a:spAutoFit/>
            </a:bodyPr>
            <a:lstStyle/>
            <a:p>
              <a:r>
                <a:rPr lang="en-US" sz="2400" b="1" dirty="0" smtClean="0">
                  <a:solidFill>
                    <a:schemeClr val="bg2">
                      <a:lumMod val="10000"/>
                    </a:schemeClr>
                  </a:solidFill>
                  <a:latin typeface="Arial" panose="020B0604020202020204" pitchFamily="34" charset="0"/>
                  <a:cs typeface="Arial" panose="020B0604020202020204" pitchFamily="34" charset="0"/>
                </a:rPr>
                <a:t>$1,000,000,000</a:t>
              </a:r>
              <a:endParaRPr lang="en-US" sz="2400" b="1" dirty="0">
                <a:solidFill>
                  <a:schemeClr val="bg2">
                    <a:lumMod val="10000"/>
                  </a:schemeClr>
                </a:solidFill>
                <a:latin typeface="Arial" panose="020B0604020202020204" pitchFamily="34" charset="0"/>
                <a:cs typeface="Arial" panose="020B0604020202020204" pitchFamily="34" charset="0"/>
              </a:endParaRPr>
            </a:p>
          </p:txBody>
        </p:sp>
      </p:grpSp>
      <p:pic>
        <p:nvPicPr>
          <p:cNvPr id="1026" name="Picture 2" descr="https://encrypted-tbn2.gstatic.com/images?q=tbn:ANd9GcSeTavGJpuZsR5K6BRW_hNT9TqH4XDIRwb-9B-kaHw-yjS1pG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1883">
            <a:off x="457731" y="739081"/>
            <a:ext cx="4807437" cy="3600939"/>
          </a:xfrm>
          <a:prstGeom prst="rect">
            <a:avLst/>
          </a:prstGeom>
          <a:noFill/>
          <a:effectLst>
            <a:outerShdw blurRad="76200" dist="12700" dir="2700000" sy="-23000" kx="-8004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7943">
            <a:off x="1734457" y="1080694"/>
            <a:ext cx="4329545" cy="4156364"/>
          </a:xfrm>
          <a:prstGeom prst="rect">
            <a:avLst/>
          </a:prstGeom>
          <a:effectLst>
            <a:outerShdw blurRad="139700" dist="12700" dir="7800000" sy="-23000" kx="800400" algn="br" rotWithShape="0">
              <a:prstClr val="black">
                <a:alpha val="27000"/>
              </a:prstClr>
            </a:outerShdw>
          </a:effectLst>
        </p:spPr>
      </p:pic>
      <p:sp>
        <p:nvSpPr>
          <p:cNvPr id="2" name="Oval 1"/>
          <p:cNvSpPr/>
          <p:nvPr/>
        </p:nvSpPr>
        <p:spPr>
          <a:xfrm>
            <a:off x="-1103881" y="-504177"/>
            <a:ext cx="7443471" cy="6766792"/>
          </a:xfrm>
          <a:prstGeom prst="ellipse">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98803" y="-1894975"/>
            <a:ext cx="8187818" cy="8187818"/>
          </a:xfrm>
          <a:prstGeom prst="ellipse">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6346" y="0"/>
            <a:ext cx="7443471" cy="6766792"/>
          </a:xfrm>
          <a:prstGeom prst="ellipse">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6"/>
          <a:srcRect r="42435" b="44831"/>
          <a:stretch/>
        </p:blipFill>
        <p:spPr>
          <a:xfrm>
            <a:off x="6159445" y="1222043"/>
            <a:ext cx="2978114" cy="3022383"/>
          </a:xfrm>
          <a:prstGeom prst="rect">
            <a:avLst/>
          </a:prstGeom>
          <a:effectLst>
            <a:outerShdw blurRad="76200" dist="12700" dir="8100000" sy="-23000" kx="800400" algn="br" rotWithShape="0">
              <a:schemeClr val="bg1">
                <a:alpha val="20000"/>
              </a:schemeClr>
            </a:outerShdw>
          </a:effectLst>
        </p:spPr>
      </p:pic>
      <p:pic>
        <p:nvPicPr>
          <p:cNvPr id="11" name="Picture 10"/>
          <p:cNvPicPr>
            <a:picLocks noChangeAspect="1"/>
          </p:cNvPicPr>
          <p:nvPr/>
        </p:nvPicPr>
        <p:blipFill rotWithShape="1">
          <a:blip r:embed="rId7"/>
          <a:srcRect t="3922" r="42854" b="44072"/>
          <a:stretch/>
        </p:blipFill>
        <p:spPr>
          <a:xfrm>
            <a:off x="5954677" y="4178777"/>
            <a:ext cx="1064045" cy="627284"/>
          </a:xfrm>
          <a:prstGeom prst="rect">
            <a:avLst/>
          </a:prstGeom>
        </p:spPr>
      </p:pic>
    </p:spTree>
    <p:extLst>
      <p:ext uri="{BB962C8B-B14F-4D97-AF65-F5344CB8AC3E}">
        <p14:creationId xmlns:p14="http://schemas.microsoft.com/office/powerpoint/2010/main" val="408646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4" presetClass="path" presetSubtype="0" repeatCount="indefinite" fill="hold" nodeType="afterEffect">
                                  <p:stCondLst>
                                    <p:cond delay="0"/>
                                  </p:stCondLst>
                                  <p:childTnLst>
                                    <p:animMotion origin="layout" path="M 2.77778E-6 -1.11111E-6 C 0.01128 0.00023 0.02083 0.0044 0.02587 0.01042 L 0.03732 0.02431 C 0.03975 0.02732 0.04375 0.0287 0.04878 0.0287 C 0.05573 0.0287 0.0618 0.02477 0.0625 0.01875 C 0.0618 0.01389 0.05573 0.00926 0.04878 0.00926 C 0.04375 0.00926 0.03975 0.01111 0.03732 0.01389 L 0.02587 0.02778 C 0.02083 0.03357 0.01128 0.03773 2.77778E-6 0.03843 C -0.01163 0.03773 -0.02118 0.03357 -0.02622 0.02778 L -0.03768 0.01389 C -0.04011 0.01111 -0.0441 0.00926 -0.04913 0.00926 C -0.05608 0.00926 -0.06216 0.01389 -0.0625 0.01875 C -0.06216 0.02477 -0.05608 0.0287 -0.04913 0.0287 C -0.0441 0.0287 -0.04011 0.02732 -0.03768 0.02431 L -0.02622 0.01042 C -0.02118 0.0044 -0.01163 0.00023 2.77778E-6 -1.11111E-6 Z " pathEditMode="relative" rAng="0" ptsTypes="AAAAAAAAAAAAAAAAA">
                                      <p:cBhvr>
                                        <p:cTn id="16" dur="9000" fill="hold"/>
                                        <p:tgtEl>
                                          <p:spTgt spid="12"/>
                                        </p:tgtEl>
                                        <p:attrNameLst>
                                          <p:attrName>ppt_x</p:attrName>
                                          <p:attrName>ppt_y</p:attrName>
                                        </p:attrNameLst>
                                      </p:cBhvr>
                                      <p:rCtr x="0" y="192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0"/>
                            </p:stCondLst>
                            <p:childTnLst>
                              <p:par>
                                <p:cTn id="41" presetID="10" presetClass="exit" presetSubtype="0" fill="hold" grpId="1" nodeType="after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9" presetClass="emph" presetSubtype="0" nodeType="withEffect">
                                  <p:stCondLst>
                                    <p:cond delay="0"/>
                                  </p:stCondLst>
                                  <p:childTnLst>
                                    <p:set>
                                      <p:cBhvr rctx="PPT">
                                        <p:cTn id="49" dur="indefinite"/>
                                        <p:tgtEl>
                                          <p:spTgt spid="13"/>
                                        </p:tgtEl>
                                        <p:attrNameLst>
                                          <p:attrName>style.opacity</p:attrName>
                                        </p:attrNameLst>
                                      </p:cBhvr>
                                      <p:to>
                                        <p:strVal val="0.25"/>
                                      </p:to>
                                    </p:set>
                                    <p:animEffect filter="image" prLst="opacity: 0.25">
                                      <p:cBhvr rctx="IE">
                                        <p:cTn id="50" dur="indefinite"/>
                                        <p:tgtEl>
                                          <p:spTgt spid="13"/>
                                        </p:tgtEl>
                                      </p:cBhvr>
                                    </p:animEffect>
                                  </p:childTnLst>
                                </p:cTn>
                              </p:par>
                              <p:par>
                                <p:cTn id="51" presetID="9" presetClass="emph" presetSubtype="0" nodeType="withEffect">
                                  <p:stCondLst>
                                    <p:cond delay="0"/>
                                  </p:stCondLst>
                                  <p:childTnLst>
                                    <p:set>
                                      <p:cBhvr rctx="PPT">
                                        <p:cTn id="52" dur="indefinite"/>
                                        <p:tgtEl>
                                          <p:spTgt spid="15"/>
                                        </p:tgtEl>
                                        <p:attrNameLst>
                                          <p:attrName>style.opacity</p:attrName>
                                        </p:attrNameLst>
                                      </p:cBhvr>
                                      <p:to>
                                        <p:strVal val="0.25"/>
                                      </p:to>
                                    </p:set>
                                    <p:animEffect filter="image" prLst="opacity: 0.25">
                                      <p:cBhvr rctx="IE">
                                        <p:cTn id="53" dur="indefinite"/>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0"/>
                            </p:stCondLst>
                            <p:childTnLst>
                              <p:par>
                                <p:cTn id="59" presetID="10" presetClass="exit" presetSubtype="0" fill="hold" grpId="1" nodeType="after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9" presetClass="emph" presetSubtype="0" nodeType="withEffect">
                                  <p:stCondLst>
                                    <p:cond delay="0"/>
                                  </p:stCondLst>
                                  <p:childTnLst>
                                    <p:set>
                                      <p:cBhvr rctx="PPT">
                                        <p:cTn id="66" dur="indefinite"/>
                                        <p:tgtEl>
                                          <p:spTgt spid="1026"/>
                                        </p:tgtEl>
                                        <p:attrNameLst>
                                          <p:attrName>style.opacity</p:attrName>
                                        </p:attrNameLst>
                                      </p:cBhvr>
                                      <p:to>
                                        <p:strVal val="0.25"/>
                                      </p:to>
                                    </p:set>
                                    <p:animEffect filter="image" prLst="opacity: 0.25">
                                      <p:cBhvr rctx="IE">
                                        <p:cTn id="67" dur="indefinite"/>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Lay up </a:t>
            </a:r>
            <a:r>
              <a:rPr lang="en-US" sz="3200" dirty="0">
                <a:effectLst>
                  <a:outerShdw blurRad="38100" dist="38100" dir="2700000" algn="tl">
                    <a:srgbClr val="000000">
                      <a:alpha val="43137"/>
                    </a:srgbClr>
                  </a:outerShdw>
                </a:effectLst>
              </a:rPr>
              <a:t>~ verb form of </a:t>
            </a:r>
            <a:r>
              <a:rPr lang="en-US" sz="3200" i="1" dirty="0">
                <a:effectLst>
                  <a:outerShdw blurRad="38100" dist="38100" dir="2700000" algn="tl">
                    <a:srgbClr val="000000">
                      <a:alpha val="43137"/>
                    </a:srgbClr>
                  </a:outerShdw>
                </a:effectLst>
              </a:rPr>
              <a:t>treasure</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thēsauros</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literally, </a:t>
            </a:r>
            <a:r>
              <a:rPr lang="en-US" sz="3200" i="1" dirty="0">
                <a:effectLst>
                  <a:outerShdw blurRad="38100" dist="38100" dir="2700000" algn="tl">
                    <a:srgbClr val="000000">
                      <a:alpha val="43137"/>
                    </a:srgbClr>
                  </a:outerShdw>
                </a:effectLst>
              </a:rPr>
              <a:t>do not treasure up for yourselves treasures</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8226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562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Francois Fenelon (1651-1715) ~ </a:t>
            </a:r>
            <a:r>
              <a:rPr lang="en-US" sz="3200" dirty="0">
                <a:effectLst>
                  <a:outerShdw blurRad="38100" dist="38100" dir="2700000" algn="tl">
                    <a:srgbClr val="000000">
                      <a:alpha val="43137"/>
                    </a:srgbClr>
                  </a:outerShdw>
                </a:effectLst>
              </a:rPr>
              <a:t>“Tell God all that is in your heart, as one unloads one’s heart, its pleasures and its pains, to a dear friend.  Tell God your troubles, that God may comfort you; tell God your joys, that God may sober them; tell God your longings, that God may purify them; tell God your dislikes, that God may help you conquer them; talk to God of your temptations, that God may shield you from them: show God the wounds of your heart, that God</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120387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may heal them.  If you thus pour out all your weaknesses, needs, troubles, there will be no lack of what to say.  Talk out of the abundance of the heart, without consideration say just what you think.  Blessed are they who attain to such familiar, unreserved intercourse with God.”</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987355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 106:13-15 ~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They soon forgot His works; they did not wait for His counsel, </a:t>
            </a:r>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lusted exceedingly in the wilderness, and tested God in the desert.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He gave them their request, but sent leanness into their soul.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01741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26" name="Picture 2" descr="In this Calvin Klein ad we a see anorexic looking model. Calvin Klein is promoting anorexia to its female viewers. They are promoting the image that is anorexia and skinny is beautiful and should be embraced.: Photos, Models, Ralph Lauren, Female Body, Magazines, Image, Ralphlauren, 120 Pound, Too Ski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859">
            <a:off x="2723297" y="915404"/>
            <a:ext cx="3310890" cy="4411029"/>
          </a:xfrm>
          <a:prstGeom prst="rect">
            <a:avLst/>
          </a:prstGeom>
          <a:noFill/>
          <a:effectLst>
            <a:outerShdw blurRad="139700" dist="12700" dir="2700000" sy="-23000" kx="-8004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4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55:1-2 ~ </a:t>
            </a:r>
            <a:r>
              <a:rPr lang="en-US" sz="3200" baseline="30000" dirty="0">
                <a:effectLst>
                  <a:outerShdw blurRad="38100" dist="38100" dir="2700000" algn="tl">
                    <a:srgbClr val="000000">
                      <a:alpha val="43137"/>
                    </a:srgbClr>
                  </a:outerShdw>
                </a:effectLst>
              </a:rPr>
              <a:t>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Ho! Everyone who thirsts, come to the waters; and you who have no money, come, buy and eat. Yes, come, buy wine and milk without money and without price. </a:t>
            </a:r>
            <a:r>
              <a:rPr lang="en-US" sz="3200" baseline="30000" dirty="0">
                <a:effectLst>
                  <a:outerShdw blurRad="38100" dist="38100" dir="2700000" algn="tl">
                    <a:srgbClr val="000000">
                      <a:alpha val="43137"/>
                    </a:srgbClr>
                  </a:outerShdw>
                </a:effectLst>
              </a:rPr>
              <a:t>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Why do you spend money for what is not bread, and your wages for what does not satisfy?  Listen carefully to Me, and eat </a:t>
            </a:r>
            <a:r>
              <a:rPr lang="en-US" sz="3200" i="1" dirty="0">
                <a:solidFill>
                  <a:srgbClr val="FFFF00"/>
                </a:solidFill>
                <a:effectLst>
                  <a:outerShdw blurRad="38100" dist="38100" dir="2700000" algn="tl">
                    <a:srgbClr val="000000">
                      <a:alpha val="43137"/>
                    </a:srgbClr>
                  </a:outerShdw>
                </a:effectLst>
              </a:rPr>
              <a:t>what is</a:t>
            </a:r>
            <a:r>
              <a:rPr lang="en-US" sz="3200" dirty="0">
                <a:solidFill>
                  <a:srgbClr val="FFFF00"/>
                </a:solidFill>
                <a:effectLst>
                  <a:outerShdw blurRad="38100" dist="38100" dir="2700000" algn="tl">
                    <a:srgbClr val="000000">
                      <a:alpha val="43137"/>
                    </a:srgbClr>
                  </a:outerShdw>
                </a:effectLst>
              </a:rPr>
              <a:t> good, and let your soul delight itself in abundance.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604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211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339923"/>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Eph. 4:30-5:2 ~ </a:t>
            </a:r>
            <a:r>
              <a:rPr lang="en-US" sz="3100" baseline="30000" dirty="0">
                <a:effectLst>
                  <a:outerShdw blurRad="38100" dist="38100" dir="2700000" algn="tl">
                    <a:srgbClr val="000000">
                      <a:alpha val="43137"/>
                    </a:srgbClr>
                  </a:outerShdw>
                </a:effectLst>
              </a:rPr>
              <a:t>30</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do not grieve the Holy Spirit of God, by whom you were sealed for the day of redemption.</a:t>
            </a:r>
            <a:r>
              <a:rPr lang="en-US" sz="3100" dirty="0">
                <a:effectLst>
                  <a:outerShdw blurRad="38100" dist="38100" dir="2700000" algn="tl">
                    <a:srgbClr val="000000">
                      <a:alpha val="43137"/>
                    </a:srgbClr>
                  </a:outerShdw>
                </a:effectLst>
              </a:rPr>
              <a:t> </a:t>
            </a:r>
            <a:r>
              <a:rPr lang="en-US" sz="3100" baseline="30000" dirty="0">
                <a:effectLst>
                  <a:outerShdw blurRad="38100" dist="38100" dir="2700000" algn="tl">
                    <a:srgbClr val="000000">
                      <a:alpha val="43137"/>
                    </a:srgbClr>
                  </a:outerShdw>
                </a:effectLst>
              </a:rPr>
              <a:t>31</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Let all bitterness, wrath, anger, clamor, and evil speaking be put away from you, with all malice.</a:t>
            </a:r>
            <a:r>
              <a:rPr lang="en-US" sz="3100" dirty="0">
                <a:effectLst>
                  <a:outerShdw blurRad="38100" dist="38100" dir="2700000" algn="tl">
                    <a:srgbClr val="000000">
                      <a:alpha val="43137"/>
                    </a:srgbClr>
                  </a:outerShdw>
                </a:effectLst>
              </a:rPr>
              <a:t> </a:t>
            </a:r>
            <a:r>
              <a:rPr lang="en-US" sz="3100" baseline="30000" dirty="0">
                <a:effectLst>
                  <a:outerShdw blurRad="38100" dist="38100" dir="2700000" algn="tl">
                    <a:srgbClr val="000000">
                      <a:alpha val="43137"/>
                    </a:srgbClr>
                  </a:outerShdw>
                </a:effectLst>
              </a:rPr>
              <a:t>32</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be kind to one another, tenderhearted, forgiving one another, even as God in Christ forgave you.</a:t>
            </a:r>
          </a:p>
          <a:p>
            <a:r>
              <a:rPr lang="en-US" sz="3100" baseline="30000" dirty="0">
                <a:effectLst>
                  <a:outerShdw blurRad="38100" dist="38100" dir="2700000" algn="tl">
                    <a:srgbClr val="000000">
                      <a:alpha val="43137"/>
                    </a:srgbClr>
                  </a:outerShdw>
                </a:effectLst>
              </a:rPr>
              <a:t>1</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Therefore be imitators of God as dear children. </a:t>
            </a:r>
            <a:r>
              <a:rPr lang="en-US" sz="3100" baseline="30000" dirty="0">
                <a:effectLst>
                  <a:outerShdw blurRad="38100" dist="38100" dir="2700000" algn="tl">
                    <a:srgbClr val="000000">
                      <a:alpha val="43137"/>
                    </a:srgbClr>
                  </a:outerShdw>
                </a:effectLst>
              </a:rPr>
              <a:t>2</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walk in love, as Christ also has loved us and given Himself for us, an offering and a sacrifice to God for a sweet-smelling aroma.</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1795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6026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1248238" y="703950"/>
            <a:ext cx="3127420"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rPr>
              <a:t>Father in heaven,</a:t>
            </a:r>
            <a:endParaRPr lang="en-US" sz="31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8961" y="1168968"/>
            <a:ext cx="4076778" cy="569387"/>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Hallowed be Your name.</a:t>
            </a:r>
            <a:endParaRPr lang="en-US" sz="31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414078" y="1161716"/>
            <a:ext cx="4076778" cy="569387"/>
          </a:xfrm>
          <a:prstGeom prst="rect">
            <a:avLst/>
          </a:prstGeom>
          <a:noFill/>
        </p:spPr>
        <p:txBody>
          <a:bodyPr wrap="square" rtlCol="0">
            <a:spAutoFit/>
          </a:bodyPr>
          <a:lstStyle/>
          <a:p>
            <a:r>
              <a:rPr lang="en-US" sz="3100" smtClean="0">
                <a:solidFill>
                  <a:srgbClr val="FFFF00"/>
                </a:solidFill>
                <a:effectLst>
                  <a:outerShdw blurRad="38100" dist="38100" dir="2700000" algn="tl">
                    <a:srgbClr val="000000">
                      <a:alpha val="43137"/>
                    </a:srgbClr>
                  </a:outerShdw>
                </a:effectLst>
                <a:latin typeface="Penoir" panose="020B0500000000000000" pitchFamily="34" charset="0"/>
              </a:rPr>
              <a:t>Your kingdom come. </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451693" y="1633426"/>
            <a:ext cx="4076778"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Your will be done</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9" name="TextBox 8"/>
          <p:cNvSpPr txBox="1"/>
          <p:nvPr/>
        </p:nvSpPr>
        <p:spPr>
          <a:xfrm>
            <a:off x="463226" y="2114591"/>
            <a:ext cx="4523733" cy="569387"/>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On earth as it is in heaven.</a:t>
            </a:r>
          </a:p>
        </p:txBody>
      </p:sp>
      <p:sp>
        <p:nvSpPr>
          <p:cNvPr id="10" name="Rectangle 9"/>
          <p:cNvSpPr/>
          <p:nvPr/>
        </p:nvSpPr>
        <p:spPr>
          <a:xfrm>
            <a:off x="451598" y="2591191"/>
            <a:ext cx="5588078" cy="569387"/>
          </a:xfrm>
          <a:prstGeom prst="rect">
            <a:avLst/>
          </a:prstGeom>
        </p:spPr>
        <p:txBody>
          <a:bodyPr wrap="square">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Give us this day our daily bread.</a:t>
            </a:r>
          </a:p>
        </p:txBody>
      </p:sp>
      <p:sp>
        <p:nvSpPr>
          <p:cNvPr id="11" name="Rectangle 10"/>
          <p:cNvSpPr/>
          <p:nvPr/>
        </p:nvSpPr>
        <p:spPr>
          <a:xfrm>
            <a:off x="461086" y="3051519"/>
            <a:ext cx="5588078" cy="1046440"/>
          </a:xfrm>
          <a:prstGeom prst="rect">
            <a:avLst/>
          </a:prstGeom>
        </p:spPr>
        <p:txBody>
          <a:bodyPr wrap="square">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And forgive us our debts,</a:t>
            </a:r>
          </a:p>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As we forgive our debtors.</a:t>
            </a:r>
          </a:p>
        </p:txBody>
      </p:sp>
      <p:sp>
        <p:nvSpPr>
          <p:cNvPr id="13" name="TextBox 12"/>
          <p:cNvSpPr txBox="1"/>
          <p:nvPr/>
        </p:nvSpPr>
        <p:spPr>
          <a:xfrm>
            <a:off x="461065" y="3995832"/>
            <a:ext cx="5855232" cy="569387"/>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And do not lead us into temptation,</a:t>
            </a:r>
          </a:p>
        </p:txBody>
      </p:sp>
      <p:sp>
        <p:nvSpPr>
          <p:cNvPr id="14" name="TextBox 13"/>
          <p:cNvSpPr txBox="1"/>
          <p:nvPr/>
        </p:nvSpPr>
        <p:spPr>
          <a:xfrm>
            <a:off x="459803" y="4484145"/>
            <a:ext cx="5855232"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But deliver us from the evil one.</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5" name="TextBox 14"/>
          <p:cNvSpPr txBox="1"/>
          <p:nvPr/>
        </p:nvSpPr>
        <p:spPr>
          <a:xfrm>
            <a:off x="450176" y="4939684"/>
            <a:ext cx="4399123"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For Yours is the kingdom</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6" name="TextBox 15"/>
          <p:cNvSpPr txBox="1"/>
          <p:nvPr/>
        </p:nvSpPr>
        <p:spPr>
          <a:xfrm>
            <a:off x="4626523" y="4947368"/>
            <a:ext cx="2731509" cy="569387"/>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a</a:t>
            </a:r>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nd the power</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7" name="TextBox 16"/>
          <p:cNvSpPr txBox="1"/>
          <p:nvPr/>
        </p:nvSpPr>
        <p:spPr>
          <a:xfrm>
            <a:off x="455326" y="5416092"/>
            <a:ext cx="2483190" cy="569387"/>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latin typeface="Penoir" panose="020B0500000000000000" pitchFamily="34" charset="0"/>
              </a:rPr>
              <a:t>a</a:t>
            </a:r>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nd the glory</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8" name="TextBox 17"/>
          <p:cNvSpPr txBox="1"/>
          <p:nvPr/>
        </p:nvSpPr>
        <p:spPr>
          <a:xfrm>
            <a:off x="2737416" y="5431346"/>
            <a:ext cx="1541865"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forever.</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9" name="TextBox 18"/>
          <p:cNvSpPr txBox="1"/>
          <p:nvPr/>
        </p:nvSpPr>
        <p:spPr>
          <a:xfrm>
            <a:off x="4134624" y="5422382"/>
            <a:ext cx="1541865"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latin typeface="Penoir" panose="020B0500000000000000" pitchFamily="34" charset="0"/>
              </a:rPr>
              <a:t>Amen.</a:t>
            </a:r>
            <a:endParaRPr lang="en-US" sz="31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20" name="TextBox 19"/>
          <p:cNvSpPr txBox="1"/>
          <p:nvPr/>
        </p:nvSpPr>
        <p:spPr>
          <a:xfrm>
            <a:off x="454703" y="702670"/>
            <a:ext cx="831955" cy="569387"/>
          </a:xfrm>
          <a:prstGeom prst="rect">
            <a:avLst/>
          </a:prstGeom>
          <a:noFill/>
        </p:spPr>
        <p:txBody>
          <a:bodyPr wrap="square" rtlCol="0">
            <a:spAutoFit/>
          </a:bodyPr>
          <a:lstStyle/>
          <a:p>
            <a:r>
              <a:rPr lang="en-US" sz="3100" dirty="0" smtClean="0">
                <a:solidFill>
                  <a:srgbClr val="FFFF00"/>
                </a:solidFill>
                <a:effectLst>
                  <a:outerShdw blurRad="38100" dist="38100" dir="2700000" algn="tl">
                    <a:srgbClr val="000000">
                      <a:alpha val="43137"/>
                    </a:srgbClr>
                  </a:outerShdw>
                </a:effectLst>
              </a:rPr>
              <a:t>Our</a:t>
            </a:r>
            <a:endParaRPr lang="en-US" sz="3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063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2" nodeType="clickEffect">
                                  <p:stCondLst>
                                    <p:cond delay="0"/>
                                  </p:stCondLst>
                                  <p:childTnLst>
                                    <p:animClr clrSpc="rgb" dir="cw">
                                      <p:cBhvr override="childStyle">
                                        <p:cTn id="53" dur="2000" fill="hold"/>
                                        <p:tgtEl>
                                          <p:spTgt spid="20"/>
                                        </p:tgtEl>
                                        <p:attrNameLst>
                                          <p:attrName>style.color</p:attrName>
                                        </p:attrNameLst>
                                      </p:cBhvr>
                                      <p:to>
                                        <a:schemeClr val="accent2"/>
                                      </p:to>
                                    </p:animClr>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1" nodeType="clickEffect">
                                  <p:stCondLst>
                                    <p:cond delay="0"/>
                                  </p:stCondLst>
                                  <p:childTnLst>
                                    <p:animClr clrSpc="rgb" dir="cw">
                                      <p:cBhvr override="childStyle">
                                        <p:cTn id="57" dur="2000" fill="hold"/>
                                        <p:tgtEl>
                                          <p:spTgt spid="5"/>
                                        </p:tgtEl>
                                        <p:attrNameLst>
                                          <p:attrName>style.color</p:attrName>
                                        </p:attrNameLst>
                                      </p:cBhvr>
                                      <p:to>
                                        <a:schemeClr val="accent2"/>
                                      </p:to>
                                    </p:animClr>
                                  </p:childTnLst>
                                </p:cTn>
                              </p:par>
                            </p:childTnLst>
                          </p:cTn>
                        </p:par>
                      </p:childTnLst>
                    </p:cTn>
                  </p:par>
                  <p:par>
                    <p:cTn id="58" fill="hold">
                      <p:stCondLst>
                        <p:cond delay="indefinite"/>
                      </p:stCondLst>
                      <p:childTnLst>
                        <p:par>
                          <p:cTn id="59" fill="hold">
                            <p:stCondLst>
                              <p:cond delay="0"/>
                            </p:stCondLst>
                            <p:childTnLst>
                              <p:par>
                                <p:cTn id="60" presetID="3" presetClass="emph" presetSubtype="2" fill="hold" grpId="1" nodeType="clickEffect">
                                  <p:stCondLst>
                                    <p:cond delay="0"/>
                                  </p:stCondLst>
                                  <p:childTnLst>
                                    <p:animClr clrSpc="rgb" dir="cw">
                                      <p:cBhvr override="childStyle">
                                        <p:cTn id="61" dur="2000" fill="hold"/>
                                        <p:tgtEl>
                                          <p:spTgt spid="6"/>
                                        </p:tgtEl>
                                        <p:attrNameLst>
                                          <p:attrName>style.color</p:attrName>
                                        </p:attrNameLst>
                                      </p:cBhvr>
                                      <p:to>
                                        <a:schemeClr val="accent2"/>
                                      </p:to>
                                    </p:animClr>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1" nodeType="clickEffect">
                                  <p:stCondLst>
                                    <p:cond delay="0"/>
                                  </p:stCondLst>
                                  <p:childTnLst>
                                    <p:animClr clrSpc="rgb" dir="cw">
                                      <p:cBhvr override="childStyle">
                                        <p:cTn id="65" dur="2000" fill="hold"/>
                                        <p:tgtEl>
                                          <p:spTgt spid="7"/>
                                        </p:tgtEl>
                                        <p:attrNameLst>
                                          <p:attrName>style.color</p:attrName>
                                        </p:attrNameLst>
                                      </p:cBhvr>
                                      <p:to>
                                        <a:schemeClr val="accent2"/>
                                      </p:to>
                                    </p:animClr>
                                  </p:childTnLst>
                                </p:cTn>
                              </p:par>
                            </p:childTnLst>
                          </p:cTn>
                        </p:par>
                      </p:childTnLst>
                    </p:cTn>
                  </p:par>
                  <p:par>
                    <p:cTn id="66" fill="hold">
                      <p:stCondLst>
                        <p:cond delay="indefinite"/>
                      </p:stCondLst>
                      <p:childTnLst>
                        <p:par>
                          <p:cTn id="67" fill="hold">
                            <p:stCondLst>
                              <p:cond delay="0"/>
                            </p:stCondLst>
                            <p:childTnLst>
                              <p:par>
                                <p:cTn id="68" presetID="3" presetClass="emph" presetSubtype="2" fill="hold" grpId="1" nodeType="clickEffect">
                                  <p:stCondLst>
                                    <p:cond delay="0"/>
                                  </p:stCondLst>
                                  <p:childTnLst>
                                    <p:animClr clrSpc="rgb" dir="cw">
                                      <p:cBhvr override="childStyle">
                                        <p:cTn id="69" dur="2000" fill="hold"/>
                                        <p:tgtEl>
                                          <p:spTgt spid="8"/>
                                        </p:tgtEl>
                                        <p:attrNameLst>
                                          <p:attrName>style.color</p:attrName>
                                        </p:attrNameLst>
                                      </p:cBhvr>
                                      <p:to>
                                        <a:schemeClr val="accent2"/>
                                      </p:to>
                                    </p:animClr>
                                  </p:childTnLst>
                                </p:cTn>
                              </p:par>
                            </p:childTnLst>
                          </p:cTn>
                        </p:par>
                      </p:childTnLst>
                    </p:cTn>
                  </p:par>
                  <p:par>
                    <p:cTn id="70" fill="hold">
                      <p:stCondLst>
                        <p:cond delay="indefinite"/>
                      </p:stCondLst>
                      <p:childTnLst>
                        <p:par>
                          <p:cTn id="71" fill="hold">
                            <p:stCondLst>
                              <p:cond delay="0"/>
                            </p:stCondLst>
                            <p:childTnLst>
                              <p:par>
                                <p:cTn id="72" presetID="3" presetClass="emph" presetSubtype="2" fill="hold" grpId="1" nodeType="clickEffect">
                                  <p:stCondLst>
                                    <p:cond delay="0"/>
                                  </p:stCondLst>
                                  <p:childTnLst>
                                    <p:animClr clrSpc="rgb" dir="cw">
                                      <p:cBhvr override="childStyle">
                                        <p:cTn id="73" dur="2000" fill="hold"/>
                                        <p:tgtEl>
                                          <p:spTgt spid="9"/>
                                        </p:tgtEl>
                                        <p:attrNameLst>
                                          <p:attrName>style.color</p:attrName>
                                        </p:attrNameLst>
                                      </p:cBhvr>
                                      <p:to>
                                        <a:schemeClr val="accent2"/>
                                      </p:to>
                                    </p:animClr>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1" nodeType="clickEffect">
                                  <p:stCondLst>
                                    <p:cond delay="0"/>
                                  </p:stCondLst>
                                  <p:childTnLst>
                                    <p:animClr clrSpc="rgb" dir="cw">
                                      <p:cBhvr override="childStyle">
                                        <p:cTn id="77" dur="2000" fill="hold"/>
                                        <p:tgtEl>
                                          <p:spTgt spid="10"/>
                                        </p:tgtEl>
                                        <p:attrNameLst>
                                          <p:attrName>style.color</p:attrName>
                                        </p:attrNameLst>
                                      </p:cBhvr>
                                      <p:to>
                                        <a:schemeClr val="accent2"/>
                                      </p:to>
                                    </p:animClr>
                                  </p:childTnLst>
                                </p:cTn>
                              </p:par>
                            </p:childTnLst>
                          </p:cTn>
                        </p:par>
                      </p:childTnLst>
                    </p:cTn>
                  </p:par>
                  <p:par>
                    <p:cTn id="78" fill="hold">
                      <p:stCondLst>
                        <p:cond delay="indefinite"/>
                      </p:stCondLst>
                      <p:childTnLst>
                        <p:par>
                          <p:cTn id="79" fill="hold">
                            <p:stCondLst>
                              <p:cond delay="0"/>
                            </p:stCondLst>
                            <p:childTnLst>
                              <p:par>
                                <p:cTn id="80" presetID="3" presetClass="emph" presetSubtype="2" fill="hold" grpId="1" nodeType="clickEffect">
                                  <p:stCondLst>
                                    <p:cond delay="0"/>
                                  </p:stCondLst>
                                  <p:childTnLst>
                                    <p:animClr clrSpc="rgb" dir="cw">
                                      <p:cBhvr override="childStyle">
                                        <p:cTn id="81" dur="2000" fill="hold"/>
                                        <p:tgtEl>
                                          <p:spTgt spid="11"/>
                                        </p:tgtEl>
                                        <p:attrNameLst>
                                          <p:attrName>style.color</p:attrName>
                                        </p:attrNameLst>
                                      </p:cBhvr>
                                      <p:to>
                                        <a:schemeClr val="accent2"/>
                                      </p:to>
                                    </p:animClr>
                                  </p:childTnLst>
                                </p:cTn>
                              </p:par>
                            </p:childTnLst>
                          </p:cTn>
                        </p:par>
                      </p:childTnLst>
                    </p:cTn>
                  </p:par>
                  <p:par>
                    <p:cTn id="82" fill="hold">
                      <p:stCondLst>
                        <p:cond delay="indefinite"/>
                      </p:stCondLst>
                      <p:childTnLst>
                        <p:par>
                          <p:cTn id="83" fill="hold">
                            <p:stCondLst>
                              <p:cond delay="0"/>
                            </p:stCondLst>
                            <p:childTnLst>
                              <p:par>
                                <p:cTn id="84" presetID="3" presetClass="emph" presetSubtype="2" fill="hold" grpId="1" nodeType="clickEffect">
                                  <p:stCondLst>
                                    <p:cond delay="0"/>
                                  </p:stCondLst>
                                  <p:childTnLst>
                                    <p:animClr clrSpc="rgb" dir="cw">
                                      <p:cBhvr override="childStyle">
                                        <p:cTn id="85" dur="2000" fill="hold"/>
                                        <p:tgtEl>
                                          <p:spTgt spid="13"/>
                                        </p:tgtEl>
                                        <p:attrNameLst>
                                          <p:attrName>style.color</p:attrName>
                                        </p:attrNameLst>
                                      </p:cBhvr>
                                      <p:to>
                                        <a:schemeClr val="accent2"/>
                                      </p:to>
                                    </p:animClr>
                                  </p:childTnLst>
                                </p:cTn>
                              </p:par>
                            </p:childTnLst>
                          </p:cTn>
                        </p:par>
                      </p:childTnLst>
                    </p:cTn>
                  </p:par>
                  <p:par>
                    <p:cTn id="86" fill="hold">
                      <p:stCondLst>
                        <p:cond delay="indefinite"/>
                      </p:stCondLst>
                      <p:childTnLst>
                        <p:par>
                          <p:cTn id="87" fill="hold">
                            <p:stCondLst>
                              <p:cond delay="0"/>
                            </p:stCondLst>
                            <p:childTnLst>
                              <p:par>
                                <p:cTn id="88" presetID="3" presetClass="emph" presetSubtype="2" fill="hold" grpId="1" nodeType="clickEffect">
                                  <p:stCondLst>
                                    <p:cond delay="0"/>
                                  </p:stCondLst>
                                  <p:childTnLst>
                                    <p:animClr clrSpc="rgb" dir="cw">
                                      <p:cBhvr override="childStyle">
                                        <p:cTn id="89" dur="2000" fill="hold"/>
                                        <p:tgtEl>
                                          <p:spTgt spid="14"/>
                                        </p:tgtEl>
                                        <p:attrNameLst>
                                          <p:attrName>style.color</p:attrName>
                                        </p:attrNameLst>
                                      </p:cBhvr>
                                      <p:to>
                                        <a:schemeClr val="accent2"/>
                                      </p:to>
                                    </p:animClr>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grpId="1" nodeType="clickEffect">
                                  <p:stCondLst>
                                    <p:cond delay="0"/>
                                  </p:stCondLst>
                                  <p:childTnLst>
                                    <p:animClr clrSpc="rgb" dir="cw">
                                      <p:cBhvr override="childStyle">
                                        <p:cTn id="93" dur="2000" fill="hold"/>
                                        <p:tgtEl>
                                          <p:spTgt spid="15"/>
                                        </p:tgtEl>
                                        <p:attrNameLst>
                                          <p:attrName>style.color</p:attrName>
                                        </p:attrNameLst>
                                      </p:cBhvr>
                                      <p:to>
                                        <a:schemeClr val="accent2"/>
                                      </p:to>
                                    </p:animClr>
                                  </p:childTnLst>
                                </p:cTn>
                              </p:par>
                            </p:childTnLst>
                          </p:cTn>
                        </p:par>
                      </p:childTnLst>
                    </p:cTn>
                  </p:par>
                  <p:par>
                    <p:cTn id="94" fill="hold">
                      <p:stCondLst>
                        <p:cond delay="indefinite"/>
                      </p:stCondLst>
                      <p:childTnLst>
                        <p:par>
                          <p:cTn id="95" fill="hold">
                            <p:stCondLst>
                              <p:cond delay="0"/>
                            </p:stCondLst>
                            <p:childTnLst>
                              <p:par>
                                <p:cTn id="96" presetID="3" presetClass="emph" presetSubtype="2" fill="hold" grpId="1" nodeType="clickEffect">
                                  <p:stCondLst>
                                    <p:cond delay="0"/>
                                  </p:stCondLst>
                                  <p:childTnLst>
                                    <p:animClr clrSpc="rgb" dir="cw">
                                      <p:cBhvr override="childStyle">
                                        <p:cTn id="97" dur="2000" fill="hold"/>
                                        <p:tgtEl>
                                          <p:spTgt spid="16"/>
                                        </p:tgtEl>
                                        <p:attrNameLst>
                                          <p:attrName>style.color</p:attrName>
                                        </p:attrNameLst>
                                      </p:cBhvr>
                                      <p:to>
                                        <a:schemeClr val="accent2"/>
                                      </p:to>
                                    </p:animClr>
                                  </p:childTnLst>
                                </p:cTn>
                              </p:par>
                            </p:childTnLst>
                          </p:cTn>
                        </p:par>
                      </p:childTnLst>
                    </p:cTn>
                  </p:par>
                  <p:par>
                    <p:cTn id="98" fill="hold">
                      <p:stCondLst>
                        <p:cond delay="indefinite"/>
                      </p:stCondLst>
                      <p:childTnLst>
                        <p:par>
                          <p:cTn id="99" fill="hold">
                            <p:stCondLst>
                              <p:cond delay="0"/>
                            </p:stCondLst>
                            <p:childTnLst>
                              <p:par>
                                <p:cTn id="100" presetID="3" presetClass="emph" presetSubtype="2" fill="hold" grpId="1" nodeType="clickEffect">
                                  <p:stCondLst>
                                    <p:cond delay="0"/>
                                  </p:stCondLst>
                                  <p:childTnLst>
                                    <p:animClr clrSpc="rgb" dir="cw">
                                      <p:cBhvr override="childStyle">
                                        <p:cTn id="101" dur="2000" fill="hold"/>
                                        <p:tgtEl>
                                          <p:spTgt spid="17"/>
                                        </p:tgtEl>
                                        <p:attrNameLst>
                                          <p:attrName>style.color</p:attrName>
                                        </p:attrNameLst>
                                      </p:cBhvr>
                                      <p:to>
                                        <a:schemeClr val="accent2"/>
                                      </p:to>
                                    </p:animClr>
                                  </p:childTnLst>
                                </p:cTn>
                              </p:par>
                            </p:childTnLst>
                          </p:cTn>
                        </p:par>
                      </p:childTnLst>
                    </p:cTn>
                  </p:par>
                  <p:par>
                    <p:cTn id="102" fill="hold">
                      <p:stCondLst>
                        <p:cond delay="indefinite"/>
                      </p:stCondLst>
                      <p:childTnLst>
                        <p:par>
                          <p:cTn id="103" fill="hold">
                            <p:stCondLst>
                              <p:cond delay="0"/>
                            </p:stCondLst>
                            <p:childTnLst>
                              <p:par>
                                <p:cTn id="104" presetID="3" presetClass="emph" presetSubtype="2" fill="hold" grpId="1" nodeType="clickEffect">
                                  <p:stCondLst>
                                    <p:cond delay="0"/>
                                  </p:stCondLst>
                                  <p:childTnLst>
                                    <p:animClr clrSpc="rgb" dir="cw">
                                      <p:cBhvr override="childStyle">
                                        <p:cTn id="105" dur="2000" fill="hold"/>
                                        <p:tgtEl>
                                          <p:spTgt spid="18"/>
                                        </p:tgtEl>
                                        <p:attrNameLst>
                                          <p:attrName>style.color</p:attrName>
                                        </p:attrNameLst>
                                      </p:cBhvr>
                                      <p:to>
                                        <a:schemeClr val="accent2"/>
                                      </p:to>
                                    </p:animClr>
                                  </p:childTnLst>
                                </p:cTn>
                              </p:par>
                            </p:childTnLst>
                          </p:cTn>
                        </p:par>
                      </p:childTnLst>
                    </p:cTn>
                  </p:par>
                  <p:par>
                    <p:cTn id="106" fill="hold">
                      <p:stCondLst>
                        <p:cond delay="indefinite"/>
                      </p:stCondLst>
                      <p:childTnLst>
                        <p:par>
                          <p:cTn id="107" fill="hold">
                            <p:stCondLst>
                              <p:cond delay="0"/>
                            </p:stCondLst>
                            <p:childTnLst>
                              <p:par>
                                <p:cTn id="108" presetID="3" presetClass="emph" presetSubtype="2" fill="hold" grpId="1" nodeType="clickEffect">
                                  <p:stCondLst>
                                    <p:cond delay="0"/>
                                  </p:stCondLst>
                                  <p:childTnLst>
                                    <p:animClr clrSpc="rgb" dir="cw">
                                      <p:cBhvr override="childStyle">
                                        <p:cTn id="109" dur="20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1"/>
      <p:bldP spid="20"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6:11-21</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6819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3070</TotalTime>
  <Words>514</Words>
  <Application>Microsoft Office PowerPoint</Application>
  <PresentationFormat>On-screen Show (4:3)</PresentationFormat>
  <Paragraphs>49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Britannic Bold</vt:lpstr>
      <vt:lpstr>Arial</vt:lpstr>
      <vt:lpstr>LilyUPC</vt:lpstr>
      <vt:lpstr>Times New Roman</vt:lpstr>
      <vt:lpstr>Penoir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25</cp:revision>
  <dcterms:created xsi:type="dcterms:W3CDTF">2015-06-15T21:12:07Z</dcterms:created>
  <dcterms:modified xsi:type="dcterms:W3CDTF">2015-06-22T15:41:08Z</dcterms:modified>
</cp:coreProperties>
</file>