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8.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9" r:id="rId3"/>
    <p:sldId id="260" r:id="rId4"/>
    <p:sldId id="279" r:id="rId5"/>
    <p:sldId id="280" r:id="rId6"/>
    <p:sldId id="257" r:id="rId7"/>
    <p:sldId id="258" r:id="rId8"/>
    <p:sldId id="263" r:id="rId9"/>
    <p:sldId id="264" r:id="rId10"/>
    <p:sldId id="261" r:id="rId11"/>
    <p:sldId id="262" r:id="rId12"/>
    <p:sldId id="265" r:id="rId13"/>
    <p:sldId id="266" r:id="rId14"/>
    <p:sldId id="281" r:id="rId15"/>
    <p:sldId id="282" r:id="rId16"/>
    <p:sldId id="273" r:id="rId17"/>
    <p:sldId id="274" r:id="rId18"/>
    <p:sldId id="267" r:id="rId19"/>
    <p:sldId id="268" r:id="rId20"/>
    <p:sldId id="271" r:id="rId21"/>
    <p:sldId id="272" r:id="rId22"/>
    <p:sldId id="275" r:id="rId23"/>
    <p:sldId id="276" r:id="rId24"/>
    <p:sldId id="277" r:id="rId25"/>
    <p:sldId id="278" r:id="rId26"/>
    <p:sldId id="283" r:id="rId27"/>
    <p:sldId id="284" r:id="rId28"/>
  </p:sldIdLst>
  <p:sldSz cx="9144000" cy="6858000" type="screen4x3"/>
  <p:notesSz cx="6858000" cy="9144000"/>
  <p:embeddedFontLst>
    <p:embeddedFont>
      <p:font typeface="Britannic Bold" panose="020B0903060703020204" pitchFamily="34" charset="0"/>
      <p:regular r:id="rId29"/>
    </p:embeddedFont>
    <p:embeddedFont>
      <p:font typeface="Penoir" panose="020B0500000000000000" pitchFamily="34" charset="0"/>
      <p:regular r:id="rId30"/>
      <p:bold r:id="rId31"/>
      <p:italic r:id="rId32"/>
      <p:boldItalic r:id="rId33"/>
    </p:embeddedFont>
    <p:embeddedFont>
      <p:font typeface="LilyUPC" panose="020B0604020202020204" pitchFamily="34" charset="-34"/>
      <p:regular r:id="rId34"/>
      <p:bold r:id="rId35"/>
      <p:italic r:id="rId36"/>
      <p:boldItalic r:id="rId3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42" autoAdjust="0"/>
    <p:restoredTop sz="94660"/>
  </p:normalViewPr>
  <p:slideViewPr>
    <p:cSldViewPr showGuides="1">
      <p:cViewPr>
        <p:scale>
          <a:sx n="39" d="100"/>
          <a:sy n="39" d="100"/>
        </p:scale>
        <p:origin x="1218" y="53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font" Target="fonts/font9.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font" Target="fonts/font7.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6/13/2015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6/13/2015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6/13/2015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6/13/2015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6:1-17</a:t>
            </a:r>
            <a:endPar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Rectangle 11"/>
          <p:cNvSpPr/>
          <p:nvPr/>
        </p:nvSpPr>
        <p:spPr>
          <a:xfrm>
            <a:off x="4023271" y="3765391"/>
            <a:ext cx="2035923" cy="593377"/>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rot="21102475">
            <a:off x="2896802" y="690425"/>
            <a:ext cx="5199031" cy="4567345"/>
          </a:xfrm>
          <a:custGeom>
            <a:avLst/>
            <a:gdLst>
              <a:gd name="connsiteX0" fmla="*/ 495540 w 3339160"/>
              <a:gd name="connsiteY0" fmla="*/ 203 h 4395946"/>
              <a:gd name="connsiteX1" fmla="*/ 2070767 w 3339160"/>
              <a:gd name="connsiteY1" fmla="*/ 484297 h 4395946"/>
              <a:gd name="connsiteX2" fmla="*/ 1655829 w 3339160"/>
              <a:gd name="connsiteY2" fmla="*/ 1659954 h 4395946"/>
              <a:gd name="connsiteX3" fmla="*/ 3115795 w 3339160"/>
              <a:gd name="connsiteY3" fmla="*/ 2635827 h 4395946"/>
              <a:gd name="connsiteX4" fmla="*/ 3254108 w 3339160"/>
              <a:gd name="connsiteY4" fmla="*/ 4326314 h 4395946"/>
              <a:gd name="connsiteX5" fmla="*/ 2324340 w 3339160"/>
              <a:gd name="connsiteY5" fmla="*/ 3980532 h 4395946"/>
              <a:gd name="connsiteX6" fmla="*/ 1256259 w 3339160"/>
              <a:gd name="connsiteY6" fmla="*/ 3135289 h 4395946"/>
              <a:gd name="connsiteX7" fmla="*/ 257335 w 3339160"/>
              <a:gd name="connsiteY7" fmla="*/ 2850979 h 4395946"/>
              <a:gd name="connsiteX8" fmla="*/ 19130 w 3339160"/>
              <a:gd name="connsiteY8" fmla="*/ 1913527 h 4395946"/>
              <a:gd name="connsiteX9" fmla="*/ 633853 w 3339160"/>
              <a:gd name="connsiteY9" fmla="*/ 853131 h 4395946"/>
              <a:gd name="connsiteX10" fmla="*/ 103654 w 3339160"/>
              <a:gd name="connsiteY10" fmla="*/ 430509 h 4395946"/>
              <a:gd name="connsiteX11" fmla="*/ 495540 w 3339160"/>
              <a:gd name="connsiteY11" fmla="*/ 203 h 4395946"/>
              <a:gd name="connsiteX0" fmla="*/ 495540 w 3329907"/>
              <a:gd name="connsiteY0" fmla="*/ 203 h 4395946"/>
              <a:gd name="connsiteX1" fmla="*/ 2070767 w 3329907"/>
              <a:gd name="connsiteY1" fmla="*/ 484297 h 4395946"/>
              <a:gd name="connsiteX2" fmla="*/ 1852692 w 3329907"/>
              <a:gd name="connsiteY2" fmla="*/ 1214280 h 4395946"/>
              <a:gd name="connsiteX3" fmla="*/ 3115795 w 3329907"/>
              <a:gd name="connsiteY3" fmla="*/ 2635827 h 4395946"/>
              <a:gd name="connsiteX4" fmla="*/ 3254108 w 3329907"/>
              <a:gd name="connsiteY4" fmla="*/ 4326314 h 4395946"/>
              <a:gd name="connsiteX5" fmla="*/ 2324340 w 3329907"/>
              <a:gd name="connsiteY5" fmla="*/ 3980532 h 4395946"/>
              <a:gd name="connsiteX6" fmla="*/ 1256259 w 3329907"/>
              <a:gd name="connsiteY6" fmla="*/ 3135289 h 4395946"/>
              <a:gd name="connsiteX7" fmla="*/ 257335 w 3329907"/>
              <a:gd name="connsiteY7" fmla="*/ 2850979 h 4395946"/>
              <a:gd name="connsiteX8" fmla="*/ 19130 w 3329907"/>
              <a:gd name="connsiteY8" fmla="*/ 1913527 h 4395946"/>
              <a:gd name="connsiteX9" fmla="*/ 633853 w 3329907"/>
              <a:gd name="connsiteY9" fmla="*/ 853131 h 4395946"/>
              <a:gd name="connsiteX10" fmla="*/ 103654 w 3329907"/>
              <a:gd name="connsiteY10" fmla="*/ 430509 h 4395946"/>
              <a:gd name="connsiteX11" fmla="*/ 495540 w 3329907"/>
              <a:gd name="connsiteY11" fmla="*/ 203 h 4395946"/>
              <a:gd name="connsiteX0" fmla="*/ 711455 w 3329907"/>
              <a:gd name="connsiteY0" fmla="*/ 141 h 4541881"/>
              <a:gd name="connsiteX1" fmla="*/ 2070767 w 3329907"/>
              <a:gd name="connsiteY1" fmla="*/ 630232 h 4541881"/>
              <a:gd name="connsiteX2" fmla="*/ 1852692 w 3329907"/>
              <a:gd name="connsiteY2" fmla="*/ 1360215 h 4541881"/>
              <a:gd name="connsiteX3" fmla="*/ 3115795 w 3329907"/>
              <a:gd name="connsiteY3" fmla="*/ 2781762 h 4541881"/>
              <a:gd name="connsiteX4" fmla="*/ 3254108 w 3329907"/>
              <a:gd name="connsiteY4" fmla="*/ 4472249 h 4541881"/>
              <a:gd name="connsiteX5" fmla="*/ 2324340 w 3329907"/>
              <a:gd name="connsiteY5" fmla="*/ 4126467 h 4541881"/>
              <a:gd name="connsiteX6" fmla="*/ 1256259 w 3329907"/>
              <a:gd name="connsiteY6" fmla="*/ 3281224 h 4541881"/>
              <a:gd name="connsiteX7" fmla="*/ 257335 w 3329907"/>
              <a:gd name="connsiteY7" fmla="*/ 2996914 h 4541881"/>
              <a:gd name="connsiteX8" fmla="*/ 19130 w 3329907"/>
              <a:gd name="connsiteY8" fmla="*/ 2059462 h 4541881"/>
              <a:gd name="connsiteX9" fmla="*/ 633853 w 3329907"/>
              <a:gd name="connsiteY9" fmla="*/ 999066 h 4541881"/>
              <a:gd name="connsiteX10" fmla="*/ 103654 w 3329907"/>
              <a:gd name="connsiteY10" fmla="*/ 576444 h 4541881"/>
              <a:gd name="connsiteX11" fmla="*/ 711455 w 3329907"/>
              <a:gd name="connsiteY11" fmla="*/ 141 h 4541881"/>
              <a:gd name="connsiteX0" fmla="*/ 693644 w 3312096"/>
              <a:gd name="connsiteY0" fmla="*/ 159 h 4541899"/>
              <a:gd name="connsiteX1" fmla="*/ 2052956 w 3312096"/>
              <a:gd name="connsiteY1" fmla="*/ 630250 h 4541899"/>
              <a:gd name="connsiteX2" fmla="*/ 1834881 w 3312096"/>
              <a:gd name="connsiteY2" fmla="*/ 1360233 h 4541899"/>
              <a:gd name="connsiteX3" fmla="*/ 3097984 w 3312096"/>
              <a:gd name="connsiteY3" fmla="*/ 2781780 h 4541899"/>
              <a:gd name="connsiteX4" fmla="*/ 3236297 w 3312096"/>
              <a:gd name="connsiteY4" fmla="*/ 4472267 h 4541899"/>
              <a:gd name="connsiteX5" fmla="*/ 2306529 w 3312096"/>
              <a:gd name="connsiteY5" fmla="*/ 4126485 h 4541899"/>
              <a:gd name="connsiteX6" fmla="*/ 1238448 w 3312096"/>
              <a:gd name="connsiteY6" fmla="*/ 3281242 h 4541899"/>
              <a:gd name="connsiteX7" fmla="*/ 239524 w 3312096"/>
              <a:gd name="connsiteY7" fmla="*/ 2996932 h 4541899"/>
              <a:gd name="connsiteX8" fmla="*/ 1319 w 3312096"/>
              <a:gd name="connsiteY8" fmla="*/ 2059480 h 4541899"/>
              <a:gd name="connsiteX9" fmla="*/ 298520 w 3312096"/>
              <a:gd name="connsiteY9" fmla="*/ 1283393 h 4541899"/>
              <a:gd name="connsiteX10" fmla="*/ 85843 w 3312096"/>
              <a:gd name="connsiteY10" fmla="*/ 576462 h 4541899"/>
              <a:gd name="connsiteX11" fmla="*/ 693644 w 3312096"/>
              <a:gd name="connsiteY11" fmla="*/ 159 h 4541899"/>
              <a:gd name="connsiteX0" fmla="*/ 617470 w 3235922"/>
              <a:gd name="connsiteY0" fmla="*/ 159 h 4541899"/>
              <a:gd name="connsiteX1" fmla="*/ 1976782 w 3235922"/>
              <a:gd name="connsiteY1" fmla="*/ 630250 h 4541899"/>
              <a:gd name="connsiteX2" fmla="*/ 1758707 w 3235922"/>
              <a:gd name="connsiteY2" fmla="*/ 1360233 h 4541899"/>
              <a:gd name="connsiteX3" fmla="*/ 3021810 w 3235922"/>
              <a:gd name="connsiteY3" fmla="*/ 2781780 h 4541899"/>
              <a:gd name="connsiteX4" fmla="*/ 3160123 w 3235922"/>
              <a:gd name="connsiteY4" fmla="*/ 4472267 h 4541899"/>
              <a:gd name="connsiteX5" fmla="*/ 2230355 w 3235922"/>
              <a:gd name="connsiteY5" fmla="*/ 4126485 h 4541899"/>
              <a:gd name="connsiteX6" fmla="*/ 1162274 w 3235922"/>
              <a:gd name="connsiteY6" fmla="*/ 3281242 h 4541899"/>
              <a:gd name="connsiteX7" fmla="*/ 163350 w 3235922"/>
              <a:gd name="connsiteY7" fmla="*/ 2996932 h 4541899"/>
              <a:gd name="connsiteX8" fmla="*/ 496685 w 3235922"/>
              <a:gd name="connsiteY8" fmla="*/ 2044112 h 4541899"/>
              <a:gd name="connsiteX9" fmla="*/ 222346 w 3235922"/>
              <a:gd name="connsiteY9" fmla="*/ 1283393 h 4541899"/>
              <a:gd name="connsiteX10" fmla="*/ 9669 w 3235922"/>
              <a:gd name="connsiteY10" fmla="*/ 576462 h 4541899"/>
              <a:gd name="connsiteX11" fmla="*/ 617470 w 3235922"/>
              <a:gd name="connsiteY11" fmla="*/ 159 h 4541899"/>
              <a:gd name="connsiteX0" fmla="*/ 617470 w 3235922"/>
              <a:gd name="connsiteY0" fmla="*/ 159 h 4541899"/>
              <a:gd name="connsiteX1" fmla="*/ 1976782 w 3235922"/>
              <a:gd name="connsiteY1" fmla="*/ 630250 h 4541899"/>
              <a:gd name="connsiteX2" fmla="*/ 1758707 w 3235922"/>
              <a:gd name="connsiteY2" fmla="*/ 1360233 h 4541899"/>
              <a:gd name="connsiteX3" fmla="*/ 3021810 w 3235922"/>
              <a:gd name="connsiteY3" fmla="*/ 2781780 h 4541899"/>
              <a:gd name="connsiteX4" fmla="*/ 3160123 w 3235922"/>
              <a:gd name="connsiteY4" fmla="*/ 4472267 h 4541899"/>
              <a:gd name="connsiteX5" fmla="*/ 2230355 w 3235922"/>
              <a:gd name="connsiteY5" fmla="*/ 4126485 h 4541899"/>
              <a:gd name="connsiteX6" fmla="*/ 1162274 w 3235922"/>
              <a:gd name="connsiteY6" fmla="*/ 3281242 h 4541899"/>
              <a:gd name="connsiteX7" fmla="*/ 557078 w 3235922"/>
              <a:gd name="connsiteY7" fmla="*/ 2981564 h 4541899"/>
              <a:gd name="connsiteX8" fmla="*/ 496685 w 3235922"/>
              <a:gd name="connsiteY8" fmla="*/ 2044112 h 4541899"/>
              <a:gd name="connsiteX9" fmla="*/ 222346 w 3235922"/>
              <a:gd name="connsiteY9" fmla="*/ 1283393 h 4541899"/>
              <a:gd name="connsiteX10" fmla="*/ 9669 w 3235922"/>
              <a:gd name="connsiteY10" fmla="*/ 576462 h 4541899"/>
              <a:gd name="connsiteX11" fmla="*/ 617470 w 3235922"/>
              <a:gd name="connsiteY11" fmla="*/ 159 h 4541899"/>
              <a:gd name="connsiteX0" fmla="*/ 796331 w 3414783"/>
              <a:gd name="connsiteY0" fmla="*/ 159 h 4541899"/>
              <a:gd name="connsiteX1" fmla="*/ 2155643 w 3414783"/>
              <a:gd name="connsiteY1" fmla="*/ 630250 h 4541899"/>
              <a:gd name="connsiteX2" fmla="*/ 1937568 w 3414783"/>
              <a:gd name="connsiteY2" fmla="*/ 1360233 h 4541899"/>
              <a:gd name="connsiteX3" fmla="*/ 3200671 w 3414783"/>
              <a:gd name="connsiteY3" fmla="*/ 2781780 h 4541899"/>
              <a:gd name="connsiteX4" fmla="*/ 3338984 w 3414783"/>
              <a:gd name="connsiteY4" fmla="*/ 4472267 h 4541899"/>
              <a:gd name="connsiteX5" fmla="*/ 2409216 w 3414783"/>
              <a:gd name="connsiteY5" fmla="*/ 4126485 h 4541899"/>
              <a:gd name="connsiteX6" fmla="*/ 1341135 w 3414783"/>
              <a:gd name="connsiteY6" fmla="*/ 3281242 h 4541899"/>
              <a:gd name="connsiteX7" fmla="*/ 735939 w 3414783"/>
              <a:gd name="connsiteY7" fmla="*/ 2981564 h 4541899"/>
              <a:gd name="connsiteX8" fmla="*/ 675546 w 3414783"/>
              <a:gd name="connsiteY8" fmla="*/ 2044112 h 4541899"/>
              <a:gd name="connsiteX9" fmla="*/ 3070 w 3414783"/>
              <a:gd name="connsiteY9" fmla="*/ 1467811 h 4541899"/>
              <a:gd name="connsiteX10" fmla="*/ 401207 w 3414783"/>
              <a:gd name="connsiteY10" fmla="*/ 1283393 h 4541899"/>
              <a:gd name="connsiteX11" fmla="*/ 188530 w 3414783"/>
              <a:gd name="connsiteY11" fmla="*/ 576462 h 4541899"/>
              <a:gd name="connsiteX12" fmla="*/ 796331 w 3414783"/>
              <a:gd name="connsiteY12" fmla="*/ 159 h 4541899"/>
              <a:gd name="connsiteX0" fmla="*/ 852181 w 3470633"/>
              <a:gd name="connsiteY0" fmla="*/ 139 h 4541879"/>
              <a:gd name="connsiteX1" fmla="*/ 2211493 w 3470633"/>
              <a:gd name="connsiteY1" fmla="*/ 630230 h 4541879"/>
              <a:gd name="connsiteX2" fmla="*/ 1993418 w 3470633"/>
              <a:gd name="connsiteY2" fmla="*/ 1360213 h 4541879"/>
              <a:gd name="connsiteX3" fmla="*/ 3256521 w 3470633"/>
              <a:gd name="connsiteY3" fmla="*/ 2781760 h 4541879"/>
              <a:gd name="connsiteX4" fmla="*/ 3394834 w 3470633"/>
              <a:gd name="connsiteY4" fmla="*/ 4472247 h 4541879"/>
              <a:gd name="connsiteX5" fmla="*/ 2465066 w 3470633"/>
              <a:gd name="connsiteY5" fmla="*/ 4126465 h 4541879"/>
              <a:gd name="connsiteX6" fmla="*/ 1396985 w 3470633"/>
              <a:gd name="connsiteY6" fmla="*/ 3281222 h 4541879"/>
              <a:gd name="connsiteX7" fmla="*/ 791789 w 3470633"/>
              <a:gd name="connsiteY7" fmla="*/ 2981544 h 4541879"/>
              <a:gd name="connsiteX8" fmla="*/ 731396 w 3470633"/>
              <a:gd name="connsiteY8" fmla="*/ 2044092 h 4541879"/>
              <a:gd name="connsiteX9" fmla="*/ 58920 w 3470633"/>
              <a:gd name="connsiteY9" fmla="*/ 1467791 h 4541879"/>
              <a:gd name="connsiteX10" fmla="*/ 6176 w 3470633"/>
              <a:gd name="connsiteY10" fmla="*/ 937591 h 4541879"/>
              <a:gd name="connsiteX11" fmla="*/ 244380 w 3470633"/>
              <a:gd name="connsiteY11" fmla="*/ 576442 h 4541879"/>
              <a:gd name="connsiteX12" fmla="*/ 852181 w 3470633"/>
              <a:gd name="connsiteY12" fmla="*/ 139 h 4541879"/>
              <a:gd name="connsiteX0" fmla="*/ 852181 w 3470633"/>
              <a:gd name="connsiteY0" fmla="*/ 139 h 4541879"/>
              <a:gd name="connsiteX1" fmla="*/ 2211493 w 3470633"/>
              <a:gd name="connsiteY1" fmla="*/ 630230 h 4541879"/>
              <a:gd name="connsiteX2" fmla="*/ 1993418 w 3470633"/>
              <a:gd name="connsiteY2" fmla="*/ 1360213 h 4541879"/>
              <a:gd name="connsiteX3" fmla="*/ 3256521 w 3470633"/>
              <a:gd name="connsiteY3" fmla="*/ 2781760 h 4541879"/>
              <a:gd name="connsiteX4" fmla="*/ 3394834 w 3470633"/>
              <a:gd name="connsiteY4" fmla="*/ 4472247 h 4541879"/>
              <a:gd name="connsiteX5" fmla="*/ 2465066 w 3470633"/>
              <a:gd name="connsiteY5" fmla="*/ 4126465 h 4541879"/>
              <a:gd name="connsiteX6" fmla="*/ 1396985 w 3470633"/>
              <a:gd name="connsiteY6" fmla="*/ 3281222 h 4541879"/>
              <a:gd name="connsiteX7" fmla="*/ 982302 w 3470633"/>
              <a:gd name="connsiteY7" fmla="*/ 3027649 h 4541879"/>
              <a:gd name="connsiteX8" fmla="*/ 731396 w 3470633"/>
              <a:gd name="connsiteY8" fmla="*/ 2044092 h 4541879"/>
              <a:gd name="connsiteX9" fmla="*/ 58920 w 3470633"/>
              <a:gd name="connsiteY9" fmla="*/ 1467791 h 4541879"/>
              <a:gd name="connsiteX10" fmla="*/ 6176 w 3470633"/>
              <a:gd name="connsiteY10" fmla="*/ 937591 h 4541879"/>
              <a:gd name="connsiteX11" fmla="*/ 244380 w 3470633"/>
              <a:gd name="connsiteY11" fmla="*/ 576442 h 4541879"/>
              <a:gd name="connsiteX12" fmla="*/ 852181 w 3470633"/>
              <a:gd name="connsiteY12" fmla="*/ 139 h 4541879"/>
              <a:gd name="connsiteX0" fmla="*/ 852181 w 3551007"/>
              <a:gd name="connsiteY0" fmla="*/ 139 h 4565865"/>
              <a:gd name="connsiteX1" fmla="*/ 2211493 w 3551007"/>
              <a:gd name="connsiteY1" fmla="*/ 630230 h 4565865"/>
              <a:gd name="connsiteX2" fmla="*/ 1993418 w 3551007"/>
              <a:gd name="connsiteY2" fmla="*/ 1360213 h 4565865"/>
              <a:gd name="connsiteX3" fmla="*/ 3408932 w 3551007"/>
              <a:gd name="connsiteY3" fmla="*/ 2428295 h 4565865"/>
              <a:gd name="connsiteX4" fmla="*/ 3394834 w 3551007"/>
              <a:gd name="connsiteY4" fmla="*/ 4472247 h 4565865"/>
              <a:gd name="connsiteX5" fmla="*/ 2465066 w 3551007"/>
              <a:gd name="connsiteY5" fmla="*/ 4126465 h 4565865"/>
              <a:gd name="connsiteX6" fmla="*/ 1396985 w 3551007"/>
              <a:gd name="connsiteY6" fmla="*/ 3281222 h 4565865"/>
              <a:gd name="connsiteX7" fmla="*/ 982302 w 3551007"/>
              <a:gd name="connsiteY7" fmla="*/ 3027649 h 4565865"/>
              <a:gd name="connsiteX8" fmla="*/ 731396 w 3551007"/>
              <a:gd name="connsiteY8" fmla="*/ 2044092 h 4565865"/>
              <a:gd name="connsiteX9" fmla="*/ 58920 w 3551007"/>
              <a:gd name="connsiteY9" fmla="*/ 1467791 h 4565865"/>
              <a:gd name="connsiteX10" fmla="*/ 6176 w 3551007"/>
              <a:gd name="connsiteY10" fmla="*/ 937591 h 4565865"/>
              <a:gd name="connsiteX11" fmla="*/ 244380 w 3551007"/>
              <a:gd name="connsiteY11" fmla="*/ 576442 h 4565865"/>
              <a:gd name="connsiteX12" fmla="*/ 852181 w 3551007"/>
              <a:gd name="connsiteY12" fmla="*/ 139 h 4565865"/>
              <a:gd name="connsiteX0" fmla="*/ 852181 w 3551007"/>
              <a:gd name="connsiteY0" fmla="*/ 139 h 4567345"/>
              <a:gd name="connsiteX1" fmla="*/ 2211493 w 3551007"/>
              <a:gd name="connsiteY1" fmla="*/ 630230 h 4567345"/>
              <a:gd name="connsiteX2" fmla="*/ 1993418 w 3551007"/>
              <a:gd name="connsiteY2" fmla="*/ 1360213 h 4567345"/>
              <a:gd name="connsiteX3" fmla="*/ 3408932 w 3551007"/>
              <a:gd name="connsiteY3" fmla="*/ 2428295 h 4567345"/>
              <a:gd name="connsiteX4" fmla="*/ 3394834 w 3551007"/>
              <a:gd name="connsiteY4" fmla="*/ 4472247 h 4567345"/>
              <a:gd name="connsiteX5" fmla="*/ 2465066 w 3551007"/>
              <a:gd name="connsiteY5" fmla="*/ 4126465 h 4567345"/>
              <a:gd name="connsiteX6" fmla="*/ 2057431 w 3551007"/>
              <a:gd name="connsiteY6" fmla="*/ 3212065 h 4567345"/>
              <a:gd name="connsiteX7" fmla="*/ 982302 w 3551007"/>
              <a:gd name="connsiteY7" fmla="*/ 3027649 h 4567345"/>
              <a:gd name="connsiteX8" fmla="*/ 731396 w 3551007"/>
              <a:gd name="connsiteY8" fmla="*/ 2044092 h 4567345"/>
              <a:gd name="connsiteX9" fmla="*/ 58920 w 3551007"/>
              <a:gd name="connsiteY9" fmla="*/ 1467791 h 4567345"/>
              <a:gd name="connsiteX10" fmla="*/ 6176 w 3551007"/>
              <a:gd name="connsiteY10" fmla="*/ 937591 h 4567345"/>
              <a:gd name="connsiteX11" fmla="*/ 244380 w 3551007"/>
              <a:gd name="connsiteY11" fmla="*/ 576442 h 4567345"/>
              <a:gd name="connsiteX12" fmla="*/ 852181 w 3551007"/>
              <a:gd name="connsiteY12" fmla="*/ 139 h 456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51007" h="4567345">
                <a:moveTo>
                  <a:pt x="852181" y="139"/>
                </a:moveTo>
                <a:cubicBezTo>
                  <a:pt x="1180033" y="9104"/>
                  <a:pt x="2021287" y="403551"/>
                  <a:pt x="2211493" y="630230"/>
                </a:cubicBezTo>
                <a:cubicBezTo>
                  <a:pt x="2401699" y="856909"/>
                  <a:pt x="1793845" y="1060536"/>
                  <a:pt x="1993418" y="1360213"/>
                </a:cubicBezTo>
                <a:cubicBezTo>
                  <a:pt x="2192991" y="1659891"/>
                  <a:pt x="3175363" y="1909623"/>
                  <a:pt x="3408932" y="2428295"/>
                </a:cubicBezTo>
                <a:cubicBezTo>
                  <a:pt x="3642501" y="2946967"/>
                  <a:pt x="3552145" y="4189219"/>
                  <a:pt x="3394834" y="4472247"/>
                </a:cubicBezTo>
                <a:cubicBezTo>
                  <a:pt x="3237523" y="4755275"/>
                  <a:pt x="2687967" y="4336495"/>
                  <a:pt x="2465066" y="4126465"/>
                </a:cubicBezTo>
                <a:cubicBezTo>
                  <a:pt x="2242166" y="3916435"/>
                  <a:pt x="2304558" y="3395201"/>
                  <a:pt x="2057431" y="3212065"/>
                </a:cubicBezTo>
                <a:cubicBezTo>
                  <a:pt x="1810304" y="3028929"/>
                  <a:pt x="1203308" y="3222311"/>
                  <a:pt x="982302" y="3027649"/>
                </a:cubicBezTo>
                <a:cubicBezTo>
                  <a:pt x="761296" y="2832987"/>
                  <a:pt x="885293" y="2304068"/>
                  <a:pt x="731396" y="2044092"/>
                </a:cubicBezTo>
                <a:cubicBezTo>
                  <a:pt x="577499" y="1784116"/>
                  <a:pt x="104643" y="1594577"/>
                  <a:pt x="58920" y="1467791"/>
                </a:cubicBezTo>
                <a:cubicBezTo>
                  <a:pt x="13197" y="1341005"/>
                  <a:pt x="43004" y="1077185"/>
                  <a:pt x="6176" y="937591"/>
                </a:cubicBezTo>
                <a:cubicBezTo>
                  <a:pt x="-30652" y="797998"/>
                  <a:pt x="103379" y="732684"/>
                  <a:pt x="244380" y="576442"/>
                </a:cubicBezTo>
                <a:cubicBezTo>
                  <a:pt x="385381" y="420200"/>
                  <a:pt x="524329" y="-8826"/>
                  <a:pt x="852181" y="139"/>
                </a:cubicBezTo>
                <a:close/>
              </a:path>
            </a:pathLst>
          </a:custGeom>
          <a:blipFill>
            <a:blip r:embed="rId3"/>
            <a:tile tx="0" ty="0" sx="100000" sy="100000" flip="none" algn="tl"/>
          </a:blip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p:cNvPicPr>
            <a:picLocks noChangeAspect="1"/>
          </p:cNvPicPr>
          <p:nvPr/>
        </p:nvPicPr>
        <p:blipFill rotWithShape="1">
          <a:blip r:embed="rId4"/>
          <a:srcRect r="47614" b="46481"/>
          <a:stretch/>
        </p:blipFill>
        <p:spPr>
          <a:xfrm rot="21329285">
            <a:off x="3566618" y="1422603"/>
            <a:ext cx="4338870" cy="3006181"/>
          </a:xfrm>
          <a:prstGeom prst="rect">
            <a:avLst/>
          </a:prstGeom>
          <a:effectLst>
            <a:softEdge rad="31750"/>
          </a:effectLst>
        </p:spPr>
      </p:pic>
      <p:sp>
        <p:nvSpPr>
          <p:cNvPr id="13" name="TextBox 12"/>
          <p:cNvSpPr txBox="1"/>
          <p:nvPr/>
        </p:nvSpPr>
        <p:spPr>
          <a:xfrm>
            <a:off x="4051977" y="3704170"/>
            <a:ext cx="2212848" cy="677555"/>
          </a:xfrm>
          <a:prstGeom prst="rect">
            <a:avLst/>
          </a:prstGeom>
          <a:noFill/>
        </p:spPr>
        <p:txBody>
          <a:bodyPr wrap="square" rtlCol="0">
            <a:spAutoFit/>
          </a:bodyPr>
          <a:lstStyle/>
          <a:p>
            <a:r>
              <a:rPr lang="en-US" sz="3600" dirty="0">
                <a:solidFill>
                  <a:srgbClr val="FFFF00"/>
                </a:solidFill>
                <a:effectLst>
                  <a:outerShdw blurRad="38100" dist="38100" dir="2700000" algn="tl">
                    <a:srgbClr val="000000">
                      <a:alpha val="43137"/>
                    </a:srgbClr>
                  </a:outerShdw>
                </a:effectLst>
              </a:rPr>
              <a:t>hypocrisy.</a:t>
            </a:r>
            <a:endParaRPr lang="en-US" sz="3600" kern="1200" dirty="0">
              <a:solidFill>
                <a:schemeClr val="tx1"/>
              </a:solidFill>
            </a:endParaRPr>
          </a:p>
        </p:txBody>
      </p:sp>
      <p:sp>
        <p:nvSpPr>
          <p:cNvPr id="11" name="TextBox 10"/>
          <p:cNvSpPr txBox="1"/>
          <p:nvPr/>
        </p:nvSpPr>
        <p:spPr>
          <a:xfrm>
            <a:off x="462116" y="2590800"/>
            <a:ext cx="8300884" cy="1754326"/>
          </a:xfrm>
          <a:prstGeom prst="rect">
            <a:avLst/>
          </a:prstGeom>
          <a:noFill/>
        </p:spPr>
        <p:txBody>
          <a:bodyPr wrap="square" rtlCol="0">
            <a:spAutoFit/>
          </a:bodyPr>
          <a:lstStyle/>
          <a:p>
            <a:r>
              <a:rPr lang="en-US" sz="3600" dirty="0">
                <a:effectLst>
                  <a:outerShdw blurRad="38100" dist="38100" dir="2700000" algn="tl">
                    <a:srgbClr val="000000">
                      <a:alpha val="43137"/>
                    </a:srgbClr>
                  </a:outerShdw>
                </a:effectLst>
              </a:rPr>
              <a:t>Luke </a:t>
            </a:r>
            <a:r>
              <a:rPr lang="en-US" sz="3600" dirty="0" smtClean="0">
                <a:effectLst>
                  <a:outerShdw blurRad="38100" dist="38100" dir="2700000" algn="tl">
                    <a:srgbClr val="000000">
                      <a:alpha val="43137"/>
                    </a:srgbClr>
                  </a:outerShdw>
                </a:effectLst>
              </a:rPr>
              <a:t>12:1b </a:t>
            </a:r>
            <a:r>
              <a:rPr lang="en-US" sz="3600" dirty="0">
                <a:effectLst>
                  <a:outerShdw blurRad="38100" dist="38100" dir="2700000" algn="tl">
                    <a:srgbClr val="000000">
                      <a:alpha val="43137"/>
                    </a:srgbClr>
                  </a:outerShdw>
                </a:effectLst>
              </a:rPr>
              <a:t>~ </a:t>
            </a:r>
            <a:r>
              <a:rPr lang="en-US" sz="3600" dirty="0" smtClean="0">
                <a:solidFill>
                  <a:srgbClr val="FFFF00"/>
                </a:solidFill>
                <a:effectLst>
                  <a:outerShdw blurRad="38100" dist="38100" dir="2700000" algn="tl">
                    <a:srgbClr val="000000">
                      <a:alpha val="43137"/>
                    </a:srgbClr>
                  </a:outerShdw>
                </a:effectLst>
              </a:rPr>
              <a:t>Beware</a:t>
            </a:r>
          </a:p>
          <a:p>
            <a:r>
              <a:rPr lang="en-US" sz="3600" dirty="0" smtClean="0">
                <a:solidFill>
                  <a:srgbClr val="FFFF00"/>
                </a:solidFill>
                <a:effectLst>
                  <a:outerShdw blurRad="38100" dist="38100" dir="2700000" algn="tl">
                    <a:srgbClr val="000000">
                      <a:alpha val="43137"/>
                    </a:srgbClr>
                  </a:outerShdw>
                </a:effectLst>
              </a:rPr>
              <a:t>of </a:t>
            </a:r>
            <a:r>
              <a:rPr lang="en-US" sz="3600" dirty="0">
                <a:solidFill>
                  <a:srgbClr val="FFFF00"/>
                </a:solidFill>
                <a:effectLst>
                  <a:outerShdw blurRad="38100" dist="38100" dir="2700000" algn="tl">
                    <a:srgbClr val="000000">
                      <a:alpha val="43137"/>
                    </a:srgbClr>
                  </a:outerShdw>
                </a:effectLst>
              </a:rPr>
              <a:t>the leaven of </a:t>
            </a:r>
            <a:r>
              <a:rPr lang="en-US" sz="3600" dirty="0" smtClean="0">
                <a:solidFill>
                  <a:srgbClr val="FFFF00"/>
                </a:solidFill>
                <a:effectLst>
                  <a:outerShdw blurRad="38100" dist="38100" dir="2700000" algn="tl">
                    <a:srgbClr val="000000">
                      <a:alpha val="43137"/>
                    </a:srgbClr>
                  </a:outerShdw>
                </a:effectLst>
              </a:rPr>
              <a:t>the</a:t>
            </a:r>
          </a:p>
          <a:p>
            <a:r>
              <a:rPr lang="en-US" sz="3600" dirty="0" smtClean="0">
                <a:solidFill>
                  <a:srgbClr val="FFFF00"/>
                </a:solidFill>
                <a:effectLst>
                  <a:outerShdw blurRad="38100" dist="38100" dir="2700000" algn="tl">
                    <a:srgbClr val="000000">
                      <a:alpha val="43137"/>
                    </a:srgbClr>
                  </a:outerShdw>
                </a:effectLst>
              </a:rPr>
              <a:t>Pharisees</a:t>
            </a:r>
            <a:r>
              <a:rPr lang="en-US" sz="3600" dirty="0">
                <a:solidFill>
                  <a:srgbClr val="FFFF00"/>
                </a:solidFill>
                <a:effectLst>
                  <a:outerShdw blurRad="38100" dist="38100" dir="2700000" algn="tl">
                    <a:srgbClr val="000000">
                      <a:alpha val="43137"/>
                    </a:srgbClr>
                  </a:outerShdw>
                </a:effectLst>
              </a:rPr>
              <a:t>, which </a:t>
            </a:r>
            <a:r>
              <a:rPr lang="en-US" sz="3600" dirty="0" smtClean="0">
                <a:solidFill>
                  <a:srgbClr val="FFFF00"/>
                </a:solidFill>
                <a:effectLst>
                  <a:outerShdw blurRad="38100" dist="38100" dir="2700000" algn="tl">
                    <a:srgbClr val="000000">
                      <a:alpha val="43137"/>
                    </a:srgbClr>
                  </a:outerShdw>
                </a:effectLst>
              </a:rPr>
              <a:t>is</a:t>
            </a:r>
            <a:endParaRPr lang="en-US" sz="36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10" name="TextBox 9"/>
          <p:cNvSpPr txBox="1"/>
          <p:nvPr/>
        </p:nvSpPr>
        <p:spPr>
          <a:xfrm>
            <a:off x="3969444" y="4304980"/>
            <a:ext cx="2414962" cy="646331"/>
          </a:xfrm>
          <a:prstGeom prst="rect">
            <a:avLst/>
          </a:prstGeom>
          <a:noFill/>
        </p:spPr>
        <p:txBody>
          <a:bodyPr wrap="square" rtlCol="0">
            <a:spAutoFit/>
          </a:bodyPr>
          <a:lstStyle/>
          <a:p>
            <a:r>
              <a:rPr lang="en-US" sz="36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t>
            </a:r>
            <a:r>
              <a:rPr lang="en-US" sz="3600" b="1" i="1"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upokritēs</a:t>
            </a:r>
            <a:endParaRPr lang="en-US" sz="3600" b="1" i="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342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par>
                                <p:cTn id="30" presetID="3" presetClass="emph" presetSubtype="2" fill="hold" grpId="1" nodeType="withEffect">
                                  <p:stCondLst>
                                    <p:cond delay="0"/>
                                  </p:stCondLst>
                                  <p:childTnLst>
                                    <p:animClr clrSpc="rgb" dir="cw">
                                      <p:cBhvr override="childStyle">
                                        <p:cTn id="31" dur="2000" fill="hold"/>
                                        <p:tgtEl>
                                          <p:spTgt spid="11"/>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13" grpId="0"/>
      <p:bldP spid="11" grpId="0"/>
      <p:bldP spid="11" grpId="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120533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277948">
            <a:off x="3344792" y="1371600"/>
            <a:ext cx="2454417" cy="3681626"/>
          </a:xfrm>
          <a:prstGeom prst="rect">
            <a:avLst/>
          </a:prstGeom>
          <a:effectLst>
            <a:outerShdw blurRad="50800" dist="254000" dir="8100000" algn="tr" rotWithShape="0">
              <a:schemeClr val="bg1">
                <a:alpha val="40000"/>
              </a:schemeClr>
            </a:outerShdw>
          </a:effectLst>
        </p:spPr>
      </p:pic>
      <p:sp>
        <p:nvSpPr>
          <p:cNvPr id="8" name="TextBox 7"/>
          <p:cNvSpPr txBox="1"/>
          <p:nvPr/>
        </p:nvSpPr>
        <p:spPr>
          <a:xfrm>
            <a:off x="2362200" y="4953000"/>
            <a:ext cx="4419600" cy="584775"/>
          </a:xfrm>
          <a:prstGeom prst="rect">
            <a:avLst/>
          </a:prstGeom>
          <a:noFill/>
        </p:spPr>
        <p:txBody>
          <a:bodyPr wrap="square" rtlCol="0">
            <a:spAutoFit/>
          </a:bodyPr>
          <a:lstStyle/>
          <a:p>
            <a:r>
              <a:rPr lang="en-US" sz="3200" dirty="0" smtClean="0"/>
              <a:t>Antiochus IV (Epiphanes)</a:t>
            </a:r>
            <a:endParaRPr lang="en-US" sz="3200" dirty="0"/>
          </a:p>
        </p:txBody>
      </p:sp>
    </p:spTree>
    <p:extLst>
      <p:ext uri="{BB962C8B-B14F-4D97-AF65-F5344CB8AC3E}">
        <p14:creationId xmlns:p14="http://schemas.microsoft.com/office/powerpoint/2010/main" val="201852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631934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569660"/>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Room</a:t>
            </a:r>
            <a:r>
              <a:rPr lang="en-US" sz="3200" dirty="0">
                <a:effectLst>
                  <a:outerShdw blurRad="38100" dist="38100" dir="2700000" algn="tl">
                    <a:srgbClr val="000000">
                      <a:alpha val="43137"/>
                    </a:srgbClr>
                  </a:outerShdw>
                </a:effectLst>
              </a:rPr>
              <a:t> ~ Vine’s Dictionary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tameion</a:t>
            </a:r>
            <a:r>
              <a:rPr lang="en-US" sz="3200"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denotes, firstly, “a store-chamber,” then, “any private room, secret chamber,”</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759026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90970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509200"/>
          </a:xfrm>
          <a:prstGeom prst="rect">
            <a:avLst/>
          </a:prstGeom>
          <a:noFill/>
        </p:spPr>
        <p:txBody>
          <a:bodyPr wrap="square" rtlCol="0">
            <a:spAutoFit/>
          </a:bodyPr>
          <a:lstStyle/>
          <a:p>
            <a:r>
              <a:rPr lang="en-US" sz="3100" dirty="0">
                <a:solidFill>
                  <a:srgbClr val="FFFF00"/>
                </a:solidFill>
                <a:effectLst>
                  <a:outerShdw blurRad="38100" dist="38100" dir="2700000" algn="tl">
                    <a:srgbClr val="000000">
                      <a:alpha val="43137"/>
                    </a:srgbClr>
                  </a:outerShdw>
                </a:effectLst>
              </a:rPr>
              <a:t>C. H. Spurgeon ~ </a:t>
            </a:r>
            <a:r>
              <a:rPr lang="en-US" sz="3100" dirty="0">
                <a:effectLst>
                  <a:outerShdw blurRad="38100" dist="38100" dir="2700000" algn="tl">
                    <a:srgbClr val="000000">
                      <a:alpha val="43137"/>
                    </a:srgbClr>
                  </a:outerShdw>
                </a:effectLst>
              </a:rPr>
              <a:t>“I have heard very great commendation give to certain Easterners, because at the hour of the rising of the sun, or the hour when the sound is heard from the summit of the mosque, wherever they may be, they put themselves in the posture of prayer. God forbid I should rob them of any credit they deserve, but far be it from us ever to imitate them. We are not to be ashamed of our prayers, but they are not things for the public street. They are intended for God’s eye, and God’s ear.”</a:t>
            </a:r>
            <a:endParaRPr lang="en-US" sz="31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88300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16349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509200"/>
          </a:xfrm>
          <a:prstGeom prst="rect">
            <a:avLst/>
          </a:prstGeom>
          <a:noFill/>
        </p:spPr>
        <p:txBody>
          <a:bodyPr wrap="square" rtlCol="0">
            <a:spAutoFit/>
          </a:bodyPr>
          <a:lstStyle/>
          <a:p>
            <a:r>
              <a:rPr lang="en-US" sz="3100" dirty="0">
                <a:effectLst>
                  <a:outerShdw blurRad="38100" dist="38100" dir="2700000" algn="tl">
                    <a:srgbClr val="000000">
                      <a:alpha val="43137"/>
                    </a:srgbClr>
                  </a:outerShdw>
                </a:effectLst>
              </a:rPr>
              <a:t>Luke 18:1-5 ~ </a:t>
            </a:r>
            <a:r>
              <a:rPr lang="en-US" sz="3100" baseline="30000" dirty="0">
                <a:effectLst>
                  <a:outerShdw blurRad="38100" dist="38100" dir="2700000" algn="tl">
                    <a:srgbClr val="000000">
                      <a:alpha val="43137"/>
                    </a:srgbClr>
                  </a:outerShdw>
                </a:effectLst>
              </a:rPr>
              <a:t>1</a:t>
            </a:r>
            <a:r>
              <a:rPr lang="en-US" sz="3100" i="1" dirty="0">
                <a:effectLst>
                  <a:outerShdw blurRad="38100" dist="38100" dir="2700000" algn="tl">
                    <a:srgbClr val="000000">
                      <a:alpha val="43137"/>
                    </a:srgbClr>
                  </a:outerShdw>
                </a:effectLst>
              </a:rPr>
              <a:t> </a:t>
            </a:r>
            <a:r>
              <a:rPr lang="en-US" sz="3100" dirty="0">
                <a:solidFill>
                  <a:srgbClr val="FFFF00"/>
                </a:solidFill>
                <a:effectLst>
                  <a:outerShdw blurRad="38100" dist="38100" dir="2700000" algn="tl">
                    <a:srgbClr val="000000">
                      <a:alpha val="43137"/>
                    </a:srgbClr>
                  </a:outerShdw>
                </a:effectLst>
              </a:rPr>
              <a:t>Then He spoke a parable to them, that men always ought to pray and not lose heart, </a:t>
            </a:r>
            <a:r>
              <a:rPr lang="en-US" sz="3100" baseline="30000" dirty="0">
                <a:effectLst>
                  <a:outerShdw blurRad="38100" dist="38100" dir="2700000" algn="tl">
                    <a:srgbClr val="000000">
                      <a:alpha val="43137"/>
                    </a:srgbClr>
                  </a:outerShdw>
                </a:effectLst>
              </a:rPr>
              <a:t>2</a:t>
            </a:r>
            <a:r>
              <a:rPr lang="en-US" sz="3100" dirty="0">
                <a:effectLst>
                  <a:outerShdw blurRad="38100" dist="38100" dir="2700000" algn="tl">
                    <a:srgbClr val="000000">
                      <a:alpha val="43137"/>
                    </a:srgbClr>
                  </a:outerShdw>
                </a:effectLst>
              </a:rPr>
              <a:t> </a:t>
            </a:r>
            <a:r>
              <a:rPr lang="en-US" sz="3100" dirty="0">
                <a:solidFill>
                  <a:srgbClr val="FFFF00"/>
                </a:solidFill>
                <a:effectLst>
                  <a:outerShdw blurRad="38100" dist="38100" dir="2700000" algn="tl">
                    <a:srgbClr val="000000">
                      <a:alpha val="43137"/>
                    </a:srgbClr>
                  </a:outerShdw>
                </a:effectLst>
              </a:rPr>
              <a:t>saying: “There was in a certain city a judge who did not fear God nor regard man. </a:t>
            </a:r>
            <a:r>
              <a:rPr lang="en-US" sz="3100" baseline="30000" dirty="0">
                <a:effectLst>
                  <a:outerShdw blurRad="38100" dist="38100" dir="2700000" algn="tl">
                    <a:srgbClr val="000000">
                      <a:alpha val="43137"/>
                    </a:srgbClr>
                  </a:outerShdw>
                </a:effectLst>
              </a:rPr>
              <a:t>3</a:t>
            </a:r>
            <a:r>
              <a:rPr lang="en-US" sz="3100" dirty="0">
                <a:effectLst>
                  <a:outerShdw blurRad="38100" dist="38100" dir="2700000" algn="tl">
                    <a:srgbClr val="000000">
                      <a:alpha val="43137"/>
                    </a:srgbClr>
                  </a:outerShdw>
                </a:effectLst>
              </a:rPr>
              <a:t> </a:t>
            </a:r>
            <a:r>
              <a:rPr lang="en-US" sz="3100" dirty="0">
                <a:solidFill>
                  <a:srgbClr val="FFFF00"/>
                </a:solidFill>
                <a:effectLst>
                  <a:outerShdw blurRad="38100" dist="38100" dir="2700000" algn="tl">
                    <a:srgbClr val="000000">
                      <a:alpha val="43137"/>
                    </a:srgbClr>
                  </a:outerShdw>
                </a:effectLst>
              </a:rPr>
              <a:t>Now there was a widow in that city; and she came to him, saying, ‘Get justice for me from my adversary.’ </a:t>
            </a:r>
            <a:r>
              <a:rPr lang="en-US" sz="3100" baseline="30000" dirty="0">
                <a:effectLst>
                  <a:outerShdw blurRad="38100" dist="38100" dir="2700000" algn="tl">
                    <a:srgbClr val="000000">
                      <a:alpha val="43137"/>
                    </a:srgbClr>
                  </a:outerShdw>
                </a:effectLst>
              </a:rPr>
              <a:t>4</a:t>
            </a:r>
            <a:r>
              <a:rPr lang="en-US" sz="3100" dirty="0">
                <a:effectLst>
                  <a:outerShdw blurRad="38100" dist="38100" dir="2700000" algn="tl">
                    <a:srgbClr val="000000">
                      <a:alpha val="43137"/>
                    </a:srgbClr>
                  </a:outerShdw>
                </a:effectLst>
              </a:rPr>
              <a:t> </a:t>
            </a:r>
            <a:r>
              <a:rPr lang="en-US" sz="3100" dirty="0">
                <a:solidFill>
                  <a:srgbClr val="FFFF00"/>
                </a:solidFill>
                <a:effectLst>
                  <a:outerShdw blurRad="38100" dist="38100" dir="2700000" algn="tl">
                    <a:srgbClr val="000000">
                      <a:alpha val="43137"/>
                    </a:srgbClr>
                  </a:outerShdw>
                </a:effectLst>
              </a:rPr>
              <a:t>And he would not for a while; but afterward he said within himself, ‘Though I do not fear God nor regard man, </a:t>
            </a:r>
            <a:r>
              <a:rPr lang="en-US" sz="3100" baseline="30000" dirty="0">
                <a:effectLst>
                  <a:outerShdw blurRad="38100" dist="38100" dir="2700000" algn="tl">
                    <a:srgbClr val="000000">
                      <a:alpha val="43137"/>
                    </a:srgbClr>
                  </a:outerShdw>
                </a:effectLst>
              </a:rPr>
              <a:t>5</a:t>
            </a:r>
            <a:r>
              <a:rPr lang="en-US" sz="3100" dirty="0">
                <a:effectLst>
                  <a:outerShdw blurRad="38100" dist="38100" dir="2700000" algn="tl">
                    <a:srgbClr val="000000">
                      <a:alpha val="43137"/>
                    </a:srgbClr>
                  </a:outerShdw>
                </a:effectLst>
              </a:rPr>
              <a:t> </a:t>
            </a:r>
            <a:r>
              <a:rPr lang="en-US" sz="3100" dirty="0">
                <a:solidFill>
                  <a:srgbClr val="FFFF00"/>
                </a:solidFill>
                <a:effectLst>
                  <a:outerShdw blurRad="38100" dist="38100" dir="2700000" algn="tl">
                    <a:srgbClr val="000000">
                      <a:alpha val="43137"/>
                    </a:srgbClr>
                  </a:outerShdw>
                </a:effectLst>
              </a:rPr>
              <a:t>yet because this widow troubles me I will avenge her, lest by her continual coming she weary me.’”</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33290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530292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8100" y="287472"/>
            <a:ext cx="4695825" cy="5857875"/>
          </a:xfrm>
          <a:prstGeom prst="rect">
            <a:avLst/>
          </a:prstGeom>
          <a:effectLst>
            <a:softEdge rad="127000"/>
          </a:effectLst>
        </p:spPr>
      </p:pic>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pic>
        <p:nvPicPr>
          <p:cNvPr id="30" name="Picture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40000">
            <a:off x="4607152" y="1766620"/>
            <a:ext cx="416023" cy="402850"/>
          </a:xfrm>
          <a:prstGeom prst="rect">
            <a:avLst/>
          </a:prstGeom>
          <a:effectLst/>
          <a:scene3d>
            <a:camera prst="orthographicFront"/>
            <a:lightRig rig="threePt" dir="t"/>
          </a:scene3d>
          <a:sp3d>
            <a:bevelT w="190500" h="190500"/>
          </a:sp3d>
        </p:spPr>
      </p:pic>
      <p:sp>
        <p:nvSpPr>
          <p:cNvPr id="31" name="TextBox 30"/>
          <p:cNvSpPr txBox="1"/>
          <p:nvPr/>
        </p:nvSpPr>
        <p:spPr>
          <a:xfrm>
            <a:off x="457200" y="1259008"/>
            <a:ext cx="2967020" cy="1077218"/>
          </a:xfrm>
          <a:prstGeom prst="rect">
            <a:avLst/>
          </a:prstGeom>
          <a:noFill/>
        </p:spPr>
        <p:txBody>
          <a:bodyPr wrap="square" rtlCol="0">
            <a:spAutoFit/>
          </a:bodyPr>
          <a:lstStyle/>
          <a:p>
            <a:pPr algn="ctr"/>
            <a:r>
              <a:rPr lang="en-US" sz="3200" dirty="0" smtClean="0">
                <a:solidFill>
                  <a:srgbClr val="FFFF00"/>
                </a:solidFill>
                <a:effectLst>
                  <a:outerShdw blurRad="38100" dist="38100" dir="2700000" algn="tl">
                    <a:srgbClr val="000000">
                      <a:alpha val="43137"/>
                    </a:srgbClr>
                  </a:outerShdw>
                </a:effectLst>
              </a:rPr>
              <a:t>Chapter 5 ~ heart issues</a:t>
            </a:r>
            <a:endParaRPr lang="en-US" sz="3200" dirty="0">
              <a:solidFill>
                <a:srgbClr val="FFFF00"/>
              </a:solidFill>
              <a:effectLst>
                <a:outerShdw blurRad="38100" dist="38100" dir="2700000" algn="tl">
                  <a:srgbClr val="000000">
                    <a:alpha val="43137"/>
                  </a:srgbClr>
                </a:outerShdw>
              </a:effectLst>
            </a:endParaRPr>
          </a:p>
        </p:txBody>
      </p:sp>
      <p:sp>
        <p:nvSpPr>
          <p:cNvPr id="32" name="Freeform 31"/>
          <p:cNvSpPr/>
          <p:nvPr/>
        </p:nvSpPr>
        <p:spPr>
          <a:xfrm rot="19846463">
            <a:off x="2716910" y="1890902"/>
            <a:ext cx="1845045" cy="704772"/>
          </a:xfrm>
          <a:custGeom>
            <a:avLst/>
            <a:gdLst>
              <a:gd name="connsiteX0" fmla="*/ 0 w 1552175"/>
              <a:gd name="connsiteY0" fmla="*/ 0 h 704772"/>
              <a:gd name="connsiteX1" fmla="*/ 545567 w 1552175"/>
              <a:gd name="connsiteY1" fmla="*/ 630091 h 704772"/>
              <a:gd name="connsiteX2" fmla="*/ 1552175 w 1552175"/>
              <a:gd name="connsiteY2" fmla="*/ 668511 h 704772"/>
            </a:gdLst>
            <a:ahLst/>
            <a:cxnLst>
              <a:cxn ang="0">
                <a:pos x="connsiteX0" y="connsiteY0"/>
              </a:cxn>
              <a:cxn ang="0">
                <a:pos x="connsiteX1" y="connsiteY1"/>
              </a:cxn>
              <a:cxn ang="0">
                <a:pos x="connsiteX2" y="connsiteY2"/>
              </a:cxn>
            </a:cxnLst>
            <a:rect l="l" t="t" r="r" b="b"/>
            <a:pathLst>
              <a:path w="1552175" h="704772">
                <a:moveTo>
                  <a:pt x="0" y="0"/>
                </a:moveTo>
                <a:cubicBezTo>
                  <a:pt x="143435" y="259336"/>
                  <a:pt x="286871" y="518673"/>
                  <a:pt x="545567" y="630091"/>
                </a:cubicBezTo>
                <a:cubicBezTo>
                  <a:pt x="804263" y="741509"/>
                  <a:pt x="1178219" y="705010"/>
                  <a:pt x="1552175" y="668511"/>
                </a:cubicBezTo>
              </a:path>
            </a:pathLst>
          </a:custGeom>
          <a:noFill/>
          <a:ln w="95250">
            <a:solidFill>
              <a:srgbClr val="FFFF00"/>
            </a:solidFill>
            <a:headEnd type="none" w="med" len="med"/>
            <a:tailEnd type="triangle" w="med" len="med"/>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flipH="1">
            <a:off x="5486400" y="2952828"/>
            <a:ext cx="1552175" cy="704772"/>
          </a:xfrm>
          <a:custGeom>
            <a:avLst/>
            <a:gdLst>
              <a:gd name="connsiteX0" fmla="*/ 0 w 1552175"/>
              <a:gd name="connsiteY0" fmla="*/ 0 h 704772"/>
              <a:gd name="connsiteX1" fmla="*/ 545567 w 1552175"/>
              <a:gd name="connsiteY1" fmla="*/ 630091 h 704772"/>
              <a:gd name="connsiteX2" fmla="*/ 1552175 w 1552175"/>
              <a:gd name="connsiteY2" fmla="*/ 668511 h 704772"/>
            </a:gdLst>
            <a:ahLst/>
            <a:cxnLst>
              <a:cxn ang="0">
                <a:pos x="connsiteX0" y="connsiteY0"/>
              </a:cxn>
              <a:cxn ang="0">
                <a:pos x="connsiteX1" y="connsiteY1"/>
              </a:cxn>
              <a:cxn ang="0">
                <a:pos x="connsiteX2" y="connsiteY2"/>
              </a:cxn>
            </a:cxnLst>
            <a:rect l="l" t="t" r="r" b="b"/>
            <a:pathLst>
              <a:path w="1552175" h="704772">
                <a:moveTo>
                  <a:pt x="0" y="0"/>
                </a:moveTo>
                <a:cubicBezTo>
                  <a:pt x="143435" y="259336"/>
                  <a:pt x="286871" y="518673"/>
                  <a:pt x="545567" y="630091"/>
                </a:cubicBezTo>
                <a:cubicBezTo>
                  <a:pt x="804263" y="741509"/>
                  <a:pt x="1178219" y="705010"/>
                  <a:pt x="1552175" y="668511"/>
                </a:cubicBezTo>
              </a:path>
            </a:pathLst>
          </a:custGeom>
          <a:noFill/>
          <a:ln w="95250">
            <a:solidFill>
              <a:srgbClr val="FFFF00"/>
            </a:solidFill>
            <a:headEnd type="none" w="med" len="med"/>
            <a:tailEnd type="triangle" w="med" len="med"/>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519355" y="1658938"/>
            <a:ext cx="2967020" cy="1077218"/>
          </a:xfrm>
          <a:prstGeom prst="rect">
            <a:avLst/>
          </a:prstGeom>
          <a:noFill/>
        </p:spPr>
        <p:txBody>
          <a:bodyPr wrap="square" rtlCol="0">
            <a:spAutoFit/>
          </a:bodyPr>
          <a:lstStyle/>
          <a:p>
            <a:pPr algn="ctr"/>
            <a:r>
              <a:rPr lang="en-US" sz="3200" dirty="0" smtClean="0">
                <a:solidFill>
                  <a:srgbClr val="FFFF00"/>
                </a:solidFill>
                <a:effectLst>
                  <a:outerShdw blurRad="38100" dist="38100" dir="2700000" algn="tl">
                    <a:srgbClr val="000000">
                      <a:alpha val="43137"/>
                    </a:srgbClr>
                  </a:outerShdw>
                </a:effectLst>
              </a:rPr>
              <a:t>Chapter 6 ~ hand issues</a:t>
            </a:r>
            <a:endParaRPr lang="en-US" sz="32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662882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fade">
                                      <p:cBhvr>
                                        <p:cTn id="11" dur="500"/>
                                        <p:tgtEl>
                                          <p:spTgt spid="4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left)">
                                      <p:cBhvr>
                                        <p:cTn id="15" dur="500"/>
                                        <p:tgtEl>
                                          <p:spTgt spid="3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par>
                          <p:cTn id="25" fill="hold">
                            <p:stCondLst>
                              <p:cond delay="500"/>
                            </p:stCondLst>
                            <p:childTnLst>
                              <p:par>
                                <p:cTn id="26" presetID="22" presetClass="entr" presetSubtype="2"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right)">
                                      <p:cBhvr>
                                        <p:cTn id="2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animBg="1"/>
      <p:bldP spid="33" grpId="0" animBg="1"/>
      <p:bldP spid="3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048000" y="2902803"/>
            <a:ext cx="2895600" cy="830997"/>
          </a:xfrm>
          <a:prstGeom prst="rect">
            <a:avLst/>
          </a:prstGeom>
          <a:noFill/>
        </p:spPr>
        <p:txBody>
          <a:bodyPr wrap="square" rtlCol="0">
            <a:spAutoFit/>
          </a:bodyPr>
          <a:lstStyle/>
          <a:p>
            <a:r>
              <a:rPr lang="en-US" sz="4800" dirty="0" smtClean="0">
                <a:effectLst>
                  <a:outerShdw blurRad="38100" dist="38100" dir="2700000" algn="tl">
                    <a:srgbClr val="000000">
                      <a:alpha val="43137"/>
                    </a:srgbClr>
                  </a:outerShdw>
                </a:effectLst>
              </a:rPr>
              <a:t>66 words</a:t>
            </a:r>
            <a:endParaRPr lang="en-US" sz="48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8636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34" presetClass="emph" presetSubtype="0" fill="hold" grpId="1" nodeType="afterEffect">
                                  <p:stCondLst>
                                    <p:cond delay="0"/>
                                  </p:stCondLst>
                                  <p:iterate type="wd">
                                    <p:tmPct val="10000"/>
                                  </p:iterate>
                                  <p:childTnLst>
                                    <p:animMotion origin="layout" path="M 3.33333E-6 3.7037E-6 L 3.33333E-6 -0.07223 " pathEditMode="relative" rAng="0" ptsTypes="AA">
                                      <p:cBhvr>
                                        <p:cTn id="10" dur="250" accel="50000" decel="50000" autoRev="1" fill="hold">
                                          <p:stCondLst>
                                            <p:cond delay="0"/>
                                          </p:stCondLst>
                                        </p:cTn>
                                        <p:tgtEl>
                                          <p:spTgt spid="2"/>
                                        </p:tgtEl>
                                        <p:attrNameLst>
                                          <p:attrName>ppt_x</p:attrName>
                                          <p:attrName>ppt_y</p:attrName>
                                        </p:attrNameLst>
                                      </p:cBhvr>
                                      <p:rCtr x="0" y="-3611"/>
                                    </p:animMotion>
                                    <p:animRot by="1500000">
                                      <p:cBhvr>
                                        <p:cTn id="11" dur="125" fill="hold">
                                          <p:stCondLst>
                                            <p:cond delay="0"/>
                                          </p:stCondLst>
                                        </p:cTn>
                                        <p:tgtEl>
                                          <p:spTgt spid="2"/>
                                        </p:tgtEl>
                                        <p:attrNameLst>
                                          <p:attrName>r</p:attrName>
                                        </p:attrNameLst>
                                      </p:cBhvr>
                                    </p:animRot>
                                    <p:animRot by="-1500000">
                                      <p:cBhvr>
                                        <p:cTn id="12" dur="125" fill="hold">
                                          <p:stCondLst>
                                            <p:cond delay="125"/>
                                          </p:stCondLst>
                                        </p:cTn>
                                        <p:tgtEl>
                                          <p:spTgt spid="2"/>
                                        </p:tgtEl>
                                        <p:attrNameLst>
                                          <p:attrName>r</p:attrName>
                                        </p:attrNameLst>
                                      </p:cBhvr>
                                    </p:animRot>
                                    <p:animRot by="-1500000">
                                      <p:cBhvr>
                                        <p:cTn id="13" dur="125" fill="hold">
                                          <p:stCondLst>
                                            <p:cond delay="250"/>
                                          </p:stCondLst>
                                        </p:cTn>
                                        <p:tgtEl>
                                          <p:spTgt spid="2"/>
                                        </p:tgtEl>
                                        <p:attrNameLst>
                                          <p:attrName>r</p:attrName>
                                        </p:attrNameLst>
                                      </p:cBhvr>
                                    </p:animRot>
                                    <p:animRot by="1500000">
                                      <p:cBhvr>
                                        <p:cTn id="14"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193465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861252" y="3245864"/>
            <a:ext cx="1850839" cy="593377"/>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Our Father </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16x (</a:t>
            </a:r>
            <a:r>
              <a:rPr lang="en-US" sz="3200" dirty="0" smtClean="0">
                <a:solidFill>
                  <a:srgbClr val="FFFF00"/>
                </a:solidFill>
                <a:effectLst>
                  <a:outerShdw blurRad="38100" dist="38100" dir="2700000" algn="tl">
                    <a:srgbClr val="000000">
                      <a:alpha val="43137"/>
                    </a:srgbClr>
                  </a:outerShdw>
                </a:effectLst>
              </a:rPr>
              <a:t>your</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My</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our</a:t>
            </a:r>
            <a:r>
              <a:rPr lang="en-US" sz="3200" dirty="0">
                <a:effectLst>
                  <a:outerShdw blurRad="38100" dist="38100" dir="2700000" algn="tl">
                    <a:srgbClr val="000000">
                      <a:alpha val="43137"/>
                    </a:srgbClr>
                  </a:outerShdw>
                </a:effectLst>
              </a:rPr>
              <a:t> – </a:t>
            </a:r>
            <a:r>
              <a:rPr lang="en-US" sz="3200">
                <a:effectLst>
                  <a:outerShdw blurRad="38100" dist="38100" dir="2700000" algn="tl">
                    <a:srgbClr val="000000">
                      <a:alpha val="43137"/>
                    </a:srgbClr>
                  </a:outerShdw>
                </a:effectLst>
              </a:rPr>
              <a:t>not </a:t>
            </a:r>
            <a:r>
              <a:rPr lang="en-US" sz="3200" smtClean="0">
                <a:effectLst>
                  <a:outerShdw blurRad="38100" dist="38100" dir="2700000" algn="tl">
                    <a:srgbClr val="000000">
                      <a:alpha val="43137"/>
                    </a:srgbClr>
                  </a:outerShdw>
                </a:effectLst>
              </a:rPr>
              <a:t>“the”) </a:t>
            </a:r>
            <a:r>
              <a:rPr lang="en-US" sz="3200" dirty="0">
                <a:effectLst>
                  <a:outerShdw blurRad="38100" dist="38100" dir="2700000" algn="tl">
                    <a:srgbClr val="000000">
                      <a:alpha val="43137"/>
                    </a:srgbClr>
                  </a:outerShdw>
                </a:effectLst>
              </a:rPr>
              <a:t>in Sermon</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690880" y="1752600"/>
            <a:ext cx="7971339" cy="2062103"/>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Acts 17:28 ~ </a:t>
            </a:r>
            <a:r>
              <a:rPr lang="en-US" sz="3200" dirty="0">
                <a:solidFill>
                  <a:srgbClr val="FFFF00"/>
                </a:solidFill>
                <a:effectLst>
                  <a:outerShdw blurRad="38100" dist="38100" dir="2700000" algn="tl">
                    <a:srgbClr val="000000">
                      <a:alpha val="43137"/>
                    </a:srgbClr>
                  </a:outerShdw>
                </a:effectLst>
              </a:rPr>
              <a:t>for in Him we live and move and have our being, as also some of your own poets have said, ‘For we are also His offspring.’</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p:cNvSpPr txBox="1"/>
          <p:nvPr/>
        </p:nvSpPr>
        <p:spPr>
          <a:xfrm>
            <a:off x="685800" y="3782245"/>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b="1" i="1"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genos</a:t>
            </a:r>
            <a:r>
              <a:rPr lang="en-US" sz="3200" dirty="0" smtClean="0">
                <a:effectLst>
                  <a:outerShdw blurRad="38100" dist="38100" dir="2700000" algn="tl">
                    <a:srgbClr val="000000">
                      <a:alpha val="43137"/>
                    </a:srgbClr>
                  </a:outerShdw>
                </a:effectLst>
              </a:rPr>
              <a:t>, not </a:t>
            </a:r>
            <a:r>
              <a:rPr lang="en-US" sz="3200" b="1" i="1"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huios</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627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4"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30062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569660"/>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G. Campbell Morgan ~ </a:t>
            </a:r>
            <a:r>
              <a:rPr lang="en-US" sz="3200" dirty="0">
                <a:effectLst>
                  <a:outerShdw blurRad="38100" dist="38100" dir="2700000" algn="tl">
                    <a:srgbClr val="000000">
                      <a:alpha val="43137"/>
                    </a:srgbClr>
                  </a:outerShdw>
                </a:effectLst>
              </a:rPr>
              <a:t>“I am more afraid of the blasphemy of the sanctuary than the blasphemy in the street.”</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725017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71057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55454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 John 3:2 ~ </a:t>
            </a:r>
            <a:r>
              <a:rPr lang="en-US" sz="3200" dirty="0">
                <a:solidFill>
                  <a:srgbClr val="FFFF00"/>
                </a:solidFill>
                <a:effectLst>
                  <a:outerShdw blurRad="38100" dist="38100" dir="2700000" algn="tl">
                    <a:srgbClr val="000000">
                      <a:alpha val="43137"/>
                    </a:srgbClr>
                  </a:outerShdw>
                </a:effectLst>
              </a:rPr>
              <a:t>Beloved, now we are children of God; and it has not yet been revealed what we shall be, but we know that when He is revealed, we shall be like Him, for we shall see Him as He is.</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40797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735941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722907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7025" r="3719" b="17273"/>
          <a:stretch/>
        </p:blipFill>
        <p:spPr>
          <a:xfrm rot="21350232">
            <a:off x="3061132" y="2204072"/>
            <a:ext cx="3169281" cy="2937455"/>
          </a:xfrm>
          <a:prstGeom prst="rect">
            <a:avLst/>
          </a:prstGeom>
          <a:effectLst>
            <a:outerShdw blurRad="50800" dist="254000" dir="8100000" algn="tr" rotWithShape="0">
              <a:schemeClr val="bg1">
                <a:alpha val="40000"/>
              </a:schemeClr>
            </a:outerShdw>
          </a:effectLst>
        </p:spPr>
      </p:pic>
      <p:sp>
        <p:nvSpPr>
          <p:cNvPr id="9" name="TextBox 8"/>
          <p:cNvSpPr txBox="1"/>
          <p:nvPr/>
        </p:nvSpPr>
        <p:spPr>
          <a:xfrm>
            <a:off x="996380" y="1299081"/>
            <a:ext cx="5410585" cy="837023"/>
          </a:xfrm>
          <a:prstGeom prst="rect">
            <a:avLst/>
          </a:prstGeom>
          <a:noFill/>
        </p:spPr>
        <p:txBody>
          <a:bodyPr wrap="square" rtlCol="0">
            <a:prstTxWarp prst="textWave2">
              <a:avLst>
                <a:gd name="adj1" fmla="val 12500"/>
                <a:gd name="adj2" fmla="val -233"/>
              </a:avLst>
            </a:prstTxWarp>
            <a:spAutoFit/>
          </a:bodyPr>
          <a:lstStyle/>
          <a:p>
            <a:r>
              <a:rPr lang="en-US" sz="3200" dirty="0" smtClean="0">
                <a:effectLst>
                  <a:outerShdw blurRad="38100" dist="38100" dir="2700000" algn="tl">
                    <a:srgbClr val="000000">
                      <a:alpha val="43137"/>
                    </a:srgbClr>
                  </a:outerShdw>
                </a:effectLst>
              </a:rPr>
              <a:t>Transcend dental medication</a:t>
            </a:r>
            <a:endParaRPr lang="en-US" sz="3200" dirty="0">
              <a:effectLst>
                <a:outerShdw blurRad="38100" dist="38100" dir="2700000" algn="tl">
                  <a:srgbClr val="000000">
                    <a:alpha val="43137"/>
                  </a:srgbClr>
                </a:outerShdw>
              </a:effectLst>
            </a:endParaRPr>
          </a:p>
        </p:txBody>
      </p:sp>
      <p:sp>
        <p:nvSpPr>
          <p:cNvPr id="10" name="TextBox 9"/>
          <p:cNvSpPr txBox="1"/>
          <p:nvPr/>
        </p:nvSpPr>
        <p:spPr>
          <a:xfrm>
            <a:off x="997433" y="1266632"/>
            <a:ext cx="7181717" cy="996646"/>
          </a:xfrm>
          <a:prstGeom prst="rect">
            <a:avLst/>
          </a:prstGeom>
          <a:noFill/>
        </p:spPr>
        <p:txBody>
          <a:bodyPr wrap="square" rtlCol="0">
            <a:prstTxWarp prst="textWave2">
              <a:avLst>
                <a:gd name="adj1" fmla="val 12500"/>
                <a:gd name="adj2" fmla="val -233"/>
              </a:avLst>
            </a:prstTxWarp>
            <a:spAutoFit/>
          </a:bodyPr>
          <a:lstStyle/>
          <a:p>
            <a:r>
              <a:rPr lang="en-US" sz="3200" dirty="0" smtClean="0">
                <a:effectLst>
                  <a:outerShdw blurRad="38100" dist="38100" dir="2700000" algn="tl">
                    <a:srgbClr val="000000">
                      <a:alpha val="43137"/>
                    </a:srgbClr>
                  </a:outerShdw>
                </a:effectLst>
              </a:rPr>
              <a:t>Super calloused fragile mystic</a:t>
            </a:r>
            <a:endParaRPr lang="en-US" sz="3200" dirty="0">
              <a:effectLst>
                <a:outerShdw blurRad="38100" dist="38100" dir="2700000" algn="tl">
                  <a:srgbClr val="000000">
                    <a:alpha val="43137"/>
                  </a:srgbClr>
                </a:outerShdw>
              </a:effectLst>
            </a:endParaRPr>
          </a:p>
        </p:txBody>
      </p:sp>
      <p:sp>
        <p:nvSpPr>
          <p:cNvPr id="11" name="TextBox 10"/>
          <p:cNvSpPr txBox="1"/>
          <p:nvPr/>
        </p:nvSpPr>
        <p:spPr>
          <a:xfrm>
            <a:off x="323722" y="2525858"/>
            <a:ext cx="2690646" cy="1467599"/>
          </a:xfrm>
          <a:prstGeom prst="rect">
            <a:avLst/>
          </a:prstGeom>
          <a:noFill/>
        </p:spPr>
        <p:txBody>
          <a:bodyPr wrap="square" rtlCol="0">
            <a:prstTxWarp prst="textWave2">
              <a:avLst>
                <a:gd name="adj1" fmla="val 12500"/>
                <a:gd name="adj2" fmla="val -233"/>
              </a:avLst>
            </a:prstTxWarp>
            <a:spAutoFit/>
          </a:bodyPr>
          <a:lstStyle/>
          <a:p>
            <a:pPr algn="ctr"/>
            <a:r>
              <a:rPr lang="en-US" sz="3200" dirty="0" smtClean="0">
                <a:effectLst>
                  <a:outerShdw blurRad="38100" dist="38100" dir="2700000" algn="tl">
                    <a:srgbClr val="000000">
                      <a:alpha val="43137"/>
                    </a:srgbClr>
                  </a:outerShdw>
                </a:effectLst>
              </a:rPr>
              <a:t>Plagued</a:t>
            </a:r>
          </a:p>
          <a:p>
            <a:pPr algn="ctr"/>
            <a:r>
              <a:rPr lang="en-US" sz="3200" dirty="0" smtClean="0">
                <a:effectLst>
                  <a:outerShdw blurRad="38100" dist="38100" dir="2700000" algn="tl">
                    <a:srgbClr val="000000">
                      <a:alpha val="43137"/>
                    </a:srgbClr>
                  </a:outerShdw>
                </a:effectLst>
              </a:rPr>
              <a:t>with</a:t>
            </a:r>
            <a:endParaRPr lang="en-US" sz="3200" dirty="0">
              <a:effectLst>
                <a:outerShdw blurRad="38100" dist="38100" dir="2700000" algn="tl">
                  <a:srgbClr val="000000">
                    <a:alpha val="43137"/>
                  </a:srgbClr>
                </a:outerShdw>
              </a:effectLst>
            </a:endParaRPr>
          </a:p>
        </p:txBody>
      </p:sp>
      <p:sp>
        <p:nvSpPr>
          <p:cNvPr id="12" name="TextBox 11"/>
          <p:cNvSpPr txBox="1"/>
          <p:nvPr/>
        </p:nvSpPr>
        <p:spPr>
          <a:xfrm>
            <a:off x="6318818" y="2888530"/>
            <a:ext cx="2397411" cy="636353"/>
          </a:xfrm>
          <a:prstGeom prst="rect">
            <a:avLst/>
          </a:prstGeom>
          <a:noFill/>
        </p:spPr>
        <p:txBody>
          <a:bodyPr wrap="square" rtlCol="0">
            <a:prstTxWarp prst="textWave2">
              <a:avLst>
                <a:gd name="adj1" fmla="val 12500"/>
                <a:gd name="adj2" fmla="val -233"/>
              </a:avLst>
            </a:prstTxWarp>
            <a:spAutoFit/>
          </a:bodyPr>
          <a:lstStyle/>
          <a:p>
            <a:pPr algn="ctr"/>
            <a:r>
              <a:rPr lang="en-US" sz="3200" dirty="0" smtClean="0">
                <a:effectLst>
                  <a:outerShdw blurRad="38100" dist="38100" dir="2700000" algn="tl">
                    <a:srgbClr val="000000">
                      <a:alpha val="43137"/>
                    </a:srgbClr>
                  </a:outerShdw>
                </a:effectLst>
              </a:rPr>
              <a:t>Halitosis</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2725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ppt_x</p:attrName>
                                        </p:attrNameLst>
                                      </p:cBhvr>
                                      <p:tavLst>
                                        <p:tav tm="0">
                                          <p:val>
                                            <p:strVal val="#ppt_x"/>
                                          </p:val>
                                        </p:tav>
                                        <p:tav tm="100000">
                                          <p:val>
                                            <p:strVal val="#ppt_x"/>
                                          </p:val>
                                        </p:tav>
                                      </p:tavLst>
                                    </p:anim>
                                    <p:anim calcmode="lin" valueType="num">
                                      <p:cBhvr>
                                        <p:cTn id="9" dur="2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iterate type="lt">
                                    <p:tmPct val="15000"/>
                                  </p:iterate>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iterate type="lt">
                                    <p:tmPct val="15000"/>
                                  </p:iterate>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iterate type="lt">
                                    <p:tmPct val="12000"/>
                                  </p:iterate>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par>
                          <p:cTn id="25" fill="hold">
                            <p:stCondLst>
                              <p:cond delay="2060"/>
                            </p:stCondLst>
                            <p:childTnLst>
                              <p:par>
                                <p:cTn id="26" presetID="10" presetClass="entr" presetSubtype="0" fill="hold" grpId="0" nodeType="afterEffect">
                                  <p:stCondLst>
                                    <p:cond delay="0"/>
                                  </p:stCondLst>
                                  <p:iterate type="lt">
                                    <p:tmPct val="12000"/>
                                  </p:iterate>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3160"/>
                            </p:stCondLst>
                            <p:childTnLst>
                              <p:par>
                                <p:cTn id="30" presetID="10" presetClass="entr" presetSubtype="0" fill="hold" grpId="0" nodeType="afterEffect">
                                  <p:stCondLst>
                                    <p:cond delay="0"/>
                                  </p:stCondLst>
                                  <p:iterate type="lt">
                                    <p:tmPct val="12000"/>
                                  </p:iterate>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5107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 Sam. 16:7 ~ </a:t>
            </a:r>
            <a:r>
              <a:rPr lang="en-US" sz="3200" dirty="0">
                <a:solidFill>
                  <a:srgbClr val="FFFF00"/>
                </a:solidFill>
                <a:effectLst>
                  <a:outerShdw blurRad="38100" dist="38100" dir="2700000" algn="tl">
                    <a:srgbClr val="000000">
                      <a:alpha val="43137"/>
                    </a:srgbClr>
                  </a:outerShdw>
                </a:effectLst>
              </a:rPr>
              <a:t>But the Lord said to Samuel, “Do not look at his appearance or at his physical stature, because I have refused him. For the Lord does not see as man sees; for man looks at the outward appearance, but the Lord looks at the heart.”</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600200" y="1828800"/>
            <a:ext cx="2740385" cy="646331"/>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Relationship</a:t>
            </a:r>
            <a:endParaRPr lang="en-US" sz="36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2" name="TextBox 1"/>
          <p:cNvSpPr txBox="1"/>
          <p:nvPr/>
        </p:nvSpPr>
        <p:spPr>
          <a:xfrm>
            <a:off x="4724400" y="1856056"/>
            <a:ext cx="2054060" cy="646331"/>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Religion</a:t>
            </a:r>
            <a:endParaRPr lang="en-US" sz="36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3995087" y="1863416"/>
            <a:ext cx="1024654" cy="646331"/>
          </a:xfrm>
          <a:prstGeom prst="rect">
            <a:avLst/>
          </a:prstGeom>
          <a:noFill/>
        </p:spPr>
        <p:txBody>
          <a:bodyPr wrap="square" rtlCol="0">
            <a:spAutoFit/>
          </a:bodyPr>
          <a:lstStyle/>
          <a:p>
            <a:r>
              <a:rPr lang="en-US" sz="3600" dirty="0">
                <a:effectLst>
                  <a:outerShdw blurRad="38100" dist="38100" dir="2700000" algn="tl">
                    <a:srgbClr val="000000">
                      <a:alpha val="43137"/>
                    </a:srgbClr>
                  </a:outerShdw>
                </a:effectLst>
              </a:rPr>
              <a:t>v</a:t>
            </a:r>
            <a:r>
              <a:rPr lang="en-US" sz="3600" dirty="0" smtClean="0">
                <a:effectLst>
                  <a:outerShdw blurRad="38100" dist="38100" dir="2700000" algn="tl">
                    <a:srgbClr val="000000">
                      <a:alpha val="43137"/>
                    </a:srgbClr>
                  </a:outerShdw>
                </a:effectLst>
              </a:rPr>
              <a:t>s. </a:t>
            </a:r>
            <a:endParaRPr lang="en-US" sz="36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6" name="Curved Left Arrow 5"/>
          <p:cNvSpPr/>
          <p:nvPr/>
        </p:nvSpPr>
        <p:spPr>
          <a:xfrm flipH="1">
            <a:off x="2743200" y="2509870"/>
            <a:ext cx="1658531" cy="1797269"/>
          </a:xfrm>
          <a:custGeom>
            <a:avLst/>
            <a:gdLst>
              <a:gd name="connsiteX0" fmla="*/ 0 w 699989"/>
              <a:gd name="connsiteY0" fmla="*/ 884446 h 1059443"/>
              <a:gd name="connsiteX1" fmla="*/ 174997 w 699989"/>
              <a:gd name="connsiteY1" fmla="*/ 696795 h 1059443"/>
              <a:gd name="connsiteX2" fmla="*/ 174997 w 699989"/>
              <a:gd name="connsiteY2" fmla="*/ 784294 h 1059443"/>
              <a:gd name="connsiteX3" fmla="*/ 682904 w 699989"/>
              <a:gd name="connsiteY3" fmla="*/ 485972 h 1059443"/>
              <a:gd name="connsiteX4" fmla="*/ 174997 w 699989"/>
              <a:gd name="connsiteY4" fmla="*/ 959291 h 1059443"/>
              <a:gd name="connsiteX5" fmla="*/ 174997 w 699989"/>
              <a:gd name="connsiteY5" fmla="*/ 1046790 h 1059443"/>
              <a:gd name="connsiteX6" fmla="*/ 0 w 699989"/>
              <a:gd name="connsiteY6" fmla="*/ 884446 h 1059443"/>
              <a:gd name="connsiteX0" fmla="*/ 699989 w 699989"/>
              <a:gd name="connsiteY0" fmla="*/ 573471 h 1059443"/>
              <a:gd name="connsiteX1" fmla="*/ 0 w 699989"/>
              <a:gd name="connsiteY1" fmla="*/ 174997 h 1059443"/>
              <a:gd name="connsiteX2" fmla="*/ 0 w 699989"/>
              <a:gd name="connsiteY2" fmla="*/ 0 h 1059443"/>
              <a:gd name="connsiteX3" fmla="*/ 699989 w 699989"/>
              <a:gd name="connsiteY3" fmla="*/ 398474 h 1059443"/>
              <a:gd name="connsiteX4" fmla="*/ 699989 w 699989"/>
              <a:gd name="connsiteY4" fmla="*/ 573471 h 1059443"/>
              <a:gd name="connsiteX0" fmla="*/ 699989 w 699989"/>
              <a:gd name="connsiteY0" fmla="*/ 573471 h 1059443"/>
              <a:gd name="connsiteX1" fmla="*/ 0 w 699989"/>
              <a:gd name="connsiteY1" fmla="*/ 174997 h 1059443"/>
              <a:gd name="connsiteX2" fmla="*/ 0 w 699989"/>
              <a:gd name="connsiteY2" fmla="*/ 0 h 1059443"/>
              <a:gd name="connsiteX3" fmla="*/ 699989 w 699989"/>
              <a:gd name="connsiteY3" fmla="*/ 398474 h 1059443"/>
              <a:gd name="connsiteX4" fmla="*/ 699989 w 699989"/>
              <a:gd name="connsiteY4" fmla="*/ 573471 h 1059443"/>
              <a:gd name="connsiteX5" fmla="*/ 174997 w 699989"/>
              <a:gd name="connsiteY5" fmla="*/ 959292 h 1059443"/>
              <a:gd name="connsiteX6" fmla="*/ 174997 w 699989"/>
              <a:gd name="connsiteY6" fmla="*/ 1046790 h 1059443"/>
              <a:gd name="connsiteX7" fmla="*/ 0 w 699989"/>
              <a:gd name="connsiteY7" fmla="*/ 884446 h 1059443"/>
              <a:gd name="connsiteX8" fmla="*/ 174997 w 699989"/>
              <a:gd name="connsiteY8" fmla="*/ 696795 h 1059443"/>
              <a:gd name="connsiteX9" fmla="*/ 174997 w 699989"/>
              <a:gd name="connsiteY9" fmla="*/ 784294 h 1059443"/>
              <a:gd name="connsiteX10" fmla="*/ 682904 w 699989"/>
              <a:gd name="connsiteY10" fmla="*/ 485972 h 1059443"/>
              <a:gd name="connsiteX0" fmla="*/ 0 w 949953"/>
              <a:gd name="connsiteY0" fmla="*/ 991652 h 1153996"/>
              <a:gd name="connsiteX1" fmla="*/ 174997 w 949953"/>
              <a:gd name="connsiteY1" fmla="*/ 804001 h 1153996"/>
              <a:gd name="connsiteX2" fmla="*/ 174997 w 949953"/>
              <a:gd name="connsiteY2" fmla="*/ 891500 h 1153996"/>
              <a:gd name="connsiteX3" fmla="*/ 682904 w 949953"/>
              <a:gd name="connsiteY3" fmla="*/ 593178 h 1153996"/>
              <a:gd name="connsiteX4" fmla="*/ 174997 w 949953"/>
              <a:gd name="connsiteY4" fmla="*/ 1066497 h 1153996"/>
              <a:gd name="connsiteX5" fmla="*/ 174997 w 949953"/>
              <a:gd name="connsiteY5" fmla="*/ 1153996 h 1153996"/>
              <a:gd name="connsiteX6" fmla="*/ 0 w 949953"/>
              <a:gd name="connsiteY6" fmla="*/ 991652 h 1153996"/>
              <a:gd name="connsiteX0" fmla="*/ 699989 w 949953"/>
              <a:gd name="connsiteY0" fmla="*/ 680677 h 1153996"/>
              <a:gd name="connsiteX1" fmla="*/ 0 w 949953"/>
              <a:gd name="connsiteY1" fmla="*/ 282203 h 1153996"/>
              <a:gd name="connsiteX2" fmla="*/ 0 w 949953"/>
              <a:gd name="connsiteY2" fmla="*/ 107206 h 1153996"/>
              <a:gd name="connsiteX3" fmla="*/ 699989 w 949953"/>
              <a:gd name="connsiteY3" fmla="*/ 505680 h 1153996"/>
              <a:gd name="connsiteX4" fmla="*/ 699989 w 949953"/>
              <a:gd name="connsiteY4" fmla="*/ 680677 h 1153996"/>
              <a:gd name="connsiteX0" fmla="*/ 699989 w 949953"/>
              <a:gd name="connsiteY0" fmla="*/ 680677 h 1153996"/>
              <a:gd name="connsiteX1" fmla="*/ 0 w 949953"/>
              <a:gd name="connsiteY1" fmla="*/ 282203 h 1153996"/>
              <a:gd name="connsiteX2" fmla="*/ 800888 w 949953"/>
              <a:gd name="connsiteY2" fmla="*/ 0 h 1153996"/>
              <a:gd name="connsiteX3" fmla="*/ 699989 w 949953"/>
              <a:gd name="connsiteY3" fmla="*/ 505680 h 1153996"/>
              <a:gd name="connsiteX4" fmla="*/ 699989 w 949953"/>
              <a:gd name="connsiteY4" fmla="*/ 680677 h 1153996"/>
              <a:gd name="connsiteX5" fmla="*/ 174997 w 949953"/>
              <a:gd name="connsiteY5" fmla="*/ 1066498 h 1153996"/>
              <a:gd name="connsiteX6" fmla="*/ 174997 w 949953"/>
              <a:gd name="connsiteY6" fmla="*/ 1153996 h 1153996"/>
              <a:gd name="connsiteX7" fmla="*/ 0 w 949953"/>
              <a:gd name="connsiteY7" fmla="*/ 991652 h 1153996"/>
              <a:gd name="connsiteX8" fmla="*/ 174997 w 949953"/>
              <a:gd name="connsiteY8" fmla="*/ 804001 h 1153996"/>
              <a:gd name="connsiteX9" fmla="*/ 174997 w 949953"/>
              <a:gd name="connsiteY9" fmla="*/ 891500 h 1153996"/>
              <a:gd name="connsiteX10" fmla="*/ 682904 w 949953"/>
              <a:gd name="connsiteY10" fmla="*/ 593178 h 1153996"/>
              <a:gd name="connsiteX0" fmla="*/ 0 w 955033"/>
              <a:gd name="connsiteY0" fmla="*/ 1004263 h 1166607"/>
              <a:gd name="connsiteX1" fmla="*/ 174997 w 955033"/>
              <a:gd name="connsiteY1" fmla="*/ 816612 h 1166607"/>
              <a:gd name="connsiteX2" fmla="*/ 174997 w 955033"/>
              <a:gd name="connsiteY2" fmla="*/ 904111 h 1166607"/>
              <a:gd name="connsiteX3" fmla="*/ 682904 w 955033"/>
              <a:gd name="connsiteY3" fmla="*/ 605789 h 1166607"/>
              <a:gd name="connsiteX4" fmla="*/ 174997 w 955033"/>
              <a:gd name="connsiteY4" fmla="*/ 1079108 h 1166607"/>
              <a:gd name="connsiteX5" fmla="*/ 174997 w 955033"/>
              <a:gd name="connsiteY5" fmla="*/ 1166607 h 1166607"/>
              <a:gd name="connsiteX6" fmla="*/ 0 w 955033"/>
              <a:gd name="connsiteY6" fmla="*/ 1004263 h 1166607"/>
              <a:gd name="connsiteX0" fmla="*/ 699989 w 955033"/>
              <a:gd name="connsiteY0" fmla="*/ 693288 h 1166607"/>
              <a:gd name="connsiteX1" fmla="*/ 0 w 955033"/>
              <a:gd name="connsiteY1" fmla="*/ 294814 h 1166607"/>
              <a:gd name="connsiteX2" fmla="*/ 807195 w 955033"/>
              <a:gd name="connsiteY2" fmla="*/ 0 h 1166607"/>
              <a:gd name="connsiteX3" fmla="*/ 699989 w 955033"/>
              <a:gd name="connsiteY3" fmla="*/ 518291 h 1166607"/>
              <a:gd name="connsiteX4" fmla="*/ 699989 w 955033"/>
              <a:gd name="connsiteY4" fmla="*/ 693288 h 1166607"/>
              <a:gd name="connsiteX0" fmla="*/ 699989 w 955033"/>
              <a:gd name="connsiteY0" fmla="*/ 693288 h 1166607"/>
              <a:gd name="connsiteX1" fmla="*/ 0 w 955033"/>
              <a:gd name="connsiteY1" fmla="*/ 294814 h 1166607"/>
              <a:gd name="connsiteX2" fmla="*/ 800888 w 955033"/>
              <a:gd name="connsiteY2" fmla="*/ 12611 h 1166607"/>
              <a:gd name="connsiteX3" fmla="*/ 699989 w 955033"/>
              <a:gd name="connsiteY3" fmla="*/ 518291 h 1166607"/>
              <a:gd name="connsiteX4" fmla="*/ 699989 w 955033"/>
              <a:gd name="connsiteY4" fmla="*/ 693288 h 1166607"/>
              <a:gd name="connsiteX5" fmla="*/ 174997 w 955033"/>
              <a:gd name="connsiteY5" fmla="*/ 1079109 h 1166607"/>
              <a:gd name="connsiteX6" fmla="*/ 174997 w 955033"/>
              <a:gd name="connsiteY6" fmla="*/ 1166607 h 1166607"/>
              <a:gd name="connsiteX7" fmla="*/ 0 w 955033"/>
              <a:gd name="connsiteY7" fmla="*/ 1004263 h 1166607"/>
              <a:gd name="connsiteX8" fmla="*/ 174997 w 955033"/>
              <a:gd name="connsiteY8" fmla="*/ 816612 h 1166607"/>
              <a:gd name="connsiteX9" fmla="*/ 174997 w 955033"/>
              <a:gd name="connsiteY9" fmla="*/ 904111 h 1166607"/>
              <a:gd name="connsiteX10" fmla="*/ 682904 w 955033"/>
              <a:gd name="connsiteY10" fmla="*/ 605789 h 1166607"/>
              <a:gd name="connsiteX0" fmla="*/ 0 w 955033"/>
              <a:gd name="connsiteY0" fmla="*/ 1004263 h 1166607"/>
              <a:gd name="connsiteX1" fmla="*/ 174997 w 955033"/>
              <a:gd name="connsiteY1" fmla="*/ 816612 h 1166607"/>
              <a:gd name="connsiteX2" fmla="*/ 174997 w 955033"/>
              <a:gd name="connsiteY2" fmla="*/ 904111 h 1166607"/>
              <a:gd name="connsiteX3" fmla="*/ 682904 w 955033"/>
              <a:gd name="connsiteY3" fmla="*/ 605789 h 1166607"/>
              <a:gd name="connsiteX4" fmla="*/ 174997 w 955033"/>
              <a:gd name="connsiteY4" fmla="*/ 1079108 h 1166607"/>
              <a:gd name="connsiteX5" fmla="*/ 174997 w 955033"/>
              <a:gd name="connsiteY5" fmla="*/ 1166607 h 1166607"/>
              <a:gd name="connsiteX6" fmla="*/ 0 w 955033"/>
              <a:gd name="connsiteY6" fmla="*/ 1004263 h 1166607"/>
              <a:gd name="connsiteX0" fmla="*/ 699989 w 955033"/>
              <a:gd name="connsiteY0" fmla="*/ 693288 h 1166607"/>
              <a:gd name="connsiteX1" fmla="*/ 0 w 955033"/>
              <a:gd name="connsiteY1" fmla="*/ 294814 h 1166607"/>
              <a:gd name="connsiteX2" fmla="*/ 807195 w 955033"/>
              <a:gd name="connsiteY2" fmla="*/ 0 h 1166607"/>
              <a:gd name="connsiteX3" fmla="*/ 699989 w 955033"/>
              <a:gd name="connsiteY3" fmla="*/ 518291 h 1166607"/>
              <a:gd name="connsiteX4" fmla="*/ 699989 w 955033"/>
              <a:gd name="connsiteY4" fmla="*/ 693288 h 1166607"/>
              <a:gd name="connsiteX0" fmla="*/ 699989 w 955033"/>
              <a:gd name="connsiteY0" fmla="*/ 693288 h 1166607"/>
              <a:gd name="connsiteX1" fmla="*/ 618008 w 955033"/>
              <a:gd name="connsiteY1" fmla="*/ 67791 h 1166607"/>
              <a:gd name="connsiteX2" fmla="*/ 800888 w 955033"/>
              <a:gd name="connsiteY2" fmla="*/ 12611 h 1166607"/>
              <a:gd name="connsiteX3" fmla="*/ 699989 w 955033"/>
              <a:gd name="connsiteY3" fmla="*/ 518291 h 1166607"/>
              <a:gd name="connsiteX4" fmla="*/ 699989 w 955033"/>
              <a:gd name="connsiteY4" fmla="*/ 693288 h 1166607"/>
              <a:gd name="connsiteX5" fmla="*/ 174997 w 955033"/>
              <a:gd name="connsiteY5" fmla="*/ 1079109 h 1166607"/>
              <a:gd name="connsiteX6" fmla="*/ 174997 w 955033"/>
              <a:gd name="connsiteY6" fmla="*/ 1166607 h 1166607"/>
              <a:gd name="connsiteX7" fmla="*/ 0 w 955033"/>
              <a:gd name="connsiteY7" fmla="*/ 1004263 h 1166607"/>
              <a:gd name="connsiteX8" fmla="*/ 174997 w 955033"/>
              <a:gd name="connsiteY8" fmla="*/ 816612 h 1166607"/>
              <a:gd name="connsiteX9" fmla="*/ 174997 w 955033"/>
              <a:gd name="connsiteY9" fmla="*/ 904111 h 1166607"/>
              <a:gd name="connsiteX10" fmla="*/ 682904 w 955033"/>
              <a:gd name="connsiteY10" fmla="*/ 605789 h 1166607"/>
              <a:gd name="connsiteX0" fmla="*/ 0 w 955033"/>
              <a:gd name="connsiteY0" fmla="*/ 1004263 h 1166607"/>
              <a:gd name="connsiteX1" fmla="*/ 174997 w 955033"/>
              <a:gd name="connsiteY1" fmla="*/ 816612 h 1166607"/>
              <a:gd name="connsiteX2" fmla="*/ 174997 w 955033"/>
              <a:gd name="connsiteY2" fmla="*/ 904111 h 1166607"/>
              <a:gd name="connsiteX3" fmla="*/ 682904 w 955033"/>
              <a:gd name="connsiteY3" fmla="*/ 605789 h 1166607"/>
              <a:gd name="connsiteX4" fmla="*/ 174997 w 955033"/>
              <a:gd name="connsiteY4" fmla="*/ 1079108 h 1166607"/>
              <a:gd name="connsiteX5" fmla="*/ 174997 w 955033"/>
              <a:gd name="connsiteY5" fmla="*/ 1166607 h 1166607"/>
              <a:gd name="connsiteX6" fmla="*/ 0 w 955033"/>
              <a:gd name="connsiteY6" fmla="*/ 1004263 h 1166607"/>
              <a:gd name="connsiteX0" fmla="*/ 699989 w 955033"/>
              <a:gd name="connsiteY0" fmla="*/ 693288 h 1166607"/>
              <a:gd name="connsiteX1" fmla="*/ 517109 w 955033"/>
              <a:gd name="connsiteY1" fmla="*/ 11035 h 1166607"/>
              <a:gd name="connsiteX2" fmla="*/ 807195 w 955033"/>
              <a:gd name="connsiteY2" fmla="*/ 0 h 1166607"/>
              <a:gd name="connsiteX3" fmla="*/ 699989 w 955033"/>
              <a:gd name="connsiteY3" fmla="*/ 518291 h 1166607"/>
              <a:gd name="connsiteX4" fmla="*/ 699989 w 955033"/>
              <a:gd name="connsiteY4" fmla="*/ 693288 h 1166607"/>
              <a:gd name="connsiteX0" fmla="*/ 699989 w 955033"/>
              <a:gd name="connsiteY0" fmla="*/ 693288 h 1166607"/>
              <a:gd name="connsiteX1" fmla="*/ 618008 w 955033"/>
              <a:gd name="connsiteY1" fmla="*/ 67791 h 1166607"/>
              <a:gd name="connsiteX2" fmla="*/ 800888 w 955033"/>
              <a:gd name="connsiteY2" fmla="*/ 12611 h 1166607"/>
              <a:gd name="connsiteX3" fmla="*/ 699989 w 955033"/>
              <a:gd name="connsiteY3" fmla="*/ 518291 h 1166607"/>
              <a:gd name="connsiteX4" fmla="*/ 699989 w 955033"/>
              <a:gd name="connsiteY4" fmla="*/ 693288 h 1166607"/>
              <a:gd name="connsiteX5" fmla="*/ 174997 w 955033"/>
              <a:gd name="connsiteY5" fmla="*/ 1079109 h 1166607"/>
              <a:gd name="connsiteX6" fmla="*/ 174997 w 955033"/>
              <a:gd name="connsiteY6" fmla="*/ 1166607 h 1166607"/>
              <a:gd name="connsiteX7" fmla="*/ 0 w 955033"/>
              <a:gd name="connsiteY7" fmla="*/ 1004263 h 1166607"/>
              <a:gd name="connsiteX8" fmla="*/ 174997 w 955033"/>
              <a:gd name="connsiteY8" fmla="*/ 816612 h 1166607"/>
              <a:gd name="connsiteX9" fmla="*/ 174997 w 955033"/>
              <a:gd name="connsiteY9" fmla="*/ 904111 h 1166607"/>
              <a:gd name="connsiteX10" fmla="*/ 682904 w 955033"/>
              <a:gd name="connsiteY10" fmla="*/ 605789 h 1166607"/>
              <a:gd name="connsiteX0" fmla="*/ 0 w 955033"/>
              <a:gd name="connsiteY0" fmla="*/ 1004263 h 1166607"/>
              <a:gd name="connsiteX1" fmla="*/ 174997 w 955033"/>
              <a:gd name="connsiteY1" fmla="*/ 816612 h 1166607"/>
              <a:gd name="connsiteX2" fmla="*/ 174997 w 955033"/>
              <a:gd name="connsiteY2" fmla="*/ 904111 h 1166607"/>
              <a:gd name="connsiteX3" fmla="*/ 682904 w 955033"/>
              <a:gd name="connsiteY3" fmla="*/ 605789 h 1166607"/>
              <a:gd name="connsiteX4" fmla="*/ 174997 w 955033"/>
              <a:gd name="connsiteY4" fmla="*/ 1079108 h 1166607"/>
              <a:gd name="connsiteX5" fmla="*/ 174997 w 955033"/>
              <a:gd name="connsiteY5" fmla="*/ 1166607 h 1166607"/>
              <a:gd name="connsiteX6" fmla="*/ 0 w 955033"/>
              <a:gd name="connsiteY6" fmla="*/ 1004263 h 1166607"/>
              <a:gd name="connsiteX0" fmla="*/ 699989 w 955033"/>
              <a:gd name="connsiteY0" fmla="*/ 693288 h 1166607"/>
              <a:gd name="connsiteX1" fmla="*/ 517109 w 955033"/>
              <a:gd name="connsiteY1" fmla="*/ 11035 h 1166607"/>
              <a:gd name="connsiteX2" fmla="*/ 807195 w 955033"/>
              <a:gd name="connsiteY2" fmla="*/ 0 h 1166607"/>
              <a:gd name="connsiteX3" fmla="*/ 699989 w 955033"/>
              <a:gd name="connsiteY3" fmla="*/ 518291 h 1166607"/>
              <a:gd name="connsiteX4" fmla="*/ 699989 w 955033"/>
              <a:gd name="connsiteY4" fmla="*/ 693288 h 1166607"/>
              <a:gd name="connsiteX0" fmla="*/ 699989 w 955033"/>
              <a:gd name="connsiteY0" fmla="*/ 693288 h 1166607"/>
              <a:gd name="connsiteX1" fmla="*/ 517109 w 955033"/>
              <a:gd name="connsiteY1" fmla="*/ 61485 h 1166607"/>
              <a:gd name="connsiteX2" fmla="*/ 800888 w 955033"/>
              <a:gd name="connsiteY2" fmla="*/ 12611 h 1166607"/>
              <a:gd name="connsiteX3" fmla="*/ 699989 w 955033"/>
              <a:gd name="connsiteY3" fmla="*/ 518291 h 1166607"/>
              <a:gd name="connsiteX4" fmla="*/ 699989 w 955033"/>
              <a:gd name="connsiteY4" fmla="*/ 693288 h 1166607"/>
              <a:gd name="connsiteX5" fmla="*/ 174997 w 955033"/>
              <a:gd name="connsiteY5" fmla="*/ 1079109 h 1166607"/>
              <a:gd name="connsiteX6" fmla="*/ 174997 w 955033"/>
              <a:gd name="connsiteY6" fmla="*/ 1166607 h 1166607"/>
              <a:gd name="connsiteX7" fmla="*/ 0 w 955033"/>
              <a:gd name="connsiteY7" fmla="*/ 1004263 h 1166607"/>
              <a:gd name="connsiteX8" fmla="*/ 174997 w 955033"/>
              <a:gd name="connsiteY8" fmla="*/ 816612 h 1166607"/>
              <a:gd name="connsiteX9" fmla="*/ 174997 w 955033"/>
              <a:gd name="connsiteY9" fmla="*/ 904111 h 1166607"/>
              <a:gd name="connsiteX10" fmla="*/ 682904 w 955033"/>
              <a:gd name="connsiteY10" fmla="*/ 605789 h 1166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033" h="1166607" stroke="0" extrusionOk="0">
                <a:moveTo>
                  <a:pt x="0" y="1004263"/>
                </a:moveTo>
                <a:lnTo>
                  <a:pt x="174997" y="816612"/>
                </a:lnTo>
                <a:lnTo>
                  <a:pt x="174997" y="904111"/>
                </a:lnTo>
                <a:cubicBezTo>
                  <a:pt x="429172" y="866752"/>
                  <a:pt x="625261" y="751578"/>
                  <a:pt x="682904" y="605789"/>
                </a:cubicBezTo>
                <a:cubicBezTo>
                  <a:pt x="765922" y="815754"/>
                  <a:pt x="541058" y="1025304"/>
                  <a:pt x="174997" y="1079108"/>
                </a:cubicBezTo>
                <a:lnTo>
                  <a:pt x="174997" y="1166607"/>
                </a:lnTo>
                <a:lnTo>
                  <a:pt x="0" y="1004263"/>
                </a:lnTo>
                <a:close/>
              </a:path>
              <a:path w="955033" h="1166607" fill="darkenLess" stroke="0" extrusionOk="0">
                <a:moveTo>
                  <a:pt x="699989" y="693288"/>
                </a:moveTo>
                <a:cubicBezTo>
                  <a:pt x="699989" y="473217"/>
                  <a:pt x="903702" y="11035"/>
                  <a:pt x="517109" y="11035"/>
                </a:cubicBezTo>
                <a:lnTo>
                  <a:pt x="807195" y="0"/>
                </a:lnTo>
                <a:cubicBezTo>
                  <a:pt x="1193788" y="0"/>
                  <a:pt x="699989" y="298220"/>
                  <a:pt x="699989" y="518291"/>
                </a:cubicBezTo>
                <a:lnTo>
                  <a:pt x="699989" y="693288"/>
                </a:lnTo>
                <a:close/>
              </a:path>
              <a:path w="955033" h="1166607" fill="none" extrusionOk="0">
                <a:moveTo>
                  <a:pt x="699989" y="693288"/>
                </a:moveTo>
                <a:cubicBezTo>
                  <a:pt x="699989" y="473217"/>
                  <a:pt x="903702" y="61485"/>
                  <a:pt x="517109" y="61485"/>
                </a:cubicBezTo>
                <a:cubicBezTo>
                  <a:pt x="517109" y="3153"/>
                  <a:pt x="800888" y="70943"/>
                  <a:pt x="800888" y="12611"/>
                </a:cubicBezTo>
                <a:cubicBezTo>
                  <a:pt x="1187481" y="12611"/>
                  <a:pt x="699989" y="298220"/>
                  <a:pt x="699989" y="518291"/>
                </a:cubicBezTo>
                <a:lnTo>
                  <a:pt x="699989" y="693288"/>
                </a:lnTo>
                <a:cubicBezTo>
                  <a:pt x="699989" y="874991"/>
                  <a:pt x="484055" y="1033683"/>
                  <a:pt x="174997" y="1079109"/>
                </a:cubicBezTo>
                <a:lnTo>
                  <a:pt x="174997" y="1166607"/>
                </a:lnTo>
                <a:lnTo>
                  <a:pt x="0" y="1004263"/>
                </a:lnTo>
                <a:lnTo>
                  <a:pt x="174997" y="816612"/>
                </a:lnTo>
                <a:lnTo>
                  <a:pt x="174997" y="904111"/>
                </a:lnTo>
                <a:cubicBezTo>
                  <a:pt x="429172" y="866752"/>
                  <a:pt x="625261" y="751578"/>
                  <a:pt x="682904" y="605789"/>
                </a:cubicBezTo>
              </a:path>
            </a:pathLst>
          </a:cu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6019800" y="3363957"/>
            <a:ext cx="1943979" cy="584775"/>
          </a:xfrm>
          <a:prstGeom prst="rect">
            <a:avLst/>
          </a:prstGeom>
          <a:noFill/>
        </p:spPr>
        <p:txBody>
          <a:bodyPr wrap="square" rtlCol="0">
            <a:spAutoFit/>
          </a:bodyPr>
          <a:lstStyle/>
          <a:p>
            <a:pPr algn="ctr"/>
            <a:r>
              <a:rPr lang="en-US" sz="3200" smtClean="0">
                <a:effectLst>
                  <a:outerShdw blurRad="38100" dist="38100" dir="2700000" algn="tl">
                    <a:srgbClr val="000000">
                      <a:alpha val="43137"/>
                    </a:srgbClr>
                  </a:outerShdw>
                </a:effectLst>
              </a:rPr>
              <a:t>Externals</a:t>
            </a:r>
            <a:endParaRPr lang="en-US" sz="3200" dirty="0">
              <a:effectLst>
                <a:outerShdw blurRad="38100" dist="38100" dir="2700000" algn="tl">
                  <a:srgbClr val="000000">
                    <a:alpha val="43137"/>
                  </a:srgbClr>
                </a:outerShdw>
              </a:effectLst>
            </a:endParaRPr>
          </a:p>
        </p:txBody>
      </p:sp>
      <p:sp>
        <p:nvSpPr>
          <p:cNvPr id="8" name="TextBox 7"/>
          <p:cNvSpPr txBox="1"/>
          <p:nvPr/>
        </p:nvSpPr>
        <p:spPr>
          <a:xfrm>
            <a:off x="1066800" y="3377625"/>
            <a:ext cx="1943979" cy="584775"/>
          </a:xfrm>
          <a:prstGeom prst="rect">
            <a:avLst/>
          </a:prstGeom>
          <a:noFill/>
        </p:spPr>
        <p:txBody>
          <a:bodyPr wrap="square" rtlCol="0">
            <a:spAutoFit/>
          </a:bodyPr>
          <a:lstStyle/>
          <a:p>
            <a:pPr algn="ctr"/>
            <a:r>
              <a:rPr lang="en-US" sz="3200" dirty="0" smtClean="0">
                <a:effectLst>
                  <a:outerShdw blurRad="38100" dist="38100" dir="2700000" algn="tl">
                    <a:srgbClr val="000000">
                      <a:alpha val="43137"/>
                    </a:srgbClr>
                  </a:outerShdw>
                </a:effectLst>
              </a:rPr>
              <a:t>Internals</a:t>
            </a:r>
            <a:endParaRPr lang="en-US" sz="3200" dirty="0">
              <a:effectLst>
                <a:outerShdw blurRad="38100" dist="38100" dir="2700000" algn="tl">
                  <a:srgbClr val="000000">
                    <a:alpha val="43137"/>
                  </a:srgbClr>
                </a:outerShdw>
              </a:effectLst>
            </a:endParaRPr>
          </a:p>
        </p:txBody>
      </p:sp>
      <p:sp>
        <p:nvSpPr>
          <p:cNvPr id="9" name="Down Arrow 8"/>
          <p:cNvSpPr/>
          <p:nvPr/>
        </p:nvSpPr>
        <p:spPr>
          <a:xfrm rot="18968541">
            <a:off x="6128473" y="2477398"/>
            <a:ext cx="457200" cy="1096300"/>
          </a:xfrm>
          <a:prstGeom prst="downArrow">
            <a:avLst/>
          </a:prstGeom>
          <a:solidFill>
            <a:srgbClr val="FFFF00"/>
          </a:solidFill>
          <a:ln>
            <a:solidFill>
              <a:schemeClr val="bg1"/>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rot="2631459" flipH="1">
            <a:off x="2221032" y="2520091"/>
            <a:ext cx="457200" cy="1096300"/>
          </a:xfrm>
          <a:prstGeom prst="downArrow">
            <a:avLst/>
          </a:prstGeom>
          <a:solidFill>
            <a:srgbClr val="FFFF00"/>
          </a:solidFill>
          <a:ln>
            <a:solidFill>
              <a:schemeClr val="bg1"/>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464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iterate type="lt">
                                    <p:tmPct val="0"/>
                                  </p:iterate>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up)">
                                      <p:cBhvr>
                                        <p:cTn id="18" dur="500"/>
                                        <p:tgtEl>
                                          <p:spTgt spid="10"/>
                                        </p:tgtEl>
                                      </p:cBhvr>
                                    </p:animEffec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childTnLst>
                          </p:cTn>
                        </p:par>
                        <p:par>
                          <p:cTn id="27" fill="hold">
                            <p:stCondLst>
                              <p:cond delay="1500"/>
                            </p:stCondLst>
                            <p:childTnLst>
                              <p:par>
                                <p:cTn id="28" presetID="10"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up)">
                                      <p:cBhvr>
                                        <p:cTn id="35" dur="500"/>
                                        <p:tgtEl>
                                          <p:spTgt spid="6"/>
                                        </p:tgtEl>
                                      </p:cBhvr>
                                    </p:animEffect>
                                  </p:childTnLst>
                                </p:cTn>
                              </p:par>
                              <p:par>
                                <p:cTn id="36" presetID="10" presetClass="exit" presetSubtype="0" fill="hold" grpId="1" nodeType="withEffect">
                                  <p:stCondLst>
                                    <p:cond delay="0"/>
                                  </p:stCondLst>
                                  <p:childTnLst>
                                    <p:animEffect transition="out" filter="fade">
                                      <p:cBhvr>
                                        <p:cTn id="37" dur="500"/>
                                        <p:tgtEl>
                                          <p:spTgt spid="10"/>
                                        </p:tgtEl>
                                      </p:cBhvr>
                                    </p:animEffect>
                                    <p:set>
                                      <p:cBhvr>
                                        <p:cTn id="38" dur="1" fill="hold">
                                          <p:stCondLst>
                                            <p:cond delay="499"/>
                                          </p:stCondLst>
                                        </p:cTn>
                                        <p:tgtEl>
                                          <p:spTgt spid="10"/>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7"/>
                                        </p:tgtEl>
                                      </p:cBhvr>
                                    </p:animEffect>
                                    <p:set>
                                      <p:cBhvr>
                                        <p:cTn id="41" dur="1" fill="hold">
                                          <p:stCondLst>
                                            <p:cond delay="499"/>
                                          </p:stCondLst>
                                        </p:cTn>
                                        <p:tgtEl>
                                          <p:spTgt spid="7"/>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9"/>
                                        </p:tgtEl>
                                      </p:cBhvr>
                                    </p:animEffect>
                                    <p:set>
                                      <p:cBhvr>
                                        <p:cTn id="44" dur="1" fill="hold">
                                          <p:stCondLst>
                                            <p:cond delay="499"/>
                                          </p:stCondLst>
                                        </p:cTn>
                                        <p:tgtEl>
                                          <p:spTgt spid="9"/>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8"/>
                                        </p:tgtEl>
                                      </p:cBhvr>
                                    </p:animEffect>
                                    <p:set>
                                      <p:cBhvr>
                                        <p:cTn id="47" dur="1" fill="hold">
                                          <p:stCondLst>
                                            <p:cond delay="499"/>
                                          </p:stCondLst>
                                        </p:cTn>
                                        <p:tgtEl>
                                          <p:spTgt spid="8"/>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4"/>
                                        </p:tgtEl>
                                      </p:cBhvr>
                                    </p:animEffect>
                                    <p:set>
                                      <p:cBhvr>
                                        <p:cTn id="50" dur="1" fill="hold">
                                          <p:stCondLst>
                                            <p:cond delay="499"/>
                                          </p:stCondLst>
                                        </p:cTn>
                                        <p:tgtEl>
                                          <p:spTgt spid="4"/>
                                        </p:tgtEl>
                                        <p:attrNameLst>
                                          <p:attrName>style.visibility</p:attrName>
                                        </p:attrNameLst>
                                      </p:cBhvr>
                                      <p:to>
                                        <p:strVal val="hidden"/>
                                      </p:to>
                                    </p:set>
                                  </p:childTnLst>
                                </p:cTn>
                              </p:par>
                              <p:par>
                                <p:cTn id="51" presetID="42" presetClass="path" presetSubtype="0" fill="hold" grpId="1" nodeType="withEffect">
                                  <p:stCondLst>
                                    <p:cond delay="0"/>
                                  </p:stCondLst>
                                  <p:iterate type="lt">
                                    <p:tmPct val="0"/>
                                  </p:iterate>
                                  <p:childTnLst>
                                    <p:animMotion origin="layout" path="M 3.88889E-6 3.7037E-7 L 0.00798 0.27176 " pathEditMode="relative" rAng="0" ptsTypes="AA">
                                      <p:cBhvr>
                                        <p:cTn id="52" dur="500" fill="hold"/>
                                        <p:tgtEl>
                                          <p:spTgt spid="2">
                                            <p:txEl>
                                              <p:pRg st="0" end="0"/>
                                            </p:txEl>
                                          </p:spTgt>
                                        </p:tgtEl>
                                        <p:attrNameLst>
                                          <p:attrName>ppt_x</p:attrName>
                                          <p:attrName>ppt_y</p:attrName>
                                        </p:attrNameLst>
                                      </p:cBhvr>
                                      <p:rCtr x="399" y="13588"/>
                                    </p:animMotion>
                                  </p:childTnLst>
                                </p:cTn>
                              </p:par>
                            </p:childTnLst>
                          </p:cTn>
                        </p:par>
                        <p:par>
                          <p:cTn id="53" fill="hold">
                            <p:stCondLst>
                              <p:cond delay="500"/>
                            </p:stCondLst>
                            <p:childTnLst>
                              <p:par>
                                <p:cTn id="54" presetID="36" presetClass="emph" presetSubtype="0" fill="hold" grpId="2" nodeType="afterEffect">
                                  <p:stCondLst>
                                    <p:cond delay="0"/>
                                  </p:stCondLst>
                                  <p:iterate type="lt">
                                    <p:tmPct val="10000"/>
                                  </p:iterate>
                                  <p:childTnLst>
                                    <p:animScale>
                                      <p:cBhvr>
                                        <p:cTn id="55" dur="250" autoRev="1" fill="hold">
                                          <p:stCondLst>
                                            <p:cond delay="0"/>
                                          </p:stCondLst>
                                        </p:cTn>
                                        <p:tgtEl>
                                          <p:spTgt spid="2">
                                            <p:txEl>
                                              <p:pRg st="0" end="0"/>
                                            </p:txEl>
                                          </p:spTgt>
                                        </p:tgtEl>
                                      </p:cBhvr>
                                      <p:to x="80000" y="100000"/>
                                    </p:animScale>
                                    <p:anim by="(#ppt_w*0.10)" calcmode="lin" valueType="num">
                                      <p:cBhvr>
                                        <p:cTn id="56" dur="250" autoRev="1" fill="hold">
                                          <p:stCondLst>
                                            <p:cond delay="0"/>
                                          </p:stCondLst>
                                        </p:cTn>
                                        <p:tgtEl>
                                          <p:spTgt spid="2">
                                            <p:txEl>
                                              <p:pRg st="0" end="0"/>
                                            </p:txEl>
                                          </p:spTgt>
                                        </p:tgtEl>
                                        <p:attrNameLst>
                                          <p:attrName>ppt_x</p:attrName>
                                        </p:attrNameLst>
                                      </p:cBhvr>
                                    </p:anim>
                                    <p:anim by="(-#ppt_w*0.10)" calcmode="lin" valueType="num">
                                      <p:cBhvr>
                                        <p:cTn id="57" dur="250" autoRev="1" fill="hold">
                                          <p:stCondLst>
                                            <p:cond delay="0"/>
                                          </p:stCondLst>
                                        </p:cTn>
                                        <p:tgtEl>
                                          <p:spTgt spid="2">
                                            <p:txEl>
                                              <p:pRg st="0" end="0"/>
                                            </p:txEl>
                                          </p:spTgt>
                                        </p:tgtEl>
                                        <p:attrNameLst>
                                          <p:attrName>ppt_y</p:attrName>
                                        </p:attrNameLst>
                                      </p:cBhvr>
                                    </p:anim>
                                    <p:animRot by="-480000">
                                      <p:cBhvr>
                                        <p:cTn id="58" dur="250" autoRev="1" fill="hold">
                                          <p:stCondLst>
                                            <p:cond delay="0"/>
                                          </p:stCondLst>
                                        </p:cTn>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build="p"/>
      <p:bldP spid="2" grpId="1" build="p"/>
      <p:bldP spid="2" grpId="2" build="allAtOnce" rev="1"/>
      <p:bldP spid="4" grpId="0"/>
      <p:bldP spid="4" grpId="1"/>
      <p:bldP spid="6" grpId="0" animBg="1"/>
      <p:bldP spid="7" grpId="0"/>
      <p:bldP spid="7" grpId="1"/>
      <p:bldP spid="8" grpId="0"/>
      <p:bldP spid="8" grpId="1"/>
      <p:bldP spid="9" grpId="0" animBg="1"/>
      <p:bldP spid="9" grpId="1" animBg="1"/>
      <p:bldP spid="10" grpId="0" animBg="1"/>
      <p:bldP spid="1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03555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44961E-0970-4675-8C1A-8ABB0B0FB329}" vid="{F3943BE5-2AEB-44A9-95BA-FC3792F7D80C}"/>
    </a:ext>
  </a:extLst>
</a:theme>
</file>

<file path=docProps/app.xml><?xml version="1.0" encoding="utf-8"?>
<Properties xmlns="http://schemas.openxmlformats.org/officeDocument/2006/extended-properties" xmlns:vt="http://schemas.openxmlformats.org/officeDocument/2006/docPropsVTypes">
  <Template>Matthew</Template>
  <TotalTime>3979</TotalTime>
  <Words>565</Words>
  <Application>Microsoft Office PowerPoint</Application>
  <PresentationFormat>On-screen Show (4:3)</PresentationFormat>
  <Paragraphs>58</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Britannic Bold</vt:lpstr>
      <vt:lpstr>Times New Roman</vt:lpstr>
      <vt:lpstr>Penoir</vt:lpstr>
      <vt:lpstr>LilyUPC</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32</cp:revision>
  <dcterms:created xsi:type="dcterms:W3CDTF">2015-06-08T21:51:00Z</dcterms:created>
  <dcterms:modified xsi:type="dcterms:W3CDTF">2015-06-14T12:22:33Z</dcterms:modified>
</cp:coreProperties>
</file>