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8" r:id="rId3"/>
    <p:sldId id="258" r:id="rId4"/>
    <p:sldId id="277" r:id="rId5"/>
    <p:sldId id="275" r:id="rId6"/>
    <p:sldId id="276" r:id="rId7"/>
    <p:sldId id="278" r:id="rId8"/>
    <p:sldId id="257" r:id="rId9"/>
    <p:sldId id="274" r:id="rId10"/>
    <p:sldId id="273" r:id="rId11"/>
    <p:sldId id="261" r:id="rId12"/>
    <p:sldId id="269" r:id="rId13"/>
    <p:sldId id="259" r:id="rId14"/>
    <p:sldId id="260" r:id="rId15"/>
    <p:sldId id="266" r:id="rId16"/>
    <p:sldId id="267" r:id="rId17"/>
    <p:sldId id="270" r:id="rId18"/>
    <p:sldId id="264" r:id="rId19"/>
    <p:sldId id="279" r:id="rId20"/>
    <p:sldId id="272" r:id="rId21"/>
    <p:sldId id="271" r:id="rId22"/>
    <p:sldId id="262" r:id="rId23"/>
    <p:sldId id="263" r:id="rId24"/>
  </p:sldIdLst>
  <p:sldSz cx="9144000" cy="6858000" type="screen4x3"/>
  <p:notesSz cx="6858000" cy="9144000"/>
  <p:embeddedFontLst>
    <p:embeddedFont>
      <p:font typeface="Britannic Bold" panose="020B0903060703020204" pitchFamily="34" charset="0"/>
      <p:regular r:id="rId25"/>
    </p:embeddedFont>
    <p:embeddedFont>
      <p:font typeface="LilyUPC" panose="020B0604020202020204" pitchFamily="34" charset="-34"/>
      <p:regular r:id="rId26"/>
      <p:bold r:id="rId27"/>
      <p:italic r:id="rId28"/>
      <p:boldItalic r:id="rId29"/>
    </p:embeddedFont>
    <p:embeddedFont>
      <p:font typeface="Penoir" panose="020B0500000000000000"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howGuides="1">
      <p:cViewPr varScale="1">
        <p:scale>
          <a:sx n="62" d="100"/>
          <a:sy n="62" d="100"/>
        </p:scale>
        <p:origin x="795"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5/17/2015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4:12-25</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pPr lvl="0"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1 John </a:t>
            </a:r>
            <a:r>
              <a:rPr lang="en-US" altLang="en-US" sz="3200"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1:3-5 </a:t>
            </a: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r>
              <a:rPr lang="en-US" altLang="en-US" sz="3200"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3</a:t>
            </a: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that which we have seen and heard we declare to you, that you also may have fellowship with us; and truly our fellowship is with the Father and with His Son Jesus Christ. </a:t>
            </a:r>
            <a:r>
              <a:rPr lang="en-US" altLang="en-US" sz="3200"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4</a:t>
            </a: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And these things we write to you that your joy may be full.</a:t>
            </a:r>
            <a:r>
              <a:rPr lang="en-US" altLang="en-US" sz="3200" dirty="0">
                <a:solidFill>
                  <a:srgbClr val="FFFF00"/>
                </a:solidFill>
                <a:effectLst>
                  <a:outerShdw blurRad="38100" dist="38100" dir="2700000" algn="tl">
                    <a:srgbClr val="000000">
                      <a:alpha val="43137"/>
                    </a:srgbClr>
                  </a:outerShdw>
                </a:effectLst>
                <a:latin typeface="+mj-lt"/>
              </a:rPr>
              <a:t> </a:t>
            </a:r>
            <a:r>
              <a:rPr lang="en-US" altLang="en-US" sz="3200" baseline="30000" dirty="0">
                <a:solidFill>
                  <a:schemeClr val="bg1"/>
                </a:solidFill>
                <a:effectLst>
                  <a:outerShdw blurRad="38100" dist="38100" dir="2700000" algn="tl">
                    <a:srgbClr val="000000">
                      <a:alpha val="43137"/>
                    </a:srgbClr>
                  </a:outerShdw>
                </a:effectLst>
                <a:latin typeface="+mj-lt"/>
              </a:rPr>
              <a:t>5</a:t>
            </a:r>
            <a:r>
              <a:rPr lang="en-US" altLang="en-US" sz="3200" dirty="0">
                <a:solidFill>
                  <a:srgbClr val="FFFF00"/>
                </a:solidFill>
                <a:effectLst>
                  <a:outerShdw blurRad="38100" dist="38100" dir="2700000" algn="tl">
                    <a:srgbClr val="000000">
                      <a:alpha val="43137"/>
                    </a:srgbClr>
                  </a:outerShdw>
                </a:effectLst>
                <a:latin typeface="+mj-lt"/>
              </a:rPr>
              <a:t> This is the message which we have heard from Him and declare to you, that God is light and in Him is no darkness at all.</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8776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071"/>
          <a:stretch/>
        </p:blipFill>
        <p:spPr>
          <a:xfrm rot="455967">
            <a:off x="3085746" y="681529"/>
            <a:ext cx="4624102" cy="4930274"/>
          </a:xfrm>
          <a:prstGeom prst="rect">
            <a:avLst/>
          </a:prstGeom>
          <a:effectLst>
            <a:softEdge rad="127000"/>
          </a:effectLst>
        </p:spPr>
      </p:pic>
      <p:sp>
        <p:nvSpPr>
          <p:cNvPr id="11" name="Right Arrow 10"/>
          <p:cNvSpPr/>
          <p:nvPr/>
        </p:nvSpPr>
        <p:spPr>
          <a:xfrm>
            <a:off x="481433" y="1616300"/>
            <a:ext cx="3214802" cy="2591715"/>
          </a:xfrm>
          <a:prstGeom prst="rightArrow">
            <a:avLst>
              <a:gd name="adj1" fmla="val 50000"/>
              <a:gd name="adj2" fmla="val 45196"/>
            </a:avLst>
          </a:prstGeom>
          <a:solidFill>
            <a:srgbClr val="FFFF00"/>
          </a:solid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effectLst>
                  <a:outerShdw blurRad="38100" dist="38100" dir="2700000" algn="tl">
                    <a:srgbClr val="000000">
                      <a:alpha val="43137"/>
                    </a:srgbClr>
                  </a:outerShdw>
                </a:effectLst>
              </a:rPr>
              <a:t>God</a:t>
            </a:r>
            <a:endParaRPr lang="en-US" sz="2400"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3257002" y="3396335"/>
            <a:ext cx="1715587" cy="830997"/>
          </a:xfrm>
          <a:prstGeom prst="rect">
            <a:avLst/>
          </a:prstGeom>
          <a:noFill/>
        </p:spPr>
        <p:txBody>
          <a:bodyPr wrap="square" rtlCol="0">
            <a:spAutoFit/>
          </a:bodyPr>
          <a:lstStyle/>
          <a:p>
            <a:pPr algn="ctr"/>
            <a:r>
              <a:rPr lang="en-US" sz="2400" dirty="0" smtClean="0"/>
              <a:t>Christ’s humanity</a:t>
            </a:r>
            <a:endParaRPr lang="en-US" sz="2400" dirty="0"/>
          </a:p>
        </p:txBody>
      </p:sp>
      <p:sp>
        <p:nvSpPr>
          <p:cNvPr id="13" name="TextBox 12"/>
          <p:cNvSpPr txBox="1"/>
          <p:nvPr/>
        </p:nvSpPr>
        <p:spPr>
          <a:xfrm rot="20874322">
            <a:off x="5700862" y="1637208"/>
            <a:ext cx="1767840" cy="523220"/>
          </a:xfrm>
          <a:prstGeom prst="rect">
            <a:avLst/>
          </a:prstGeom>
          <a:noFill/>
        </p:spPr>
        <p:txBody>
          <a:bodyPr wrap="square" rtlCol="0">
            <a:prstTxWarp prst="textFadeLeft">
              <a:avLst/>
            </a:prstTxWarp>
            <a:spAutoFit/>
          </a:bodyPr>
          <a:lstStyle/>
          <a:p>
            <a:r>
              <a:rPr lang="en-US" sz="2800" dirty="0" smtClean="0">
                <a:effectLst>
                  <a:outerShdw blurRad="38100" dist="38100" dir="2700000" algn="tl">
                    <a:srgbClr val="000000">
                      <a:alpha val="43137"/>
                    </a:srgbClr>
                  </a:outerShdw>
                </a:effectLst>
              </a:rPr>
              <a:t>Love</a:t>
            </a:r>
            <a:endParaRPr lang="en-US" sz="2800" dirty="0">
              <a:effectLst>
                <a:outerShdw blurRad="38100" dist="38100" dir="2700000" algn="tl">
                  <a:srgbClr val="000000">
                    <a:alpha val="43137"/>
                  </a:srgbClr>
                </a:outerShdw>
              </a:effectLst>
            </a:endParaRPr>
          </a:p>
        </p:txBody>
      </p:sp>
      <p:sp>
        <p:nvSpPr>
          <p:cNvPr id="14" name="TextBox 13"/>
          <p:cNvSpPr txBox="1"/>
          <p:nvPr/>
        </p:nvSpPr>
        <p:spPr>
          <a:xfrm rot="188363">
            <a:off x="5756560" y="2304991"/>
            <a:ext cx="1767840" cy="523220"/>
          </a:xfrm>
          <a:prstGeom prst="rect">
            <a:avLst/>
          </a:prstGeom>
          <a:noFill/>
        </p:spPr>
        <p:txBody>
          <a:bodyPr wrap="square" rtlCol="0">
            <a:prstTxWarp prst="textFadeLeft">
              <a:avLst/>
            </a:prstTxWarp>
            <a:spAutoFit/>
          </a:bodyPr>
          <a:lstStyle/>
          <a:p>
            <a:r>
              <a:rPr lang="en-US" sz="2800" dirty="0" smtClean="0">
                <a:effectLst>
                  <a:outerShdw blurRad="38100" dist="38100" dir="2700000" algn="tl">
                    <a:srgbClr val="000000">
                      <a:alpha val="43137"/>
                    </a:srgbClr>
                  </a:outerShdw>
                </a:effectLst>
              </a:rPr>
              <a:t>Mercy</a:t>
            </a:r>
            <a:endParaRPr lang="en-US" sz="2800" dirty="0">
              <a:effectLst>
                <a:outerShdw blurRad="38100" dist="38100" dir="2700000" algn="tl">
                  <a:srgbClr val="000000">
                    <a:alpha val="43137"/>
                  </a:srgbClr>
                </a:outerShdw>
              </a:effectLst>
            </a:endParaRPr>
          </a:p>
        </p:txBody>
      </p:sp>
      <p:sp>
        <p:nvSpPr>
          <p:cNvPr id="15" name="TextBox 14"/>
          <p:cNvSpPr txBox="1"/>
          <p:nvPr/>
        </p:nvSpPr>
        <p:spPr>
          <a:xfrm rot="908544">
            <a:off x="5682843" y="2714480"/>
            <a:ext cx="1767840" cy="523220"/>
          </a:xfrm>
          <a:prstGeom prst="rect">
            <a:avLst/>
          </a:prstGeom>
          <a:noFill/>
        </p:spPr>
        <p:txBody>
          <a:bodyPr wrap="square" rtlCol="0">
            <a:prstTxWarp prst="textFadeLeft">
              <a:avLst/>
            </a:prstTxWarp>
            <a:spAutoFit/>
          </a:bodyPr>
          <a:lstStyle/>
          <a:p>
            <a:r>
              <a:rPr lang="en-US" sz="2800" dirty="0" smtClean="0">
                <a:effectLst>
                  <a:outerShdw blurRad="38100" dist="38100" dir="2700000" algn="tl">
                    <a:srgbClr val="000000">
                      <a:alpha val="43137"/>
                    </a:srgbClr>
                  </a:outerShdw>
                </a:effectLst>
              </a:rPr>
              <a:t>Grace</a:t>
            </a:r>
            <a:endParaRPr lang="en-US" sz="2800" dirty="0">
              <a:effectLst>
                <a:outerShdw blurRad="38100" dist="38100" dir="2700000" algn="tl">
                  <a:srgbClr val="000000">
                    <a:alpha val="43137"/>
                  </a:srgbClr>
                </a:outerShdw>
              </a:effectLst>
            </a:endParaRPr>
          </a:p>
        </p:txBody>
      </p:sp>
      <p:sp>
        <p:nvSpPr>
          <p:cNvPr id="16" name="TextBox 15"/>
          <p:cNvSpPr txBox="1"/>
          <p:nvPr/>
        </p:nvSpPr>
        <p:spPr>
          <a:xfrm rot="2447010">
            <a:off x="5445737" y="3417333"/>
            <a:ext cx="2082877" cy="523220"/>
          </a:xfrm>
          <a:prstGeom prst="rect">
            <a:avLst/>
          </a:prstGeom>
          <a:noFill/>
        </p:spPr>
        <p:txBody>
          <a:bodyPr wrap="square" rtlCol="0">
            <a:prstTxWarp prst="textFadeLeft">
              <a:avLst/>
            </a:prstTxWarp>
            <a:spAutoFit/>
          </a:bodyPr>
          <a:lstStyle/>
          <a:p>
            <a:r>
              <a:rPr lang="en-US" sz="2800" dirty="0" smtClean="0">
                <a:effectLst>
                  <a:outerShdw blurRad="38100" dist="38100" dir="2700000" algn="tl">
                    <a:srgbClr val="000000">
                      <a:alpha val="43137"/>
                    </a:srgbClr>
                  </a:outerShdw>
                </a:effectLst>
              </a:rPr>
              <a:t>Holiness</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8216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590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16:21 ~ </a:t>
            </a:r>
            <a:r>
              <a:rPr lang="en-US" sz="3200" dirty="0">
                <a:solidFill>
                  <a:srgbClr val="FFFF00"/>
                </a:solidFill>
                <a:effectLst>
                  <a:outerShdw blurRad="38100" dist="38100" dir="2700000" algn="tl">
                    <a:srgbClr val="000000">
                      <a:alpha val="43137"/>
                    </a:srgbClr>
                  </a:outerShdw>
                </a:effectLst>
              </a:rPr>
              <a:t>From that time Jesus began to show to His disciples that He must go to Jerusalem, and suffer many things from the elders and chief priests and scribes, and be killed, and be raised the third day.</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6830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641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6:12-13 ~ </a:t>
            </a:r>
            <a:r>
              <a:rPr lang="en-US" sz="3200" baseline="30000"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it came to pass in those days that He went out to the mountain to pray, and continued all night in prayer to God.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when it was day, He called His disciples to Himself; and from them He chose twelve whom He also named apostles:</a:t>
            </a:r>
            <a:endParaRPr lang="en-US" sz="48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126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957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11:1 ~ </a:t>
            </a:r>
            <a:r>
              <a:rPr lang="en-US" sz="3200" dirty="0">
                <a:solidFill>
                  <a:srgbClr val="FFFF00"/>
                </a:solidFill>
                <a:effectLst>
                  <a:outerShdw blurRad="38100" dist="38100" dir="2700000" algn="tl">
                    <a:srgbClr val="000000">
                      <a:alpha val="43137"/>
                    </a:srgbClr>
                  </a:outerShdw>
                </a:effectLst>
              </a:rPr>
              <a:t>Now it came to pass, as He was praying in a certain place, when He ceased, </a:t>
            </a:r>
            <a:r>
              <a:rPr lang="en-US" sz="3200" i="1" dirty="0">
                <a:solidFill>
                  <a:srgbClr val="FFFF00"/>
                </a:solidFill>
                <a:effectLst>
                  <a:outerShdw blurRad="38100" dist="38100" dir="2700000" algn="tl">
                    <a:srgbClr val="000000">
                      <a:alpha val="43137"/>
                    </a:srgbClr>
                  </a:outerShdw>
                </a:effectLst>
              </a:rPr>
              <a:t>that</a:t>
            </a:r>
            <a:r>
              <a:rPr lang="en-US" sz="3200" dirty="0">
                <a:solidFill>
                  <a:srgbClr val="FFFF00"/>
                </a:solidFill>
                <a:effectLst>
                  <a:outerShdw blurRad="38100" dist="38100" dir="2700000" algn="tl">
                    <a:srgbClr val="000000">
                      <a:alpha val="43137"/>
                    </a:srgbClr>
                  </a:outerShdw>
                </a:effectLst>
              </a:rPr>
              <a:t> one of His disciples said to Him, “Lord, teach us to pray, as John also taught his disciples.”</a:t>
            </a:r>
            <a:endParaRPr lang="en-US" sz="7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6955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321012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solidFill>
                  <a:srgbClr val="FFFF00"/>
                </a:solidFill>
              </a:rPr>
              <a:t>Ask</a:t>
            </a:r>
            <a:r>
              <a:rPr lang="en-US" sz="3200" dirty="0"/>
              <a:t>, </a:t>
            </a:r>
            <a:r>
              <a:rPr lang="en-US" sz="3200" dirty="0">
                <a:solidFill>
                  <a:srgbClr val="FFFF00"/>
                </a:solidFill>
              </a:rPr>
              <a:t>seek</a:t>
            </a:r>
            <a:r>
              <a:rPr lang="en-US" sz="3200" dirty="0"/>
              <a:t>, </a:t>
            </a:r>
            <a:r>
              <a:rPr lang="en-US" sz="3200" dirty="0">
                <a:solidFill>
                  <a:srgbClr val="FFFF00"/>
                </a:solidFill>
              </a:rPr>
              <a:t>knock</a:t>
            </a:r>
            <a:r>
              <a:rPr lang="en-US" sz="3200" dirty="0"/>
              <a:t> ~ present participles</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8631" y="3745758"/>
            <a:ext cx="7971339"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Literally, </a:t>
            </a:r>
            <a:r>
              <a:rPr lang="en-US" sz="3200" i="1" dirty="0" smtClean="0">
                <a:effectLst>
                  <a:outerShdw blurRad="38100" dist="38100" dir="2700000" algn="tl">
                    <a:srgbClr val="000000">
                      <a:alpha val="43137"/>
                    </a:srgbClr>
                  </a:outerShdw>
                </a:effectLst>
              </a:rPr>
              <a:t>ask </a:t>
            </a:r>
            <a:r>
              <a:rPr lang="en-US" sz="3200" i="1" dirty="0">
                <a:effectLst>
                  <a:outerShdw blurRad="38100" dist="38100" dir="2700000" algn="tl">
                    <a:srgbClr val="000000">
                      <a:alpha val="43137"/>
                    </a:srgbClr>
                  </a:outerShdw>
                </a:effectLst>
              </a:rPr>
              <a:t>and keep on asking; seek and keep on seeking; knock and keep on knocking</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28053" y="730876"/>
            <a:ext cx="772272"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88584" y="1192566"/>
            <a:ext cx="772272"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0385" y="1678910"/>
            <a:ext cx="1243751"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11:9-10 ~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So I say to you, ask, and it will be given to you; seek, and you will find; knock, and it will be opened to you.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everyone who asks receives, and he who seeks finds, and to him who knocks it will be opened. </a:t>
            </a:r>
          </a:p>
        </p:txBody>
      </p:sp>
      <p:sp>
        <p:nvSpPr>
          <p:cNvPr id="9" name="TextBox 8"/>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6433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animBg="1"/>
      <p:bldP spid="7" grpId="0" animBg="1"/>
      <p:bldP spid="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Jam. 5:16a ~ </a:t>
            </a:r>
            <a:r>
              <a:rPr lang="en-US" sz="3200" dirty="0">
                <a:solidFill>
                  <a:srgbClr val="FFFF00"/>
                </a:solidFill>
                <a:effectLst>
                  <a:outerShdw blurRad="38100" dist="38100" dir="2700000" algn="tl">
                    <a:srgbClr val="000000">
                      <a:alpha val="43137"/>
                    </a:srgbClr>
                  </a:outerShdw>
                </a:effectLst>
              </a:rPr>
              <a:t>The effective, fervent prayer of a righteous man avails much</a:t>
            </a:r>
            <a:r>
              <a:rPr lang="en-US" sz="3200" dirty="0" smtClean="0">
                <a:solidFill>
                  <a:srgbClr val="FFFF00"/>
                </a:solidFill>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690880" y="1721768"/>
            <a:ext cx="7971339" cy="1569660"/>
          </a:xfrm>
          <a:prstGeom prst="rect">
            <a:avLst/>
          </a:prstGeom>
          <a:noFill/>
        </p:spPr>
        <p:txBody>
          <a:bodyPr wrap="square" rtlCol="0">
            <a:spAutoFit/>
          </a:bodyPr>
          <a:lstStyle/>
          <a:p>
            <a:pPr marL="230188" indent="-230188">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Phillips ~ </a:t>
            </a:r>
            <a:r>
              <a:rPr lang="en-US" sz="3200" dirty="0">
                <a:solidFill>
                  <a:srgbClr val="FFFF00"/>
                </a:solidFill>
                <a:effectLst>
                  <a:outerShdw blurRad="38100" dist="38100" dir="2700000" algn="tl">
                    <a:srgbClr val="000000">
                      <a:alpha val="43137"/>
                    </a:srgbClr>
                  </a:outerShdw>
                </a:effectLst>
              </a:rPr>
              <a:t>Tremendous power is made available through a good man's earnest prayer.</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2897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G. </a:t>
            </a:r>
            <a:r>
              <a:rPr lang="en-US" sz="3200" dirty="0" smtClean="0">
                <a:solidFill>
                  <a:srgbClr val="FFFF00"/>
                </a:solidFill>
                <a:effectLst>
                  <a:outerShdw blurRad="38100" dist="38100" dir="2700000" algn="tl">
                    <a:srgbClr val="000000">
                      <a:alpha val="43137"/>
                    </a:srgbClr>
                  </a:outerShdw>
                </a:effectLst>
              </a:rPr>
              <a:t>K. </a:t>
            </a:r>
            <a:r>
              <a:rPr lang="en-US" sz="3200" dirty="0">
                <a:solidFill>
                  <a:srgbClr val="FFFF00"/>
                </a:solidFill>
                <a:effectLst>
                  <a:outerShdw blurRad="38100" dist="38100" dir="2700000" algn="tl">
                    <a:srgbClr val="000000">
                      <a:alpha val="43137"/>
                    </a:srgbClr>
                  </a:outerShdw>
                </a:effectLst>
              </a:rPr>
              <a:t>Chesterton ~ </a:t>
            </a:r>
            <a:r>
              <a:rPr lang="en-US" sz="3200" dirty="0">
                <a:effectLst>
                  <a:outerShdw blurRad="38100" dist="38100" dir="2700000" algn="tl">
                    <a:srgbClr val="000000">
                      <a:alpha val="43137"/>
                    </a:srgbClr>
                  </a:outerShdw>
                </a:effectLst>
              </a:rPr>
              <a:t>“Christianity has not been tried and found wanting; it has been found difficult and not tried</a:t>
            </a:r>
            <a:r>
              <a:rPr lang="en-US" sz="3200" dirty="0" smtClean="0">
                <a:effectLst>
                  <a:outerShdw blurRad="38100" dist="38100" dir="2700000" algn="tl">
                    <a:srgbClr val="000000">
                      <a:alpha val="43137"/>
                    </a:srgbClr>
                  </a:outerShdw>
                </a:effectLst>
              </a:rPr>
              <a:t>.”</a:t>
            </a:r>
            <a:endParaRPr lang="en-US" altLang="en-US" sz="7200"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460836" y="2427982"/>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''Robert gave Richard a rap in the ribs for roasting the rabbit so rare.''</a:t>
            </a:r>
          </a:p>
        </p:txBody>
      </p:sp>
      <p:sp>
        <p:nvSpPr>
          <p:cNvPr id="5" name="TextBox 4"/>
          <p:cNvSpPr txBox="1"/>
          <p:nvPr/>
        </p:nvSpPr>
        <p:spPr>
          <a:xfrm>
            <a:off x="458480" y="3429000"/>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''Bob gave Dick a poke in the side because the bunny wasn't cooked enough.''</a:t>
            </a:r>
            <a:endParaRPr lang="en-US" altLang="en-US" sz="11500"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476653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Eph. 1:19-20 (Phillips) ~ </a:t>
            </a:r>
            <a:r>
              <a:rPr lang="en-US" sz="3200" baseline="30000" dirty="0">
                <a:effectLst>
                  <a:outerShdw blurRad="38100" dist="38100" dir="2700000" algn="tl">
                    <a:srgbClr val="000000">
                      <a:alpha val="43137"/>
                    </a:srgbClr>
                  </a:outerShdw>
                </a:effectLst>
              </a:rPr>
              <a:t>19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how tremendous is the power available to us who believe in God. </a:t>
            </a:r>
            <a:r>
              <a:rPr lang="en-US" sz="3200" baseline="30000" dirty="0">
                <a:effectLst>
                  <a:outerShdw blurRad="38100" dist="38100" dir="2700000" algn="tl">
                    <a:srgbClr val="000000">
                      <a:alpha val="43137"/>
                    </a:srgbClr>
                  </a:outerShdw>
                </a:effectLst>
              </a:rPr>
              <a:t>20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That power is the same divine energy which was demonstrated in Christ when he raised him from the dead and gave him the place of highest </a:t>
            </a:r>
            <a:r>
              <a:rPr lang="en-US" sz="3200" dirty="0" err="1">
                <a:solidFill>
                  <a:srgbClr val="FFFF00"/>
                </a:solidFill>
                <a:effectLst>
                  <a:outerShdw blurRad="38100" dist="38100" dir="2700000" algn="tl">
                    <a:srgbClr val="000000">
                      <a:alpha val="43137"/>
                    </a:srgbClr>
                  </a:outerShdw>
                </a:effectLst>
              </a:rPr>
              <a:t>honour</a:t>
            </a:r>
            <a:r>
              <a:rPr lang="en-US" sz="3200" dirty="0">
                <a:solidFill>
                  <a:srgbClr val="FFFF00"/>
                </a:solidFill>
                <a:effectLst>
                  <a:outerShdw blurRad="38100" dist="38100" dir="2700000" algn="tl">
                    <a:srgbClr val="000000">
                      <a:alpha val="43137"/>
                    </a:srgbClr>
                  </a:outerShdw>
                </a:effectLst>
              </a:rPr>
              <a:t> in Heaven …</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492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9044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549" t="23643" r="42860" b="26271"/>
          <a:stretch/>
        </p:blipFill>
        <p:spPr>
          <a:xfrm rot="21387673">
            <a:off x="1674700" y="969560"/>
            <a:ext cx="6032135" cy="4734604"/>
          </a:xfrm>
          <a:prstGeom prst="rect">
            <a:avLst/>
          </a:prstGeom>
          <a:effectLst>
            <a:outerShdw blurRad="127000" dist="254000" dir="8100000" algn="tr" rotWithShape="0">
              <a:schemeClr val="bg1">
                <a:alpha val="35000"/>
              </a:schemeClr>
            </a:outerShdw>
          </a:effectLst>
        </p:spPr>
      </p:pic>
      <p:grpSp>
        <p:nvGrpSpPr>
          <p:cNvPr id="8" name="Group 7"/>
          <p:cNvGrpSpPr/>
          <p:nvPr/>
        </p:nvGrpSpPr>
        <p:grpSpPr>
          <a:xfrm>
            <a:off x="5674548" y="1249303"/>
            <a:ext cx="1226726" cy="462425"/>
            <a:chOff x="5674548" y="1249303"/>
            <a:chExt cx="1226726" cy="462425"/>
          </a:xfrm>
        </p:grpSpPr>
        <p:sp>
          <p:nvSpPr>
            <p:cNvPr id="6" name="Oval 5"/>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74548" y="1249303"/>
              <a:ext cx="1226726"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Damascus</a:t>
              </a:r>
              <a:endParaRPr lang="en-US" sz="2000" dirty="0">
                <a:solidFill>
                  <a:srgbClr val="FFFF00"/>
                </a:solidFill>
                <a:effectLst>
                  <a:outerShdw blurRad="38100" dist="38100" dir="2700000" algn="tl">
                    <a:srgbClr val="000000">
                      <a:alpha val="43137"/>
                    </a:srgbClr>
                  </a:outerShdw>
                </a:effectLst>
              </a:endParaRPr>
            </a:p>
          </p:txBody>
        </p:sp>
      </p:grpSp>
      <p:grpSp>
        <p:nvGrpSpPr>
          <p:cNvPr id="9" name="Group 8"/>
          <p:cNvGrpSpPr/>
          <p:nvPr/>
        </p:nvGrpSpPr>
        <p:grpSpPr>
          <a:xfrm>
            <a:off x="5710295" y="1830685"/>
            <a:ext cx="1226726" cy="462425"/>
            <a:chOff x="5674548" y="1249303"/>
            <a:chExt cx="1226726" cy="462425"/>
          </a:xfrm>
        </p:grpSpPr>
        <p:sp>
          <p:nvSpPr>
            <p:cNvPr id="10" name="Oval 9"/>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74548" y="1249303"/>
              <a:ext cx="1226726"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Canatha</a:t>
              </a:r>
              <a:endParaRPr lang="en-US" sz="2000" dirty="0">
                <a:solidFill>
                  <a:srgbClr val="FFFF00"/>
                </a:solidFill>
                <a:effectLst>
                  <a:outerShdw blurRad="38100" dist="38100" dir="2700000" algn="tl">
                    <a:srgbClr val="000000">
                      <a:alpha val="43137"/>
                    </a:srgbClr>
                  </a:outerShdw>
                </a:effectLst>
              </a:endParaRPr>
            </a:p>
          </p:txBody>
        </p:sp>
      </p:grpSp>
      <p:grpSp>
        <p:nvGrpSpPr>
          <p:cNvPr id="12" name="Group 11"/>
          <p:cNvGrpSpPr/>
          <p:nvPr/>
        </p:nvGrpSpPr>
        <p:grpSpPr>
          <a:xfrm>
            <a:off x="5734289" y="2284125"/>
            <a:ext cx="1291161" cy="400110"/>
            <a:chOff x="5832130" y="1460031"/>
            <a:chExt cx="1291161" cy="400110"/>
          </a:xfrm>
        </p:grpSpPr>
        <p:sp>
          <p:nvSpPr>
            <p:cNvPr id="13" name="Oval 12"/>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96565" y="1460031"/>
              <a:ext cx="1226726"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Dion</a:t>
              </a:r>
              <a:endParaRPr lang="en-US" sz="2000" dirty="0">
                <a:solidFill>
                  <a:srgbClr val="FFFF00"/>
                </a:solidFill>
                <a:effectLst>
                  <a:outerShdw blurRad="38100" dist="38100" dir="2700000" algn="tl">
                    <a:srgbClr val="000000">
                      <a:alpha val="43137"/>
                    </a:srgbClr>
                  </a:outerShdw>
                </a:effectLst>
              </a:endParaRPr>
            </a:p>
          </p:txBody>
        </p:sp>
      </p:grpSp>
      <p:grpSp>
        <p:nvGrpSpPr>
          <p:cNvPr id="15" name="Group 14"/>
          <p:cNvGrpSpPr/>
          <p:nvPr/>
        </p:nvGrpSpPr>
        <p:grpSpPr>
          <a:xfrm>
            <a:off x="4822224" y="2206982"/>
            <a:ext cx="1226726" cy="458662"/>
            <a:chOff x="5313300" y="1253066"/>
            <a:chExt cx="1226726" cy="458662"/>
          </a:xfrm>
        </p:grpSpPr>
        <p:sp>
          <p:nvSpPr>
            <p:cNvPr id="16" name="Oval 15"/>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13300" y="1253066"/>
              <a:ext cx="1226726"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Hippus</a:t>
              </a:r>
              <a:endParaRPr lang="en-US" sz="2000" dirty="0">
                <a:solidFill>
                  <a:srgbClr val="FFFF00"/>
                </a:solidFill>
                <a:effectLst>
                  <a:outerShdw blurRad="38100" dist="38100" dir="2700000" algn="tl">
                    <a:srgbClr val="000000">
                      <a:alpha val="43137"/>
                    </a:srgbClr>
                  </a:outerShdw>
                </a:effectLst>
              </a:endParaRPr>
            </a:p>
          </p:txBody>
        </p:sp>
      </p:grpSp>
      <p:grpSp>
        <p:nvGrpSpPr>
          <p:cNvPr id="18" name="Group 17"/>
          <p:cNvGrpSpPr/>
          <p:nvPr/>
        </p:nvGrpSpPr>
        <p:grpSpPr>
          <a:xfrm>
            <a:off x="5595055" y="2551295"/>
            <a:ext cx="1283635" cy="400110"/>
            <a:chOff x="5832130" y="1444979"/>
            <a:chExt cx="1283635" cy="400110"/>
          </a:xfrm>
        </p:grpSpPr>
        <p:sp>
          <p:nvSpPr>
            <p:cNvPr id="19" name="Oval 18"/>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889039" y="1444979"/>
              <a:ext cx="1226726"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Raphana</a:t>
              </a:r>
              <a:endParaRPr lang="en-US" sz="2000" dirty="0">
                <a:solidFill>
                  <a:srgbClr val="FFFF00"/>
                </a:solidFill>
                <a:effectLst>
                  <a:outerShdw blurRad="38100" dist="38100" dir="2700000" algn="tl">
                    <a:srgbClr val="000000">
                      <a:alpha val="43137"/>
                    </a:srgbClr>
                  </a:outerShdw>
                </a:effectLst>
              </a:endParaRPr>
            </a:p>
          </p:txBody>
        </p:sp>
      </p:grpSp>
      <p:grpSp>
        <p:nvGrpSpPr>
          <p:cNvPr id="21" name="Group 20"/>
          <p:cNvGrpSpPr/>
          <p:nvPr/>
        </p:nvGrpSpPr>
        <p:grpSpPr>
          <a:xfrm>
            <a:off x="5420074" y="2797770"/>
            <a:ext cx="1283635" cy="400110"/>
            <a:chOff x="5832130" y="1444979"/>
            <a:chExt cx="1283635" cy="400110"/>
          </a:xfrm>
        </p:grpSpPr>
        <p:sp>
          <p:nvSpPr>
            <p:cNvPr id="22" name="Oval 21"/>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89039" y="1444979"/>
              <a:ext cx="1226726"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Gadara</a:t>
              </a:r>
              <a:endParaRPr lang="en-US" sz="2000" dirty="0">
                <a:solidFill>
                  <a:srgbClr val="FFFF00"/>
                </a:solidFill>
                <a:effectLst>
                  <a:outerShdw blurRad="38100" dist="38100" dir="2700000" algn="tl">
                    <a:srgbClr val="000000">
                      <a:alpha val="43137"/>
                    </a:srgbClr>
                  </a:outerShdw>
                </a:effectLst>
              </a:endParaRPr>
            </a:p>
          </p:txBody>
        </p:sp>
      </p:grpSp>
      <p:grpSp>
        <p:nvGrpSpPr>
          <p:cNvPr id="27" name="Group 26"/>
          <p:cNvGrpSpPr/>
          <p:nvPr/>
        </p:nvGrpSpPr>
        <p:grpSpPr>
          <a:xfrm>
            <a:off x="5331642" y="3059297"/>
            <a:ext cx="1283635" cy="400110"/>
            <a:chOff x="5832130" y="1444979"/>
            <a:chExt cx="1283635" cy="400110"/>
          </a:xfrm>
        </p:grpSpPr>
        <p:sp>
          <p:nvSpPr>
            <p:cNvPr id="28" name="Oval 27"/>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89039" y="1444979"/>
              <a:ext cx="1226726"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Pella</a:t>
              </a:r>
              <a:endParaRPr lang="en-US" sz="2000" dirty="0">
                <a:solidFill>
                  <a:srgbClr val="FFFF00"/>
                </a:solidFill>
                <a:effectLst>
                  <a:outerShdw blurRad="38100" dist="38100" dir="2700000" algn="tl">
                    <a:srgbClr val="000000">
                      <a:alpha val="43137"/>
                    </a:srgbClr>
                  </a:outerShdw>
                </a:effectLst>
              </a:endParaRPr>
            </a:p>
          </p:txBody>
        </p:sp>
      </p:grpSp>
      <p:grpSp>
        <p:nvGrpSpPr>
          <p:cNvPr id="30" name="Group 29"/>
          <p:cNvGrpSpPr/>
          <p:nvPr/>
        </p:nvGrpSpPr>
        <p:grpSpPr>
          <a:xfrm>
            <a:off x="5856579" y="3230512"/>
            <a:ext cx="1283635" cy="400110"/>
            <a:chOff x="5832130" y="1444979"/>
            <a:chExt cx="1283635" cy="400110"/>
          </a:xfrm>
        </p:grpSpPr>
        <p:sp>
          <p:nvSpPr>
            <p:cNvPr id="31" name="Oval 30"/>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889039" y="1444979"/>
              <a:ext cx="1226726"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Gerasa</a:t>
              </a:r>
              <a:endParaRPr lang="en-US" sz="2000" dirty="0">
                <a:solidFill>
                  <a:srgbClr val="FFFF00"/>
                </a:solidFill>
                <a:effectLst>
                  <a:outerShdw blurRad="38100" dist="38100" dir="2700000" algn="tl">
                    <a:srgbClr val="000000">
                      <a:alpha val="43137"/>
                    </a:srgbClr>
                  </a:outerShdw>
                </a:effectLst>
              </a:endParaRPr>
            </a:p>
          </p:txBody>
        </p:sp>
      </p:grpSp>
      <p:grpSp>
        <p:nvGrpSpPr>
          <p:cNvPr id="33" name="Group 32"/>
          <p:cNvGrpSpPr/>
          <p:nvPr/>
        </p:nvGrpSpPr>
        <p:grpSpPr>
          <a:xfrm>
            <a:off x="5749795" y="3596031"/>
            <a:ext cx="1467567" cy="469216"/>
            <a:chOff x="5648206" y="1609179"/>
            <a:chExt cx="1467567" cy="469216"/>
          </a:xfrm>
        </p:grpSpPr>
        <p:sp>
          <p:nvSpPr>
            <p:cNvPr id="34" name="Oval 33"/>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648206" y="1678285"/>
              <a:ext cx="1467567"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Philadelphia</a:t>
              </a:r>
              <a:endParaRPr lang="en-US" sz="2000" dirty="0">
                <a:solidFill>
                  <a:srgbClr val="FFFF00"/>
                </a:solidFill>
                <a:effectLst>
                  <a:outerShdw blurRad="38100" dist="38100" dir="2700000" algn="tl">
                    <a:srgbClr val="000000">
                      <a:alpha val="43137"/>
                    </a:srgbClr>
                  </a:outerShdw>
                </a:effectLst>
              </a:endParaRPr>
            </a:p>
          </p:txBody>
        </p:sp>
      </p:grpSp>
      <p:sp>
        <p:nvSpPr>
          <p:cNvPr id="36" name="TextBox 35"/>
          <p:cNvSpPr txBox="1"/>
          <p:nvPr/>
        </p:nvSpPr>
        <p:spPr>
          <a:xfrm>
            <a:off x="1849105" y="1317684"/>
            <a:ext cx="2966994" cy="1179309"/>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The 10 Cities of the Decapolis</a:t>
            </a:r>
            <a:endParaRPr lang="en-US" sz="3200" dirty="0">
              <a:effectLst>
                <a:outerShdw blurRad="38100" dist="38100" dir="2700000" algn="tl">
                  <a:srgbClr val="000000">
                    <a:alpha val="43137"/>
                  </a:srgbClr>
                </a:outerShdw>
              </a:effectLst>
            </a:endParaRPr>
          </a:p>
        </p:txBody>
      </p:sp>
      <p:sp>
        <p:nvSpPr>
          <p:cNvPr id="38" name="Freeform 37"/>
          <p:cNvSpPr/>
          <p:nvPr/>
        </p:nvSpPr>
        <p:spPr>
          <a:xfrm>
            <a:off x="1534331" y="3140290"/>
            <a:ext cx="4054073" cy="896185"/>
          </a:xfrm>
          <a:custGeom>
            <a:avLst/>
            <a:gdLst>
              <a:gd name="connsiteX0" fmla="*/ 0 w 3537380"/>
              <a:gd name="connsiteY0" fmla="*/ 469951 h 469951"/>
              <a:gd name="connsiteX1" fmla="*/ 3537380 w 3537380"/>
              <a:gd name="connsiteY1" fmla="*/ 131149 h 469951"/>
              <a:gd name="connsiteX2" fmla="*/ 3402588 w 3537380"/>
              <a:gd name="connsiteY2" fmla="*/ 0 h 469951"/>
              <a:gd name="connsiteX0" fmla="*/ 0 w 3577453"/>
              <a:gd name="connsiteY0" fmla="*/ 652102 h 652102"/>
              <a:gd name="connsiteX1" fmla="*/ 3577453 w 3577453"/>
              <a:gd name="connsiteY1" fmla="*/ 131149 h 652102"/>
              <a:gd name="connsiteX2" fmla="*/ 3442661 w 3577453"/>
              <a:gd name="connsiteY2" fmla="*/ 0 h 652102"/>
              <a:gd name="connsiteX0" fmla="*/ 0 w 3668529"/>
              <a:gd name="connsiteY0" fmla="*/ 652102 h 652102"/>
              <a:gd name="connsiteX1" fmla="*/ 3668529 w 3668529"/>
              <a:gd name="connsiteY1" fmla="*/ 131149 h 652102"/>
              <a:gd name="connsiteX2" fmla="*/ 3533737 w 3668529"/>
              <a:gd name="connsiteY2" fmla="*/ 0 h 652102"/>
              <a:gd name="connsiteX0" fmla="*/ 0 w 3737747"/>
              <a:gd name="connsiteY0" fmla="*/ 652102 h 652102"/>
              <a:gd name="connsiteX1" fmla="*/ 3737747 w 3737747"/>
              <a:gd name="connsiteY1" fmla="*/ 316944 h 652102"/>
              <a:gd name="connsiteX2" fmla="*/ 3533737 w 3737747"/>
              <a:gd name="connsiteY2" fmla="*/ 0 h 652102"/>
              <a:gd name="connsiteX0" fmla="*/ 0 w 4360705"/>
              <a:gd name="connsiteY0" fmla="*/ 714034 h 714034"/>
              <a:gd name="connsiteX1" fmla="*/ 4360705 w 4360705"/>
              <a:gd name="connsiteY1" fmla="*/ 316944 h 714034"/>
              <a:gd name="connsiteX2" fmla="*/ 4156695 w 4360705"/>
              <a:gd name="connsiteY2" fmla="*/ 0 h 714034"/>
              <a:gd name="connsiteX0" fmla="*/ 0 w 4360705"/>
              <a:gd name="connsiteY0" fmla="*/ 757750 h 757750"/>
              <a:gd name="connsiteX1" fmla="*/ 4360705 w 4360705"/>
              <a:gd name="connsiteY1" fmla="*/ 360660 h 757750"/>
              <a:gd name="connsiteX2" fmla="*/ 4167624 w 4360705"/>
              <a:gd name="connsiteY2" fmla="*/ 0 h 757750"/>
              <a:gd name="connsiteX0" fmla="*/ 0 w 4360705"/>
              <a:gd name="connsiteY0" fmla="*/ 896185 h 896185"/>
              <a:gd name="connsiteX1" fmla="*/ 4360705 w 4360705"/>
              <a:gd name="connsiteY1" fmla="*/ 499095 h 896185"/>
              <a:gd name="connsiteX2" fmla="*/ 3956329 w 4360705"/>
              <a:gd name="connsiteY2" fmla="*/ 0 h 896185"/>
            </a:gdLst>
            <a:ahLst/>
            <a:cxnLst>
              <a:cxn ang="0">
                <a:pos x="connsiteX0" y="connsiteY0"/>
              </a:cxn>
              <a:cxn ang="0">
                <a:pos x="connsiteX1" y="connsiteY1"/>
              </a:cxn>
              <a:cxn ang="0">
                <a:pos x="connsiteX2" y="connsiteY2"/>
              </a:cxn>
            </a:cxnLst>
            <a:rect l="l" t="t" r="r" b="b"/>
            <a:pathLst>
              <a:path w="4360705" h="896185">
                <a:moveTo>
                  <a:pt x="0" y="896185"/>
                </a:moveTo>
                <a:lnTo>
                  <a:pt x="4360705" y="499095"/>
                </a:lnTo>
                <a:lnTo>
                  <a:pt x="3956329" y="0"/>
                </a:lnTo>
              </a:path>
            </a:pathLst>
          </a:cu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015079" y="2667948"/>
            <a:ext cx="1456250" cy="454899"/>
            <a:chOff x="4699951" y="1256829"/>
            <a:chExt cx="1456250" cy="454899"/>
          </a:xfrm>
        </p:grpSpPr>
        <p:sp>
          <p:nvSpPr>
            <p:cNvPr id="25" name="Oval 24"/>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99951" y="1256829"/>
              <a:ext cx="1456250"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Scythopolis</a:t>
              </a:r>
              <a:endParaRPr lang="en-US" sz="2000" dirty="0">
                <a:solidFill>
                  <a:srgbClr val="FFFF00"/>
                </a:solidFill>
                <a:effectLst>
                  <a:outerShdw blurRad="38100" dist="38100" dir="2700000" algn="tl">
                    <a:srgbClr val="000000">
                      <a:alpha val="43137"/>
                    </a:srgbClr>
                  </a:outerShdw>
                </a:effectLst>
              </a:endParaRPr>
            </a:p>
          </p:txBody>
        </p:sp>
      </p:gr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r="15602" b="20868"/>
          <a:stretch/>
        </p:blipFill>
        <p:spPr>
          <a:xfrm rot="21263826">
            <a:off x="2024076" y="3778297"/>
            <a:ext cx="3600195" cy="1898765"/>
          </a:xfrm>
          <a:prstGeom prst="rect">
            <a:avLst/>
          </a:prstGeom>
          <a:effectLst>
            <a:outerShdw blurRad="127000" dist="190500" dir="2400000" algn="tl" rotWithShape="0">
              <a:prstClr val="black">
                <a:alpha val="35000"/>
              </a:prstClr>
            </a:outerShdw>
          </a:effectLst>
        </p:spPr>
      </p:pic>
      <p:sp>
        <p:nvSpPr>
          <p:cNvPr id="39" name="TextBox 38"/>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5250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nodeType="withEffect">
                                  <p:stCondLst>
                                    <p:cond delay="1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3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4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6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7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8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9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10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53" presetClass="entr" presetSubtype="528" fill="hold" nodeType="withEffect">
                                  <p:stCondLst>
                                    <p:cond delay="1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anim calcmode="lin" valueType="num">
                                      <p:cBhvr>
                                        <p:cTn id="52" dur="500" fill="hold"/>
                                        <p:tgtEl>
                                          <p:spTgt spid="37"/>
                                        </p:tgtEl>
                                        <p:attrNameLst>
                                          <p:attrName>ppt_x</p:attrName>
                                        </p:attrNameLst>
                                      </p:cBhvr>
                                      <p:tavLst>
                                        <p:tav tm="0">
                                          <p:val>
                                            <p:fltVal val="0.5"/>
                                          </p:val>
                                        </p:tav>
                                        <p:tav tm="100000">
                                          <p:val>
                                            <p:strVal val="#ppt_x"/>
                                          </p:val>
                                        </p:tav>
                                      </p:tavLst>
                                    </p:anim>
                                    <p:anim calcmode="lin" valueType="num">
                                      <p:cBhvr>
                                        <p:cTn id="53"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967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1. </a:t>
            </a:r>
            <a:r>
              <a:rPr lang="en-US" sz="3200" dirty="0">
                <a:effectLst>
                  <a:outerShdw blurRad="38100" dist="38100" dir="2700000" algn="tl">
                    <a:srgbClr val="000000">
                      <a:alpha val="43137"/>
                    </a:srgbClr>
                  </a:outerShdw>
                </a:effectLst>
              </a:rPr>
              <a:t>Buying a stronger whip.</a:t>
            </a:r>
            <a:endParaRPr lang="en-US" altLang="en-US" sz="4800"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460836" y="1236341"/>
            <a:ext cx="8200103" cy="584775"/>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2. </a:t>
            </a:r>
            <a:r>
              <a:rPr lang="en-US" sz="3200" dirty="0">
                <a:effectLst>
                  <a:outerShdw blurRad="38100" dist="38100" dir="2700000" algn="tl">
                    <a:srgbClr val="000000">
                      <a:alpha val="43137"/>
                    </a:srgbClr>
                  </a:outerShdw>
                </a:effectLst>
              </a:rPr>
              <a:t>Changing riders.</a:t>
            </a:r>
            <a:endParaRPr lang="en-US" altLang="en-US" sz="7200" dirty="0">
              <a:solidFill>
                <a:srgbClr val="FFFF00"/>
              </a:solidFill>
              <a:effectLst>
                <a:outerShdw blurRad="38100" dist="38100" dir="2700000" algn="tl">
                  <a:srgbClr val="000000">
                    <a:alpha val="43137"/>
                  </a:srgbClr>
                </a:outerShdw>
              </a:effectLst>
              <a:latin typeface="+mj-lt"/>
            </a:endParaRPr>
          </a:p>
        </p:txBody>
      </p:sp>
      <p:sp>
        <p:nvSpPr>
          <p:cNvPr id="5" name="TextBox 4"/>
          <p:cNvSpPr txBox="1"/>
          <p:nvPr/>
        </p:nvSpPr>
        <p:spPr>
          <a:xfrm>
            <a:off x="458480" y="1777147"/>
            <a:ext cx="8200103" cy="584775"/>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3. </a:t>
            </a:r>
            <a:r>
              <a:rPr lang="en-US" sz="3200" dirty="0">
                <a:effectLst>
                  <a:outerShdw blurRad="38100" dist="38100" dir="2700000" algn="tl">
                    <a:srgbClr val="000000">
                      <a:alpha val="43137"/>
                    </a:srgbClr>
                  </a:outerShdw>
                </a:effectLst>
              </a:rPr>
              <a:t>Appointing a committee to study the horse.</a:t>
            </a:r>
            <a:endParaRPr lang="en-US" altLang="en-US" sz="7200"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2311465"/>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4. </a:t>
            </a:r>
            <a:r>
              <a:rPr lang="en-US" sz="3200" dirty="0">
                <a:effectLst>
                  <a:outerShdw blurRad="38100" dist="38100" dir="2700000" algn="tl">
                    <a:srgbClr val="000000">
                      <a:alpha val="43137"/>
                    </a:srgbClr>
                  </a:outerShdw>
                </a:effectLst>
              </a:rPr>
              <a:t>Arranging to visit other countries to see how other cultures ride dead horses.</a:t>
            </a:r>
            <a:endParaRPr lang="en-US" altLang="en-US" sz="11500"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458480" y="3318412"/>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5. </a:t>
            </a:r>
            <a:r>
              <a:rPr lang="en-US" sz="3200" dirty="0">
                <a:effectLst>
                  <a:outerShdw blurRad="38100" dist="38100" dir="2700000" algn="tl">
                    <a:srgbClr val="000000">
                      <a:alpha val="43137"/>
                    </a:srgbClr>
                  </a:outerShdw>
                </a:effectLst>
              </a:rPr>
              <a:t>Lowering the standards so that dead horses can be included.</a:t>
            </a:r>
            <a:endParaRPr lang="en-US" altLang="en-US" sz="11500" dirty="0">
              <a:solidFill>
                <a:srgbClr val="FFFF00"/>
              </a:solidFill>
              <a:effectLst>
                <a:outerShdw blurRad="38100" dist="38100" dir="2700000" algn="tl">
                  <a:srgbClr val="000000">
                    <a:alpha val="43137"/>
                  </a:srgbClr>
                </a:outerShdw>
              </a:effectLst>
              <a:latin typeface="+mj-lt"/>
            </a:endParaRPr>
          </a:p>
        </p:txBody>
      </p:sp>
      <p:sp>
        <p:nvSpPr>
          <p:cNvPr id="8" name="TextBox 7"/>
          <p:cNvSpPr txBox="1"/>
          <p:nvPr/>
        </p:nvSpPr>
        <p:spPr>
          <a:xfrm>
            <a:off x="457200" y="4328032"/>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6. </a:t>
            </a:r>
            <a:r>
              <a:rPr lang="en-US" sz="3200" dirty="0">
                <a:effectLst>
                  <a:outerShdw blurRad="38100" dist="38100" dir="2700000" algn="tl">
                    <a:srgbClr val="000000">
                      <a:alpha val="43137"/>
                    </a:srgbClr>
                  </a:outerShdw>
                </a:effectLst>
              </a:rPr>
              <a:t>Reclassifying the dead horse as living-impaired.</a:t>
            </a:r>
            <a:endParaRPr lang="en-US" altLang="en-US" sz="239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301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7. </a:t>
            </a:r>
            <a:r>
              <a:rPr lang="en-US" sz="3200" dirty="0">
                <a:effectLst>
                  <a:outerShdw blurRad="38100" dist="38100" dir="2700000" algn="tl">
                    <a:srgbClr val="000000">
                      <a:alpha val="43137"/>
                    </a:srgbClr>
                  </a:outerShdw>
                </a:effectLst>
              </a:rPr>
              <a:t>Hiring outside contractors to ride the dead horse.</a:t>
            </a:r>
            <a:endParaRPr lang="en-US" altLang="en-US" sz="7200"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460836" y="1684084"/>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8. </a:t>
            </a:r>
            <a:r>
              <a:rPr lang="en-US" sz="3200" dirty="0">
                <a:effectLst>
                  <a:outerShdw blurRad="38100" dist="38100" dir="2700000" algn="tl">
                    <a:srgbClr val="000000">
                      <a:alpha val="43137"/>
                    </a:srgbClr>
                  </a:outerShdw>
                </a:effectLst>
              </a:rPr>
              <a:t>Harnessing several dead horses together to increase speed.</a:t>
            </a:r>
          </a:p>
        </p:txBody>
      </p:sp>
      <p:sp>
        <p:nvSpPr>
          <p:cNvPr id="5" name="TextBox 4"/>
          <p:cNvSpPr txBox="1"/>
          <p:nvPr/>
        </p:nvSpPr>
        <p:spPr>
          <a:xfrm>
            <a:off x="458480" y="2715517"/>
            <a:ext cx="8200103" cy="1077218"/>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9. </a:t>
            </a:r>
            <a:r>
              <a:rPr lang="en-US" sz="3200" dirty="0">
                <a:effectLst>
                  <a:outerShdw blurRad="38100" dist="38100" dir="2700000" algn="tl">
                    <a:srgbClr val="000000">
                      <a:alpha val="43137"/>
                    </a:srgbClr>
                  </a:outerShdw>
                </a:effectLst>
              </a:rPr>
              <a:t>Providing additional funding and/or training to increase dead horse's performance.</a:t>
            </a:r>
            <a:endParaRPr lang="en-US" altLang="en-US" sz="11500"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3783235"/>
            <a:ext cx="8200103" cy="1569660"/>
          </a:xfrm>
          <a:prstGeom prst="rect">
            <a:avLst/>
          </a:prstGeom>
          <a:noFill/>
        </p:spPr>
        <p:txBody>
          <a:bodyPr wrap="square" rtlCol="0">
            <a:spAutoFit/>
          </a:bodyPr>
          <a:lstStyle/>
          <a:p>
            <a:pPr lvl="0" eaLnBrk="0" fontAlgn="base" hangingPunct="0">
              <a:spcBef>
                <a:spcPct val="0"/>
              </a:spcBef>
              <a:spcAft>
                <a:spcPct val="0"/>
              </a:spcAft>
            </a:pPr>
            <a:r>
              <a:rPr lang="en-US" sz="3200" dirty="0">
                <a:solidFill>
                  <a:srgbClr val="FFFF00"/>
                </a:solidFill>
                <a:effectLst>
                  <a:outerShdw blurRad="38100" dist="38100" dir="2700000" algn="tl">
                    <a:srgbClr val="000000">
                      <a:alpha val="43137"/>
                    </a:srgbClr>
                  </a:outerShdw>
                </a:effectLst>
              </a:rPr>
              <a:t>10. </a:t>
            </a:r>
            <a:r>
              <a:rPr lang="en-US" sz="3200" dirty="0">
                <a:effectLst>
                  <a:outerShdw blurRad="38100" dist="38100" dir="2700000" algn="tl">
                    <a:srgbClr val="000000">
                      <a:alpha val="43137"/>
                    </a:srgbClr>
                  </a:outerShdw>
                </a:effectLst>
              </a:rPr>
              <a:t>Doing a productivity study to see if lighter riders would improve the dead horse's performance.</a:t>
            </a:r>
            <a:endParaRPr lang="en-US" altLang="en-US" sz="23900"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8855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4"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55454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11. </a:t>
            </a:r>
            <a:r>
              <a:rPr lang="en-US" sz="3200" dirty="0">
                <a:effectLst>
                  <a:outerShdw blurRad="38100" dist="38100" dir="2700000" algn="tl">
                    <a:srgbClr val="000000">
                      <a:alpha val="43137"/>
                    </a:srgbClr>
                  </a:outerShdw>
                </a:effectLst>
              </a:rPr>
              <a:t>Declaring that as the dead horse does not have to be fed, it is less costly, carries lower overhead and therefore contributes substantially more to the bottom line of the economy than do some other horses.</a:t>
            </a:r>
          </a:p>
        </p:txBody>
      </p:sp>
      <p:sp>
        <p:nvSpPr>
          <p:cNvPr id="5" name="TextBox 4"/>
          <p:cNvSpPr txBox="1"/>
          <p:nvPr/>
        </p:nvSpPr>
        <p:spPr>
          <a:xfrm>
            <a:off x="458480" y="3161980"/>
            <a:ext cx="8200103" cy="1077218"/>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rPr>
              <a:t>12. </a:t>
            </a:r>
            <a:r>
              <a:rPr lang="en-US" sz="3200" dirty="0">
                <a:effectLst>
                  <a:outerShdw blurRad="38100" dist="38100" dir="2700000" algn="tl">
                    <a:srgbClr val="000000">
                      <a:alpha val="43137"/>
                    </a:srgbClr>
                  </a:outerShdw>
                </a:effectLst>
              </a:rPr>
              <a:t>Promoting the dead horse to a supervisory position.</a:t>
            </a: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4590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71926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1960" t="31814" r="48397" b="41962"/>
          <a:stretch/>
        </p:blipFill>
        <p:spPr>
          <a:xfrm rot="21052982">
            <a:off x="2004306" y="877966"/>
            <a:ext cx="5584165" cy="4391603"/>
          </a:xfrm>
          <a:prstGeom prst="rect">
            <a:avLst/>
          </a:prstGeom>
          <a:effectLst>
            <a:outerShdw blurRad="127000" dist="254000" dir="8100000" algn="tr" rotWithShape="0">
              <a:schemeClr val="bg1">
                <a:alpha val="35000"/>
              </a:schemeClr>
            </a:outerShdw>
          </a:effectLst>
        </p:spPr>
      </p:pic>
      <p:sp>
        <p:nvSpPr>
          <p:cNvPr id="15" name="Freeform 14"/>
          <p:cNvSpPr/>
          <p:nvPr/>
        </p:nvSpPr>
        <p:spPr>
          <a:xfrm>
            <a:off x="4071769" y="1748146"/>
            <a:ext cx="505067" cy="1027326"/>
          </a:xfrm>
          <a:custGeom>
            <a:avLst/>
            <a:gdLst>
              <a:gd name="connsiteX0" fmla="*/ 295836 w 484095"/>
              <a:gd name="connsiteY0" fmla="*/ 387276 h 925158"/>
              <a:gd name="connsiteX1" fmla="*/ 484095 w 484095"/>
              <a:gd name="connsiteY1" fmla="*/ 554019 h 925158"/>
              <a:gd name="connsiteX2" fmla="*/ 484095 w 484095"/>
              <a:gd name="connsiteY2" fmla="*/ 796066 h 925158"/>
              <a:gd name="connsiteX3" fmla="*/ 328109 w 484095"/>
              <a:gd name="connsiteY3" fmla="*/ 925158 h 925158"/>
              <a:gd name="connsiteX4" fmla="*/ 129092 w 484095"/>
              <a:gd name="connsiteY4" fmla="*/ 925158 h 925158"/>
              <a:gd name="connsiteX5" fmla="*/ 0 w 484095"/>
              <a:gd name="connsiteY5" fmla="*/ 591671 h 925158"/>
              <a:gd name="connsiteX6" fmla="*/ 102198 w 484095"/>
              <a:gd name="connsiteY6" fmla="*/ 510989 h 925158"/>
              <a:gd name="connsiteX7" fmla="*/ 177502 w 484095"/>
              <a:gd name="connsiteY7" fmla="*/ 247426 h 925158"/>
              <a:gd name="connsiteX8" fmla="*/ 155986 w 484095"/>
              <a:gd name="connsiteY8" fmla="*/ 112956 h 925158"/>
              <a:gd name="connsiteX9" fmla="*/ 322730 w 484095"/>
              <a:gd name="connsiteY9" fmla="*/ 0 h 925158"/>
              <a:gd name="connsiteX0" fmla="*/ 295836 w 502825"/>
              <a:gd name="connsiteY0" fmla="*/ 387276 h 925158"/>
              <a:gd name="connsiteX1" fmla="*/ 502825 w 502825"/>
              <a:gd name="connsiteY1" fmla="*/ 513152 h 925158"/>
              <a:gd name="connsiteX2" fmla="*/ 484095 w 502825"/>
              <a:gd name="connsiteY2" fmla="*/ 796066 h 925158"/>
              <a:gd name="connsiteX3" fmla="*/ 328109 w 502825"/>
              <a:gd name="connsiteY3" fmla="*/ 925158 h 925158"/>
              <a:gd name="connsiteX4" fmla="*/ 129092 w 502825"/>
              <a:gd name="connsiteY4" fmla="*/ 925158 h 925158"/>
              <a:gd name="connsiteX5" fmla="*/ 0 w 502825"/>
              <a:gd name="connsiteY5" fmla="*/ 591671 h 925158"/>
              <a:gd name="connsiteX6" fmla="*/ 102198 w 502825"/>
              <a:gd name="connsiteY6" fmla="*/ 510989 h 925158"/>
              <a:gd name="connsiteX7" fmla="*/ 177502 w 502825"/>
              <a:gd name="connsiteY7" fmla="*/ 247426 h 925158"/>
              <a:gd name="connsiteX8" fmla="*/ 155986 w 502825"/>
              <a:gd name="connsiteY8" fmla="*/ 112956 h 925158"/>
              <a:gd name="connsiteX9" fmla="*/ 322730 w 502825"/>
              <a:gd name="connsiteY9" fmla="*/ 0 h 925158"/>
              <a:gd name="connsiteX0" fmla="*/ 295836 w 502825"/>
              <a:gd name="connsiteY0" fmla="*/ 387276 h 925158"/>
              <a:gd name="connsiteX1" fmla="*/ 502825 w 502825"/>
              <a:gd name="connsiteY1" fmla="*/ 513152 h 925158"/>
              <a:gd name="connsiteX2" fmla="*/ 484095 w 502825"/>
              <a:gd name="connsiteY2" fmla="*/ 796066 h 925158"/>
              <a:gd name="connsiteX3" fmla="*/ 328109 w 502825"/>
              <a:gd name="connsiteY3" fmla="*/ 925158 h 925158"/>
              <a:gd name="connsiteX4" fmla="*/ 129092 w 502825"/>
              <a:gd name="connsiteY4" fmla="*/ 925158 h 925158"/>
              <a:gd name="connsiteX5" fmla="*/ 0 w 502825"/>
              <a:gd name="connsiteY5" fmla="*/ 591671 h 925158"/>
              <a:gd name="connsiteX6" fmla="*/ 102198 w 502825"/>
              <a:gd name="connsiteY6" fmla="*/ 510989 h 925158"/>
              <a:gd name="connsiteX7" fmla="*/ 177502 w 502825"/>
              <a:gd name="connsiteY7" fmla="*/ 247426 h 925158"/>
              <a:gd name="connsiteX8" fmla="*/ 155986 w 502825"/>
              <a:gd name="connsiteY8" fmla="*/ 112956 h 925158"/>
              <a:gd name="connsiteX9" fmla="*/ 322730 w 502825"/>
              <a:gd name="connsiteY9" fmla="*/ 0 h 925158"/>
              <a:gd name="connsiteX0" fmla="*/ 295836 w 505067"/>
              <a:gd name="connsiteY0" fmla="*/ 387276 h 925158"/>
              <a:gd name="connsiteX1" fmla="*/ 502825 w 505067"/>
              <a:gd name="connsiteY1" fmla="*/ 513152 h 925158"/>
              <a:gd name="connsiteX2" fmla="*/ 502826 w 505067"/>
              <a:gd name="connsiteY2" fmla="*/ 828419 h 925158"/>
              <a:gd name="connsiteX3" fmla="*/ 328109 w 505067"/>
              <a:gd name="connsiteY3" fmla="*/ 925158 h 925158"/>
              <a:gd name="connsiteX4" fmla="*/ 129092 w 505067"/>
              <a:gd name="connsiteY4" fmla="*/ 925158 h 925158"/>
              <a:gd name="connsiteX5" fmla="*/ 0 w 505067"/>
              <a:gd name="connsiteY5" fmla="*/ 591671 h 925158"/>
              <a:gd name="connsiteX6" fmla="*/ 102198 w 505067"/>
              <a:gd name="connsiteY6" fmla="*/ 510989 h 925158"/>
              <a:gd name="connsiteX7" fmla="*/ 177502 w 505067"/>
              <a:gd name="connsiteY7" fmla="*/ 247426 h 925158"/>
              <a:gd name="connsiteX8" fmla="*/ 155986 w 505067"/>
              <a:gd name="connsiteY8" fmla="*/ 112956 h 925158"/>
              <a:gd name="connsiteX9" fmla="*/ 322730 w 505067"/>
              <a:gd name="connsiteY9" fmla="*/ 0 h 925158"/>
              <a:gd name="connsiteX0" fmla="*/ 341812 w 505067"/>
              <a:gd name="connsiteY0" fmla="*/ 344706 h 925158"/>
              <a:gd name="connsiteX1" fmla="*/ 502825 w 505067"/>
              <a:gd name="connsiteY1" fmla="*/ 513152 h 925158"/>
              <a:gd name="connsiteX2" fmla="*/ 502826 w 505067"/>
              <a:gd name="connsiteY2" fmla="*/ 828419 h 925158"/>
              <a:gd name="connsiteX3" fmla="*/ 328109 w 505067"/>
              <a:gd name="connsiteY3" fmla="*/ 925158 h 925158"/>
              <a:gd name="connsiteX4" fmla="*/ 129092 w 505067"/>
              <a:gd name="connsiteY4" fmla="*/ 925158 h 925158"/>
              <a:gd name="connsiteX5" fmla="*/ 0 w 505067"/>
              <a:gd name="connsiteY5" fmla="*/ 591671 h 925158"/>
              <a:gd name="connsiteX6" fmla="*/ 102198 w 505067"/>
              <a:gd name="connsiteY6" fmla="*/ 510989 h 925158"/>
              <a:gd name="connsiteX7" fmla="*/ 177502 w 505067"/>
              <a:gd name="connsiteY7" fmla="*/ 247426 h 925158"/>
              <a:gd name="connsiteX8" fmla="*/ 155986 w 505067"/>
              <a:gd name="connsiteY8" fmla="*/ 112956 h 925158"/>
              <a:gd name="connsiteX9" fmla="*/ 322730 w 505067"/>
              <a:gd name="connsiteY9" fmla="*/ 0 h 925158"/>
              <a:gd name="connsiteX0" fmla="*/ 341812 w 505067"/>
              <a:gd name="connsiteY0" fmla="*/ 344706 h 925158"/>
              <a:gd name="connsiteX1" fmla="*/ 341871 w 505067"/>
              <a:gd name="connsiteY1" fmla="*/ 341180 h 925158"/>
              <a:gd name="connsiteX2" fmla="*/ 502825 w 505067"/>
              <a:gd name="connsiteY2" fmla="*/ 513152 h 925158"/>
              <a:gd name="connsiteX3" fmla="*/ 502826 w 505067"/>
              <a:gd name="connsiteY3" fmla="*/ 828419 h 925158"/>
              <a:gd name="connsiteX4" fmla="*/ 328109 w 505067"/>
              <a:gd name="connsiteY4" fmla="*/ 925158 h 925158"/>
              <a:gd name="connsiteX5" fmla="*/ 129092 w 505067"/>
              <a:gd name="connsiteY5" fmla="*/ 925158 h 925158"/>
              <a:gd name="connsiteX6" fmla="*/ 0 w 505067"/>
              <a:gd name="connsiteY6" fmla="*/ 591671 h 925158"/>
              <a:gd name="connsiteX7" fmla="*/ 102198 w 505067"/>
              <a:gd name="connsiteY7" fmla="*/ 510989 h 925158"/>
              <a:gd name="connsiteX8" fmla="*/ 177502 w 505067"/>
              <a:gd name="connsiteY8" fmla="*/ 247426 h 925158"/>
              <a:gd name="connsiteX9" fmla="*/ 155986 w 505067"/>
              <a:gd name="connsiteY9" fmla="*/ 112956 h 925158"/>
              <a:gd name="connsiteX10" fmla="*/ 322730 w 505067"/>
              <a:gd name="connsiteY10" fmla="*/ 0 h 925158"/>
              <a:gd name="connsiteX0" fmla="*/ 341812 w 505067"/>
              <a:gd name="connsiteY0" fmla="*/ 344706 h 925158"/>
              <a:gd name="connsiteX1" fmla="*/ 379333 w 505067"/>
              <a:gd name="connsiteY1" fmla="*/ 157279 h 925158"/>
              <a:gd name="connsiteX2" fmla="*/ 502825 w 505067"/>
              <a:gd name="connsiteY2" fmla="*/ 513152 h 925158"/>
              <a:gd name="connsiteX3" fmla="*/ 502826 w 505067"/>
              <a:gd name="connsiteY3" fmla="*/ 828419 h 925158"/>
              <a:gd name="connsiteX4" fmla="*/ 328109 w 505067"/>
              <a:gd name="connsiteY4" fmla="*/ 925158 h 925158"/>
              <a:gd name="connsiteX5" fmla="*/ 129092 w 505067"/>
              <a:gd name="connsiteY5" fmla="*/ 925158 h 925158"/>
              <a:gd name="connsiteX6" fmla="*/ 0 w 505067"/>
              <a:gd name="connsiteY6" fmla="*/ 591671 h 925158"/>
              <a:gd name="connsiteX7" fmla="*/ 102198 w 505067"/>
              <a:gd name="connsiteY7" fmla="*/ 510989 h 925158"/>
              <a:gd name="connsiteX8" fmla="*/ 177502 w 505067"/>
              <a:gd name="connsiteY8" fmla="*/ 247426 h 925158"/>
              <a:gd name="connsiteX9" fmla="*/ 155986 w 505067"/>
              <a:gd name="connsiteY9" fmla="*/ 112956 h 925158"/>
              <a:gd name="connsiteX10" fmla="*/ 322730 w 505067"/>
              <a:gd name="connsiteY10" fmla="*/ 0 h 925158"/>
              <a:gd name="connsiteX0" fmla="*/ 341812 w 505067"/>
              <a:gd name="connsiteY0" fmla="*/ 344706 h 925158"/>
              <a:gd name="connsiteX1" fmla="*/ 379333 w 505067"/>
              <a:gd name="connsiteY1" fmla="*/ 157279 h 925158"/>
              <a:gd name="connsiteX2" fmla="*/ 377630 w 505067"/>
              <a:gd name="connsiteY2" fmla="*/ 153873 h 925158"/>
              <a:gd name="connsiteX3" fmla="*/ 502825 w 505067"/>
              <a:gd name="connsiteY3" fmla="*/ 513152 h 925158"/>
              <a:gd name="connsiteX4" fmla="*/ 502826 w 505067"/>
              <a:gd name="connsiteY4" fmla="*/ 828419 h 925158"/>
              <a:gd name="connsiteX5" fmla="*/ 328109 w 505067"/>
              <a:gd name="connsiteY5" fmla="*/ 925158 h 925158"/>
              <a:gd name="connsiteX6" fmla="*/ 129092 w 505067"/>
              <a:gd name="connsiteY6" fmla="*/ 925158 h 925158"/>
              <a:gd name="connsiteX7" fmla="*/ 0 w 505067"/>
              <a:gd name="connsiteY7" fmla="*/ 591671 h 925158"/>
              <a:gd name="connsiteX8" fmla="*/ 102198 w 505067"/>
              <a:gd name="connsiteY8" fmla="*/ 510989 h 925158"/>
              <a:gd name="connsiteX9" fmla="*/ 177502 w 505067"/>
              <a:gd name="connsiteY9" fmla="*/ 247426 h 925158"/>
              <a:gd name="connsiteX10" fmla="*/ 155986 w 505067"/>
              <a:gd name="connsiteY10" fmla="*/ 112956 h 925158"/>
              <a:gd name="connsiteX11" fmla="*/ 322730 w 505067"/>
              <a:gd name="connsiteY11" fmla="*/ 0 h 925158"/>
              <a:gd name="connsiteX0" fmla="*/ 341812 w 505067"/>
              <a:gd name="connsiteY0" fmla="*/ 344706 h 925158"/>
              <a:gd name="connsiteX1" fmla="*/ 379333 w 505067"/>
              <a:gd name="connsiteY1" fmla="*/ 157279 h 925158"/>
              <a:gd name="connsiteX2" fmla="*/ 375928 w 505067"/>
              <a:gd name="connsiteY2" fmla="*/ 51706 h 925158"/>
              <a:gd name="connsiteX3" fmla="*/ 502825 w 505067"/>
              <a:gd name="connsiteY3" fmla="*/ 513152 h 925158"/>
              <a:gd name="connsiteX4" fmla="*/ 502826 w 505067"/>
              <a:gd name="connsiteY4" fmla="*/ 828419 h 925158"/>
              <a:gd name="connsiteX5" fmla="*/ 328109 w 505067"/>
              <a:gd name="connsiteY5" fmla="*/ 925158 h 925158"/>
              <a:gd name="connsiteX6" fmla="*/ 129092 w 505067"/>
              <a:gd name="connsiteY6" fmla="*/ 925158 h 925158"/>
              <a:gd name="connsiteX7" fmla="*/ 0 w 505067"/>
              <a:gd name="connsiteY7" fmla="*/ 591671 h 925158"/>
              <a:gd name="connsiteX8" fmla="*/ 102198 w 505067"/>
              <a:gd name="connsiteY8" fmla="*/ 510989 h 925158"/>
              <a:gd name="connsiteX9" fmla="*/ 177502 w 505067"/>
              <a:gd name="connsiteY9" fmla="*/ 247426 h 925158"/>
              <a:gd name="connsiteX10" fmla="*/ 155986 w 505067"/>
              <a:gd name="connsiteY10" fmla="*/ 112956 h 925158"/>
              <a:gd name="connsiteX11" fmla="*/ 322730 w 505067"/>
              <a:gd name="connsiteY11" fmla="*/ 0 h 925158"/>
              <a:gd name="connsiteX0" fmla="*/ 341812 w 505067"/>
              <a:gd name="connsiteY0" fmla="*/ 344706 h 925158"/>
              <a:gd name="connsiteX1" fmla="*/ 379333 w 505067"/>
              <a:gd name="connsiteY1" fmla="*/ 157279 h 925158"/>
              <a:gd name="connsiteX2" fmla="*/ 375928 w 505067"/>
              <a:gd name="connsiteY2" fmla="*/ 51706 h 925158"/>
              <a:gd name="connsiteX3" fmla="*/ 374224 w 505067"/>
              <a:gd name="connsiteY3" fmla="*/ 51705 h 925158"/>
              <a:gd name="connsiteX4" fmla="*/ 502825 w 505067"/>
              <a:gd name="connsiteY4" fmla="*/ 513152 h 925158"/>
              <a:gd name="connsiteX5" fmla="*/ 502826 w 505067"/>
              <a:gd name="connsiteY5" fmla="*/ 828419 h 925158"/>
              <a:gd name="connsiteX6" fmla="*/ 328109 w 505067"/>
              <a:gd name="connsiteY6" fmla="*/ 925158 h 925158"/>
              <a:gd name="connsiteX7" fmla="*/ 129092 w 505067"/>
              <a:gd name="connsiteY7" fmla="*/ 925158 h 925158"/>
              <a:gd name="connsiteX8" fmla="*/ 0 w 505067"/>
              <a:gd name="connsiteY8" fmla="*/ 591671 h 925158"/>
              <a:gd name="connsiteX9" fmla="*/ 102198 w 505067"/>
              <a:gd name="connsiteY9" fmla="*/ 510989 h 925158"/>
              <a:gd name="connsiteX10" fmla="*/ 177502 w 505067"/>
              <a:gd name="connsiteY10" fmla="*/ 247426 h 925158"/>
              <a:gd name="connsiteX11" fmla="*/ 155986 w 505067"/>
              <a:gd name="connsiteY11" fmla="*/ 112956 h 925158"/>
              <a:gd name="connsiteX12" fmla="*/ 322730 w 505067"/>
              <a:gd name="connsiteY12" fmla="*/ 0 h 925158"/>
              <a:gd name="connsiteX0" fmla="*/ 341812 w 505067"/>
              <a:gd name="connsiteY0" fmla="*/ 347490 h 927942"/>
              <a:gd name="connsiteX1" fmla="*/ 379333 w 505067"/>
              <a:gd name="connsiteY1" fmla="*/ 160063 h 927942"/>
              <a:gd name="connsiteX2" fmla="*/ 375928 w 505067"/>
              <a:gd name="connsiteY2" fmla="*/ 54490 h 927942"/>
              <a:gd name="connsiteX3" fmla="*/ 319735 w 505067"/>
              <a:gd name="connsiteY3" fmla="*/ 0 h 927942"/>
              <a:gd name="connsiteX4" fmla="*/ 502825 w 505067"/>
              <a:gd name="connsiteY4" fmla="*/ 515936 h 927942"/>
              <a:gd name="connsiteX5" fmla="*/ 502826 w 505067"/>
              <a:gd name="connsiteY5" fmla="*/ 831203 h 927942"/>
              <a:gd name="connsiteX6" fmla="*/ 328109 w 505067"/>
              <a:gd name="connsiteY6" fmla="*/ 927942 h 927942"/>
              <a:gd name="connsiteX7" fmla="*/ 129092 w 505067"/>
              <a:gd name="connsiteY7" fmla="*/ 927942 h 927942"/>
              <a:gd name="connsiteX8" fmla="*/ 0 w 505067"/>
              <a:gd name="connsiteY8" fmla="*/ 594455 h 927942"/>
              <a:gd name="connsiteX9" fmla="*/ 102198 w 505067"/>
              <a:gd name="connsiteY9" fmla="*/ 513773 h 927942"/>
              <a:gd name="connsiteX10" fmla="*/ 177502 w 505067"/>
              <a:gd name="connsiteY10" fmla="*/ 250210 h 927942"/>
              <a:gd name="connsiteX11" fmla="*/ 155986 w 505067"/>
              <a:gd name="connsiteY11" fmla="*/ 115740 h 927942"/>
              <a:gd name="connsiteX12" fmla="*/ 322730 w 505067"/>
              <a:gd name="connsiteY12" fmla="*/ 2784 h 927942"/>
              <a:gd name="connsiteX0" fmla="*/ 341812 w 505067"/>
              <a:gd name="connsiteY0" fmla="*/ 347490 h 927942"/>
              <a:gd name="connsiteX1" fmla="*/ 425308 w 505067"/>
              <a:gd name="connsiteY1" fmla="*/ 156658 h 927942"/>
              <a:gd name="connsiteX2" fmla="*/ 375928 w 505067"/>
              <a:gd name="connsiteY2" fmla="*/ 54490 h 927942"/>
              <a:gd name="connsiteX3" fmla="*/ 319735 w 505067"/>
              <a:gd name="connsiteY3" fmla="*/ 0 h 927942"/>
              <a:gd name="connsiteX4" fmla="*/ 502825 w 505067"/>
              <a:gd name="connsiteY4" fmla="*/ 515936 h 927942"/>
              <a:gd name="connsiteX5" fmla="*/ 502826 w 505067"/>
              <a:gd name="connsiteY5" fmla="*/ 831203 h 927942"/>
              <a:gd name="connsiteX6" fmla="*/ 328109 w 505067"/>
              <a:gd name="connsiteY6" fmla="*/ 927942 h 927942"/>
              <a:gd name="connsiteX7" fmla="*/ 129092 w 505067"/>
              <a:gd name="connsiteY7" fmla="*/ 927942 h 927942"/>
              <a:gd name="connsiteX8" fmla="*/ 0 w 505067"/>
              <a:gd name="connsiteY8" fmla="*/ 594455 h 927942"/>
              <a:gd name="connsiteX9" fmla="*/ 102198 w 505067"/>
              <a:gd name="connsiteY9" fmla="*/ 513773 h 927942"/>
              <a:gd name="connsiteX10" fmla="*/ 177502 w 505067"/>
              <a:gd name="connsiteY10" fmla="*/ 250210 h 927942"/>
              <a:gd name="connsiteX11" fmla="*/ 155986 w 505067"/>
              <a:gd name="connsiteY11" fmla="*/ 115740 h 927942"/>
              <a:gd name="connsiteX12" fmla="*/ 322730 w 505067"/>
              <a:gd name="connsiteY12" fmla="*/ 2784 h 927942"/>
              <a:gd name="connsiteX0" fmla="*/ 433763 w 505067"/>
              <a:gd name="connsiteY0" fmla="*/ 229997 h 927942"/>
              <a:gd name="connsiteX1" fmla="*/ 425308 w 505067"/>
              <a:gd name="connsiteY1" fmla="*/ 156658 h 927942"/>
              <a:gd name="connsiteX2" fmla="*/ 375928 w 505067"/>
              <a:gd name="connsiteY2" fmla="*/ 54490 h 927942"/>
              <a:gd name="connsiteX3" fmla="*/ 319735 w 505067"/>
              <a:gd name="connsiteY3" fmla="*/ 0 h 927942"/>
              <a:gd name="connsiteX4" fmla="*/ 502825 w 505067"/>
              <a:gd name="connsiteY4" fmla="*/ 515936 h 927942"/>
              <a:gd name="connsiteX5" fmla="*/ 502826 w 505067"/>
              <a:gd name="connsiteY5" fmla="*/ 831203 h 927942"/>
              <a:gd name="connsiteX6" fmla="*/ 328109 w 505067"/>
              <a:gd name="connsiteY6" fmla="*/ 927942 h 927942"/>
              <a:gd name="connsiteX7" fmla="*/ 129092 w 505067"/>
              <a:gd name="connsiteY7" fmla="*/ 927942 h 927942"/>
              <a:gd name="connsiteX8" fmla="*/ 0 w 505067"/>
              <a:gd name="connsiteY8" fmla="*/ 594455 h 927942"/>
              <a:gd name="connsiteX9" fmla="*/ 102198 w 505067"/>
              <a:gd name="connsiteY9" fmla="*/ 513773 h 927942"/>
              <a:gd name="connsiteX10" fmla="*/ 177502 w 505067"/>
              <a:gd name="connsiteY10" fmla="*/ 250210 h 927942"/>
              <a:gd name="connsiteX11" fmla="*/ 155986 w 505067"/>
              <a:gd name="connsiteY11" fmla="*/ 115740 h 927942"/>
              <a:gd name="connsiteX12" fmla="*/ 322730 w 505067"/>
              <a:gd name="connsiteY12" fmla="*/ 2784 h 927942"/>
              <a:gd name="connsiteX0" fmla="*/ 433763 w 505067"/>
              <a:gd name="connsiteY0" fmla="*/ 229997 h 927942"/>
              <a:gd name="connsiteX1" fmla="*/ 425308 w 505067"/>
              <a:gd name="connsiteY1" fmla="*/ 156658 h 927942"/>
              <a:gd name="connsiteX2" fmla="*/ 375928 w 505067"/>
              <a:gd name="connsiteY2" fmla="*/ 54490 h 927942"/>
              <a:gd name="connsiteX3" fmla="*/ 319735 w 505067"/>
              <a:gd name="connsiteY3" fmla="*/ 0 h 927942"/>
              <a:gd name="connsiteX4" fmla="*/ 502825 w 505067"/>
              <a:gd name="connsiteY4" fmla="*/ 515936 h 927942"/>
              <a:gd name="connsiteX5" fmla="*/ 502826 w 505067"/>
              <a:gd name="connsiteY5" fmla="*/ 831203 h 927942"/>
              <a:gd name="connsiteX6" fmla="*/ 328109 w 505067"/>
              <a:gd name="connsiteY6" fmla="*/ 927942 h 927942"/>
              <a:gd name="connsiteX7" fmla="*/ 129092 w 505067"/>
              <a:gd name="connsiteY7" fmla="*/ 927942 h 927942"/>
              <a:gd name="connsiteX8" fmla="*/ 0 w 505067"/>
              <a:gd name="connsiteY8" fmla="*/ 594455 h 927942"/>
              <a:gd name="connsiteX9" fmla="*/ 102198 w 505067"/>
              <a:gd name="connsiteY9" fmla="*/ 513773 h 927942"/>
              <a:gd name="connsiteX10" fmla="*/ 177502 w 505067"/>
              <a:gd name="connsiteY10" fmla="*/ 250210 h 927942"/>
              <a:gd name="connsiteX11" fmla="*/ 155986 w 505067"/>
              <a:gd name="connsiteY11" fmla="*/ 115740 h 927942"/>
              <a:gd name="connsiteX12" fmla="*/ 441925 w 505067"/>
              <a:gd name="connsiteY12" fmla="*/ 295664 h 927942"/>
              <a:gd name="connsiteX0" fmla="*/ 433763 w 505067"/>
              <a:gd name="connsiteY0" fmla="*/ 273189 h 971134"/>
              <a:gd name="connsiteX1" fmla="*/ 425308 w 505067"/>
              <a:gd name="connsiteY1" fmla="*/ 199850 h 971134"/>
              <a:gd name="connsiteX2" fmla="*/ 375928 w 505067"/>
              <a:gd name="connsiteY2" fmla="*/ 97682 h 971134"/>
              <a:gd name="connsiteX3" fmla="*/ 319735 w 505067"/>
              <a:gd name="connsiteY3" fmla="*/ 43192 h 971134"/>
              <a:gd name="connsiteX4" fmla="*/ 502825 w 505067"/>
              <a:gd name="connsiteY4" fmla="*/ 559128 h 971134"/>
              <a:gd name="connsiteX5" fmla="*/ 502826 w 505067"/>
              <a:gd name="connsiteY5" fmla="*/ 874395 h 971134"/>
              <a:gd name="connsiteX6" fmla="*/ 328109 w 505067"/>
              <a:gd name="connsiteY6" fmla="*/ 971134 h 971134"/>
              <a:gd name="connsiteX7" fmla="*/ 129092 w 505067"/>
              <a:gd name="connsiteY7" fmla="*/ 971134 h 971134"/>
              <a:gd name="connsiteX8" fmla="*/ 0 w 505067"/>
              <a:gd name="connsiteY8" fmla="*/ 637647 h 971134"/>
              <a:gd name="connsiteX9" fmla="*/ 102198 w 505067"/>
              <a:gd name="connsiteY9" fmla="*/ 556965 h 971134"/>
              <a:gd name="connsiteX10" fmla="*/ 177502 w 505067"/>
              <a:gd name="connsiteY10" fmla="*/ 293402 h 971134"/>
              <a:gd name="connsiteX11" fmla="*/ 155986 w 505067"/>
              <a:gd name="connsiteY11" fmla="*/ 158932 h 971134"/>
              <a:gd name="connsiteX12" fmla="*/ 220562 w 505067"/>
              <a:gd name="connsiteY12" fmla="*/ 0 h 971134"/>
              <a:gd name="connsiteX0" fmla="*/ 433763 w 505067"/>
              <a:gd name="connsiteY0" fmla="*/ 273189 h 971134"/>
              <a:gd name="connsiteX1" fmla="*/ 425308 w 505067"/>
              <a:gd name="connsiteY1" fmla="*/ 199850 h 971134"/>
              <a:gd name="connsiteX2" fmla="*/ 375928 w 505067"/>
              <a:gd name="connsiteY2" fmla="*/ 97682 h 971134"/>
              <a:gd name="connsiteX3" fmla="*/ 445742 w 505067"/>
              <a:gd name="connsiteY3" fmla="*/ 330964 h 971134"/>
              <a:gd name="connsiteX4" fmla="*/ 502825 w 505067"/>
              <a:gd name="connsiteY4" fmla="*/ 559128 h 971134"/>
              <a:gd name="connsiteX5" fmla="*/ 502826 w 505067"/>
              <a:gd name="connsiteY5" fmla="*/ 874395 h 971134"/>
              <a:gd name="connsiteX6" fmla="*/ 328109 w 505067"/>
              <a:gd name="connsiteY6" fmla="*/ 971134 h 971134"/>
              <a:gd name="connsiteX7" fmla="*/ 129092 w 505067"/>
              <a:gd name="connsiteY7" fmla="*/ 971134 h 971134"/>
              <a:gd name="connsiteX8" fmla="*/ 0 w 505067"/>
              <a:gd name="connsiteY8" fmla="*/ 637647 h 971134"/>
              <a:gd name="connsiteX9" fmla="*/ 102198 w 505067"/>
              <a:gd name="connsiteY9" fmla="*/ 556965 h 971134"/>
              <a:gd name="connsiteX10" fmla="*/ 177502 w 505067"/>
              <a:gd name="connsiteY10" fmla="*/ 293402 h 971134"/>
              <a:gd name="connsiteX11" fmla="*/ 155986 w 505067"/>
              <a:gd name="connsiteY11" fmla="*/ 158932 h 971134"/>
              <a:gd name="connsiteX12" fmla="*/ 220562 w 505067"/>
              <a:gd name="connsiteY12" fmla="*/ 0 h 971134"/>
              <a:gd name="connsiteX0" fmla="*/ 433763 w 505067"/>
              <a:gd name="connsiteY0" fmla="*/ 273189 h 971134"/>
              <a:gd name="connsiteX1" fmla="*/ 321438 w 505067"/>
              <a:gd name="connsiteY1" fmla="*/ 48301 h 971134"/>
              <a:gd name="connsiteX2" fmla="*/ 375928 w 505067"/>
              <a:gd name="connsiteY2" fmla="*/ 97682 h 971134"/>
              <a:gd name="connsiteX3" fmla="*/ 445742 w 505067"/>
              <a:gd name="connsiteY3" fmla="*/ 330964 h 971134"/>
              <a:gd name="connsiteX4" fmla="*/ 502825 w 505067"/>
              <a:gd name="connsiteY4" fmla="*/ 559128 h 971134"/>
              <a:gd name="connsiteX5" fmla="*/ 502826 w 505067"/>
              <a:gd name="connsiteY5" fmla="*/ 874395 h 971134"/>
              <a:gd name="connsiteX6" fmla="*/ 328109 w 505067"/>
              <a:gd name="connsiteY6" fmla="*/ 971134 h 971134"/>
              <a:gd name="connsiteX7" fmla="*/ 129092 w 505067"/>
              <a:gd name="connsiteY7" fmla="*/ 971134 h 971134"/>
              <a:gd name="connsiteX8" fmla="*/ 0 w 505067"/>
              <a:gd name="connsiteY8" fmla="*/ 637647 h 971134"/>
              <a:gd name="connsiteX9" fmla="*/ 102198 w 505067"/>
              <a:gd name="connsiteY9" fmla="*/ 556965 h 971134"/>
              <a:gd name="connsiteX10" fmla="*/ 177502 w 505067"/>
              <a:gd name="connsiteY10" fmla="*/ 293402 h 971134"/>
              <a:gd name="connsiteX11" fmla="*/ 155986 w 505067"/>
              <a:gd name="connsiteY11" fmla="*/ 158932 h 971134"/>
              <a:gd name="connsiteX12" fmla="*/ 220562 w 505067"/>
              <a:gd name="connsiteY12" fmla="*/ 0 h 971134"/>
              <a:gd name="connsiteX0" fmla="*/ 363948 w 505067"/>
              <a:gd name="connsiteY0" fmla="*/ 234025 h 971134"/>
              <a:gd name="connsiteX1" fmla="*/ 321438 w 505067"/>
              <a:gd name="connsiteY1" fmla="*/ 48301 h 971134"/>
              <a:gd name="connsiteX2" fmla="*/ 375928 w 505067"/>
              <a:gd name="connsiteY2" fmla="*/ 97682 h 971134"/>
              <a:gd name="connsiteX3" fmla="*/ 445742 w 505067"/>
              <a:gd name="connsiteY3" fmla="*/ 330964 h 971134"/>
              <a:gd name="connsiteX4" fmla="*/ 502825 w 505067"/>
              <a:gd name="connsiteY4" fmla="*/ 559128 h 971134"/>
              <a:gd name="connsiteX5" fmla="*/ 502826 w 505067"/>
              <a:gd name="connsiteY5" fmla="*/ 874395 h 971134"/>
              <a:gd name="connsiteX6" fmla="*/ 328109 w 505067"/>
              <a:gd name="connsiteY6" fmla="*/ 971134 h 971134"/>
              <a:gd name="connsiteX7" fmla="*/ 129092 w 505067"/>
              <a:gd name="connsiteY7" fmla="*/ 971134 h 971134"/>
              <a:gd name="connsiteX8" fmla="*/ 0 w 505067"/>
              <a:gd name="connsiteY8" fmla="*/ 637647 h 971134"/>
              <a:gd name="connsiteX9" fmla="*/ 102198 w 505067"/>
              <a:gd name="connsiteY9" fmla="*/ 556965 h 971134"/>
              <a:gd name="connsiteX10" fmla="*/ 177502 w 505067"/>
              <a:gd name="connsiteY10" fmla="*/ 293402 h 971134"/>
              <a:gd name="connsiteX11" fmla="*/ 155986 w 505067"/>
              <a:gd name="connsiteY11" fmla="*/ 158932 h 971134"/>
              <a:gd name="connsiteX12" fmla="*/ 220562 w 505067"/>
              <a:gd name="connsiteY12" fmla="*/ 0 h 971134"/>
              <a:gd name="connsiteX0" fmla="*/ 287322 w 505067"/>
              <a:gd name="connsiteY0" fmla="*/ 18 h 975518"/>
              <a:gd name="connsiteX1" fmla="*/ 321438 w 505067"/>
              <a:gd name="connsiteY1" fmla="*/ 52685 h 975518"/>
              <a:gd name="connsiteX2" fmla="*/ 375928 w 505067"/>
              <a:gd name="connsiteY2" fmla="*/ 102066 h 975518"/>
              <a:gd name="connsiteX3" fmla="*/ 445742 w 505067"/>
              <a:gd name="connsiteY3" fmla="*/ 335348 h 975518"/>
              <a:gd name="connsiteX4" fmla="*/ 502825 w 505067"/>
              <a:gd name="connsiteY4" fmla="*/ 563512 h 975518"/>
              <a:gd name="connsiteX5" fmla="*/ 502826 w 505067"/>
              <a:gd name="connsiteY5" fmla="*/ 878779 h 975518"/>
              <a:gd name="connsiteX6" fmla="*/ 328109 w 505067"/>
              <a:gd name="connsiteY6" fmla="*/ 975518 h 975518"/>
              <a:gd name="connsiteX7" fmla="*/ 129092 w 505067"/>
              <a:gd name="connsiteY7" fmla="*/ 975518 h 975518"/>
              <a:gd name="connsiteX8" fmla="*/ 0 w 505067"/>
              <a:gd name="connsiteY8" fmla="*/ 642031 h 975518"/>
              <a:gd name="connsiteX9" fmla="*/ 102198 w 505067"/>
              <a:gd name="connsiteY9" fmla="*/ 561349 h 975518"/>
              <a:gd name="connsiteX10" fmla="*/ 177502 w 505067"/>
              <a:gd name="connsiteY10" fmla="*/ 297786 h 975518"/>
              <a:gd name="connsiteX11" fmla="*/ 155986 w 505067"/>
              <a:gd name="connsiteY11" fmla="*/ 163316 h 975518"/>
              <a:gd name="connsiteX12" fmla="*/ 220562 w 505067"/>
              <a:gd name="connsiteY12" fmla="*/ 4384 h 975518"/>
              <a:gd name="connsiteX0" fmla="*/ 287322 w 505067"/>
              <a:gd name="connsiteY0" fmla="*/ 16068 h 991568"/>
              <a:gd name="connsiteX1" fmla="*/ 321438 w 505067"/>
              <a:gd name="connsiteY1" fmla="*/ 68735 h 991568"/>
              <a:gd name="connsiteX2" fmla="*/ 375928 w 505067"/>
              <a:gd name="connsiteY2" fmla="*/ 118116 h 991568"/>
              <a:gd name="connsiteX3" fmla="*/ 445742 w 505067"/>
              <a:gd name="connsiteY3" fmla="*/ 351398 h 991568"/>
              <a:gd name="connsiteX4" fmla="*/ 502825 w 505067"/>
              <a:gd name="connsiteY4" fmla="*/ 579562 h 991568"/>
              <a:gd name="connsiteX5" fmla="*/ 502826 w 505067"/>
              <a:gd name="connsiteY5" fmla="*/ 894829 h 991568"/>
              <a:gd name="connsiteX6" fmla="*/ 328109 w 505067"/>
              <a:gd name="connsiteY6" fmla="*/ 991568 h 991568"/>
              <a:gd name="connsiteX7" fmla="*/ 129092 w 505067"/>
              <a:gd name="connsiteY7" fmla="*/ 991568 h 991568"/>
              <a:gd name="connsiteX8" fmla="*/ 0 w 505067"/>
              <a:gd name="connsiteY8" fmla="*/ 658081 h 991568"/>
              <a:gd name="connsiteX9" fmla="*/ 102198 w 505067"/>
              <a:gd name="connsiteY9" fmla="*/ 577399 h 991568"/>
              <a:gd name="connsiteX10" fmla="*/ 177502 w 505067"/>
              <a:gd name="connsiteY10" fmla="*/ 313836 h 991568"/>
              <a:gd name="connsiteX11" fmla="*/ 155986 w 505067"/>
              <a:gd name="connsiteY11" fmla="*/ 179366 h 991568"/>
              <a:gd name="connsiteX12" fmla="*/ 292079 w 505067"/>
              <a:gd name="connsiteY12" fmla="*/ 0 h 991568"/>
              <a:gd name="connsiteX0" fmla="*/ 287322 w 505067"/>
              <a:gd name="connsiteY0" fmla="*/ 29690 h 1005190"/>
              <a:gd name="connsiteX1" fmla="*/ 321438 w 505067"/>
              <a:gd name="connsiteY1" fmla="*/ 82357 h 1005190"/>
              <a:gd name="connsiteX2" fmla="*/ 375928 w 505067"/>
              <a:gd name="connsiteY2" fmla="*/ 131738 h 1005190"/>
              <a:gd name="connsiteX3" fmla="*/ 445742 w 505067"/>
              <a:gd name="connsiteY3" fmla="*/ 365020 h 1005190"/>
              <a:gd name="connsiteX4" fmla="*/ 502825 w 505067"/>
              <a:gd name="connsiteY4" fmla="*/ 593184 h 1005190"/>
              <a:gd name="connsiteX5" fmla="*/ 502826 w 505067"/>
              <a:gd name="connsiteY5" fmla="*/ 908451 h 1005190"/>
              <a:gd name="connsiteX6" fmla="*/ 328109 w 505067"/>
              <a:gd name="connsiteY6" fmla="*/ 1005190 h 1005190"/>
              <a:gd name="connsiteX7" fmla="*/ 129092 w 505067"/>
              <a:gd name="connsiteY7" fmla="*/ 1005190 h 1005190"/>
              <a:gd name="connsiteX8" fmla="*/ 0 w 505067"/>
              <a:gd name="connsiteY8" fmla="*/ 671703 h 1005190"/>
              <a:gd name="connsiteX9" fmla="*/ 102198 w 505067"/>
              <a:gd name="connsiteY9" fmla="*/ 591021 h 1005190"/>
              <a:gd name="connsiteX10" fmla="*/ 177502 w 505067"/>
              <a:gd name="connsiteY10" fmla="*/ 327458 h 1005190"/>
              <a:gd name="connsiteX11" fmla="*/ 155986 w 505067"/>
              <a:gd name="connsiteY11" fmla="*/ 192988 h 1005190"/>
              <a:gd name="connsiteX12" fmla="*/ 292079 w 505067"/>
              <a:gd name="connsiteY12" fmla="*/ 0 h 1005190"/>
              <a:gd name="connsiteX0" fmla="*/ 287322 w 505067"/>
              <a:gd name="connsiteY0" fmla="*/ 19 h 975519"/>
              <a:gd name="connsiteX1" fmla="*/ 321438 w 505067"/>
              <a:gd name="connsiteY1" fmla="*/ 52686 h 975519"/>
              <a:gd name="connsiteX2" fmla="*/ 375928 w 505067"/>
              <a:gd name="connsiteY2" fmla="*/ 102067 h 975519"/>
              <a:gd name="connsiteX3" fmla="*/ 445742 w 505067"/>
              <a:gd name="connsiteY3" fmla="*/ 335349 h 975519"/>
              <a:gd name="connsiteX4" fmla="*/ 502825 w 505067"/>
              <a:gd name="connsiteY4" fmla="*/ 563513 h 975519"/>
              <a:gd name="connsiteX5" fmla="*/ 502826 w 505067"/>
              <a:gd name="connsiteY5" fmla="*/ 878780 h 975519"/>
              <a:gd name="connsiteX6" fmla="*/ 328109 w 505067"/>
              <a:gd name="connsiteY6" fmla="*/ 975519 h 975519"/>
              <a:gd name="connsiteX7" fmla="*/ 129092 w 505067"/>
              <a:gd name="connsiteY7" fmla="*/ 975519 h 975519"/>
              <a:gd name="connsiteX8" fmla="*/ 0 w 505067"/>
              <a:gd name="connsiteY8" fmla="*/ 642032 h 975519"/>
              <a:gd name="connsiteX9" fmla="*/ 102198 w 505067"/>
              <a:gd name="connsiteY9" fmla="*/ 561350 h 975519"/>
              <a:gd name="connsiteX10" fmla="*/ 177502 w 505067"/>
              <a:gd name="connsiteY10" fmla="*/ 297787 h 975519"/>
              <a:gd name="connsiteX11" fmla="*/ 155986 w 505067"/>
              <a:gd name="connsiteY11" fmla="*/ 163317 h 975519"/>
              <a:gd name="connsiteX12" fmla="*/ 288673 w 505067"/>
              <a:gd name="connsiteY12" fmla="*/ 2682 h 975519"/>
              <a:gd name="connsiteX0" fmla="*/ 287322 w 505067"/>
              <a:gd name="connsiteY0" fmla="*/ 78 h 975578"/>
              <a:gd name="connsiteX1" fmla="*/ 341871 w 505067"/>
              <a:gd name="connsiteY1" fmla="*/ 10175 h 975578"/>
              <a:gd name="connsiteX2" fmla="*/ 375928 w 505067"/>
              <a:gd name="connsiteY2" fmla="*/ 102126 h 975578"/>
              <a:gd name="connsiteX3" fmla="*/ 445742 w 505067"/>
              <a:gd name="connsiteY3" fmla="*/ 335408 h 975578"/>
              <a:gd name="connsiteX4" fmla="*/ 502825 w 505067"/>
              <a:gd name="connsiteY4" fmla="*/ 563572 h 975578"/>
              <a:gd name="connsiteX5" fmla="*/ 502826 w 505067"/>
              <a:gd name="connsiteY5" fmla="*/ 878839 h 975578"/>
              <a:gd name="connsiteX6" fmla="*/ 328109 w 505067"/>
              <a:gd name="connsiteY6" fmla="*/ 975578 h 975578"/>
              <a:gd name="connsiteX7" fmla="*/ 129092 w 505067"/>
              <a:gd name="connsiteY7" fmla="*/ 975578 h 975578"/>
              <a:gd name="connsiteX8" fmla="*/ 0 w 505067"/>
              <a:gd name="connsiteY8" fmla="*/ 642091 h 975578"/>
              <a:gd name="connsiteX9" fmla="*/ 102198 w 505067"/>
              <a:gd name="connsiteY9" fmla="*/ 561409 h 975578"/>
              <a:gd name="connsiteX10" fmla="*/ 177502 w 505067"/>
              <a:gd name="connsiteY10" fmla="*/ 297846 h 975578"/>
              <a:gd name="connsiteX11" fmla="*/ 155986 w 505067"/>
              <a:gd name="connsiteY11" fmla="*/ 163376 h 975578"/>
              <a:gd name="connsiteX12" fmla="*/ 288673 w 505067"/>
              <a:gd name="connsiteY12" fmla="*/ 2741 h 975578"/>
              <a:gd name="connsiteX0" fmla="*/ 287322 w 505067"/>
              <a:gd name="connsiteY0" fmla="*/ 78 h 975578"/>
              <a:gd name="connsiteX1" fmla="*/ 341871 w 505067"/>
              <a:gd name="connsiteY1" fmla="*/ 10175 h 975578"/>
              <a:gd name="connsiteX2" fmla="*/ 389550 w 505067"/>
              <a:gd name="connsiteY2" fmla="*/ 69773 h 975578"/>
              <a:gd name="connsiteX3" fmla="*/ 445742 w 505067"/>
              <a:gd name="connsiteY3" fmla="*/ 335408 h 975578"/>
              <a:gd name="connsiteX4" fmla="*/ 502825 w 505067"/>
              <a:gd name="connsiteY4" fmla="*/ 563572 h 975578"/>
              <a:gd name="connsiteX5" fmla="*/ 502826 w 505067"/>
              <a:gd name="connsiteY5" fmla="*/ 878839 h 975578"/>
              <a:gd name="connsiteX6" fmla="*/ 328109 w 505067"/>
              <a:gd name="connsiteY6" fmla="*/ 975578 h 975578"/>
              <a:gd name="connsiteX7" fmla="*/ 129092 w 505067"/>
              <a:gd name="connsiteY7" fmla="*/ 975578 h 975578"/>
              <a:gd name="connsiteX8" fmla="*/ 0 w 505067"/>
              <a:gd name="connsiteY8" fmla="*/ 642091 h 975578"/>
              <a:gd name="connsiteX9" fmla="*/ 102198 w 505067"/>
              <a:gd name="connsiteY9" fmla="*/ 561409 h 975578"/>
              <a:gd name="connsiteX10" fmla="*/ 177502 w 505067"/>
              <a:gd name="connsiteY10" fmla="*/ 297846 h 975578"/>
              <a:gd name="connsiteX11" fmla="*/ 155986 w 505067"/>
              <a:gd name="connsiteY11" fmla="*/ 163376 h 975578"/>
              <a:gd name="connsiteX12" fmla="*/ 288673 w 505067"/>
              <a:gd name="connsiteY12" fmla="*/ 2741 h 975578"/>
              <a:gd name="connsiteX0" fmla="*/ 287322 w 505067"/>
              <a:gd name="connsiteY0" fmla="*/ 14365 h 989865"/>
              <a:gd name="connsiteX1" fmla="*/ 341871 w 505067"/>
              <a:gd name="connsiteY1" fmla="*/ 24462 h 989865"/>
              <a:gd name="connsiteX2" fmla="*/ 389550 w 505067"/>
              <a:gd name="connsiteY2" fmla="*/ 84060 h 989865"/>
              <a:gd name="connsiteX3" fmla="*/ 445742 w 505067"/>
              <a:gd name="connsiteY3" fmla="*/ 349695 h 989865"/>
              <a:gd name="connsiteX4" fmla="*/ 502825 w 505067"/>
              <a:gd name="connsiteY4" fmla="*/ 577859 h 989865"/>
              <a:gd name="connsiteX5" fmla="*/ 502826 w 505067"/>
              <a:gd name="connsiteY5" fmla="*/ 893126 h 989865"/>
              <a:gd name="connsiteX6" fmla="*/ 328109 w 505067"/>
              <a:gd name="connsiteY6" fmla="*/ 989865 h 989865"/>
              <a:gd name="connsiteX7" fmla="*/ 129092 w 505067"/>
              <a:gd name="connsiteY7" fmla="*/ 989865 h 989865"/>
              <a:gd name="connsiteX8" fmla="*/ 0 w 505067"/>
              <a:gd name="connsiteY8" fmla="*/ 656378 h 989865"/>
              <a:gd name="connsiteX9" fmla="*/ 102198 w 505067"/>
              <a:gd name="connsiteY9" fmla="*/ 575696 h 989865"/>
              <a:gd name="connsiteX10" fmla="*/ 177502 w 505067"/>
              <a:gd name="connsiteY10" fmla="*/ 312133 h 989865"/>
              <a:gd name="connsiteX11" fmla="*/ 155986 w 505067"/>
              <a:gd name="connsiteY11" fmla="*/ 177663 h 989865"/>
              <a:gd name="connsiteX12" fmla="*/ 288673 w 505067"/>
              <a:gd name="connsiteY12" fmla="*/ 0 h 989865"/>
              <a:gd name="connsiteX0" fmla="*/ 277105 w 505067"/>
              <a:gd name="connsiteY0" fmla="*/ 22 h 1007875"/>
              <a:gd name="connsiteX1" fmla="*/ 341871 w 505067"/>
              <a:gd name="connsiteY1" fmla="*/ 42472 h 1007875"/>
              <a:gd name="connsiteX2" fmla="*/ 389550 w 505067"/>
              <a:gd name="connsiteY2" fmla="*/ 102070 h 1007875"/>
              <a:gd name="connsiteX3" fmla="*/ 445742 w 505067"/>
              <a:gd name="connsiteY3" fmla="*/ 367705 h 1007875"/>
              <a:gd name="connsiteX4" fmla="*/ 502825 w 505067"/>
              <a:gd name="connsiteY4" fmla="*/ 595869 h 1007875"/>
              <a:gd name="connsiteX5" fmla="*/ 502826 w 505067"/>
              <a:gd name="connsiteY5" fmla="*/ 911136 h 1007875"/>
              <a:gd name="connsiteX6" fmla="*/ 328109 w 505067"/>
              <a:gd name="connsiteY6" fmla="*/ 1007875 h 1007875"/>
              <a:gd name="connsiteX7" fmla="*/ 129092 w 505067"/>
              <a:gd name="connsiteY7" fmla="*/ 1007875 h 1007875"/>
              <a:gd name="connsiteX8" fmla="*/ 0 w 505067"/>
              <a:gd name="connsiteY8" fmla="*/ 674388 h 1007875"/>
              <a:gd name="connsiteX9" fmla="*/ 102198 w 505067"/>
              <a:gd name="connsiteY9" fmla="*/ 593706 h 1007875"/>
              <a:gd name="connsiteX10" fmla="*/ 177502 w 505067"/>
              <a:gd name="connsiteY10" fmla="*/ 330143 h 1007875"/>
              <a:gd name="connsiteX11" fmla="*/ 155986 w 505067"/>
              <a:gd name="connsiteY11" fmla="*/ 195673 h 1007875"/>
              <a:gd name="connsiteX12" fmla="*/ 288673 w 505067"/>
              <a:gd name="connsiteY12" fmla="*/ 18010 h 1007875"/>
              <a:gd name="connsiteX0" fmla="*/ 277105 w 505067"/>
              <a:gd name="connsiteY0" fmla="*/ 19473 h 1027326"/>
              <a:gd name="connsiteX1" fmla="*/ 341871 w 505067"/>
              <a:gd name="connsiteY1" fmla="*/ 61923 h 1027326"/>
              <a:gd name="connsiteX2" fmla="*/ 389550 w 505067"/>
              <a:gd name="connsiteY2" fmla="*/ 121521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693839 h 1027326"/>
              <a:gd name="connsiteX9" fmla="*/ 102198 w 505067"/>
              <a:gd name="connsiteY9" fmla="*/ 613157 h 1027326"/>
              <a:gd name="connsiteX10" fmla="*/ 177502 w 505067"/>
              <a:gd name="connsiteY10" fmla="*/ 349594 h 1027326"/>
              <a:gd name="connsiteX11" fmla="*/ 155986 w 505067"/>
              <a:gd name="connsiteY11" fmla="*/ 215124 h 1027326"/>
              <a:gd name="connsiteX12" fmla="*/ 288673 w 505067"/>
              <a:gd name="connsiteY12" fmla="*/ 0 h 1027326"/>
              <a:gd name="connsiteX0" fmla="*/ 277105 w 505067"/>
              <a:gd name="connsiteY0" fmla="*/ 19473 h 1027326"/>
              <a:gd name="connsiteX1" fmla="*/ 341871 w 505067"/>
              <a:gd name="connsiteY1" fmla="*/ 61923 h 1027326"/>
              <a:gd name="connsiteX2" fmla="*/ 389550 w 505067"/>
              <a:gd name="connsiteY2" fmla="*/ 121521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693839 h 1027326"/>
              <a:gd name="connsiteX9" fmla="*/ 71548 w 505067"/>
              <a:gd name="connsiteY9" fmla="*/ 550154 h 1027326"/>
              <a:gd name="connsiteX10" fmla="*/ 177502 w 505067"/>
              <a:gd name="connsiteY10" fmla="*/ 349594 h 1027326"/>
              <a:gd name="connsiteX11" fmla="*/ 155986 w 505067"/>
              <a:gd name="connsiteY11" fmla="*/ 215124 h 1027326"/>
              <a:gd name="connsiteX12" fmla="*/ 288673 w 505067"/>
              <a:gd name="connsiteY12" fmla="*/ 0 h 1027326"/>
              <a:gd name="connsiteX0" fmla="*/ 277105 w 505067"/>
              <a:gd name="connsiteY0" fmla="*/ 19473 h 1027326"/>
              <a:gd name="connsiteX1" fmla="*/ 341871 w 505067"/>
              <a:gd name="connsiteY1" fmla="*/ 61923 h 1027326"/>
              <a:gd name="connsiteX2" fmla="*/ 389550 w 505067"/>
              <a:gd name="connsiteY2" fmla="*/ 121521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693839 h 1027326"/>
              <a:gd name="connsiteX9" fmla="*/ 71548 w 505067"/>
              <a:gd name="connsiteY9" fmla="*/ 550154 h 1027326"/>
              <a:gd name="connsiteX10" fmla="*/ 128121 w 505067"/>
              <a:gd name="connsiteY10" fmla="*/ 381947 h 1027326"/>
              <a:gd name="connsiteX11" fmla="*/ 155986 w 505067"/>
              <a:gd name="connsiteY11" fmla="*/ 215124 h 1027326"/>
              <a:gd name="connsiteX12" fmla="*/ 288673 w 505067"/>
              <a:gd name="connsiteY12" fmla="*/ 0 h 1027326"/>
              <a:gd name="connsiteX0" fmla="*/ 277105 w 505067"/>
              <a:gd name="connsiteY0" fmla="*/ 19473 h 1027326"/>
              <a:gd name="connsiteX1" fmla="*/ 341871 w 505067"/>
              <a:gd name="connsiteY1" fmla="*/ 61923 h 1027326"/>
              <a:gd name="connsiteX2" fmla="*/ 389550 w 505067"/>
              <a:gd name="connsiteY2" fmla="*/ 121521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693839 h 1027326"/>
              <a:gd name="connsiteX9" fmla="*/ 71548 w 505067"/>
              <a:gd name="connsiteY9" fmla="*/ 550154 h 1027326"/>
              <a:gd name="connsiteX10" fmla="*/ 128121 w 505067"/>
              <a:gd name="connsiteY10" fmla="*/ 381947 h 1027326"/>
              <a:gd name="connsiteX11" fmla="*/ 120227 w 505067"/>
              <a:gd name="connsiteY11" fmla="*/ 211718 h 1027326"/>
              <a:gd name="connsiteX12" fmla="*/ 288673 w 505067"/>
              <a:gd name="connsiteY12" fmla="*/ 0 h 1027326"/>
              <a:gd name="connsiteX0" fmla="*/ 277105 w 505067"/>
              <a:gd name="connsiteY0" fmla="*/ 19473 h 1027326"/>
              <a:gd name="connsiteX1" fmla="*/ 341871 w 505067"/>
              <a:gd name="connsiteY1" fmla="*/ 61923 h 1027326"/>
              <a:gd name="connsiteX2" fmla="*/ 413389 w 505067"/>
              <a:gd name="connsiteY2" fmla="*/ 153875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693839 h 1027326"/>
              <a:gd name="connsiteX9" fmla="*/ 71548 w 505067"/>
              <a:gd name="connsiteY9" fmla="*/ 550154 h 1027326"/>
              <a:gd name="connsiteX10" fmla="*/ 128121 w 505067"/>
              <a:gd name="connsiteY10" fmla="*/ 381947 h 1027326"/>
              <a:gd name="connsiteX11" fmla="*/ 120227 w 505067"/>
              <a:gd name="connsiteY11" fmla="*/ 211718 h 1027326"/>
              <a:gd name="connsiteX12" fmla="*/ 288673 w 505067"/>
              <a:gd name="connsiteY12" fmla="*/ 0 h 1027326"/>
              <a:gd name="connsiteX0" fmla="*/ 277105 w 505067"/>
              <a:gd name="connsiteY0" fmla="*/ 19473 h 1027326"/>
              <a:gd name="connsiteX1" fmla="*/ 341871 w 505067"/>
              <a:gd name="connsiteY1" fmla="*/ 61923 h 1027326"/>
              <a:gd name="connsiteX2" fmla="*/ 413389 w 505067"/>
              <a:gd name="connsiteY2" fmla="*/ 153875 h 1027326"/>
              <a:gd name="connsiteX3" fmla="*/ 445742 w 505067"/>
              <a:gd name="connsiteY3" fmla="*/ 387156 h 1027326"/>
              <a:gd name="connsiteX4" fmla="*/ 502825 w 505067"/>
              <a:gd name="connsiteY4" fmla="*/ 615320 h 1027326"/>
              <a:gd name="connsiteX5" fmla="*/ 502826 w 505067"/>
              <a:gd name="connsiteY5" fmla="*/ 930587 h 1027326"/>
              <a:gd name="connsiteX6" fmla="*/ 328109 w 505067"/>
              <a:gd name="connsiteY6" fmla="*/ 1027326 h 1027326"/>
              <a:gd name="connsiteX7" fmla="*/ 129092 w 505067"/>
              <a:gd name="connsiteY7" fmla="*/ 1027326 h 1027326"/>
              <a:gd name="connsiteX8" fmla="*/ 0 w 505067"/>
              <a:gd name="connsiteY8" fmla="*/ 717678 h 1027326"/>
              <a:gd name="connsiteX9" fmla="*/ 71548 w 505067"/>
              <a:gd name="connsiteY9" fmla="*/ 550154 h 1027326"/>
              <a:gd name="connsiteX10" fmla="*/ 128121 w 505067"/>
              <a:gd name="connsiteY10" fmla="*/ 381947 h 1027326"/>
              <a:gd name="connsiteX11" fmla="*/ 120227 w 505067"/>
              <a:gd name="connsiteY11" fmla="*/ 211718 h 1027326"/>
              <a:gd name="connsiteX12" fmla="*/ 288673 w 505067"/>
              <a:gd name="connsiteY12" fmla="*/ 0 h 10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5067" h="1027326">
                <a:moveTo>
                  <a:pt x="277105" y="19473"/>
                </a:moveTo>
                <a:cubicBezTo>
                  <a:pt x="277125" y="18298"/>
                  <a:pt x="341851" y="63098"/>
                  <a:pt x="341871" y="61923"/>
                </a:cubicBezTo>
                <a:lnTo>
                  <a:pt x="413389" y="153875"/>
                </a:lnTo>
                <a:lnTo>
                  <a:pt x="445742" y="387156"/>
                </a:lnTo>
                <a:lnTo>
                  <a:pt x="502825" y="615320"/>
                </a:lnTo>
                <a:cubicBezTo>
                  <a:pt x="499988" y="730059"/>
                  <a:pt x="509069" y="836282"/>
                  <a:pt x="502826" y="930587"/>
                </a:cubicBezTo>
                <a:lnTo>
                  <a:pt x="328109" y="1027326"/>
                </a:lnTo>
                <a:lnTo>
                  <a:pt x="129092" y="1027326"/>
                </a:lnTo>
                <a:lnTo>
                  <a:pt x="0" y="717678"/>
                </a:lnTo>
                <a:lnTo>
                  <a:pt x="71548" y="550154"/>
                </a:lnTo>
                <a:lnTo>
                  <a:pt x="128121" y="381947"/>
                </a:lnTo>
                <a:lnTo>
                  <a:pt x="120227" y="211718"/>
                </a:lnTo>
                <a:lnTo>
                  <a:pt x="288673" y="0"/>
                </a:lnTo>
              </a:path>
            </a:pathLst>
          </a:cu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277187" y="961778"/>
            <a:ext cx="654887" cy="1804131"/>
          </a:xfrm>
          <a:custGeom>
            <a:avLst/>
            <a:gdLst>
              <a:gd name="connsiteX0" fmla="*/ 563801 w 606442"/>
              <a:gd name="connsiteY0" fmla="*/ 1724568 h 1781422"/>
              <a:gd name="connsiteX1" fmla="*/ 563801 w 606442"/>
              <a:gd name="connsiteY1" fmla="*/ 1658239 h 1781422"/>
              <a:gd name="connsiteX2" fmla="*/ 544850 w 606442"/>
              <a:gd name="connsiteY2" fmla="*/ 1544531 h 1781422"/>
              <a:gd name="connsiteX3" fmla="*/ 487996 w 606442"/>
              <a:gd name="connsiteY3" fmla="*/ 1539793 h 1781422"/>
              <a:gd name="connsiteX4" fmla="*/ 459569 w 606442"/>
              <a:gd name="connsiteY4" fmla="*/ 1473463 h 1781422"/>
              <a:gd name="connsiteX5" fmla="*/ 416929 w 606442"/>
              <a:gd name="connsiteY5" fmla="*/ 1373969 h 1781422"/>
              <a:gd name="connsiteX6" fmla="*/ 397977 w 606442"/>
              <a:gd name="connsiteY6" fmla="*/ 1345542 h 1781422"/>
              <a:gd name="connsiteX7" fmla="*/ 379026 w 606442"/>
              <a:gd name="connsiteY7" fmla="*/ 1331329 h 1781422"/>
              <a:gd name="connsiteX8" fmla="*/ 364813 w 606442"/>
              <a:gd name="connsiteY8" fmla="*/ 1260261 h 1781422"/>
              <a:gd name="connsiteX9" fmla="*/ 393240 w 606442"/>
              <a:gd name="connsiteY9" fmla="*/ 1217621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59569 w 606442"/>
              <a:gd name="connsiteY4" fmla="*/ 1473463 h 1781422"/>
              <a:gd name="connsiteX5" fmla="*/ 416929 w 606442"/>
              <a:gd name="connsiteY5" fmla="*/ 1373969 h 1781422"/>
              <a:gd name="connsiteX6" fmla="*/ 397977 w 606442"/>
              <a:gd name="connsiteY6" fmla="*/ 1345542 h 1781422"/>
              <a:gd name="connsiteX7" fmla="*/ 379026 w 606442"/>
              <a:gd name="connsiteY7" fmla="*/ 1331329 h 1781422"/>
              <a:gd name="connsiteX8" fmla="*/ 364813 w 606442"/>
              <a:gd name="connsiteY8" fmla="*/ 1260261 h 1781422"/>
              <a:gd name="connsiteX9" fmla="*/ 393240 w 606442"/>
              <a:gd name="connsiteY9" fmla="*/ 1217621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16929 w 606442"/>
              <a:gd name="connsiteY5" fmla="*/ 1373969 h 1781422"/>
              <a:gd name="connsiteX6" fmla="*/ 397977 w 606442"/>
              <a:gd name="connsiteY6" fmla="*/ 1345542 h 1781422"/>
              <a:gd name="connsiteX7" fmla="*/ 379026 w 606442"/>
              <a:gd name="connsiteY7" fmla="*/ 1331329 h 1781422"/>
              <a:gd name="connsiteX8" fmla="*/ 364813 w 606442"/>
              <a:gd name="connsiteY8" fmla="*/ 1260261 h 1781422"/>
              <a:gd name="connsiteX9" fmla="*/ 393240 w 606442"/>
              <a:gd name="connsiteY9" fmla="*/ 1217621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64813 w 606442"/>
              <a:gd name="connsiteY8" fmla="*/ 1260261 h 1781422"/>
              <a:gd name="connsiteX9" fmla="*/ 393240 w 606442"/>
              <a:gd name="connsiteY9" fmla="*/ 1217621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393240 w 606442"/>
              <a:gd name="connsiteY9" fmla="*/ 1217621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64307 w 606442"/>
              <a:gd name="connsiteY10" fmla="*/ 1160767 h 1781422"/>
              <a:gd name="connsiteX11" fmla="*/ 478520 w 606442"/>
              <a:gd name="connsiteY11" fmla="*/ 1156029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64307 w 606442"/>
              <a:gd name="connsiteY10" fmla="*/ 1160767 h 1781422"/>
              <a:gd name="connsiteX11" fmla="*/ 487604 w 606442"/>
              <a:gd name="connsiteY11" fmla="*/ 1171168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487604 w 606442"/>
              <a:gd name="connsiteY11" fmla="*/ 1171168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45356 w 606442"/>
              <a:gd name="connsiteY12" fmla="*/ 98546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31142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388502 w 606442"/>
              <a:gd name="connsiteY17" fmla="*/ 312697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341123 w 606442"/>
              <a:gd name="connsiteY18" fmla="*/ 123184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14214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222678 w 606442"/>
              <a:gd name="connsiteY21" fmla="*/ 170562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222678 w 606442"/>
              <a:gd name="connsiteY22" fmla="*/ 274794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181802 w 606442"/>
              <a:gd name="connsiteY22" fmla="*/ 264197 h 1781422"/>
              <a:gd name="connsiteX23" fmla="*/ 142135 w 606442"/>
              <a:gd name="connsiteY23" fmla="*/ 279532 h 1781422"/>
              <a:gd name="connsiteX24" fmla="*/ 146873 w 606442"/>
              <a:gd name="connsiteY24" fmla="*/ 412191 h 1781422"/>
              <a:gd name="connsiteX25" fmla="*/ 146873 w 606442"/>
              <a:gd name="connsiteY25" fmla="*/ 511685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181802 w 606442"/>
              <a:gd name="connsiteY22" fmla="*/ 264197 h 1781422"/>
              <a:gd name="connsiteX23" fmla="*/ 142135 w 606442"/>
              <a:gd name="connsiteY23" fmla="*/ 279532 h 1781422"/>
              <a:gd name="connsiteX24" fmla="*/ 146873 w 606442"/>
              <a:gd name="connsiteY24" fmla="*/ 412191 h 1781422"/>
              <a:gd name="connsiteX25" fmla="*/ 109025 w 606442"/>
              <a:gd name="connsiteY25" fmla="*/ 508657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181802 w 606442"/>
              <a:gd name="connsiteY22" fmla="*/ 264197 h 1781422"/>
              <a:gd name="connsiteX23" fmla="*/ 142135 w 606442"/>
              <a:gd name="connsiteY23" fmla="*/ 279532 h 1781422"/>
              <a:gd name="connsiteX24" fmla="*/ 162012 w 606442"/>
              <a:gd name="connsiteY24" fmla="*/ 428844 h 1781422"/>
              <a:gd name="connsiteX25" fmla="*/ 109025 w 606442"/>
              <a:gd name="connsiteY25" fmla="*/ 508657 h 1781422"/>
              <a:gd name="connsiteX26" fmla="*/ 146873 w 606442"/>
              <a:gd name="connsiteY26" fmla="*/ 582753 h 1781422"/>
              <a:gd name="connsiteX27" fmla="*/ 161086 w 606442"/>
              <a:gd name="connsiteY27" fmla="*/ 696460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181802 w 606442"/>
              <a:gd name="connsiteY22" fmla="*/ 264197 h 1781422"/>
              <a:gd name="connsiteX23" fmla="*/ 142135 w 606442"/>
              <a:gd name="connsiteY23" fmla="*/ 279532 h 1781422"/>
              <a:gd name="connsiteX24" fmla="*/ 162012 w 606442"/>
              <a:gd name="connsiteY24" fmla="*/ 428844 h 1781422"/>
              <a:gd name="connsiteX25" fmla="*/ 109025 w 606442"/>
              <a:gd name="connsiteY25" fmla="*/ 508657 h 1781422"/>
              <a:gd name="connsiteX26" fmla="*/ 146873 w 606442"/>
              <a:gd name="connsiteY26" fmla="*/ 582753 h 1781422"/>
              <a:gd name="connsiteX27" fmla="*/ 144433 w 606442"/>
              <a:gd name="connsiteY27" fmla="*/ 678293 h 1781422"/>
              <a:gd name="connsiteX28" fmla="*/ 137397 w 606442"/>
              <a:gd name="connsiteY28" fmla="*/ 753314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563801 w 606442"/>
              <a:gd name="connsiteY0" fmla="*/ 1724568 h 1781422"/>
              <a:gd name="connsiteX1" fmla="*/ 563801 w 606442"/>
              <a:gd name="connsiteY1" fmla="*/ 1658239 h 1781422"/>
              <a:gd name="connsiteX2" fmla="*/ 544850 w 606442"/>
              <a:gd name="connsiteY2" fmla="*/ 1544531 h 1781422"/>
              <a:gd name="connsiteX3" fmla="*/ 503135 w 606442"/>
              <a:gd name="connsiteY3" fmla="*/ 1530709 h 1781422"/>
              <a:gd name="connsiteX4" fmla="*/ 467139 w 606442"/>
              <a:gd name="connsiteY4" fmla="*/ 1468921 h 1781422"/>
              <a:gd name="connsiteX5" fmla="*/ 426013 w 606442"/>
              <a:gd name="connsiteY5" fmla="*/ 1373969 h 1781422"/>
              <a:gd name="connsiteX6" fmla="*/ 397977 w 606442"/>
              <a:gd name="connsiteY6" fmla="*/ 1345542 h 1781422"/>
              <a:gd name="connsiteX7" fmla="*/ 379026 w 606442"/>
              <a:gd name="connsiteY7" fmla="*/ 1331329 h 1781422"/>
              <a:gd name="connsiteX8" fmla="*/ 386008 w 606442"/>
              <a:gd name="connsiteY8" fmla="*/ 1270859 h 1781422"/>
              <a:gd name="connsiteX9" fmla="*/ 423518 w 606442"/>
              <a:gd name="connsiteY9" fmla="*/ 1223676 h 1781422"/>
              <a:gd name="connsiteX10" fmla="*/ 473391 w 606442"/>
              <a:gd name="connsiteY10" fmla="*/ 1181962 h 1781422"/>
              <a:gd name="connsiteX11" fmla="*/ 508798 w 606442"/>
              <a:gd name="connsiteY11" fmla="*/ 1159057 h 1781422"/>
              <a:gd name="connsiteX12" fmla="*/ 471092 w 606442"/>
              <a:gd name="connsiteY12" fmla="*/ 993038 h 1781422"/>
              <a:gd name="connsiteX13" fmla="*/ 462934 w 606442"/>
              <a:gd name="connsiteY13" fmla="*/ 890711 h 1781422"/>
              <a:gd name="connsiteX14" fmla="*/ 568539 w 606442"/>
              <a:gd name="connsiteY14" fmla="*/ 705936 h 1781422"/>
              <a:gd name="connsiteX15" fmla="*/ 606442 w 606442"/>
              <a:gd name="connsiteY15" fmla="*/ 563801 h 1781422"/>
              <a:gd name="connsiteX16" fmla="*/ 559063 w 606442"/>
              <a:gd name="connsiteY16" fmla="*/ 369550 h 1781422"/>
              <a:gd name="connsiteX17" fmla="*/ 432406 w 606442"/>
              <a:gd name="connsiteY17" fmla="*/ 288474 h 1781422"/>
              <a:gd name="connsiteX18" fmla="*/ 401679 w 606442"/>
              <a:gd name="connsiteY18" fmla="*/ 121670 h 1781422"/>
              <a:gd name="connsiteX19" fmla="*/ 345861 w 606442"/>
              <a:gd name="connsiteY19" fmla="*/ 588 h 1781422"/>
              <a:gd name="connsiteX20" fmla="*/ 222678 w 606442"/>
              <a:gd name="connsiteY20" fmla="*/ 0 h 1781422"/>
              <a:gd name="connsiteX21" fmla="*/ 183317 w 606442"/>
              <a:gd name="connsiteY21" fmla="*/ 161478 h 1781422"/>
              <a:gd name="connsiteX22" fmla="*/ 181802 w 606442"/>
              <a:gd name="connsiteY22" fmla="*/ 264197 h 1781422"/>
              <a:gd name="connsiteX23" fmla="*/ 142135 w 606442"/>
              <a:gd name="connsiteY23" fmla="*/ 279532 h 1781422"/>
              <a:gd name="connsiteX24" fmla="*/ 162012 w 606442"/>
              <a:gd name="connsiteY24" fmla="*/ 428844 h 1781422"/>
              <a:gd name="connsiteX25" fmla="*/ 109025 w 606442"/>
              <a:gd name="connsiteY25" fmla="*/ 508657 h 1781422"/>
              <a:gd name="connsiteX26" fmla="*/ 146873 w 606442"/>
              <a:gd name="connsiteY26" fmla="*/ 582753 h 1781422"/>
              <a:gd name="connsiteX27" fmla="*/ 144433 w 606442"/>
              <a:gd name="connsiteY27" fmla="*/ 678293 h 1781422"/>
              <a:gd name="connsiteX28" fmla="*/ 90466 w 606442"/>
              <a:gd name="connsiteY28" fmla="*/ 735147 h 1781422"/>
              <a:gd name="connsiteX29" fmla="*/ 0 w 606442"/>
              <a:gd name="connsiteY29" fmla="*/ 829119 h 1781422"/>
              <a:gd name="connsiteX30" fmla="*/ 99494 w 606442"/>
              <a:gd name="connsiteY30" fmla="*/ 966516 h 1781422"/>
              <a:gd name="connsiteX31" fmla="*/ 127921 w 606442"/>
              <a:gd name="connsiteY31" fmla="*/ 1127602 h 1781422"/>
              <a:gd name="connsiteX32" fmla="*/ 127921 w 606442"/>
              <a:gd name="connsiteY32" fmla="*/ 1212883 h 1781422"/>
              <a:gd name="connsiteX33" fmla="*/ 99494 w 606442"/>
              <a:gd name="connsiteY33" fmla="*/ 1283950 h 1781422"/>
              <a:gd name="connsiteX34" fmla="*/ 61592 w 606442"/>
              <a:gd name="connsiteY34" fmla="*/ 1407134 h 1781422"/>
              <a:gd name="connsiteX35" fmla="*/ 146873 w 606442"/>
              <a:gd name="connsiteY35" fmla="*/ 1497153 h 1781422"/>
              <a:gd name="connsiteX36" fmla="*/ 151611 w 606442"/>
              <a:gd name="connsiteY36" fmla="*/ 1686666 h 1781422"/>
              <a:gd name="connsiteX37" fmla="*/ 151611 w 606442"/>
              <a:gd name="connsiteY37" fmla="*/ 1781422 h 1781422"/>
              <a:gd name="connsiteX38" fmla="*/ 326910 w 606442"/>
              <a:gd name="connsiteY38" fmla="*/ 1729306 h 1781422"/>
              <a:gd name="connsiteX39" fmla="*/ 412191 w 606442"/>
              <a:gd name="connsiteY39" fmla="*/ 1729306 h 1781422"/>
              <a:gd name="connsiteX40" fmla="*/ 563801 w 606442"/>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47939 w 654887"/>
              <a:gd name="connsiteY30" fmla="*/ 966516 h 1781422"/>
              <a:gd name="connsiteX31" fmla="*/ 176366 w 654887"/>
              <a:gd name="connsiteY31" fmla="*/ 1127602 h 1781422"/>
              <a:gd name="connsiteX32" fmla="*/ 176366 w 654887"/>
              <a:gd name="connsiteY32" fmla="*/ 1212883 h 1781422"/>
              <a:gd name="connsiteX33" fmla="*/ 147939 w 654887"/>
              <a:gd name="connsiteY33" fmla="*/ 1283950 h 1781422"/>
              <a:gd name="connsiteX34" fmla="*/ 110037 w 654887"/>
              <a:gd name="connsiteY34" fmla="*/ 1407134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47939 w 654887"/>
              <a:gd name="connsiteY30" fmla="*/ 966516 h 1781422"/>
              <a:gd name="connsiteX31" fmla="*/ 176366 w 654887"/>
              <a:gd name="connsiteY31" fmla="*/ 1127602 h 1781422"/>
              <a:gd name="connsiteX32" fmla="*/ 176366 w 654887"/>
              <a:gd name="connsiteY32" fmla="*/ 1212883 h 1781422"/>
              <a:gd name="connsiteX33" fmla="*/ 147939 w 654887"/>
              <a:gd name="connsiteY33" fmla="*/ 1283950 h 1781422"/>
              <a:gd name="connsiteX34" fmla="*/ 110037 w 654887"/>
              <a:gd name="connsiteY34" fmla="*/ 1407134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76366 w 654887"/>
              <a:gd name="connsiteY32" fmla="*/ 1212883 h 1781422"/>
              <a:gd name="connsiteX33" fmla="*/ 147939 w 654887"/>
              <a:gd name="connsiteY33" fmla="*/ 1283950 h 1781422"/>
              <a:gd name="connsiteX34" fmla="*/ 110037 w 654887"/>
              <a:gd name="connsiteY34" fmla="*/ 1407134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47939 w 654887"/>
              <a:gd name="connsiteY33" fmla="*/ 1283950 h 1781422"/>
              <a:gd name="connsiteX34" fmla="*/ 110037 w 654887"/>
              <a:gd name="connsiteY34" fmla="*/ 1407134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17661 w 654887"/>
              <a:gd name="connsiteY33" fmla="*/ 1283950 h 1781422"/>
              <a:gd name="connsiteX34" fmla="*/ 110037 w 654887"/>
              <a:gd name="connsiteY34" fmla="*/ 1407134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15584 w 654887"/>
              <a:gd name="connsiteY4" fmla="*/ 1468921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17661 w 654887"/>
              <a:gd name="connsiteY33" fmla="*/ 1283950 h 1781422"/>
              <a:gd name="connsiteX34" fmla="*/ 88843 w 654887"/>
              <a:gd name="connsiteY34" fmla="*/ 1416218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51580 w 654887"/>
              <a:gd name="connsiteY3" fmla="*/ 1530709 h 1781422"/>
              <a:gd name="connsiteX4" fmla="*/ 526182 w 654887"/>
              <a:gd name="connsiteY4" fmla="*/ 1459838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17661 w 654887"/>
              <a:gd name="connsiteY33" fmla="*/ 1283950 h 1781422"/>
              <a:gd name="connsiteX34" fmla="*/ 88843 w 654887"/>
              <a:gd name="connsiteY34" fmla="*/ 1416218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60664 w 654887"/>
              <a:gd name="connsiteY3" fmla="*/ 1527681 h 1781422"/>
              <a:gd name="connsiteX4" fmla="*/ 526182 w 654887"/>
              <a:gd name="connsiteY4" fmla="*/ 1459838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17661 w 654887"/>
              <a:gd name="connsiteY33" fmla="*/ 1283950 h 1781422"/>
              <a:gd name="connsiteX34" fmla="*/ 88843 w 654887"/>
              <a:gd name="connsiteY34" fmla="*/ 1416218 h 1781422"/>
              <a:gd name="connsiteX35" fmla="*/ 195318 w 654887"/>
              <a:gd name="connsiteY35" fmla="*/ 1497153 h 1781422"/>
              <a:gd name="connsiteX36" fmla="*/ 200056 w 654887"/>
              <a:gd name="connsiteY36" fmla="*/ 1686666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781422"/>
              <a:gd name="connsiteX1" fmla="*/ 612246 w 654887"/>
              <a:gd name="connsiteY1" fmla="*/ 1658239 h 1781422"/>
              <a:gd name="connsiteX2" fmla="*/ 593295 w 654887"/>
              <a:gd name="connsiteY2" fmla="*/ 1544531 h 1781422"/>
              <a:gd name="connsiteX3" fmla="*/ 560664 w 654887"/>
              <a:gd name="connsiteY3" fmla="*/ 1527681 h 1781422"/>
              <a:gd name="connsiteX4" fmla="*/ 526182 w 654887"/>
              <a:gd name="connsiteY4" fmla="*/ 1459838 h 1781422"/>
              <a:gd name="connsiteX5" fmla="*/ 474458 w 654887"/>
              <a:gd name="connsiteY5" fmla="*/ 1373969 h 1781422"/>
              <a:gd name="connsiteX6" fmla="*/ 446422 w 654887"/>
              <a:gd name="connsiteY6" fmla="*/ 1345542 h 1781422"/>
              <a:gd name="connsiteX7" fmla="*/ 427471 w 654887"/>
              <a:gd name="connsiteY7" fmla="*/ 1331329 h 1781422"/>
              <a:gd name="connsiteX8" fmla="*/ 434453 w 654887"/>
              <a:gd name="connsiteY8" fmla="*/ 1270859 h 1781422"/>
              <a:gd name="connsiteX9" fmla="*/ 471963 w 654887"/>
              <a:gd name="connsiteY9" fmla="*/ 1223676 h 1781422"/>
              <a:gd name="connsiteX10" fmla="*/ 521836 w 654887"/>
              <a:gd name="connsiteY10" fmla="*/ 1181962 h 1781422"/>
              <a:gd name="connsiteX11" fmla="*/ 557243 w 654887"/>
              <a:gd name="connsiteY11" fmla="*/ 1159057 h 1781422"/>
              <a:gd name="connsiteX12" fmla="*/ 519537 w 654887"/>
              <a:gd name="connsiteY12" fmla="*/ 993038 h 1781422"/>
              <a:gd name="connsiteX13" fmla="*/ 511379 w 654887"/>
              <a:gd name="connsiteY13" fmla="*/ 890711 h 1781422"/>
              <a:gd name="connsiteX14" fmla="*/ 616984 w 654887"/>
              <a:gd name="connsiteY14" fmla="*/ 705936 h 1781422"/>
              <a:gd name="connsiteX15" fmla="*/ 654887 w 654887"/>
              <a:gd name="connsiteY15" fmla="*/ 563801 h 1781422"/>
              <a:gd name="connsiteX16" fmla="*/ 607508 w 654887"/>
              <a:gd name="connsiteY16" fmla="*/ 369550 h 1781422"/>
              <a:gd name="connsiteX17" fmla="*/ 480851 w 654887"/>
              <a:gd name="connsiteY17" fmla="*/ 288474 h 1781422"/>
              <a:gd name="connsiteX18" fmla="*/ 450124 w 654887"/>
              <a:gd name="connsiteY18" fmla="*/ 121670 h 1781422"/>
              <a:gd name="connsiteX19" fmla="*/ 394306 w 654887"/>
              <a:gd name="connsiteY19" fmla="*/ 588 h 1781422"/>
              <a:gd name="connsiteX20" fmla="*/ 271123 w 654887"/>
              <a:gd name="connsiteY20" fmla="*/ 0 h 1781422"/>
              <a:gd name="connsiteX21" fmla="*/ 231762 w 654887"/>
              <a:gd name="connsiteY21" fmla="*/ 161478 h 1781422"/>
              <a:gd name="connsiteX22" fmla="*/ 230247 w 654887"/>
              <a:gd name="connsiteY22" fmla="*/ 264197 h 1781422"/>
              <a:gd name="connsiteX23" fmla="*/ 190580 w 654887"/>
              <a:gd name="connsiteY23" fmla="*/ 279532 h 1781422"/>
              <a:gd name="connsiteX24" fmla="*/ 210457 w 654887"/>
              <a:gd name="connsiteY24" fmla="*/ 428844 h 1781422"/>
              <a:gd name="connsiteX25" fmla="*/ 157470 w 654887"/>
              <a:gd name="connsiteY25" fmla="*/ 508657 h 1781422"/>
              <a:gd name="connsiteX26" fmla="*/ 195318 w 654887"/>
              <a:gd name="connsiteY26" fmla="*/ 582753 h 1781422"/>
              <a:gd name="connsiteX27" fmla="*/ 192878 w 654887"/>
              <a:gd name="connsiteY27" fmla="*/ 678293 h 1781422"/>
              <a:gd name="connsiteX28" fmla="*/ 138911 w 654887"/>
              <a:gd name="connsiteY28" fmla="*/ 735147 h 1781422"/>
              <a:gd name="connsiteX29" fmla="*/ 0 w 654887"/>
              <a:gd name="connsiteY29" fmla="*/ 842744 h 1781422"/>
              <a:gd name="connsiteX30" fmla="*/ 138855 w 654887"/>
              <a:gd name="connsiteY30" fmla="*/ 983169 h 1781422"/>
              <a:gd name="connsiteX31" fmla="*/ 176366 w 654887"/>
              <a:gd name="connsiteY31" fmla="*/ 1127602 h 1781422"/>
              <a:gd name="connsiteX32" fmla="*/ 143060 w 654887"/>
              <a:gd name="connsiteY32" fmla="*/ 1212883 h 1781422"/>
              <a:gd name="connsiteX33" fmla="*/ 117661 w 654887"/>
              <a:gd name="connsiteY33" fmla="*/ 1283950 h 1781422"/>
              <a:gd name="connsiteX34" fmla="*/ 88843 w 654887"/>
              <a:gd name="connsiteY34" fmla="*/ 1416218 h 1781422"/>
              <a:gd name="connsiteX35" fmla="*/ 195318 w 654887"/>
              <a:gd name="connsiteY35" fmla="*/ 1497153 h 1781422"/>
              <a:gd name="connsiteX36" fmla="*/ 180376 w 654887"/>
              <a:gd name="connsiteY36" fmla="*/ 1695749 h 1781422"/>
              <a:gd name="connsiteX37" fmla="*/ 200056 w 654887"/>
              <a:gd name="connsiteY37" fmla="*/ 1781422 h 1781422"/>
              <a:gd name="connsiteX38" fmla="*/ 375355 w 654887"/>
              <a:gd name="connsiteY38" fmla="*/ 1729306 h 1781422"/>
              <a:gd name="connsiteX39" fmla="*/ 460636 w 654887"/>
              <a:gd name="connsiteY39" fmla="*/ 1729306 h 1781422"/>
              <a:gd name="connsiteX40" fmla="*/ 612246 w 654887"/>
              <a:gd name="connsiteY40" fmla="*/ 1724568 h 1781422"/>
              <a:gd name="connsiteX0" fmla="*/ 612246 w 654887"/>
              <a:gd name="connsiteY0" fmla="*/ 1724568 h 1804131"/>
              <a:gd name="connsiteX1" fmla="*/ 612246 w 654887"/>
              <a:gd name="connsiteY1" fmla="*/ 1658239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1963 w 654887"/>
              <a:gd name="connsiteY9" fmla="*/ 1223676 h 1804131"/>
              <a:gd name="connsiteX10" fmla="*/ 521836 w 654887"/>
              <a:gd name="connsiteY10" fmla="*/ 1181962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117661 w 654887"/>
              <a:gd name="connsiteY33" fmla="*/ 1283950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60636 w 654887"/>
              <a:gd name="connsiteY39" fmla="*/ 1729306 h 1804131"/>
              <a:gd name="connsiteX40" fmla="*/ 612246 w 654887"/>
              <a:gd name="connsiteY40" fmla="*/ 1724568 h 1804131"/>
              <a:gd name="connsiteX0" fmla="*/ 612246 w 654887"/>
              <a:gd name="connsiteY0" fmla="*/ 1724568 h 1804131"/>
              <a:gd name="connsiteX1" fmla="*/ 612246 w 654887"/>
              <a:gd name="connsiteY1" fmla="*/ 1658239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1963 w 654887"/>
              <a:gd name="connsiteY9" fmla="*/ 1223676 h 1804131"/>
              <a:gd name="connsiteX10" fmla="*/ 521836 w 654887"/>
              <a:gd name="connsiteY10" fmla="*/ 1181962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117661 w 654887"/>
              <a:gd name="connsiteY33" fmla="*/ 1283950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1963 w 654887"/>
              <a:gd name="connsiteY9" fmla="*/ 1223676 h 1804131"/>
              <a:gd name="connsiteX10" fmla="*/ 521836 w 654887"/>
              <a:gd name="connsiteY10" fmla="*/ 1181962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117661 w 654887"/>
              <a:gd name="connsiteY33" fmla="*/ 1283950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21836 w 654887"/>
              <a:gd name="connsiteY10" fmla="*/ 1181962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117661 w 654887"/>
              <a:gd name="connsiteY33" fmla="*/ 1283950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117661 w 654887"/>
              <a:gd name="connsiteY33" fmla="*/ 1283950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71685 w 654887"/>
              <a:gd name="connsiteY33" fmla="*/ 1244786 h 1804131"/>
              <a:gd name="connsiteX34" fmla="*/ 88843 w 654887"/>
              <a:gd name="connsiteY34" fmla="*/ 1416218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43060 w 654887"/>
              <a:gd name="connsiteY32" fmla="*/ 1212883 h 1804131"/>
              <a:gd name="connsiteX33" fmla="*/ 71685 w 654887"/>
              <a:gd name="connsiteY33" fmla="*/ 1244786 h 1804131"/>
              <a:gd name="connsiteX34" fmla="*/ 107573 w 654887"/>
              <a:gd name="connsiteY34" fmla="*/ 1356620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76366 w 654887"/>
              <a:gd name="connsiteY31" fmla="*/ 1127602 h 1804131"/>
              <a:gd name="connsiteX32" fmla="*/ 102193 w 654887"/>
              <a:gd name="connsiteY32" fmla="*/ 1192450 h 1804131"/>
              <a:gd name="connsiteX33" fmla="*/ 71685 w 654887"/>
              <a:gd name="connsiteY33" fmla="*/ 1244786 h 1804131"/>
              <a:gd name="connsiteX34" fmla="*/ 107573 w 654887"/>
              <a:gd name="connsiteY34" fmla="*/ 1356620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38855 w 654887"/>
              <a:gd name="connsiteY30" fmla="*/ 983169 h 1804131"/>
              <a:gd name="connsiteX31" fmla="*/ 115065 w 654887"/>
              <a:gd name="connsiteY31" fmla="*/ 1110574 h 1804131"/>
              <a:gd name="connsiteX32" fmla="*/ 102193 w 654887"/>
              <a:gd name="connsiteY32" fmla="*/ 1192450 h 1804131"/>
              <a:gd name="connsiteX33" fmla="*/ 71685 w 654887"/>
              <a:gd name="connsiteY33" fmla="*/ 1244786 h 1804131"/>
              <a:gd name="connsiteX34" fmla="*/ 107573 w 654887"/>
              <a:gd name="connsiteY34" fmla="*/ 1356620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06502 w 654887"/>
              <a:gd name="connsiteY30" fmla="*/ 983169 h 1804131"/>
              <a:gd name="connsiteX31" fmla="*/ 115065 w 654887"/>
              <a:gd name="connsiteY31" fmla="*/ 1110574 h 1804131"/>
              <a:gd name="connsiteX32" fmla="*/ 102193 w 654887"/>
              <a:gd name="connsiteY32" fmla="*/ 1192450 h 1804131"/>
              <a:gd name="connsiteX33" fmla="*/ 71685 w 654887"/>
              <a:gd name="connsiteY33" fmla="*/ 1244786 h 1804131"/>
              <a:gd name="connsiteX34" fmla="*/ 107573 w 654887"/>
              <a:gd name="connsiteY34" fmla="*/ 1356620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 name="connsiteX0" fmla="*/ 612246 w 654887"/>
              <a:gd name="connsiteY0" fmla="*/ 1724568 h 1804131"/>
              <a:gd name="connsiteX1" fmla="*/ 628899 w 654887"/>
              <a:gd name="connsiteY1" fmla="*/ 1620392 h 1804131"/>
              <a:gd name="connsiteX2" fmla="*/ 593295 w 654887"/>
              <a:gd name="connsiteY2" fmla="*/ 1544531 h 1804131"/>
              <a:gd name="connsiteX3" fmla="*/ 560664 w 654887"/>
              <a:gd name="connsiteY3" fmla="*/ 1527681 h 1804131"/>
              <a:gd name="connsiteX4" fmla="*/ 526182 w 654887"/>
              <a:gd name="connsiteY4" fmla="*/ 1459838 h 1804131"/>
              <a:gd name="connsiteX5" fmla="*/ 474458 w 654887"/>
              <a:gd name="connsiteY5" fmla="*/ 1373969 h 1804131"/>
              <a:gd name="connsiteX6" fmla="*/ 446422 w 654887"/>
              <a:gd name="connsiteY6" fmla="*/ 1345542 h 1804131"/>
              <a:gd name="connsiteX7" fmla="*/ 427471 w 654887"/>
              <a:gd name="connsiteY7" fmla="*/ 1331329 h 1804131"/>
              <a:gd name="connsiteX8" fmla="*/ 434453 w 654887"/>
              <a:gd name="connsiteY8" fmla="*/ 1270859 h 1804131"/>
              <a:gd name="connsiteX9" fmla="*/ 479532 w 654887"/>
              <a:gd name="connsiteY9" fmla="*/ 1231246 h 1804131"/>
              <a:gd name="connsiteX10" fmla="*/ 530919 w 654887"/>
              <a:gd name="connsiteY10" fmla="*/ 1183476 h 1804131"/>
              <a:gd name="connsiteX11" fmla="*/ 557243 w 654887"/>
              <a:gd name="connsiteY11" fmla="*/ 1159057 h 1804131"/>
              <a:gd name="connsiteX12" fmla="*/ 519537 w 654887"/>
              <a:gd name="connsiteY12" fmla="*/ 993038 h 1804131"/>
              <a:gd name="connsiteX13" fmla="*/ 511379 w 654887"/>
              <a:gd name="connsiteY13" fmla="*/ 890711 h 1804131"/>
              <a:gd name="connsiteX14" fmla="*/ 616984 w 654887"/>
              <a:gd name="connsiteY14" fmla="*/ 705936 h 1804131"/>
              <a:gd name="connsiteX15" fmla="*/ 654887 w 654887"/>
              <a:gd name="connsiteY15" fmla="*/ 563801 h 1804131"/>
              <a:gd name="connsiteX16" fmla="*/ 607508 w 654887"/>
              <a:gd name="connsiteY16" fmla="*/ 369550 h 1804131"/>
              <a:gd name="connsiteX17" fmla="*/ 480851 w 654887"/>
              <a:gd name="connsiteY17" fmla="*/ 288474 h 1804131"/>
              <a:gd name="connsiteX18" fmla="*/ 450124 w 654887"/>
              <a:gd name="connsiteY18" fmla="*/ 121670 h 1804131"/>
              <a:gd name="connsiteX19" fmla="*/ 394306 w 654887"/>
              <a:gd name="connsiteY19" fmla="*/ 588 h 1804131"/>
              <a:gd name="connsiteX20" fmla="*/ 271123 w 654887"/>
              <a:gd name="connsiteY20" fmla="*/ 0 h 1804131"/>
              <a:gd name="connsiteX21" fmla="*/ 231762 w 654887"/>
              <a:gd name="connsiteY21" fmla="*/ 161478 h 1804131"/>
              <a:gd name="connsiteX22" fmla="*/ 230247 w 654887"/>
              <a:gd name="connsiteY22" fmla="*/ 264197 h 1804131"/>
              <a:gd name="connsiteX23" fmla="*/ 190580 w 654887"/>
              <a:gd name="connsiteY23" fmla="*/ 279532 h 1804131"/>
              <a:gd name="connsiteX24" fmla="*/ 210457 w 654887"/>
              <a:gd name="connsiteY24" fmla="*/ 428844 h 1804131"/>
              <a:gd name="connsiteX25" fmla="*/ 157470 w 654887"/>
              <a:gd name="connsiteY25" fmla="*/ 508657 h 1804131"/>
              <a:gd name="connsiteX26" fmla="*/ 195318 w 654887"/>
              <a:gd name="connsiteY26" fmla="*/ 582753 h 1804131"/>
              <a:gd name="connsiteX27" fmla="*/ 192878 w 654887"/>
              <a:gd name="connsiteY27" fmla="*/ 678293 h 1804131"/>
              <a:gd name="connsiteX28" fmla="*/ 138911 w 654887"/>
              <a:gd name="connsiteY28" fmla="*/ 735147 h 1804131"/>
              <a:gd name="connsiteX29" fmla="*/ 0 w 654887"/>
              <a:gd name="connsiteY29" fmla="*/ 842744 h 1804131"/>
              <a:gd name="connsiteX30" fmla="*/ 106502 w 654887"/>
              <a:gd name="connsiteY30" fmla="*/ 983169 h 1804131"/>
              <a:gd name="connsiteX31" fmla="*/ 86117 w 654887"/>
              <a:gd name="connsiteY31" fmla="*/ 1110574 h 1804131"/>
              <a:gd name="connsiteX32" fmla="*/ 102193 w 654887"/>
              <a:gd name="connsiteY32" fmla="*/ 1192450 h 1804131"/>
              <a:gd name="connsiteX33" fmla="*/ 71685 w 654887"/>
              <a:gd name="connsiteY33" fmla="*/ 1244786 h 1804131"/>
              <a:gd name="connsiteX34" fmla="*/ 107573 w 654887"/>
              <a:gd name="connsiteY34" fmla="*/ 1356620 h 1804131"/>
              <a:gd name="connsiteX35" fmla="*/ 195318 w 654887"/>
              <a:gd name="connsiteY35" fmla="*/ 1497153 h 1804131"/>
              <a:gd name="connsiteX36" fmla="*/ 180376 w 654887"/>
              <a:gd name="connsiteY36" fmla="*/ 1695749 h 1804131"/>
              <a:gd name="connsiteX37" fmla="*/ 195514 w 654887"/>
              <a:gd name="connsiteY37" fmla="*/ 1804131 h 1804131"/>
              <a:gd name="connsiteX38" fmla="*/ 375355 w 654887"/>
              <a:gd name="connsiteY38" fmla="*/ 1729306 h 1804131"/>
              <a:gd name="connsiteX39" fmla="*/ 477289 w 654887"/>
              <a:gd name="connsiteY39" fmla="*/ 1729306 h 1804131"/>
              <a:gd name="connsiteX40" fmla="*/ 612246 w 654887"/>
              <a:gd name="connsiteY40" fmla="*/ 1724568 h 18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4887" h="1804131">
                <a:moveTo>
                  <a:pt x="612246" y="1724568"/>
                </a:moveTo>
                <a:lnTo>
                  <a:pt x="628899" y="1620392"/>
                </a:lnTo>
                <a:lnTo>
                  <a:pt x="593295" y="1544531"/>
                </a:lnTo>
                <a:lnTo>
                  <a:pt x="560664" y="1527681"/>
                </a:lnTo>
                <a:cubicBezTo>
                  <a:pt x="546142" y="1508599"/>
                  <a:pt x="540550" y="1485457"/>
                  <a:pt x="526182" y="1459838"/>
                </a:cubicBezTo>
                <a:cubicBezTo>
                  <a:pt x="511814" y="1434219"/>
                  <a:pt x="488671" y="1407134"/>
                  <a:pt x="474458" y="1373969"/>
                </a:cubicBezTo>
                <a:lnTo>
                  <a:pt x="446422" y="1345542"/>
                </a:lnTo>
                <a:lnTo>
                  <a:pt x="427471" y="1331329"/>
                </a:lnTo>
                <a:lnTo>
                  <a:pt x="434453" y="1270859"/>
                </a:lnTo>
                <a:lnTo>
                  <a:pt x="479532" y="1231246"/>
                </a:lnTo>
                <a:lnTo>
                  <a:pt x="530919" y="1183476"/>
                </a:lnTo>
                <a:lnTo>
                  <a:pt x="557243" y="1159057"/>
                </a:lnTo>
                <a:lnTo>
                  <a:pt x="519537" y="993038"/>
                </a:lnTo>
                <a:lnTo>
                  <a:pt x="511379" y="890711"/>
                </a:lnTo>
                <a:lnTo>
                  <a:pt x="616984" y="705936"/>
                </a:lnTo>
                <a:lnTo>
                  <a:pt x="654887" y="563801"/>
                </a:lnTo>
                <a:lnTo>
                  <a:pt x="607508" y="369550"/>
                </a:lnTo>
                <a:lnTo>
                  <a:pt x="480851" y="288474"/>
                </a:lnTo>
                <a:lnTo>
                  <a:pt x="450124" y="121670"/>
                </a:lnTo>
                <a:lnTo>
                  <a:pt x="394306" y="588"/>
                </a:lnTo>
                <a:lnTo>
                  <a:pt x="271123" y="0"/>
                </a:lnTo>
                <a:cubicBezTo>
                  <a:pt x="258003" y="53826"/>
                  <a:pt x="238575" y="117445"/>
                  <a:pt x="231762" y="161478"/>
                </a:cubicBezTo>
                <a:cubicBezTo>
                  <a:pt x="224949" y="205511"/>
                  <a:pt x="230752" y="229957"/>
                  <a:pt x="230247" y="264197"/>
                </a:cubicBezTo>
                <a:lnTo>
                  <a:pt x="190580" y="279532"/>
                </a:lnTo>
                <a:lnTo>
                  <a:pt x="210457" y="428844"/>
                </a:lnTo>
                <a:cubicBezTo>
                  <a:pt x="192795" y="455448"/>
                  <a:pt x="159993" y="483005"/>
                  <a:pt x="157470" y="508657"/>
                </a:cubicBezTo>
                <a:cubicBezTo>
                  <a:pt x="154947" y="534309"/>
                  <a:pt x="182702" y="558054"/>
                  <a:pt x="195318" y="582753"/>
                </a:cubicBezTo>
                <a:cubicBezTo>
                  <a:pt x="194505" y="614600"/>
                  <a:pt x="193691" y="646446"/>
                  <a:pt x="192878" y="678293"/>
                </a:cubicBezTo>
                <a:lnTo>
                  <a:pt x="138911" y="735147"/>
                </a:lnTo>
                <a:lnTo>
                  <a:pt x="0" y="842744"/>
                </a:lnTo>
                <a:cubicBezTo>
                  <a:pt x="53855" y="920335"/>
                  <a:pt x="57189" y="941912"/>
                  <a:pt x="106502" y="983169"/>
                </a:cubicBezTo>
                <a:lnTo>
                  <a:pt x="86117" y="1110574"/>
                </a:lnTo>
                <a:lnTo>
                  <a:pt x="102193" y="1192450"/>
                </a:lnTo>
                <a:lnTo>
                  <a:pt x="71685" y="1244786"/>
                </a:lnTo>
                <a:lnTo>
                  <a:pt x="107573" y="1356620"/>
                </a:lnTo>
                <a:lnTo>
                  <a:pt x="195318" y="1497153"/>
                </a:lnTo>
                <a:lnTo>
                  <a:pt x="180376" y="1695749"/>
                </a:lnTo>
                <a:lnTo>
                  <a:pt x="195514" y="1804131"/>
                </a:lnTo>
                <a:lnTo>
                  <a:pt x="375355" y="1729306"/>
                </a:lnTo>
                <a:lnTo>
                  <a:pt x="477289" y="1729306"/>
                </a:lnTo>
                <a:lnTo>
                  <a:pt x="612246" y="1724568"/>
                </a:lnTo>
                <a:close/>
              </a:path>
            </a:pathLst>
          </a:cu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41070" y="1308013"/>
            <a:ext cx="108649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Naphtali</a:t>
            </a:r>
            <a:endParaRPr lang="en-US" sz="2000" dirty="0">
              <a:effectLst>
                <a:outerShdw blurRad="38100" dist="38100" dir="2700000" algn="tl">
                  <a:srgbClr val="000000">
                    <a:alpha val="43137"/>
                  </a:srgbClr>
                </a:outerShdw>
              </a:effectLst>
            </a:endParaRPr>
          </a:p>
        </p:txBody>
      </p:sp>
      <p:grpSp>
        <p:nvGrpSpPr>
          <p:cNvPr id="17" name="Group 16"/>
          <p:cNvGrpSpPr/>
          <p:nvPr/>
        </p:nvGrpSpPr>
        <p:grpSpPr>
          <a:xfrm>
            <a:off x="4504327" y="1679295"/>
            <a:ext cx="1357623" cy="462425"/>
            <a:chOff x="5674547" y="1249303"/>
            <a:chExt cx="1357623" cy="462425"/>
          </a:xfrm>
        </p:grpSpPr>
        <p:sp>
          <p:nvSpPr>
            <p:cNvPr id="18" name="Oval 17"/>
            <p:cNvSpPr/>
            <p:nvPr/>
          </p:nvSpPr>
          <p:spPr>
            <a:xfrm>
              <a:off x="5832130" y="1609179"/>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674547" y="1249303"/>
              <a:ext cx="1357623"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Capernaum</a:t>
              </a:r>
              <a:endParaRPr lang="en-US" sz="2000" dirty="0">
                <a:solidFill>
                  <a:srgbClr val="FFFF00"/>
                </a:solidFill>
                <a:effectLst>
                  <a:outerShdw blurRad="38100" dist="38100" dir="2700000" algn="tl">
                    <a:srgbClr val="000000">
                      <a:alpha val="43137"/>
                    </a:srgbClr>
                  </a:outerShdw>
                </a:effectLst>
              </a:endParaRPr>
            </a:p>
          </p:txBody>
        </p:sp>
      </p:grpSp>
      <p:sp>
        <p:nvSpPr>
          <p:cNvPr id="20" name="TextBox 19"/>
          <p:cNvSpPr txBox="1"/>
          <p:nvPr/>
        </p:nvSpPr>
        <p:spPr>
          <a:xfrm>
            <a:off x="3351508" y="1865288"/>
            <a:ext cx="987723"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Zebulun</a:t>
            </a:r>
            <a:endParaRPr lang="en-US" sz="2000" dirty="0">
              <a:effectLst>
                <a:outerShdw blurRad="38100" dist="38100" dir="2700000" algn="tl">
                  <a:srgbClr val="000000">
                    <a:alpha val="43137"/>
                  </a:srgbClr>
                </a:outerShdw>
              </a:effectLst>
            </a:endParaRPr>
          </a:p>
        </p:txBody>
      </p:sp>
      <p:sp>
        <p:nvSpPr>
          <p:cNvPr id="22" name="Oval 21"/>
          <p:cNvSpPr/>
          <p:nvPr/>
        </p:nvSpPr>
        <p:spPr>
          <a:xfrm>
            <a:off x="4406092" y="2420165"/>
            <a:ext cx="98877" cy="102549"/>
          </a:xfrm>
          <a:prstGeom prst="ellipse">
            <a:avLst/>
          </a:prstGeom>
          <a:solidFill>
            <a:srgbClr val="FFFF00"/>
          </a:solidFill>
          <a:ln>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48509" y="2484832"/>
            <a:ext cx="1357623"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Nazareth</a:t>
            </a:r>
            <a:endParaRPr lang="en-US" sz="2000" dirty="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1720891" y="1254741"/>
            <a:ext cx="173977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Is. 9:1-2</a:t>
            </a:r>
            <a:endParaRPr lang="en-US" sz="3200" dirty="0">
              <a:effectLst>
                <a:outerShdw blurRad="38100" dist="38100" dir="2700000" algn="tl">
                  <a:srgbClr val="000000">
                    <a:alpha val="43137"/>
                  </a:srgbClr>
                </a:outerShdw>
              </a:effectLst>
            </a:endParaRPr>
          </a:p>
        </p:txBody>
      </p:sp>
      <p:sp>
        <p:nvSpPr>
          <p:cNvPr id="25" name="TextBox 24"/>
          <p:cNvSpPr txBox="1"/>
          <p:nvPr/>
        </p:nvSpPr>
        <p:spPr>
          <a:xfrm>
            <a:off x="462116" y="2835267"/>
            <a:ext cx="8227422" cy="2677656"/>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Is. </a:t>
            </a:r>
            <a:r>
              <a:rPr lang="en-US" sz="2400" smtClean="0">
                <a:effectLst>
                  <a:outerShdw blurRad="38100" dist="38100" dir="2700000" algn="tl">
                    <a:srgbClr val="000000">
                      <a:alpha val="43137"/>
                    </a:srgbClr>
                  </a:outerShdw>
                </a:effectLst>
              </a:rPr>
              <a:t>61:1-2 </a:t>
            </a:r>
            <a:r>
              <a:rPr lang="en-US" sz="2400" dirty="0">
                <a:effectLst>
                  <a:outerShdw blurRad="38100" dist="38100" dir="2700000" algn="tl">
                    <a:srgbClr val="000000">
                      <a:alpha val="43137"/>
                    </a:srgbClr>
                  </a:outerShdw>
                </a:effectLst>
              </a:rPr>
              <a:t>~ 1 </a:t>
            </a:r>
            <a:r>
              <a:rPr lang="en-US" sz="2400" dirty="0">
                <a:solidFill>
                  <a:srgbClr val="FFFF00"/>
                </a:solidFill>
                <a:effectLst>
                  <a:outerShdw blurRad="38100" dist="38100" dir="2700000" algn="tl">
                    <a:srgbClr val="000000">
                      <a:alpha val="43137"/>
                    </a:srgbClr>
                  </a:outerShdw>
                </a:effectLst>
              </a:rPr>
              <a:t>The Spirit of the Lord God is upon Me,</a:t>
            </a:r>
          </a:p>
          <a:p>
            <a:r>
              <a:rPr lang="en-US" sz="2400" dirty="0">
                <a:solidFill>
                  <a:srgbClr val="FFFF00"/>
                </a:solidFill>
                <a:effectLst>
                  <a:outerShdw blurRad="38100" dist="38100" dir="2700000" algn="tl">
                    <a:srgbClr val="000000">
                      <a:alpha val="43137"/>
                    </a:srgbClr>
                  </a:outerShdw>
                </a:effectLst>
              </a:rPr>
              <a:t>Because the Lord has anointed Me</a:t>
            </a:r>
          </a:p>
          <a:p>
            <a:r>
              <a:rPr lang="en-US" sz="2400" dirty="0">
                <a:solidFill>
                  <a:srgbClr val="FFFF00"/>
                </a:solidFill>
                <a:effectLst>
                  <a:outerShdw blurRad="38100" dist="38100" dir="2700000" algn="tl">
                    <a:srgbClr val="000000">
                      <a:alpha val="43137"/>
                    </a:srgbClr>
                  </a:outerShdw>
                </a:effectLst>
              </a:rPr>
              <a:t>To preach good tidings to the poor;</a:t>
            </a:r>
          </a:p>
          <a:p>
            <a:r>
              <a:rPr lang="en-US" sz="2400" dirty="0">
                <a:solidFill>
                  <a:srgbClr val="FFFF00"/>
                </a:solidFill>
                <a:effectLst>
                  <a:outerShdw blurRad="38100" dist="38100" dir="2700000" algn="tl">
                    <a:srgbClr val="000000">
                      <a:alpha val="43137"/>
                    </a:srgbClr>
                  </a:outerShdw>
                </a:effectLst>
              </a:rPr>
              <a:t>He has sent Me to heal the brokenhearted,</a:t>
            </a:r>
          </a:p>
          <a:p>
            <a:r>
              <a:rPr lang="en-US" sz="2400" dirty="0">
                <a:solidFill>
                  <a:srgbClr val="FFFF00"/>
                </a:solidFill>
                <a:effectLst>
                  <a:outerShdw blurRad="38100" dist="38100" dir="2700000" algn="tl">
                    <a:srgbClr val="000000">
                      <a:alpha val="43137"/>
                    </a:srgbClr>
                  </a:outerShdw>
                </a:effectLst>
              </a:rPr>
              <a:t>To proclaim liberty to the captives,</a:t>
            </a:r>
          </a:p>
          <a:p>
            <a:r>
              <a:rPr lang="en-US" sz="2400" dirty="0">
                <a:solidFill>
                  <a:srgbClr val="FFFF00"/>
                </a:solidFill>
                <a:effectLst>
                  <a:outerShdw blurRad="38100" dist="38100" dir="2700000" algn="tl">
                    <a:srgbClr val="000000">
                      <a:alpha val="43137"/>
                    </a:srgbClr>
                  </a:outerShdw>
                </a:effectLst>
              </a:rPr>
              <a:t>And the opening of the prison to </a:t>
            </a:r>
            <a:r>
              <a:rPr lang="en-US" sz="2400" i="1" dirty="0">
                <a:solidFill>
                  <a:srgbClr val="FFFF00"/>
                </a:solidFill>
                <a:effectLst>
                  <a:outerShdw blurRad="38100" dist="38100" dir="2700000" algn="tl">
                    <a:srgbClr val="000000">
                      <a:alpha val="43137"/>
                    </a:srgbClr>
                  </a:outerShdw>
                </a:effectLst>
              </a:rPr>
              <a:t>those who</a:t>
            </a:r>
            <a:r>
              <a:rPr lang="en-US" sz="2400" dirty="0">
                <a:solidFill>
                  <a:srgbClr val="FFFF00"/>
                </a:solidFill>
                <a:effectLst>
                  <a:outerShdw blurRad="38100" dist="38100" dir="2700000" algn="tl">
                    <a:srgbClr val="000000">
                      <a:alpha val="43137"/>
                    </a:srgbClr>
                  </a:outerShdw>
                </a:effectLst>
              </a:rPr>
              <a:t> are bound;</a:t>
            </a:r>
          </a:p>
          <a:p>
            <a:r>
              <a:rPr lang="en-US" sz="2400" dirty="0">
                <a:effectLst>
                  <a:outerShdw blurRad="38100" dist="38100" dir="2700000" algn="tl">
                    <a:srgbClr val="000000">
                      <a:alpha val="43137"/>
                    </a:srgbClr>
                  </a:outerShdw>
                </a:effectLst>
              </a:rPr>
              <a:t>2 </a:t>
            </a:r>
            <a:r>
              <a:rPr lang="en-US" sz="2400" dirty="0">
                <a:solidFill>
                  <a:srgbClr val="FFFF00"/>
                </a:solidFill>
                <a:effectLst>
                  <a:outerShdw blurRad="38100" dist="38100" dir="2700000" algn="tl">
                    <a:srgbClr val="000000">
                      <a:alpha val="43137"/>
                    </a:srgbClr>
                  </a:outerShdw>
                </a:effectLst>
              </a:rPr>
              <a:t>To proclaim the acceptable year of the </a:t>
            </a:r>
            <a:r>
              <a:rPr lang="en-US" sz="2400" dirty="0" smtClean="0">
                <a:solidFill>
                  <a:srgbClr val="FFFF00"/>
                </a:solidFill>
                <a:effectLst>
                  <a:outerShdw blurRad="38100" dist="38100" dir="2700000" algn="tl">
                    <a:srgbClr val="000000">
                      <a:alpha val="43137"/>
                    </a:srgbClr>
                  </a:outerShdw>
                </a:effectLst>
              </a:rPr>
              <a:t>Lord,</a:t>
            </a:r>
            <a:endParaRPr lang="en-US" sz="2400" dirty="0">
              <a:effectLst>
                <a:outerShdw blurRad="38100" dist="38100" dir="2700000" algn="tl">
                  <a:srgbClr val="000000">
                    <a:alpha val="43137"/>
                  </a:srgbClr>
                </a:outerShdw>
              </a:effectLst>
            </a:endParaRPr>
          </a:p>
        </p:txBody>
      </p:sp>
      <p:sp>
        <p:nvSpPr>
          <p:cNvPr id="26" name="TextBox 25"/>
          <p:cNvSpPr txBox="1"/>
          <p:nvPr/>
        </p:nvSpPr>
        <p:spPr>
          <a:xfrm>
            <a:off x="462116" y="5480096"/>
            <a:ext cx="8227422"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rPr>
              <a:t>And the day of vengeance of our God</a:t>
            </a:r>
            <a:r>
              <a:rPr lang="en-US" sz="2400" dirty="0" smtClean="0">
                <a:solidFill>
                  <a:srgbClr val="FFFF00"/>
                </a:solidFill>
                <a:effectLst>
                  <a:outerShdw blurRad="38100" dist="38100" dir="2700000" algn="tl">
                    <a:srgbClr val="000000">
                      <a:alpha val="43137"/>
                    </a:srgbClr>
                  </a:outerShdw>
                </a:effectLst>
              </a:rPr>
              <a:t>;</a:t>
            </a:r>
            <a:endParaRPr lang="en-US" sz="2400" dirty="0">
              <a:solidFill>
                <a:srgbClr val="FFFF00"/>
              </a:solidFill>
              <a:effectLst>
                <a:outerShdw blurRad="38100" dist="38100" dir="2700000" algn="tl">
                  <a:srgbClr val="000000">
                    <a:alpha val="43137"/>
                  </a:srgbClr>
                </a:outerShdw>
              </a:effectLst>
            </a:endParaRPr>
          </a:p>
        </p:txBody>
      </p:sp>
      <p:sp>
        <p:nvSpPr>
          <p:cNvPr id="21" name="TextBox 20"/>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1000"/>
                                        <p:tgtEl>
                                          <p:spTgt spid="15"/>
                                        </p:tgtEl>
                                      </p:cBhvr>
                                    </p:animEffect>
                                  </p:childTnLst>
                                </p:cTn>
                              </p:par>
                            </p:childTnLst>
                          </p:cTn>
                        </p:par>
                        <p:par>
                          <p:cTn id="21" fill="hold">
                            <p:stCondLst>
                              <p:cond delay="1500"/>
                            </p:stCondLst>
                            <p:childTnLst>
                              <p:par>
                                <p:cTn id="22" presetID="10" presetClass="entr" presetSubtype="0" fill="hold" grpId="1"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3" presetClass="emph" presetSubtype="2" fill="hold" grpId="1" nodeType="withEffect">
                                  <p:stCondLst>
                                    <p:cond delay="0"/>
                                  </p:stCondLst>
                                  <p:childTnLst>
                                    <p:animClr clrSpc="rgb" dir="cw">
                                      <p:cBhvr override="childStyle">
                                        <p:cTn id="39" dur="2000" fill="hold"/>
                                        <p:tgtEl>
                                          <p:spTgt spid="25"/>
                                        </p:tgtEl>
                                        <p:attrNameLst>
                                          <p:attrName>style.color</p:attrName>
                                        </p:attrNameLst>
                                      </p:cBhvr>
                                      <p:to>
                                        <a:schemeClr val="accent2"/>
                                      </p:to>
                                    </p:animClr>
                                  </p:childTnLst>
                                </p:cTn>
                              </p:par>
                              <p:par>
                                <p:cTn id="40" presetID="3" presetClass="emph" presetSubtype="2" fill="hold" grpId="1" nodeType="withEffect">
                                  <p:stCondLst>
                                    <p:cond delay="0"/>
                                  </p:stCondLst>
                                  <p:childTnLst>
                                    <p:animClr clrSpc="rgb" dir="cw">
                                      <p:cBhvr override="childStyle">
                                        <p:cTn id="41" dur="2000" fill="hold"/>
                                        <p:tgtEl>
                                          <p:spTgt spid="20"/>
                                        </p:tgtEl>
                                        <p:attrNameLst>
                                          <p:attrName>style.color</p:attrName>
                                        </p:attrNameLst>
                                      </p:cBhvr>
                                      <p:to>
                                        <a:schemeClr val="accent2"/>
                                      </p:to>
                                    </p:animClr>
                                  </p:childTnLst>
                                </p:cTn>
                              </p:par>
                              <p:par>
                                <p:cTn id="42" presetID="19" presetClass="emph" presetSubtype="0" fill="hold" grpId="0" nodeType="withEffect">
                                  <p:stCondLst>
                                    <p:cond delay="0"/>
                                  </p:stCondLst>
                                  <p:childTnLst>
                                    <p:animClr clrSpc="rgb" dir="cw">
                                      <p:cBhvr override="childStyle">
                                        <p:cTn id="43" dur="2000" fill="hold"/>
                                        <p:tgtEl>
                                          <p:spTgt spid="22"/>
                                        </p:tgtEl>
                                        <p:attrNameLst>
                                          <p:attrName>style.color</p:attrName>
                                        </p:attrNameLst>
                                      </p:cBhvr>
                                      <p:to>
                                        <a:schemeClr val="accent2"/>
                                      </p:to>
                                    </p:animClr>
                                    <p:animClr clrSpc="rgb" dir="cw">
                                      <p:cBhvr>
                                        <p:cTn id="44" dur="2000" fill="hold"/>
                                        <p:tgtEl>
                                          <p:spTgt spid="22"/>
                                        </p:tgtEl>
                                        <p:attrNameLst>
                                          <p:attrName>fillcolor</p:attrName>
                                        </p:attrNameLst>
                                      </p:cBhvr>
                                      <p:to>
                                        <a:schemeClr val="accent2"/>
                                      </p:to>
                                    </p:animClr>
                                    <p:set>
                                      <p:cBhvr>
                                        <p:cTn id="45" dur="2000" fill="hold"/>
                                        <p:tgtEl>
                                          <p:spTgt spid="22"/>
                                        </p:tgtEl>
                                        <p:attrNameLst>
                                          <p:attrName>fill.type</p:attrName>
                                        </p:attrNameLst>
                                      </p:cBhvr>
                                      <p:to>
                                        <p:strVal val="solid"/>
                                      </p:to>
                                    </p:set>
                                    <p:set>
                                      <p:cBhvr>
                                        <p:cTn id="46" dur="2000" fill="hold"/>
                                        <p:tgtEl>
                                          <p:spTgt spid="22"/>
                                        </p:tgtEl>
                                        <p:attrNameLst>
                                          <p:attrName>fill.on</p:attrName>
                                        </p:attrNameLst>
                                      </p:cBhvr>
                                      <p:to>
                                        <p:strVal val="true"/>
                                      </p:to>
                                    </p:set>
                                  </p:childTnLst>
                                </p:cTn>
                              </p:par>
                              <p:par>
                                <p:cTn id="47" presetID="3" presetClass="emph" presetSubtype="2" fill="hold" grpId="0" nodeType="withEffect">
                                  <p:stCondLst>
                                    <p:cond delay="0"/>
                                  </p:stCondLst>
                                  <p:childTnLst>
                                    <p:animClr clrSpc="rgb" dir="cw">
                                      <p:cBhvr override="childStyle">
                                        <p:cTn id="48" dur="2000" fill="hold"/>
                                        <p:tgtEl>
                                          <p:spTgt spid="23"/>
                                        </p:tgtEl>
                                        <p:attrNameLst>
                                          <p:attrName>style.color</p:attrName>
                                        </p:attrNameLst>
                                      </p:cBhvr>
                                      <p:to>
                                        <a:schemeClr val="accent2"/>
                                      </p:to>
                                    </p:animClr>
                                  </p:childTnLst>
                                </p:cTn>
                              </p:par>
                              <p:par>
                                <p:cTn id="49" presetID="19" presetClass="emph" presetSubtype="0" fill="hold" grpId="1" nodeType="withEffect">
                                  <p:stCondLst>
                                    <p:cond delay="0"/>
                                  </p:stCondLst>
                                  <p:childTnLst>
                                    <p:animClr clrSpc="rgb" dir="cw">
                                      <p:cBhvr override="childStyle">
                                        <p:cTn id="50" dur="2000" fill="hold"/>
                                        <p:tgtEl>
                                          <p:spTgt spid="15"/>
                                        </p:tgtEl>
                                        <p:attrNameLst>
                                          <p:attrName>style.color</p:attrName>
                                        </p:attrNameLst>
                                      </p:cBhvr>
                                      <p:to>
                                        <a:schemeClr val="accent2"/>
                                      </p:to>
                                    </p:animClr>
                                    <p:animClr clrSpc="rgb" dir="cw">
                                      <p:cBhvr>
                                        <p:cTn id="51" dur="2000" fill="hold"/>
                                        <p:tgtEl>
                                          <p:spTgt spid="15"/>
                                        </p:tgtEl>
                                        <p:attrNameLst>
                                          <p:attrName>fillcolor</p:attrName>
                                        </p:attrNameLst>
                                      </p:cBhvr>
                                      <p:to>
                                        <a:schemeClr val="accent2"/>
                                      </p:to>
                                    </p:animClr>
                                    <p:set>
                                      <p:cBhvr>
                                        <p:cTn id="52" dur="2000" fill="hold"/>
                                        <p:tgtEl>
                                          <p:spTgt spid="15"/>
                                        </p:tgtEl>
                                        <p:attrNameLst>
                                          <p:attrName>fill.type</p:attrName>
                                        </p:attrNameLst>
                                      </p:cBhvr>
                                      <p:to>
                                        <p:strVal val="solid"/>
                                      </p:to>
                                    </p:set>
                                    <p:set>
                                      <p:cBhvr>
                                        <p:cTn id="53" dur="2000" fill="hold"/>
                                        <p:tgtEl>
                                          <p:spTgt spid="15"/>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heel(1)">
                                      <p:cBhvr>
                                        <p:cTn id="62" dur="1000"/>
                                        <p:tgtEl>
                                          <p:spTgt spid="14"/>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6" grpId="0"/>
      <p:bldP spid="20" grpId="0"/>
      <p:bldP spid="20" grpId="1"/>
      <p:bldP spid="22" grpId="0" animBg="1"/>
      <p:bldP spid="22" grpId="1" animBg="1"/>
      <p:bldP spid="23" grpId="0"/>
      <p:bldP spid="23" grpId="1"/>
      <p:bldP spid="24" grpId="0"/>
      <p:bldP spid="25" grpId="0"/>
      <p:bldP spid="25" grpId="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a:t>
            </a:r>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4:12-25</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145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2764</TotalTime>
  <Words>802</Words>
  <Application>Microsoft Office PowerPoint</Application>
  <PresentationFormat>On-screen Show (4:3)</PresentationFormat>
  <Paragraphs>81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Britannic Bold</vt:lpstr>
      <vt:lpstr>LilyUPC</vt:lpstr>
      <vt:lpstr>Arial</vt:lpstr>
      <vt:lpstr>Penoir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25</cp:revision>
  <dcterms:created xsi:type="dcterms:W3CDTF">2015-05-14T13:07:32Z</dcterms:created>
  <dcterms:modified xsi:type="dcterms:W3CDTF">2015-05-17T19:39:08Z</dcterms:modified>
</cp:coreProperties>
</file>