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76" r:id="rId10"/>
    <p:sldId id="260" r:id="rId11"/>
    <p:sldId id="275" r:id="rId12"/>
    <p:sldId id="274" r:id="rId13"/>
    <p:sldId id="267" r:id="rId14"/>
    <p:sldId id="272" r:id="rId15"/>
    <p:sldId id="269" r:id="rId16"/>
    <p:sldId id="271" r:id="rId17"/>
    <p:sldId id="270" r:id="rId18"/>
  </p:sldIdLst>
  <p:sldSz cx="9144000" cy="6858000" type="screen4x3"/>
  <p:notesSz cx="6858000" cy="9144000"/>
  <p:embeddedFontLst>
    <p:embeddedFont>
      <p:font typeface="Penoir" panose="020B0500000000000000" pitchFamily="34" charset="0"/>
      <p:regular r:id="rId19"/>
      <p:bold r:id="rId20"/>
      <p:italic r:id="rId21"/>
      <p:boldItalic r:id="rId22"/>
    </p:embeddedFont>
    <p:embeddedFont>
      <p:font typeface="LilyUPC" panose="020B0604020202020204" pitchFamily="34" charset="-34"/>
      <p:regular r:id="rId23"/>
      <p:bold r:id="rId24"/>
      <p:italic r:id="rId25"/>
      <p:boldItalic r:id="rId26"/>
    </p:embeddedFont>
    <p:embeddedFont>
      <p:font typeface="Britannic Bold" panose="020B0903060703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>
        <p:scale>
          <a:sx n="62" d="100"/>
          <a:sy n="62" d="100"/>
        </p:scale>
        <p:origin x="79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47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>
            <a:fillRect/>
          </a:stretch>
        </p:blipFill>
        <p:spPr bwMode="auto">
          <a:xfrm rot="21416784">
            <a:off x="4703993" y="707260"/>
            <a:ext cx="3801341" cy="5056909"/>
          </a:xfrm>
          <a:prstGeom prst="rect">
            <a:avLst/>
          </a:prstGeom>
          <a:noFill/>
          <a:ln>
            <a:noFill/>
          </a:ln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1905000"/>
            <a:ext cx="4338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Temptation of Jesus”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Gustave Dore’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5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32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4:13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the devil had ended every temptation, he departed from Him until an opportune 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2286000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completed the testing. The Devil retreated temporarily, lying in wait for another opportunity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7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 Keller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“Walking with a friend in the dark is better than walking alone in the light.”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97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trials and temptations?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trouble anywhere?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never be discouraged—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it to the Lord in prayer.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find a friend so faithful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all our sorrows share?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knows our every weakness—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it to the Lord in prayer.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435025"/>
            <a:ext cx="340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2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weak and heavy laden,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Cumbered with a load of care?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Savior, still our refuge—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it to the Lord in prayer.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thy friends despise, forsake thee?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it to the Lord in prayer;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arms He’ll take and shield thee—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wilt find a solace there.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435025"/>
            <a:ext cx="340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2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21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18:24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friends must himself be friendly,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is a friend who sticks closer than a brother.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Friend we have in Jesus,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our sins and griefs to bear!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privilege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verything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God in prayer!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what peace we often forfeit,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what needless pain we bear,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because we do not carry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to God in prayer.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435025"/>
            <a:ext cx="340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0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and you is friends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36" y="1248509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smile 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295" y="1249494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smile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4668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hurt…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755653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hurt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66296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cry…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14" y="2267281"/>
            <a:ext cx="25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57" y="2816025"/>
            <a:ext cx="434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jump off a bridge…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295" y="2817010"/>
            <a:ext cx="438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gonna miss you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72100" y="533400"/>
            <a:ext cx="911788" cy="2311266"/>
            <a:chOff x="5372100" y="533400"/>
            <a:chExt cx="911788" cy="2311266"/>
          </a:xfrm>
        </p:grpSpPr>
        <p:grpSp>
          <p:nvGrpSpPr>
            <p:cNvPr id="25" name="Group 24"/>
            <p:cNvGrpSpPr/>
            <p:nvPr/>
          </p:nvGrpSpPr>
          <p:grpSpPr>
            <a:xfrm>
              <a:off x="5372100" y="533400"/>
              <a:ext cx="911788" cy="2311266"/>
              <a:chOff x="5372100" y="533400"/>
              <a:chExt cx="911788" cy="231126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486400" y="533400"/>
                <a:ext cx="496430" cy="596991"/>
                <a:chOff x="5486400" y="689807"/>
                <a:chExt cx="496430" cy="596991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5486400" y="689807"/>
                  <a:ext cx="381000" cy="596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6480000">
                  <a:off x="5794334" y="907476"/>
                  <a:ext cx="152400" cy="22459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ounded Rectangle 14"/>
              <p:cNvSpPr/>
              <p:nvPr/>
            </p:nvSpPr>
            <p:spPr>
              <a:xfrm>
                <a:off x="5621118" y="1017634"/>
                <a:ext cx="111564" cy="2211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372100" y="1151237"/>
                <a:ext cx="609600" cy="9240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1057700">
                <a:off x="5731481" y="1916899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21840000">
                <a:off x="5749939" y="2336672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1057700">
                <a:off x="5502464" y="1916371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21840000">
                <a:off x="5520922" y="2336144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81149" y="1614867"/>
                <a:ext cx="451133" cy="5145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360000">
                <a:off x="5740287" y="2719678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360000">
                <a:off x="5502866" y="2756932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479228" y="1219199"/>
                <a:ext cx="804660" cy="536832"/>
              </a:xfrm>
              <a:custGeom>
                <a:avLst/>
                <a:gdLst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13512 w 845032"/>
                  <a:gd name="connsiteY10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113512 w 845032"/>
                  <a:gd name="connsiteY11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13512 w 845032"/>
                  <a:gd name="connsiteY12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52922 w 845032"/>
                  <a:gd name="connsiteY12" fmla="*/ 44143 h 561252"/>
                  <a:gd name="connsiteX13" fmla="*/ 113512 w 845032"/>
                  <a:gd name="connsiteY13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7064 w 845032"/>
                  <a:gd name="connsiteY12" fmla="*/ 6491 h 561252"/>
                  <a:gd name="connsiteX13" fmla="*/ 113512 w 845032"/>
                  <a:gd name="connsiteY13" fmla="*/ 0 h 561252"/>
                  <a:gd name="connsiteX0" fmla="*/ 113512 w 845032"/>
                  <a:gd name="connsiteY0" fmla="*/ 15024 h 576276"/>
                  <a:gd name="connsiteX1" fmla="*/ 384678 w 845032"/>
                  <a:gd name="connsiteY1" fmla="*/ 311415 h 576276"/>
                  <a:gd name="connsiteX2" fmla="*/ 649539 w 845032"/>
                  <a:gd name="connsiteY2" fmla="*/ 361865 h 576276"/>
                  <a:gd name="connsiteX3" fmla="*/ 813500 w 845032"/>
                  <a:gd name="connsiteY3" fmla="*/ 298803 h 576276"/>
                  <a:gd name="connsiteX4" fmla="*/ 788276 w 845032"/>
                  <a:gd name="connsiteY4" fmla="*/ 431233 h 576276"/>
                  <a:gd name="connsiteX5" fmla="*/ 845032 w 845032"/>
                  <a:gd name="connsiteY5" fmla="*/ 538439 h 576276"/>
                  <a:gd name="connsiteX6" fmla="*/ 712601 w 845032"/>
                  <a:gd name="connsiteY6" fmla="*/ 576276 h 576276"/>
                  <a:gd name="connsiteX7" fmla="*/ 542334 w 845032"/>
                  <a:gd name="connsiteY7" fmla="*/ 456458 h 576276"/>
                  <a:gd name="connsiteX8" fmla="*/ 220717 w 845032"/>
                  <a:gd name="connsiteY8" fmla="*/ 418621 h 576276"/>
                  <a:gd name="connsiteX9" fmla="*/ 0 w 845032"/>
                  <a:gd name="connsiteY9" fmla="*/ 103310 h 576276"/>
                  <a:gd name="connsiteX10" fmla="*/ 13478 w 845032"/>
                  <a:gd name="connsiteY10" fmla="*/ 89647 h 576276"/>
                  <a:gd name="connsiteX11" fmla="*/ 69059 w 845032"/>
                  <a:gd name="connsiteY11" fmla="*/ 0 h 576276"/>
                  <a:gd name="connsiteX12" fmla="*/ 17064 w 845032"/>
                  <a:gd name="connsiteY12" fmla="*/ 21515 h 576276"/>
                  <a:gd name="connsiteX13" fmla="*/ 113512 w 845032"/>
                  <a:gd name="connsiteY13" fmla="*/ 15024 h 576276"/>
                  <a:gd name="connsiteX0" fmla="*/ 114378 w 845898"/>
                  <a:gd name="connsiteY0" fmla="*/ 15024 h 576276"/>
                  <a:gd name="connsiteX1" fmla="*/ 385544 w 845898"/>
                  <a:gd name="connsiteY1" fmla="*/ 311415 h 576276"/>
                  <a:gd name="connsiteX2" fmla="*/ 650405 w 845898"/>
                  <a:gd name="connsiteY2" fmla="*/ 361865 h 576276"/>
                  <a:gd name="connsiteX3" fmla="*/ 814366 w 845898"/>
                  <a:gd name="connsiteY3" fmla="*/ 298803 h 576276"/>
                  <a:gd name="connsiteX4" fmla="*/ 789142 w 845898"/>
                  <a:gd name="connsiteY4" fmla="*/ 431233 h 576276"/>
                  <a:gd name="connsiteX5" fmla="*/ 845898 w 845898"/>
                  <a:gd name="connsiteY5" fmla="*/ 538439 h 576276"/>
                  <a:gd name="connsiteX6" fmla="*/ 713467 w 845898"/>
                  <a:gd name="connsiteY6" fmla="*/ 576276 h 576276"/>
                  <a:gd name="connsiteX7" fmla="*/ 543200 w 845898"/>
                  <a:gd name="connsiteY7" fmla="*/ 456458 h 576276"/>
                  <a:gd name="connsiteX8" fmla="*/ 221583 w 845898"/>
                  <a:gd name="connsiteY8" fmla="*/ 418621 h 576276"/>
                  <a:gd name="connsiteX9" fmla="*/ 866 w 845898"/>
                  <a:gd name="connsiteY9" fmla="*/ 103310 h 576276"/>
                  <a:gd name="connsiteX10" fmla="*/ 0 w 845898"/>
                  <a:gd name="connsiteY10" fmla="*/ 64546 h 576276"/>
                  <a:gd name="connsiteX11" fmla="*/ 69925 w 845898"/>
                  <a:gd name="connsiteY11" fmla="*/ 0 h 576276"/>
                  <a:gd name="connsiteX12" fmla="*/ 17930 w 845898"/>
                  <a:gd name="connsiteY12" fmla="*/ 21515 h 576276"/>
                  <a:gd name="connsiteX13" fmla="*/ 114378 w 845898"/>
                  <a:gd name="connsiteY13" fmla="*/ 15024 h 576276"/>
                  <a:gd name="connsiteX0" fmla="*/ 114378 w 845898"/>
                  <a:gd name="connsiteY0" fmla="*/ 0 h 561252"/>
                  <a:gd name="connsiteX1" fmla="*/ 385544 w 845898"/>
                  <a:gd name="connsiteY1" fmla="*/ 296391 h 561252"/>
                  <a:gd name="connsiteX2" fmla="*/ 650405 w 845898"/>
                  <a:gd name="connsiteY2" fmla="*/ 346841 h 561252"/>
                  <a:gd name="connsiteX3" fmla="*/ 814366 w 845898"/>
                  <a:gd name="connsiteY3" fmla="*/ 283779 h 561252"/>
                  <a:gd name="connsiteX4" fmla="*/ 789142 w 845898"/>
                  <a:gd name="connsiteY4" fmla="*/ 416209 h 561252"/>
                  <a:gd name="connsiteX5" fmla="*/ 845898 w 845898"/>
                  <a:gd name="connsiteY5" fmla="*/ 523415 h 561252"/>
                  <a:gd name="connsiteX6" fmla="*/ 713467 w 845898"/>
                  <a:gd name="connsiteY6" fmla="*/ 561252 h 561252"/>
                  <a:gd name="connsiteX7" fmla="*/ 543200 w 845898"/>
                  <a:gd name="connsiteY7" fmla="*/ 441434 h 561252"/>
                  <a:gd name="connsiteX8" fmla="*/ 221583 w 845898"/>
                  <a:gd name="connsiteY8" fmla="*/ 403597 h 561252"/>
                  <a:gd name="connsiteX9" fmla="*/ 866 w 845898"/>
                  <a:gd name="connsiteY9" fmla="*/ 88286 h 561252"/>
                  <a:gd name="connsiteX10" fmla="*/ 0 w 845898"/>
                  <a:gd name="connsiteY10" fmla="*/ 49522 h 561252"/>
                  <a:gd name="connsiteX11" fmla="*/ 60960 w 845898"/>
                  <a:gd name="connsiteY11" fmla="*/ 4698 h 561252"/>
                  <a:gd name="connsiteX12" fmla="*/ 17930 w 845898"/>
                  <a:gd name="connsiteY12" fmla="*/ 6491 h 561252"/>
                  <a:gd name="connsiteX13" fmla="*/ 114378 w 845898"/>
                  <a:gd name="connsiteY13" fmla="*/ 0 h 561252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60960 w 845898"/>
                  <a:gd name="connsiteY11" fmla="*/ 16136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34066 w 845898"/>
                  <a:gd name="connsiteY11" fmla="*/ 0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21583 w 845898"/>
                  <a:gd name="connsiteY8" fmla="*/ 420414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37146 w 845898"/>
                  <a:gd name="connsiteY4" fmla="*/ 406132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04660"/>
                  <a:gd name="connsiteY0" fmla="*/ 16817 h 578069"/>
                  <a:gd name="connsiteX1" fmla="*/ 385544 w 804660"/>
                  <a:gd name="connsiteY1" fmla="*/ 313208 h 578069"/>
                  <a:gd name="connsiteX2" fmla="*/ 650405 w 804660"/>
                  <a:gd name="connsiteY2" fmla="*/ 363658 h 578069"/>
                  <a:gd name="connsiteX3" fmla="*/ 783886 w 804660"/>
                  <a:gd name="connsiteY3" fmla="*/ 334662 h 578069"/>
                  <a:gd name="connsiteX4" fmla="*/ 737146 w 804660"/>
                  <a:gd name="connsiteY4" fmla="*/ 406132 h 578069"/>
                  <a:gd name="connsiteX5" fmla="*/ 804660 w 804660"/>
                  <a:gd name="connsiteY5" fmla="*/ 513338 h 578069"/>
                  <a:gd name="connsiteX6" fmla="*/ 713467 w 804660"/>
                  <a:gd name="connsiteY6" fmla="*/ 578069 h 578069"/>
                  <a:gd name="connsiteX7" fmla="*/ 543200 w 804660"/>
                  <a:gd name="connsiteY7" fmla="*/ 458251 h 578069"/>
                  <a:gd name="connsiteX8" fmla="*/ 257442 w 804660"/>
                  <a:gd name="connsiteY8" fmla="*/ 388141 h 578069"/>
                  <a:gd name="connsiteX9" fmla="*/ 866 w 804660"/>
                  <a:gd name="connsiteY9" fmla="*/ 105103 h 578069"/>
                  <a:gd name="connsiteX10" fmla="*/ 0 w 804660"/>
                  <a:gd name="connsiteY10" fmla="*/ 66339 h 578069"/>
                  <a:gd name="connsiteX11" fmla="*/ 34066 w 804660"/>
                  <a:gd name="connsiteY11" fmla="*/ 5379 h 578069"/>
                  <a:gd name="connsiteX12" fmla="*/ 71718 w 804660"/>
                  <a:gd name="connsiteY12" fmla="*/ 0 h 578069"/>
                  <a:gd name="connsiteX13" fmla="*/ 114378 w 804660"/>
                  <a:gd name="connsiteY13" fmla="*/ 16817 h 578069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37146 w 804660"/>
                  <a:gd name="connsiteY4" fmla="*/ 406132 h 536832"/>
                  <a:gd name="connsiteX5" fmla="*/ 804660 w 804660"/>
                  <a:gd name="connsiteY5" fmla="*/ 513338 h 536832"/>
                  <a:gd name="connsiteX6" fmla="*/ 691951 w 804660"/>
                  <a:gd name="connsiteY6" fmla="*/ 536832 h 536832"/>
                  <a:gd name="connsiteX7" fmla="*/ 543200 w 804660"/>
                  <a:gd name="connsiteY7" fmla="*/ 458251 h 536832"/>
                  <a:gd name="connsiteX8" fmla="*/ 257442 w 804660"/>
                  <a:gd name="connsiteY8" fmla="*/ 388141 h 536832"/>
                  <a:gd name="connsiteX9" fmla="*/ 866 w 804660"/>
                  <a:gd name="connsiteY9" fmla="*/ 105103 h 536832"/>
                  <a:gd name="connsiteX10" fmla="*/ 0 w 804660"/>
                  <a:gd name="connsiteY10" fmla="*/ 66339 h 536832"/>
                  <a:gd name="connsiteX11" fmla="*/ 34066 w 804660"/>
                  <a:gd name="connsiteY11" fmla="*/ 5379 h 536832"/>
                  <a:gd name="connsiteX12" fmla="*/ 71718 w 804660"/>
                  <a:gd name="connsiteY12" fmla="*/ 0 h 536832"/>
                  <a:gd name="connsiteX13" fmla="*/ 114378 w 804660"/>
                  <a:gd name="connsiteY13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70965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4660" h="536832">
                    <a:moveTo>
                      <a:pt x="114378" y="16817"/>
                    </a:moveTo>
                    <a:lnTo>
                      <a:pt x="385544" y="313208"/>
                    </a:lnTo>
                    <a:lnTo>
                      <a:pt x="650405" y="363658"/>
                    </a:lnTo>
                    <a:lnTo>
                      <a:pt x="767749" y="334662"/>
                    </a:lnTo>
                    <a:lnTo>
                      <a:pt x="770965" y="365761"/>
                    </a:lnTo>
                    <a:lnTo>
                      <a:pt x="737146" y="406132"/>
                    </a:lnTo>
                    <a:lnTo>
                      <a:pt x="804660" y="513338"/>
                    </a:lnTo>
                    <a:lnTo>
                      <a:pt x="691951" y="536832"/>
                    </a:lnTo>
                    <a:lnTo>
                      <a:pt x="543200" y="458251"/>
                    </a:lnTo>
                    <a:lnTo>
                      <a:pt x="257442" y="388141"/>
                    </a:lnTo>
                    <a:lnTo>
                      <a:pt x="866" y="105103"/>
                    </a:lnTo>
                    <a:cubicBezTo>
                      <a:pt x="577" y="92182"/>
                      <a:pt x="289" y="79260"/>
                      <a:pt x="0" y="66339"/>
                    </a:cubicBezTo>
                    <a:lnTo>
                      <a:pt x="34066" y="5379"/>
                    </a:lnTo>
                    <a:lnTo>
                      <a:pt x="71718" y="0"/>
                    </a:lnTo>
                    <a:lnTo>
                      <a:pt x="114378" y="1681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5772640" y="752561"/>
              <a:ext cx="53781" cy="5378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13697" y="533400"/>
            <a:ext cx="911788" cy="2311266"/>
            <a:chOff x="6113697" y="533400"/>
            <a:chExt cx="911788" cy="2311266"/>
          </a:xfrm>
        </p:grpSpPr>
        <p:grpSp>
          <p:nvGrpSpPr>
            <p:cNvPr id="26" name="Group 25"/>
            <p:cNvGrpSpPr/>
            <p:nvPr/>
          </p:nvGrpSpPr>
          <p:grpSpPr>
            <a:xfrm flipH="1">
              <a:off x="6113697" y="533400"/>
              <a:ext cx="911788" cy="2311266"/>
              <a:chOff x="5372100" y="533400"/>
              <a:chExt cx="911788" cy="231126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486400" y="533400"/>
                <a:ext cx="496430" cy="596991"/>
                <a:chOff x="5486400" y="689807"/>
                <a:chExt cx="496430" cy="59699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5486400" y="689807"/>
                  <a:ext cx="381000" cy="596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6480000">
                  <a:off x="5794334" y="907476"/>
                  <a:ext cx="152400" cy="22459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5621118" y="1017634"/>
                <a:ext cx="111564" cy="2211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72100" y="1151237"/>
                <a:ext cx="609600" cy="9240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21057700">
                <a:off x="5731481" y="1916899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 rot="21840000">
                <a:off x="5749939" y="2336672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1057700">
                <a:off x="5502464" y="1916371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1840000">
                <a:off x="5520922" y="2336144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381149" y="1614867"/>
                <a:ext cx="451133" cy="5145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360000">
                <a:off x="5740287" y="2719678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360000">
                <a:off x="5502866" y="2756932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479228" y="1219199"/>
                <a:ext cx="804660" cy="536832"/>
              </a:xfrm>
              <a:custGeom>
                <a:avLst/>
                <a:gdLst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13512 w 845032"/>
                  <a:gd name="connsiteY10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113512 w 845032"/>
                  <a:gd name="connsiteY11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13512 w 845032"/>
                  <a:gd name="connsiteY12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52922 w 845032"/>
                  <a:gd name="connsiteY12" fmla="*/ 44143 h 561252"/>
                  <a:gd name="connsiteX13" fmla="*/ 113512 w 845032"/>
                  <a:gd name="connsiteY13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7064 w 845032"/>
                  <a:gd name="connsiteY12" fmla="*/ 6491 h 561252"/>
                  <a:gd name="connsiteX13" fmla="*/ 113512 w 845032"/>
                  <a:gd name="connsiteY13" fmla="*/ 0 h 561252"/>
                  <a:gd name="connsiteX0" fmla="*/ 113512 w 845032"/>
                  <a:gd name="connsiteY0" fmla="*/ 15024 h 576276"/>
                  <a:gd name="connsiteX1" fmla="*/ 384678 w 845032"/>
                  <a:gd name="connsiteY1" fmla="*/ 311415 h 576276"/>
                  <a:gd name="connsiteX2" fmla="*/ 649539 w 845032"/>
                  <a:gd name="connsiteY2" fmla="*/ 361865 h 576276"/>
                  <a:gd name="connsiteX3" fmla="*/ 813500 w 845032"/>
                  <a:gd name="connsiteY3" fmla="*/ 298803 h 576276"/>
                  <a:gd name="connsiteX4" fmla="*/ 788276 w 845032"/>
                  <a:gd name="connsiteY4" fmla="*/ 431233 h 576276"/>
                  <a:gd name="connsiteX5" fmla="*/ 845032 w 845032"/>
                  <a:gd name="connsiteY5" fmla="*/ 538439 h 576276"/>
                  <a:gd name="connsiteX6" fmla="*/ 712601 w 845032"/>
                  <a:gd name="connsiteY6" fmla="*/ 576276 h 576276"/>
                  <a:gd name="connsiteX7" fmla="*/ 542334 w 845032"/>
                  <a:gd name="connsiteY7" fmla="*/ 456458 h 576276"/>
                  <a:gd name="connsiteX8" fmla="*/ 220717 w 845032"/>
                  <a:gd name="connsiteY8" fmla="*/ 418621 h 576276"/>
                  <a:gd name="connsiteX9" fmla="*/ 0 w 845032"/>
                  <a:gd name="connsiteY9" fmla="*/ 103310 h 576276"/>
                  <a:gd name="connsiteX10" fmla="*/ 13478 w 845032"/>
                  <a:gd name="connsiteY10" fmla="*/ 89647 h 576276"/>
                  <a:gd name="connsiteX11" fmla="*/ 69059 w 845032"/>
                  <a:gd name="connsiteY11" fmla="*/ 0 h 576276"/>
                  <a:gd name="connsiteX12" fmla="*/ 17064 w 845032"/>
                  <a:gd name="connsiteY12" fmla="*/ 21515 h 576276"/>
                  <a:gd name="connsiteX13" fmla="*/ 113512 w 845032"/>
                  <a:gd name="connsiteY13" fmla="*/ 15024 h 576276"/>
                  <a:gd name="connsiteX0" fmla="*/ 114378 w 845898"/>
                  <a:gd name="connsiteY0" fmla="*/ 15024 h 576276"/>
                  <a:gd name="connsiteX1" fmla="*/ 385544 w 845898"/>
                  <a:gd name="connsiteY1" fmla="*/ 311415 h 576276"/>
                  <a:gd name="connsiteX2" fmla="*/ 650405 w 845898"/>
                  <a:gd name="connsiteY2" fmla="*/ 361865 h 576276"/>
                  <a:gd name="connsiteX3" fmla="*/ 814366 w 845898"/>
                  <a:gd name="connsiteY3" fmla="*/ 298803 h 576276"/>
                  <a:gd name="connsiteX4" fmla="*/ 789142 w 845898"/>
                  <a:gd name="connsiteY4" fmla="*/ 431233 h 576276"/>
                  <a:gd name="connsiteX5" fmla="*/ 845898 w 845898"/>
                  <a:gd name="connsiteY5" fmla="*/ 538439 h 576276"/>
                  <a:gd name="connsiteX6" fmla="*/ 713467 w 845898"/>
                  <a:gd name="connsiteY6" fmla="*/ 576276 h 576276"/>
                  <a:gd name="connsiteX7" fmla="*/ 543200 w 845898"/>
                  <a:gd name="connsiteY7" fmla="*/ 456458 h 576276"/>
                  <a:gd name="connsiteX8" fmla="*/ 221583 w 845898"/>
                  <a:gd name="connsiteY8" fmla="*/ 418621 h 576276"/>
                  <a:gd name="connsiteX9" fmla="*/ 866 w 845898"/>
                  <a:gd name="connsiteY9" fmla="*/ 103310 h 576276"/>
                  <a:gd name="connsiteX10" fmla="*/ 0 w 845898"/>
                  <a:gd name="connsiteY10" fmla="*/ 64546 h 576276"/>
                  <a:gd name="connsiteX11" fmla="*/ 69925 w 845898"/>
                  <a:gd name="connsiteY11" fmla="*/ 0 h 576276"/>
                  <a:gd name="connsiteX12" fmla="*/ 17930 w 845898"/>
                  <a:gd name="connsiteY12" fmla="*/ 21515 h 576276"/>
                  <a:gd name="connsiteX13" fmla="*/ 114378 w 845898"/>
                  <a:gd name="connsiteY13" fmla="*/ 15024 h 576276"/>
                  <a:gd name="connsiteX0" fmla="*/ 114378 w 845898"/>
                  <a:gd name="connsiteY0" fmla="*/ 0 h 561252"/>
                  <a:gd name="connsiteX1" fmla="*/ 385544 w 845898"/>
                  <a:gd name="connsiteY1" fmla="*/ 296391 h 561252"/>
                  <a:gd name="connsiteX2" fmla="*/ 650405 w 845898"/>
                  <a:gd name="connsiteY2" fmla="*/ 346841 h 561252"/>
                  <a:gd name="connsiteX3" fmla="*/ 814366 w 845898"/>
                  <a:gd name="connsiteY3" fmla="*/ 283779 h 561252"/>
                  <a:gd name="connsiteX4" fmla="*/ 789142 w 845898"/>
                  <a:gd name="connsiteY4" fmla="*/ 416209 h 561252"/>
                  <a:gd name="connsiteX5" fmla="*/ 845898 w 845898"/>
                  <a:gd name="connsiteY5" fmla="*/ 523415 h 561252"/>
                  <a:gd name="connsiteX6" fmla="*/ 713467 w 845898"/>
                  <a:gd name="connsiteY6" fmla="*/ 561252 h 561252"/>
                  <a:gd name="connsiteX7" fmla="*/ 543200 w 845898"/>
                  <a:gd name="connsiteY7" fmla="*/ 441434 h 561252"/>
                  <a:gd name="connsiteX8" fmla="*/ 221583 w 845898"/>
                  <a:gd name="connsiteY8" fmla="*/ 403597 h 561252"/>
                  <a:gd name="connsiteX9" fmla="*/ 866 w 845898"/>
                  <a:gd name="connsiteY9" fmla="*/ 88286 h 561252"/>
                  <a:gd name="connsiteX10" fmla="*/ 0 w 845898"/>
                  <a:gd name="connsiteY10" fmla="*/ 49522 h 561252"/>
                  <a:gd name="connsiteX11" fmla="*/ 60960 w 845898"/>
                  <a:gd name="connsiteY11" fmla="*/ 4698 h 561252"/>
                  <a:gd name="connsiteX12" fmla="*/ 17930 w 845898"/>
                  <a:gd name="connsiteY12" fmla="*/ 6491 h 561252"/>
                  <a:gd name="connsiteX13" fmla="*/ 114378 w 845898"/>
                  <a:gd name="connsiteY13" fmla="*/ 0 h 561252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60960 w 845898"/>
                  <a:gd name="connsiteY11" fmla="*/ 16136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34066 w 845898"/>
                  <a:gd name="connsiteY11" fmla="*/ 0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21583 w 845898"/>
                  <a:gd name="connsiteY8" fmla="*/ 420414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37146 w 845898"/>
                  <a:gd name="connsiteY4" fmla="*/ 406132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04660"/>
                  <a:gd name="connsiteY0" fmla="*/ 16817 h 578069"/>
                  <a:gd name="connsiteX1" fmla="*/ 385544 w 804660"/>
                  <a:gd name="connsiteY1" fmla="*/ 313208 h 578069"/>
                  <a:gd name="connsiteX2" fmla="*/ 650405 w 804660"/>
                  <a:gd name="connsiteY2" fmla="*/ 363658 h 578069"/>
                  <a:gd name="connsiteX3" fmla="*/ 783886 w 804660"/>
                  <a:gd name="connsiteY3" fmla="*/ 334662 h 578069"/>
                  <a:gd name="connsiteX4" fmla="*/ 737146 w 804660"/>
                  <a:gd name="connsiteY4" fmla="*/ 406132 h 578069"/>
                  <a:gd name="connsiteX5" fmla="*/ 804660 w 804660"/>
                  <a:gd name="connsiteY5" fmla="*/ 513338 h 578069"/>
                  <a:gd name="connsiteX6" fmla="*/ 713467 w 804660"/>
                  <a:gd name="connsiteY6" fmla="*/ 578069 h 578069"/>
                  <a:gd name="connsiteX7" fmla="*/ 543200 w 804660"/>
                  <a:gd name="connsiteY7" fmla="*/ 458251 h 578069"/>
                  <a:gd name="connsiteX8" fmla="*/ 257442 w 804660"/>
                  <a:gd name="connsiteY8" fmla="*/ 388141 h 578069"/>
                  <a:gd name="connsiteX9" fmla="*/ 866 w 804660"/>
                  <a:gd name="connsiteY9" fmla="*/ 105103 h 578069"/>
                  <a:gd name="connsiteX10" fmla="*/ 0 w 804660"/>
                  <a:gd name="connsiteY10" fmla="*/ 66339 h 578069"/>
                  <a:gd name="connsiteX11" fmla="*/ 34066 w 804660"/>
                  <a:gd name="connsiteY11" fmla="*/ 5379 h 578069"/>
                  <a:gd name="connsiteX12" fmla="*/ 71718 w 804660"/>
                  <a:gd name="connsiteY12" fmla="*/ 0 h 578069"/>
                  <a:gd name="connsiteX13" fmla="*/ 114378 w 804660"/>
                  <a:gd name="connsiteY13" fmla="*/ 16817 h 578069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37146 w 804660"/>
                  <a:gd name="connsiteY4" fmla="*/ 406132 h 536832"/>
                  <a:gd name="connsiteX5" fmla="*/ 804660 w 804660"/>
                  <a:gd name="connsiteY5" fmla="*/ 513338 h 536832"/>
                  <a:gd name="connsiteX6" fmla="*/ 691951 w 804660"/>
                  <a:gd name="connsiteY6" fmla="*/ 536832 h 536832"/>
                  <a:gd name="connsiteX7" fmla="*/ 543200 w 804660"/>
                  <a:gd name="connsiteY7" fmla="*/ 458251 h 536832"/>
                  <a:gd name="connsiteX8" fmla="*/ 257442 w 804660"/>
                  <a:gd name="connsiteY8" fmla="*/ 388141 h 536832"/>
                  <a:gd name="connsiteX9" fmla="*/ 866 w 804660"/>
                  <a:gd name="connsiteY9" fmla="*/ 105103 h 536832"/>
                  <a:gd name="connsiteX10" fmla="*/ 0 w 804660"/>
                  <a:gd name="connsiteY10" fmla="*/ 66339 h 536832"/>
                  <a:gd name="connsiteX11" fmla="*/ 34066 w 804660"/>
                  <a:gd name="connsiteY11" fmla="*/ 5379 h 536832"/>
                  <a:gd name="connsiteX12" fmla="*/ 71718 w 804660"/>
                  <a:gd name="connsiteY12" fmla="*/ 0 h 536832"/>
                  <a:gd name="connsiteX13" fmla="*/ 114378 w 804660"/>
                  <a:gd name="connsiteY13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70965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4660" h="536832">
                    <a:moveTo>
                      <a:pt x="114378" y="16817"/>
                    </a:moveTo>
                    <a:lnTo>
                      <a:pt x="385544" y="313208"/>
                    </a:lnTo>
                    <a:lnTo>
                      <a:pt x="650405" y="363658"/>
                    </a:lnTo>
                    <a:lnTo>
                      <a:pt x="767749" y="334662"/>
                    </a:lnTo>
                    <a:lnTo>
                      <a:pt x="770965" y="365761"/>
                    </a:lnTo>
                    <a:lnTo>
                      <a:pt x="737146" y="406132"/>
                    </a:lnTo>
                    <a:lnTo>
                      <a:pt x="804660" y="513338"/>
                    </a:lnTo>
                    <a:lnTo>
                      <a:pt x="691951" y="536832"/>
                    </a:lnTo>
                    <a:lnTo>
                      <a:pt x="543200" y="458251"/>
                    </a:lnTo>
                    <a:lnTo>
                      <a:pt x="257442" y="388141"/>
                    </a:lnTo>
                    <a:lnTo>
                      <a:pt x="866" y="105103"/>
                    </a:lnTo>
                    <a:cubicBezTo>
                      <a:pt x="577" y="92182"/>
                      <a:pt x="289" y="79260"/>
                      <a:pt x="0" y="66339"/>
                    </a:cubicBezTo>
                    <a:lnTo>
                      <a:pt x="34066" y="5379"/>
                    </a:lnTo>
                    <a:lnTo>
                      <a:pt x="71718" y="0"/>
                    </a:lnTo>
                    <a:lnTo>
                      <a:pt x="114378" y="1681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571540" y="762000"/>
              <a:ext cx="53781" cy="5378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>
            <a:off x="5751256" y="913638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6551787" y="918639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-780000" flipH="1" flipV="1">
            <a:off x="6562724" y="965596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380000" flipV="1">
            <a:off x="5736761" y="949536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18877309">
            <a:off x="5755297" y="829509"/>
            <a:ext cx="78741" cy="78741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18877309">
            <a:off x="6559059" y="842014"/>
            <a:ext cx="78741" cy="78741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7200" y="333984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Cuz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and You is Friends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14570" y="533400"/>
            <a:ext cx="911788" cy="2311266"/>
            <a:chOff x="6113697" y="533400"/>
            <a:chExt cx="911788" cy="2311266"/>
          </a:xfrm>
        </p:grpSpPr>
        <p:grpSp>
          <p:nvGrpSpPr>
            <p:cNvPr id="53" name="Group 52"/>
            <p:cNvGrpSpPr/>
            <p:nvPr/>
          </p:nvGrpSpPr>
          <p:grpSpPr>
            <a:xfrm flipH="1">
              <a:off x="6113697" y="533400"/>
              <a:ext cx="911788" cy="2311266"/>
              <a:chOff x="5372100" y="533400"/>
              <a:chExt cx="911788" cy="2311266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486400" y="533400"/>
                <a:ext cx="496430" cy="596991"/>
                <a:chOff x="5486400" y="689807"/>
                <a:chExt cx="496430" cy="596991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5486400" y="689807"/>
                  <a:ext cx="381000" cy="596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6480000">
                  <a:off x="5794334" y="907476"/>
                  <a:ext cx="152400" cy="22459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5"/>
              <p:cNvSpPr/>
              <p:nvPr/>
            </p:nvSpPr>
            <p:spPr>
              <a:xfrm>
                <a:off x="5621118" y="1017634"/>
                <a:ext cx="111564" cy="2211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372100" y="1151237"/>
                <a:ext cx="609600" cy="9240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21057700">
                <a:off x="5731481" y="1916899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21840000">
                <a:off x="5749939" y="2336672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21057700">
                <a:off x="5502464" y="1916371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21840000">
                <a:off x="5520922" y="2336144"/>
                <a:ext cx="188391" cy="4669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381149" y="1614867"/>
                <a:ext cx="451133" cy="5145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360000">
                <a:off x="5740287" y="2719678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rot="360000">
                <a:off x="5502866" y="2756932"/>
                <a:ext cx="267328" cy="877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479228" y="1219199"/>
                <a:ext cx="804660" cy="536832"/>
              </a:xfrm>
              <a:custGeom>
                <a:avLst/>
                <a:gdLst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13512 w 845032"/>
                  <a:gd name="connsiteY10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113512 w 845032"/>
                  <a:gd name="connsiteY11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13512 w 845032"/>
                  <a:gd name="connsiteY12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52922 w 845032"/>
                  <a:gd name="connsiteY12" fmla="*/ 44143 h 561252"/>
                  <a:gd name="connsiteX13" fmla="*/ 113512 w 845032"/>
                  <a:gd name="connsiteY13" fmla="*/ 0 h 561252"/>
                  <a:gd name="connsiteX0" fmla="*/ 113512 w 845032"/>
                  <a:gd name="connsiteY0" fmla="*/ 0 h 561252"/>
                  <a:gd name="connsiteX1" fmla="*/ 384678 w 845032"/>
                  <a:gd name="connsiteY1" fmla="*/ 296391 h 561252"/>
                  <a:gd name="connsiteX2" fmla="*/ 649539 w 845032"/>
                  <a:gd name="connsiteY2" fmla="*/ 346841 h 561252"/>
                  <a:gd name="connsiteX3" fmla="*/ 813500 w 845032"/>
                  <a:gd name="connsiteY3" fmla="*/ 283779 h 561252"/>
                  <a:gd name="connsiteX4" fmla="*/ 788276 w 845032"/>
                  <a:gd name="connsiteY4" fmla="*/ 416209 h 561252"/>
                  <a:gd name="connsiteX5" fmla="*/ 845032 w 845032"/>
                  <a:gd name="connsiteY5" fmla="*/ 523415 h 561252"/>
                  <a:gd name="connsiteX6" fmla="*/ 712601 w 845032"/>
                  <a:gd name="connsiteY6" fmla="*/ 561252 h 561252"/>
                  <a:gd name="connsiteX7" fmla="*/ 542334 w 845032"/>
                  <a:gd name="connsiteY7" fmla="*/ 441434 h 561252"/>
                  <a:gd name="connsiteX8" fmla="*/ 220717 w 845032"/>
                  <a:gd name="connsiteY8" fmla="*/ 403597 h 561252"/>
                  <a:gd name="connsiteX9" fmla="*/ 0 w 845032"/>
                  <a:gd name="connsiteY9" fmla="*/ 88286 h 561252"/>
                  <a:gd name="connsiteX10" fmla="*/ 13478 w 845032"/>
                  <a:gd name="connsiteY10" fmla="*/ 74623 h 561252"/>
                  <a:gd name="connsiteX11" fmla="*/ 92367 w 845032"/>
                  <a:gd name="connsiteY11" fmla="*/ 13663 h 561252"/>
                  <a:gd name="connsiteX12" fmla="*/ 17064 w 845032"/>
                  <a:gd name="connsiteY12" fmla="*/ 6491 h 561252"/>
                  <a:gd name="connsiteX13" fmla="*/ 113512 w 845032"/>
                  <a:gd name="connsiteY13" fmla="*/ 0 h 561252"/>
                  <a:gd name="connsiteX0" fmla="*/ 113512 w 845032"/>
                  <a:gd name="connsiteY0" fmla="*/ 15024 h 576276"/>
                  <a:gd name="connsiteX1" fmla="*/ 384678 w 845032"/>
                  <a:gd name="connsiteY1" fmla="*/ 311415 h 576276"/>
                  <a:gd name="connsiteX2" fmla="*/ 649539 w 845032"/>
                  <a:gd name="connsiteY2" fmla="*/ 361865 h 576276"/>
                  <a:gd name="connsiteX3" fmla="*/ 813500 w 845032"/>
                  <a:gd name="connsiteY3" fmla="*/ 298803 h 576276"/>
                  <a:gd name="connsiteX4" fmla="*/ 788276 w 845032"/>
                  <a:gd name="connsiteY4" fmla="*/ 431233 h 576276"/>
                  <a:gd name="connsiteX5" fmla="*/ 845032 w 845032"/>
                  <a:gd name="connsiteY5" fmla="*/ 538439 h 576276"/>
                  <a:gd name="connsiteX6" fmla="*/ 712601 w 845032"/>
                  <a:gd name="connsiteY6" fmla="*/ 576276 h 576276"/>
                  <a:gd name="connsiteX7" fmla="*/ 542334 w 845032"/>
                  <a:gd name="connsiteY7" fmla="*/ 456458 h 576276"/>
                  <a:gd name="connsiteX8" fmla="*/ 220717 w 845032"/>
                  <a:gd name="connsiteY8" fmla="*/ 418621 h 576276"/>
                  <a:gd name="connsiteX9" fmla="*/ 0 w 845032"/>
                  <a:gd name="connsiteY9" fmla="*/ 103310 h 576276"/>
                  <a:gd name="connsiteX10" fmla="*/ 13478 w 845032"/>
                  <a:gd name="connsiteY10" fmla="*/ 89647 h 576276"/>
                  <a:gd name="connsiteX11" fmla="*/ 69059 w 845032"/>
                  <a:gd name="connsiteY11" fmla="*/ 0 h 576276"/>
                  <a:gd name="connsiteX12" fmla="*/ 17064 w 845032"/>
                  <a:gd name="connsiteY12" fmla="*/ 21515 h 576276"/>
                  <a:gd name="connsiteX13" fmla="*/ 113512 w 845032"/>
                  <a:gd name="connsiteY13" fmla="*/ 15024 h 576276"/>
                  <a:gd name="connsiteX0" fmla="*/ 114378 w 845898"/>
                  <a:gd name="connsiteY0" fmla="*/ 15024 h 576276"/>
                  <a:gd name="connsiteX1" fmla="*/ 385544 w 845898"/>
                  <a:gd name="connsiteY1" fmla="*/ 311415 h 576276"/>
                  <a:gd name="connsiteX2" fmla="*/ 650405 w 845898"/>
                  <a:gd name="connsiteY2" fmla="*/ 361865 h 576276"/>
                  <a:gd name="connsiteX3" fmla="*/ 814366 w 845898"/>
                  <a:gd name="connsiteY3" fmla="*/ 298803 h 576276"/>
                  <a:gd name="connsiteX4" fmla="*/ 789142 w 845898"/>
                  <a:gd name="connsiteY4" fmla="*/ 431233 h 576276"/>
                  <a:gd name="connsiteX5" fmla="*/ 845898 w 845898"/>
                  <a:gd name="connsiteY5" fmla="*/ 538439 h 576276"/>
                  <a:gd name="connsiteX6" fmla="*/ 713467 w 845898"/>
                  <a:gd name="connsiteY6" fmla="*/ 576276 h 576276"/>
                  <a:gd name="connsiteX7" fmla="*/ 543200 w 845898"/>
                  <a:gd name="connsiteY7" fmla="*/ 456458 h 576276"/>
                  <a:gd name="connsiteX8" fmla="*/ 221583 w 845898"/>
                  <a:gd name="connsiteY8" fmla="*/ 418621 h 576276"/>
                  <a:gd name="connsiteX9" fmla="*/ 866 w 845898"/>
                  <a:gd name="connsiteY9" fmla="*/ 103310 h 576276"/>
                  <a:gd name="connsiteX10" fmla="*/ 0 w 845898"/>
                  <a:gd name="connsiteY10" fmla="*/ 64546 h 576276"/>
                  <a:gd name="connsiteX11" fmla="*/ 69925 w 845898"/>
                  <a:gd name="connsiteY11" fmla="*/ 0 h 576276"/>
                  <a:gd name="connsiteX12" fmla="*/ 17930 w 845898"/>
                  <a:gd name="connsiteY12" fmla="*/ 21515 h 576276"/>
                  <a:gd name="connsiteX13" fmla="*/ 114378 w 845898"/>
                  <a:gd name="connsiteY13" fmla="*/ 15024 h 576276"/>
                  <a:gd name="connsiteX0" fmla="*/ 114378 w 845898"/>
                  <a:gd name="connsiteY0" fmla="*/ 0 h 561252"/>
                  <a:gd name="connsiteX1" fmla="*/ 385544 w 845898"/>
                  <a:gd name="connsiteY1" fmla="*/ 296391 h 561252"/>
                  <a:gd name="connsiteX2" fmla="*/ 650405 w 845898"/>
                  <a:gd name="connsiteY2" fmla="*/ 346841 h 561252"/>
                  <a:gd name="connsiteX3" fmla="*/ 814366 w 845898"/>
                  <a:gd name="connsiteY3" fmla="*/ 283779 h 561252"/>
                  <a:gd name="connsiteX4" fmla="*/ 789142 w 845898"/>
                  <a:gd name="connsiteY4" fmla="*/ 416209 h 561252"/>
                  <a:gd name="connsiteX5" fmla="*/ 845898 w 845898"/>
                  <a:gd name="connsiteY5" fmla="*/ 523415 h 561252"/>
                  <a:gd name="connsiteX6" fmla="*/ 713467 w 845898"/>
                  <a:gd name="connsiteY6" fmla="*/ 561252 h 561252"/>
                  <a:gd name="connsiteX7" fmla="*/ 543200 w 845898"/>
                  <a:gd name="connsiteY7" fmla="*/ 441434 h 561252"/>
                  <a:gd name="connsiteX8" fmla="*/ 221583 w 845898"/>
                  <a:gd name="connsiteY8" fmla="*/ 403597 h 561252"/>
                  <a:gd name="connsiteX9" fmla="*/ 866 w 845898"/>
                  <a:gd name="connsiteY9" fmla="*/ 88286 h 561252"/>
                  <a:gd name="connsiteX10" fmla="*/ 0 w 845898"/>
                  <a:gd name="connsiteY10" fmla="*/ 49522 h 561252"/>
                  <a:gd name="connsiteX11" fmla="*/ 60960 w 845898"/>
                  <a:gd name="connsiteY11" fmla="*/ 4698 h 561252"/>
                  <a:gd name="connsiteX12" fmla="*/ 17930 w 845898"/>
                  <a:gd name="connsiteY12" fmla="*/ 6491 h 561252"/>
                  <a:gd name="connsiteX13" fmla="*/ 114378 w 845898"/>
                  <a:gd name="connsiteY13" fmla="*/ 0 h 561252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60960 w 845898"/>
                  <a:gd name="connsiteY11" fmla="*/ 16136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1438 h 572690"/>
                  <a:gd name="connsiteX1" fmla="*/ 385544 w 845898"/>
                  <a:gd name="connsiteY1" fmla="*/ 307829 h 572690"/>
                  <a:gd name="connsiteX2" fmla="*/ 650405 w 845898"/>
                  <a:gd name="connsiteY2" fmla="*/ 358279 h 572690"/>
                  <a:gd name="connsiteX3" fmla="*/ 814366 w 845898"/>
                  <a:gd name="connsiteY3" fmla="*/ 295217 h 572690"/>
                  <a:gd name="connsiteX4" fmla="*/ 789142 w 845898"/>
                  <a:gd name="connsiteY4" fmla="*/ 427647 h 572690"/>
                  <a:gd name="connsiteX5" fmla="*/ 845898 w 845898"/>
                  <a:gd name="connsiteY5" fmla="*/ 534853 h 572690"/>
                  <a:gd name="connsiteX6" fmla="*/ 713467 w 845898"/>
                  <a:gd name="connsiteY6" fmla="*/ 572690 h 572690"/>
                  <a:gd name="connsiteX7" fmla="*/ 543200 w 845898"/>
                  <a:gd name="connsiteY7" fmla="*/ 452872 h 572690"/>
                  <a:gd name="connsiteX8" fmla="*/ 221583 w 845898"/>
                  <a:gd name="connsiteY8" fmla="*/ 415035 h 572690"/>
                  <a:gd name="connsiteX9" fmla="*/ 866 w 845898"/>
                  <a:gd name="connsiteY9" fmla="*/ 99724 h 572690"/>
                  <a:gd name="connsiteX10" fmla="*/ 0 w 845898"/>
                  <a:gd name="connsiteY10" fmla="*/ 60960 h 572690"/>
                  <a:gd name="connsiteX11" fmla="*/ 34066 w 845898"/>
                  <a:gd name="connsiteY11" fmla="*/ 0 h 572690"/>
                  <a:gd name="connsiteX12" fmla="*/ 55582 w 845898"/>
                  <a:gd name="connsiteY12" fmla="*/ 0 h 572690"/>
                  <a:gd name="connsiteX13" fmla="*/ 114378 w 845898"/>
                  <a:gd name="connsiteY13" fmla="*/ 11438 h 572690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21583 w 845898"/>
                  <a:gd name="connsiteY8" fmla="*/ 420414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814366 w 845898"/>
                  <a:gd name="connsiteY3" fmla="*/ 300596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89142 w 845898"/>
                  <a:gd name="connsiteY4" fmla="*/ 433026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45898"/>
                  <a:gd name="connsiteY0" fmla="*/ 16817 h 578069"/>
                  <a:gd name="connsiteX1" fmla="*/ 385544 w 845898"/>
                  <a:gd name="connsiteY1" fmla="*/ 313208 h 578069"/>
                  <a:gd name="connsiteX2" fmla="*/ 650405 w 845898"/>
                  <a:gd name="connsiteY2" fmla="*/ 363658 h 578069"/>
                  <a:gd name="connsiteX3" fmla="*/ 783886 w 845898"/>
                  <a:gd name="connsiteY3" fmla="*/ 334662 h 578069"/>
                  <a:gd name="connsiteX4" fmla="*/ 737146 w 845898"/>
                  <a:gd name="connsiteY4" fmla="*/ 406132 h 578069"/>
                  <a:gd name="connsiteX5" fmla="*/ 845898 w 845898"/>
                  <a:gd name="connsiteY5" fmla="*/ 540232 h 578069"/>
                  <a:gd name="connsiteX6" fmla="*/ 713467 w 845898"/>
                  <a:gd name="connsiteY6" fmla="*/ 578069 h 578069"/>
                  <a:gd name="connsiteX7" fmla="*/ 543200 w 845898"/>
                  <a:gd name="connsiteY7" fmla="*/ 458251 h 578069"/>
                  <a:gd name="connsiteX8" fmla="*/ 257442 w 845898"/>
                  <a:gd name="connsiteY8" fmla="*/ 388141 h 578069"/>
                  <a:gd name="connsiteX9" fmla="*/ 866 w 845898"/>
                  <a:gd name="connsiteY9" fmla="*/ 105103 h 578069"/>
                  <a:gd name="connsiteX10" fmla="*/ 0 w 845898"/>
                  <a:gd name="connsiteY10" fmla="*/ 66339 h 578069"/>
                  <a:gd name="connsiteX11" fmla="*/ 34066 w 845898"/>
                  <a:gd name="connsiteY11" fmla="*/ 5379 h 578069"/>
                  <a:gd name="connsiteX12" fmla="*/ 71718 w 845898"/>
                  <a:gd name="connsiteY12" fmla="*/ 0 h 578069"/>
                  <a:gd name="connsiteX13" fmla="*/ 114378 w 845898"/>
                  <a:gd name="connsiteY13" fmla="*/ 16817 h 578069"/>
                  <a:gd name="connsiteX0" fmla="*/ 114378 w 804660"/>
                  <a:gd name="connsiteY0" fmla="*/ 16817 h 578069"/>
                  <a:gd name="connsiteX1" fmla="*/ 385544 w 804660"/>
                  <a:gd name="connsiteY1" fmla="*/ 313208 h 578069"/>
                  <a:gd name="connsiteX2" fmla="*/ 650405 w 804660"/>
                  <a:gd name="connsiteY2" fmla="*/ 363658 h 578069"/>
                  <a:gd name="connsiteX3" fmla="*/ 783886 w 804660"/>
                  <a:gd name="connsiteY3" fmla="*/ 334662 h 578069"/>
                  <a:gd name="connsiteX4" fmla="*/ 737146 w 804660"/>
                  <a:gd name="connsiteY4" fmla="*/ 406132 h 578069"/>
                  <a:gd name="connsiteX5" fmla="*/ 804660 w 804660"/>
                  <a:gd name="connsiteY5" fmla="*/ 513338 h 578069"/>
                  <a:gd name="connsiteX6" fmla="*/ 713467 w 804660"/>
                  <a:gd name="connsiteY6" fmla="*/ 578069 h 578069"/>
                  <a:gd name="connsiteX7" fmla="*/ 543200 w 804660"/>
                  <a:gd name="connsiteY7" fmla="*/ 458251 h 578069"/>
                  <a:gd name="connsiteX8" fmla="*/ 257442 w 804660"/>
                  <a:gd name="connsiteY8" fmla="*/ 388141 h 578069"/>
                  <a:gd name="connsiteX9" fmla="*/ 866 w 804660"/>
                  <a:gd name="connsiteY9" fmla="*/ 105103 h 578069"/>
                  <a:gd name="connsiteX10" fmla="*/ 0 w 804660"/>
                  <a:gd name="connsiteY10" fmla="*/ 66339 h 578069"/>
                  <a:gd name="connsiteX11" fmla="*/ 34066 w 804660"/>
                  <a:gd name="connsiteY11" fmla="*/ 5379 h 578069"/>
                  <a:gd name="connsiteX12" fmla="*/ 71718 w 804660"/>
                  <a:gd name="connsiteY12" fmla="*/ 0 h 578069"/>
                  <a:gd name="connsiteX13" fmla="*/ 114378 w 804660"/>
                  <a:gd name="connsiteY13" fmla="*/ 16817 h 578069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37146 w 804660"/>
                  <a:gd name="connsiteY4" fmla="*/ 406132 h 536832"/>
                  <a:gd name="connsiteX5" fmla="*/ 804660 w 804660"/>
                  <a:gd name="connsiteY5" fmla="*/ 513338 h 536832"/>
                  <a:gd name="connsiteX6" fmla="*/ 691951 w 804660"/>
                  <a:gd name="connsiteY6" fmla="*/ 536832 h 536832"/>
                  <a:gd name="connsiteX7" fmla="*/ 543200 w 804660"/>
                  <a:gd name="connsiteY7" fmla="*/ 458251 h 536832"/>
                  <a:gd name="connsiteX8" fmla="*/ 257442 w 804660"/>
                  <a:gd name="connsiteY8" fmla="*/ 388141 h 536832"/>
                  <a:gd name="connsiteX9" fmla="*/ 866 w 804660"/>
                  <a:gd name="connsiteY9" fmla="*/ 105103 h 536832"/>
                  <a:gd name="connsiteX10" fmla="*/ 0 w 804660"/>
                  <a:gd name="connsiteY10" fmla="*/ 66339 h 536832"/>
                  <a:gd name="connsiteX11" fmla="*/ 34066 w 804660"/>
                  <a:gd name="connsiteY11" fmla="*/ 5379 h 536832"/>
                  <a:gd name="connsiteX12" fmla="*/ 71718 w 804660"/>
                  <a:gd name="connsiteY12" fmla="*/ 0 h 536832"/>
                  <a:gd name="connsiteX13" fmla="*/ 114378 w 804660"/>
                  <a:gd name="connsiteY13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83886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63793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  <a:gd name="connsiteX0" fmla="*/ 114378 w 804660"/>
                  <a:gd name="connsiteY0" fmla="*/ 16817 h 536832"/>
                  <a:gd name="connsiteX1" fmla="*/ 385544 w 804660"/>
                  <a:gd name="connsiteY1" fmla="*/ 313208 h 536832"/>
                  <a:gd name="connsiteX2" fmla="*/ 650405 w 804660"/>
                  <a:gd name="connsiteY2" fmla="*/ 363658 h 536832"/>
                  <a:gd name="connsiteX3" fmla="*/ 767749 w 804660"/>
                  <a:gd name="connsiteY3" fmla="*/ 334662 h 536832"/>
                  <a:gd name="connsiteX4" fmla="*/ 770965 w 804660"/>
                  <a:gd name="connsiteY4" fmla="*/ 365761 h 536832"/>
                  <a:gd name="connsiteX5" fmla="*/ 737146 w 804660"/>
                  <a:gd name="connsiteY5" fmla="*/ 406132 h 536832"/>
                  <a:gd name="connsiteX6" fmla="*/ 804660 w 804660"/>
                  <a:gd name="connsiteY6" fmla="*/ 513338 h 536832"/>
                  <a:gd name="connsiteX7" fmla="*/ 691951 w 804660"/>
                  <a:gd name="connsiteY7" fmla="*/ 536832 h 536832"/>
                  <a:gd name="connsiteX8" fmla="*/ 543200 w 804660"/>
                  <a:gd name="connsiteY8" fmla="*/ 458251 h 536832"/>
                  <a:gd name="connsiteX9" fmla="*/ 257442 w 804660"/>
                  <a:gd name="connsiteY9" fmla="*/ 388141 h 536832"/>
                  <a:gd name="connsiteX10" fmla="*/ 866 w 804660"/>
                  <a:gd name="connsiteY10" fmla="*/ 105103 h 536832"/>
                  <a:gd name="connsiteX11" fmla="*/ 0 w 804660"/>
                  <a:gd name="connsiteY11" fmla="*/ 66339 h 536832"/>
                  <a:gd name="connsiteX12" fmla="*/ 34066 w 804660"/>
                  <a:gd name="connsiteY12" fmla="*/ 5379 h 536832"/>
                  <a:gd name="connsiteX13" fmla="*/ 71718 w 804660"/>
                  <a:gd name="connsiteY13" fmla="*/ 0 h 536832"/>
                  <a:gd name="connsiteX14" fmla="*/ 114378 w 804660"/>
                  <a:gd name="connsiteY14" fmla="*/ 16817 h 53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4660" h="536832">
                    <a:moveTo>
                      <a:pt x="114378" y="16817"/>
                    </a:moveTo>
                    <a:lnTo>
                      <a:pt x="385544" y="313208"/>
                    </a:lnTo>
                    <a:lnTo>
                      <a:pt x="650405" y="363658"/>
                    </a:lnTo>
                    <a:lnTo>
                      <a:pt x="767749" y="334662"/>
                    </a:lnTo>
                    <a:lnTo>
                      <a:pt x="770965" y="365761"/>
                    </a:lnTo>
                    <a:lnTo>
                      <a:pt x="737146" y="406132"/>
                    </a:lnTo>
                    <a:lnTo>
                      <a:pt x="804660" y="513338"/>
                    </a:lnTo>
                    <a:lnTo>
                      <a:pt x="691951" y="536832"/>
                    </a:lnTo>
                    <a:lnTo>
                      <a:pt x="543200" y="458251"/>
                    </a:lnTo>
                    <a:lnTo>
                      <a:pt x="257442" y="388141"/>
                    </a:lnTo>
                    <a:lnTo>
                      <a:pt x="866" y="105103"/>
                    </a:lnTo>
                    <a:cubicBezTo>
                      <a:pt x="577" y="92182"/>
                      <a:pt x="289" y="79260"/>
                      <a:pt x="0" y="66339"/>
                    </a:cubicBezTo>
                    <a:lnTo>
                      <a:pt x="34066" y="5379"/>
                    </a:lnTo>
                    <a:lnTo>
                      <a:pt x="71718" y="0"/>
                    </a:lnTo>
                    <a:lnTo>
                      <a:pt x="114378" y="1681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6571540" y="762000"/>
              <a:ext cx="53781" cy="5378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Freeform 67"/>
          <p:cNvSpPr/>
          <p:nvPr/>
        </p:nvSpPr>
        <p:spPr>
          <a:xfrm flipH="1">
            <a:off x="6553200" y="914400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743422" y="903347"/>
            <a:ext cx="94329" cy="60450"/>
          </a:xfrm>
          <a:custGeom>
            <a:avLst/>
            <a:gdLst>
              <a:gd name="connsiteX0" fmla="*/ 80420 w 80420"/>
              <a:gd name="connsiteY0" fmla="*/ 86462 h 86462"/>
              <a:gd name="connsiteX1" fmla="*/ 7059 w 80420"/>
              <a:gd name="connsiteY1" fmla="*/ 31441 h 86462"/>
              <a:gd name="connsiteX2" fmla="*/ 7059 w 80420"/>
              <a:gd name="connsiteY2" fmla="*/ 0 h 86462"/>
              <a:gd name="connsiteX0" fmla="*/ 74868 w 74868"/>
              <a:gd name="connsiteY0" fmla="*/ 86462 h 86462"/>
              <a:gd name="connsiteX1" fmla="*/ 21293 w 74868"/>
              <a:gd name="connsiteY1" fmla="*/ 69599 h 86462"/>
              <a:gd name="connsiteX2" fmla="*/ 1507 w 74868"/>
              <a:gd name="connsiteY2" fmla="*/ 0 h 86462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5048"/>
              <a:gd name="connsiteX1" fmla="*/ 21439 w 86321"/>
              <a:gd name="connsiteY1" fmla="*/ 69599 h 85048"/>
              <a:gd name="connsiteX2" fmla="*/ 1653 w 86321"/>
              <a:gd name="connsiteY2" fmla="*/ 0 h 85048"/>
              <a:gd name="connsiteX0" fmla="*/ 86321 w 86321"/>
              <a:gd name="connsiteY0" fmla="*/ 85048 h 86234"/>
              <a:gd name="connsiteX1" fmla="*/ 21439 w 86321"/>
              <a:gd name="connsiteY1" fmla="*/ 69599 h 86234"/>
              <a:gd name="connsiteX2" fmla="*/ 1653 w 86321"/>
              <a:gd name="connsiteY2" fmla="*/ 0 h 86234"/>
              <a:gd name="connsiteX0" fmla="*/ 94329 w 94329"/>
              <a:gd name="connsiteY0" fmla="*/ 59609 h 60450"/>
              <a:gd name="connsiteX1" fmla="*/ 29447 w 94329"/>
              <a:gd name="connsiteY1" fmla="*/ 44160 h 60450"/>
              <a:gd name="connsiteX2" fmla="*/ 1181 w 94329"/>
              <a:gd name="connsiteY2" fmla="*/ 0 h 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9" h="60450">
                <a:moveTo>
                  <a:pt x="94329" y="59609"/>
                </a:moveTo>
                <a:cubicBezTo>
                  <a:pt x="63762" y="63329"/>
                  <a:pt x="44972" y="54095"/>
                  <a:pt x="29447" y="44160"/>
                </a:cubicBezTo>
                <a:cubicBezTo>
                  <a:pt x="13922" y="34225"/>
                  <a:pt x="-4933" y="8515"/>
                  <a:pt x="1181" y="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6805 3.7037E-6 C -0.24392 3.7037E-6 -0.33611 0.25648 -0.33611 0.46574 L -0.33611 0.93148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465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24289 0.06643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331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1" grpId="0"/>
      <p:bldP spid="11" grpId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1" grpId="2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flesh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it's all about pleasure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263" y="3173159"/>
            <a:ext cx="800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of the eyes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it's all about possessions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263" y="3684787"/>
            <a:ext cx="800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of life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it's all about me personally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704" y="1208250"/>
            <a:ext cx="2666091" cy="60960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76609" y="1219200"/>
            <a:ext cx="2666091" cy="60960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020" y="1697856"/>
            <a:ext cx="2030580" cy="60960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that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world—the lust of the flesh, the lust of the eyes, and the pride of life—is not of the Father but is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39339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12" grpId="0" animBg="1"/>
      <p:bldP spid="13" grpId="0" animBg="1"/>
      <p:bldP spid="1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4:14-15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then that we have a great High Priest who has passed through the heavens, Jesus the Son of God, let us hold fast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do not have a High Priest who cannot sympathize with our weaknesses, but was in all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as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are, yet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sin.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34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Mark 1:12 ~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drove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–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ekballō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, to drive out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37719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James 1:13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Let no one say when he is tempted, "I am tempted by God"; for God cannot be tempted by evil, nor does He Himself tempt anyone.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880" y="3225225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Tempted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peirazō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</a:t>
            </a:r>
            <a:r>
              <a:rPr lang="en-US" sz="3200" i="1" dirty="0"/>
              <a:t>test, put to the test, tempt, try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4:1-11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1028" name="Picture 4" descr="Judean Wilderness at sunse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460">
            <a:off x="1176035" y="1100033"/>
            <a:ext cx="7226332" cy="4373834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1678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Judean Wilderness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thew.potx" id="{C8E4E937-8C41-4861-94F3-FE8F6FEA8C9D}" vid="{F7A18471-B37E-4DA7-A47B-985BB8C83F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3637</TotalTime>
  <Words>553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Penoir</vt:lpstr>
      <vt:lpstr>Arial</vt:lpstr>
      <vt:lpstr>LilyUPC</vt:lpstr>
      <vt:lpstr>Times New Roman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24</cp:revision>
  <dcterms:created xsi:type="dcterms:W3CDTF">2015-05-07T00:44:46Z</dcterms:created>
  <dcterms:modified xsi:type="dcterms:W3CDTF">2015-05-10T12:25:42Z</dcterms:modified>
</cp:coreProperties>
</file>