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80" r:id="rId4"/>
    <p:sldId id="258" r:id="rId5"/>
    <p:sldId id="259" r:id="rId6"/>
    <p:sldId id="260" r:id="rId7"/>
    <p:sldId id="277" r:id="rId8"/>
    <p:sldId id="273" r:id="rId9"/>
    <p:sldId id="270" r:id="rId10"/>
    <p:sldId id="269" r:id="rId11"/>
    <p:sldId id="262" r:id="rId12"/>
    <p:sldId id="265" r:id="rId13"/>
    <p:sldId id="275" r:id="rId14"/>
    <p:sldId id="276" r:id="rId15"/>
    <p:sldId id="266" r:id="rId16"/>
  </p:sldIdLst>
  <p:sldSz cx="9144000" cy="6858000" type="screen4x3"/>
  <p:notesSz cx="6858000" cy="9144000"/>
  <p:embeddedFontLst>
    <p:embeddedFont>
      <p:font typeface="Bookman Old Style" panose="02050604050505020204" pitchFamily="18" charset="0"/>
      <p:regular r:id="rId17"/>
      <p:bold r:id="rId18"/>
      <p:italic r:id="rId19"/>
      <p:boldItalic r:id="rId20"/>
    </p:embeddedFont>
    <p:embeddedFont>
      <p:font typeface="Aharoni" panose="02010803020104030203" pitchFamily="2" charset="-79"/>
      <p:bold r:id="rId21"/>
    </p:embeddedFont>
    <p:embeddedFont>
      <p:font typeface="LilyUPC" panose="020B0604020202020204" pitchFamily="34" charset="-34"/>
      <p:regular r:id="rId22"/>
      <p:bold r:id="rId23"/>
      <p:italic r:id="rId24"/>
      <p:boldItalic r:id="rId25"/>
    </p:embeddedFont>
    <p:embeddedFont>
      <p:font typeface="Britannic Bold" panose="020B0903060703020204" pitchFamily="34" charset="0"/>
      <p:regular r:id="rId26"/>
    </p:embeddedFont>
    <p:embeddedFont>
      <p:font typeface="Abadi MT Condensed Extra Bold" panose="020B0A06030101010103" pitchFamily="34" charset="0"/>
      <p:regular r:id="rId27"/>
    </p:embeddedFont>
    <p:embeddedFont>
      <p:font typeface="Raleigh DmBd BT" pitchFamily="2" charset="0"/>
      <p:regular r:id="rId28"/>
    </p:embeddedFont>
    <p:embeddedFont>
      <p:font typeface="Penoir" panose="020B0500000000000000"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97" autoAdjust="0"/>
    <p:restoredTop sz="94660"/>
  </p:normalViewPr>
  <p:slideViewPr>
    <p:cSldViewPr showGuides="1">
      <p:cViewPr>
        <p:scale>
          <a:sx n="67" d="100"/>
          <a:sy n="67" d="100"/>
        </p:scale>
        <p:origin x="327" y="-165"/>
      </p:cViewPr>
      <p:guideLst>
        <p:guide orient="horz" pos="2160"/>
        <p:guide pos="2880"/>
      </p:guideLst>
    </p:cSldViewPr>
  </p:slideViewPr>
  <p:notesTextViewPr>
    <p:cViewPr>
      <p:scale>
        <a:sx n="1" d="1"/>
        <a:sy n="1" d="1"/>
      </p:scale>
      <p:origin x="0" y="0"/>
    </p:cViewPr>
  </p:notesTextViewPr>
  <p:sorterViewPr>
    <p:cViewPr>
      <p:scale>
        <a:sx n="100" d="100"/>
        <a:sy n="100" d="100"/>
      </p:scale>
      <p:origin x="0" y="-236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4/24/2015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4/24/2015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4/24/2015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4/24/2015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4/24/2015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4/24/2015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smtClean="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eating the whole insect. In the light of this it is not incredible that the food of John the Baptist should have been ‘locusts and wild honey</a:t>
            </a:r>
            <a:r>
              <a:rPr lang="en-US" sz="3200" dirty="0" smtClean="0">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5" name="TextBox 4"/>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690880" y="22098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Food </a:t>
            </a:r>
            <a:r>
              <a:rPr lang="en-US" sz="32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KJV, </a:t>
            </a:r>
            <a:r>
              <a:rPr lang="en-US" sz="32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meat</a:t>
            </a:r>
            <a:endPar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1026" name="Picture 2" descr="http://img4.wikia.nocookie.net/__cb20090507210712/es.starwars/images/4/45/Yo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44691">
            <a:off x="1856929" y="2967601"/>
            <a:ext cx="2131995" cy="3009876"/>
          </a:xfrm>
          <a:prstGeom prst="rect">
            <a:avLst/>
          </a:prstGeom>
          <a:noFill/>
          <a:effectLst>
            <a:outerShdw blurRad="127000" dist="254000" dir="2700000" algn="tl" rotWithShape="0">
              <a:schemeClr val="bg1">
                <a:alpha val="36000"/>
              </a:schemeClr>
            </a:outerShdw>
          </a:effectLst>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rot="556522">
            <a:off x="4241829" y="2291253"/>
            <a:ext cx="2296648" cy="1208693"/>
          </a:xfrm>
          <a:prstGeom prst="wedgeRoundRectCallout">
            <a:avLst>
              <a:gd name="adj1" fmla="val -56596"/>
              <a:gd name="adj2" fmla="val 71188"/>
              <a:gd name="adj3" fmla="val 16667"/>
            </a:avLst>
          </a:prstGeom>
          <a:solidFill>
            <a:schemeClr val="bg1"/>
          </a:solidFill>
          <a:effectLst>
            <a:outerShdw blurRad="127000" dist="254000" dir="2700000" algn="tl" rotWithShape="0">
              <a:schemeClr val="tx1">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600000">
            <a:off x="4256270" y="2478519"/>
            <a:ext cx="2296648" cy="461665"/>
          </a:xfrm>
          <a:prstGeom prst="rect">
            <a:avLst/>
          </a:prstGeom>
          <a:noFill/>
        </p:spPr>
        <p:txBody>
          <a:bodyPr wrap="square" rtlCol="0">
            <a:spAutoFit/>
          </a:bodyPr>
          <a:lstStyle/>
          <a:p>
            <a:pPr algn="ctr"/>
            <a:r>
              <a:rPr lang="en-US" sz="2400" dirty="0" smtClean="0">
                <a:solidFill>
                  <a:schemeClr val="bg2">
                    <a:lumMod val="10000"/>
                  </a:schemeClr>
                </a:solidFill>
                <a:latin typeface="Aharoni" panose="02010803020104030203" pitchFamily="2" charset="-79"/>
                <a:cs typeface="Aharoni" panose="02010803020104030203" pitchFamily="2" charset="-79"/>
              </a:rPr>
              <a:t>A porterhouse</a:t>
            </a:r>
            <a:endParaRPr lang="en-US" sz="2400" dirty="0">
              <a:solidFill>
                <a:schemeClr val="bg2">
                  <a:lumMod val="10000"/>
                </a:schemeClr>
              </a:solidFill>
              <a:latin typeface="Aharoni" panose="02010803020104030203" pitchFamily="2" charset="-79"/>
              <a:cs typeface="Aharoni" panose="02010803020104030203" pitchFamily="2" charset="-79"/>
            </a:endParaRPr>
          </a:p>
        </p:txBody>
      </p:sp>
      <p:sp>
        <p:nvSpPr>
          <p:cNvPr id="8" name="TextBox 7"/>
          <p:cNvSpPr txBox="1"/>
          <p:nvPr/>
        </p:nvSpPr>
        <p:spPr>
          <a:xfrm rot="513516">
            <a:off x="4441213" y="2869866"/>
            <a:ext cx="1737360" cy="469077"/>
          </a:xfrm>
          <a:prstGeom prst="rect">
            <a:avLst/>
          </a:prstGeom>
          <a:noFill/>
        </p:spPr>
        <p:txBody>
          <a:bodyPr wrap="square" rtlCol="0">
            <a:spAutoFit/>
          </a:bodyPr>
          <a:lstStyle/>
          <a:p>
            <a:r>
              <a:rPr lang="en-US" sz="2400" dirty="0">
                <a:solidFill>
                  <a:schemeClr val="bg2">
                    <a:lumMod val="10000"/>
                  </a:schemeClr>
                </a:solidFill>
                <a:latin typeface="Aharoni" panose="02010803020104030203" pitchFamily="2" charset="-79"/>
                <a:cs typeface="Aharoni" panose="02010803020104030203" pitchFamily="2" charset="-79"/>
              </a:rPr>
              <a:t>… it is not.</a:t>
            </a:r>
          </a:p>
          <a:p>
            <a:endParaRPr lang="en-US" sz="2400" dirty="0">
              <a:solidFill>
                <a:schemeClr val="bg2">
                  <a:lumMod val="1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3415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lt">
                                    <p:tmPct val="2500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lt">
                                    <p:tmPct val="25000"/>
                                  </p:iterate>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75617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Worthy</a:t>
            </a:r>
            <a:r>
              <a:rPr lang="en-US" sz="3200" dirty="0">
                <a:effectLst>
                  <a:outerShdw blurRad="38100" dist="38100" dir="2700000" algn="tl">
                    <a:srgbClr val="000000">
                      <a:alpha val="43137"/>
                    </a:srgbClr>
                  </a:outerShdw>
                </a:effectLst>
              </a:rPr>
              <a:t> ~ NIV, NASB – </a:t>
            </a:r>
            <a:r>
              <a:rPr lang="en-US" sz="3200" dirty="0">
                <a:solidFill>
                  <a:srgbClr val="FFFF00"/>
                </a:solidFill>
                <a:effectLst>
                  <a:outerShdw blurRad="38100" dist="38100" dir="2700000" algn="tl">
                    <a:srgbClr val="000000">
                      <a:alpha val="43137"/>
                    </a:srgbClr>
                  </a:outerShdw>
                </a:effectLst>
              </a:rPr>
              <a:t>in keeping with</a:t>
            </a:r>
            <a:r>
              <a:rPr lang="en-US" sz="3200" dirty="0">
                <a:effectLst>
                  <a:outerShdw blurRad="38100" dist="38100" dir="2700000" algn="tl">
                    <a:srgbClr val="000000">
                      <a:alpha val="43137"/>
                    </a:srgbClr>
                  </a:outerShdw>
                </a:effectLst>
              </a:rPr>
              <a:t>; KJV – </a:t>
            </a:r>
            <a:r>
              <a:rPr lang="en-US" sz="3200" dirty="0">
                <a:solidFill>
                  <a:srgbClr val="FFFF00"/>
                </a:solidFill>
                <a:effectLst>
                  <a:outerShdw blurRad="38100" dist="38100" dir="2700000" algn="tl">
                    <a:srgbClr val="000000">
                      <a:alpha val="43137"/>
                    </a:srgbClr>
                  </a:outerShdw>
                </a:effectLst>
              </a:rPr>
              <a:t>meet</a:t>
            </a:r>
          </a:p>
        </p:txBody>
      </p:sp>
      <p:sp>
        <p:nvSpPr>
          <p:cNvPr id="4" name="TextBox 3"/>
          <p:cNvSpPr txBox="1"/>
          <p:nvPr/>
        </p:nvSpPr>
        <p:spPr>
          <a:xfrm>
            <a:off x="690880" y="1752600"/>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chemeClr val="bg1"/>
                </a:solidFill>
                <a:effectLst>
                  <a:outerShdw blurRad="38100" dist="38100" dir="2700000" algn="tl">
                    <a:srgbClr val="000000">
                      <a:alpha val="43137"/>
                    </a:srgbClr>
                  </a:outerShdw>
                </a:effectLst>
                <a:latin typeface="+mj-lt"/>
              </a:rPr>
              <a:t> </a:t>
            </a:r>
            <a:r>
              <a:rPr lang="en-US" sz="3200" b="1" i="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axios</a:t>
            </a:r>
            <a:r>
              <a:rPr lang="en-US" sz="3200"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32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3200"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of equal weight</a:t>
            </a:r>
            <a:endParaRPr lang="en-US" sz="3200" i="1"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5" name="TextBox 4"/>
          <p:cNvSpPr txBox="1"/>
          <p:nvPr/>
        </p:nvSpPr>
        <p:spPr>
          <a:xfrm>
            <a:off x="464884" y="2275582"/>
            <a:ext cx="8200103"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Repentance</a:t>
            </a:r>
            <a:r>
              <a:rPr lang="en-US" sz="3200"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metanoia</a:t>
            </a:r>
            <a:r>
              <a:rPr lang="en-US" sz="3200" i="1"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meta</a:t>
            </a:r>
            <a:r>
              <a:rPr lang="en-US" sz="3200" i="1"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t>
            </a:r>
            <a:r>
              <a:rPr lang="en-US" sz="3200" i="1" dirty="0">
                <a:effectLst>
                  <a:outerShdw blurRad="38100" dist="38100" dir="2700000" algn="tl">
                    <a:srgbClr val="000000">
                      <a:alpha val="43137"/>
                    </a:srgbClr>
                  </a:outerShdw>
                </a:effectLst>
              </a:rPr>
              <a:t>to change</a:t>
            </a:r>
            <a:r>
              <a:rPr lang="en-US" sz="3200" dirty="0">
                <a:effectLst>
                  <a:outerShdw blurRad="38100" dist="38100" dir="2700000" algn="tl">
                    <a:srgbClr val="000000">
                      <a:alpha val="43137"/>
                    </a:srgbClr>
                  </a:outerShdw>
                </a:effectLst>
              </a:rPr>
              <a:t>) + </a:t>
            </a:r>
            <a:r>
              <a:rPr lang="en-US" sz="32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nous</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a:t>
            </a:r>
            <a:r>
              <a:rPr lang="en-US" sz="3200" i="1" dirty="0">
                <a:effectLst>
                  <a:outerShdw blurRad="38100" dist="38100" dir="2700000" algn="tl">
                    <a:srgbClr val="000000">
                      <a:alpha val="43137"/>
                    </a:srgbClr>
                  </a:outerShdw>
                </a:effectLst>
              </a:rPr>
              <a:t>mind</a:t>
            </a:r>
            <a:r>
              <a:rPr lang="en-US" sz="3200" dirty="0">
                <a:effectLst>
                  <a:outerShdw blurRad="38100" dist="38100" dir="2700000" algn="tl">
                    <a:srgbClr val="000000">
                      <a:alpha val="43137"/>
                    </a:srgbClr>
                  </a:outerShdw>
                </a:effectLst>
              </a:rPr>
              <a:t>)</a:t>
            </a:r>
            <a:endParaRPr lang="en-US" sz="3200" dirty="0">
              <a:solidFill>
                <a:srgbClr val="FFFF00"/>
              </a:solidFill>
              <a:effectLst>
                <a:outerShdw blurRad="38100" dist="38100" dir="2700000" algn="tl">
                  <a:srgbClr val="000000">
                    <a:alpha val="43137"/>
                  </a:srgbClr>
                </a:outerShdw>
              </a:effectLst>
            </a:endParaRPr>
          </a:p>
        </p:txBody>
      </p:sp>
      <p:grpSp>
        <p:nvGrpSpPr>
          <p:cNvPr id="22" name="Group 21"/>
          <p:cNvGrpSpPr/>
          <p:nvPr/>
        </p:nvGrpSpPr>
        <p:grpSpPr>
          <a:xfrm>
            <a:off x="-1219200" y="2946594"/>
            <a:ext cx="1163844" cy="2600417"/>
            <a:chOff x="4386745" y="2860357"/>
            <a:chExt cx="1163844" cy="2600417"/>
          </a:xfrm>
        </p:grpSpPr>
        <p:grpSp>
          <p:nvGrpSpPr>
            <p:cNvPr id="13" name="Group 12"/>
            <p:cNvGrpSpPr/>
            <p:nvPr/>
          </p:nvGrpSpPr>
          <p:grpSpPr>
            <a:xfrm>
              <a:off x="4565164" y="2860357"/>
              <a:ext cx="629752" cy="1658106"/>
              <a:chOff x="4565164" y="2860357"/>
              <a:chExt cx="629752" cy="1658106"/>
            </a:xfrm>
          </p:grpSpPr>
          <p:grpSp>
            <p:nvGrpSpPr>
              <p:cNvPr id="8" name="Group 7"/>
              <p:cNvGrpSpPr/>
              <p:nvPr/>
            </p:nvGrpSpPr>
            <p:grpSpPr>
              <a:xfrm>
                <a:off x="4724400" y="2860357"/>
                <a:ext cx="371248" cy="609600"/>
                <a:chOff x="4724399" y="2895600"/>
                <a:chExt cx="371248" cy="609600"/>
              </a:xfrm>
            </p:grpSpPr>
            <p:sp>
              <p:nvSpPr>
                <p:cNvPr id="6" name="Oval 5"/>
                <p:cNvSpPr/>
                <p:nvPr/>
              </p:nvSpPr>
              <p:spPr>
                <a:xfrm>
                  <a:off x="4724399" y="2895600"/>
                  <a:ext cx="333149"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20587675">
                  <a:off x="5019447" y="3171343"/>
                  <a:ext cx="76200" cy="76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4825722" y="3363534"/>
                <a:ext cx="115286" cy="1534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65164" y="3505200"/>
                <a:ext cx="629752" cy="97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596320" y="4038600"/>
                <a:ext cx="580416" cy="479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rot="20460000">
              <a:off x="4994204" y="4406112"/>
              <a:ext cx="272547" cy="566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720000">
              <a:off x="4626628" y="4414839"/>
              <a:ext cx="252725" cy="566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40000">
              <a:off x="5112567" y="4864999"/>
              <a:ext cx="247770" cy="566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680000" flipH="1">
              <a:off x="4476563" y="4877184"/>
              <a:ext cx="230876" cy="566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1285829">
              <a:off x="5152588" y="5259943"/>
              <a:ext cx="398001" cy="1609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522670">
              <a:off x="4386745" y="5299859"/>
              <a:ext cx="398001" cy="1609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671182" y="3514641"/>
              <a:ext cx="504168" cy="905683"/>
            </a:xfrm>
            <a:custGeom>
              <a:avLst/>
              <a:gdLst>
                <a:gd name="connsiteX0" fmla="*/ 143253 w 544613"/>
                <a:gd name="connsiteY0" fmla="*/ 50476 h 905484"/>
                <a:gd name="connsiteX1" fmla="*/ 270339 w 544613"/>
                <a:gd name="connsiteY1" fmla="*/ 69074 h 905484"/>
                <a:gd name="connsiteX2" fmla="*/ 217645 w 544613"/>
                <a:gd name="connsiteY2" fmla="*/ 549521 h 905484"/>
                <a:gd name="connsiteX3" fmla="*/ 527611 w 544613"/>
                <a:gd name="connsiteY3" fmla="*/ 757199 h 905484"/>
                <a:gd name="connsiteX4" fmla="*/ 456319 w 544613"/>
                <a:gd name="connsiteY4" fmla="*/ 902883 h 905484"/>
                <a:gd name="connsiteX5" fmla="*/ 56463 w 544613"/>
                <a:gd name="connsiteY5" fmla="*/ 633212 h 905484"/>
                <a:gd name="connsiteX6" fmla="*/ 9968 w 544613"/>
                <a:gd name="connsiteY6" fmla="*/ 518525 h 905484"/>
                <a:gd name="connsiteX7" fmla="*/ 143253 w 544613"/>
                <a:gd name="connsiteY7" fmla="*/ 50476 h 905484"/>
                <a:gd name="connsiteX0" fmla="*/ 104725 w 543281"/>
                <a:gd name="connsiteY0" fmla="*/ 49331 h 907438"/>
                <a:gd name="connsiteX1" fmla="*/ 269007 w 543281"/>
                <a:gd name="connsiteY1" fmla="*/ 71028 h 907438"/>
                <a:gd name="connsiteX2" fmla="*/ 216313 w 543281"/>
                <a:gd name="connsiteY2" fmla="*/ 551475 h 907438"/>
                <a:gd name="connsiteX3" fmla="*/ 526279 w 543281"/>
                <a:gd name="connsiteY3" fmla="*/ 759153 h 907438"/>
                <a:gd name="connsiteX4" fmla="*/ 454987 w 543281"/>
                <a:gd name="connsiteY4" fmla="*/ 904837 h 907438"/>
                <a:gd name="connsiteX5" fmla="*/ 55131 w 543281"/>
                <a:gd name="connsiteY5" fmla="*/ 635166 h 907438"/>
                <a:gd name="connsiteX6" fmla="*/ 8636 w 543281"/>
                <a:gd name="connsiteY6" fmla="*/ 520479 h 907438"/>
                <a:gd name="connsiteX7" fmla="*/ 104725 w 543281"/>
                <a:gd name="connsiteY7" fmla="*/ 49331 h 907438"/>
                <a:gd name="connsiteX0" fmla="*/ 88478 w 527034"/>
                <a:gd name="connsiteY0" fmla="*/ 49968 h 908075"/>
                <a:gd name="connsiteX1" fmla="*/ 252760 w 527034"/>
                <a:gd name="connsiteY1" fmla="*/ 71665 h 908075"/>
                <a:gd name="connsiteX2" fmla="*/ 200066 w 527034"/>
                <a:gd name="connsiteY2" fmla="*/ 552112 h 908075"/>
                <a:gd name="connsiteX3" fmla="*/ 510032 w 527034"/>
                <a:gd name="connsiteY3" fmla="*/ 759790 h 908075"/>
                <a:gd name="connsiteX4" fmla="*/ 438740 w 527034"/>
                <a:gd name="connsiteY4" fmla="*/ 905474 h 908075"/>
                <a:gd name="connsiteX5" fmla="*/ 38884 w 527034"/>
                <a:gd name="connsiteY5" fmla="*/ 635803 h 908075"/>
                <a:gd name="connsiteX6" fmla="*/ 26485 w 527034"/>
                <a:gd name="connsiteY6" fmla="*/ 530415 h 908075"/>
                <a:gd name="connsiteX7" fmla="*/ 88478 w 527034"/>
                <a:gd name="connsiteY7" fmla="*/ 49968 h 908075"/>
                <a:gd name="connsiteX0" fmla="*/ 62169 w 499243"/>
                <a:gd name="connsiteY0" fmla="*/ 49968 h 907439"/>
                <a:gd name="connsiteX1" fmla="*/ 226451 w 499243"/>
                <a:gd name="connsiteY1" fmla="*/ 71665 h 907439"/>
                <a:gd name="connsiteX2" fmla="*/ 173757 w 499243"/>
                <a:gd name="connsiteY2" fmla="*/ 552112 h 907439"/>
                <a:gd name="connsiteX3" fmla="*/ 483723 w 499243"/>
                <a:gd name="connsiteY3" fmla="*/ 759790 h 907439"/>
                <a:gd name="connsiteX4" fmla="*/ 412431 w 499243"/>
                <a:gd name="connsiteY4" fmla="*/ 905474 h 907439"/>
                <a:gd name="connsiteX5" fmla="*/ 65269 w 499243"/>
                <a:gd name="connsiteY5" fmla="*/ 654401 h 907439"/>
                <a:gd name="connsiteX6" fmla="*/ 176 w 499243"/>
                <a:gd name="connsiteY6" fmla="*/ 530415 h 907439"/>
                <a:gd name="connsiteX7" fmla="*/ 62169 w 499243"/>
                <a:gd name="connsiteY7" fmla="*/ 49968 h 907439"/>
                <a:gd name="connsiteX0" fmla="*/ 62001 w 493836"/>
                <a:gd name="connsiteY0" fmla="*/ 49968 h 915233"/>
                <a:gd name="connsiteX1" fmla="*/ 226283 w 493836"/>
                <a:gd name="connsiteY1" fmla="*/ 71665 h 915233"/>
                <a:gd name="connsiteX2" fmla="*/ 173589 w 493836"/>
                <a:gd name="connsiteY2" fmla="*/ 552112 h 915233"/>
                <a:gd name="connsiteX3" fmla="*/ 483555 w 493836"/>
                <a:gd name="connsiteY3" fmla="*/ 759790 h 915233"/>
                <a:gd name="connsiteX4" fmla="*/ 412263 w 493836"/>
                <a:gd name="connsiteY4" fmla="*/ 905474 h 915233"/>
                <a:gd name="connsiteX5" fmla="*/ 337870 w 493836"/>
                <a:gd name="connsiteY5" fmla="*/ 874478 h 915233"/>
                <a:gd name="connsiteX6" fmla="*/ 65101 w 493836"/>
                <a:gd name="connsiteY6" fmla="*/ 654401 h 915233"/>
                <a:gd name="connsiteX7" fmla="*/ 8 w 493836"/>
                <a:gd name="connsiteY7" fmla="*/ 530415 h 915233"/>
                <a:gd name="connsiteX8" fmla="*/ 62001 w 493836"/>
                <a:gd name="connsiteY8" fmla="*/ 49968 h 915233"/>
                <a:gd name="connsiteX0" fmla="*/ 62001 w 493794"/>
                <a:gd name="connsiteY0" fmla="*/ 49968 h 909040"/>
                <a:gd name="connsiteX1" fmla="*/ 226283 w 493794"/>
                <a:gd name="connsiteY1" fmla="*/ 71665 h 909040"/>
                <a:gd name="connsiteX2" fmla="*/ 173589 w 493794"/>
                <a:gd name="connsiteY2" fmla="*/ 552112 h 909040"/>
                <a:gd name="connsiteX3" fmla="*/ 483555 w 493794"/>
                <a:gd name="connsiteY3" fmla="*/ 759790 h 909040"/>
                <a:gd name="connsiteX4" fmla="*/ 412263 w 493794"/>
                <a:gd name="connsiteY4" fmla="*/ 905474 h 909040"/>
                <a:gd name="connsiteX5" fmla="*/ 340970 w 493794"/>
                <a:gd name="connsiteY5" fmla="*/ 846581 h 909040"/>
                <a:gd name="connsiteX6" fmla="*/ 65101 w 493794"/>
                <a:gd name="connsiteY6" fmla="*/ 654401 h 909040"/>
                <a:gd name="connsiteX7" fmla="*/ 8 w 493794"/>
                <a:gd name="connsiteY7" fmla="*/ 530415 h 909040"/>
                <a:gd name="connsiteX8" fmla="*/ 62001 w 493794"/>
                <a:gd name="connsiteY8" fmla="*/ 49968 h 909040"/>
                <a:gd name="connsiteX0" fmla="*/ 62001 w 483691"/>
                <a:gd name="connsiteY0" fmla="*/ 49968 h 909040"/>
                <a:gd name="connsiteX1" fmla="*/ 226283 w 483691"/>
                <a:gd name="connsiteY1" fmla="*/ 71665 h 909040"/>
                <a:gd name="connsiteX2" fmla="*/ 173589 w 483691"/>
                <a:gd name="connsiteY2" fmla="*/ 552112 h 909040"/>
                <a:gd name="connsiteX3" fmla="*/ 393664 w 483691"/>
                <a:gd name="connsiteY3" fmla="*/ 703997 h 909040"/>
                <a:gd name="connsiteX4" fmla="*/ 483555 w 483691"/>
                <a:gd name="connsiteY4" fmla="*/ 759790 h 909040"/>
                <a:gd name="connsiteX5" fmla="*/ 412263 w 483691"/>
                <a:gd name="connsiteY5" fmla="*/ 905474 h 909040"/>
                <a:gd name="connsiteX6" fmla="*/ 340970 w 483691"/>
                <a:gd name="connsiteY6" fmla="*/ 846581 h 909040"/>
                <a:gd name="connsiteX7" fmla="*/ 65101 w 483691"/>
                <a:gd name="connsiteY7" fmla="*/ 654401 h 909040"/>
                <a:gd name="connsiteX8" fmla="*/ 8 w 483691"/>
                <a:gd name="connsiteY8" fmla="*/ 530415 h 909040"/>
                <a:gd name="connsiteX9" fmla="*/ 62001 w 483691"/>
                <a:gd name="connsiteY9" fmla="*/ 49968 h 909040"/>
                <a:gd name="connsiteX0" fmla="*/ 62001 w 483651"/>
                <a:gd name="connsiteY0" fmla="*/ 49968 h 909040"/>
                <a:gd name="connsiteX1" fmla="*/ 226283 w 483651"/>
                <a:gd name="connsiteY1" fmla="*/ 71665 h 909040"/>
                <a:gd name="connsiteX2" fmla="*/ 173589 w 483651"/>
                <a:gd name="connsiteY2" fmla="*/ 552112 h 909040"/>
                <a:gd name="connsiteX3" fmla="*/ 396763 w 483651"/>
                <a:gd name="connsiteY3" fmla="*/ 738093 h 909040"/>
                <a:gd name="connsiteX4" fmla="*/ 483555 w 483651"/>
                <a:gd name="connsiteY4" fmla="*/ 759790 h 909040"/>
                <a:gd name="connsiteX5" fmla="*/ 412263 w 483651"/>
                <a:gd name="connsiteY5" fmla="*/ 905474 h 909040"/>
                <a:gd name="connsiteX6" fmla="*/ 340970 w 483651"/>
                <a:gd name="connsiteY6" fmla="*/ 846581 h 909040"/>
                <a:gd name="connsiteX7" fmla="*/ 65101 w 483651"/>
                <a:gd name="connsiteY7" fmla="*/ 654401 h 909040"/>
                <a:gd name="connsiteX8" fmla="*/ 8 w 483651"/>
                <a:gd name="connsiteY8" fmla="*/ 530415 h 909040"/>
                <a:gd name="connsiteX9" fmla="*/ 62001 w 483651"/>
                <a:gd name="connsiteY9" fmla="*/ 49968 h 909040"/>
                <a:gd name="connsiteX0" fmla="*/ 62001 w 486135"/>
                <a:gd name="connsiteY0" fmla="*/ 49968 h 905563"/>
                <a:gd name="connsiteX1" fmla="*/ 226283 w 486135"/>
                <a:gd name="connsiteY1" fmla="*/ 71665 h 905563"/>
                <a:gd name="connsiteX2" fmla="*/ 173589 w 486135"/>
                <a:gd name="connsiteY2" fmla="*/ 552112 h 905563"/>
                <a:gd name="connsiteX3" fmla="*/ 396763 w 486135"/>
                <a:gd name="connsiteY3" fmla="*/ 738093 h 905563"/>
                <a:gd name="connsiteX4" fmla="*/ 483555 w 486135"/>
                <a:gd name="connsiteY4" fmla="*/ 759790 h 905563"/>
                <a:gd name="connsiteX5" fmla="*/ 458758 w 486135"/>
                <a:gd name="connsiteY5" fmla="*/ 837282 h 905563"/>
                <a:gd name="connsiteX6" fmla="*/ 412263 w 486135"/>
                <a:gd name="connsiteY6" fmla="*/ 905474 h 905563"/>
                <a:gd name="connsiteX7" fmla="*/ 340970 w 486135"/>
                <a:gd name="connsiteY7" fmla="*/ 846581 h 905563"/>
                <a:gd name="connsiteX8" fmla="*/ 65101 w 486135"/>
                <a:gd name="connsiteY8" fmla="*/ 654401 h 905563"/>
                <a:gd name="connsiteX9" fmla="*/ 8 w 486135"/>
                <a:gd name="connsiteY9" fmla="*/ 530415 h 905563"/>
                <a:gd name="connsiteX10" fmla="*/ 62001 w 486135"/>
                <a:gd name="connsiteY10" fmla="*/ 49968 h 905563"/>
                <a:gd name="connsiteX0" fmla="*/ 62001 w 504168"/>
                <a:gd name="connsiteY0" fmla="*/ 49968 h 905683"/>
                <a:gd name="connsiteX1" fmla="*/ 226283 w 504168"/>
                <a:gd name="connsiteY1" fmla="*/ 71665 h 905683"/>
                <a:gd name="connsiteX2" fmla="*/ 173589 w 504168"/>
                <a:gd name="connsiteY2" fmla="*/ 552112 h 905683"/>
                <a:gd name="connsiteX3" fmla="*/ 396763 w 504168"/>
                <a:gd name="connsiteY3" fmla="*/ 738093 h 905683"/>
                <a:gd name="connsiteX4" fmla="*/ 483555 w 504168"/>
                <a:gd name="connsiteY4" fmla="*/ 759790 h 905683"/>
                <a:gd name="connsiteX5" fmla="*/ 499054 w 504168"/>
                <a:gd name="connsiteY5" fmla="*/ 862079 h 905683"/>
                <a:gd name="connsiteX6" fmla="*/ 412263 w 504168"/>
                <a:gd name="connsiteY6" fmla="*/ 905474 h 905683"/>
                <a:gd name="connsiteX7" fmla="*/ 340970 w 504168"/>
                <a:gd name="connsiteY7" fmla="*/ 846581 h 905683"/>
                <a:gd name="connsiteX8" fmla="*/ 65101 w 504168"/>
                <a:gd name="connsiteY8" fmla="*/ 654401 h 905683"/>
                <a:gd name="connsiteX9" fmla="*/ 8 w 504168"/>
                <a:gd name="connsiteY9" fmla="*/ 530415 h 905683"/>
                <a:gd name="connsiteX10" fmla="*/ 62001 w 504168"/>
                <a:gd name="connsiteY10" fmla="*/ 49968 h 90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168" h="905683">
                  <a:moveTo>
                    <a:pt x="62001" y="49968"/>
                  </a:moveTo>
                  <a:cubicBezTo>
                    <a:pt x="99714" y="-26490"/>
                    <a:pt x="207685" y="-12026"/>
                    <a:pt x="226283" y="71665"/>
                  </a:cubicBezTo>
                  <a:cubicBezTo>
                    <a:pt x="244881" y="155356"/>
                    <a:pt x="145176" y="441041"/>
                    <a:pt x="173589" y="552112"/>
                  </a:cubicBezTo>
                  <a:cubicBezTo>
                    <a:pt x="202002" y="663183"/>
                    <a:pt x="345102" y="703480"/>
                    <a:pt x="396763" y="738093"/>
                  </a:cubicBezTo>
                  <a:cubicBezTo>
                    <a:pt x="448424" y="772706"/>
                    <a:pt x="466507" y="739126"/>
                    <a:pt x="483555" y="759790"/>
                  </a:cubicBezTo>
                  <a:cubicBezTo>
                    <a:pt x="500604" y="780454"/>
                    <a:pt x="510936" y="837798"/>
                    <a:pt x="499054" y="862079"/>
                  </a:cubicBezTo>
                  <a:cubicBezTo>
                    <a:pt x="487172" y="886360"/>
                    <a:pt x="438610" y="908057"/>
                    <a:pt x="412263" y="905474"/>
                  </a:cubicBezTo>
                  <a:cubicBezTo>
                    <a:pt x="385916" y="902891"/>
                    <a:pt x="398830" y="888426"/>
                    <a:pt x="340970" y="846581"/>
                  </a:cubicBezTo>
                  <a:cubicBezTo>
                    <a:pt x="283110" y="804736"/>
                    <a:pt x="121411" y="711745"/>
                    <a:pt x="65101" y="654401"/>
                  </a:cubicBezTo>
                  <a:cubicBezTo>
                    <a:pt x="8791" y="597057"/>
                    <a:pt x="525" y="631154"/>
                    <a:pt x="8" y="530415"/>
                  </a:cubicBezTo>
                  <a:cubicBezTo>
                    <a:pt x="-509" y="429676"/>
                    <a:pt x="24289" y="126426"/>
                    <a:pt x="62001" y="49968"/>
                  </a:cubicBezTo>
                  <a:close/>
                </a:path>
              </a:pathLst>
            </a:cu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flipH="1">
            <a:off x="4724400" y="3007906"/>
            <a:ext cx="1163844" cy="2600417"/>
            <a:chOff x="4386745" y="2860357"/>
            <a:chExt cx="1163844" cy="2600417"/>
          </a:xfrm>
        </p:grpSpPr>
        <p:grpSp>
          <p:nvGrpSpPr>
            <p:cNvPr id="24" name="Group 23"/>
            <p:cNvGrpSpPr/>
            <p:nvPr/>
          </p:nvGrpSpPr>
          <p:grpSpPr>
            <a:xfrm>
              <a:off x="4565164" y="2860357"/>
              <a:ext cx="629752" cy="1658106"/>
              <a:chOff x="4565164" y="2860357"/>
              <a:chExt cx="629752" cy="1658106"/>
            </a:xfrm>
          </p:grpSpPr>
          <p:grpSp>
            <p:nvGrpSpPr>
              <p:cNvPr id="32" name="Group 31"/>
              <p:cNvGrpSpPr/>
              <p:nvPr/>
            </p:nvGrpSpPr>
            <p:grpSpPr>
              <a:xfrm>
                <a:off x="4724400" y="2860357"/>
                <a:ext cx="371248" cy="609600"/>
                <a:chOff x="4724399" y="2895600"/>
                <a:chExt cx="371248" cy="609600"/>
              </a:xfrm>
            </p:grpSpPr>
            <p:sp>
              <p:nvSpPr>
                <p:cNvPr id="36" name="Oval 35"/>
                <p:cNvSpPr/>
                <p:nvPr/>
              </p:nvSpPr>
              <p:spPr>
                <a:xfrm>
                  <a:off x="4724399" y="2895600"/>
                  <a:ext cx="333149"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20587675">
                  <a:off x="5019447" y="3171343"/>
                  <a:ext cx="76200" cy="76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le 32"/>
              <p:cNvSpPr/>
              <p:nvPr/>
            </p:nvSpPr>
            <p:spPr>
              <a:xfrm>
                <a:off x="4825722" y="3363534"/>
                <a:ext cx="115286" cy="1534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565164" y="3505200"/>
                <a:ext cx="629752" cy="97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596320" y="4038600"/>
                <a:ext cx="580416" cy="479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4"/>
            <p:cNvSpPr/>
            <p:nvPr/>
          </p:nvSpPr>
          <p:spPr>
            <a:xfrm rot="-1140000">
              <a:off x="4994204" y="4406112"/>
              <a:ext cx="272547" cy="566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720000">
              <a:off x="4626628" y="4414839"/>
              <a:ext cx="252725" cy="566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240000">
              <a:off x="5112567" y="4864999"/>
              <a:ext cx="247770" cy="566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680000" flipH="1">
              <a:off x="4476563" y="4877184"/>
              <a:ext cx="230876" cy="566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21285829">
              <a:off x="5152588" y="5259943"/>
              <a:ext cx="398001" cy="1609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522670">
              <a:off x="4386745" y="5299859"/>
              <a:ext cx="398001" cy="1609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71182" y="3514641"/>
              <a:ext cx="504168" cy="905683"/>
            </a:xfrm>
            <a:custGeom>
              <a:avLst/>
              <a:gdLst>
                <a:gd name="connsiteX0" fmla="*/ 143253 w 544613"/>
                <a:gd name="connsiteY0" fmla="*/ 50476 h 905484"/>
                <a:gd name="connsiteX1" fmla="*/ 270339 w 544613"/>
                <a:gd name="connsiteY1" fmla="*/ 69074 h 905484"/>
                <a:gd name="connsiteX2" fmla="*/ 217645 w 544613"/>
                <a:gd name="connsiteY2" fmla="*/ 549521 h 905484"/>
                <a:gd name="connsiteX3" fmla="*/ 527611 w 544613"/>
                <a:gd name="connsiteY3" fmla="*/ 757199 h 905484"/>
                <a:gd name="connsiteX4" fmla="*/ 456319 w 544613"/>
                <a:gd name="connsiteY4" fmla="*/ 902883 h 905484"/>
                <a:gd name="connsiteX5" fmla="*/ 56463 w 544613"/>
                <a:gd name="connsiteY5" fmla="*/ 633212 h 905484"/>
                <a:gd name="connsiteX6" fmla="*/ 9968 w 544613"/>
                <a:gd name="connsiteY6" fmla="*/ 518525 h 905484"/>
                <a:gd name="connsiteX7" fmla="*/ 143253 w 544613"/>
                <a:gd name="connsiteY7" fmla="*/ 50476 h 905484"/>
                <a:gd name="connsiteX0" fmla="*/ 104725 w 543281"/>
                <a:gd name="connsiteY0" fmla="*/ 49331 h 907438"/>
                <a:gd name="connsiteX1" fmla="*/ 269007 w 543281"/>
                <a:gd name="connsiteY1" fmla="*/ 71028 h 907438"/>
                <a:gd name="connsiteX2" fmla="*/ 216313 w 543281"/>
                <a:gd name="connsiteY2" fmla="*/ 551475 h 907438"/>
                <a:gd name="connsiteX3" fmla="*/ 526279 w 543281"/>
                <a:gd name="connsiteY3" fmla="*/ 759153 h 907438"/>
                <a:gd name="connsiteX4" fmla="*/ 454987 w 543281"/>
                <a:gd name="connsiteY4" fmla="*/ 904837 h 907438"/>
                <a:gd name="connsiteX5" fmla="*/ 55131 w 543281"/>
                <a:gd name="connsiteY5" fmla="*/ 635166 h 907438"/>
                <a:gd name="connsiteX6" fmla="*/ 8636 w 543281"/>
                <a:gd name="connsiteY6" fmla="*/ 520479 h 907438"/>
                <a:gd name="connsiteX7" fmla="*/ 104725 w 543281"/>
                <a:gd name="connsiteY7" fmla="*/ 49331 h 907438"/>
                <a:gd name="connsiteX0" fmla="*/ 88478 w 527034"/>
                <a:gd name="connsiteY0" fmla="*/ 49968 h 908075"/>
                <a:gd name="connsiteX1" fmla="*/ 252760 w 527034"/>
                <a:gd name="connsiteY1" fmla="*/ 71665 h 908075"/>
                <a:gd name="connsiteX2" fmla="*/ 200066 w 527034"/>
                <a:gd name="connsiteY2" fmla="*/ 552112 h 908075"/>
                <a:gd name="connsiteX3" fmla="*/ 510032 w 527034"/>
                <a:gd name="connsiteY3" fmla="*/ 759790 h 908075"/>
                <a:gd name="connsiteX4" fmla="*/ 438740 w 527034"/>
                <a:gd name="connsiteY4" fmla="*/ 905474 h 908075"/>
                <a:gd name="connsiteX5" fmla="*/ 38884 w 527034"/>
                <a:gd name="connsiteY5" fmla="*/ 635803 h 908075"/>
                <a:gd name="connsiteX6" fmla="*/ 26485 w 527034"/>
                <a:gd name="connsiteY6" fmla="*/ 530415 h 908075"/>
                <a:gd name="connsiteX7" fmla="*/ 88478 w 527034"/>
                <a:gd name="connsiteY7" fmla="*/ 49968 h 908075"/>
                <a:gd name="connsiteX0" fmla="*/ 62169 w 499243"/>
                <a:gd name="connsiteY0" fmla="*/ 49968 h 907439"/>
                <a:gd name="connsiteX1" fmla="*/ 226451 w 499243"/>
                <a:gd name="connsiteY1" fmla="*/ 71665 h 907439"/>
                <a:gd name="connsiteX2" fmla="*/ 173757 w 499243"/>
                <a:gd name="connsiteY2" fmla="*/ 552112 h 907439"/>
                <a:gd name="connsiteX3" fmla="*/ 483723 w 499243"/>
                <a:gd name="connsiteY3" fmla="*/ 759790 h 907439"/>
                <a:gd name="connsiteX4" fmla="*/ 412431 w 499243"/>
                <a:gd name="connsiteY4" fmla="*/ 905474 h 907439"/>
                <a:gd name="connsiteX5" fmla="*/ 65269 w 499243"/>
                <a:gd name="connsiteY5" fmla="*/ 654401 h 907439"/>
                <a:gd name="connsiteX6" fmla="*/ 176 w 499243"/>
                <a:gd name="connsiteY6" fmla="*/ 530415 h 907439"/>
                <a:gd name="connsiteX7" fmla="*/ 62169 w 499243"/>
                <a:gd name="connsiteY7" fmla="*/ 49968 h 907439"/>
                <a:gd name="connsiteX0" fmla="*/ 62001 w 493836"/>
                <a:gd name="connsiteY0" fmla="*/ 49968 h 915233"/>
                <a:gd name="connsiteX1" fmla="*/ 226283 w 493836"/>
                <a:gd name="connsiteY1" fmla="*/ 71665 h 915233"/>
                <a:gd name="connsiteX2" fmla="*/ 173589 w 493836"/>
                <a:gd name="connsiteY2" fmla="*/ 552112 h 915233"/>
                <a:gd name="connsiteX3" fmla="*/ 483555 w 493836"/>
                <a:gd name="connsiteY3" fmla="*/ 759790 h 915233"/>
                <a:gd name="connsiteX4" fmla="*/ 412263 w 493836"/>
                <a:gd name="connsiteY4" fmla="*/ 905474 h 915233"/>
                <a:gd name="connsiteX5" fmla="*/ 337870 w 493836"/>
                <a:gd name="connsiteY5" fmla="*/ 874478 h 915233"/>
                <a:gd name="connsiteX6" fmla="*/ 65101 w 493836"/>
                <a:gd name="connsiteY6" fmla="*/ 654401 h 915233"/>
                <a:gd name="connsiteX7" fmla="*/ 8 w 493836"/>
                <a:gd name="connsiteY7" fmla="*/ 530415 h 915233"/>
                <a:gd name="connsiteX8" fmla="*/ 62001 w 493836"/>
                <a:gd name="connsiteY8" fmla="*/ 49968 h 915233"/>
                <a:gd name="connsiteX0" fmla="*/ 62001 w 493794"/>
                <a:gd name="connsiteY0" fmla="*/ 49968 h 909040"/>
                <a:gd name="connsiteX1" fmla="*/ 226283 w 493794"/>
                <a:gd name="connsiteY1" fmla="*/ 71665 h 909040"/>
                <a:gd name="connsiteX2" fmla="*/ 173589 w 493794"/>
                <a:gd name="connsiteY2" fmla="*/ 552112 h 909040"/>
                <a:gd name="connsiteX3" fmla="*/ 483555 w 493794"/>
                <a:gd name="connsiteY3" fmla="*/ 759790 h 909040"/>
                <a:gd name="connsiteX4" fmla="*/ 412263 w 493794"/>
                <a:gd name="connsiteY4" fmla="*/ 905474 h 909040"/>
                <a:gd name="connsiteX5" fmla="*/ 340970 w 493794"/>
                <a:gd name="connsiteY5" fmla="*/ 846581 h 909040"/>
                <a:gd name="connsiteX6" fmla="*/ 65101 w 493794"/>
                <a:gd name="connsiteY6" fmla="*/ 654401 h 909040"/>
                <a:gd name="connsiteX7" fmla="*/ 8 w 493794"/>
                <a:gd name="connsiteY7" fmla="*/ 530415 h 909040"/>
                <a:gd name="connsiteX8" fmla="*/ 62001 w 493794"/>
                <a:gd name="connsiteY8" fmla="*/ 49968 h 909040"/>
                <a:gd name="connsiteX0" fmla="*/ 62001 w 483691"/>
                <a:gd name="connsiteY0" fmla="*/ 49968 h 909040"/>
                <a:gd name="connsiteX1" fmla="*/ 226283 w 483691"/>
                <a:gd name="connsiteY1" fmla="*/ 71665 h 909040"/>
                <a:gd name="connsiteX2" fmla="*/ 173589 w 483691"/>
                <a:gd name="connsiteY2" fmla="*/ 552112 h 909040"/>
                <a:gd name="connsiteX3" fmla="*/ 393664 w 483691"/>
                <a:gd name="connsiteY3" fmla="*/ 703997 h 909040"/>
                <a:gd name="connsiteX4" fmla="*/ 483555 w 483691"/>
                <a:gd name="connsiteY4" fmla="*/ 759790 h 909040"/>
                <a:gd name="connsiteX5" fmla="*/ 412263 w 483691"/>
                <a:gd name="connsiteY5" fmla="*/ 905474 h 909040"/>
                <a:gd name="connsiteX6" fmla="*/ 340970 w 483691"/>
                <a:gd name="connsiteY6" fmla="*/ 846581 h 909040"/>
                <a:gd name="connsiteX7" fmla="*/ 65101 w 483691"/>
                <a:gd name="connsiteY7" fmla="*/ 654401 h 909040"/>
                <a:gd name="connsiteX8" fmla="*/ 8 w 483691"/>
                <a:gd name="connsiteY8" fmla="*/ 530415 h 909040"/>
                <a:gd name="connsiteX9" fmla="*/ 62001 w 483691"/>
                <a:gd name="connsiteY9" fmla="*/ 49968 h 909040"/>
                <a:gd name="connsiteX0" fmla="*/ 62001 w 483651"/>
                <a:gd name="connsiteY0" fmla="*/ 49968 h 909040"/>
                <a:gd name="connsiteX1" fmla="*/ 226283 w 483651"/>
                <a:gd name="connsiteY1" fmla="*/ 71665 h 909040"/>
                <a:gd name="connsiteX2" fmla="*/ 173589 w 483651"/>
                <a:gd name="connsiteY2" fmla="*/ 552112 h 909040"/>
                <a:gd name="connsiteX3" fmla="*/ 396763 w 483651"/>
                <a:gd name="connsiteY3" fmla="*/ 738093 h 909040"/>
                <a:gd name="connsiteX4" fmla="*/ 483555 w 483651"/>
                <a:gd name="connsiteY4" fmla="*/ 759790 h 909040"/>
                <a:gd name="connsiteX5" fmla="*/ 412263 w 483651"/>
                <a:gd name="connsiteY5" fmla="*/ 905474 h 909040"/>
                <a:gd name="connsiteX6" fmla="*/ 340970 w 483651"/>
                <a:gd name="connsiteY6" fmla="*/ 846581 h 909040"/>
                <a:gd name="connsiteX7" fmla="*/ 65101 w 483651"/>
                <a:gd name="connsiteY7" fmla="*/ 654401 h 909040"/>
                <a:gd name="connsiteX8" fmla="*/ 8 w 483651"/>
                <a:gd name="connsiteY8" fmla="*/ 530415 h 909040"/>
                <a:gd name="connsiteX9" fmla="*/ 62001 w 483651"/>
                <a:gd name="connsiteY9" fmla="*/ 49968 h 909040"/>
                <a:gd name="connsiteX0" fmla="*/ 62001 w 486135"/>
                <a:gd name="connsiteY0" fmla="*/ 49968 h 905563"/>
                <a:gd name="connsiteX1" fmla="*/ 226283 w 486135"/>
                <a:gd name="connsiteY1" fmla="*/ 71665 h 905563"/>
                <a:gd name="connsiteX2" fmla="*/ 173589 w 486135"/>
                <a:gd name="connsiteY2" fmla="*/ 552112 h 905563"/>
                <a:gd name="connsiteX3" fmla="*/ 396763 w 486135"/>
                <a:gd name="connsiteY3" fmla="*/ 738093 h 905563"/>
                <a:gd name="connsiteX4" fmla="*/ 483555 w 486135"/>
                <a:gd name="connsiteY4" fmla="*/ 759790 h 905563"/>
                <a:gd name="connsiteX5" fmla="*/ 458758 w 486135"/>
                <a:gd name="connsiteY5" fmla="*/ 837282 h 905563"/>
                <a:gd name="connsiteX6" fmla="*/ 412263 w 486135"/>
                <a:gd name="connsiteY6" fmla="*/ 905474 h 905563"/>
                <a:gd name="connsiteX7" fmla="*/ 340970 w 486135"/>
                <a:gd name="connsiteY7" fmla="*/ 846581 h 905563"/>
                <a:gd name="connsiteX8" fmla="*/ 65101 w 486135"/>
                <a:gd name="connsiteY8" fmla="*/ 654401 h 905563"/>
                <a:gd name="connsiteX9" fmla="*/ 8 w 486135"/>
                <a:gd name="connsiteY9" fmla="*/ 530415 h 905563"/>
                <a:gd name="connsiteX10" fmla="*/ 62001 w 486135"/>
                <a:gd name="connsiteY10" fmla="*/ 49968 h 905563"/>
                <a:gd name="connsiteX0" fmla="*/ 62001 w 504168"/>
                <a:gd name="connsiteY0" fmla="*/ 49968 h 905683"/>
                <a:gd name="connsiteX1" fmla="*/ 226283 w 504168"/>
                <a:gd name="connsiteY1" fmla="*/ 71665 h 905683"/>
                <a:gd name="connsiteX2" fmla="*/ 173589 w 504168"/>
                <a:gd name="connsiteY2" fmla="*/ 552112 h 905683"/>
                <a:gd name="connsiteX3" fmla="*/ 396763 w 504168"/>
                <a:gd name="connsiteY3" fmla="*/ 738093 h 905683"/>
                <a:gd name="connsiteX4" fmla="*/ 483555 w 504168"/>
                <a:gd name="connsiteY4" fmla="*/ 759790 h 905683"/>
                <a:gd name="connsiteX5" fmla="*/ 499054 w 504168"/>
                <a:gd name="connsiteY5" fmla="*/ 862079 h 905683"/>
                <a:gd name="connsiteX6" fmla="*/ 412263 w 504168"/>
                <a:gd name="connsiteY6" fmla="*/ 905474 h 905683"/>
                <a:gd name="connsiteX7" fmla="*/ 340970 w 504168"/>
                <a:gd name="connsiteY7" fmla="*/ 846581 h 905683"/>
                <a:gd name="connsiteX8" fmla="*/ 65101 w 504168"/>
                <a:gd name="connsiteY8" fmla="*/ 654401 h 905683"/>
                <a:gd name="connsiteX9" fmla="*/ 8 w 504168"/>
                <a:gd name="connsiteY9" fmla="*/ 530415 h 905683"/>
                <a:gd name="connsiteX10" fmla="*/ 62001 w 504168"/>
                <a:gd name="connsiteY10" fmla="*/ 49968 h 90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168" h="905683">
                  <a:moveTo>
                    <a:pt x="62001" y="49968"/>
                  </a:moveTo>
                  <a:cubicBezTo>
                    <a:pt x="99714" y="-26490"/>
                    <a:pt x="207685" y="-12026"/>
                    <a:pt x="226283" y="71665"/>
                  </a:cubicBezTo>
                  <a:cubicBezTo>
                    <a:pt x="244881" y="155356"/>
                    <a:pt x="145176" y="441041"/>
                    <a:pt x="173589" y="552112"/>
                  </a:cubicBezTo>
                  <a:cubicBezTo>
                    <a:pt x="202002" y="663183"/>
                    <a:pt x="345102" y="703480"/>
                    <a:pt x="396763" y="738093"/>
                  </a:cubicBezTo>
                  <a:cubicBezTo>
                    <a:pt x="448424" y="772706"/>
                    <a:pt x="466507" y="739126"/>
                    <a:pt x="483555" y="759790"/>
                  </a:cubicBezTo>
                  <a:cubicBezTo>
                    <a:pt x="500604" y="780454"/>
                    <a:pt x="510936" y="837798"/>
                    <a:pt x="499054" y="862079"/>
                  </a:cubicBezTo>
                  <a:cubicBezTo>
                    <a:pt x="487172" y="886360"/>
                    <a:pt x="438610" y="908057"/>
                    <a:pt x="412263" y="905474"/>
                  </a:cubicBezTo>
                  <a:cubicBezTo>
                    <a:pt x="385916" y="902891"/>
                    <a:pt x="398830" y="888426"/>
                    <a:pt x="340970" y="846581"/>
                  </a:cubicBezTo>
                  <a:cubicBezTo>
                    <a:pt x="283110" y="804736"/>
                    <a:pt x="121411" y="711745"/>
                    <a:pt x="65101" y="654401"/>
                  </a:cubicBezTo>
                  <a:cubicBezTo>
                    <a:pt x="8791" y="597057"/>
                    <a:pt x="525" y="631154"/>
                    <a:pt x="8" y="530415"/>
                  </a:cubicBezTo>
                  <a:cubicBezTo>
                    <a:pt x="-509" y="429676"/>
                    <a:pt x="24289" y="126426"/>
                    <a:pt x="62001" y="49968"/>
                  </a:cubicBezTo>
                  <a:close/>
                </a:path>
              </a:pathLst>
            </a:cu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8676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1.94444E-6 -2.96296E-6 L 0.66962 0.01111 " pathEditMode="relative" rAng="0" ptsTypes="AA">
                                      <p:cBhvr>
                                        <p:cTn id="21" dur="2000" fill="hold"/>
                                        <p:tgtEl>
                                          <p:spTgt spid="22"/>
                                        </p:tgtEl>
                                        <p:attrNameLst>
                                          <p:attrName>ppt_x</p:attrName>
                                          <p:attrName>ppt_y</p:attrName>
                                        </p:attrNameLst>
                                      </p:cBhvr>
                                      <p:rCtr x="33472" y="671"/>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xit" presetSubtype="0" fill="hold"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par>
                          <p:cTn id="30" fill="hold">
                            <p:stCondLst>
                              <p:cond delay="500"/>
                            </p:stCondLst>
                            <p:childTnLst>
                              <p:par>
                                <p:cTn id="31" presetID="35" presetClass="path" presetSubtype="0" accel="50000" decel="50000" fill="hold" nodeType="afterEffect">
                                  <p:stCondLst>
                                    <p:cond delay="0"/>
                                  </p:stCondLst>
                                  <p:childTnLst>
                                    <p:animMotion origin="layout" path="M 1.66667E-6 -7.40741E-7 L -0.64982 -0.00903 " pathEditMode="relative" rAng="0" ptsTypes="AA">
                                      <p:cBhvr>
                                        <p:cTn id="32" dur="2000" fill="hold"/>
                                        <p:tgtEl>
                                          <p:spTgt spid="23"/>
                                        </p:tgtEl>
                                        <p:attrNameLst>
                                          <p:attrName>ppt_x</p:attrName>
                                          <p:attrName>ppt_y</p:attrName>
                                        </p:attrNameLst>
                                      </p:cBhvr>
                                      <p:rCtr x="-32274"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rPr>
              <a:t>Repent </a:t>
            </a:r>
            <a:r>
              <a:rPr lang="en-US" sz="3200" dirty="0" smtClean="0">
                <a:effectLst>
                  <a:outerShdw blurRad="38100" dist="38100" dir="2700000" algn="tl">
                    <a:srgbClr val="000000">
                      <a:alpha val="43137"/>
                    </a:srgbClr>
                  </a:outerShdw>
                </a:effectLst>
              </a:rPr>
              <a:t>~ the 1</a:t>
            </a:r>
            <a:r>
              <a:rPr lang="en-US" sz="3200" baseline="30000" dirty="0" smtClean="0">
                <a:effectLst>
                  <a:outerShdw blurRad="38100" dist="38100" dir="2700000" algn="tl">
                    <a:srgbClr val="000000">
                      <a:alpha val="43137"/>
                    </a:srgbClr>
                  </a:outerShdw>
                </a:effectLst>
              </a:rPr>
              <a:t>st</a:t>
            </a:r>
            <a:r>
              <a:rPr lang="en-US" sz="3200" dirty="0" smtClean="0">
                <a:effectLst>
                  <a:outerShdw blurRad="38100" dist="38100" dir="2700000" algn="tl">
                    <a:srgbClr val="000000">
                      <a:alpha val="43137"/>
                    </a:srgbClr>
                  </a:outerShdw>
                </a:effectLst>
              </a:rPr>
              <a:t> word of the Gospel:</a:t>
            </a:r>
            <a:endParaRPr lang="en-US" sz="320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62116" y="1295400"/>
            <a:ext cx="8200103" cy="2554545"/>
          </a:xfrm>
          <a:prstGeom prst="rect">
            <a:avLst/>
          </a:prstGeom>
          <a:noFill/>
        </p:spPr>
        <p:txBody>
          <a:bodyPr wrap="square" rtlCol="0">
            <a:spAutoFit/>
          </a:bodyPr>
          <a:lstStyle/>
          <a:p>
            <a:r>
              <a:rPr lang="en-US" sz="3200" smtClean="0">
                <a:effectLst>
                  <a:outerShdw blurRad="38100" dist="38100" dir="2700000" algn="tl">
                    <a:srgbClr val="000000">
                      <a:alpha val="43137"/>
                    </a:srgbClr>
                  </a:outerShdw>
                </a:effectLst>
              </a:rPr>
              <a:t>Mark </a:t>
            </a:r>
            <a:r>
              <a:rPr lang="en-US" sz="3200" dirty="0">
                <a:effectLst>
                  <a:outerShdw blurRad="38100" dist="38100" dir="2700000" algn="tl">
                    <a:srgbClr val="000000">
                      <a:alpha val="43137"/>
                    </a:srgbClr>
                  </a:outerShdw>
                </a:effectLst>
              </a:rPr>
              <a:t>1:14b-15 ~ </a:t>
            </a:r>
            <a:r>
              <a:rPr lang="en-US" sz="3200" baseline="30000" dirty="0">
                <a:effectLst>
                  <a:outerShdw blurRad="38100" dist="38100" dir="2700000" algn="tl">
                    <a:srgbClr val="000000">
                      <a:alpha val="43137"/>
                    </a:srgbClr>
                  </a:outerShdw>
                </a:effectLst>
              </a:rPr>
              <a:t>14b</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Now after John was put in prison, Jesus came to Galilee, preaching the gospel of the kingdom of God, </a:t>
            </a:r>
            <a:r>
              <a:rPr lang="en-US" sz="3200" baseline="30000" dirty="0">
                <a:effectLst>
                  <a:outerShdw blurRad="38100" dist="38100" dir="2700000" algn="tl">
                    <a:srgbClr val="000000">
                      <a:alpha val="43137"/>
                    </a:srgbClr>
                  </a:outerShdw>
                </a:effectLst>
              </a:rPr>
              <a:t>15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and saying, “The time is fulfilled, and the kingdom of God is at hand. Repent, and believe in the gospel.”</a:t>
            </a:r>
          </a:p>
        </p:txBody>
      </p:sp>
      <p:sp>
        <p:nvSpPr>
          <p:cNvPr id="5" name="TextBox 4"/>
          <p:cNvSpPr txBox="1"/>
          <p:nvPr/>
        </p:nvSpPr>
        <p:spPr>
          <a:xfrm>
            <a:off x="464884" y="3780816"/>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Acts 2:38  ~ </a:t>
            </a:r>
            <a:r>
              <a:rPr lang="en-US" sz="3200" dirty="0">
                <a:solidFill>
                  <a:srgbClr val="FFFF00"/>
                </a:solidFill>
                <a:effectLst>
                  <a:outerShdw blurRad="38100" dist="38100" dir="2700000" algn="tl">
                    <a:srgbClr val="000000">
                      <a:alpha val="43137"/>
                    </a:srgbClr>
                  </a:outerShdw>
                </a:effectLst>
              </a:rPr>
              <a:t>Then Peter said to them, “Repent, and let every one of you be baptized in the name of Jesus Christ for the remission of sins; and you shall receive the gift of the Holy Spirit.”</a:t>
            </a:r>
          </a:p>
        </p:txBody>
      </p:sp>
      <p:sp>
        <p:nvSpPr>
          <p:cNvPr id="6" name="TextBox 5"/>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53931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rPr>
              <a:t>Repent </a:t>
            </a:r>
            <a:r>
              <a:rPr lang="en-US" sz="3200" dirty="0" smtClean="0">
                <a:effectLst>
                  <a:outerShdw blurRad="38100" dist="38100" dir="2700000" algn="tl">
                    <a:srgbClr val="000000">
                      <a:alpha val="43137"/>
                    </a:srgbClr>
                  </a:outerShdw>
                </a:effectLst>
              </a:rPr>
              <a:t>~ the 1</a:t>
            </a:r>
            <a:r>
              <a:rPr lang="en-US" sz="3200" baseline="30000" dirty="0" smtClean="0">
                <a:effectLst>
                  <a:outerShdw blurRad="38100" dist="38100" dir="2700000" algn="tl">
                    <a:srgbClr val="000000">
                      <a:alpha val="43137"/>
                    </a:srgbClr>
                  </a:outerShdw>
                </a:effectLst>
              </a:rPr>
              <a:t>st</a:t>
            </a:r>
            <a:r>
              <a:rPr lang="en-US" sz="3200" dirty="0" smtClean="0">
                <a:effectLst>
                  <a:outerShdw blurRad="38100" dist="38100" dir="2700000" algn="tl">
                    <a:srgbClr val="000000">
                      <a:alpha val="43137"/>
                    </a:srgbClr>
                  </a:outerShdw>
                </a:effectLst>
              </a:rPr>
              <a:t> word of the Gospel:</a:t>
            </a:r>
            <a:endParaRPr lang="en-US" sz="3200"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62116" y="1295400"/>
            <a:ext cx="8200103" cy="2954655"/>
          </a:xfrm>
          <a:prstGeom prst="rect">
            <a:avLst/>
          </a:prstGeom>
          <a:noFill/>
        </p:spPr>
        <p:txBody>
          <a:bodyPr wrap="square" rtlCol="0">
            <a:spAutoFit/>
          </a:bodyPr>
          <a:lstStyle/>
          <a:p>
            <a:r>
              <a:rPr lang="en-US" sz="3100" dirty="0">
                <a:effectLst>
                  <a:outerShdw blurRad="38100" dist="38100" dir="2700000" algn="tl">
                    <a:srgbClr val="000000">
                      <a:alpha val="43137"/>
                    </a:srgbClr>
                  </a:outerShdw>
                </a:effectLst>
              </a:rPr>
              <a:t>Acts 25:19-20 ~ </a:t>
            </a:r>
            <a:r>
              <a:rPr lang="en-US" sz="3100" baseline="30000" dirty="0">
                <a:effectLst>
                  <a:outerShdw blurRad="38100" dist="38100" dir="2700000" algn="tl">
                    <a:srgbClr val="000000">
                      <a:alpha val="43137"/>
                    </a:srgbClr>
                  </a:outerShdw>
                </a:effectLst>
              </a:rPr>
              <a:t>19</a:t>
            </a:r>
            <a:r>
              <a:rPr lang="en-US" sz="3100" dirty="0">
                <a:effectLst>
                  <a:outerShdw blurRad="38100" dist="38100" dir="2700000" algn="tl">
                    <a:srgbClr val="000000">
                      <a:alpha val="43137"/>
                    </a:srgbClr>
                  </a:outerShdw>
                </a:effectLst>
              </a:rPr>
              <a:t> </a:t>
            </a:r>
            <a:r>
              <a:rPr lang="en-US" sz="3100" dirty="0" smtClean="0">
                <a:solidFill>
                  <a:srgbClr val="FFFF00"/>
                </a:solidFill>
                <a:effectLst>
                  <a:outerShdw blurRad="38100" dist="38100" dir="2700000" algn="tl">
                    <a:srgbClr val="000000">
                      <a:alpha val="43137"/>
                    </a:srgbClr>
                  </a:outerShdw>
                </a:effectLst>
              </a:rPr>
              <a:t>Therefore</a:t>
            </a:r>
            <a:r>
              <a:rPr lang="en-US" sz="3100" dirty="0">
                <a:solidFill>
                  <a:srgbClr val="FFFF00"/>
                </a:solidFill>
                <a:effectLst>
                  <a:outerShdw blurRad="38100" dist="38100" dir="2700000" algn="tl">
                    <a:srgbClr val="000000">
                      <a:alpha val="43137"/>
                    </a:srgbClr>
                  </a:outerShdw>
                </a:effectLst>
              </a:rPr>
              <a:t>, King Agrippa, I was not disobedient to the heavenly vision, </a:t>
            </a:r>
            <a:r>
              <a:rPr lang="en-US" sz="3100" baseline="30000" dirty="0">
                <a:effectLst>
                  <a:outerShdw blurRad="38100" dist="38100" dir="2700000" algn="tl">
                    <a:srgbClr val="000000">
                      <a:alpha val="43137"/>
                    </a:srgbClr>
                  </a:outerShdw>
                </a:effectLst>
              </a:rPr>
              <a:t>20</a:t>
            </a:r>
            <a:r>
              <a:rPr lang="en-US" sz="3100" dirty="0">
                <a:effectLst>
                  <a:outerShdw blurRad="38100" dist="38100" dir="2700000" algn="tl">
                    <a:srgbClr val="000000">
                      <a:alpha val="43137"/>
                    </a:srgbClr>
                  </a:outerShdw>
                </a:effectLst>
              </a:rPr>
              <a:t> </a:t>
            </a:r>
            <a:r>
              <a:rPr lang="en-US" sz="3100" dirty="0">
                <a:solidFill>
                  <a:srgbClr val="FFFF00"/>
                </a:solidFill>
                <a:effectLst>
                  <a:outerShdw blurRad="38100" dist="38100" dir="2700000" algn="tl">
                    <a:srgbClr val="000000">
                      <a:alpha val="43137"/>
                    </a:srgbClr>
                  </a:outerShdw>
                </a:effectLst>
              </a:rPr>
              <a:t>but declared first to those in Damascus and in Jerusalem, and throughout all the region of Judea, and then to the Gentiles, that they should repent, turn to God, and do works befitting repentance.</a:t>
            </a:r>
          </a:p>
        </p:txBody>
      </p:sp>
      <p:sp>
        <p:nvSpPr>
          <p:cNvPr id="5" name="TextBox 4"/>
          <p:cNvSpPr txBox="1"/>
          <p:nvPr/>
        </p:nvSpPr>
        <p:spPr>
          <a:xfrm>
            <a:off x="464884" y="4167948"/>
            <a:ext cx="8200103" cy="1569660"/>
          </a:xfrm>
          <a:prstGeom prst="rect">
            <a:avLst/>
          </a:prstGeom>
          <a:noFill/>
        </p:spPr>
        <p:txBody>
          <a:bodyPr wrap="square" rtlCol="0">
            <a:spAutoFit/>
          </a:bodyPr>
          <a:lstStyle/>
          <a:p>
            <a:r>
              <a:rPr lang="en-US" sz="3100" dirty="0">
                <a:solidFill>
                  <a:srgbClr val="FFFF00"/>
                </a:solidFill>
                <a:effectLst>
                  <a:outerShdw blurRad="38100" dist="38100" dir="2700000" algn="tl">
                    <a:srgbClr val="000000">
                      <a:alpha val="43137"/>
                    </a:srgbClr>
                  </a:outerShdw>
                </a:effectLst>
              </a:rPr>
              <a:t>J. Edwin Orr ~ </a:t>
            </a:r>
            <a:r>
              <a:rPr lang="en-US" sz="3100" dirty="0">
                <a:effectLst>
                  <a:outerShdw blurRad="38100" dist="38100" dir="2700000" algn="tl">
                    <a:srgbClr val="000000">
                      <a:alpha val="43137"/>
                    </a:srgbClr>
                  </a:outerShdw>
                </a:effectLst>
              </a:rPr>
              <a:t>“If the Gospel is the sword </a:t>
            </a:r>
            <a:r>
              <a:rPr lang="en-US" sz="3100" dirty="0" smtClean="0">
                <a:effectLst>
                  <a:outerShdw blurRad="38100" dist="38100" dir="2700000" algn="tl">
                    <a:srgbClr val="000000">
                      <a:alpha val="43137"/>
                    </a:srgbClr>
                  </a:outerShdw>
                </a:effectLst>
              </a:rPr>
              <a:t>of </a:t>
            </a:r>
            <a:r>
              <a:rPr lang="en-US" sz="3100" dirty="0">
                <a:effectLst>
                  <a:outerShdw blurRad="38100" dist="38100" dir="2700000" algn="tl">
                    <a:srgbClr val="000000">
                      <a:alpha val="43137"/>
                    </a:srgbClr>
                  </a:outerShdw>
                </a:effectLst>
              </a:rPr>
              <a:t>the Lord, the word ‘repent’ is the point of that sword.”</a:t>
            </a:r>
          </a:p>
        </p:txBody>
      </p:sp>
      <p:sp>
        <p:nvSpPr>
          <p:cNvPr id="6" name="TextBox 5"/>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108416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 presetClass="emph" presetSubtype="2" fill="hold" grpId="1" nodeType="withEffect">
                                  <p:stCondLst>
                                    <p:cond delay="0"/>
                                  </p:stCondLst>
                                  <p:childTnLst>
                                    <p:animClr clrSpc="rgb" dir="cw">
                                      <p:cBhvr override="childStyle">
                                        <p:cTn id="9"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18601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2116" y="702023"/>
            <a:ext cx="8200103"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rPr>
              <a:t>If College Students Wrote the Bible:</a:t>
            </a:r>
            <a:endParaRPr lang="en-US" sz="32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1244025"/>
            <a:ext cx="8200103"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Instead of God creating the world in six days and resting on the seventh, He would have put it off until the night before it was due and then pulled an all-nighter.</a:t>
            </a:r>
          </a:p>
        </p:txBody>
      </p:sp>
      <p:sp>
        <p:nvSpPr>
          <p:cNvPr id="6" name="TextBox 5"/>
          <p:cNvSpPr txBox="1"/>
          <p:nvPr/>
        </p:nvSpPr>
        <p:spPr>
          <a:xfrm>
            <a:off x="457200" y="3250465"/>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Last Supper would have been eaten the next </a:t>
            </a:r>
            <a:r>
              <a:rPr lang="en-US" sz="3200" dirty="0" smtClean="0">
                <a:effectLst>
                  <a:outerShdw blurRad="38100" dist="38100" dir="2700000" algn="tl">
                    <a:srgbClr val="000000">
                      <a:alpha val="43137"/>
                    </a:srgbClr>
                  </a:outerShdw>
                </a:effectLst>
              </a:rPr>
              <a:t>morning … cold</a:t>
            </a:r>
            <a:r>
              <a:rPr lang="en-US" sz="3200" dirty="0">
                <a:effectLst>
                  <a:outerShdw blurRad="38100" dist="38100" dir="2700000" algn="tl">
                    <a:srgbClr val="000000">
                      <a:alpha val="43137"/>
                    </a:srgbClr>
                  </a:outerShdw>
                </a:effectLst>
              </a:rPr>
              <a:t>.</a:t>
            </a:r>
          </a:p>
        </p:txBody>
      </p:sp>
      <p:sp>
        <p:nvSpPr>
          <p:cNvPr id="7" name="TextBox 6"/>
          <p:cNvSpPr txBox="1"/>
          <p:nvPr/>
        </p:nvSpPr>
        <p:spPr>
          <a:xfrm>
            <a:off x="457200" y="4256782"/>
            <a:ext cx="820010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Ten Commandments would actually be only </a:t>
            </a:r>
            <a:r>
              <a:rPr lang="en-US" sz="3200" dirty="0" smtClean="0">
                <a:effectLst>
                  <a:outerShdw blurRad="38100" dist="38100" dir="2700000" algn="tl">
                    <a:srgbClr val="000000">
                      <a:alpha val="43137"/>
                    </a:srgbClr>
                  </a:outerShdw>
                </a:effectLst>
              </a:rPr>
              <a:t>five … double-spaced </a:t>
            </a:r>
            <a:r>
              <a:rPr lang="en-US" sz="3200" dirty="0">
                <a:effectLst>
                  <a:outerShdw blurRad="38100" dist="38100" dir="2700000" algn="tl">
                    <a:srgbClr val="000000">
                      <a:alpha val="43137"/>
                    </a:srgbClr>
                  </a:outerShdw>
                </a:effectLst>
              </a:rPr>
              <a:t>and written in a large font.</a:t>
            </a:r>
          </a:p>
        </p:txBody>
      </p:sp>
    </p:spTree>
    <p:extLst>
      <p:ext uri="{BB962C8B-B14F-4D97-AF65-F5344CB8AC3E}">
        <p14:creationId xmlns:p14="http://schemas.microsoft.com/office/powerpoint/2010/main" val="427558716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
        <p:nvSpPr>
          <p:cNvPr id="4" name="TextBox 3"/>
          <p:cNvSpPr txBox="1"/>
          <p:nvPr/>
        </p:nvSpPr>
        <p:spPr>
          <a:xfrm>
            <a:off x="462116" y="702023"/>
            <a:ext cx="8200103" cy="584775"/>
          </a:xfrm>
          <a:prstGeom prst="rect">
            <a:avLst/>
          </a:prstGeom>
          <a:noFill/>
        </p:spPr>
        <p:txBody>
          <a:bodyPr wrap="square" rtlCol="0">
            <a:spAutoFit/>
          </a:bodyPr>
          <a:lstStyle/>
          <a:p>
            <a:pPr algn="ctr"/>
            <a:r>
              <a:rPr lang="en-US" sz="3200" dirty="0" smtClean="0">
                <a:solidFill>
                  <a:srgbClr val="FFFF00"/>
                </a:solidFill>
                <a:effectLst>
                  <a:outerShdw blurRad="38100" dist="38100" dir="2700000" algn="tl">
                    <a:srgbClr val="000000">
                      <a:alpha val="43137"/>
                    </a:srgbClr>
                  </a:outerShdw>
                </a:effectLst>
              </a:rPr>
              <a:t>If College Students Wrote the Bible:</a:t>
            </a:r>
            <a:endParaRPr lang="en-US" sz="320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457200" y="1244025"/>
            <a:ext cx="8200103" cy="1015663"/>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A new edition would be published every two years in order to limit reselling.</a:t>
            </a:r>
          </a:p>
        </p:txBody>
      </p:sp>
      <p:sp>
        <p:nvSpPr>
          <p:cNvPr id="6" name="TextBox 5"/>
          <p:cNvSpPr txBox="1"/>
          <p:nvPr/>
        </p:nvSpPr>
        <p:spPr>
          <a:xfrm>
            <a:off x="457200" y="2207416"/>
            <a:ext cx="8200103" cy="1015663"/>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Forbidden fruit would have been eaten because it wasn't cafeteria food.</a:t>
            </a:r>
          </a:p>
        </p:txBody>
      </p:sp>
      <p:sp>
        <p:nvSpPr>
          <p:cNvPr id="7" name="TextBox 6"/>
          <p:cNvSpPr txBox="1"/>
          <p:nvPr/>
        </p:nvSpPr>
        <p:spPr>
          <a:xfrm>
            <a:off x="457200" y="3138488"/>
            <a:ext cx="8200103" cy="1015663"/>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Paul's letter to the Romans would become Paul's email to </a:t>
            </a:r>
            <a:r>
              <a:rPr lang="en-US" sz="3000" u="sng" dirty="0">
                <a:effectLst>
                  <a:outerShdw blurRad="38100" dist="38100" dir="2700000" algn="tl">
                    <a:srgbClr val="000000">
                      <a:alpha val="43137"/>
                    </a:srgbClr>
                  </a:outerShdw>
                </a:effectLst>
              </a:rPr>
              <a:t>abuse@romans.gov</a:t>
            </a:r>
            <a:r>
              <a:rPr lang="en-US" sz="3000" dirty="0">
                <a:effectLst>
                  <a:outerShdw blurRad="38100" dist="38100" dir="2700000" algn="tl">
                    <a:srgbClr val="000000">
                      <a:alpha val="43137"/>
                    </a:srgbClr>
                  </a:outerShdw>
                </a:effectLst>
              </a:rPr>
              <a:t>.</a:t>
            </a:r>
          </a:p>
        </p:txBody>
      </p:sp>
      <p:sp>
        <p:nvSpPr>
          <p:cNvPr id="8" name="TextBox 7"/>
          <p:cNvSpPr txBox="1"/>
          <p:nvPr/>
        </p:nvSpPr>
        <p:spPr>
          <a:xfrm>
            <a:off x="457200" y="4100512"/>
            <a:ext cx="8200103" cy="55399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Reason Cain killed Abel: they were roommates.</a:t>
            </a:r>
          </a:p>
        </p:txBody>
      </p:sp>
      <p:sp>
        <p:nvSpPr>
          <p:cNvPr id="9" name="TextBox 8"/>
          <p:cNvSpPr txBox="1"/>
          <p:nvPr/>
        </p:nvSpPr>
        <p:spPr>
          <a:xfrm>
            <a:off x="457200" y="4626768"/>
            <a:ext cx="8200103"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Reason why Moses and followers walked in the desert for 40 years: they didn't want to ask directions and look like freshmen.</a:t>
            </a:r>
          </a:p>
        </p:txBody>
      </p:sp>
    </p:spTree>
    <p:extLst>
      <p:ext uri="{BB962C8B-B14F-4D97-AF65-F5344CB8AC3E}">
        <p14:creationId xmlns:p14="http://schemas.microsoft.com/office/powerpoint/2010/main" val="2378778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6"/>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7"/>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3" presetClass="emph" presetSubtype="2" fill="hold" grpId="1" nodeType="withEffect">
                                  <p:stCondLst>
                                    <p:cond delay="0"/>
                                  </p:stCondLst>
                                  <p:childTnLst>
                                    <p:animClr clrSpc="rgb" dir="cw">
                                      <p:cBhvr override="childStyle">
                                        <p:cTn id="35"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Reverend George Whitefield (1714–1770), 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35002" flipH="1">
            <a:off x="1025157" y="716893"/>
            <a:ext cx="1689259" cy="1997732"/>
          </a:xfrm>
          <a:prstGeom prst="rect">
            <a:avLst/>
          </a:prstGeom>
          <a:noFill/>
          <a:effectLst>
            <a:outerShdw blurRad="50800" dist="127000" dir="8100000" algn="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c/ce/John_Wesley_by_George_Romney.jpg/220px-John_Wesley_by_George_Romney.jpg"/>
          <p:cNvPicPr>
            <a:picLocks noChangeAspect="1" noChangeArrowheads="1"/>
          </p:cNvPicPr>
          <p:nvPr/>
        </p:nvPicPr>
        <p:blipFill rotWithShape="1">
          <a:blip r:embed="rId4">
            <a:extLst>
              <a:ext uri="{28A0092B-C50C-407E-A947-70E740481C1C}">
                <a14:useLocalDpi xmlns:a14="http://schemas.microsoft.com/office/drawing/2010/main" val="0"/>
              </a:ext>
            </a:extLst>
          </a:blip>
          <a:srcRect r="4990" b="16668"/>
          <a:stretch/>
        </p:blipFill>
        <p:spPr bwMode="auto">
          <a:xfrm rot="458459">
            <a:off x="3672974" y="701385"/>
            <a:ext cx="1809944" cy="1933818"/>
          </a:xfrm>
          <a:prstGeom prst="rect">
            <a:avLst/>
          </a:prstGeom>
          <a:noFill/>
          <a:effectLst>
            <a:outerShdw blurRad="50800" dist="1270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030" name="Picture 6" descr="http://www.princeton.edu/pub/presidents/images/1758-Edwards.jpg"/>
          <p:cNvPicPr>
            <a:picLocks noChangeAspect="1" noChangeArrowheads="1"/>
          </p:cNvPicPr>
          <p:nvPr/>
        </p:nvPicPr>
        <p:blipFill rotWithShape="1">
          <a:blip r:embed="rId5">
            <a:extLst>
              <a:ext uri="{28A0092B-C50C-407E-A947-70E740481C1C}">
                <a14:useLocalDpi xmlns:a14="http://schemas.microsoft.com/office/drawing/2010/main" val="0"/>
              </a:ext>
            </a:extLst>
          </a:blip>
          <a:srcRect b="11815"/>
          <a:stretch/>
        </p:blipFill>
        <p:spPr bwMode="auto">
          <a:xfrm rot="21135002" flipH="1">
            <a:off x="6951503" y="611888"/>
            <a:ext cx="1889256" cy="2013122"/>
          </a:xfrm>
          <a:prstGeom prst="rect">
            <a:avLst/>
          </a:prstGeom>
          <a:noFill/>
          <a:effectLst>
            <a:outerShdw blurRad="50800" dist="127000" dir="8100000" algn="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032" name="Picture 8" descr="http://www.jesus-is-savior.com/Great%20Men%20of%20God/sunday-cour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73795" flipH="1">
            <a:off x="1123695" y="3329274"/>
            <a:ext cx="1495661" cy="2182665"/>
          </a:xfrm>
          <a:prstGeom prst="rect">
            <a:avLst/>
          </a:prstGeom>
          <a:noFill/>
          <a:effectLst>
            <a:outerShdw blurRad="50800" dist="1270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034" name="Picture 10" descr="http://www.newsmax.com/CMSPages/GetFile.aspx?guid=9a6d987d-a9ce-4846-a988-555ed2c62367&amp;SiteName=Newsmax"/>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78" r="14722" b="10463"/>
          <a:stretch/>
        </p:blipFill>
        <p:spPr bwMode="auto">
          <a:xfrm rot="21135002">
            <a:off x="3706946" y="3266538"/>
            <a:ext cx="1987196" cy="2134068"/>
          </a:xfrm>
          <a:prstGeom prst="rect">
            <a:avLst/>
          </a:prstGeom>
          <a:noFill/>
          <a:effectLst>
            <a:outerShdw blurRad="50800" dist="127000" dir="8100000" algn="tr" rotWithShape="0">
              <a:schemeClr val="bg1">
                <a:alpha val="40000"/>
              </a:schemeClr>
            </a:outerShdw>
          </a:effectLst>
          <a:extLst>
            <a:ext uri="{909E8E84-426E-40DD-AFC4-6F175D3DCCD1}">
              <a14:hiddenFill xmlns:a14="http://schemas.microsoft.com/office/drawing/2010/main">
                <a:solidFill>
                  <a:srgbClr val="FFFFFF"/>
                </a:solidFill>
              </a14:hiddenFill>
            </a:ext>
          </a:extLst>
        </p:spPr>
      </p:pic>
      <p:pic>
        <p:nvPicPr>
          <p:cNvPr id="1036" name="Picture 12" descr="http://images.christianpost.com/full/65207/greg-lauri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958"/>
          <a:stretch/>
        </p:blipFill>
        <p:spPr bwMode="auto">
          <a:xfrm rot="574085" flipH="1">
            <a:off x="6472091" y="3572651"/>
            <a:ext cx="1843941" cy="1879550"/>
          </a:xfrm>
          <a:prstGeom prst="rect">
            <a:avLst/>
          </a:prstGeom>
          <a:noFill/>
          <a:effectLst>
            <a:outerShdw blurRad="50800" dist="127000" dir="2700000" algn="tl"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516" y="2580152"/>
            <a:ext cx="316149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George </a:t>
            </a:r>
            <a:r>
              <a:rPr lang="en-US" sz="3200" dirty="0" smtClean="0">
                <a:effectLst>
                  <a:outerShdw blurRad="38100" dist="38100" dir="2700000" algn="tl">
                    <a:srgbClr val="000000">
                      <a:alpha val="43137"/>
                    </a:srgbClr>
                  </a:outerShdw>
                </a:effectLst>
              </a:rPr>
              <a:t>Whitefield</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5" name="TextBox 4"/>
          <p:cNvSpPr txBox="1"/>
          <p:nvPr/>
        </p:nvSpPr>
        <p:spPr>
          <a:xfrm>
            <a:off x="2934505" y="2577205"/>
            <a:ext cx="3161495" cy="58477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rPr>
              <a:t>John Wesley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6" name="TextBox 5"/>
          <p:cNvSpPr txBox="1"/>
          <p:nvPr/>
        </p:nvSpPr>
        <p:spPr>
          <a:xfrm>
            <a:off x="5753905" y="2579180"/>
            <a:ext cx="3161495"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Jonathan Edwards</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7" name="TextBox 6"/>
          <p:cNvSpPr txBox="1"/>
          <p:nvPr/>
        </p:nvSpPr>
        <p:spPr>
          <a:xfrm>
            <a:off x="235004" y="5419123"/>
            <a:ext cx="3161495"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Billy Sunday</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8" name="TextBox 7"/>
          <p:cNvSpPr txBox="1"/>
          <p:nvPr/>
        </p:nvSpPr>
        <p:spPr>
          <a:xfrm>
            <a:off x="3010705" y="5417884"/>
            <a:ext cx="3161495"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Billy Graham</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9" name="TextBox 8"/>
          <p:cNvSpPr txBox="1"/>
          <p:nvPr/>
        </p:nvSpPr>
        <p:spPr>
          <a:xfrm>
            <a:off x="5830105" y="5435025"/>
            <a:ext cx="3161495"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Greg Laurie</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10" name="TextBox 9"/>
          <p:cNvSpPr txBox="1"/>
          <p:nvPr/>
        </p:nvSpPr>
        <p:spPr>
          <a:xfrm>
            <a:off x="3288410" y="4035055"/>
            <a:ext cx="3161495"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Vera Craft</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grpSp>
        <p:nvGrpSpPr>
          <p:cNvPr id="14" name="Group 13"/>
          <p:cNvGrpSpPr/>
          <p:nvPr/>
        </p:nvGrpSpPr>
        <p:grpSpPr>
          <a:xfrm rot="21135002" flipH="1">
            <a:off x="3993666" y="2096408"/>
            <a:ext cx="1721055" cy="1945205"/>
            <a:chOff x="-1550274" y="4191000"/>
            <a:chExt cx="1721054" cy="1768368"/>
          </a:xfrm>
          <a:effectLst>
            <a:outerShdw blurRad="50800" dist="127000" dir="8100000" algn="tr" rotWithShape="0">
              <a:schemeClr val="bg1">
                <a:alpha val="40000"/>
              </a:schemeClr>
            </a:outerShdw>
          </a:effectLst>
        </p:grpSpPr>
        <p:pic>
          <p:nvPicPr>
            <p:cNvPr id="1038" name="Picture 14" descr="Silhouette-of-woman Clip 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0274" y="4191000"/>
              <a:ext cx="1721054" cy="1768368"/>
            </a:xfrm>
            <a:prstGeom prst="rect">
              <a:avLst/>
            </a:prstGeom>
            <a:solidFill>
              <a:schemeClr val="accent1">
                <a:lumMod val="50000"/>
              </a:schemeClr>
            </a:solidFill>
          </p:spPr>
        </p:pic>
        <p:sp>
          <p:nvSpPr>
            <p:cNvPr id="13" name="TextBox 12"/>
            <p:cNvSpPr txBox="1"/>
            <p:nvPr/>
          </p:nvSpPr>
          <p:spPr>
            <a:xfrm>
              <a:off x="-947599" y="4742143"/>
              <a:ext cx="465848" cy="923329"/>
            </a:xfrm>
            <a:prstGeom prst="rect">
              <a:avLst/>
            </a:prstGeom>
            <a:noFill/>
          </p:spPr>
          <p:txBody>
            <a:bodyPr wrap="square" rtlCol="0">
              <a:spAutoFit/>
            </a:bodyPr>
            <a:lstStyle/>
            <a:p>
              <a:r>
                <a:rPr lang="en-US" sz="6000" b="1" dirty="0" smtClean="0">
                  <a:solidFill>
                    <a:schemeClr val="accent1">
                      <a:lumMod val="50000"/>
                    </a:schemeClr>
                  </a:solidFill>
                </a:rPr>
                <a:t>?</a:t>
              </a:r>
              <a:endParaRPr lang="en-US" sz="6000" b="1" dirty="0">
                <a:solidFill>
                  <a:schemeClr val="accent1">
                    <a:lumMod val="50000"/>
                  </a:schemeClr>
                </a:solidFill>
              </a:endParaRPr>
            </a:p>
          </p:txBody>
        </p:sp>
      </p:grpSp>
      <p:sp>
        <p:nvSpPr>
          <p:cNvPr id="19" name="TextBox 18"/>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127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3" presetClass="emph" presetSubtype="2" fill="hold" grpId="2" nodeType="afterEffect">
                                  <p:stCondLst>
                                    <p:cond delay="0"/>
                                  </p:stCondLst>
                                  <p:childTnLst>
                                    <p:animClr clrSpc="rgb" dir="cw">
                                      <p:cBhvr override="childStyle">
                                        <p:cTn id="19" dur="2000" fill="hold"/>
                                        <p:tgtEl>
                                          <p:spTgt spid="2"/>
                                        </p:tgtEl>
                                        <p:attrNameLst>
                                          <p:attrName>style.color</p:attrName>
                                        </p:attrNameLst>
                                      </p:cBhvr>
                                      <p:to>
                                        <a:schemeClr val="accent2"/>
                                      </p:to>
                                    </p:animClr>
                                  </p:childTnLst>
                                </p:cTn>
                              </p:par>
                              <p:par>
                                <p:cTn id="20" presetID="10"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3" presetClass="emph" presetSubtype="2" fill="hold" grpId="3" nodeType="afterEffect">
                                  <p:stCondLst>
                                    <p:cond delay="0"/>
                                  </p:stCondLst>
                                  <p:childTnLst>
                                    <p:animClr clrSpc="rgb" dir="cw">
                                      <p:cBhvr override="childStyle">
                                        <p:cTn id="30" dur="2000" fill="hold"/>
                                        <p:tgtEl>
                                          <p:spTgt spid="5"/>
                                        </p:tgtEl>
                                        <p:attrNameLst>
                                          <p:attrName>style.color</p:attrName>
                                        </p:attrNameLst>
                                      </p:cBhvr>
                                      <p:to>
                                        <a:schemeClr val="accent2"/>
                                      </p:to>
                                    </p:animClr>
                                  </p:childTnLst>
                                </p:cTn>
                              </p:par>
                              <p:par>
                                <p:cTn id="31" presetID="10" presetClass="entr" presetSubtype="0"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par>
                          <p:cTn id="39" fill="hold">
                            <p:stCondLst>
                              <p:cond delay="500"/>
                            </p:stCondLst>
                            <p:childTnLst>
                              <p:par>
                                <p:cTn id="40" presetID="3" presetClass="emph" presetSubtype="2" fill="hold" grpId="3" nodeType="afterEffect">
                                  <p:stCondLst>
                                    <p:cond delay="0"/>
                                  </p:stCondLst>
                                  <p:childTnLst>
                                    <p:animClr clrSpc="rgb" dir="cw">
                                      <p:cBhvr override="childStyle">
                                        <p:cTn id="41" dur="2000" fill="hold"/>
                                        <p:tgtEl>
                                          <p:spTgt spid="6"/>
                                        </p:tgtEl>
                                        <p:attrNameLst>
                                          <p:attrName>style.color</p:attrName>
                                        </p:attrNameLst>
                                      </p:cBhvr>
                                      <p:to>
                                        <a:schemeClr val="accent2"/>
                                      </p:to>
                                    </p:animClr>
                                  </p:childTnLst>
                                </p:cTn>
                              </p:par>
                              <p:par>
                                <p:cTn id="42" presetID="10" presetClass="entr" presetSubtype="0" fill="hold" nodeType="withEffect">
                                  <p:stCondLst>
                                    <p:cond delay="0"/>
                                  </p:stCondLst>
                                  <p:childTnLst>
                                    <p:set>
                                      <p:cBhvr>
                                        <p:cTn id="43" dur="1" fill="hold">
                                          <p:stCondLst>
                                            <p:cond delay="0"/>
                                          </p:stCondLst>
                                        </p:cTn>
                                        <p:tgtEl>
                                          <p:spTgt spid="1032"/>
                                        </p:tgtEl>
                                        <p:attrNameLst>
                                          <p:attrName>style.visibility</p:attrName>
                                        </p:attrNameLst>
                                      </p:cBhvr>
                                      <p:to>
                                        <p:strVal val="visible"/>
                                      </p:to>
                                    </p:set>
                                    <p:animEffect transition="in" filter="fade">
                                      <p:cBhvr>
                                        <p:cTn id="44" dur="500"/>
                                        <p:tgtEl>
                                          <p:spTgt spid="103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500"/>
                            </p:stCondLst>
                            <p:childTnLst>
                              <p:par>
                                <p:cTn id="51" presetID="3" presetClass="emph" presetSubtype="2" fill="hold" grpId="3" nodeType="afterEffect">
                                  <p:stCondLst>
                                    <p:cond delay="0"/>
                                  </p:stCondLst>
                                  <p:childTnLst>
                                    <p:animClr clrSpc="rgb" dir="cw">
                                      <p:cBhvr override="childStyle">
                                        <p:cTn id="52" dur="2000" fill="hold"/>
                                        <p:tgtEl>
                                          <p:spTgt spid="7"/>
                                        </p:tgtEl>
                                        <p:attrNameLst>
                                          <p:attrName>style.color</p:attrName>
                                        </p:attrNameLst>
                                      </p:cBhvr>
                                      <p:to>
                                        <a:schemeClr val="accent2"/>
                                      </p:to>
                                    </p:animClr>
                                  </p:childTnLst>
                                </p:cTn>
                              </p:par>
                              <p:par>
                                <p:cTn id="53" presetID="10" presetClass="entr" presetSubtype="0" fill="hold" nodeType="withEffect">
                                  <p:stCondLst>
                                    <p:cond delay="0"/>
                                  </p:stCondLst>
                                  <p:childTnLst>
                                    <p:set>
                                      <p:cBhvr>
                                        <p:cTn id="54" dur="1" fill="hold">
                                          <p:stCondLst>
                                            <p:cond delay="0"/>
                                          </p:stCondLst>
                                        </p:cTn>
                                        <p:tgtEl>
                                          <p:spTgt spid="1034"/>
                                        </p:tgtEl>
                                        <p:attrNameLst>
                                          <p:attrName>style.visibility</p:attrName>
                                        </p:attrNameLst>
                                      </p:cBhvr>
                                      <p:to>
                                        <p:strVal val="visible"/>
                                      </p:to>
                                    </p:set>
                                    <p:animEffect transition="in" filter="fade">
                                      <p:cBhvr>
                                        <p:cTn id="55" dur="500"/>
                                        <p:tgtEl>
                                          <p:spTgt spid="10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par>
                          <p:cTn id="61" fill="hold">
                            <p:stCondLst>
                              <p:cond delay="500"/>
                            </p:stCondLst>
                            <p:childTnLst>
                              <p:par>
                                <p:cTn id="62" presetID="3" presetClass="emph" presetSubtype="2" fill="hold" grpId="3" nodeType="afterEffect">
                                  <p:stCondLst>
                                    <p:cond delay="0"/>
                                  </p:stCondLst>
                                  <p:childTnLst>
                                    <p:animClr clrSpc="rgb" dir="cw">
                                      <p:cBhvr override="childStyle">
                                        <p:cTn id="63" dur="2000" fill="hold"/>
                                        <p:tgtEl>
                                          <p:spTgt spid="8"/>
                                        </p:tgtEl>
                                        <p:attrNameLst>
                                          <p:attrName>style.color</p:attrName>
                                        </p:attrNameLst>
                                      </p:cBhvr>
                                      <p:to>
                                        <a:schemeClr val="accent2"/>
                                      </p:to>
                                    </p:animClr>
                                  </p:childTnLst>
                                </p:cTn>
                              </p:par>
                              <p:par>
                                <p:cTn id="64" presetID="10" presetClass="entr" presetSubtype="0" fill="hold" nodeType="withEffect">
                                  <p:stCondLst>
                                    <p:cond delay="0"/>
                                  </p:stCondLst>
                                  <p:childTnLst>
                                    <p:set>
                                      <p:cBhvr>
                                        <p:cTn id="65" dur="1" fill="hold">
                                          <p:stCondLst>
                                            <p:cond delay="0"/>
                                          </p:stCondLst>
                                        </p:cTn>
                                        <p:tgtEl>
                                          <p:spTgt spid="1036"/>
                                        </p:tgtEl>
                                        <p:attrNameLst>
                                          <p:attrName>style.visibility</p:attrName>
                                        </p:attrNameLst>
                                      </p:cBhvr>
                                      <p:to>
                                        <p:strVal val="visible"/>
                                      </p:to>
                                    </p:set>
                                    <p:animEffect transition="in" filter="fade">
                                      <p:cBhvr>
                                        <p:cTn id="66" dur="500"/>
                                        <p:tgtEl>
                                          <p:spTgt spid="103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par>
                          <p:cTn id="76" fill="hold">
                            <p:stCondLst>
                              <p:cond delay="1000"/>
                            </p:stCondLst>
                            <p:childTnLst>
                              <p:par>
                                <p:cTn id="77" presetID="9" presetClass="emph" presetSubtype="0" nodeType="afterEffect">
                                  <p:stCondLst>
                                    <p:cond delay="0"/>
                                  </p:stCondLst>
                                  <p:childTnLst>
                                    <p:set>
                                      <p:cBhvr rctx="PPT">
                                        <p:cTn id="78" dur="indefinite"/>
                                        <p:tgtEl>
                                          <p:spTgt spid="1026"/>
                                        </p:tgtEl>
                                        <p:attrNameLst>
                                          <p:attrName>style.opacity</p:attrName>
                                        </p:attrNameLst>
                                      </p:cBhvr>
                                      <p:to>
                                        <p:strVal val="0.25"/>
                                      </p:to>
                                    </p:set>
                                    <p:animEffect filter="image" prLst="opacity: 0.25">
                                      <p:cBhvr rctx="IE">
                                        <p:cTn id="79" dur="indefinite"/>
                                        <p:tgtEl>
                                          <p:spTgt spid="1026"/>
                                        </p:tgtEl>
                                      </p:cBhvr>
                                    </p:animEffect>
                                  </p:childTnLst>
                                </p:cTn>
                              </p:par>
                              <p:par>
                                <p:cTn id="80" presetID="9" presetClass="emph" presetSubtype="0" grpId="1" nodeType="withEffect">
                                  <p:stCondLst>
                                    <p:cond delay="0"/>
                                  </p:stCondLst>
                                  <p:childTnLst>
                                    <p:set>
                                      <p:cBhvr rctx="PPT">
                                        <p:cTn id="81" dur="indefinite"/>
                                        <p:tgtEl>
                                          <p:spTgt spid="2"/>
                                        </p:tgtEl>
                                        <p:attrNameLst>
                                          <p:attrName>style.opacity</p:attrName>
                                        </p:attrNameLst>
                                      </p:cBhvr>
                                      <p:to>
                                        <p:strVal val="0.5"/>
                                      </p:to>
                                    </p:set>
                                    <p:animEffect filter="image" prLst="opacity: 0.5">
                                      <p:cBhvr rctx="IE">
                                        <p:cTn id="82" dur="indefinite"/>
                                        <p:tgtEl>
                                          <p:spTgt spid="2"/>
                                        </p:tgtEl>
                                      </p:cBhvr>
                                    </p:animEffect>
                                  </p:childTnLst>
                                </p:cTn>
                              </p:par>
                              <p:par>
                                <p:cTn id="83" presetID="9" presetClass="emph" presetSubtype="0" grpId="2" nodeType="withEffect">
                                  <p:stCondLst>
                                    <p:cond delay="0"/>
                                  </p:stCondLst>
                                  <p:childTnLst>
                                    <p:set>
                                      <p:cBhvr rctx="PPT">
                                        <p:cTn id="84" dur="indefinite"/>
                                        <p:tgtEl>
                                          <p:spTgt spid="5"/>
                                        </p:tgtEl>
                                        <p:attrNameLst>
                                          <p:attrName>style.opacity</p:attrName>
                                        </p:attrNameLst>
                                      </p:cBhvr>
                                      <p:to>
                                        <p:strVal val="0.25"/>
                                      </p:to>
                                    </p:set>
                                    <p:animEffect filter="image" prLst="opacity: 0.25">
                                      <p:cBhvr rctx="IE">
                                        <p:cTn id="85" dur="indefinite"/>
                                        <p:tgtEl>
                                          <p:spTgt spid="5"/>
                                        </p:tgtEl>
                                      </p:cBhvr>
                                    </p:animEffect>
                                  </p:childTnLst>
                                </p:cTn>
                              </p:par>
                              <p:par>
                                <p:cTn id="86" presetID="9" presetClass="emph" presetSubtype="0" nodeType="withEffect">
                                  <p:stCondLst>
                                    <p:cond delay="0"/>
                                  </p:stCondLst>
                                  <p:childTnLst>
                                    <p:set>
                                      <p:cBhvr rctx="PPT">
                                        <p:cTn id="87" dur="indefinite"/>
                                        <p:tgtEl>
                                          <p:spTgt spid="1028"/>
                                        </p:tgtEl>
                                        <p:attrNameLst>
                                          <p:attrName>style.opacity</p:attrName>
                                        </p:attrNameLst>
                                      </p:cBhvr>
                                      <p:to>
                                        <p:strVal val="0.25"/>
                                      </p:to>
                                    </p:set>
                                    <p:animEffect filter="image" prLst="opacity: 0.25">
                                      <p:cBhvr rctx="IE">
                                        <p:cTn id="88" dur="indefinite"/>
                                        <p:tgtEl>
                                          <p:spTgt spid="1028"/>
                                        </p:tgtEl>
                                      </p:cBhvr>
                                    </p:animEffect>
                                  </p:childTnLst>
                                </p:cTn>
                              </p:par>
                              <p:par>
                                <p:cTn id="89" presetID="9" presetClass="emph" presetSubtype="0" grpId="2" nodeType="withEffect">
                                  <p:stCondLst>
                                    <p:cond delay="0"/>
                                  </p:stCondLst>
                                  <p:childTnLst>
                                    <p:set>
                                      <p:cBhvr rctx="PPT">
                                        <p:cTn id="90" dur="indefinite"/>
                                        <p:tgtEl>
                                          <p:spTgt spid="6"/>
                                        </p:tgtEl>
                                        <p:attrNameLst>
                                          <p:attrName>style.opacity</p:attrName>
                                        </p:attrNameLst>
                                      </p:cBhvr>
                                      <p:to>
                                        <p:strVal val="0.25"/>
                                      </p:to>
                                    </p:set>
                                    <p:animEffect filter="image" prLst="opacity: 0.25">
                                      <p:cBhvr rctx="IE">
                                        <p:cTn id="91" dur="indefinite"/>
                                        <p:tgtEl>
                                          <p:spTgt spid="6"/>
                                        </p:tgtEl>
                                      </p:cBhvr>
                                    </p:animEffect>
                                  </p:childTnLst>
                                </p:cTn>
                              </p:par>
                              <p:par>
                                <p:cTn id="92" presetID="9" presetClass="emph" presetSubtype="0" nodeType="withEffect">
                                  <p:stCondLst>
                                    <p:cond delay="0"/>
                                  </p:stCondLst>
                                  <p:childTnLst>
                                    <p:set>
                                      <p:cBhvr rctx="PPT">
                                        <p:cTn id="93" dur="indefinite"/>
                                        <p:tgtEl>
                                          <p:spTgt spid="1030"/>
                                        </p:tgtEl>
                                        <p:attrNameLst>
                                          <p:attrName>style.opacity</p:attrName>
                                        </p:attrNameLst>
                                      </p:cBhvr>
                                      <p:to>
                                        <p:strVal val="0.25"/>
                                      </p:to>
                                    </p:set>
                                    <p:animEffect filter="image" prLst="opacity: 0.25">
                                      <p:cBhvr rctx="IE">
                                        <p:cTn id="94" dur="indefinite"/>
                                        <p:tgtEl>
                                          <p:spTgt spid="1030"/>
                                        </p:tgtEl>
                                      </p:cBhvr>
                                    </p:animEffect>
                                  </p:childTnLst>
                                </p:cTn>
                              </p:par>
                              <p:par>
                                <p:cTn id="95" presetID="9" presetClass="emph" presetSubtype="0" grpId="2" nodeType="withEffect">
                                  <p:stCondLst>
                                    <p:cond delay="0"/>
                                  </p:stCondLst>
                                  <p:childTnLst>
                                    <p:set>
                                      <p:cBhvr rctx="PPT">
                                        <p:cTn id="96" dur="indefinite"/>
                                        <p:tgtEl>
                                          <p:spTgt spid="7"/>
                                        </p:tgtEl>
                                        <p:attrNameLst>
                                          <p:attrName>style.opacity</p:attrName>
                                        </p:attrNameLst>
                                      </p:cBhvr>
                                      <p:to>
                                        <p:strVal val="0.25"/>
                                      </p:to>
                                    </p:set>
                                    <p:animEffect filter="image" prLst="opacity: 0.25">
                                      <p:cBhvr rctx="IE">
                                        <p:cTn id="97" dur="indefinite"/>
                                        <p:tgtEl>
                                          <p:spTgt spid="7"/>
                                        </p:tgtEl>
                                      </p:cBhvr>
                                    </p:animEffect>
                                  </p:childTnLst>
                                </p:cTn>
                              </p:par>
                              <p:par>
                                <p:cTn id="98" presetID="9" presetClass="emph" presetSubtype="0" nodeType="withEffect">
                                  <p:stCondLst>
                                    <p:cond delay="0"/>
                                  </p:stCondLst>
                                  <p:childTnLst>
                                    <p:set>
                                      <p:cBhvr rctx="PPT">
                                        <p:cTn id="99" dur="indefinite"/>
                                        <p:tgtEl>
                                          <p:spTgt spid="1032"/>
                                        </p:tgtEl>
                                        <p:attrNameLst>
                                          <p:attrName>style.opacity</p:attrName>
                                        </p:attrNameLst>
                                      </p:cBhvr>
                                      <p:to>
                                        <p:strVal val="0.25"/>
                                      </p:to>
                                    </p:set>
                                    <p:animEffect filter="image" prLst="opacity: 0.25">
                                      <p:cBhvr rctx="IE">
                                        <p:cTn id="100" dur="indefinite"/>
                                        <p:tgtEl>
                                          <p:spTgt spid="1032"/>
                                        </p:tgtEl>
                                      </p:cBhvr>
                                    </p:animEffect>
                                  </p:childTnLst>
                                </p:cTn>
                              </p:par>
                              <p:par>
                                <p:cTn id="101" presetID="9" presetClass="emph" presetSubtype="0" grpId="2" nodeType="withEffect">
                                  <p:stCondLst>
                                    <p:cond delay="0"/>
                                  </p:stCondLst>
                                  <p:childTnLst>
                                    <p:set>
                                      <p:cBhvr rctx="PPT">
                                        <p:cTn id="102" dur="indefinite"/>
                                        <p:tgtEl>
                                          <p:spTgt spid="8"/>
                                        </p:tgtEl>
                                        <p:attrNameLst>
                                          <p:attrName>style.opacity</p:attrName>
                                        </p:attrNameLst>
                                      </p:cBhvr>
                                      <p:to>
                                        <p:strVal val="0.25"/>
                                      </p:to>
                                    </p:set>
                                    <p:animEffect filter="image" prLst="opacity: 0.25">
                                      <p:cBhvr rctx="IE">
                                        <p:cTn id="103" dur="indefinite"/>
                                        <p:tgtEl>
                                          <p:spTgt spid="8"/>
                                        </p:tgtEl>
                                      </p:cBhvr>
                                    </p:animEffect>
                                  </p:childTnLst>
                                </p:cTn>
                              </p:par>
                              <p:par>
                                <p:cTn id="104" presetID="9" presetClass="emph" presetSubtype="0" nodeType="withEffect">
                                  <p:stCondLst>
                                    <p:cond delay="0"/>
                                  </p:stCondLst>
                                  <p:childTnLst>
                                    <p:set>
                                      <p:cBhvr rctx="PPT">
                                        <p:cTn id="105" dur="indefinite"/>
                                        <p:tgtEl>
                                          <p:spTgt spid="1034"/>
                                        </p:tgtEl>
                                        <p:attrNameLst>
                                          <p:attrName>style.opacity</p:attrName>
                                        </p:attrNameLst>
                                      </p:cBhvr>
                                      <p:to>
                                        <p:strVal val="0.25"/>
                                      </p:to>
                                    </p:set>
                                    <p:animEffect filter="image" prLst="opacity: 0.25">
                                      <p:cBhvr rctx="IE">
                                        <p:cTn id="106" dur="indefinite"/>
                                        <p:tgtEl>
                                          <p:spTgt spid="1034"/>
                                        </p:tgtEl>
                                      </p:cBhvr>
                                    </p:animEffect>
                                  </p:childTnLst>
                                </p:cTn>
                              </p:par>
                              <p:par>
                                <p:cTn id="107" presetID="9" presetClass="emph" presetSubtype="0" grpId="2" nodeType="withEffect">
                                  <p:stCondLst>
                                    <p:cond delay="0"/>
                                  </p:stCondLst>
                                  <p:childTnLst>
                                    <p:set>
                                      <p:cBhvr rctx="PPT">
                                        <p:cTn id="108" dur="indefinite"/>
                                        <p:tgtEl>
                                          <p:spTgt spid="9"/>
                                        </p:tgtEl>
                                        <p:attrNameLst>
                                          <p:attrName>style.opacity</p:attrName>
                                        </p:attrNameLst>
                                      </p:cBhvr>
                                      <p:to>
                                        <p:strVal val="0.25"/>
                                      </p:to>
                                    </p:set>
                                    <p:animEffect filter="image" prLst="opacity: 0.25">
                                      <p:cBhvr rctx="IE">
                                        <p:cTn id="109" dur="indefinite"/>
                                        <p:tgtEl>
                                          <p:spTgt spid="9"/>
                                        </p:tgtEl>
                                      </p:cBhvr>
                                    </p:animEffect>
                                  </p:childTnLst>
                                </p:cTn>
                              </p:par>
                              <p:par>
                                <p:cTn id="110" presetID="9" presetClass="emph" presetSubtype="0" nodeType="withEffect">
                                  <p:stCondLst>
                                    <p:cond delay="0"/>
                                  </p:stCondLst>
                                  <p:childTnLst>
                                    <p:set>
                                      <p:cBhvr rctx="PPT">
                                        <p:cTn id="111" dur="indefinite"/>
                                        <p:tgtEl>
                                          <p:spTgt spid="1036"/>
                                        </p:tgtEl>
                                        <p:attrNameLst>
                                          <p:attrName>style.opacity</p:attrName>
                                        </p:attrNameLst>
                                      </p:cBhvr>
                                      <p:to>
                                        <p:strVal val="0.25"/>
                                      </p:to>
                                    </p:set>
                                    <p:animEffect filter="image" prLst="opacity: 0.25">
                                      <p:cBhvr rctx="IE">
                                        <p:cTn id="112" dur="indefinite"/>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5" grpId="0"/>
      <p:bldP spid="5" grpId="2"/>
      <p:bldP spid="5" grpId="3"/>
      <p:bldP spid="6" grpId="0"/>
      <p:bldP spid="6" grpId="2"/>
      <p:bldP spid="6" grpId="3"/>
      <p:bldP spid="7" grpId="0"/>
      <p:bldP spid="7" grpId="2"/>
      <p:bldP spid="7" grpId="3"/>
      <p:bldP spid="8" grpId="0"/>
      <p:bldP spid="8" grpId="2"/>
      <p:bldP spid="8" grpId="3"/>
      <p:bldP spid="9" grpId="0"/>
      <p:bldP spid="9" grpId="2"/>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40913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grpSp>
        <p:nvGrpSpPr>
          <p:cNvPr id="37" name="Group 36"/>
          <p:cNvGrpSpPr/>
          <p:nvPr/>
        </p:nvGrpSpPr>
        <p:grpSpPr>
          <a:xfrm>
            <a:off x="2327910" y="706942"/>
            <a:ext cx="4107180" cy="5196840"/>
            <a:chOff x="2327910" y="706942"/>
            <a:chExt cx="4107180" cy="5196840"/>
          </a:xfrm>
        </p:grpSpPr>
        <p:grpSp>
          <p:nvGrpSpPr>
            <p:cNvPr id="11" name="Group 10"/>
            <p:cNvGrpSpPr/>
            <p:nvPr/>
          </p:nvGrpSpPr>
          <p:grpSpPr>
            <a:xfrm>
              <a:off x="2327910" y="706942"/>
              <a:ext cx="4107180" cy="5196840"/>
              <a:chOff x="2327910" y="706942"/>
              <a:chExt cx="4107180" cy="5196840"/>
            </a:xfrm>
          </p:grpSpPr>
          <p:grpSp>
            <p:nvGrpSpPr>
              <p:cNvPr id="29" name="Group 28"/>
              <p:cNvGrpSpPr/>
              <p:nvPr/>
            </p:nvGrpSpPr>
            <p:grpSpPr>
              <a:xfrm>
                <a:off x="2327910" y="706942"/>
                <a:ext cx="4107180" cy="5196840"/>
                <a:chOff x="2327910" y="706942"/>
                <a:chExt cx="4107180" cy="5196840"/>
              </a:xfrm>
            </p:grpSpPr>
            <p:grpSp>
              <p:nvGrpSpPr>
                <p:cNvPr id="30" name="Group 29"/>
                <p:cNvGrpSpPr/>
                <p:nvPr/>
              </p:nvGrpSpPr>
              <p:grpSpPr>
                <a:xfrm rot="168226">
                  <a:off x="2327910" y="706942"/>
                  <a:ext cx="4107180" cy="5196840"/>
                  <a:chOff x="2514600" y="1066800"/>
                  <a:chExt cx="3733800" cy="4724400"/>
                </a:xfrm>
                <a:effectLst>
                  <a:outerShdw blurRad="127000" dist="254000" dir="2700000" algn="tl" rotWithShape="0">
                    <a:schemeClr val="bg1">
                      <a:alpha val="35000"/>
                    </a:schemeClr>
                  </a:outerShdw>
                </a:effectLst>
              </p:grpSpPr>
              <p:sp>
                <p:nvSpPr>
                  <p:cNvPr id="32" name="Rectangle 31"/>
                  <p:cNvSpPr/>
                  <p:nvPr/>
                </p:nvSpPr>
                <p:spPr>
                  <a:xfrm>
                    <a:off x="2514600" y="1143000"/>
                    <a:ext cx="36576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igh DmBd BT" pitchFamily="2" charset="0"/>
                    </a:endParaRPr>
                  </a:p>
                </p:txBody>
              </p:sp>
              <p:sp>
                <p:nvSpPr>
                  <p:cNvPr id="33" name="TextBox 32"/>
                  <p:cNvSpPr txBox="1"/>
                  <p:nvPr/>
                </p:nvSpPr>
                <p:spPr>
                  <a:xfrm>
                    <a:off x="2514600" y="1066800"/>
                    <a:ext cx="3657600" cy="1107996"/>
                  </a:xfrm>
                  <a:prstGeom prst="rect">
                    <a:avLst/>
                  </a:prstGeom>
                  <a:noFill/>
                </p:spPr>
                <p:txBody>
                  <a:bodyPr wrap="square" rtlCol="0">
                    <a:spAutoFit/>
                  </a:bodyPr>
                  <a:lstStyle/>
                  <a:p>
                    <a:pPr algn="ctr"/>
                    <a:r>
                      <a:rPr lang="en-US" sz="6600" b="1" dirty="0" smtClean="0">
                        <a:ln w="19050">
                          <a:solidFill>
                            <a:sysClr val="windowText" lastClr="000000"/>
                          </a:solidFill>
                        </a:ln>
                        <a:latin typeface="Bookman Old Style" panose="02050604050505020204" pitchFamily="18" charset="0"/>
                      </a:rPr>
                      <a:t>Prophet</a:t>
                    </a:r>
                    <a:endParaRPr lang="en-US" sz="6600" b="1" dirty="0">
                      <a:ln w="19050">
                        <a:solidFill>
                          <a:sysClr val="windowText" lastClr="000000"/>
                        </a:solidFill>
                      </a:ln>
                      <a:latin typeface="Bookman Old Style" panose="02050604050505020204" pitchFamily="18" charset="0"/>
                    </a:endParaRPr>
                  </a:p>
                </p:txBody>
              </p:sp>
              <p:sp>
                <p:nvSpPr>
                  <p:cNvPr id="34" name="TextBox 33"/>
                  <p:cNvSpPr txBox="1"/>
                  <p:nvPr/>
                </p:nvSpPr>
                <p:spPr>
                  <a:xfrm>
                    <a:off x="4183780" y="1838980"/>
                    <a:ext cx="2064620" cy="523220"/>
                  </a:xfrm>
                  <a:prstGeom prst="rect">
                    <a:avLst/>
                  </a:prstGeom>
                  <a:noFill/>
                  <a:ln w="9525">
                    <a:noFill/>
                  </a:ln>
                </p:spPr>
                <p:txBody>
                  <a:bodyPr wrap="square" rtlCol="0">
                    <a:spAutoFit/>
                  </a:bodyPr>
                  <a:lstStyle/>
                  <a:p>
                    <a:pPr algn="ctr"/>
                    <a:r>
                      <a:rPr lang="en-US" sz="2800" b="1" smtClean="0">
                        <a:ln w="19050">
                          <a:solidFill>
                            <a:sysClr val="windowText" lastClr="000000"/>
                          </a:solidFill>
                        </a:ln>
                        <a:latin typeface="Bookman Old Style" panose="02050604050505020204" pitchFamily="18" charset="0"/>
                      </a:rPr>
                      <a:t>monthly</a:t>
                    </a:r>
                    <a:endParaRPr lang="en-US" sz="2800" b="1" dirty="0">
                      <a:ln w="19050">
                        <a:solidFill>
                          <a:sysClr val="windowText" lastClr="000000"/>
                        </a:solidFill>
                      </a:ln>
                      <a:latin typeface="Bookman Old Style" panose="02050604050505020204" pitchFamily="18" charset="0"/>
                    </a:endParaRPr>
                  </a:p>
                </p:txBody>
              </p:sp>
              <p:pic>
                <p:nvPicPr>
                  <p:cNvPr id="35" name="Picture 2" descr="https://commondatastorage.googleapis.com/static-youversionapi-com/videos/thumbnails/88/1280x72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48" t="7311" r="37099" b="9112"/>
                  <a:stretch/>
                </p:blipFill>
                <p:spPr bwMode="auto">
                  <a:xfrm>
                    <a:off x="2851630" y="2135927"/>
                    <a:ext cx="2362200" cy="22098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3048000" y="4397960"/>
                    <a:ext cx="3087624" cy="1091208"/>
                  </a:xfrm>
                  <a:prstGeom prst="rect">
                    <a:avLst/>
                  </a:prstGeom>
                  <a:noFill/>
                </p:spPr>
                <p:txBody>
                  <a:bodyPr wrap="square" rtlCol="0">
                    <a:spAutoFit/>
                  </a:bodyPr>
                  <a:lstStyle/>
                  <a:p>
                    <a:r>
                      <a:rPr lang="en-US" sz="2400" dirty="0" smtClean="0">
                        <a:solidFill>
                          <a:schemeClr val="bg2">
                            <a:lumMod val="10000"/>
                          </a:schemeClr>
                        </a:solidFill>
                        <a:latin typeface="Abadi MT Condensed Extra Bold" panose="020B0A06030101010103" pitchFamily="34" charset="0"/>
                      </a:rPr>
                      <a:t>John the Baptist diet</a:t>
                    </a:r>
                  </a:p>
                  <a:p>
                    <a:r>
                      <a:rPr lang="en-US" sz="2400" dirty="0" smtClean="0">
                        <a:solidFill>
                          <a:srgbClr val="FF0000"/>
                        </a:solidFill>
                        <a:effectLst>
                          <a:glow rad="139700">
                            <a:schemeClr val="accent4">
                              <a:satMod val="175000"/>
                              <a:alpha val="40000"/>
                            </a:schemeClr>
                          </a:glow>
                        </a:effectLst>
                        <a:latin typeface="Abadi MT Condensed Extra Bold" panose="020B0A06030101010103" pitchFamily="34" charset="0"/>
                      </a:rPr>
                      <a:t>10 pounds </a:t>
                    </a:r>
                    <a:r>
                      <a:rPr lang="en-US" sz="2400" dirty="0" smtClean="0">
                        <a:solidFill>
                          <a:schemeClr val="bg2">
                            <a:lumMod val="10000"/>
                          </a:schemeClr>
                        </a:solidFill>
                        <a:latin typeface="Abadi MT Condensed Extra Bold" panose="020B0A06030101010103" pitchFamily="34" charset="0"/>
                      </a:rPr>
                      <a:t>in</a:t>
                    </a:r>
                  </a:p>
                  <a:p>
                    <a:r>
                      <a:rPr lang="en-US" sz="2400" dirty="0" smtClean="0">
                        <a:solidFill>
                          <a:srgbClr val="FF0000"/>
                        </a:solidFill>
                        <a:effectLst>
                          <a:glow rad="139700">
                            <a:schemeClr val="accent4">
                              <a:satMod val="175000"/>
                              <a:alpha val="40000"/>
                            </a:schemeClr>
                          </a:glow>
                        </a:effectLst>
                        <a:latin typeface="Abadi MT Condensed Extra Bold" panose="020B0A06030101010103" pitchFamily="34" charset="0"/>
                      </a:rPr>
                      <a:t>10 days </a:t>
                    </a:r>
                    <a:r>
                      <a:rPr lang="en-US" sz="2400" dirty="0" smtClean="0">
                        <a:solidFill>
                          <a:schemeClr val="bg2">
                            <a:lumMod val="10000"/>
                          </a:schemeClr>
                        </a:solidFill>
                        <a:latin typeface="Abadi MT Condensed Extra Bold" panose="020B0A06030101010103" pitchFamily="34" charset="0"/>
                      </a:rPr>
                      <a:t>… </a:t>
                    </a:r>
                    <a:r>
                      <a:rPr lang="en-US" sz="2400" dirty="0" smtClean="0">
                        <a:solidFill>
                          <a:schemeClr val="bg1"/>
                        </a:solidFill>
                        <a:effectLst>
                          <a:glow rad="203200">
                            <a:srgbClr val="FF0000">
                              <a:alpha val="60000"/>
                            </a:srgbClr>
                          </a:glow>
                        </a:effectLst>
                        <a:latin typeface="Abadi MT Condensed Extra Bold" panose="020B0A06030101010103" pitchFamily="34" charset="0"/>
                      </a:rPr>
                      <a:t>GUARANTEED!</a:t>
                    </a:r>
                    <a:endParaRPr lang="en-US" sz="2400" dirty="0">
                      <a:solidFill>
                        <a:schemeClr val="bg1"/>
                      </a:solidFill>
                      <a:effectLst>
                        <a:glow rad="203200">
                          <a:srgbClr val="FF0000">
                            <a:alpha val="60000"/>
                          </a:srgbClr>
                        </a:glow>
                      </a:effectLst>
                      <a:latin typeface="Abadi MT Condensed Extra Bold" panose="020B0A06030101010103" pitchFamily="34" charset="0"/>
                    </a:endParaRPr>
                  </a:p>
                </p:txBody>
              </p:sp>
            </p:grpSp>
            <p:sp>
              <p:nvSpPr>
                <p:cNvPr id="31" name="TextBox 30"/>
                <p:cNvSpPr txBox="1"/>
                <p:nvPr/>
              </p:nvSpPr>
              <p:spPr>
                <a:xfrm rot="179584">
                  <a:off x="3510348" y="3508072"/>
                  <a:ext cx="2489454" cy="954107"/>
                </a:xfrm>
                <a:prstGeom prst="rect">
                  <a:avLst/>
                </a:prstGeom>
                <a:noFill/>
              </p:spPr>
              <p:txBody>
                <a:bodyPr wrap="square" rtlCol="0">
                  <a:spAutoFit/>
                </a:bodyPr>
                <a:lstStyle/>
                <a:p>
                  <a:r>
                    <a:rPr lang="en-US" sz="2800" dirty="0" smtClean="0">
                      <a:effectLst>
                        <a:outerShdw blurRad="38100" dist="38100" dir="2700000" algn="tl">
                          <a:srgbClr val="000000">
                            <a:alpha val="43137"/>
                          </a:srgbClr>
                        </a:outerShdw>
                      </a:effectLst>
                      <a:latin typeface="Abadi MT Condensed Extra Bold" panose="020B0A06030101010103" pitchFamily="34" charset="0"/>
                    </a:rPr>
                    <a:t>The Kingdom of Heaven issue</a:t>
                  </a:r>
                  <a:endParaRPr lang="en-US" sz="2800" dirty="0">
                    <a:effectLst>
                      <a:outerShdw blurRad="38100" dist="38100" dir="2700000" algn="tl">
                        <a:srgbClr val="000000">
                          <a:alpha val="43137"/>
                        </a:srgbClr>
                      </a:outerShdw>
                    </a:effectLst>
                    <a:latin typeface="Abadi MT Condensed Extra Bold" panose="020B0A06030101010103" pitchFamily="34" charset="0"/>
                  </a:endParaRPr>
                </a:p>
              </p:txBody>
            </p:sp>
          </p:grpSp>
          <p:sp>
            <p:nvSpPr>
              <p:cNvPr id="4" name="TextBox 3"/>
              <p:cNvSpPr txBox="1"/>
              <p:nvPr/>
            </p:nvSpPr>
            <p:spPr>
              <a:xfrm rot="180000">
                <a:off x="5283097" y="2096260"/>
                <a:ext cx="881653" cy="307777"/>
              </a:xfrm>
              <a:prstGeom prst="rect">
                <a:avLst/>
              </a:prstGeom>
              <a:noFill/>
            </p:spPr>
            <p:txBody>
              <a:bodyPr wrap="square" rtlCol="0">
                <a:spAutoFit/>
              </a:bodyPr>
              <a:lstStyle/>
              <a:p>
                <a:r>
                  <a:rPr lang="en-US" sz="1400" b="1" dirty="0" smtClean="0">
                    <a:solidFill>
                      <a:schemeClr val="bg2">
                        <a:lumMod val="10000"/>
                      </a:schemeClr>
                    </a:solidFill>
                    <a:latin typeface="Arial" panose="020B0604020202020204" pitchFamily="34" charset="0"/>
                    <a:cs typeface="Arial" panose="020B0604020202020204" pitchFamily="34" charset="0"/>
                  </a:rPr>
                  <a:t>Vol. 777</a:t>
                </a:r>
                <a:endParaRPr lang="en-US" sz="1400" b="1" dirty="0">
                  <a:solidFill>
                    <a:schemeClr val="bg2">
                      <a:lumMod val="10000"/>
                    </a:schemeClr>
                  </a:solidFill>
                  <a:latin typeface="Arial" panose="020B0604020202020204" pitchFamily="34" charset="0"/>
                  <a:cs typeface="Arial" panose="020B0604020202020204" pitchFamily="34" charset="0"/>
                </a:endParaRPr>
              </a:p>
            </p:txBody>
          </p:sp>
        </p:grpSp>
        <p:grpSp>
          <p:nvGrpSpPr>
            <p:cNvPr id="16" name="Group 15"/>
            <p:cNvGrpSpPr/>
            <p:nvPr/>
          </p:nvGrpSpPr>
          <p:grpSpPr>
            <a:xfrm>
              <a:off x="4755074" y="2139024"/>
              <a:ext cx="1645725" cy="1670976"/>
              <a:chOff x="6754892" y="1877180"/>
              <a:chExt cx="1614212" cy="1592580"/>
            </a:xfrm>
          </p:grpSpPr>
          <p:sp>
            <p:nvSpPr>
              <p:cNvPr id="12" name="Explosion 2 11"/>
              <p:cNvSpPr/>
              <p:nvPr/>
            </p:nvSpPr>
            <p:spPr>
              <a:xfrm flipH="1">
                <a:off x="6754892" y="1877180"/>
                <a:ext cx="1614212" cy="159258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921622">
                <a:off x="6954662" y="2254246"/>
                <a:ext cx="1259505" cy="738664"/>
              </a:xfrm>
              <a:prstGeom prst="rect">
                <a:avLst/>
              </a:prstGeom>
              <a:noFill/>
            </p:spPr>
            <p:txBody>
              <a:bodyPr wrap="square" rtlCol="0">
                <a:spAutoFit/>
              </a:bodyPr>
              <a:lstStyle/>
              <a:p>
                <a:pPr algn="ctr"/>
                <a:r>
                  <a:rPr lang="en-US" sz="1400" dirty="0" smtClean="0">
                    <a:solidFill>
                      <a:schemeClr val="bg2">
                        <a:lumMod val="10000"/>
                      </a:schemeClr>
                    </a:solidFill>
                    <a:latin typeface="Aharoni" panose="02010803020104030203" pitchFamily="2" charset="-79"/>
                    <a:cs typeface="Aharoni" panose="02010803020104030203" pitchFamily="2" charset="-79"/>
                  </a:rPr>
                  <a:t>Who is Antichrist this month?</a:t>
                </a:r>
                <a:endParaRPr lang="en-US" sz="1400" dirty="0">
                  <a:solidFill>
                    <a:schemeClr val="bg2">
                      <a:lumMod val="10000"/>
                    </a:schemeClr>
                  </a:solidFill>
                  <a:latin typeface="Aharoni" panose="02010803020104030203" pitchFamily="2" charset="-79"/>
                  <a:cs typeface="Aharoni" panose="02010803020104030203" pitchFamily="2" charset="-79"/>
                </a:endParaRPr>
              </a:p>
            </p:txBody>
          </p:sp>
        </p:grpSp>
        <p:sp>
          <p:nvSpPr>
            <p:cNvPr id="17" name="TextBox 16"/>
            <p:cNvSpPr txBox="1"/>
            <p:nvPr/>
          </p:nvSpPr>
          <p:spPr>
            <a:xfrm rot="960000">
              <a:off x="5414010" y="3223260"/>
              <a:ext cx="762419" cy="276999"/>
            </a:xfrm>
            <a:prstGeom prst="rect">
              <a:avLst/>
            </a:prstGeom>
            <a:noFill/>
          </p:spPr>
          <p:txBody>
            <a:bodyPr wrap="square" rtlCol="0">
              <a:spAutoFit/>
            </a:bodyPr>
            <a:lstStyle/>
            <a:p>
              <a:r>
                <a:rPr lang="en-US" sz="1200" b="1" dirty="0" smtClean="0">
                  <a:solidFill>
                    <a:schemeClr val="bg2">
                      <a:lumMod val="10000"/>
                    </a:schemeClr>
                  </a:solidFill>
                  <a:latin typeface="Arial" panose="020B0604020202020204" pitchFamily="34" charset="0"/>
                  <a:cs typeface="Arial" panose="020B0604020202020204" pitchFamily="34" charset="0"/>
                </a:rPr>
                <a:t>(Pg. 13)</a:t>
              </a:r>
              <a:endParaRPr lang="en-US" sz="1200" b="1" dirty="0">
                <a:solidFill>
                  <a:schemeClr val="bg2">
                    <a:lumMod val="1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12952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47800" y="1676401"/>
            <a:ext cx="5715000" cy="609600"/>
          </a:xfrm>
          <a:prstGeom prst="rect">
            <a:avLst/>
          </a:prstGeom>
          <a:solidFill>
            <a:srgbClr val="7030A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2116" y="702023"/>
            <a:ext cx="8200103" cy="353943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Lev. 11:21-22 ~ </a:t>
            </a:r>
            <a:r>
              <a:rPr lang="en-US" sz="3200" baseline="30000" dirty="0">
                <a:effectLst>
                  <a:outerShdw blurRad="38100" dist="38100" dir="2700000" algn="tl">
                    <a:srgbClr val="000000">
                      <a:alpha val="43137"/>
                    </a:srgbClr>
                  </a:outerShdw>
                </a:effectLst>
              </a:rPr>
              <a:t>21</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Yet these you may eat of every flying insect that creeps on </a:t>
            </a:r>
            <a:r>
              <a:rPr lang="en-US" sz="3200" i="1" dirty="0">
                <a:solidFill>
                  <a:srgbClr val="FFFF00"/>
                </a:solidFill>
                <a:effectLst>
                  <a:outerShdw blurRad="38100" dist="38100" dir="2700000" algn="tl">
                    <a:srgbClr val="000000">
                      <a:alpha val="43137"/>
                    </a:srgbClr>
                  </a:outerShdw>
                </a:effectLst>
              </a:rPr>
              <a:t>all</a:t>
            </a:r>
            <a:r>
              <a:rPr lang="en-US" sz="3200" dirty="0">
                <a:solidFill>
                  <a:srgbClr val="FFFF00"/>
                </a:solidFill>
                <a:effectLst>
                  <a:outerShdw blurRad="38100" dist="38100" dir="2700000" algn="tl">
                    <a:srgbClr val="000000">
                      <a:alpha val="43137"/>
                    </a:srgbClr>
                  </a:outerShdw>
                </a:effectLst>
              </a:rPr>
              <a:t> fours: those which have jointed legs above their feet with which to leap on the earth. </a:t>
            </a:r>
            <a:r>
              <a:rPr lang="en-US" sz="3200" baseline="30000" dirty="0">
                <a:effectLst>
                  <a:outerShdw blurRad="38100" dist="38100" dir="2700000" algn="tl">
                    <a:srgbClr val="000000">
                      <a:alpha val="43137"/>
                    </a:srgbClr>
                  </a:outerShdw>
                </a:effectLst>
              </a:rPr>
              <a:t>22</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These you may eat: the locust after its kind, the destroying locust after its kind, the cricket after its kind, and the grasshopper after its kind.</a:t>
            </a:r>
          </a:p>
        </p:txBody>
      </p:sp>
      <p:pic>
        <p:nvPicPr>
          <p:cNvPr id="5" name="Picture 2" descr="http://blogs.bu.edu/bioaerial2012/files/2012/09/locus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5686">
            <a:off x="1876171" y="1312164"/>
            <a:ext cx="5900928" cy="3319273"/>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6" name="Freeform 5"/>
          <p:cNvSpPr/>
          <p:nvPr/>
        </p:nvSpPr>
        <p:spPr>
          <a:xfrm>
            <a:off x="3986461" y="1990165"/>
            <a:ext cx="1476887" cy="1905640"/>
          </a:xfrm>
          <a:custGeom>
            <a:avLst/>
            <a:gdLst>
              <a:gd name="connsiteX0" fmla="*/ 1367758 w 1467651"/>
              <a:gd name="connsiteY0" fmla="*/ 1298601 h 1905640"/>
              <a:gd name="connsiteX1" fmla="*/ 1214078 w 1467651"/>
              <a:gd name="connsiteY1" fmla="*/ 1052712 h 1905640"/>
              <a:gd name="connsiteX2" fmla="*/ 922085 w 1467651"/>
              <a:gd name="connsiteY2" fmla="*/ 745351 h 1905640"/>
              <a:gd name="connsiteX3" fmla="*/ 607039 w 1467651"/>
              <a:gd name="connsiteY3" fmla="*/ 522514 h 1905640"/>
              <a:gd name="connsiteX4" fmla="*/ 422622 w 1467651"/>
              <a:gd name="connsiteY4" fmla="*/ 315045 h 1905640"/>
              <a:gd name="connsiteX5" fmla="*/ 338098 w 1467651"/>
              <a:gd name="connsiteY5" fmla="*/ 245889 h 1905640"/>
              <a:gd name="connsiteX6" fmla="*/ 276626 w 1467651"/>
              <a:gd name="connsiteY6" fmla="*/ 145996 h 1905640"/>
              <a:gd name="connsiteX7" fmla="*/ 207469 w 1467651"/>
              <a:gd name="connsiteY7" fmla="*/ 76840 h 1905640"/>
              <a:gd name="connsiteX8" fmla="*/ 138313 w 1467651"/>
              <a:gd name="connsiteY8" fmla="*/ 0 h 1905640"/>
              <a:gd name="connsiteX9" fmla="*/ 69157 w 1467651"/>
              <a:gd name="connsiteY9" fmla="*/ 46104 h 1905640"/>
              <a:gd name="connsiteX10" fmla="*/ 0 w 1467651"/>
              <a:gd name="connsiteY10" fmla="*/ 238205 h 1905640"/>
              <a:gd name="connsiteX11" fmla="*/ 153681 w 1467651"/>
              <a:gd name="connsiteY11" fmla="*/ 553250 h 1905640"/>
              <a:gd name="connsiteX12" fmla="*/ 430306 w 1467651"/>
              <a:gd name="connsiteY12" fmla="*/ 1129553 h 1905640"/>
              <a:gd name="connsiteX13" fmla="*/ 583987 w 1467651"/>
              <a:gd name="connsiteY13" fmla="*/ 1498386 h 1905640"/>
              <a:gd name="connsiteX14" fmla="*/ 683879 w 1467651"/>
              <a:gd name="connsiteY14" fmla="*/ 1705855 h 1905640"/>
              <a:gd name="connsiteX15" fmla="*/ 729984 w 1467651"/>
              <a:gd name="connsiteY15" fmla="*/ 1844168 h 1905640"/>
              <a:gd name="connsiteX16" fmla="*/ 814508 w 1467651"/>
              <a:gd name="connsiteY16" fmla="*/ 1905640 h 1905640"/>
              <a:gd name="connsiteX17" fmla="*/ 875980 w 1467651"/>
              <a:gd name="connsiteY17" fmla="*/ 1905640 h 1905640"/>
              <a:gd name="connsiteX18" fmla="*/ 868296 w 1467651"/>
              <a:gd name="connsiteY18" fmla="*/ 1790380 h 1905640"/>
              <a:gd name="connsiteX19" fmla="*/ 776088 w 1467651"/>
              <a:gd name="connsiteY19" fmla="*/ 1598279 h 1905640"/>
              <a:gd name="connsiteX20" fmla="*/ 660827 w 1467651"/>
              <a:gd name="connsiteY20" fmla="*/ 1283233 h 1905640"/>
              <a:gd name="connsiteX21" fmla="*/ 437990 w 1467651"/>
              <a:gd name="connsiteY21" fmla="*/ 845243 h 1905640"/>
              <a:gd name="connsiteX22" fmla="*/ 307362 w 1467651"/>
              <a:gd name="connsiteY22" fmla="*/ 568618 h 1905640"/>
              <a:gd name="connsiteX23" fmla="*/ 169049 w 1467651"/>
              <a:gd name="connsiteY23" fmla="*/ 353465 h 1905640"/>
              <a:gd name="connsiteX24" fmla="*/ 245890 w 1467651"/>
              <a:gd name="connsiteY24" fmla="*/ 353465 h 1905640"/>
              <a:gd name="connsiteX25" fmla="*/ 507147 w 1467651"/>
              <a:gd name="connsiteY25" fmla="*/ 660827 h 1905640"/>
              <a:gd name="connsiteX26" fmla="*/ 668511 w 1467651"/>
              <a:gd name="connsiteY26" fmla="*/ 1021976 h 1905640"/>
              <a:gd name="connsiteX27" fmla="*/ 860612 w 1467651"/>
              <a:gd name="connsiteY27" fmla="*/ 1329338 h 1905640"/>
              <a:gd name="connsiteX28" fmla="*/ 960505 w 1467651"/>
              <a:gd name="connsiteY28" fmla="*/ 1490702 h 1905640"/>
              <a:gd name="connsiteX29" fmla="*/ 998925 w 1467651"/>
              <a:gd name="connsiteY29" fmla="*/ 1582911 h 1905640"/>
              <a:gd name="connsiteX30" fmla="*/ 1029661 w 1467651"/>
              <a:gd name="connsiteY30" fmla="*/ 1667435 h 1905640"/>
              <a:gd name="connsiteX31" fmla="*/ 1221762 w 1467651"/>
              <a:gd name="connsiteY31" fmla="*/ 1644383 h 1905640"/>
              <a:gd name="connsiteX32" fmla="*/ 1352390 w 1467651"/>
              <a:gd name="connsiteY32" fmla="*/ 1621331 h 1905640"/>
              <a:gd name="connsiteX33" fmla="*/ 1406179 w 1467651"/>
              <a:gd name="connsiteY33" fmla="*/ 1582911 h 1905640"/>
              <a:gd name="connsiteX34" fmla="*/ 1444599 w 1467651"/>
              <a:gd name="connsiteY34" fmla="*/ 1521438 h 1905640"/>
              <a:gd name="connsiteX35" fmla="*/ 1467651 w 1467651"/>
              <a:gd name="connsiteY35" fmla="*/ 1390810 h 1905640"/>
              <a:gd name="connsiteX36" fmla="*/ 1467651 w 1467651"/>
              <a:gd name="connsiteY36" fmla="*/ 1352390 h 1905640"/>
              <a:gd name="connsiteX37" fmla="*/ 1467651 w 1467651"/>
              <a:gd name="connsiteY37" fmla="*/ 1352390 h 1905640"/>
              <a:gd name="connsiteX0" fmla="*/ 1367758 w 1467651"/>
              <a:gd name="connsiteY0" fmla="*/ 1298601 h 1905640"/>
              <a:gd name="connsiteX1" fmla="*/ 1214078 w 1467651"/>
              <a:gd name="connsiteY1" fmla="*/ 1052712 h 1905640"/>
              <a:gd name="connsiteX2" fmla="*/ 922085 w 1467651"/>
              <a:gd name="connsiteY2" fmla="*/ 745351 h 1905640"/>
              <a:gd name="connsiteX3" fmla="*/ 607039 w 1467651"/>
              <a:gd name="connsiteY3" fmla="*/ 522514 h 1905640"/>
              <a:gd name="connsiteX4" fmla="*/ 422622 w 1467651"/>
              <a:gd name="connsiteY4" fmla="*/ 315045 h 1905640"/>
              <a:gd name="connsiteX5" fmla="*/ 338098 w 1467651"/>
              <a:gd name="connsiteY5" fmla="*/ 245889 h 1905640"/>
              <a:gd name="connsiteX6" fmla="*/ 276626 w 1467651"/>
              <a:gd name="connsiteY6" fmla="*/ 145996 h 1905640"/>
              <a:gd name="connsiteX7" fmla="*/ 207469 w 1467651"/>
              <a:gd name="connsiteY7" fmla="*/ 76840 h 1905640"/>
              <a:gd name="connsiteX8" fmla="*/ 138313 w 1467651"/>
              <a:gd name="connsiteY8" fmla="*/ 0 h 1905640"/>
              <a:gd name="connsiteX9" fmla="*/ 69157 w 1467651"/>
              <a:gd name="connsiteY9" fmla="*/ 46104 h 1905640"/>
              <a:gd name="connsiteX10" fmla="*/ 0 w 1467651"/>
              <a:gd name="connsiteY10" fmla="*/ 238205 h 1905640"/>
              <a:gd name="connsiteX11" fmla="*/ 153681 w 1467651"/>
              <a:gd name="connsiteY11" fmla="*/ 553250 h 1905640"/>
              <a:gd name="connsiteX12" fmla="*/ 430306 w 1467651"/>
              <a:gd name="connsiteY12" fmla="*/ 1129553 h 1905640"/>
              <a:gd name="connsiteX13" fmla="*/ 583987 w 1467651"/>
              <a:gd name="connsiteY13" fmla="*/ 1498386 h 1905640"/>
              <a:gd name="connsiteX14" fmla="*/ 683879 w 1467651"/>
              <a:gd name="connsiteY14" fmla="*/ 1705855 h 1905640"/>
              <a:gd name="connsiteX15" fmla="*/ 729984 w 1467651"/>
              <a:gd name="connsiteY15" fmla="*/ 1844168 h 1905640"/>
              <a:gd name="connsiteX16" fmla="*/ 814508 w 1467651"/>
              <a:gd name="connsiteY16" fmla="*/ 1905640 h 1905640"/>
              <a:gd name="connsiteX17" fmla="*/ 875980 w 1467651"/>
              <a:gd name="connsiteY17" fmla="*/ 1905640 h 1905640"/>
              <a:gd name="connsiteX18" fmla="*/ 868296 w 1467651"/>
              <a:gd name="connsiteY18" fmla="*/ 1790380 h 1905640"/>
              <a:gd name="connsiteX19" fmla="*/ 776088 w 1467651"/>
              <a:gd name="connsiteY19" fmla="*/ 1598279 h 1905640"/>
              <a:gd name="connsiteX20" fmla="*/ 660827 w 1467651"/>
              <a:gd name="connsiteY20" fmla="*/ 1283233 h 1905640"/>
              <a:gd name="connsiteX21" fmla="*/ 437990 w 1467651"/>
              <a:gd name="connsiteY21" fmla="*/ 845243 h 1905640"/>
              <a:gd name="connsiteX22" fmla="*/ 307362 w 1467651"/>
              <a:gd name="connsiteY22" fmla="*/ 568618 h 1905640"/>
              <a:gd name="connsiteX23" fmla="*/ 169049 w 1467651"/>
              <a:gd name="connsiteY23" fmla="*/ 353465 h 1905640"/>
              <a:gd name="connsiteX24" fmla="*/ 245890 w 1467651"/>
              <a:gd name="connsiteY24" fmla="*/ 353465 h 1905640"/>
              <a:gd name="connsiteX25" fmla="*/ 479438 w 1467651"/>
              <a:gd name="connsiteY25" fmla="*/ 660827 h 1905640"/>
              <a:gd name="connsiteX26" fmla="*/ 668511 w 1467651"/>
              <a:gd name="connsiteY26" fmla="*/ 1021976 h 1905640"/>
              <a:gd name="connsiteX27" fmla="*/ 860612 w 1467651"/>
              <a:gd name="connsiteY27" fmla="*/ 1329338 h 1905640"/>
              <a:gd name="connsiteX28" fmla="*/ 960505 w 1467651"/>
              <a:gd name="connsiteY28" fmla="*/ 1490702 h 1905640"/>
              <a:gd name="connsiteX29" fmla="*/ 998925 w 1467651"/>
              <a:gd name="connsiteY29" fmla="*/ 1582911 h 1905640"/>
              <a:gd name="connsiteX30" fmla="*/ 1029661 w 1467651"/>
              <a:gd name="connsiteY30" fmla="*/ 1667435 h 1905640"/>
              <a:gd name="connsiteX31" fmla="*/ 1221762 w 1467651"/>
              <a:gd name="connsiteY31" fmla="*/ 1644383 h 1905640"/>
              <a:gd name="connsiteX32" fmla="*/ 1352390 w 1467651"/>
              <a:gd name="connsiteY32" fmla="*/ 1621331 h 1905640"/>
              <a:gd name="connsiteX33" fmla="*/ 1406179 w 1467651"/>
              <a:gd name="connsiteY33" fmla="*/ 1582911 h 1905640"/>
              <a:gd name="connsiteX34" fmla="*/ 1444599 w 1467651"/>
              <a:gd name="connsiteY34" fmla="*/ 1521438 h 1905640"/>
              <a:gd name="connsiteX35" fmla="*/ 1467651 w 1467651"/>
              <a:gd name="connsiteY35" fmla="*/ 1390810 h 1905640"/>
              <a:gd name="connsiteX36" fmla="*/ 1467651 w 1467651"/>
              <a:gd name="connsiteY36" fmla="*/ 1352390 h 1905640"/>
              <a:gd name="connsiteX37" fmla="*/ 1467651 w 1467651"/>
              <a:gd name="connsiteY37" fmla="*/ 1352390 h 1905640"/>
              <a:gd name="connsiteX0" fmla="*/ 1367758 w 1467651"/>
              <a:gd name="connsiteY0" fmla="*/ 1298601 h 1905640"/>
              <a:gd name="connsiteX1" fmla="*/ 1214078 w 1467651"/>
              <a:gd name="connsiteY1" fmla="*/ 1052712 h 1905640"/>
              <a:gd name="connsiteX2" fmla="*/ 922085 w 1467651"/>
              <a:gd name="connsiteY2" fmla="*/ 745351 h 1905640"/>
              <a:gd name="connsiteX3" fmla="*/ 607039 w 1467651"/>
              <a:gd name="connsiteY3" fmla="*/ 522514 h 1905640"/>
              <a:gd name="connsiteX4" fmla="*/ 422622 w 1467651"/>
              <a:gd name="connsiteY4" fmla="*/ 315045 h 1905640"/>
              <a:gd name="connsiteX5" fmla="*/ 338098 w 1467651"/>
              <a:gd name="connsiteY5" fmla="*/ 245889 h 1905640"/>
              <a:gd name="connsiteX6" fmla="*/ 276626 w 1467651"/>
              <a:gd name="connsiteY6" fmla="*/ 145996 h 1905640"/>
              <a:gd name="connsiteX7" fmla="*/ 207469 w 1467651"/>
              <a:gd name="connsiteY7" fmla="*/ 76840 h 1905640"/>
              <a:gd name="connsiteX8" fmla="*/ 138313 w 1467651"/>
              <a:gd name="connsiteY8" fmla="*/ 0 h 1905640"/>
              <a:gd name="connsiteX9" fmla="*/ 69157 w 1467651"/>
              <a:gd name="connsiteY9" fmla="*/ 46104 h 1905640"/>
              <a:gd name="connsiteX10" fmla="*/ 0 w 1467651"/>
              <a:gd name="connsiteY10" fmla="*/ 238205 h 1905640"/>
              <a:gd name="connsiteX11" fmla="*/ 153681 w 1467651"/>
              <a:gd name="connsiteY11" fmla="*/ 553250 h 1905640"/>
              <a:gd name="connsiteX12" fmla="*/ 430306 w 1467651"/>
              <a:gd name="connsiteY12" fmla="*/ 1129553 h 1905640"/>
              <a:gd name="connsiteX13" fmla="*/ 583987 w 1467651"/>
              <a:gd name="connsiteY13" fmla="*/ 1498386 h 1905640"/>
              <a:gd name="connsiteX14" fmla="*/ 683879 w 1467651"/>
              <a:gd name="connsiteY14" fmla="*/ 1705855 h 1905640"/>
              <a:gd name="connsiteX15" fmla="*/ 729984 w 1467651"/>
              <a:gd name="connsiteY15" fmla="*/ 1844168 h 1905640"/>
              <a:gd name="connsiteX16" fmla="*/ 814508 w 1467651"/>
              <a:gd name="connsiteY16" fmla="*/ 1905640 h 1905640"/>
              <a:gd name="connsiteX17" fmla="*/ 875980 w 1467651"/>
              <a:gd name="connsiteY17" fmla="*/ 1905640 h 1905640"/>
              <a:gd name="connsiteX18" fmla="*/ 868296 w 1467651"/>
              <a:gd name="connsiteY18" fmla="*/ 1790380 h 1905640"/>
              <a:gd name="connsiteX19" fmla="*/ 776088 w 1467651"/>
              <a:gd name="connsiteY19" fmla="*/ 1598279 h 1905640"/>
              <a:gd name="connsiteX20" fmla="*/ 660827 w 1467651"/>
              <a:gd name="connsiteY20" fmla="*/ 1283233 h 1905640"/>
              <a:gd name="connsiteX21" fmla="*/ 437990 w 1467651"/>
              <a:gd name="connsiteY21" fmla="*/ 845243 h 1905640"/>
              <a:gd name="connsiteX22" fmla="*/ 307362 w 1467651"/>
              <a:gd name="connsiteY22" fmla="*/ 568618 h 1905640"/>
              <a:gd name="connsiteX23" fmla="*/ 169049 w 1467651"/>
              <a:gd name="connsiteY23" fmla="*/ 353465 h 1905640"/>
              <a:gd name="connsiteX24" fmla="*/ 245890 w 1467651"/>
              <a:gd name="connsiteY24" fmla="*/ 353465 h 1905640"/>
              <a:gd name="connsiteX25" fmla="*/ 479438 w 1467651"/>
              <a:gd name="connsiteY25" fmla="*/ 660827 h 1905640"/>
              <a:gd name="connsiteX26" fmla="*/ 668511 w 1467651"/>
              <a:gd name="connsiteY26" fmla="*/ 1021976 h 1905640"/>
              <a:gd name="connsiteX27" fmla="*/ 860612 w 1467651"/>
              <a:gd name="connsiteY27" fmla="*/ 1329338 h 1905640"/>
              <a:gd name="connsiteX28" fmla="*/ 960505 w 1467651"/>
              <a:gd name="connsiteY28" fmla="*/ 1490702 h 1905640"/>
              <a:gd name="connsiteX29" fmla="*/ 998925 w 1467651"/>
              <a:gd name="connsiteY29" fmla="*/ 1582911 h 1905640"/>
              <a:gd name="connsiteX30" fmla="*/ 1029661 w 1467651"/>
              <a:gd name="connsiteY30" fmla="*/ 1667435 h 1905640"/>
              <a:gd name="connsiteX31" fmla="*/ 1221762 w 1467651"/>
              <a:gd name="connsiteY31" fmla="*/ 1644383 h 1905640"/>
              <a:gd name="connsiteX32" fmla="*/ 1352390 w 1467651"/>
              <a:gd name="connsiteY32" fmla="*/ 1621331 h 1905640"/>
              <a:gd name="connsiteX33" fmla="*/ 1406179 w 1467651"/>
              <a:gd name="connsiteY33" fmla="*/ 1582911 h 1905640"/>
              <a:gd name="connsiteX34" fmla="*/ 1444599 w 1467651"/>
              <a:gd name="connsiteY34" fmla="*/ 1521438 h 1905640"/>
              <a:gd name="connsiteX35" fmla="*/ 1467651 w 1467651"/>
              <a:gd name="connsiteY35" fmla="*/ 1390810 h 1905640"/>
              <a:gd name="connsiteX36" fmla="*/ 1467651 w 1467651"/>
              <a:gd name="connsiteY36" fmla="*/ 1352390 h 1905640"/>
              <a:gd name="connsiteX37" fmla="*/ 1467651 w 1467651"/>
              <a:gd name="connsiteY37" fmla="*/ 1352390 h 1905640"/>
              <a:gd name="connsiteX0" fmla="*/ 1367758 w 1467651"/>
              <a:gd name="connsiteY0" fmla="*/ 1298601 h 1905640"/>
              <a:gd name="connsiteX1" fmla="*/ 1214078 w 1467651"/>
              <a:gd name="connsiteY1" fmla="*/ 1052712 h 1905640"/>
              <a:gd name="connsiteX2" fmla="*/ 922085 w 1467651"/>
              <a:gd name="connsiteY2" fmla="*/ 745351 h 1905640"/>
              <a:gd name="connsiteX3" fmla="*/ 607039 w 1467651"/>
              <a:gd name="connsiteY3" fmla="*/ 522514 h 1905640"/>
              <a:gd name="connsiteX4" fmla="*/ 422622 w 1467651"/>
              <a:gd name="connsiteY4" fmla="*/ 315045 h 1905640"/>
              <a:gd name="connsiteX5" fmla="*/ 338098 w 1467651"/>
              <a:gd name="connsiteY5" fmla="*/ 245889 h 1905640"/>
              <a:gd name="connsiteX6" fmla="*/ 276626 w 1467651"/>
              <a:gd name="connsiteY6" fmla="*/ 145996 h 1905640"/>
              <a:gd name="connsiteX7" fmla="*/ 207469 w 1467651"/>
              <a:gd name="connsiteY7" fmla="*/ 76840 h 1905640"/>
              <a:gd name="connsiteX8" fmla="*/ 138313 w 1467651"/>
              <a:gd name="connsiteY8" fmla="*/ 0 h 1905640"/>
              <a:gd name="connsiteX9" fmla="*/ 69157 w 1467651"/>
              <a:gd name="connsiteY9" fmla="*/ 46104 h 1905640"/>
              <a:gd name="connsiteX10" fmla="*/ 0 w 1467651"/>
              <a:gd name="connsiteY10" fmla="*/ 238205 h 1905640"/>
              <a:gd name="connsiteX11" fmla="*/ 153681 w 1467651"/>
              <a:gd name="connsiteY11" fmla="*/ 553250 h 1905640"/>
              <a:gd name="connsiteX12" fmla="*/ 430306 w 1467651"/>
              <a:gd name="connsiteY12" fmla="*/ 1129553 h 1905640"/>
              <a:gd name="connsiteX13" fmla="*/ 583987 w 1467651"/>
              <a:gd name="connsiteY13" fmla="*/ 1498386 h 1905640"/>
              <a:gd name="connsiteX14" fmla="*/ 683879 w 1467651"/>
              <a:gd name="connsiteY14" fmla="*/ 1705855 h 1905640"/>
              <a:gd name="connsiteX15" fmla="*/ 729984 w 1467651"/>
              <a:gd name="connsiteY15" fmla="*/ 1844168 h 1905640"/>
              <a:gd name="connsiteX16" fmla="*/ 814508 w 1467651"/>
              <a:gd name="connsiteY16" fmla="*/ 1905640 h 1905640"/>
              <a:gd name="connsiteX17" fmla="*/ 875980 w 1467651"/>
              <a:gd name="connsiteY17" fmla="*/ 1905640 h 1905640"/>
              <a:gd name="connsiteX18" fmla="*/ 868296 w 1467651"/>
              <a:gd name="connsiteY18" fmla="*/ 1790380 h 1905640"/>
              <a:gd name="connsiteX19" fmla="*/ 776088 w 1467651"/>
              <a:gd name="connsiteY19" fmla="*/ 1598279 h 1905640"/>
              <a:gd name="connsiteX20" fmla="*/ 660827 w 1467651"/>
              <a:gd name="connsiteY20" fmla="*/ 1283233 h 1905640"/>
              <a:gd name="connsiteX21" fmla="*/ 437990 w 1467651"/>
              <a:gd name="connsiteY21" fmla="*/ 845243 h 1905640"/>
              <a:gd name="connsiteX22" fmla="*/ 307362 w 1467651"/>
              <a:gd name="connsiteY22" fmla="*/ 568618 h 1905640"/>
              <a:gd name="connsiteX23" fmla="*/ 169049 w 1467651"/>
              <a:gd name="connsiteY23" fmla="*/ 353465 h 1905640"/>
              <a:gd name="connsiteX24" fmla="*/ 245890 w 1467651"/>
              <a:gd name="connsiteY24" fmla="*/ 353465 h 1905640"/>
              <a:gd name="connsiteX25" fmla="*/ 454807 w 1467651"/>
              <a:gd name="connsiteY25" fmla="*/ 654670 h 1905640"/>
              <a:gd name="connsiteX26" fmla="*/ 668511 w 1467651"/>
              <a:gd name="connsiteY26" fmla="*/ 1021976 h 1905640"/>
              <a:gd name="connsiteX27" fmla="*/ 860612 w 1467651"/>
              <a:gd name="connsiteY27" fmla="*/ 1329338 h 1905640"/>
              <a:gd name="connsiteX28" fmla="*/ 960505 w 1467651"/>
              <a:gd name="connsiteY28" fmla="*/ 1490702 h 1905640"/>
              <a:gd name="connsiteX29" fmla="*/ 998925 w 1467651"/>
              <a:gd name="connsiteY29" fmla="*/ 1582911 h 1905640"/>
              <a:gd name="connsiteX30" fmla="*/ 1029661 w 1467651"/>
              <a:gd name="connsiteY30" fmla="*/ 1667435 h 1905640"/>
              <a:gd name="connsiteX31" fmla="*/ 1221762 w 1467651"/>
              <a:gd name="connsiteY31" fmla="*/ 1644383 h 1905640"/>
              <a:gd name="connsiteX32" fmla="*/ 1352390 w 1467651"/>
              <a:gd name="connsiteY32" fmla="*/ 1621331 h 1905640"/>
              <a:gd name="connsiteX33" fmla="*/ 1406179 w 1467651"/>
              <a:gd name="connsiteY33" fmla="*/ 1582911 h 1905640"/>
              <a:gd name="connsiteX34" fmla="*/ 1444599 w 1467651"/>
              <a:gd name="connsiteY34" fmla="*/ 1521438 h 1905640"/>
              <a:gd name="connsiteX35" fmla="*/ 1467651 w 1467651"/>
              <a:gd name="connsiteY35" fmla="*/ 1390810 h 1905640"/>
              <a:gd name="connsiteX36" fmla="*/ 1467651 w 1467651"/>
              <a:gd name="connsiteY36" fmla="*/ 1352390 h 1905640"/>
              <a:gd name="connsiteX37" fmla="*/ 1467651 w 1467651"/>
              <a:gd name="connsiteY37" fmla="*/ 1352390 h 1905640"/>
              <a:gd name="connsiteX0" fmla="*/ 1367758 w 1467651"/>
              <a:gd name="connsiteY0" fmla="*/ 1298601 h 1905640"/>
              <a:gd name="connsiteX1" fmla="*/ 1214078 w 1467651"/>
              <a:gd name="connsiteY1" fmla="*/ 1052712 h 1905640"/>
              <a:gd name="connsiteX2" fmla="*/ 922085 w 1467651"/>
              <a:gd name="connsiteY2" fmla="*/ 745351 h 1905640"/>
              <a:gd name="connsiteX3" fmla="*/ 607039 w 1467651"/>
              <a:gd name="connsiteY3" fmla="*/ 522514 h 1905640"/>
              <a:gd name="connsiteX4" fmla="*/ 422622 w 1467651"/>
              <a:gd name="connsiteY4" fmla="*/ 315045 h 1905640"/>
              <a:gd name="connsiteX5" fmla="*/ 338098 w 1467651"/>
              <a:gd name="connsiteY5" fmla="*/ 245889 h 1905640"/>
              <a:gd name="connsiteX6" fmla="*/ 276626 w 1467651"/>
              <a:gd name="connsiteY6" fmla="*/ 145996 h 1905640"/>
              <a:gd name="connsiteX7" fmla="*/ 207469 w 1467651"/>
              <a:gd name="connsiteY7" fmla="*/ 76840 h 1905640"/>
              <a:gd name="connsiteX8" fmla="*/ 138313 w 1467651"/>
              <a:gd name="connsiteY8" fmla="*/ 0 h 1905640"/>
              <a:gd name="connsiteX9" fmla="*/ 69157 w 1467651"/>
              <a:gd name="connsiteY9" fmla="*/ 46104 h 1905640"/>
              <a:gd name="connsiteX10" fmla="*/ 0 w 1467651"/>
              <a:gd name="connsiteY10" fmla="*/ 238205 h 1905640"/>
              <a:gd name="connsiteX11" fmla="*/ 153681 w 1467651"/>
              <a:gd name="connsiteY11" fmla="*/ 553250 h 1905640"/>
              <a:gd name="connsiteX12" fmla="*/ 430306 w 1467651"/>
              <a:gd name="connsiteY12" fmla="*/ 1129553 h 1905640"/>
              <a:gd name="connsiteX13" fmla="*/ 583987 w 1467651"/>
              <a:gd name="connsiteY13" fmla="*/ 1498386 h 1905640"/>
              <a:gd name="connsiteX14" fmla="*/ 683879 w 1467651"/>
              <a:gd name="connsiteY14" fmla="*/ 1705855 h 1905640"/>
              <a:gd name="connsiteX15" fmla="*/ 729984 w 1467651"/>
              <a:gd name="connsiteY15" fmla="*/ 1844168 h 1905640"/>
              <a:gd name="connsiteX16" fmla="*/ 814508 w 1467651"/>
              <a:gd name="connsiteY16" fmla="*/ 1905640 h 1905640"/>
              <a:gd name="connsiteX17" fmla="*/ 875980 w 1467651"/>
              <a:gd name="connsiteY17" fmla="*/ 1905640 h 1905640"/>
              <a:gd name="connsiteX18" fmla="*/ 868296 w 1467651"/>
              <a:gd name="connsiteY18" fmla="*/ 1790380 h 1905640"/>
              <a:gd name="connsiteX19" fmla="*/ 776088 w 1467651"/>
              <a:gd name="connsiteY19" fmla="*/ 1598279 h 1905640"/>
              <a:gd name="connsiteX20" fmla="*/ 660827 w 1467651"/>
              <a:gd name="connsiteY20" fmla="*/ 1283233 h 1905640"/>
              <a:gd name="connsiteX21" fmla="*/ 437990 w 1467651"/>
              <a:gd name="connsiteY21" fmla="*/ 845243 h 1905640"/>
              <a:gd name="connsiteX22" fmla="*/ 307362 w 1467651"/>
              <a:gd name="connsiteY22" fmla="*/ 568618 h 1905640"/>
              <a:gd name="connsiteX23" fmla="*/ 169049 w 1467651"/>
              <a:gd name="connsiteY23" fmla="*/ 353465 h 1905640"/>
              <a:gd name="connsiteX24" fmla="*/ 245890 w 1467651"/>
              <a:gd name="connsiteY24" fmla="*/ 378095 h 1905640"/>
              <a:gd name="connsiteX25" fmla="*/ 454807 w 1467651"/>
              <a:gd name="connsiteY25" fmla="*/ 654670 h 1905640"/>
              <a:gd name="connsiteX26" fmla="*/ 668511 w 1467651"/>
              <a:gd name="connsiteY26" fmla="*/ 1021976 h 1905640"/>
              <a:gd name="connsiteX27" fmla="*/ 860612 w 1467651"/>
              <a:gd name="connsiteY27" fmla="*/ 1329338 h 1905640"/>
              <a:gd name="connsiteX28" fmla="*/ 960505 w 1467651"/>
              <a:gd name="connsiteY28" fmla="*/ 1490702 h 1905640"/>
              <a:gd name="connsiteX29" fmla="*/ 998925 w 1467651"/>
              <a:gd name="connsiteY29" fmla="*/ 1582911 h 1905640"/>
              <a:gd name="connsiteX30" fmla="*/ 1029661 w 1467651"/>
              <a:gd name="connsiteY30" fmla="*/ 1667435 h 1905640"/>
              <a:gd name="connsiteX31" fmla="*/ 1221762 w 1467651"/>
              <a:gd name="connsiteY31" fmla="*/ 1644383 h 1905640"/>
              <a:gd name="connsiteX32" fmla="*/ 1352390 w 1467651"/>
              <a:gd name="connsiteY32" fmla="*/ 1621331 h 1905640"/>
              <a:gd name="connsiteX33" fmla="*/ 1406179 w 1467651"/>
              <a:gd name="connsiteY33" fmla="*/ 1582911 h 1905640"/>
              <a:gd name="connsiteX34" fmla="*/ 1444599 w 1467651"/>
              <a:gd name="connsiteY34" fmla="*/ 1521438 h 1905640"/>
              <a:gd name="connsiteX35" fmla="*/ 1467651 w 1467651"/>
              <a:gd name="connsiteY35" fmla="*/ 1390810 h 1905640"/>
              <a:gd name="connsiteX36" fmla="*/ 1467651 w 1467651"/>
              <a:gd name="connsiteY36" fmla="*/ 1352390 h 1905640"/>
              <a:gd name="connsiteX37" fmla="*/ 1467651 w 1467651"/>
              <a:gd name="connsiteY37" fmla="*/ 1352390 h 1905640"/>
              <a:gd name="connsiteX0" fmla="*/ 1367758 w 1467651"/>
              <a:gd name="connsiteY0" fmla="*/ 1298601 h 1905640"/>
              <a:gd name="connsiteX1" fmla="*/ 1214078 w 1467651"/>
              <a:gd name="connsiteY1" fmla="*/ 1052712 h 1905640"/>
              <a:gd name="connsiteX2" fmla="*/ 922085 w 1467651"/>
              <a:gd name="connsiteY2" fmla="*/ 745351 h 1905640"/>
              <a:gd name="connsiteX3" fmla="*/ 607039 w 1467651"/>
              <a:gd name="connsiteY3" fmla="*/ 522514 h 1905640"/>
              <a:gd name="connsiteX4" fmla="*/ 493435 w 1467651"/>
              <a:gd name="connsiteY4" fmla="*/ 370463 h 1905640"/>
              <a:gd name="connsiteX5" fmla="*/ 338098 w 1467651"/>
              <a:gd name="connsiteY5" fmla="*/ 245889 h 1905640"/>
              <a:gd name="connsiteX6" fmla="*/ 276626 w 1467651"/>
              <a:gd name="connsiteY6" fmla="*/ 145996 h 1905640"/>
              <a:gd name="connsiteX7" fmla="*/ 207469 w 1467651"/>
              <a:gd name="connsiteY7" fmla="*/ 76840 h 1905640"/>
              <a:gd name="connsiteX8" fmla="*/ 138313 w 1467651"/>
              <a:gd name="connsiteY8" fmla="*/ 0 h 1905640"/>
              <a:gd name="connsiteX9" fmla="*/ 69157 w 1467651"/>
              <a:gd name="connsiteY9" fmla="*/ 46104 h 1905640"/>
              <a:gd name="connsiteX10" fmla="*/ 0 w 1467651"/>
              <a:gd name="connsiteY10" fmla="*/ 238205 h 1905640"/>
              <a:gd name="connsiteX11" fmla="*/ 153681 w 1467651"/>
              <a:gd name="connsiteY11" fmla="*/ 553250 h 1905640"/>
              <a:gd name="connsiteX12" fmla="*/ 430306 w 1467651"/>
              <a:gd name="connsiteY12" fmla="*/ 1129553 h 1905640"/>
              <a:gd name="connsiteX13" fmla="*/ 583987 w 1467651"/>
              <a:gd name="connsiteY13" fmla="*/ 1498386 h 1905640"/>
              <a:gd name="connsiteX14" fmla="*/ 683879 w 1467651"/>
              <a:gd name="connsiteY14" fmla="*/ 1705855 h 1905640"/>
              <a:gd name="connsiteX15" fmla="*/ 729984 w 1467651"/>
              <a:gd name="connsiteY15" fmla="*/ 1844168 h 1905640"/>
              <a:gd name="connsiteX16" fmla="*/ 814508 w 1467651"/>
              <a:gd name="connsiteY16" fmla="*/ 1905640 h 1905640"/>
              <a:gd name="connsiteX17" fmla="*/ 875980 w 1467651"/>
              <a:gd name="connsiteY17" fmla="*/ 1905640 h 1905640"/>
              <a:gd name="connsiteX18" fmla="*/ 868296 w 1467651"/>
              <a:gd name="connsiteY18" fmla="*/ 1790380 h 1905640"/>
              <a:gd name="connsiteX19" fmla="*/ 776088 w 1467651"/>
              <a:gd name="connsiteY19" fmla="*/ 1598279 h 1905640"/>
              <a:gd name="connsiteX20" fmla="*/ 660827 w 1467651"/>
              <a:gd name="connsiteY20" fmla="*/ 1283233 h 1905640"/>
              <a:gd name="connsiteX21" fmla="*/ 437990 w 1467651"/>
              <a:gd name="connsiteY21" fmla="*/ 845243 h 1905640"/>
              <a:gd name="connsiteX22" fmla="*/ 307362 w 1467651"/>
              <a:gd name="connsiteY22" fmla="*/ 568618 h 1905640"/>
              <a:gd name="connsiteX23" fmla="*/ 169049 w 1467651"/>
              <a:gd name="connsiteY23" fmla="*/ 353465 h 1905640"/>
              <a:gd name="connsiteX24" fmla="*/ 245890 w 1467651"/>
              <a:gd name="connsiteY24" fmla="*/ 378095 h 1905640"/>
              <a:gd name="connsiteX25" fmla="*/ 454807 w 1467651"/>
              <a:gd name="connsiteY25" fmla="*/ 654670 h 1905640"/>
              <a:gd name="connsiteX26" fmla="*/ 668511 w 1467651"/>
              <a:gd name="connsiteY26" fmla="*/ 1021976 h 1905640"/>
              <a:gd name="connsiteX27" fmla="*/ 860612 w 1467651"/>
              <a:gd name="connsiteY27" fmla="*/ 1329338 h 1905640"/>
              <a:gd name="connsiteX28" fmla="*/ 960505 w 1467651"/>
              <a:gd name="connsiteY28" fmla="*/ 1490702 h 1905640"/>
              <a:gd name="connsiteX29" fmla="*/ 998925 w 1467651"/>
              <a:gd name="connsiteY29" fmla="*/ 1582911 h 1905640"/>
              <a:gd name="connsiteX30" fmla="*/ 1029661 w 1467651"/>
              <a:gd name="connsiteY30" fmla="*/ 1667435 h 1905640"/>
              <a:gd name="connsiteX31" fmla="*/ 1221762 w 1467651"/>
              <a:gd name="connsiteY31" fmla="*/ 1644383 h 1905640"/>
              <a:gd name="connsiteX32" fmla="*/ 1352390 w 1467651"/>
              <a:gd name="connsiteY32" fmla="*/ 1621331 h 1905640"/>
              <a:gd name="connsiteX33" fmla="*/ 1406179 w 1467651"/>
              <a:gd name="connsiteY33" fmla="*/ 1582911 h 1905640"/>
              <a:gd name="connsiteX34" fmla="*/ 1444599 w 1467651"/>
              <a:gd name="connsiteY34" fmla="*/ 1521438 h 1905640"/>
              <a:gd name="connsiteX35" fmla="*/ 1467651 w 1467651"/>
              <a:gd name="connsiteY35" fmla="*/ 1390810 h 1905640"/>
              <a:gd name="connsiteX36" fmla="*/ 1467651 w 1467651"/>
              <a:gd name="connsiteY36" fmla="*/ 1352390 h 1905640"/>
              <a:gd name="connsiteX37" fmla="*/ 1467651 w 1467651"/>
              <a:gd name="connsiteY37" fmla="*/ 1352390 h 1905640"/>
              <a:gd name="connsiteX0" fmla="*/ 1367758 w 1467651"/>
              <a:gd name="connsiteY0" fmla="*/ 1298601 h 1905640"/>
              <a:gd name="connsiteX1" fmla="*/ 1339842 w 1467651"/>
              <a:gd name="connsiteY1" fmla="*/ 1221011 h 1905640"/>
              <a:gd name="connsiteX2" fmla="*/ 1214078 w 1467651"/>
              <a:gd name="connsiteY2" fmla="*/ 1052712 h 1905640"/>
              <a:gd name="connsiteX3" fmla="*/ 922085 w 1467651"/>
              <a:gd name="connsiteY3" fmla="*/ 745351 h 1905640"/>
              <a:gd name="connsiteX4" fmla="*/ 607039 w 1467651"/>
              <a:gd name="connsiteY4" fmla="*/ 522514 h 1905640"/>
              <a:gd name="connsiteX5" fmla="*/ 493435 w 1467651"/>
              <a:gd name="connsiteY5" fmla="*/ 370463 h 1905640"/>
              <a:gd name="connsiteX6" fmla="*/ 338098 w 1467651"/>
              <a:gd name="connsiteY6" fmla="*/ 245889 h 1905640"/>
              <a:gd name="connsiteX7" fmla="*/ 276626 w 1467651"/>
              <a:gd name="connsiteY7" fmla="*/ 145996 h 1905640"/>
              <a:gd name="connsiteX8" fmla="*/ 207469 w 1467651"/>
              <a:gd name="connsiteY8" fmla="*/ 76840 h 1905640"/>
              <a:gd name="connsiteX9" fmla="*/ 138313 w 1467651"/>
              <a:gd name="connsiteY9" fmla="*/ 0 h 1905640"/>
              <a:gd name="connsiteX10" fmla="*/ 69157 w 1467651"/>
              <a:gd name="connsiteY10" fmla="*/ 46104 h 1905640"/>
              <a:gd name="connsiteX11" fmla="*/ 0 w 1467651"/>
              <a:gd name="connsiteY11" fmla="*/ 238205 h 1905640"/>
              <a:gd name="connsiteX12" fmla="*/ 153681 w 1467651"/>
              <a:gd name="connsiteY12" fmla="*/ 553250 h 1905640"/>
              <a:gd name="connsiteX13" fmla="*/ 430306 w 1467651"/>
              <a:gd name="connsiteY13" fmla="*/ 1129553 h 1905640"/>
              <a:gd name="connsiteX14" fmla="*/ 583987 w 1467651"/>
              <a:gd name="connsiteY14" fmla="*/ 1498386 h 1905640"/>
              <a:gd name="connsiteX15" fmla="*/ 683879 w 1467651"/>
              <a:gd name="connsiteY15" fmla="*/ 1705855 h 1905640"/>
              <a:gd name="connsiteX16" fmla="*/ 729984 w 1467651"/>
              <a:gd name="connsiteY16" fmla="*/ 1844168 h 1905640"/>
              <a:gd name="connsiteX17" fmla="*/ 814508 w 1467651"/>
              <a:gd name="connsiteY17" fmla="*/ 1905640 h 1905640"/>
              <a:gd name="connsiteX18" fmla="*/ 875980 w 1467651"/>
              <a:gd name="connsiteY18" fmla="*/ 1905640 h 1905640"/>
              <a:gd name="connsiteX19" fmla="*/ 868296 w 1467651"/>
              <a:gd name="connsiteY19" fmla="*/ 1790380 h 1905640"/>
              <a:gd name="connsiteX20" fmla="*/ 776088 w 1467651"/>
              <a:gd name="connsiteY20" fmla="*/ 1598279 h 1905640"/>
              <a:gd name="connsiteX21" fmla="*/ 660827 w 1467651"/>
              <a:gd name="connsiteY21" fmla="*/ 1283233 h 1905640"/>
              <a:gd name="connsiteX22" fmla="*/ 437990 w 1467651"/>
              <a:gd name="connsiteY22" fmla="*/ 845243 h 1905640"/>
              <a:gd name="connsiteX23" fmla="*/ 307362 w 1467651"/>
              <a:gd name="connsiteY23" fmla="*/ 568618 h 1905640"/>
              <a:gd name="connsiteX24" fmla="*/ 169049 w 1467651"/>
              <a:gd name="connsiteY24" fmla="*/ 353465 h 1905640"/>
              <a:gd name="connsiteX25" fmla="*/ 245890 w 1467651"/>
              <a:gd name="connsiteY25" fmla="*/ 378095 h 1905640"/>
              <a:gd name="connsiteX26" fmla="*/ 454807 w 1467651"/>
              <a:gd name="connsiteY26" fmla="*/ 654670 h 1905640"/>
              <a:gd name="connsiteX27" fmla="*/ 668511 w 1467651"/>
              <a:gd name="connsiteY27" fmla="*/ 1021976 h 1905640"/>
              <a:gd name="connsiteX28" fmla="*/ 860612 w 1467651"/>
              <a:gd name="connsiteY28" fmla="*/ 1329338 h 1905640"/>
              <a:gd name="connsiteX29" fmla="*/ 960505 w 1467651"/>
              <a:gd name="connsiteY29" fmla="*/ 1490702 h 1905640"/>
              <a:gd name="connsiteX30" fmla="*/ 998925 w 1467651"/>
              <a:gd name="connsiteY30" fmla="*/ 1582911 h 1905640"/>
              <a:gd name="connsiteX31" fmla="*/ 1029661 w 1467651"/>
              <a:gd name="connsiteY31" fmla="*/ 1667435 h 1905640"/>
              <a:gd name="connsiteX32" fmla="*/ 1221762 w 1467651"/>
              <a:gd name="connsiteY32" fmla="*/ 1644383 h 1905640"/>
              <a:gd name="connsiteX33" fmla="*/ 1352390 w 1467651"/>
              <a:gd name="connsiteY33" fmla="*/ 1621331 h 1905640"/>
              <a:gd name="connsiteX34" fmla="*/ 1406179 w 1467651"/>
              <a:gd name="connsiteY34" fmla="*/ 1582911 h 1905640"/>
              <a:gd name="connsiteX35" fmla="*/ 1444599 w 1467651"/>
              <a:gd name="connsiteY35" fmla="*/ 1521438 h 1905640"/>
              <a:gd name="connsiteX36" fmla="*/ 1467651 w 1467651"/>
              <a:gd name="connsiteY36" fmla="*/ 1390810 h 1905640"/>
              <a:gd name="connsiteX37" fmla="*/ 1467651 w 1467651"/>
              <a:gd name="connsiteY37" fmla="*/ 1352390 h 1905640"/>
              <a:gd name="connsiteX38" fmla="*/ 1467651 w 1467651"/>
              <a:gd name="connsiteY38" fmla="*/ 1352390 h 1905640"/>
              <a:gd name="connsiteX0" fmla="*/ 1367758 w 1467651"/>
              <a:gd name="connsiteY0" fmla="*/ 1298601 h 1905640"/>
              <a:gd name="connsiteX1" fmla="*/ 1339842 w 1467651"/>
              <a:gd name="connsiteY1" fmla="*/ 1221011 h 1905640"/>
              <a:gd name="connsiteX2" fmla="*/ 1217157 w 1467651"/>
              <a:gd name="connsiteY2" fmla="*/ 1040396 h 1905640"/>
              <a:gd name="connsiteX3" fmla="*/ 922085 w 1467651"/>
              <a:gd name="connsiteY3" fmla="*/ 745351 h 1905640"/>
              <a:gd name="connsiteX4" fmla="*/ 607039 w 1467651"/>
              <a:gd name="connsiteY4" fmla="*/ 522514 h 1905640"/>
              <a:gd name="connsiteX5" fmla="*/ 493435 w 1467651"/>
              <a:gd name="connsiteY5" fmla="*/ 370463 h 1905640"/>
              <a:gd name="connsiteX6" fmla="*/ 338098 w 1467651"/>
              <a:gd name="connsiteY6" fmla="*/ 245889 h 1905640"/>
              <a:gd name="connsiteX7" fmla="*/ 276626 w 1467651"/>
              <a:gd name="connsiteY7" fmla="*/ 145996 h 1905640"/>
              <a:gd name="connsiteX8" fmla="*/ 207469 w 1467651"/>
              <a:gd name="connsiteY8" fmla="*/ 76840 h 1905640"/>
              <a:gd name="connsiteX9" fmla="*/ 138313 w 1467651"/>
              <a:gd name="connsiteY9" fmla="*/ 0 h 1905640"/>
              <a:gd name="connsiteX10" fmla="*/ 69157 w 1467651"/>
              <a:gd name="connsiteY10" fmla="*/ 46104 h 1905640"/>
              <a:gd name="connsiteX11" fmla="*/ 0 w 1467651"/>
              <a:gd name="connsiteY11" fmla="*/ 238205 h 1905640"/>
              <a:gd name="connsiteX12" fmla="*/ 153681 w 1467651"/>
              <a:gd name="connsiteY12" fmla="*/ 553250 h 1905640"/>
              <a:gd name="connsiteX13" fmla="*/ 430306 w 1467651"/>
              <a:gd name="connsiteY13" fmla="*/ 1129553 h 1905640"/>
              <a:gd name="connsiteX14" fmla="*/ 583987 w 1467651"/>
              <a:gd name="connsiteY14" fmla="*/ 1498386 h 1905640"/>
              <a:gd name="connsiteX15" fmla="*/ 683879 w 1467651"/>
              <a:gd name="connsiteY15" fmla="*/ 1705855 h 1905640"/>
              <a:gd name="connsiteX16" fmla="*/ 729984 w 1467651"/>
              <a:gd name="connsiteY16" fmla="*/ 1844168 h 1905640"/>
              <a:gd name="connsiteX17" fmla="*/ 814508 w 1467651"/>
              <a:gd name="connsiteY17" fmla="*/ 1905640 h 1905640"/>
              <a:gd name="connsiteX18" fmla="*/ 875980 w 1467651"/>
              <a:gd name="connsiteY18" fmla="*/ 1905640 h 1905640"/>
              <a:gd name="connsiteX19" fmla="*/ 868296 w 1467651"/>
              <a:gd name="connsiteY19" fmla="*/ 1790380 h 1905640"/>
              <a:gd name="connsiteX20" fmla="*/ 776088 w 1467651"/>
              <a:gd name="connsiteY20" fmla="*/ 1598279 h 1905640"/>
              <a:gd name="connsiteX21" fmla="*/ 660827 w 1467651"/>
              <a:gd name="connsiteY21" fmla="*/ 1283233 h 1905640"/>
              <a:gd name="connsiteX22" fmla="*/ 437990 w 1467651"/>
              <a:gd name="connsiteY22" fmla="*/ 845243 h 1905640"/>
              <a:gd name="connsiteX23" fmla="*/ 307362 w 1467651"/>
              <a:gd name="connsiteY23" fmla="*/ 568618 h 1905640"/>
              <a:gd name="connsiteX24" fmla="*/ 169049 w 1467651"/>
              <a:gd name="connsiteY24" fmla="*/ 353465 h 1905640"/>
              <a:gd name="connsiteX25" fmla="*/ 245890 w 1467651"/>
              <a:gd name="connsiteY25" fmla="*/ 378095 h 1905640"/>
              <a:gd name="connsiteX26" fmla="*/ 454807 w 1467651"/>
              <a:gd name="connsiteY26" fmla="*/ 654670 h 1905640"/>
              <a:gd name="connsiteX27" fmla="*/ 668511 w 1467651"/>
              <a:gd name="connsiteY27" fmla="*/ 1021976 h 1905640"/>
              <a:gd name="connsiteX28" fmla="*/ 860612 w 1467651"/>
              <a:gd name="connsiteY28" fmla="*/ 1329338 h 1905640"/>
              <a:gd name="connsiteX29" fmla="*/ 960505 w 1467651"/>
              <a:gd name="connsiteY29" fmla="*/ 1490702 h 1905640"/>
              <a:gd name="connsiteX30" fmla="*/ 998925 w 1467651"/>
              <a:gd name="connsiteY30" fmla="*/ 1582911 h 1905640"/>
              <a:gd name="connsiteX31" fmla="*/ 1029661 w 1467651"/>
              <a:gd name="connsiteY31" fmla="*/ 1667435 h 1905640"/>
              <a:gd name="connsiteX32" fmla="*/ 1221762 w 1467651"/>
              <a:gd name="connsiteY32" fmla="*/ 1644383 h 1905640"/>
              <a:gd name="connsiteX33" fmla="*/ 1352390 w 1467651"/>
              <a:gd name="connsiteY33" fmla="*/ 1621331 h 1905640"/>
              <a:gd name="connsiteX34" fmla="*/ 1406179 w 1467651"/>
              <a:gd name="connsiteY34" fmla="*/ 1582911 h 1905640"/>
              <a:gd name="connsiteX35" fmla="*/ 1444599 w 1467651"/>
              <a:gd name="connsiteY35" fmla="*/ 1521438 h 1905640"/>
              <a:gd name="connsiteX36" fmla="*/ 1467651 w 1467651"/>
              <a:gd name="connsiteY36" fmla="*/ 1390810 h 1905640"/>
              <a:gd name="connsiteX37" fmla="*/ 1467651 w 1467651"/>
              <a:gd name="connsiteY37" fmla="*/ 1352390 h 1905640"/>
              <a:gd name="connsiteX38" fmla="*/ 1467651 w 1467651"/>
              <a:gd name="connsiteY38" fmla="*/ 1352390 h 1905640"/>
              <a:gd name="connsiteX0" fmla="*/ 1367758 w 1467651"/>
              <a:gd name="connsiteY0" fmla="*/ 1298601 h 1905640"/>
              <a:gd name="connsiteX1" fmla="*/ 1339842 w 1467651"/>
              <a:gd name="connsiteY1" fmla="*/ 1221011 h 1905640"/>
              <a:gd name="connsiteX2" fmla="*/ 1217157 w 1467651"/>
              <a:gd name="connsiteY2" fmla="*/ 1040396 h 1905640"/>
              <a:gd name="connsiteX3" fmla="*/ 922085 w 1467651"/>
              <a:gd name="connsiteY3" fmla="*/ 745351 h 1905640"/>
              <a:gd name="connsiteX4" fmla="*/ 607039 w 1467651"/>
              <a:gd name="connsiteY4" fmla="*/ 522514 h 1905640"/>
              <a:gd name="connsiteX5" fmla="*/ 493435 w 1467651"/>
              <a:gd name="connsiteY5" fmla="*/ 370463 h 1905640"/>
              <a:gd name="connsiteX6" fmla="*/ 338098 w 1467651"/>
              <a:gd name="connsiteY6" fmla="*/ 245889 h 1905640"/>
              <a:gd name="connsiteX7" fmla="*/ 276626 w 1467651"/>
              <a:gd name="connsiteY7" fmla="*/ 145996 h 1905640"/>
              <a:gd name="connsiteX8" fmla="*/ 207469 w 1467651"/>
              <a:gd name="connsiteY8" fmla="*/ 76840 h 1905640"/>
              <a:gd name="connsiteX9" fmla="*/ 138313 w 1467651"/>
              <a:gd name="connsiteY9" fmla="*/ 0 h 1905640"/>
              <a:gd name="connsiteX10" fmla="*/ 69157 w 1467651"/>
              <a:gd name="connsiteY10" fmla="*/ 46104 h 1905640"/>
              <a:gd name="connsiteX11" fmla="*/ 0 w 1467651"/>
              <a:gd name="connsiteY11" fmla="*/ 238205 h 1905640"/>
              <a:gd name="connsiteX12" fmla="*/ 138287 w 1467651"/>
              <a:gd name="connsiteY12" fmla="*/ 553250 h 1905640"/>
              <a:gd name="connsiteX13" fmla="*/ 430306 w 1467651"/>
              <a:gd name="connsiteY13" fmla="*/ 1129553 h 1905640"/>
              <a:gd name="connsiteX14" fmla="*/ 583987 w 1467651"/>
              <a:gd name="connsiteY14" fmla="*/ 1498386 h 1905640"/>
              <a:gd name="connsiteX15" fmla="*/ 683879 w 1467651"/>
              <a:gd name="connsiteY15" fmla="*/ 1705855 h 1905640"/>
              <a:gd name="connsiteX16" fmla="*/ 729984 w 1467651"/>
              <a:gd name="connsiteY16" fmla="*/ 1844168 h 1905640"/>
              <a:gd name="connsiteX17" fmla="*/ 814508 w 1467651"/>
              <a:gd name="connsiteY17" fmla="*/ 1905640 h 1905640"/>
              <a:gd name="connsiteX18" fmla="*/ 875980 w 1467651"/>
              <a:gd name="connsiteY18" fmla="*/ 1905640 h 1905640"/>
              <a:gd name="connsiteX19" fmla="*/ 868296 w 1467651"/>
              <a:gd name="connsiteY19" fmla="*/ 1790380 h 1905640"/>
              <a:gd name="connsiteX20" fmla="*/ 776088 w 1467651"/>
              <a:gd name="connsiteY20" fmla="*/ 1598279 h 1905640"/>
              <a:gd name="connsiteX21" fmla="*/ 660827 w 1467651"/>
              <a:gd name="connsiteY21" fmla="*/ 1283233 h 1905640"/>
              <a:gd name="connsiteX22" fmla="*/ 437990 w 1467651"/>
              <a:gd name="connsiteY22" fmla="*/ 845243 h 1905640"/>
              <a:gd name="connsiteX23" fmla="*/ 307362 w 1467651"/>
              <a:gd name="connsiteY23" fmla="*/ 568618 h 1905640"/>
              <a:gd name="connsiteX24" fmla="*/ 169049 w 1467651"/>
              <a:gd name="connsiteY24" fmla="*/ 353465 h 1905640"/>
              <a:gd name="connsiteX25" fmla="*/ 245890 w 1467651"/>
              <a:gd name="connsiteY25" fmla="*/ 378095 h 1905640"/>
              <a:gd name="connsiteX26" fmla="*/ 454807 w 1467651"/>
              <a:gd name="connsiteY26" fmla="*/ 654670 h 1905640"/>
              <a:gd name="connsiteX27" fmla="*/ 668511 w 1467651"/>
              <a:gd name="connsiteY27" fmla="*/ 1021976 h 1905640"/>
              <a:gd name="connsiteX28" fmla="*/ 860612 w 1467651"/>
              <a:gd name="connsiteY28" fmla="*/ 1329338 h 1905640"/>
              <a:gd name="connsiteX29" fmla="*/ 960505 w 1467651"/>
              <a:gd name="connsiteY29" fmla="*/ 1490702 h 1905640"/>
              <a:gd name="connsiteX30" fmla="*/ 998925 w 1467651"/>
              <a:gd name="connsiteY30" fmla="*/ 1582911 h 1905640"/>
              <a:gd name="connsiteX31" fmla="*/ 1029661 w 1467651"/>
              <a:gd name="connsiteY31" fmla="*/ 1667435 h 1905640"/>
              <a:gd name="connsiteX32" fmla="*/ 1221762 w 1467651"/>
              <a:gd name="connsiteY32" fmla="*/ 1644383 h 1905640"/>
              <a:gd name="connsiteX33" fmla="*/ 1352390 w 1467651"/>
              <a:gd name="connsiteY33" fmla="*/ 1621331 h 1905640"/>
              <a:gd name="connsiteX34" fmla="*/ 1406179 w 1467651"/>
              <a:gd name="connsiteY34" fmla="*/ 1582911 h 1905640"/>
              <a:gd name="connsiteX35" fmla="*/ 1444599 w 1467651"/>
              <a:gd name="connsiteY35" fmla="*/ 1521438 h 1905640"/>
              <a:gd name="connsiteX36" fmla="*/ 1467651 w 1467651"/>
              <a:gd name="connsiteY36" fmla="*/ 1390810 h 1905640"/>
              <a:gd name="connsiteX37" fmla="*/ 1467651 w 1467651"/>
              <a:gd name="connsiteY37" fmla="*/ 1352390 h 1905640"/>
              <a:gd name="connsiteX38" fmla="*/ 1467651 w 1467651"/>
              <a:gd name="connsiteY38" fmla="*/ 1352390 h 1905640"/>
              <a:gd name="connsiteX0" fmla="*/ 1376994 w 1476887"/>
              <a:gd name="connsiteY0" fmla="*/ 1298601 h 1905640"/>
              <a:gd name="connsiteX1" fmla="*/ 1349078 w 1476887"/>
              <a:gd name="connsiteY1" fmla="*/ 1221011 h 1905640"/>
              <a:gd name="connsiteX2" fmla="*/ 1226393 w 1476887"/>
              <a:gd name="connsiteY2" fmla="*/ 1040396 h 1905640"/>
              <a:gd name="connsiteX3" fmla="*/ 931321 w 1476887"/>
              <a:gd name="connsiteY3" fmla="*/ 745351 h 1905640"/>
              <a:gd name="connsiteX4" fmla="*/ 616275 w 1476887"/>
              <a:gd name="connsiteY4" fmla="*/ 522514 h 1905640"/>
              <a:gd name="connsiteX5" fmla="*/ 502671 w 1476887"/>
              <a:gd name="connsiteY5" fmla="*/ 370463 h 1905640"/>
              <a:gd name="connsiteX6" fmla="*/ 347334 w 1476887"/>
              <a:gd name="connsiteY6" fmla="*/ 245889 h 1905640"/>
              <a:gd name="connsiteX7" fmla="*/ 285862 w 1476887"/>
              <a:gd name="connsiteY7" fmla="*/ 145996 h 1905640"/>
              <a:gd name="connsiteX8" fmla="*/ 216705 w 1476887"/>
              <a:gd name="connsiteY8" fmla="*/ 76840 h 1905640"/>
              <a:gd name="connsiteX9" fmla="*/ 147549 w 1476887"/>
              <a:gd name="connsiteY9" fmla="*/ 0 h 1905640"/>
              <a:gd name="connsiteX10" fmla="*/ 78393 w 1476887"/>
              <a:gd name="connsiteY10" fmla="*/ 46104 h 1905640"/>
              <a:gd name="connsiteX11" fmla="*/ 0 w 1476887"/>
              <a:gd name="connsiteY11" fmla="*/ 238205 h 1905640"/>
              <a:gd name="connsiteX12" fmla="*/ 147523 w 1476887"/>
              <a:gd name="connsiteY12" fmla="*/ 553250 h 1905640"/>
              <a:gd name="connsiteX13" fmla="*/ 439542 w 1476887"/>
              <a:gd name="connsiteY13" fmla="*/ 1129553 h 1905640"/>
              <a:gd name="connsiteX14" fmla="*/ 593223 w 1476887"/>
              <a:gd name="connsiteY14" fmla="*/ 1498386 h 1905640"/>
              <a:gd name="connsiteX15" fmla="*/ 693115 w 1476887"/>
              <a:gd name="connsiteY15" fmla="*/ 1705855 h 1905640"/>
              <a:gd name="connsiteX16" fmla="*/ 739220 w 1476887"/>
              <a:gd name="connsiteY16" fmla="*/ 1844168 h 1905640"/>
              <a:gd name="connsiteX17" fmla="*/ 823744 w 1476887"/>
              <a:gd name="connsiteY17" fmla="*/ 1905640 h 1905640"/>
              <a:gd name="connsiteX18" fmla="*/ 885216 w 1476887"/>
              <a:gd name="connsiteY18" fmla="*/ 1905640 h 1905640"/>
              <a:gd name="connsiteX19" fmla="*/ 877532 w 1476887"/>
              <a:gd name="connsiteY19" fmla="*/ 1790380 h 1905640"/>
              <a:gd name="connsiteX20" fmla="*/ 785324 w 1476887"/>
              <a:gd name="connsiteY20" fmla="*/ 1598279 h 1905640"/>
              <a:gd name="connsiteX21" fmla="*/ 670063 w 1476887"/>
              <a:gd name="connsiteY21" fmla="*/ 1283233 h 1905640"/>
              <a:gd name="connsiteX22" fmla="*/ 447226 w 1476887"/>
              <a:gd name="connsiteY22" fmla="*/ 845243 h 1905640"/>
              <a:gd name="connsiteX23" fmla="*/ 316598 w 1476887"/>
              <a:gd name="connsiteY23" fmla="*/ 568618 h 1905640"/>
              <a:gd name="connsiteX24" fmla="*/ 178285 w 1476887"/>
              <a:gd name="connsiteY24" fmla="*/ 353465 h 1905640"/>
              <a:gd name="connsiteX25" fmla="*/ 255126 w 1476887"/>
              <a:gd name="connsiteY25" fmla="*/ 378095 h 1905640"/>
              <a:gd name="connsiteX26" fmla="*/ 464043 w 1476887"/>
              <a:gd name="connsiteY26" fmla="*/ 654670 h 1905640"/>
              <a:gd name="connsiteX27" fmla="*/ 677747 w 1476887"/>
              <a:gd name="connsiteY27" fmla="*/ 1021976 h 1905640"/>
              <a:gd name="connsiteX28" fmla="*/ 869848 w 1476887"/>
              <a:gd name="connsiteY28" fmla="*/ 1329338 h 1905640"/>
              <a:gd name="connsiteX29" fmla="*/ 969741 w 1476887"/>
              <a:gd name="connsiteY29" fmla="*/ 1490702 h 1905640"/>
              <a:gd name="connsiteX30" fmla="*/ 1008161 w 1476887"/>
              <a:gd name="connsiteY30" fmla="*/ 1582911 h 1905640"/>
              <a:gd name="connsiteX31" fmla="*/ 1038897 w 1476887"/>
              <a:gd name="connsiteY31" fmla="*/ 1667435 h 1905640"/>
              <a:gd name="connsiteX32" fmla="*/ 1230998 w 1476887"/>
              <a:gd name="connsiteY32" fmla="*/ 1644383 h 1905640"/>
              <a:gd name="connsiteX33" fmla="*/ 1361626 w 1476887"/>
              <a:gd name="connsiteY33" fmla="*/ 1621331 h 1905640"/>
              <a:gd name="connsiteX34" fmla="*/ 1415415 w 1476887"/>
              <a:gd name="connsiteY34" fmla="*/ 1582911 h 1905640"/>
              <a:gd name="connsiteX35" fmla="*/ 1453835 w 1476887"/>
              <a:gd name="connsiteY35" fmla="*/ 1521438 h 1905640"/>
              <a:gd name="connsiteX36" fmla="*/ 1476887 w 1476887"/>
              <a:gd name="connsiteY36" fmla="*/ 1390810 h 1905640"/>
              <a:gd name="connsiteX37" fmla="*/ 1476887 w 1476887"/>
              <a:gd name="connsiteY37" fmla="*/ 1352390 h 1905640"/>
              <a:gd name="connsiteX38" fmla="*/ 1476887 w 1476887"/>
              <a:gd name="connsiteY38" fmla="*/ 1352390 h 190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6887" h="1905640">
                <a:moveTo>
                  <a:pt x="1376994" y="1298601"/>
                </a:moveTo>
                <a:cubicBezTo>
                  <a:pt x="1367689" y="1288132"/>
                  <a:pt x="1358383" y="1231480"/>
                  <a:pt x="1349078" y="1221011"/>
                </a:cubicBezTo>
                <a:lnTo>
                  <a:pt x="1226393" y="1040396"/>
                </a:lnTo>
                <a:lnTo>
                  <a:pt x="931321" y="745351"/>
                </a:lnTo>
                <a:lnTo>
                  <a:pt x="616275" y="522514"/>
                </a:lnTo>
                <a:lnTo>
                  <a:pt x="502671" y="370463"/>
                </a:lnTo>
                <a:lnTo>
                  <a:pt x="347334" y="245889"/>
                </a:lnTo>
                <a:lnTo>
                  <a:pt x="285862" y="145996"/>
                </a:lnTo>
                <a:lnTo>
                  <a:pt x="216705" y="76840"/>
                </a:lnTo>
                <a:lnTo>
                  <a:pt x="147549" y="0"/>
                </a:lnTo>
                <a:lnTo>
                  <a:pt x="78393" y="46104"/>
                </a:lnTo>
                <a:lnTo>
                  <a:pt x="0" y="238205"/>
                </a:lnTo>
                <a:lnTo>
                  <a:pt x="147523" y="553250"/>
                </a:lnTo>
                <a:lnTo>
                  <a:pt x="439542" y="1129553"/>
                </a:lnTo>
                <a:lnTo>
                  <a:pt x="593223" y="1498386"/>
                </a:lnTo>
                <a:lnTo>
                  <a:pt x="693115" y="1705855"/>
                </a:lnTo>
                <a:lnTo>
                  <a:pt x="739220" y="1844168"/>
                </a:lnTo>
                <a:lnTo>
                  <a:pt x="823744" y="1905640"/>
                </a:lnTo>
                <a:lnTo>
                  <a:pt x="885216" y="1905640"/>
                </a:lnTo>
                <a:lnTo>
                  <a:pt x="877532" y="1790380"/>
                </a:lnTo>
                <a:lnTo>
                  <a:pt x="785324" y="1598279"/>
                </a:lnTo>
                <a:lnTo>
                  <a:pt x="670063" y="1283233"/>
                </a:lnTo>
                <a:lnTo>
                  <a:pt x="447226" y="845243"/>
                </a:lnTo>
                <a:lnTo>
                  <a:pt x="316598" y="568618"/>
                </a:lnTo>
                <a:lnTo>
                  <a:pt x="178285" y="353465"/>
                </a:lnTo>
                <a:lnTo>
                  <a:pt x="255126" y="378095"/>
                </a:lnTo>
                <a:cubicBezTo>
                  <a:pt x="332975" y="480549"/>
                  <a:pt x="361564" y="552216"/>
                  <a:pt x="464043" y="654670"/>
                </a:cubicBezTo>
                <a:lnTo>
                  <a:pt x="677747" y="1021976"/>
                </a:lnTo>
                <a:lnTo>
                  <a:pt x="869848" y="1329338"/>
                </a:lnTo>
                <a:lnTo>
                  <a:pt x="969741" y="1490702"/>
                </a:lnTo>
                <a:lnTo>
                  <a:pt x="1008161" y="1582911"/>
                </a:lnTo>
                <a:lnTo>
                  <a:pt x="1038897" y="1667435"/>
                </a:lnTo>
                <a:lnTo>
                  <a:pt x="1230998" y="1644383"/>
                </a:lnTo>
                <a:lnTo>
                  <a:pt x="1361626" y="1621331"/>
                </a:lnTo>
                <a:lnTo>
                  <a:pt x="1415415" y="1582911"/>
                </a:lnTo>
                <a:lnTo>
                  <a:pt x="1453835" y="1521438"/>
                </a:lnTo>
                <a:lnTo>
                  <a:pt x="1476887" y="1390810"/>
                </a:lnTo>
                <a:lnTo>
                  <a:pt x="1476887" y="1352390"/>
                </a:lnTo>
                <a:lnTo>
                  <a:pt x="1476887" y="1352390"/>
                </a:lnTo>
              </a:path>
            </a:pathLst>
          </a:custGeom>
          <a:solidFill>
            <a:schemeClr val="accent2">
              <a:lumMod val="75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394246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1" nodeType="clickEffect">
                                  <p:stCondLst>
                                    <p:cond delay="0"/>
                                  </p:stCondLst>
                                  <p:childTnLst>
                                    <p:animClr clrSpc="rgb" dir="cw">
                                      <p:cBhvr override="childStyle">
                                        <p:cTn id="16" dur="2000" fill="hold"/>
                                        <p:tgtEl>
                                          <p:spTgt spid="2"/>
                                        </p:tgtEl>
                                        <p:attrNameLst>
                                          <p:attrName>style.color</p:attrName>
                                        </p:attrNameLst>
                                      </p:cBhvr>
                                      <p:to>
                                        <a:schemeClr val="accent2"/>
                                      </p:to>
                                    </p:animClr>
                                  </p:childTnLst>
                                </p:cTn>
                              </p:par>
                              <p:par>
                                <p:cTn id="17" presetID="9" presetClass="emph" presetSubtype="0" grpId="2" nodeType="withEffect">
                                  <p:stCondLst>
                                    <p:cond delay="0"/>
                                  </p:stCondLst>
                                  <p:childTnLst>
                                    <p:set>
                                      <p:cBhvr rctx="PPT">
                                        <p:cTn id="18" dur="indefinite"/>
                                        <p:tgtEl>
                                          <p:spTgt spid="2"/>
                                        </p:tgtEl>
                                        <p:attrNameLst>
                                          <p:attrName>style.opacity</p:attrName>
                                        </p:attrNameLst>
                                      </p:cBhvr>
                                      <p:to>
                                        <p:strVal val="0.5"/>
                                      </p:to>
                                    </p:set>
                                    <p:animEffect filter="image" prLst="opacity: 0.5">
                                      <p:cBhvr rctx="IE">
                                        <p:cTn id="19" dur="indefinite"/>
                                        <p:tgtEl>
                                          <p:spTgt spid="2"/>
                                        </p:tgtEl>
                                      </p:cBhvr>
                                    </p:animEffect>
                                  </p:childTnLst>
                                </p:cTn>
                              </p:par>
                              <p:par>
                                <p:cTn id="20" presetID="19" presetClass="emph" presetSubtype="0" fill="hold" grpId="1" nodeType="withEffect">
                                  <p:stCondLst>
                                    <p:cond delay="0"/>
                                  </p:stCondLst>
                                  <p:childTnLst>
                                    <p:animClr clrSpc="rgb" dir="cw">
                                      <p:cBhvr override="childStyle">
                                        <p:cTn id="21" dur="500" fill="hold"/>
                                        <p:tgtEl>
                                          <p:spTgt spid="4"/>
                                        </p:tgtEl>
                                        <p:attrNameLst>
                                          <p:attrName>style.color</p:attrName>
                                        </p:attrNameLst>
                                      </p:cBhvr>
                                      <p:to>
                                        <a:schemeClr val="accent2"/>
                                      </p:to>
                                    </p:animClr>
                                    <p:animClr clrSpc="rgb" dir="cw">
                                      <p:cBhvr>
                                        <p:cTn id="22" dur="500" fill="hold"/>
                                        <p:tgtEl>
                                          <p:spTgt spid="4"/>
                                        </p:tgtEl>
                                        <p:attrNameLst>
                                          <p:attrName>fillcolor</p:attrName>
                                        </p:attrNameLst>
                                      </p:cBhvr>
                                      <p:to>
                                        <a:schemeClr val="accent2"/>
                                      </p:to>
                                    </p:animClr>
                                    <p:set>
                                      <p:cBhvr>
                                        <p:cTn id="23" dur="500" fill="hold"/>
                                        <p:tgtEl>
                                          <p:spTgt spid="4"/>
                                        </p:tgtEl>
                                        <p:attrNameLst>
                                          <p:attrName>fill.type</p:attrName>
                                        </p:attrNameLst>
                                      </p:cBhvr>
                                      <p:to>
                                        <p:strVal val="solid"/>
                                      </p:to>
                                    </p:set>
                                    <p:set>
                                      <p:cBhvr>
                                        <p:cTn id="24" dur="500" fill="hold"/>
                                        <p:tgtEl>
                                          <p:spTgt spid="4"/>
                                        </p:tgtEl>
                                        <p:attrNameLst>
                                          <p:attrName>fill.on</p:attrName>
                                        </p:attrNameLst>
                                      </p:cBhvr>
                                      <p:to>
                                        <p:strVal val="true"/>
                                      </p:to>
                                    </p:set>
                                  </p:childTnLst>
                                </p:cTn>
                              </p:par>
                              <p:par>
                                <p:cTn id="25" presetID="9" presetClass="emph" presetSubtype="0" grpId="2" nodeType="withEffect">
                                  <p:stCondLst>
                                    <p:cond delay="0"/>
                                  </p:stCondLst>
                                  <p:childTnLst>
                                    <p:set>
                                      <p:cBhvr rctx="PPT">
                                        <p:cTn id="26" dur="indefinite"/>
                                        <p:tgtEl>
                                          <p:spTgt spid="4"/>
                                        </p:tgtEl>
                                        <p:attrNameLst>
                                          <p:attrName>style.opacity</p:attrName>
                                        </p:attrNameLst>
                                      </p:cBhvr>
                                      <p:to>
                                        <p:strVal val="0.25"/>
                                      </p:to>
                                    </p:set>
                                    <p:animEffect filter="image" prLst="opacity: 0.25">
                                      <p:cBhvr rctx="IE">
                                        <p:cTn id="27" dur="indefinite"/>
                                        <p:tgtEl>
                                          <p:spTgt spid="4"/>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4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outHorizont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2" grpId="0"/>
      <p:bldP spid="2" grpId="1"/>
      <p:bldP spid="2" grpId="2"/>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016758"/>
          </a:xfrm>
          <a:prstGeom prst="rect">
            <a:avLst/>
          </a:prstGeom>
          <a:noFill/>
        </p:spPr>
        <p:txBody>
          <a:bodyPr wrap="square" rtlCol="0">
            <a:spAutoFit/>
          </a:bodyPr>
          <a:lstStyle/>
          <a:p>
            <a:r>
              <a:rPr lang="en-US" sz="3200" dirty="0">
                <a:solidFill>
                  <a:srgbClr val="FFFF00"/>
                </a:solidFill>
              </a:rPr>
              <a:t>Locusts (ISBE</a:t>
            </a:r>
            <a:r>
              <a:rPr lang="en-US" sz="3200" dirty="0" smtClean="0">
                <a:solidFill>
                  <a:srgbClr val="FFFF00"/>
                </a:solidFill>
              </a:rPr>
              <a:t>) ~ </a:t>
            </a:r>
            <a:r>
              <a:rPr lang="en-US" sz="3200" dirty="0" smtClean="0"/>
              <a:t>“</a:t>
            </a:r>
            <a:r>
              <a:rPr lang="en-US" sz="3200" dirty="0"/>
              <a:t>The Arabs prepare for food the thorax of the locust, which contains the great wing muscles. They pull off the head, which as it comes away brings with it a mass of the viscera, and they remove the abdomen (or ‘tail’), the legs and the wings. The thoraxes, if not at once eaten, are dried and put away as a store of food for a lean season. The idea of feeding upon locusts when prepared in this way should not be so repellent as the thought </a:t>
            </a:r>
            <a:r>
              <a:rPr lang="en-US" sz="3200" dirty="0" smtClean="0"/>
              <a:t>of</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4" name="TextBox 3"/>
          <p:cNvSpPr txBox="1"/>
          <p:nvPr/>
        </p:nvSpPr>
        <p:spPr>
          <a:xfrm>
            <a:off x="462116" y="105032"/>
            <a:ext cx="7787149" cy="584775"/>
          </a:xfrm>
          <a:prstGeom prst="rect">
            <a:avLst/>
          </a:prstGeom>
          <a:noFill/>
        </p:spPr>
        <p:txBody>
          <a:bodyPr wrap="square" rtlCol="0">
            <a:spAutoFit/>
          </a:bodyPr>
          <a:lstStyle/>
          <a:p>
            <a:r>
              <a:rPr lang="en-US" sz="3200" dirty="0" smtClean="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3:1-9</a:t>
            </a:r>
            <a:endPar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endParaRPr>
          </a:p>
        </p:txBody>
      </p:sp>
    </p:spTree>
    <p:extLst>
      <p:ext uri="{BB962C8B-B14F-4D97-AF65-F5344CB8AC3E}">
        <p14:creationId xmlns:p14="http://schemas.microsoft.com/office/powerpoint/2010/main" val="239065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thew.potx" id="{C8E4E937-8C41-4861-94F3-FE8F6FEA8C9D}" vid="{F7A18471-B37E-4DA7-A47B-985BB8C83F4E}"/>
    </a:ext>
  </a:extLst>
</a:theme>
</file>

<file path=docProps/app.xml><?xml version="1.0" encoding="utf-8"?>
<Properties xmlns="http://schemas.openxmlformats.org/officeDocument/2006/extended-properties" xmlns:vt="http://schemas.openxmlformats.org/officeDocument/2006/docPropsVTypes">
  <Template>Matthew</Template>
  <TotalTime>4531</TotalTime>
  <Words>699</Words>
  <Application>Microsoft Office PowerPoint</Application>
  <PresentationFormat>On-screen Show (4:3)</PresentationFormat>
  <Paragraphs>60</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Bookman Old Style</vt:lpstr>
      <vt:lpstr>Aharoni</vt:lpstr>
      <vt:lpstr>LilyUPC</vt:lpstr>
      <vt:lpstr>Britannic Bold</vt:lpstr>
      <vt:lpstr>Abadi MT Condensed Extra Bold</vt:lpstr>
      <vt:lpstr>Raleigh DmBd BT</vt:lpstr>
      <vt:lpstr>Arial</vt:lpstr>
      <vt:lpstr>Penoir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38</cp:revision>
  <dcterms:created xsi:type="dcterms:W3CDTF">2015-04-23T04:57:07Z</dcterms:created>
  <dcterms:modified xsi:type="dcterms:W3CDTF">2015-04-26T12:36:38Z</dcterms:modified>
</cp:coreProperties>
</file>