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5">
  <p:sldMasterIdLst>
    <p:sldMasterId id="2147483660" r:id="rId1"/>
  </p:sldMasterIdLst>
  <p:sldIdLst>
    <p:sldId id="256" r:id="rId2"/>
    <p:sldId id="284" r:id="rId3"/>
    <p:sldId id="263" r:id="rId4"/>
    <p:sldId id="259" r:id="rId5"/>
    <p:sldId id="260" r:id="rId6"/>
    <p:sldId id="257" r:id="rId7"/>
    <p:sldId id="258" r:id="rId8"/>
    <p:sldId id="272" r:id="rId9"/>
    <p:sldId id="276" r:id="rId10"/>
    <p:sldId id="274" r:id="rId11"/>
    <p:sldId id="283" r:id="rId12"/>
    <p:sldId id="264" r:id="rId13"/>
    <p:sldId id="275" r:id="rId14"/>
    <p:sldId id="273" r:id="rId15"/>
    <p:sldId id="266" r:id="rId16"/>
    <p:sldId id="267" r:id="rId17"/>
    <p:sldId id="265" r:id="rId18"/>
    <p:sldId id="268" r:id="rId19"/>
    <p:sldId id="270" r:id="rId20"/>
    <p:sldId id="271" r:id="rId21"/>
    <p:sldId id="278" r:id="rId22"/>
    <p:sldId id="279" r:id="rId23"/>
    <p:sldId id="280" r:id="rId24"/>
    <p:sldId id="281" r:id="rId25"/>
    <p:sldId id="282" r:id="rId26"/>
    <p:sldId id="269" r:id="rId27"/>
  </p:sldIdLst>
  <p:sldSz cx="9144000" cy="6858000" type="screen4x3"/>
  <p:notesSz cx="6858000" cy="9144000"/>
  <p:embeddedFontLst>
    <p:embeddedFont>
      <p:font typeface="Penoir" panose="020B0500000000000000" pitchFamily="34" charset="0"/>
      <p:regular r:id="rId28"/>
      <p:bold r:id="rId29"/>
      <p:italic r:id="rId30"/>
      <p:boldItalic r:id="rId31"/>
    </p:embeddedFont>
    <p:embeddedFont>
      <p:font typeface="LilyUPC" panose="020B0604020202020204" pitchFamily="34" charset="-34"/>
      <p:regular r:id="rId32"/>
      <p:bold r:id="rId33"/>
      <p:italic r:id="rId34"/>
      <p:boldItalic r:id="rId35"/>
    </p:embeddedFont>
    <p:embeddedFont>
      <p:font typeface="Britannic Bold" panose="020B0903060703020204"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2F5597"/>
    <a:srgbClr val="5B9BD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showGuides="1">
      <p:cViewPr varScale="1">
        <p:scale>
          <a:sx n="58" d="100"/>
          <a:sy n="58" d="100"/>
        </p:scale>
        <p:origin x="1476" y="2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4/19/2015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4/19/2015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4/19/2015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4/19/2015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Family of Herod"/>
          <p:cNvPicPr>
            <a:picLocks noChangeAspect="1" noChangeArrowheads="1"/>
          </p:cNvPicPr>
          <p:nvPr/>
        </p:nvPicPr>
        <p:blipFill>
          <a:blip r:embed="rId3"/>
          <a:srcRect/>
          <a:stretch>
            <a:fillRect/>
          </a:stretch>
        </p:blipFill>
        <p:spPr bwMode="auto">
          <a:xfrm>
            <a:off x="1151792" y="769043"/>
            <a:ext cx="6858000" cy="4768850"/>
          </a:xfrm>
          <a:prstGeom prst="rect">
            <a:avLst/>
          </a:prstGeom>
          <a:noFill/>
          <a:effectLst>
            <a:outerShdw blurRad="127000" dist="254000" dir="2700000" algn="tl" rotWithShape="0">
              <a:schemeClr val="bg1">
                <a:alpha val="34000"/>
              </a:schemeClr>
            </a:outerShdw>
          </a:effectLst>
        </p:spPr>
      </p:pic>
      <p:sp>
        <p:nvSpPr>
          <p:cNvPr id="32" name="Line 7"/>
          <p:cNvSpPr>
            <a:spLocks noChangeShapeType="1"/>
          </p:cNvSpPr>
          <p:nvPr/>
        </p:nvSpPr>
        <p:spPr bwMode="auto">
          <a:xfrm flipV="1">
            <a:off x="3082706" y="2270814"/>
            <a:ext cx="1927444" cy="1596"/>
          </a:xfrm>
          <a:prstGeom prst="line">
            <a:avLst/>
          </a:prstGeom>
          <a:noFill/>
          <a:ln w="28575">
            <a:solidFill>
              <a:schemeClr val="tx1"/>
            </a:solidFill>
            <a:round/>
            <a:headEnd/>
            <a:tailEnd/>
          </a:ln>
          <a:effectLst/>
        </p:spPr>
        <p:txBody>
          <a:bodyPr/>
          <a:lstStyle/>
          <a:p>
            <a:endParaRPr lang="en-US"/>
          </a:p>
        </p:txBody>
      </p:sp>
      <p:sp>
        <p:nvSpPr>
          <p:cNvPr id="54" name="Line 7"/>
          <p:cNvSpPr>
            <a:spLocks noChangeShapeType="1"/>
          </p:cNvSpPr>
          <p:nvPr/>
        </p:nvSpPr>
        <p:spPr bwMode="auto">
          <a:xfrm flipV="1">
            <a:off x="3073098" y="2275364"/>
            <a:ext cx="2523471" cy="6446"/>
          </a:xfrm>
          <a:prstGeom prst="line">
            <a:avLst/>
          </a:prstGeom>
          <a:noFill/>
          <a:ln w="28575">
            <a:solidFill>
              <a:schemeClr val="tx1"/>
            </a:solidFill>
            <a:round/>
            <a:headEnd/>
            <a:tailEnd/>
          </a:ln>
          <a:effectLst/>
        </p:spPr>
        <p:txBody>
          <a:bodyPr/>
          <a:lstStyle/>
          <a:p>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Line 7"/>
          <p:cNvSpPr>
            <a:spLocks noChangeShapeType="1"/>
          </p:cNvSpPr>
          <p:nvPr/>
        </p:nvSpPr>
        <p:spPr bwMode="auto">
          <a:xfrm flipV="1">
            <a:off x="3071813" y="2267860"/>
            <a:ext cx="782120" cy="4545"/>
          </a:xfrm>
          <a:prstGeom prst="line">
            <a:avLst/>
          </a:prstGeom>
          <a:noFill/>
          <a:ln w="28575">
            <a:solidFill>
              <a:schemeClr val="tx1"/>
            </a:solidFill>
            <a:round/>
            <a:headEnd/>
            <a:tailEnd/>
          </a:ln>
          <a:effectLst/>
        </p:spPr>
        <p:txBody>
          <a:bodyPr/>
          <a:lstStyle/>
          <a:p>
            <a:endParaRPr lang="en-US"/>
          </a:p>
        </p:txBody>
      </p:sp>
      <p:cxnSp>
        <p:nvCxnSpPr>
          <p:cNvPr id="29" name="Straight Connector 28"/>
          <p:cNvCxnSpPr/>
          <p:nvPr/>
        </p:nvCxnSpPr>
        <p:spPr>
          <a:xfrm flipH="1">
            <a:off x="5077619" y="2591183"/>
            <a:ext cx="3288" cy="3286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64712" y="2912168"/>
            <a:ext cx="263710" cy="47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37214" y="2899104"/>
            <a:ext cx="1504" cy="459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294710" y="3357208"/>
            <a:ext cx="4643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98286" y="3344363"/>
            <a:ext cx="0" cy="100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309171" y="3355718"/>
            <a:ext cx="311073" cy="33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16247" y="3349003"/>
            <a:ext cx="3997" cy="6044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68038" y="2617868"/>
            <a:ext cx="2159" cy="3195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47646" y="2937420"/>
            <a:ext cx="465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108661" y="2928628"/>
            <a:ext cx="734" cy="1725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36119" y="4654597"/>
            <a:ext cx="919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44712" y="4654597"/>
            <a:ext cx="0" cy="77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16"/>
          <p:cNvSpPr>
            <a:spLocks noChangeArrowheads="1"/>
          </p:cNvSpPr>
          <p:nvPr/>
        </p:nvSpPr>
        <p:spPr bwMode="auto">
          <a:xfrm>
            <a:off x="5699604" y="4445427"/>
            <a:ext cx="668338" cy="966788"/>
          </a:xfrm>
          <a:prstGeom prst="ellipse">
            <a:avLst/>
          </a:prstGeom>
          <a:noFill/>
          <a:ln w="28575">
            <a:solidFill>
              <a:srgbClr val="000066"/>
            </a:solidFill>
            <a:round/>
            <a:headEnd/>
            <a:tailEnd/>
          </a:ln>
          <a:effectLst/>
        </p:spPr>
        <p:txBody>
          <a:bodyPr wrap="none" anchor="ctr"/>
          <a:lstStyle/>
          <a:p>
            <a:endParaRPr lang="en-US"/>
          </a:p>
        </p:txBody>
      </p:sp>
      <p:sp>
        <p:nvSpPr>
          <p:cNvPr id="14" name="Oval 16"/>
          <p:cNvSpPr>
            <a:spLocks noChangeArrowheads="1"/>
          </p:cNvSpPr>
          <p:nvPr/>
        </p:nvSpPr>
        <p:spPr bwMode="auto">
          <a:xfrm>
            <a:off x="2660650" y="1783185"/>
            <a:ext cx="668338" cy="966788"/>
          </a:xfrm>
          <a:prstGeom prst="ellipse">
            <a:avLst/>
          </a:prstGeom>
          <a:noFill/>
          <a:ln w="28575">
            <a:solidFill>
              <a:srgbClr val="000066"/>
            </a:solidFill>
            <a:round/>
            <a:headEnd/>
            <a:tailEnd/>
          </a:ln>
          <a:effectLst/>
        </p:spPr>
        <p:txBody>
          <a:bodyPr wrap="none" anchor="ctr"/>
          <a:lstStyle/>
          <a:p>
            <a:endParaRPr lang="en-US"/>
          </a:p>
        </p:txBody>
      </p:sp>
      <p:sp>
        <p:nvSpPr>
          <p:cNvPr id="15" name="Oval 17"/>
          <p:cNvSpPr>
            <a:spLocks noChangeArrowheads="1"/>
          </p:cNvSpPr>
          <p:nvPr/>
        </p:nvSpPr>
        <p:spPr bwMode="auto">
          <a:xfrm>
            <a:off x="3592233" y="1791123"/>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20" name="Oval 22"/>
          <p:cNvSpPr>
            <a:spLocks noChangeArrowheads="1"/>
          </p:cNvSpPr>
          <p:nvPr/>
        </p:nvSpPr>
        <p:spPr bwMode="auto">
          <a:xfrm>
            <a:off x="5324992" y="1768898"/>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26" name="Oval 16"/>
          <p:cNvSpPr>
            <a:spLocks noChangeArrowheads="1"/>
          </p:cNvSpPr>
          <p:nvPr/>
        </p:nvSpPr>
        <p:spPr bwMode="auto">
          <a:xfrm>
            <a:off x="4992982" y="3159300"/>
            <a:ext cx="668338" cy="966788"/>
          </a:xfrm>
          <a:prstGeom prst="ellipse">
            <a:avLst/>
          </a:prstGeom>
          <a:noFill/>
          <a:ln w="28575">
            <a:solidFill>
              <a:srgbClr val="000066"/>
            </a:solidFill>
            <a:round/>
            <a:headEnd/>
            <a:tailEnd/>
          </a:ln>
          <a:effectLst/>
        </p:spPr>
        <p:txBody>
          <a:bodyPr wrap="none" anchor="ctr"/>
          <a:lstStyle/>
          <a:p>
            <a:endParaRPr lang="en-US"/>
          </a:p>
        </p:txBody>
      </p:sp>
      <p:sp>
        <p:nvSpPr>
          <p:cNvPr id="27" name="Oval 16"/>
          <p:cNvSpPr>
            <a:spLocks noChangeArrowheads="1"/>
          </p:cNvSpPr>
          <p:nvPr/>
        </p:nvSpPr>
        <p:spPr bwMode="auto">
          <a:xfrm>
            <a:off x="5275262" y="3661540"/>
            <a:ext cx="668338" cy="966788"/>
          </a:xfrm>
          <a:prstGeom prst="ellipse">
            <a:avLst/>
          </a:prstGeom>
          <a:noFill/>
          <a:ln w="28575">
            <a:solidFill>
              <a:srgbClr val="000066"/>
            </a:solidFill>
            <a:round/>
            <a:headEnd/>
            <a:tailEnd/>
          </a:ln>
          <a:effectLst/>
        </p:spPr>
        <p:txBody>
          <a:bodyPr wrap="none" anchor="ctr"/>
          <a:lstStyle/>
          <a:p>
            <a:endParaRPr lang="en-US"/>
          </a:p>
        </p:txBody>
      </p:sp>
      <p:sp>
        <p:nvSpPr>
          <p:cNvPr id="17" name="Oval 19"/>
          <p:cNvSpPr>
            <a:spLocks noChangeArrowheads="1"/>
          </p:cNvSpPr>
          <p:nvPr/>
        </p:nvSpPr>
        <p:spPr bwMode="auto">
          <a:xfrm>
            <a:off x="4743450" y="1787948"/>
            <a:ext cx="668338" cy="966787"/>
          </a:xfrm>
          <a:prstGeom prst="ellipse">
            <a:avLst/>
          </a:prstGeom>
          <a:noFill/>
          <a:ln w="28575">
            <a:solidFill>
              <a:srgbClr val="FF0066"/>
            </a:solidFill>
            <a:round/>
            <a:headEnd/>
            <a:tailEnd/>
          </a:ln>
          <a:effectLst/>
        </p:spPr>
        <p:txBody>
          <a:bodyPr wrap="none" anchor="ctr"/>
          <a:lstStyle/>
          <a:p>
            <a:endParaRPr lang="en-US"/>
          </a:p>
        </p:txBody>
      </p:sp>
    </p:spTree>
    <p:extLst>
      <p:ext uri="{BB962C8B-B14F-4D97-AF65-F5344CB8AC3E}">
        <p14:creationId xmlns:p14="http://schemas.microsoft.com/office/powerpoint/2010/main" val="121214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350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right)">
                                      <p:cBhvr>
                                        <p:cTn id="50" dur="500"/>
                                        <p:tgtEl>
                                          <p:spTgt spid="45"/>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par>
                          <p:cTn id="55" fill="hold">
                            <p:stCondLst>
                              <p:cond delay="5000"/>
                            </p:stCondLst>
                            <p:childTnLst>
                              <p:par>
                                <p:cTn id="56" presetID="21" presetClass="entr" presetSubtype="1"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500"/>
                                        <p:tgtEl>
                                          <p:spTgt spid="26"/>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500"/>
                                        <p:tgtEl>
                                          <p:spTgt spid="52"/>
                                        </p:tgtEl>
                                      </p:cBhvr>
                                    </p:animEffect>
                                  </p:childTnLst>
                                </p:cTn>
                              </p:par>
                            </p:childTnLst>
                          </p:cTn>
                        </p:par>
                        <p:par>
                          <p:cTn id="67" fill="hold">
                            <p:stCondLst>
                              <p:cond delay="6500"/>
                            </p:stCondLst>
                            <p:childTnLst>
                              <p:par>
                                <p:cTn id="68" presetID="21" presetClass="entr" presetSubtype="1"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heel(1)">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500"/>
                                        <p:tgtEl>
                                          <p:spTgt spid="54"/>
                                        </p:tgtEl>
                                      </p:cBhvr>
                                    </p:animEffect>
                                  </p:childTnLst>
                                </p:cTn>
                              </p:par>
                            </p:childTnLst>
                          </p:cTn>
                        </p:par>
                        <p:par>
                          <p:cTn id="76" fill="hold">
                            <p:stCondLst>
                              <p:cond delay="500"/>
                            </p:stCondLst>
                            <p:childTnLst>
                              <p:par>
                                <p:cTn id="77" presetID="21"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heel(1)">
                                      <p:cBhvr>
                                        <p:cTn id="79" dur="500"/>
                                        <p:tgtEl>
                                          <p:spTgt spid="20"/>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childTnLst>
                          </p:cTn>
                        </p:par>
                        <p:par>
                          <p:cTn id="84" fill="hold">
                            <p:stCondLst>
                              <p:cond delay="1500"/>
                            </p:stCondLst>
                            <p:childTnLst>
                              <p:par>
                                <p:cTn id="85" presetID="22" presetClass="entr" presetSubtype="8"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left)">
                                      <p:cBhvr>
                                        <p:cTn id="87" dur="500"/>
                                        <p:tgtEl>
                                          <p:spTgt spid="59"/>
                                        </p:tgtEl>
                                      </p:cBhvr>
                                    </p:animEffect>
                                  </p:childTnLst>
                                </p:cTn>
                              </p:par>
                            </p:childTnLst>
                          </p:cTn>
                        </p:par>
                        <p:par>
                          <p:cTn id="88" fill="hold">
                            <p:stCondLst>
                              <p:cond delay="2000"/>
                            </p:stCondLst>
                            <p:childTnLst>
                              <p:par>
                                <p:cTn id="89" presetID="22" presetClass="entr" presetSubtype="1"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up)">
                                      <p:cBhvr>
                                        <p:cTn id="91" dur="500"/>
                                        <p:tgtEl>
                                          <p:spTgt spid="61"/>
                                        </p:tgtEl>
                                      </p:cBhvr>
                                    </p:animEffect>
                                  </p:childTnLst>
                                </p:cTn>
                              </p:par>
                            </p:childTnLst>
                          </p:cTn>
                        </p:par>
                        <p:par>
                          <p:cTn id="92" fill="hold">
                            <p:stCondLst>
                              <p:cond delay="2500"/>
                            </p:stCondLst>
                            <p:childTnLst>
                              <p:par>
                                <p:cTn id="93" presetID="22" presetClass="entr" presetSubtype="2" fill="hold"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right)">
                                      <p:cBhvr>
                                        <p:cTn id="95" dur="500"/>
                                        <p:tgtEl>
                                          <p:spTgt spid="65"/>
                                        </p:tgtEl>
                                      </p:cBhvr>
                                    </p:animEffect>
                                  </p:childTnLst>
                                </p:cTn>
                              </p:par>
                            </p:childTnLst>
                          </p:cTn>
                        </p:par>
                        <p:par>
                          <p:cTn id="96" fill="hold">
                            <p:stCondLst>
                              <p:cond delay="30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3500"/>
                            </p:stCondLst>
                            <p:childTnLst>
                              <p:par>
                                <p:cTn id="101" presetID="21" presetClass="entr" presetSubtype="1"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heel(1)">
                                      <p:cBhvr>
                                        <p:cTn id="10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4" grpId="0" animBg="1"/>
      <p:bldP spid="5" grpId="0" animBg="1"/>
      <p:bldP spid="69" grpId="0" animBg="1"/>
      <p:bldP spid="14" grpId="0" animBg="1"/>
      <p:bldP spid="15" grpId="0" animBg="1"/>
      <p:bldP spid="15" grpId="2" animBg="1"/>
      <p:bldP spid="20" grpId="0" animBg="1"/>
      <p:bldP spid="26" grpId="0" animBg="1"/>
      <p:bldP spid="27"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4846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Jer. 31:16 ~ </a:t>
            </a:r>
            <a:r>
              <a:rPr lang="en-US" sz="3200" dirty="0">
                <a:solidFill>
                  <a:srgbClr val="FFFF00"/>
                </a:solidFill>
                <a:effectLst>
                  <a:outerShdw blurRad="38100" dist="38100" dir="2700000" algn="tl">
                    <a:srgbClr val="000000">
                      <a:alpha val="43137"/>
                    </a:srgbClr>
                  </a:outerShdw>
                </a:effectLst>
              </a:rPr>
              <a:t>Thus says the Lord: </a:t>
            </a:r>
          </a:p>
          <a:p>
            <a:r>
              <a:rPr lang="en-US" sz="3200" dirty="0">
                <a:solidFill>
                  <a:srgbClr val="FFFF00"/>
                </a:solidFill>
                <a:effectLst>
                  <a:outerShdw blurRad="38100" dist="38100" dir="2700000" algn="tl">
                    <a:srgbClr val="000000">
                      <a:alpha val="43137"/>
                    </a:srgbClr>
                  </a:outerShdw>
                </a:effectLst>
              </a:rPr>
              <a:t>"Refrain your voice from weeping, </a:t>
            </a:r>
          </a:p>
          <a:p>
            <a:r>
              <a:rPr lang="en-US" sz="3200" dirty="0">
                <a:solidFill>
                  <a:srgbClr val="FFFF00"/>
                </a:solidFill>
                <a:effectLst>
                  <a:outerShdw blurRad="38100" dist="38100" dir="2700000" algn="tl">
                    <a:srgbClr val="000000">
                      <a:alpha val="43137"/>
                    </a:srgbClr>
                  </a:outerShdw>
                </a:effectLst>
              </a:rPr>
              <a:t>And your eyes from tears; </a:t>
            </a:r>
          </a:p>
          <a:p>
            <a:r>
              <a:rPr lang="en-US" sz="3200" dirty="0">
                <a:solidFill>
                  <a:srgbClr val="FFFF00"/>
                </a:solidFill>
                <a:effectLst>
                  <a:outerShdw blurRad="38100" dist="38100" dir="2700000" algn="tl">
                    <a:srgbClr val="000000">
                      <a:alpha val="43137"/>
                    </a:srgbClr>
                  </a:outerShdw>
                </a:effectLst>
              </a:rPr>
              <a:t>For your work shall be rewarded, says the Lord, </a:t>
            </a:r>
          </a:p>
          <a:p>
            <a:r>
              <a:rPr lang="en-US" sz="3200" dirty="0">
                <a:solidFill>
                  <a:srgbClr val="FFFF00"/>
                </a:solidFill>
                <a:effectLst>
                  <a:outerShdw blurRad="38100" dist="38100" dir="2700000" algn="tl">
                    <a:srgbClr val="000000">
                      <a:alpha val="43137"/>
                    </a:srgbClr>
                  </a:outerShdw>
                </a:effectLst>
              </a:rPr>
              <a:t>And they shall come back from the land of the enemy.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9" name="TextBox 8"/>
          <p:cNvSpPr txBox="1"/>
          <p:nvPr/>
        </p:nvSpPr>
        <p:spPr>
          <a:xfrm>
            <a:off x="457200" y="4175632"/>
            <a:ext cx="8072284"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a:t>
            </a:r>
            <a:r>
              <a:rPr lang="en-US" sz="3200" dirty="0" smtClean="0">
                <a:effectLst>
                  <a:outerShdw blurRad="38100" dist="38100" dir="2700000" algn="tl">
                    <a:srgbClr val="000000">
                      <a:alpha val="43137"/>
                    </a:srgbClr>
                  </a:outerShdw>
                </a:effectLst>
              </a:rPr>
              <a:t>10:34 ~ </a:t>
            </a:r>
            <a:r>
              <a:rPr lang="en-US" sz="3200" dirty="0" smtClean="0">
                <a:solidFill>
                  <a:srgbClr val="FFFF00"/>
                </a:solidFill>
                <a:effectLst>
                  <a:outerShdw blurRad="38100" dist="38100" dir="2700000" algn="tl">
                    <a:srgbClr val="000000">
                      <a:alpha val="43137"/>
                    </a:srgbClr>
                  </a:outerShdw>
                </a:effectLst>
              </a:rPr>
              <a:t>Do </a:t>
            </a:r>
            <a:r>
              <a:rPr lang="en-US" sz="3200" dirty="0">
                <a:solidFill>
                  <a:srgbClr val="FFFF00"/>
                </a:solidFill>
                <a:effectLst>
                  <a:outerShdw blurRad="38100" dist="38100" dir="2700000" algn="tl">
                    <a:srgbClr val="000000">
                      <a:alpha val="43137"/>
                    </a:srgbClr>
                  </a:outerShdw>
                </a:effectLst>
              </a:rPr>
              <a:t>not think that I came to bring peace on earth. I did not come to bring peace but a </a:t>
            </a:r>
            <a:r>
              <a:rPr lang="en-US" sz="3200" dirty="0" smtClean="0">
                <a:solidFill>
                  <a:srgbClr val="FFFF00"/>
                </a:solidFill>
                <a:effectLst>
                  <a:outerShdw blurRad="38100" dist="38100" dir="2700000" algn="tl">
                    <a:srgbClr val="000000">
                      <a:alpha val="43137"/>
                    </a:srgbClr>
                  </a:outerShdw>
                </a:effectLst>
              </a:rPr>
              <a:t>sword.</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32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455" t="37400" r="37617" b="20082"/>
          <a:stretch/>
        </p:blipFill>
        <p:spPr>
          <a:xfrm rot="21399911">
            <a:off x="1554230" y="906270"/>
            <a:ext cx="6393325" cy="4863300"/>
          </a:xfrm>
          <a:prstGeom prst="rect">
            <a:avLst/>
          </a:prstGeom>
          <a:ln>
            <a:noFill/>
          </a:ln>
          <a:effectLst>
            <a:outerShdw blurRad="127000" dist="254000" dir="8100000" algn="tr" rotWithShape="0">
              <a:schemeClr val="bg1">
                <a:alpha val="35000"/>
              </a:schemeClr>
            </a:outerShdw>
          </a:effectLst>
        </p:spPr>
      </p:pic>
      <p:sp>
        <p:nvSpPr>
          <p:cNvPr id="8" name="Freeform 7"/>
          <p:cNvSpPr/>
          <p:nvPr/>
        </p:nvSpPr>
        <p:spPr>
          <a:xfrm>
            <a:off x="2842886" y="2205318"/>
            <a:ext cx="2189301" cy="2097741"/>
          </a:xfrm>
          <a:custGeom>
            <a:avLst/>
            <a:gdLst>
              <a:gd name="connsiteX0" fmla="*/ 149412 w 2008094"/>
              <a:gd name="connsiteY0" fmla="*/ 1410447 h 2097741"/>
              <a:gd name="connsiteX1" fmla="*/ 203200 w 2008094"/>
              <a:gd name="connsiteY1" fmla="*/ 1320800 h 2097741"/>
              <a:gd name="connsiteX2" fmla="*/ 239059 w 2008094"/>
              <a:gd name="connsiteY2" fmla="*/ 1189317 h 2097741"/>
              <a:gd name="connsiteX3" fmla="*/ 274918 w 2008094"/>
              <a:gd name="connsiteY3" fmla="*/ 1051858 h 2097741"/>
              <a:gd name="connsiteX4" fmla="*/ 304800 w 2008094"/>
              <a:gd name="connsiteY4" fmla="*/ 962211 h 2097741"/>
              <a:gd name="connsiteX5" fmla="*/ 322730 w 2008094"/>
              <a:gd name="connsiteY5" fmla="*/ 866588 h 2097741"/>
              <a:gd name="connsiteX6" fmla="*/ 328706 w 2008094"/>
              <a:gd name="connsiteY6" fmla="*/ 776941 h 2097741"/>
              <a:gd name="connsiteX7" fmla="*/ 358588 w 2008094"/>
              <a:gd name="connsiteY7" fmla="*/ 776941 h 2097741"/>
              <a:gd name="connsiteX8" fmla="*/ 358588 w 2008094"/>
              <a:gd name="connsiteY8" fmla="*/ 735106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74918 w 2008094"/>
              <a:gd name="connsiteY3" fmla="*/ 1051858 h 2097741"/>
              <a:gd name="connsiteX4" fmla="*/ 304800 w 2008094"/>
              <a:gd name="connsiteY4" fmla="*/ 962211 h 2097741"/>
              <a:gd name="connsiteX5" fmla="*/ 322730 w 2008094"/>
              <a:gd name="connsiteY5" fmla="*/ 866588 h 2097741"/>
              <a:gd name="connsiteX6" fmla="*/ 328706 w 2008094"/>
              <a:gd name="connsiteY6" fmla="*/ 776941 h 2097741"/>
              <a:gd name="connsiteX7" fmla="*/ 358588 w 2008094"/>
              <a:gd name="connsiteY7" fmla="*/ 776941 h 2097741"/>
              <a:gd name="connsiteX8" fmla="*/ 358588 w 2008094"/>
              <a:gd name="connsiteY8" fmla="*/ 735106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74918 w 2008094"/>
              <a:gd name="connsiteY3" fmla="*/ 1051858 h 2097741"/>
              <a:gd name="connsiteX4" fmla="*/ 304800 w 2008094"/>
              <a:gd name="connsiteY4" fmla="*/ 962211 h 2097741"/>
              <a:gd name="connsiteX5" fmla="*/ 322730 w 2008094"/>
              <a:gd name="connsiteY5" fmla="*/ 8665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74918 w 2008094"/>
              <a:gd name="connsiteY3" fmla="*/ 1051858 h 2097741"/>
              <a:gd name="connsiteX4" fmla="*/ 304800 w 2008094"/>
              <a:gd name="connsiteY4" fmla="*/ 962211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74918 w 2008094"/>
              <a:gd name="connsiteY3" fmla="*/ 1051858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221130 w 2008094"/>
              <a:gd name="connsiteY74" fmla="*/ 1326776 h 2097741"/>
              <a:gd name="connsiteX0" fmla="*/ 207571 w 2008094"/>
              <a:gd name="connsiteY0" fmla="*/ 1319976 h 2097741"/>
              <a:gd name="connsiteX1" fmla="*/ 203200 w 2008094"/>
              <a:gd name="connsiteY1" fmla="*/ 1320800 h 2097741"/>
              <a:gd name="connsiteX2" fmla="*/ 239059 w 2008094"/>
              <a:gd name="connsiteY2" fmla="*/ 1189317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98828 w 2008094"/>
              <a:gd name="connsiteY74" fmla="*/ 1296110 h 2097741"/>
              <a:gd name="connsiteX0" fmla="*/ 207571 w 2008094"/>
              <a:gd name="connsiteY0" fmla="*/ 1319976 h 2097741"/>
              <a:gd name="connsiteX1" fmla="*/ 214351 w 2008094"/>
              <a:gd name="connsiteY1" fmla="*/ 1267832 h 2097741"/>
              <a:gd name="connsiteX2" fmla="*/ 239059 w 2008094"/>
              <a:gd name="connsiteY2" fmla="*/ 1189317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98828 w 2008094"/>
              <a:gd name="connsiteY74" fmla="*/ 1296110 h 2097741"/>
              <a:gd name="connsiteX0" fmla="*/ 207571 w 2008094"/>
              <a:gd name="connsiteY0" fmla="*/ 1319976 h 2097741"/>
              <a:gd name="connsiteX1" fmla="*/ 214351 w 2008094"/>
              <a:gd name="connsiteY1" fmla="*/ 1267832 h 2097741"/>
              <a:gd name="connsiteX2" fmla="*/ 205605 w 2008094"/>
              <a:gd name="connsiteY2" fmla="*/ 1194893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98828 w 2008094"/>
              <a:gd name="connsiteY74" fmla="*/ 1296110 h 2097741"/>
              <a:gd name="connsiteX0" fmla="*/ 207571 w 2008094"/>
              <a:gd name="connsiteY0" fmla="*/ 1319976 h 2097741"/>
              <a:gd name="connsiteX1" fmla="*/ 214351 w 2008094"/>
              <a:gd name="connsiteY1" fmla="*/ 1267832 h 2097741"/>
              <a:gd name="connsiteX2" fmla="*/ 205605 w 2008094"/>
              <a:gd name="connsiteY2" fmla="*/ 1194893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76225 w 2008094"/>
              <a:gd name="connsiteY4" fmla="*/ 952686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303680 w 2008094"/>
              <a:gd name="connsiteY5" fmla="*/ 803088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36706 w 2008094"/>
              <a:gd name="connsiteY50" fmla="*/ 1416423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66588 w 2008094"/>
              <a:gd name="connsiteY49" fmla="*/ 1416423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35923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66588 w 2008094"/>
              <a:gd name="connsiteY48" fmla="*/ 1464235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66588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66588 w 2008094"/>
              <a:gd name="connsiteY46" fmla="*/ 1583764 h 2097741"/>
              <a:gd name="connsiteX47" fmla="*/ 844285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78541 w 2008094"/>
              <a:gd name="connsiteY45" fmla="*/ 1685364 h 2097741"/>
              <a:gd name="connsiteX46" fmla="*/ 838710 w 2008094"/>
              <a:gd name="connsiteY46" fmla="*/ 1592128 h 2097741"/>
              <a:gd name="connsiteX47" fmla="*/ 844285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28360 w 2008094"/>
              <a:gd name="connsiteY45" fmla="*/ 1685364 h 2097741"/>
              <a:gd name="connsiteX46" fmla="*/ 838710 w 2008094"/>
              <a:gd name="connsiteY46" fmla="*/ 1592128 h 2097741"/>
              <a:gd name="connsiteX47" fmla="*/ 844285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1051859 w 2008094"/>
              <a:gd name="connsiteY43" fmla="*/ 1858682 h 2097741"/>
              <a:gd name="connsiteX44" fmla="*/ 926353 w 2008094"/>
              <a:gd name="connsiteY44" fmla="*/ 1763058 h 2097741"/>
              <a:gd name="connsiteX45" fmla="*/ 828360 w 2008094"/>
              <a:gd name="connsiteY45" fmla="*/ 1685364 h 2097741"/>
              <a:gd name="connsiteX46" fmla="*/ 833135 w 2008094"/>
              <a:gd name="connsiteY46" fmla="*/ 1586553 h 2097741"/>
              <a:gd name="connsiteX47" fmla="*/ 844285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33135 w 2008094"/>
              <a:gd name="connsiteY46" fmla="*/ 1586553 h 2097741"/>
              <a:gd name="connsiteX47" fmla="*/ 844285 w 2008094"/>
              <a:gd name="connsiteY47" fmla="*/ 1512047 h 2097741"/>
              <a:gd name="connsiteX48" fmla="*/ 838710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33135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794871 w 2008094"/>
              <a:gd name="connsiteY52" fmla="*/ 144032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794871 w 2008094"/>
              <a:gd name="connsiteY51" fmla="*/ 1440329 h 2097741"/>
              <a:gd name="connsiteX52" fmla="*/ 811598 w 2008094"/>
              <a:gd name="connsiteY52" fmla="*/ 146541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797659 w 2008094"/>
              <a:gd name="connsiteY51" fmla="*/ 1457056 h 2097741"/>
              <a:gd name="connsiteX52" fmla="*/ 811598 w 2008094"/>
              <a:gd name="connsiteY52" fmla="*/ 1465419 h 2097741"/>
              <a:gd name="connsiteX53" fmla="*/ 753035 w 2008094"/>
              <a:gd name="connsiteY53" fmla="*/ 1541929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797659 w 2008094"/>
              <a:gd name="connsiteY51" fmla="*/ 1457056 h 2097741"/>
              <a:gd name="connsiteX52" fmla="*/ 811598 w 2008094"/>
              <a:gd name="connsiteY52" fmla="*/ 1465419 h 2097741"/>
              <a:gd name="connsiteX53" fmla="*/ 778125 w 2008094"/>
              <a:gd name="connsiteY53" fmla="*/ 1553081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65419 h 2097741"/>
              <a:gd name="connsiteX53" fmla="*/ 778125 w 2008094"/>
              <a:gd name="connsiteY53" fmla="*/ 1553081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78125 w 2008094"/>
              <a:gd name="connsiteY53" fmla="*/ 1553081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53035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735106 w 2008094"/>
              <a:gd name="connsiteY55" fmla="*/ 1775011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765771 w 2008094"/>
              <a:gd name="connsiteY55" fmla="*/ 1772223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776941 w 2008094"/>
              <a:gd name="connsiteY56" fmla="*/ 1822823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41082 w 2008094"/>
              <a:gd name="connsiteY57" fmla="*/ 1870635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23153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64988 w 2008094"/>
              <a:gd name="connsiteY59" fmla="*/ 1978211 h 2097741"/>
              <a:gd name="connsiteX60" fmla="*/ 759012 w 2008094"/>
              <a:gd name="connsiteY60" fmla="*/ 2008094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64988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17192 w 2008094"/>
              <a:gd name="connsiteY50" fmla="*/ 143872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11598 w 2008094"/>
              <a:gd name="connsiteY51" fmla="*/ 1479359 h 2097741"/>
              <a:gd name="connsiteX52" fmla="*/ 811598 w 2008094"/>
              <a:gd name="connsiteY52" fmla="*/ 1482146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11598 w 2008094"/>
              <a:gd name="connsiteY51" fmla="*/ 1479359 h 2097741"/>
              <a:gd name="connsiteX52" fmla="*/ 803234 w 2008094"/>
              <a:gd name="connsiteY52" fmla="*/ 1504449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789276 w 2008094"/>
              <a:gd name="connsiteY53" fmla="*/ 1553081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75337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92847 w 2008094"/>
              <a:gd name="connsiteY72" fmla="*/ 1440329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33082 w 2008094"/>
              <a:gd name="connsiteY71" fmla="*/ 1494117 h 2097741"/>
              <a:gd name="connsiteX72" fmla="*/ 262181 w 2008094"/>
              <a:gd name="connsiteY72" fmla="*/ 1437541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215153 w 2008094"/>
              <a:gd name="connsiteY70" fmla="*/ 1589741 h 2097741"/>
              <a:gd name="connsiteX71" fmla="*/ 210779 w 2008094"/>
              <a:gd name="connsiteY71" fmla="*/ 1494117 h 2097741"/>
              <a:gd name="connsiteX72" fmla="*/ 262181 w 2008094"/>
              <a:gd name="connsiteY72" fmla="*/ 1437541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215153 w 2008094"/>
              <a:gd name="connsiteY69" fmla="*/ 1715247 h 2097741"/>
              <a:gd name="connsiteX70" fmla="*/ 184487 w 2008094"/>
              <a:gd name="connsiteY70" fmla="*/ 1589741 h 2097741"/>
              <a:gd name="connsiteX71" fmla="*/ 210779 w 2008094"/>
              <a:gd name="connsiteY71" fmla="*/ 1494117 h 2097741"/>
              <a:gd name="connsiteX72" fmla="*/ 262181 w 2008094"/>
              <a:gd name="connsiteY72" fmla="*/ 1437541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55388 w 2008094"/>
              <a:gd name="connsiteY68" fmla="*/ 1763058 h 2097741"/>
              <a:gd name="connsiteX69" fmla="*/ 176123 w 2008094"/>
              <a:gd name="connsiteY69" fmla="*/ 1692945 h 2097741"/>
              <a:gd name="connsiteX70" fmla="*/ 184487 w 2008094"/>
              <a:gd name="connsiteY70" fmla="*/ 1589741 h 2097741"/>
              <a:gd name="connsiteX71" fmla="*/ 210779 w 2008094"/>
              <a:gd name="connsiteY71" fmla="*/ 1494117 h 2097741"/>
              <a:gd name="connsiteX72" fmla="*/ 262181 w 2008094"/>
              <a:gd name="connsiteY72" fmla="*/ 1437541 h 2097741"/>
              <a:gd name="connsiteX73" fmla="*/ 256988 w 2008094"/>
              <a:gd name="connsiteY73" fmla="*/ 1332753 h 2097741"/>
              <a:gd name="connsiteX74" fmla="*/ 179313 w 2008094"/>
              <a:gd name="connsiteY74" fmla="*/ 1290534 h 2097741"/>
              <a:gd name="connsiteX0" fmla="*/ 207571 w 2008094"/>
              <a:gd name="connsiteY0" fmla="*/ 1319976 h 2097741"/>
              <a:gd name="connsiteX1" fmla="*/ 192049 w 2008094"/>
              <a:gd name="connsiteY1" fmla="*/ 1265044 h 2097741"/>
              <a:gd name="connsiteX2" fmla="*/ 205605 w 2008094"/>
              <a:gd name="connsiteY2" fmla="*/ 1194893 h 2097741"/>
              <a:gd name="connsiteX3" fmla="*/ 233643 w 2008094"/>
              <a:gd name="connsiteY3" fmla="*/ 1042333 h 2097741"/>
              <a:gd name="connsiteX4" fmla="*/ 267861 w 2008094"/>
              <a:gd name="connsiteY4" fmla="*/ 930383 h 2097741"/>
              <a:gd name="connsiteX5" fmla="*/ 292529 w 2008094"/>
              <a:gd name="connsiteY5" fmla="*/ 791937 h 2097741"/>
              <a:gd name="connsiteX6" fmla="*/ 328706 w 2008094"/>
              <a:gd name="connsiteY6" fmla="*/ 776941 h 2097741"/>
              <a:gd name="connsiteX7" fmla="*/ 358588 w 2008094"/>
              <a:gd name="connsiteY7" fmla="*/ 776941 h 2097741"/>
              <a:gd name="connsiteX8" fmla="*/ 326838 w 2008094"/>
              <a:gd name="connsiteY8" fmla="*/ 719231 h 2097741"/>
              <a:gd name="connsiteX9" fmla="*/ 430306 w 2008094"/>
              <a:gd name="connsiteY9" fmla="*/ 735106 h 2097741"/>
              <a:gd name="connsiteX10" fmla="*/ 430306 w 2008094"/>
              <a:gd name="connsiteY10" fmla="*/ 681317 h 2097741"/>
              <a:gd name="connsiteX11" fmla="*/ 430306 w 2008094"/>
              <a:gd name="connsiteY11" fmla="*/ 615576 h 2097741"/>
              <a:gd name="connsiteX12" fmla="*/ 508000 w 2008094"/>
              <a:gd name="connsiteY12" fmla="*/ 681317 h 2097741"/>
              <a:gd name="connsiteX13" fmla="*/ 561788 w 2008094"/>
              <a:gd name="connsiteY13" fmla="*/ 645458 h 2097741"/>
              <a:gd name="connsiteX14" fmla="*/ 579718 w 2008094"/>
              <a:gd name="connsiteY14" fmla="*/ 591670 h 2097741"/>
              <a:gd name="connsiteX15" fmla="*/ 567765 w 2008094"/>
              <a:gd name="connsiteY15" fmla="*/ 490070 h 2097741"/>
              <a:gd name="connsiteX16" fmla="*/ 567765 w 2008094"/>
              <a:gd name="connsiteY16" fmla="*/ 436282 h 2097741"/>
              <a:gd name="connsiteX17" fmla="*/ 603624 w 2008094"/>
              <a:gd name="connsiteY17" fmla="*/ 334682 h 2097741"/>
              <a:gd name="connsiteX18" fmla="*/ 723153 w 2008094"/>
              <a:gd name="connsiteY18" fmla="*/ 209176 h 2097741"/>
              <a:gd name="connsiteX19" fmla="*/ 842682 w 2008094"/>
              <a:gd name="connsiteY19" fmla="*/ 173317 h 2097741"/>
              <a:gd name="connsiteX20" fmla="*/ 926353 w 2008094"/>
              <a:gd name="connsiteY20" fmla="*/ 71717 h 2097741"/>
              <a:gd name="connsiteX21" fmla="*/ 1039906 w 2008094"/>
              <a:gd name="connsiteY21" fmla="*/ 0 h 2097741"/>
              <a:gd name="connsiteX22" fmla="*/ 1063812 w 2008094"/>
              <a:gd name="connsiteY22" fmla="*/ 0 h 2097741"/>
              <a:gd name="connsiteX23" fmla="*/ 1272988 w 2008094"/>
              <a:gd name="connsiteY23" fmla="*/ 197223 h 2097741"/>
              <a:gd name="connsiteX24" fmla="*/ 1338730 w 2008094"/>
              <a:gd name="connsiteY24" fmla="*/ 334682 h 2097741"/>
              <a:gd name="connsiteX25" fmla="*/ 1500094 w 2008094"/>
              <a:gd name="connsiteY25" fmla="*/ 382494 h 2097741"/>
              <a:gd name="connsiteX26" fmla="*/ 1757082 w 2008094"/>
              <a:gd name="connsiteY26" fmla="*/ 382494 h 2097741"/>
              <a:gd name="connsiteX27" fmla="*/ 1882588 w 2008094"/>
              <a:gd name="connsiteY27" fmla="*/ 382494 h 2097741"/>
              <a:gd name="connsiteX28" fmla="*/ 1858682 w 2008094"/>
              <a:gd name="connsiteY28" fmla="*/ 508000 h 2097741"/>
              <a:gd name="connsiteX29" fmla="*/ 1936377 w 2008094"/>
              <a:gd name="connsiteY29" fmla="*/ 627529 h 2097741"/>
              <a:gd name="connsiteX30" fmla="*/ 2008094 w 2008094"/>
              <a:gd name="connsiteY30" fmla="*/ 711200 h 2097741"/>
              <a:gd name="connsiteX31" fmla="*/ 1984188 w 2008094"/>
              <a:gd name="connsiteY31" fmla="*/ 806823 h 2097741"/>
              <a:gd name="connsiteX32" fmla="*/ 1792941 w 2008094"/>
              <a:gd name="connsiteY32" fmla="*/ 860611 h 2097741"/>
              <a:gd name="connsiteX33" fmla="*/ 1721224 w 2008094"/>
              <a:gd name="connsiteY33" fmla="*/ 860611 h 2097741"/>
              <a:gd name="connsiteX34" fmla="*/ 1697318 w 2008094"/>
              <a:gd name="connsiteY34" fmla="*/ 986117 h 2097741"/>
              <a:gd name="connsiteX35" fmla="*/ 1559859 w 2008094"/>
              <a:gd name="connsiteY35" fmla="*/ 992094 h 2097741"/>
              <a:gd name="connsiteX36" fmla="*/ 1547906 w 2008094"/>
              <a:gd name="connsiteY36" fmla="*/ 1057835 h 2097741"/>
              <a:gd name="connsiteX37" fmla="*/ 1470212 w 2008094"/>
              <a:gd name="connsiteY37" fmla="*/ 1219200 h 2097741"/>
              <a:gd name="connsiteX38" fmla="*/ 1278965 w 2008094"/>
              <a:gd name="connsiteY38" fmla="*/ 1368611 h 2097741"/>
              <a:gd name="connsiteX39" fmla="*/ 1183341 w 2008094"/>
              <a:gd name="connsiteY39" fmla="*/ 1404470 h 2097741"/>
              <a:gd name="connsiteX40" fmla="*/ 1129553 w 2008094"/>
              <a:gd name="connsiteY40" fmla="*/ 1518023 h 2097741"/>
              <a:gd name="connsiteX41" fmla="*/ 1111624 w 2008094"/>
              <a:gd name="connsiteY41" fmla="*/ 1691341 h 2097741"/>
              <a:gd name="connsiteX42" fmla="*/ 1075765 w 2008094"/>
              <a:gd name="connsiteY42" fmla="*/ 1810870 h 2097741"/>
              <a:gd name="connsiteX43" fmla="*/ 979376 w 2008094"/>
              <a:gd name="connsiteY43" fmla="*/ 1858682 h 2097741"/>
              <a:gd name="connsiteX44" fmla="*/ 926353 w 2008094"/>
              <a:gd name="connsiteY44" fmla="*/ 1763058 h 2097741"/>
              <a:gd name="connsiteX45" fmla="*/ 828360 w 2008094"/>
              <a:gd name="connsiteY45" fmla="*/ 1685364 h 2097741"/>
              <a:gd name="connsiteX46" fmla="*/ 821984 w 2008094"/>
              <a:gd name="connsiteY46" fmla="*/ 1586553 h 2097741"/>
              <a:gd name="connsiteX47" fmla="*/ 844285 w 2008094"/>
              <a:gd name="connsiteY47" fmla="*/ 1512047 h 2097741"/>
              <a:gd name="connsiteX48" fmla="*/ 830347 w 2008094"/>
              <a:gd name="connsiteY48" fmla="*/ 1483749 h 2097741"/>
              <a:gd name="connsiteX49" fmla="*/ 816408 w 2008094"/>
              <a:gd name="connsiteY49" fmla="*/ 1449877 h 2097741"/>
              <a:gd name="connsiteX50" fmla="*/ 839495 w 2008094"/>
              <a:gd name="connsiteY50" fmla="*/ 1463815 h 2097741"/>
              <a:gd name="connsiteX51" fmla="*/ 831113 w 2008094"/>
              <a:gd name="connsiteY51" fmla="*/ 1479359 h 2097741"/>
              <a:gd name="connsiteX52" fmla="*/ 803234 w 2008094"/>
              <a:gd name="connsiteY52" fmla="*/ 1504449 h 2097741"/>
              <a:gd name="connsiteX53" fmla="*/ 806003 w 2008094"/>
              <a:gd name="connsiteY53" fmla="*/ 1558657 h 2097741"/>
              <a:gd name="connsiteX54" fmla="*/ 792063 w 2008094"/>
              <a:gd name="connsiteY54" fmla="*/ 1655482 h 2097741"/>
              <a:gd name="connsiteX55" fmla="*/ 804800 w 2008094"/>
              <a:gd name="connsiteY55" fmla="*/ 1766647 h 2097741"/>
              <a:gd name="connsiteX56" fmla="*/ 815970 w 2008094"/>
              <a:gd name="connsiteY56" fmla="*/ 1828399 h 2097741"/>
              <a:gd name="connsiteX57" fmla="*/ 771748 w 2008094"/>
              <a:gd name="connsiteY57" fmla="*/ 1892938 h 2097741"/>
              <a:gd name="connsiteX58" fmla="*/ 756607 w 2008094"/>
              <a:gd name="connsiteY58" fmla="*/ 1936376 h 2097741"/>
              <a:gd name="connsiteX59" fmla="*/ 792866 w 2008094"/>
              <a:gd name="connsiteY59" fmla="*/ 1978211 h 2097741"/>
              <a:gd name="connsiteX60" fmla="*/ 795253 w 2008094"/>
              <a:gd name="connsiteY60" fmla="*/ 2024821 h 2097741"/>
              <a:gd name="connsiteX61" fmla="*/ 747059 w 2008094"/>
              <a:gd name="connsiteY61" fmla="*/ 2097741 h 2097741"/>
              <a:gd name="connsiteX62" fmla="*/ 645459 w 2008094"/>
              <a:gd name="connsiteY62" fmla="*/ 2079811 h 2097741"/>
              <a:gd name="connsiteX63" fmla="*/ 543859 w 2008094"/>
              <a:gd name="connsiteY63" fmla="*/ 2020047 h 2097741"/>
              <a:gd name="connsiteX64" fmla="*/ 430306 w 2008094"/>
              <a:gd name="connsiteY64" fmla="*/ 1966258 h 2097741"/>
              <a:gd name="connsiteX65" fmla="*/ 304800 w 2008094"/>
              <a:gd name="connsiteY65" fmla="*/ 1942353 h 2097741"/>
              <a:gd name="connsiteX66" fmla="*/ 137459 w 2008094"/>
              <a:gd name="connsiteY66" fmla="*/ 1942353 h 2097741"/>
              <a:gd name="connsiteX67" fmla="*/ 0 w 2008094"/>
              <a:gd name="connsiteY67" fmla="*/ 1942353 h 2097741"/>
              <a:gd name="connsiteX68" fmla="*/ 113571 w 2008094"/>
              <a:gd name="connsiteY68" fmla="*/ 1726816 h 2097741"/>
              <a:gd name="connsiteX69" fmla="*/ 176123 w 2008094"/>
              <a:gd name="connsiteY69" fmla="*/ 1692945 h 2097741"/>
              <a:gd name="connsiteX70" fmla="*/ 184487 w 2008094"/>
              <a:gd name="connsiteY70" fmla="*/ 1589741 h 2097741"/>
              <a:gd name="connsiteX71" fmla="*/ 210779 w 2008094"/>
              <a:gd name="connsiteY71" fmla="*/ 1494117 h 2097741"/>
              <a:gd name="connsiteX72" fmla="*/ 262181 w 2008094"/>
              <a:gd name="connsiteY72" fmla="*/ 1437541 h 2097741"/>
              <a:gd name="connsiteX73" fmla="*/ 256988 w 2008094"/>
              <a:gd name="connsiteY73" fmla="*/ 1332753 h 2097741"/>
              <a:gd name="connsiteX74" fmla="*/ 179313 w 2008094"/>
              <a:gd name="connsiteY74" fmla="*/ 1290534 h 2097741"/>
              <a:gd name="connsiteX0" fmla="*/ 305144 w 2105667"/>
              <a:gd name="connsiteY0" fmla="*/ 1319976 h 2097741"/>
              <a:gd name="connsiteX1" fmla="*/ 289622 w 2105667"/>
              <a:gd name="connsiteY1" fmla="*/ 1265044 h 2097741"/>
              <a:gd name="connsiteX2" fmla="*/ 303178 w 2105667"/>
              <a:gd name="connsiteY2" fmla="*/ 1194893 h 2097741"/>
              <a:gd name="connsiteX3" fmla="*/ 331216 w 2105667"/>
              <a:gd name="connsiteY3" fmla="*/ 1042333 h 2097741"/>
              <a:gd name="connsiteX4" fmla="*/ 365434 w 2105667"/>
              <a:gd name="connsiteY4" fmla="*/ 930383 h 2097741"/>
              <a:gd name="connsiteX5" fmla="*/ 390102 w 2105667"/>
              <a:gd name="connsiteY5" fmla="*/ 791937 h 2097741"/>
              <a:gd name="connsiteX6" fmla="*/ 426279 w 2105667"/>
              <a:gd name="connsiteY6" fmla="*/ 776941 h 2097741"/>
              <a:gd name="connsiteX7" fmla="*/ 456161 w 2105667"/>
              <a:gd name="connsiteY7" fmla="*/ 776941 h 2097741"/>
              <a:gd name="connsiteX8" fmla="*/ 424411 w 2105667"/>
              <a:gd name="connsiteY8" fmla="*/ 719231 h 2097741"/>
              <a:gd name="connsiteX9" fmla="*/ 527879 w 2105667"/>
              <a:gd name="connsiteY9" fmla="*/ 735106 h 2097741"/>
              <a:gd name="connsiteX10" fmla="*/ 527879 w 2105667"/>
              <a:gd name="connsiteY10" fmla="*/ 681317 h 2097741"/>
              <a:gd name="connsiteX11" fmla="*/ 527879 w 2105667"/>
              <a:gd name="connsiteY11" fmla="*/ 615576 h 2097741"/>
              <a:gd name="connsiteX12" fmla="*/ 605573 w 2105667"/>
              <a:gd name="connsiteY12" fmla="*/ 681317 h 2097741"/>
              <a:gd name="connsiteX13" fmla="*/ 659361 w 2105667"/>
              <a:gd name="connsiteY13" fmla="*/ 645458 h 2097741"/>
              <a:gd name="connsiteX14" fmla="*/ 677291 w 2105667"/>
              <a:gd name="connsiteY14" fmla="*/ 591670 h 2097741"/>
              <a:gd name="connsiteX15" fmla="*/ 665338 w 2105667"/>
              <a:gd name="connsiteY15" fmla="*/ 490070 h 2097741"/>
              <a:gd name="connsiteX16" fmla="*/ 665338 w 2105667"/>
              <a:gd name="connsiteY16" fmla="*/ 436282 h 2097741"/>
              <a:gd name="connsiteX17" fmla="*/ 701197 w 2105667"/>
              <a:gd name="connsiteY17" fmla="*/ 334682 h 2097741"/>
              <a:gd name="connsiteX18" fmla="*/ 820726 w 2105667"/>
              <a:gd name="connsiteY18" fmla="*/ 209176 h 2097741"/>
              <a:gd name="connsiteX19" fmla="*/ 940255 w 2105667"/>
              <a:gd name="connsiteY19" fmla="*/ 173317 h 2097741"/>
              <a:gd name="connsiteX20" fmla="*/ 1023926 w 2105667"/>
              <a:gd name="connsiteY20" fmla="*/ 71717 h 2097741"/>
              <a:gd name="connsiteX21" fmla="*/ 1137479 w 2105667"/>
              <a:gd name="connsiteY21" fmla="*/ 0 h 2097741"/>
              <a:gd name="connsiteX22" fmla="*/ 1161385 w 2105667"/>
              <a:gd name="connsiteY22" fmla="*/ 0 h 2097741"/>
              <a:gd name="connsiteX23" fmla="*/ 1370561 w 2105667"/>
              <a:gd name="connsiteY23" fmla="*/ 197223 h 2097741"/>
              <a:gd name="connsiteX24" fmla="*/ 1436303 w 2105667"/>
              <a:gd name="connsiteY24" fmla="*/ 334682 h 2097741"/>
              <a:gd name="connsiteX25" fmla="*/ 1597667 w 2105667"/>
              <a:gd name="connsiteY25" fmla="*/ 382494 h 2097741"/>
              <a:gd name="connsiteX26" fmla="*/ 1854655 w 2105667"/>
              <a:gd name="connsiteY26" fmla="*/ 382494 h 2097741"/>
              <a:gd name="connsiteX27" fmla="*/ 1980161 w 2105667"/>
              <a:gd name="connsiteY27" fmla="*/ 382494 h 2097741"/>
              <a:gd name="connsiteX28" fmla="*/ 1956255 w 2105667"/>
              <a:gd name="connsiteY28" fmla="*/ 508000 h 2097741"/>
              <a:gd name="connsiteX29" fmla="*/ 2033950 w 2105667"/>
              <a:gd name="connsiteY29" fmla="*/ 627529 h 2097741"/>
              <a:gd name="connsiteX30" fmla="*/ 2105667 w 2105667"/>
              <a:gd name="connsiteY30" fmla="*/ 711200 h 2097741"/>
              <a:gd name="connsiteX31" fmla="*/ 2081761 w 2105667"/>
              <a:gd name="connsiteY31" fmla="*/ 806823 h 2097741"/>
              <a:gd name="connsiteX32" fmla="*/ 1890514 w 2105667"/>
              <a:gd name="connsiteY32" fmla="*/ 860611 h 2097741"/>
              <a:gd name="connsiteX33" fmla="*/ 1818797 w 2105667"/>
              <a:gd name="connsiteY33" fmla="*/ 860611 h 2097741"/>
              <a:gd name="connsiteX34" fmla="*/ 1794891 w 2105667"/>
              <a:gd name="connsiteY34" fmla="*/ 986117 h 2097741"/>
              <a:gd name="connsiteX35" fmla="*/ 1657432 w 2105667"/>
              <a:gd name="connsiteY35" fmla="*/ 992094 h 2097741"/>
              <a:gd name="connsiteX36" fmla="*/ 1645479 w 2105667"/>
              <a:gd name="connsiteY36" fmla="*/ 1057835 h 2097741"/>
              <a:gd name="connsiteX37" fmla="*/ 1567785 w 2105667"/>
              <a:gd name="connsiteY37" fmla="*/ 1219200 h 2097741"/>
              <a:gd name="connsiteX38" fmla="*/ 1376538 w 2105667"/>
              <a:gd name="connsiteY38" fmla="*/ 1368611 h 2097741"/>
              <a:gd name="connsiteX39" fmla="*/ 1280914 w 2105667"/>
              <a:gd name="connsiteY39" fmla="*/ 1404470 h 2097741"/>
              <a:gd name="connsiteX40" fmla="*/ 1227126 w 2105667"/>
              <a:gd name="connsiteY40" fmla="*/ 1518023 h 2097741"/>
              <a:gd name="connsiteX41" fmla="*/ 1209197 w 2105667"/>
              <a:gd name="connsiteY41" fmla="*/ 1691341 h 2097741"/>
              <a:gd name="connsiteX42" fmla="*/ 1173338 w 2105667"/>
              <a:gd name="connsiteY42" fmla="*/ 1810870 h 2097741"/>
              <a:gd name="connsiteX43" fmla="*/ 1076949 w 2105667"/>
              <a:gd name="connsiteY43" fmla="*/ 1858682 h 2097741"/>
              <a:gd name="connsiteX44" fmla="*/ 1023926 w 2105667"/>
              <a:gd name="connsiteY44" fmla="*/ 1763058 h 2097741"/>
              <a:gd name="connsiteX45" fmla="*/ 925933 w 2105667"/>
              <a:gd name="connsiteY45" fmla="*/ 1685364 h 2097741"/>
              <a:gd name="connsiteX46" fmla="*/ 919557 w 2105667"/>
              <a:gd name="connsiteY46" fmla="*/ 1586553 h 2097741"/>
              <a:gd name="connsiteX47" fmla="*/ 941858 w 2105667"/>
              <a:gd name="connsiteY47" fmla="*/ 1512047 h 2097741"/>
              <a:gd name="connsiteX48" fmla="*/ 927920 w 2105667"/>
              <a:gd name="connsiteY48" fmla="*/ 1483749 h 2097741"/>
              <a:gd name="connsiteX49" fmla="*/ 913981 w 2105667"/>
              <a:gd name="connsiteY49" fmla="*/ 1449877 h 2097741"/>
              <a:gd name="connsiteX50" fmla="*/ 937068 w 2105667"/>
              <a:gd name="connsiteY50" fmla="*/ 1463815 h 2097741"/>
              <a:gd name="connsiteX51" fmla="*/ 928686 w 2105667"/>
              <a:gd name="connsiteY51" fmla="*/ 1479359 h 2097741"/>
              <a:gd name="connsiteX52" fmla="*/ 900807 w 2105667"/>
              <a:gd name="connsiteY52" fmla="*/ 1504449 h 2097741"/>
              <a:gd name="connsiteX53" fmla="*/ 903576 w 2105667"/>
              <a:gd name="connsiteY53" fmla="*/ 1558657 h 2097741"/>
              <a:gd name="connsiteX54" fmla="*/ 889636 w 2105667"/>
              <a:gd name="connsiteY54" fmla="*/ 1655482 h 2097741"/>
              <a:gd name="connsiteX55" fmla="*/ 902373 w 2105667"/>
              <a:gd name="connsiteY55" fmla="*/ 1766647 h 2097741"/>
              <a:gd name="connsiteX56" fmla="*/ 913543 w 2105667"/>
              <a:gd name="connsiteY56" fmla="*/ 1828399 h 2097741"/>
              <a:gd name="connsiteX57" fmla="*/ 869321 w 2105667"/>
              <a:gd name="connsiteY57" fmla="*/ 1892938 h 2097741"/>
              <a:gd name="connsiteX58" fmla="*/ 854180 w 2105667"/>
              <a:gd name="connsiteY58" fmla="*/ 1936376 h 2097741"/>
              <a:gd name="connsiteX59" fmla="*/ 890439 w 2105667"/>
              <a:gd name="connsiteY59" fmla="*/ 1978211 h 2097741"/>
              <a:gd name="connsiteX60" fmla="*/ 892826 w 2105667"/>
              <a:gd name="connsiteY60" fmla="*/ 2024821 h 2097741"/>
              <a:gd name="connsiteX61" fmla="*/ 844632 w 2105667"/>
              <a:gd name="connsiteY61" fmla="*/ 2097741 h 2097741"/>
              <a:gd name="connsiteX62" fmla="*/ 743032 w 2105667"/>
              <a:gd name="connsiteY62" fmla="*/ 2079811 h 2097741"/>
              <a:gd name="connsiteX63" fmla="*/ 641432 w 2105667"/>
              <a:gd name="connsiteY63" fmla="*/ 2020047 h 2097741"/>
              <a:gd name="connsiteX64" fmla="*/ 527879 w 2105667"/>
              <a:gd name="connsiteY64" fmla="*/ 1966258 h 2097741"/>
              <a:gd name="connsiteX65" fmla="*/ 402373 w 2105667"/>
              <a:gd name="connsiteY65" fmla="*/ 1942353 h 2097741"/>
              <a:gd name="connsiteX66" fmla="*/ 235032 w 2105667"/>
              <a:gd name="connsiteY66" fmla="*/ 1942353 h 2097741"/>
              <a:gd name="connsiteX67" fmla="*/ 0 w 2105667"/>
              <a:gd name="connsiteY67" fmla="*/ 1925626 h 2097741"/>
              <a:gd name="connsiteX68" fmla="*/ 211144 w 2105667"/>
              <a:gd name="connsiteY68" fmla="*/ 1726816 h 2097741"/>
              <a:gd name="connsiteX69" fmla="*/ 273696 w 2105667"/>
              <a:gd name="connsiteY69" fmla="*/ 1692945 h 2097741"/>
              <a:gd name="connsiteX70" fmla="*/ 282060 w 2105667"/>
              <a:gd name="connsiteY70" fmla="*/ 1589741 h 2097741"/>
              <a:gd name="connsiteX71" fmla="*/ 308352 w 2105667"/>
              <a:gd name="connsiteY71" fmla="*/ 1494117 h 2097741"/>
              <a:gd name="connsiteX72" fmla="*/ 359754 w 2105667"/>
              <a:gd name="connsiteY72" fmla="*/ 1437541 h 2097741"/>
              <a:gd name="connsiteX73" fmla="*/ 354561 w 2105667"/>
              <a:gd name="connsiteY73" fmla="*/ 1332753 h 2097741"/>
              <a:gd name="connsiteX74" fmla="*/ 276886 w 2105667"/>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997615 w 2189301"/>
              <a:gd name="connsiteY49" fmla="*/ 1449877 h 2097741"/>
              <a:gd name="connsiteX50" fmla="*/ 1020702 w 2189301"/>
              <a:gd name="connsiteY50" fmla="*/ 1463815 h 2097741"/>
              <a:gd name="connsiteX51" fmla="*/ 1012320 w 2189301"/>
              <a:gd name="connsiteY51" fmla="*/ 1479359 h 2097741"/>
              <a:gd name="connsiteX52" fmla="*/ 984441 w 2189301"/>
              <a:gd name="connsiteY52" fmla="*/ 1504449 h 2097741"/>
              <a:gd name="connsiteX53" fmla="*/ 987210 w 2189301"/>
              <a:gd name="connsiteY53" fmla="*/ 1558657 h 2097741"/>
              <a:gd name="connsiteX54" fmla="*/ 973270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57330 w 2189301"/>
              <a:gd name="connsiteY69" fmla="*/ 1692945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997615 w 2189301"/>
              <a:gd name="connsiteY49" fmla="*/ 1449877 h 2097741"/>
              <a:gd name="connsiteX50" fmla="*/ 1020702 w 2189301"/>
              <a:gd name="connsiteY50" fmla="*/ 1463815 h 2097741"/>
              <a:gd name="connsiteX51" fmla="*/ 1012320 w 2189301"/>
              <a:gd name="connsiteY51" fmla="*/ 1479359 h 2097741"/>
              <a:gd name="connsiteX52" fmla="*/ 984441 w 2189301"/>
              <a:gd name="connsiteY52" fmla="*/ 1504449 h 2097741"/>
              <a:gd name="connsiteX53" fmla="*/ 987210 w 2189301"/>
              <a:gd name="connsiteY53" fmla="*/ 1558657 h 2097741"/>
              <a:gd name="connsiteX54" fmla="*/ 973270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84441 w 2189301"/>
              <a:gd name="connsiteY52" fmla="*/ 1504449 h 2097741"/>
              <a:gd name="connsiteX53" fmla="*/ 987210 w 2189301"/>
              <a:gd name="connsiteY53" fmla="*/ 1558657 h 2097741"/>
              <a:gd name="connsiteX54" fmla="*/ 973270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95593 w 2189301"/>
              <a:gd name="connsiteY52" fmla="*/ 1504449 h 2097741"/>
              <a:gd name="connsiteX53" fmla="*/ 987210 w 2189301"/>
              <a:gd name="connsiteY53" fmla="*/ 1558657 h 2097741"/>
              <a:gd name="connsiteX54" fmla="*/ 973270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95593 w 2189301"/>
              <a:gd name="connsiteY52" fmla="*/ 1504449 h 2097741"/>
              <a:gd name="connsiteX53" fmla="*/ 995574 w 2189301"/>
              <a:gd name="connsiteY53" fmla="*/ 1558657 h 2097741"/>
              <a:gd name="connsiteX54" fmla="*/ 973270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5492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95593 w 2189301"/>
              <a:gd name="connsiteY52" fmla="*/ 1504449 h 2097741"/>
              <a:gd name="connsiteX53" fmla="*/ 995574 w 2189301"/>
              <a:gd name="connsiteY53" fmla="*/ 1558657 h 2097741"/>
              <a:gd name="connsiteX54" fmla="*/ 978846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1003191 w 2189301"/>
              <a:gd name="connsiteY46" fmla="*/ 1586553 h 2097741"/>
              <a:gd name="connsiteX47" fmla="*/ 1022704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95593 w 2189301"/>
              <a:gd name="connsiteY52" fmla="*/ 1504449 h 2097741"/>
              <a:gd name="connsiteX53" fmla="*/ 995574 w 2189301"/>
              <a:gd name="connsiteY53" fmla="*/ 1558657 h 2097741"/>
              <a:gd name="connsiteX54" fmla="*/ 978846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 name="connsiteX0" fmla="*/ 388778 w 2189301"/>
              <a:gd name="connsiteY0" fmla="*/ 1319976 h 2097741"/>
              <a:gd name="connsiteX1" fmla="*/ 373256 w 2189301"/>
              <a:gd name="connsiteY1" fmla="*/ 1265044 h 2097741"/>
              <a:gd name="connsiteX2" fmla="*/ 386812 w 2189301"/>
              <a:gd name="connsiteY2" fmla="*/ 1194893 h 2097741"/>
              <a:gd name="connsiteX3" fmla="*/ 414850 w 2189301"/>
              <a:gd name="connsiteY3" fmla="*/ 1042333 h 2097741"/>
              <a:gd name="connsiteX4" fmla="*/ 449068 w 2189301"/>
              <a:gd name="connsiteY4" fmla="*/ 930383 h 2097741"/>
              <a:gd name="connsiteX5" fmla="*/ 473736 w 2189301"/>
              <a:gd name="connsiteY5" fmla="*/ 791937 h 2097741"/>
              <a:gd name="connsiteX6" fmla="*/ 509913 w 2189301"/>
              <a:gd name="connsiteY6" fmla="*/ 776941 h 2097741"/>
              <a:gd name="connsiteX7" fmla="*/ 539795 w 2189301"/>
              <a:gd name="connsiteY7" fmla="*/ 776941 h 2097741"/>
              <a:gd name="connsiteX8" fmla="*/ 508045 w 2189301"/>
              <a:gd name="connsiteY8" fmla="*/ 719231 h 2097741"/>
              <a:gd name="connsiteX9" fmla="*/ 611513 w 2189301"/>
              <a:gd name="connsiteY9" fmla="*/ 735106 h 2097741"/>
              <a:gd name="connsiteX10" fmla="*/ 611513 w 2189301"/>
              <a:gd name="connsiteY10" fmla="*/ 681317 h 2097741"/>
              <a:gd name="connsiteX11" fmla="*/ 611513 w 2189301"/>
              <a:gd name="connsiteY11" fmla="*/ 615576 h 2097741"/>
              <a:gd name="connsiteX12" fmla="*/ 689207 w 2189301"/>
              <a:gd name="connsiteY12" fmla="*/ 681317 h 2097741"/>
              <a:gd name="connsiteX13" fmla="*/ 742995 w 2189301"/>
              <a:gd name="connsiteY13" fmla="*/ 645458 h 2097741"/>
              <a:gd name="connsiteX14" fmla="*/ 760925 w 2189301"/>
              <a:gd name="connsiteY14" fmla="*/ 591670 h 2097741"/>
              <a:gd name="connsiteX15" fmla="*/ 748972 w 2189301"/>
              <a:gd name="connsiteY15" fmla="*/ 490070 h 2097741"/>
              <a:gd name="connsiteX16" fmla="*/ 748972 w 2189301"/>
              <a:gd name="connsiteY16" fmla="*/ 436282 h 2097741"/>
              <a:gd name="connsiteX17" fmla="*/ 784831 w 2189301"/>
              <a:gd name="connsiteY17" fmla="*/ 334682 h 2097741"/>
              <a:gd name="connsiteX18" fmla="*/ 904360 w 2189301"/>
              <a:gd name="connsiteY18" fmla="*/ 209176 h 2097741"/>
              <a:gd name="connsiteX19" fmla="*/ 1023889 w 2189301"/>
              <a:gd name="connsiteY19" fmla="*/ 173317 h 2097741"/>
              <a:gd name="connsiteX20" fmla="*/ 1107560 w 2189301"/>
              <a:gd name="connsiteY20" fmla="*/ 71717 h 2097741"/>
              <a:gd name="connsiteX21" fmla="*/ 1221113 w 2189301"/>
              <a:gd name="connsiteY21" fmla="*/ 0 h 2097741"/>
              <a:gd name="connsiteX22" fmla="*/ 1245019 w 2189301"/>
              <a:gd name="connsiteY22" fmla="*/ 0 h 2097741"/>
              <a:gd name="connsiteX23" fmla="*/ 1454195 w 2189301"/>
              <a:gd name="connsiteY23" fmla="*/ 197223 h 2097741"/>
              <a:gd name="connsiteX24" fmla="*/ 1519937 w 2189301"/>
              <a:gd name="connsiteY24" fmla="*/ 334682 h 2097741"/>
              <a:gd name="connsiteX25" fmla="*/ 1681301 w 2189301"/>
              <a:gd name="connsiteY25" fmla="*/ 382494 h 2097741"/>
              <a:gd name="connsiteX26" fmla="*/ 1938289 w 2189301"/>
              <a:gd name="connsiteY26" fmla="*/ 382494 h 2097741"/>
              <a:gd name="connsiteX27" fmla="*/ 2063795 w 2189301"/>
              <a:gd name="connsiteY27" fmla="*/ 382494 h 2097741"/>
              <a:gd name="connsiteX28" fmla="*/ 2039889 w 2189301"/>
              <a:gd name="connsiteY28" fmla="*/ 508000 h 2097741"/>
              <a:gd name="connsiteX29" fmla="*/ 2117584 w 2189301"/>
              <a:gd name="connsiteY29" fmla="*/ 627529 h 2097741"/>
              <a:gd name="connsiteX30" fmla="*/ 2189301 w 2189301"/>
              <a:gd name="connsiteY30" fmla="*/ 711200 h 2097741"/>
              <a:gd name="connsiteX31" fmla="*/ 2165395 w 2189301"/>
              <a:gd name="connsiteY31" fmla="*/ 806823 h 2097741"/>
              <a:gd name="connsiteX32" fmla="*/ 1974148 w 2189301"/>
              <a:gd name="connsiteY32" fmla="*/ 860611 h 2097741"/>
              <a:gd name="connsiteX33" fmla="*/ 1902431 w 2189301"/>
              <a:gd name="connsiteY33" fmla="*/ 860611 h 2097741"/>
              <a:gd name="connsiteX34" fmla="*/ 1878525 w 2189301"/>
              <a:gd name="connsiteY34" fmla="*/ 986117 h 2097741"/>
              <a:gd name="connsiteX35" fmla="*/ 1741066 w 2189301"/>
              <a:gd name="connsiteY35" fmla="*/ 992094 h 2097741"/>
              <a:gd name="connsiteX36" fmla="*/ 1729113 w 2189301"/>
              <a:gd name="connsiteY36" fmla="*/ 1057835 h 2097741"/>
              <a:gd name="connsiteX37" fmla="*/ 1651419 w 2189301"/>
              <a:gd name="connsiteY37" fmla="*/ 1219200 h 2097741"/>
              <a:gd name="connsiteX38" fmla="*/ 1460172 w 2189301"/>
              <a:gd name="connsiteY38" fmla="*/ 1368611 h 2097741"/>
              <a:gd name="connsiteX39" fmla="*/ 1364548 w 2189301"/>
              <a:gd name="connsiteY39" fmla="*/ 1404470 h 2097741"/>
              <a:gd name="connsiteX40" fmla="*/ 1310760 w 2189301"/>
              <a:gd name="connsiteY40" fmla="*/ 1518023 h 2097741"/>
              <a:gd name="connsiteX41" fmla="*/ 1292831 w 2189301"/>
              <a:gd name="connsiteY41" fmla="*/ 1691341 h 2097741"/>
              <a:gd name="connsiteX42" fmla="*/ 1256972 w 2189301"/>
              <a:gd name="connsiteY42" fmla="*/ 1810870 h 2097741"/>
              <a:gd name="connsiteX43" fmla="*/ 1160583 w 2189301"/>
              <a:gd name="connsiteY43" fmla="*/ 1858682 h 2097741"/>
              <a:gd name="connsiteX44" fmla="*/ 1107560 w 2189301"/>
              <a:gd name="connsiteY44" fmla="*/ 1763058 h 2097741"/>
              <a:gd name="connsiteX45" fmla="*/ 1009567 w 2189301"/>
              <a:gd name="connsiteY45" fmla="*/ 1685364 h 2097741"/>
              <a:gd name="connsiteX46" fmla="*/ 997615 w 2189301"/>
              <a:gd name="connsiteY46" fmla="*/ 1586553 h 2097741"/>
              <a:gd name="connsiteX47" fmla="*/ 1022704 w 2189301"/>
              <a:gd name="connsiteY47" fmla="*/ 1512047 h 2097741"/>
              <a:gd name="connsiteX48" fmla="*/ 1011554 w 2189301"/>
              <a:gd name="connsiteY48" fmla="*/ 1483749 h 2097741"/>
              <a:gd name="connsiteX49" fmla="*/ 1011554 w 2189301"/>
              <a:gd name="connsiteY49" fmla="*/ 1469392 h 2097741"/>
              <a:gd name="connsiteX50" fmla="*/ 1020702 w 2189301"/>
              <a:gd name="connsiteY50" fmla="*/ 1463815 h 2097741"/>
              <a:gd name="connsiteX51" fmla="*/ 1012320 w 2189301"/>
              <a:gd name="connsiteY51" fmla="*/ 1479359 h 2097741"/>
              <a:gd name="connsiteX52" fmla="*/ 995593 w 2189301"/>
              <a:gd name="connsiteY52" fmla="*/ 1504449 h 2097741"/>
              <a:gd name="connsiteX53" fmla="*/ 995574 w 2189301"/>
              <a:gd name="connsiteY53" fmla="*/ 1558657 h 2097741"/>
              <a:gd name="connsiteX54" fmla="*/ 978846 w 2189301"/>
              <a:gd name="connsiteY54" fmla="*/ 1655482 h 2097741"/>
              <a:gd name="connsiteX55" fmla="*/ 986007 w 2189301"/>
              <a:gd name="connsiteY55" fmla="*/ 1766647 h 2097741"/>
              <a:gd name="connsiteX56" fmla="*/ 997177 w 2189301"/>
              <a:gd name="connsiteY56" fmla="*/ 1828399 h 2097741"/>
              <a:gd name="connsiteX57" fmla="*/ 952955 w 2189301"/>
              <a:gd name="connsiteY57" fmla="*/ 1892938 h 2097741"/>
              <a:gd name="connsiteX58" fmla="*/ 937814 w 2189301"/>
              <a:gd name="connsiteY58" fmla="*/ 1936376 h 2097741"/>
              <a:gd name="connsiteX59" fmla="*/ 974073 w 2189301"/>
              <a:gd name="connsiteY59" fmla="*/ 1978211 h 2097741"/>
              <a:gd name="connsiteX60" fmla="*/ 976460 w 2189301"/>
              <a:gd name="connsiteY60" fmla="*/ 2024821 h 2097741"/>
              <a:gd name="connsiteX61" fmla="*/ 928266 w 2189301"/>
              <a:gd name="connsiteY61" fmla="*/ 2097741 h 2097741"/>
              <a:gd name="connsiteX62" fmla="*/ 826666 w 2189301"/>
              <a:gd name="connsiteY62" fmla="*/ 2079811 h 2097741"/>
              <a:gd name="connsiteX63" fmla="*/ 725066 w 2189301"/>
              <a:gd name="connsiteY63" fmla="*/ 2020047 h 2097741"/>
              <a:gd name="connsiteX64" fmla="*/ 611513 w 2189301"/>
              <a:gd name="connsiteY64" fmla="*/ 1966258 h 2097741"/>
              <a:gd name="connsiteX65" fmla="*/ 486007 w 2189301"/>
              <a:gd name="connsiteY65" fmla="*/ 1942353 h 2097741"/>
              <a:gd name="connsiteX66" fmla="*/ 318666 w 2189301"/>
              <a:gd name="connsiteY66" fmla="*/ 1942353 h 2097741"/>
              <a:gd name="connsiteX67" fmla="*/ 0 w 2189301"/>
              <a:gd name="connsiteY67" fmla="*/ 1911687 h 2097741"/>
              <a:gd name="connsiteX68" fmla="*/ 294778 w 2189301"/>
              <a:gd name="connsiteY68" fmla="*/ 1726816 h 2097741"/>
              <a:gd name="connsiteX69" fmla="*/ 348966 w 2189301"/>
              <a:gd name="connsiteY69" fmla="*/ 1673430 h 2097741"/>
              <a:gd name="connsiteX70" fmla="*/ 365694 w 2189301"/>
              <a:gd name="connsiteY70" fmla="*/ 1589741 h 2097741"/>
              <a:gd name="connsiteX71" fmla="*/ 391986 w 2189301"/>
              <a:gd name="connsiteY71" fmla="*/ 1494117 h 2097741"/>
              <a:gd name="connsiteX72" fmla="*/ 443388 w 2189301"/>
              <a:gd name="connsiteY72" fmla="*/ 1437541 h 2097741"/>
              <a:gd name="connsiteX73" fmla="*/ 438195 w 2189301"/>
              <a:gd name="connsiteY73" fmla="*/ 1332753 h 2097741"/>
              <a:gd name="connsiteX74" fmla="*/ 360520 w 2189301"/>
              <a:gd name="connsiteY74" fmla="*/ 1290534 h 2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189301" h="2097741">
                <a:moveTo>
                  <a:pt x="388778" y="1319976"/>
                </a:moveTo>
                <a:lnTo>
                  <a:pt x="373256" y="1265044"/>
                </a:lnTo>
                <a:lnTo>
                  <a:pt x="386812" y="1194893"/>
                </a:lnTo>
                <a:lnTo>
                  <a:pt x="414850" y="1042333"/>
                </a:lnTo>
                <a:cubicBezTo>
                  <a:pt x="415286" y="1009276"/>
                  <a:pt x="448632" y="963440"/>
                  <a:pt x="449068" y="930383"/>
                </a:cubicBezTo>
                <a:cubicBezTo>
                  <a:pt x="448695" y="877342"/>
                  <a:pt x="474109" y="844978"/>
                  <a:pt x="473736" y="791937"/>
                </a:cubicBezTo>
                <a:lnTo>
                  <a:pt x="509913" y="776941"/>
                </a:lnTo>
                <a:lnTo>
                  <a:pt x="539795" y="776941"/>
                </a:lnTo>
                <a:lnTo>
                  <a:pt x="508045" y="719231"/>
                </a:lnTo>
                <a:lnTo>
                  <a:pt x="611513" y="735106"/>
                </a:lnTo>
                <a:lnTo>
                  <a:pt x="611513" y="681317"/>
                </a:lnTo>
                <a:lnTo>
                  <a:pt x="611513" y="615576"/>
                </a:lnTo>
                <a:lnTo>
                  <a:pt x="689207" y="681317"/>
                </a:lnTo>
                <a:lnTo>
                  <a:pt x="742995" y="645458"/>
                </a:lnTo>
                <a:lnTo>
                  <a:pt x="760925" y="591670"/>
                </a:lnTo>
                <a:lnTo>
                  <a:pt x="748972" y="490070"/>
                </a:lnTo>
                <a:lnTo>
                  <a:pt x="748972" y="436282"/>
                </a:lnTo>
                <a:lnTo>
                  <a:pt x="784831" y="334682"/>
                </a:lnTo>
                <a:lnTo>
                  <a:pt x="904360" y="209176"/>
                </a:lnTo>
                <a:lnTo>
                  <a:pt x="1023889" y="173317"/>
                </a:lnTo>
                <a:lnTo>
                  <a:pt x="1107560" y="71717"/>
                </a:lnTo>
                <a:lnTo>
                  <a:pt x="1221113" y="0"/>
                </a:lnTo>
                <a:lnTo>
                  <a:pt x="1245019" y="0"/>
                </a:lnTo>
                <a:lnTo>
                  <a:pt x="1454195" y="197223"/>
                </a:lnTo>
                <a:lnTo>
                  <a:pt x="1519937" y="334682"/>
                </a:lnTo>
                <a:lnTo>
                  <a:pt x="1681301" y="382494"/>
                </a:lnTo>
                <a:lnTo>
                  <a:pt x="1938289" y="382494"/>
                </a:lnTo>
                <a:lnTo>
                  <a:pt x="2063795" y="382494"/>
                </a:lnTo>
                <a:lnTo>
                  <a:pt x="2039889" y="508000"/>
                </a:lnTo>
                <a:lnTo>
                  <a:pt x="2117584" y="627529"/>
                </a:lnTo>
                <a:lnTo>
                  <a:pt x="2189301" y="711200"/>
                </a:lnTo>
                <a:lnTo>
                  <a:pt x="2165395" y="806823"/>
                </a:lnTo>
                <a:lnTo>
                  <a:pt x="1974148" y="860611"/>
                </a:lnTo>
                <a:lnTo>
                  <a:pt x="1902431" y="860611"/>
                </a:lnTo>
                <a:lnTo>
                  <a:pt x="1878525" y="986117"/>
                </a:lnTo>
                <a:lnTo>
                  <a:pt x="1741066" y="992094"/>
                </a:lnTo>
                <a:lnTo>
                  <a:pt x="1729113" y="1057835"/>
                </a:lnTo>
                <a:lnTo>
                  <a:pt x="1651419" y="1219200"/>
                </a:lnTo>
                <a:lnTo>
                  <a:pt x="1460172" y="1368611"/>
                </a:lnTo>
                <a:lnTo>
                  <a:pt x="1364548" y="1404470"/>
                </a:lnTo>
                <a:lnTo>
                  <a:pt x="1310760" y="1518023"/>
                </a:lnTo>
                <a:lnTo>
                  <a:pt x="1292831" y="1691341"/>
                </a:lnTo>
                <a:lnTo>
                  <a:pt x="1256972" y="1810870"/>
                </a:lnTo>
                <a:lnTo>
                  <a:pt x="1160583" y="1858682"/>
                </a:lnTo>
                <a:lnTo>
                  <a:pt x="1107560" y="1763058"/>
                </a:lnTo>
                <a:lnTo>
                  <a:pt x="1009567" y="1685364"/>
                </a:lnTo>
                <a:lnTo>
                  <a:pt x="997615" y="1586553"/>
                </a:lnTo>
                <a:cubicBezTo>
                  <a:pt x="997615" y="1562647"/>
                  <a:pt x="1020381" y="1529181"/>
                  <a:pt x="1022704" y="1512047"/>
                </a:cubicBezTo>
                <a:cubicBezTo>
                  <a:pt x="1025027" y="1494913"/>
                  <a:pt x="1013412" y="1490858"/>
                  <a:pt x="1011554" y="1483749"/>
                </a:cubicBezTo>
                <a:cubicBezTo>
                  <a:pt x="1009696" y="1476640"/>
                  <a:pt x="1021776" y="1474178"/>
                  <a:pt x="1011554" y="1469392"/>
                </a:cubicBezTo>
                <a:cubicBezTo>
                  <a:pt x="1011815" y="1465675"/>
                  <a:pt x="1020441" y="1467532"/>
                  <a:pt x="1020702" y="1463815"/>
                </a:cubicBezTo>
                <a:cubicBezTo>
                  <a:pt x="1013262" y="1464350"/>
                  <a:pt x="1016505" y="1472587"/>
                  <a:pt x="1012320" y="1479359"/>
                </a:cubicBezTo>
                <a:cubicBezTo>
                  <a:pt x="1008135" y="1486131"/>
                  <a:pt x="998384" y="1491233"/>
                  <a:pt x="995593" y="1504449"/>
                </a:cubicBezTo>
                <a:cubicBezTo>
                  <a:pt x="992802" y="1517665"/>
                  <a:pt x="1015095" y="1533154"/>
                  <a:pt x="995574" y="1558657"/>
                </a:cubicBezTo>
                <a:lnTo>
                  <a:pt x="978846" y="1655482"/>
                </a:lnTo>
                <a:lnTo>
                  <a:pt x="986007" y="1766647"/>
                </a:lnTo>
                <a:lnTo>
                  <a:pt x="997177" y="1828399"/>
                </a:lnTo>
                <a:lnTo>
                  <a:pt x="952955" y="1892938"/>
                </a:lnTo>
                <a:lnTo>
                  <a:pt x="937814" y="1936376"/>
                </a:lnTo>
                <a:lnTo>
                  <a:pt x="974073" y="1978211"/>
                </a:lnTo>
                <a:lnTo>
                  <a:pt x="976460" y="2024821"/>
                </a:lnTo>
                <a:lnTo>
                  <a:pt x="928266" y="2097741"/>
                </a:lnTo>
                <a:lnTo>
                  <a:pt x="826666" y="2079811"/>
                </a:lnTo>
                <a:lnTo>
                  <a:pt x="725066" y="2020047"/>
                </a:lnTo>
                <a:lnTo>
                  <a:pt x="611513" y="1966258"/>
                </a:lnTo>
                <a:lnTo>
                  <a:pt x="486007" y="1942353"/>
                </a:lnTo>
                <a:cubicBezTo>
                  <a:pt x="430227" y="1942353"/>
                  <a:pt x="399667" y="1947464"/>
                  <a:pt x="318666" y="1942353"/>
                </a:cubicBezTo>
                <a:cubicBezTo>
                  <a:pt x="237665" y="1937242"/>
                  <a:pt x="78344" y="1917263"/>
                  <a:pt x="0" y="1911687"/>
                </a:cubicBezTo>
                <a:lnTo>
                  <a:pt x="294778" y="1726816"/>
                </a:lnTo>
                <a:lnTo>
                  <a:pt x="348966" y="1673430"/>
                </a:lnTo>
                <a:lnTo>
                  <a:pt x="365694" y="1589741"/>
                </a:lnTo>
                <a:lnTo>
                  <a:pt x="391986" y="1494117"/>
                </a:lnTo>
                <a:lnTo>
                  <a:pt x="443388" y="1437541"/>
                </a:lnTo>
                <a:lnTo>
                  <a:pt x="438195" y="1332753"/>
                </a:lnTo>
                <a:lnTo>
                  <a:pt x="360520" y="1290534"/>
                </a:lnTo>
              </a:path>
            </a:pathLst>
          </a:custGeom>
          <a:solidFill>
            <a:schemeClr val="accent2">
              <a:lumMod val="75000"/>
              <a:alpha val="74902"/>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2756" y="2867024"/>
            <a:ext cx="916782" cy="1445420"/>
          </a:xfrm>
          <a:custGeom>
            <a:avLst/>
            <a:gdLst>
              <a:gd name="connsiteX0" fmla="*/ 292894 w 890588"/>
              <a:gd name="connsiteY0" fmla="*/ 154781 h 1414462"/>
              <a:gd name="connsiteX1" fmla="*/ 373856 w 890588"/>
              <a:gd name="connsiteY1" fmla="*/ 116681 h 1414462"/>
              <a:gd name="connsiteX2" fmla="*/ 419100 w 890588"/>
              <a:gd name="connsiteY2" fmla="*/ 95250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64319 w 890588"/>
              <a:gd name="connsiteY85" fmla="*/ 392906 h 1414462"/>
              <a:gd name="connsiteX86" fmla="*/ 292894 w 890588"/>
              <a:gd name="connsiteY86" fmla="*/ 288131 h 1414462"/>
              <a:gd name="connsiteX87" fmla="*/ 300038 w 890588"/>
              <a:gd name="connsiteY87" fmla="*/ 214312 h 1414462"/>
              <a:gd name="connsiteX88" fmla="*/ 292894 w 890588"/>
              <a:gd name="connsiteY88" fmla="*/ 154781 h 1414462"/>
              <a:gd name="connsiteX0" fmla="*/ 292894 w 890588"/>
              <a:gd name="connsiteY0" fmla="*/ 154781 h 1414462"/>
              <a:gd name="connsiteX1" fmla="*/ 373856 w 890588"/>
              <a:gd name="connsiteY1" fmla="*/ 116681 h 1414462"/>
              <a:gd name="connsiteX2" fmla="*/ 419100 w 890588"/>
              <a:gd name="connsiteY2" fmla="*/ 95250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92894 w 890588"/>
              <a:gd name="connsiteY86" fmla="*/ 288131 h 1414462"/>
              <a:gd name="connsiteX87" fmla="*/ 300038 w 890588"/>
              <a:gd name="connsiteY87" fmla="*/ 214312 h 1414462"/>
              <a:gd name="connsiteX88" fmla="*/ 292894 w 890588"/>
              <a:gd name="connsiteY88" fmla="*/ 154781 h 1414462"/>
              <a:gd name="connsiteX0" fmla="*/ 292894 w 890588"/>
              <a:gd name="connsiteY0" fmla="*/ 154781 h 1414462"/>
              <a:gd name="connsiteX1" fmla="*/ 373856 w 890588"/>
              <a:gd name="connsiteY1" fmla="*/ 116681 h 1414462"/>
              <a:gd name="connsiteX2" fmla="*/ 419100 w 890588"/>
              <a:gd name="connsiteY2" fmla="*/ 95250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300038 w 890588"/>
              <a:gd name="connsiteY87" fmla="*/ 214312 h 1414462"/>
              <a:gd name="connsiteX88" fmla="*/ 292894 w 890588"/>
              <a:gd name="connsiteY88" fmla="*/ 154781 h 1414462"/>
              <a:gd name="connsiteX0" fmla="*/ 292894 w 890588"/>
              <a:gd name="connsiteY0" fmla="*/ 154781 h 1414462"/>
              <a:gd name="connsiteX1" fmla="*/ 373856 w 890588"/>
              <a:gd name="connsiteY1" fmla="*/ 116681 h 1414462"/>
              <a:gd name="connsiteX2" fmla="*/ 419100 w 890588"/>
              <a:gd name="connsiteY2" fmla="*/ 95250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19100 w 890588"/>
              <a:gd name="connsiteY2" fmla="*/ 95250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16719 w 890588"/>
              <a:gd name="connsiteY2" fmla="*/ 73819 h 1414462"/>
              <a:gd name="connsiteX3" fmla="*/ 454819 w 890588"/>
              <a:gd name="connsiteY3" fmla="*/ 54769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16719 w 890588"/>
              <a:gd name="connsiteY2" fmla="*/ 73819 h 1414462"/>
              <a:gd name="connsiteX3" fmla="*/ 454819 w 890588"/>
              <a:gd name="connsiteY3" fmla="*/ 33338 h 1414462"/>
              <a:gd name="connsiteX4" fmla="*/ 516731 w 890588"/>
              <a:gd name="connsiteY4" fmla="*/ 428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16719 w 890588"/>
              <a:gd name="connsiteY2" fmla="*/ 73819 h 1414462"/>
              <a:gd name="connsiteX3" fmla="*/ 454819 w 890588"/>
              <a:gd name="connsiteY3" fmla="*/ 33338 h 1414462"/>
              <a:gd name="connsiteX4" fmla="*/ 511968 w 890588"/>
              <a:gd name="connsiteY4" fmla="*/ 47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16719 w 890588"/>
              <a:gd name="connsiteY2" fmla="*/ 73819 h 1414462"/>
              <a:gd name="connsiteX3" fmla="*/ 445294 w 890588"/>
              <a:gd name="connsiteY3" fmla="*/ 23813 h 1414462"/>
              <a:gd name="connsiteX4" fmla="*/ 511968 w 890588"/>
              <a:gd name="connsiteY4" fmla="*/ 47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54781 h 1414462"/>
              <a:gd name="connsiteX1" fmla="*/ 364331 w 890588"/>
              <a:gd name="connsiteY1" fmla="*/ 97631 h 1414462"/>
              <a:gd name="connsiteX2" fmla="*/ 402432 w 890588"/>
              <a:gd name="connsiteY2" fmla="*/ 66675 h 1414462"/>
              <a:gd name="connsiteX3" fmla="*/ 445294 w 890588"/>
              <a:gd name="connsiteY3" fmla="*/ 23813 h 1414462"/>
              <a:gd name="connsiteX4" fmla="*/ 511968 w 890588"/>
              <a:gd name="connsiteY4" fmla="*/ 4762 h 1414462"/>
              <a:gd name="connsiteX5" fmla="*/ 585788 w 890588"/>
              <a:gd name="connsiteY5" fmla="*/ 0 h 1414462"/>
              <a:gd name="connsiteX6" fmla="*/ 623888 w 890588"/>
              <a:gd name="connsiteY6" fmla="*/ 4762 h 1414462"/>
              <a:gd name="connsiteX7" fmla="*/ 666750 w 890588"/>
              <a:gd name="connsiteY7" fmla="*/ 38100 h 1414462"/>
              <a:gd name="connsiteX8" fmla="*/ 700088 w 890588"/>
              <a:gd name="connsiteY8" fmla="*/ 50006 h 1414462"/>
              <a:gd name="connsiteX9" fmla="*/ 728663 w 890588"/>
              <a:gd name="connsiteY9" fmla="*/ 54769 h 1414462"/>
              <a:gd name="connsiteX10" fmla="*/ 766763 w 890588"/>
              <a:gd name="connsiteY10" fmla="*/ 47625 h 1414462"/>
              <a:gd name="connsiteX11" fmla="*/ 816769 w 890588"/>
              <a:gd name="connsiteY11" fmla="*/ 64294 h 1414462"/>
              <a:gd name="connsiteX12" fmla="*/ 852488 w 890588"/>
              <a:gd name="connsiteY12" fmla="*/ 111919 h 1414462"/>
              <a:gd name="connsiteX13" fmla="*/ 857250 w 890588"/>
              <a:gd name="connsiteY13" fmla="*/ 159544 h 1414462"/>
              <a:gd name="connsiteX14" fmla="*/ 873919 w 890588"/>
              <a:gd name="connsiteY14" fmla="*/ 197644 h 1414462"/>
              <a:gd name="connsiteX15" fmla="*/ 869156 w 890588"/>
              <a:gd name="connsiteY15" fmla="*/ 254794 h 1414462"/>
              <a:gd name="connsiteX16" fmla="*/ 866775 w 890588"/>
              <a:gd name="connsiteY16" fmla="*/ 311944 h 1414462"/>
              <a:gd name="connsiteX17" fmla="*/ 866775 w 890588"/>
              <a:gd name="connsiteY17" fmla="*/ 364331 h 1414462"/>
              <a:gd name="connsiteX18" fmla="*/ 854869 w 890588"/>
              <a:gd name="connsiteY18" fmla="*/ 423862 h 1414462"/>
              <a:gd name="connsiteX19" fmla="*/ 845344 w 890588"/>
              <a:gd name="connsiteY19" fmla="*/ 457200 h 1414462"/>
              <a:gd name="connsiteX20" fmla="*/ 821531 w 890588"/>
              <a:gd name="connsiteY20" fmla="*/ 481012 h 1414462"/>
              <a:gd name="connsiteX21" fmla="*/ 778669 w 890588"/>
              <a:gd name="connsiteY21" fmla="*/ 481012 h 1414462"/>
              <a:gd name="connsiteX22" fmla="*/ 759619 w 890588"/>
              <a:gd name="connsiteY22" fmla="*/ 485775 h 1414462"/>
              <a:gd name="connsiteX23" fmla="*/ 745331 w 890588"/>
              <a:gd name="connsiteY23" fmla="*/ 497681 h 1414462"/>
              <a:gd name="connsiteX24" fmla="*/ 745331 w 890588"/>
              <a:gd name="connsiteY24" fmla="*/ 523875 h 1414462"/>
              <a:gd name="connsiteX25" fmla="*/ 785813 w 890588"/>
              <a:gd name="connsiteY25" fmla="*/ 526256 h 1414462"/>
              <a:gd name="connsiteX26" fmla="*/ 840581 w 890588"/>
              <a:gd name="connsiteY26" fmla="*/ 531019 h 1414462"/>
              <a:gd name="connsiteX27" fmla="*/ 890588 w 890588"/>
              <a:gd name="connsiteY27" fmla="*/ 561975 h 1414462"/>
              <a:gd name="connsiteX28" fmla="*/ 890588 w 890588"/>
              <a:gd name="connsiteY28" fmla="*/ 623887 h 1414462"/>
              <a:gd name="connsiteX29" fmla="*/ 881063 w 890588"/>
              <a:gd name="connsiteY29" fmla="*/ 690562 h 1414462"/>
              <a:gd name="connsiteX30" fmla="*/ 869156 w 890588"/>
              <a:gd name="connsiteY30" fmla="*/ 731044 h 1414462"/>
              <a:gd name="connsiteX31" fmla="*/ 869156 w 890588"/>
              <a:gd name="connsiteY31" fmla="*/ 754856 h 1414462"/>
              <a:gd name="connsiteX32" fmla="*/ 850106 w 890588"/>
              <a:gd name="connsiteY32" fmla="*/ 769144 h 1414462"/>
              <a:gd name="connsiteX33" fmla="*/ 826294 w 890588"/>
              <a:gd name="connsiteY33" fmla="*/ 792956 h 1414462"/>
              <a:gd name="connsiteX34" fmla="*/ 807244 w 890588"/>
              <a:gd name="connsiteY34" fmla="*/ 850106 h 1414462"/>
              <a:gd name="connsiteX35" fmla="*/ 795338 w 890588"/>
              <a:gd name="connsiteY35" fmla="*/ 895350 h 1414462"/>
              <a:gd name="connsiteX36" fmla="*/ 788194 w 890588"/>
              <a:gd name="connsiteY36" fmla="*/ 947737 h 1414462"/>
              <a:gd name="connsiteX37" fmla="*/ 783431 w 890588"/>
              <a:gd name="connsiteY37" fmla="*/ 1007269 h 1414462"/>
              <a:gd name="connsiteX38" fmla="*/ 788194 w 890588"/>
              <a:gd name="connsiteY38" fmla="*/ 1057275 h 1414462"/>
              <a:gd name="connsiteX39" fmla="*/ 795338 w 890588"/>
              <a:gd name="connsiteY39" fmla="*/ 1097756 h 1414462"/>
              <a:gd name="connsiteX40" fmla="*/ 804863 w 890588"/>
              <a:gd name="connsiteY40" fmla="*/ 1140619 h 1414462"/>
              <a:gd name="connsiteX41" fmla="*/ 804863 w 890588"/>
              <a:gd name="connsiteY41" fmla="*/ 1176337 h 1414462"/>
              <a:gd name="connsiteX42" fmla="*/ 764381 w 890588"/>
              <a:gd name="connsiteY42" fmla="*/ 1190625 h 1414462"/>
              <a:gd name="connsiteX43" fmla="*/ 754856 w 890588"/>
              <a:gd name="connsiteY43" fmla="*/ 1221581 h 1414462"/>
              <a:gd name="connsiteX44" fmla="*/ 773906 w 890588"/>
              <a:gd name="connsiteY44" fmla="*/ 1288256 h 1414462"/>
              <a:gd name="connsiteX45" fmla="*/ 783431 w 890588"/>
              <a:gd name="connsiteY45" fmla="*/ 1309687 h 1414462"/>
              <a:gd name="connsiteX46" fmla="*/ 785813 w 890588"/>
              <a:gd name="connsiteY46" fmla="*/ 1319212 h 1414462"/>
              <a:gd name="connsiteX47" fmla="*/ 790575 w 890588"/>
              <a:gd name="connsiteY47" fmla="*/ 1328737 h 1414462"/>
              <a:gd name="connsiteX48" fmla="*/ 757238 w 890588"/>
              <a:gd name="connsiteY48" fmla="*/ 1240631 h 1414462"/>
              <a:gd name="connsiteX49" fmla="*/ 790575 w 890588"/>
              <a:gd name="connsiteY49" fmla="*/ 1295400 h 1414462"/>
              <a:gd name="connsiteX50" fmla="*/ 797719 w 890588"/>
              <a:gd name="connsiteY50" fmla="*/ 1335881 h 1414462"/>
              <a:gd name="connsiteX51" fmla="*/ 790575 w 890588"/>
              <a:gd name="connsiteY51" fmla="*/ 1381125 h 1414462"/>
              <a:gd name="connsiteX52" fmla="*/ 757238 w 890588"/>
              <a:gd name="connsiteY52" fmla="*/ 1414462 h 1414462"/>
              <a:gd name="connsiteX53" fmla="*/ 728663 w 890588"/>
              <a:gd name="connsiteY53" fmla="*/ 1414462 h 1414462"/>
              <a:gd name="connsiteX54" fmla="*/ 681038 w 890588"/>
              <a:gd name="connsiteY54" fmla="*/ 1414462 h 1414462"/>
              <a:gd name="connsiteX55" fmla="*/ 633413 w 890588"/>
              <a:gd name="connsiteY55" fmla="*/ 1359694 h 1414462"/>
              <a:gd name="connsiteX56" fmla="*/ 583406 w 890588"/>
              <a:gd name="connsiteY56" fmla="*/ 1338262 h 1414462"/>
              <a:gd name="connsiteX57" fmla="*/ 507206 w 890588"/>
              <a:gd name="connsiteY57" fmla="*/ 1288256 h 1414462"/>
              <a:gd name="connsiteX58" fmla="*/ 440531 w 890588"/>
              <a:gd name="connsiteY58" fmla="*/ 1266825 h 1414462"/>
              <a:gd name="connsiteX59" fmla="*/ 364331 w 890588"/>
              <a:gd name="connsiteY59" fmla="*/ 1259681 h 1414462"/>
              <a:gd name="connsiteX60" fmla="*/ 290513 w 890588"/>
              <a:gd name="connsiteY60" fmla="*/ 1245394 h 1414462"/>
              <a:gd name="connsiteX61" fmla="*/ 192881 w 890588"/>
              <a:gd name="connsiteY61" fmla="*/ 1240631 h 1414462"/>
              <a:gd name="connsiteX62" fmla="*/ 123825 w 890588"/>
              <a:gd name="connsiteY62" fmla="*/ 1240631 h 1414462"/>
              <a:gd name="connsiteX63" fmla="*/ 69056 w 890588"/>
              <a:gd name="connsiteY63" fmla="*/ 1238250 h 1414462"/>
              <a:gd name="connsiteX64" fmla="*/ 26194 w 890588"/>
              <a:gd name="connsiteY64" fmla="*/ 1223962 h 1414462"/>
              <a:gd name="connsiteX65" fmla="*/ 0 w 890588"/>
              <a:gd name="connsiteY65" fmla="*/ 1207294 h 1414462"/>
              <a:gd name="connsiteX66" fmla="*/ 35719 w 890588"/>
              <a:gd name="connsiteY66" fmla="*/ 1143000 h 1414462"/>
              <a:gd name="connsiteX67" fmla="*/ 69056 w 890588"/>
              <a:gd name="connsiteY67" fmla="*/ 1097756 h 1414462"/>
              <a:gd name="connsiteX68" fmla="*/ 114300 w 890588"/>
              <a:gd name="connsiteY68" fmla="*/ 1085850 h 1414462"/>
              <a:gd name="connsiteX69" fmla="*/ 171450 w 890588"/>
              <a:gd name="connsiteY69" fmla="*/ 1047750 h 1414462"/>
              <a:gd name="connsiteX70" fmla="*/ 202406 w 890588"/>
              <a:gd name="connsiteY70" fmla="*/ 1016794 h 1414462"/>
              <a:gd name="connsiteX71" fmla="*/ 211931 w 890588"/>
              <a:gd name="connsiteY71" fmla="*/ 990600 h 1414462"/>
              <a:gd name="connsiteX72" fmla="*/ 211931 w 890588"/>
              <a:gd name="connsiteY72" fmla="*/ 950119 h 1414462"/>
              <a:gd name="connsiteX73" fmla="*/ 211931 w 890588"/>
              <a:gd name="connsiteY73" fmla="*/ 895350 h 1414462"/>
              <a:gd name="connsiteX74" fmla="*/ 211931 w 890588"/>
              <a:gd name="connsiteY74" fmla="*/ 895350 h 1414462"/>
              <a:gd name="connsiteX75" fmla="*/ 250031 w 890588"/>
              <a:gd name="connsiteY75" fmla="*/ 847725 h 1414462"/>
              <a:gd name="connsiteX76" fmla="*/ 273844 w 890588"/>
              <a:gd name="connsiteY76" fmla="*/ 814387 h 1414462"/>
              <a:gd name="connsiteX77" fmla="*/ 290513 w 890588"/>
              <a:gd name="connsiteY77" fmla="*/ 773906 h 1414462"/>
              <a:gd name="connsiteX78" fmla="*/ 283369 w 890588"/>
              <a:gd name="connsiteY78" fmla="*/ 716756 h 1414462"/>
              <a:gd name="connsiteX79" fmla="*/ 283369 w 890588"/>
              <a:gd name="connsiteY79" fmla="*/ 676275 h 1414462"/>
              <a:gd name="connsiteX80" fmla="*/ 273844 w 890588"/>
              <a:gd name="connsiteY80" fmla="*/ 654844 h 1414462"/>
              <a:gd name="connsiteX81" fmla="*/ 250031 w 890588"/>
              <a:gd name="connsiteY81" fmla="*/ 638175 h 1414462"/>
              <a:gd name="connsiteX82" fmla="*/ 221456 w 890588"/>
              <a:gd name="connsiteY82" fmla="*/ 621506 h 1414462"/>
              <a:gd name="connsiteX83" fmla="*/ 200025 w 890588"/>
              <a:gd name="connsiteY83" fmla="*/ 597694 h 1414462"/>
              <a:gd name="connsiteX84" fmla="*/ 228600 w 890588"/>
              <a:gd name="connsiteY84" fmla="*/ 488156 h 1414462"/>
              <a:gd name="connsiteX85" fmla="*/ 238125 w 890588"/>
              <a:gd name="connsiteY85" fmla="*/ 381000 h 1414462"/>
              <a:gd name="connsiteX86" fmla="*/ 276225 w 890588"/>
              <a:gd name="connsiteY86" fmla="*/ 280988 h 1414462"/>
              <a:gd name="connsiteX87" fmla="*/ 283370 w 890588"/>
              <a:gd name="connsiteY87" fmla="*/ 202406 h 1414462"/>
              <a:gd name="connsiteX88" fmla="*/ 292894 w 890588"/>
              <a:gd name="connsiteY88" fmla="*/ 154781 h 1414462"/>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66750 w 890588"/>
              <a:gd name="connsiteY7" fmla="*/ 45245 h 1421607"/>
              <a:gd name="connsiteX8" fmla="*/ 700088 w 890588"/>
              <a:gd name="connsiteY8" fmla="*/ 57151 h 1421607"/>
              <a:gd name="connsiteX9" fmla="*/ 728663 w 890588"/>
              <a:gd name="connsiteY9" fmla="*/ 61914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57250 w 890588"/>
              <a:gd name="connsiteY13" fmla="*/ 166689 h 1421607"/>
              <a:gd name="connsiteX14" fmla="*/ 873919 w 890588"/>
              <a:gd name="connsiteY14" fmla="*/ 204789 h 1421607"/>
              <a:gd name="connsiteX15" fmla="*/ 869156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73894 w 890588"/>
              <a:gd name="connsiteY7" fmla="*/ 30957 h 1421607"/>
              <a:gd name="connsiteX8" fmla="*/ 700088 w 890588"/>
              <a:gd name="connsiteY8" fmla="*/ 57151 h 1421607"/>
              <a:gd name="connsiteX9" fmla="*/ 728663 w 890588"/>
              <a:gd name="connsiteY9" fmla="*/ 61914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57250 w 890588"/>
              <a:gd name="connsiteY13" fmla="*/ 166689 h 1421607"/>
              <a:gd name="connsiteX14" fmla="*/ 873919 w 890588"/>
              <a:gd name="connsiteY14" fmla="*/ 204789 h 1421607"/>
              <a:gd name="connsiteX15" fmla="*/ 869156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73894 w 890588"/>
              <a:gd name="connsiteY7" fmla="*/ 30957 h 1421607"/>
              <a:gd name="connsiteX8" fmla="*/ 700088 w 890588"/>
              <a:gd name="connsiteY8" fmla="*/ 57151 h 1421607"/>
              <a:gd name="connsiteX9" fmla="*/ 728663 w 890588"/>
              <a:gd name="connsiteY9" fmla="*/ 40483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57250 w 890588"/>
              <a:gd name="connsiteY13" fmla="*/ 166689 h 1421607"/>
              <a:gd name="connsiteX14" fmla="*/ 873919 w 890588"/>
              <a:gd name="connsiteY14" fmla="*/ 204789 h 1421607"/>
              <a:gd name="connsiteX15" fmla="*/ 869156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73894 w 890588"/>
              <a:gd name="connsiteY7" fmla="*/ 30957 h 1421607"/>
              <a:gd name="connsiteX8" fmla="*/ 700088 w 890588"/>
              <a:gd name="connsiteY8" fmla="*/ 57151 h 1421607"/>
              <a:gd name="connsiteX9" fmla="*/ 728663 w 890588"/>
              <a:gd name="connsiteY9" fmla="*/ 40483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76300 w 890588"/>
              <a:gd name="connsiteY13" fmla="*/ 166689 h 1421607"/>
              <a:gd name="connsiteX14" fmla="*/ 873919 w 890588"/>
              <a:gd name="connsiteY14" fmla="*/ 204789 h 1421607"/>
              <a:gd name="connsiteX15" fmla="*/ 869156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73894 w 890588"/>
              <a:gd name="connsiteY7" fmla="*/ 30957 h 1421607"/>
              <a:gd name="connsiteX8" fmla="*/ 700088 w 890588"/>
              <a:gd name="connsiteY8" fmla="*/ 57151 h 1421607"/>
              <a:gd name="connsiteX9" fmla="*/ 728663 w 890588"/>
              <a:gd name="connsiteY9" fmla="*/ 40483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76300 w 890588"/>
              <a:gd name="connsiteY13" fmla="*/ 166689 h 1421607"/>
              <a:gd name="connsiteX14" fmla="*/ 890587 w 890588"/>
              <a:gd name="connsiteY14" fmla="*/ 204789 h 1421607"/>
              <a:gd name="connsiteX15" fmla="*/ 869156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0588"/>
              <a:gd name="connsiteY0" fmla="*/ 161926 h 1421607"/>
              <a:gd name="connsiteX1" fmla="*/ 364331 w 890588"/>
              <a:gd name="connsiteY1" fmla="*/ 104776 h 1421607"/>
              <a:gd name="connsiteX2" fmla="*/ 402432 w 890588"/>
              <a:gd name="connsiteY2" fmla="*/ 73820 h 1421607"/>
              <a:gd name="connsiteX3" fmla="*/ 445294 w 890588"/>
              <a:gd name="connsiteY3" fmla="*/ 30958 h 1421607"/>
              <a:gd name="connsiteX4" fmla="*/ 511968 w 890588"/>
              <a:gd name="connsiteY4" fmla="*/ 11907 h 1421607"/>
              <a:gd name="connsiteX5" fmla="*/ 585788 w 890588"/>
              <a:gd name="connsiteY5" fmla="*/ 7145 h 1421607"/>
              <a:gd name="connsiteX6" fmla="*/ 628651 w 890588"/>
              <a:gd name="connsiteY6" fmla="*/ 0 h 1421607"/>
              <a:gd name="connsiteX7" fmla="*/ 673894 w 890588"/>
              <a:gd name="connsiteY7" fmla="*/ 30957 h 1421607"/>
              <a:gd name="connsiteX8" fmla="*/ 700088 w 890588"/>
              <a:gd name="connsiteY8" fmla="*/ 57151 h 1421607"/>
              <a:gd name="connsiteX9" fmla="*/ 728663 w 890588"/>
              <a:gd name="connsiteY9" fmla="*/ 40483 h 1421607"/>
              <a:gd name="connsiteX10" fmla="*/ 766763 w 890588"/>
              <a:gd name="connsiteY10" fmla="*/ 54770 h 1421607"/>
              <a:gd name="connsiteX11" fmla="*/ 816769 w 890588"/>
              <a:gd name="connsiteY11" fmla="*/ 71439 h 1421607"/>
              <a:gd name="connsiteX12" fmla="*/ 852488 w 890588"/>
              <a:gd name="connsiteY12" fmla="*/ 119064 h 1421607"/>
              <a:gd name="connsiteX13" fmla="*/ 876300 w 890588"/>
              <a:gd name="connsiteY13" fmla="*/ 166689 h 1421607"/>
              <a:gd name="connsiteX14" fmla="*/ 890587 w 890588"/>
              <a:gd name="connsiteY14" fmla="*/ 204789 h 1421607"/>
              <a:gd name="connsiteX15" fmla="*/ 890587 w 890588"/>
              <a:gd name="connsiteY15" fmla="*/ 261939 h 1421607"/>
              <a:gd name="connsiteX16" fmla="*/ 866775 w 890588"/>
              <a:gd name="connsiteY16" fmla="*/ 319089 h 1421607"/>
              <a:gd name="connsiteX17" fmla="*/ 866775 w 890588"/>
              <a:gd name="connsiteY17" fmla="*/ 371476 h 1421607"/>
              <a:gd name="connsiteX18" fmla="*/ 854869 w 890588"/>
              <a:gd name="connsiteY18" fmla="*/ 431007 h 1421607"/>
              <a:gd name="connsiteX19" fmla="*/ 845344 w 890588"/>
              <a:gd name="connsiteY19" fmla="*/ 464345 h 1421607"/>
              <a:gd name="connsiteX20" fmla="*/ 821531 w 890588"/>
              <a:gd name="connsiteY20" fmla="*/ 488157 h 1421607"/>
              <a:gd name="connsiteX21" fmla="*/ 778669 w 890588"/>
              <a:gd name="connsiteY21" fmla="*/ 488157 h 1421607"/>
              <a:gd name="connsiteX22" fmla="*/ 759619 w 890588"/>
              <a:gd name="connsiteY22" fmla="*/ 492920 h 1421607"/>
              <a:gd name="connsiteX23" fmla="*/ 745331 w 890588"/>
              <a:gd name="connsiteY23" fmla="*/ 504826 h 1421607"/>
              <a:gd name="connsiteX24" fmla="*/ 745331 w 890588"/>
              <a:gd name="connsiteY24" fmla="*/ 531020 h 1421607"/>
              <a:gd name="connsiteX25" fmla="*/ 785813 w 890588"/>
              <a:gd name="connsiteY25" fmla="*/ 533401 h 1421607"/>
              <a:gd name="connsiteX26" fmla="*/ 840581 w 890588"/>
              <a:gd name="connsiteY26" fmla="*/ 538164 h 1421607"/>
              <a:gd name="connsiteX27" fmla="*/ 890588 w 890588"/>
              <a:gd name="connsiteY27" fmla="*/ 569120 h 1421607"/>
              <a:gd name="connsiteX28" fmla="*/ 890588 w 890588"/>
              <a:gd name="connsiteY28" fmla="*/ 631032 h 1421607"/>
              <a:gd name="connsiteX29" fmla="*/ 881063 w 890588"/>
              <a:gd name="connsiteY29" fmla="*/ 697707 h 1421607"/>
              <a:gd name="connsiteX30" fmla="*/ 869156 w 890588"/>
              <a:gd name="connsiteY30" fmla="*/ 738189 h 1421607"/>
              <a:gd name="connsiteX31" fmla="*/ 869156 w 890588"/>
              <a:gd name="connsiteY31" fmla="*/ 762001 h 1421607"/>
              <a:gd name="connsiteX32" fmla="*/ 850106 w 890588"/>
              <a:gd name="connsiteY32" fmla="*/ 776289 h 1421607"/>
              <a:gd name="connsiteX33" fmla="*/ 826294 w 890588"/>
              <a:gd name="connsiteY33" fmla="*/ 800101 h 1421607"/>
              <a:gd name="connsiteX34" fmla="*/ 807244 w 890588"/>
              <a:gd name="connsiteY34" fmla="*/ 857251 h 1421607"/>
              <a:gd name="connsiteX35" fmla="*/ 795338 w 890588"/>
              <a:gd name="connsiteY35" fmla="*/ 902495 h 1421607"/>
              <a:gd name="connsiteX36" fmla="*/ 788194 w 890588"/>
              <a:gd name="connsiteY36" fmla="*/ 954882 h 1421607"/>
              <a:gd name="connsiteX37" fmla="*/ 783431 w 890588"/>
              <a:gd name="connsiteY37" fmla="*/ 1014414 h 1421607"/>
              <a:gd name="connsiteX38" fmla="*/ 788194 w 890588"/>
              <a:gd name="connsiteY38" fmla="*/ 1064420 h 1421607"/>
              <a:gd name="connsiteX39" fmla="*/ 795338 w 890588"/>
              <a:gd name="connsiteY39" fmla="*/ 1104901 h 1421607"/>
              <a:gd name="connsiteX40" fmla="*/ 804863 w 890588"/>
              <a:gd name="connsiteY40" fmla="*/ 1147764 h 1421607"/>
              <a:gd name="connsiteX41" fmla="*/ 804863 w 890588"/>
              <a:gd name="connsiteY41" fmla="*/ 1183482 h 1421607"/>
              <a:gd name="connsiteX42" fmla="*/ 764381 w 890588"/>
              <a:gd name="connsiteY42" fmla="*/ 1197770 h 1421607"/>
              <a:gd name="connsiteX43" fmla="*/ 754856 w 890588"/>
              <a:gd name="connsiteY43" fmla="*/ 1228726 h 1421607"/>
              <a:gd name="connsiteX44" fmla="*/ 773906 w 890588"/>
              <a:gd name="connsiteY44" fmla="*/ 1295401 h 1421607"/>
              <a:gd name="connsiteX45" fmla="*/ 783431 w 890588"/>
              <a:gd name="connsiteY45" fmla="*/ 1316832 h 1421607"/>
              <a:gd name="connsiteX46" fmla="*/ 785813 w 890588"/>
              <a:gd name="connsiteY46" fmla="*/ 1326357 h 1421607"/>
              <a:gd name="connsiteX47" fmla="*/ 790575 w 890588"/>
              <a:gd name="connsiteY47" fmla="*/ 1335882 h 1421607"/>
              <a:gd name="connsiteX48" fmla="*/ 757238 w 890588"/>
              <a:gd name="connsiteY48" fmla="*/ 1247776 h 1421607"/>
              <a:gd name="connsiteX49" fmla="*/ 790575 w 890588"/>
              <a:gd name="connsiteY49" fmla="*/ 1302545 h 1421607"/>
              <a:gd name="connsiteX50" fmla="*/ 797719 w 890588"/>
              <a:gd name="connsiteY50" fmla="*/ 1343026 h 1421607"/>
              <a:gd name="connsiteX51" fmla="*/ 790575 w 890588"/>
              <a:gd name="connsiteY51" fmla="*/ 1388270 h 1421607"/>
              <a:gd name="connsiteX52" fmla="*/ 757238 w 890588"/>
              <a:gd name="connsiteY52" fmla="*/ 1421607 h 1421607"/>
              <a:gd name="connsiteX53" fmla="*/ 728663 w 890588"/>
              <a:gd name="connsiteY53" fmla="*/ 1421607 h 1421607"/>
              <a:gd name="connsiteX54" fmla="*/ 681038 w 890588"/>
              <a:gd name="connsiteY54" fmla="*/ 1421607 h 1421607"/>
              <a:gd name="connsiteX55" fmla="*/ 633413 w 890588"/>
              <a:gd name="connsiteY55" fmla="*/ 1366839 h 1421607"/>
              <a:gd name="connsiteX56" fmla="*/ 583406 w 890588"/>
              <a:gd name="connsiteY56" fmla="*/ 1345407 h 1421607"/>
              <a:gd name="connsiteX57" fmla="*/ 507206 w 890588"/>
              <a:gd name="connsiteY57" fmla="*/ 1295401 h 1421607"/>
              <a:gd name="connsiteX58" fmla="*/ 440531 w 890588"/>
              <a:gd name="connsiteY58" fmla="*/ 1273970 h 1421607"/>
              <a:gd name="connsiteX59" fmla="*/ 364331 w 890588"/>
              <a:gd name="connsiteY59" fmla="*/ 1266826 h 1421607"/>
              <a:gd name="connsiteX60" fmla="*/ 290513 w 890588"/>
              <a:gd name="connsiteY60" fmla="*/ 1252539 h 1421607"/>
              <a:gd name="connsiteX61" fmla="*/ 192881 w 890588"/>
              <a:gd name="connsiteY61" fmla="*/ 1247776 h 1421607"/>
              <a:gd name="connsiteX62" fmla="*/ 123825 w 890588"/>
              <a:gd name="connsiteY62" fmla="*/ 1247776 h 1421607"/>
              <a:gd name="connsiteX63" fmla="*/ 69056 w 890588"/>
              <a:gd name="connsiteY63" fmla="*/ 1245395 h 1421607"/>
              <a:gd name="connsiteX64" fmla="*/ 26194 w 890588"/>
              <a:gd name="connsiteY64" fmla="*/ 1231107 h 1421607"/>
              <a:gd name="connsiteX65" fmla="*/ 0 w 890588"/>
              <a:gd name="connsiteY65" fmla="*/ 1214439 h 1421607"/>
              <a:gd name="connsiteX66" fmla="*/ 35719 w 890588"/>
              <a:gd name="connsiteY66" fmla="*/ 1150145 h 1421607"/>
              <a:gd name="connsiteX67" fmla="*/ 69056 w 890588"/>
              <a:gd name="connsiteY67" fmla="*/ 1104901 h 1421607"/>
              <a:gd name="connsiteX68" fmla="*/ 114300 w 890588"/>
              <a:gd name="connsiteY68" fmla="*/ 1092995 h 1421607"/>
              <a:gd name="connsiteX69" fmla="*/ 171450 w 890588"/>
              <a:gd name="connsiteY69" fmla="*/ 1054895 h 1421607"/>
              <a:gd name="connsiteX70" fmla="*/ 202406 w 890588"/>
              <a:gd name="connsiteY70" fmla="*/ 1023939 h 1421607"/>
              <a:gd name="connsiteX71" fmla="*/ 211931 w 890588"/>
              <a:gd name="connsiteY71" fmla="*/ 997745 h 1421607"/>
              <a:gd name="connsiteX72" fmla="*/ 211931 w 890588"/>
              <a:gd name="connsiteY72" fmla="*/ 957264 h 1421607"/>
              <a:gd name="connsiteX73" fmla="*/ 211931 w 890588"/>
              <a:gd name="connsiteY73" fmla="*/ 902495 h 1421607"/>
              <a:gd name="connsiteX74" fmla="*/ 211931 w 890588"/>
              <a:gd name="connsiteY74" fmla="*/ 902495 h 1421607"/>
              <a:gd name="connsiteX75" fmla="*/ 250031 w 890588"/>
              <a:gd name="connsiteY75" fmla="*/ 854870 h 1421607"/>
              <a:gd name="connsiteX76" fmla="*/ 273844 w 890588"/>
              <a:gd name="connsiteY76" fmla="*/ 821532 h 1421607"/>
              <a:gd name="connsiteX77" fmla="*/ 290513 w 890588"/>
              <a:gd name="connsiteY77" fmla="*/ 781051 h 1421607"/>
              <a:gd name="connsiteX78" fmla="*/ 283369 w 890588"/>
              <a:gd name="connsiteY78" fmla="*/ 723901 h 1421607"/>
              <a:gd name="connsiteX79" fmla="*/ 283369 w 890588"/>
              <a:gd name="connsiteY79" fmla="*/ 683420 h 1421607"/>
              <a:gd name="connsiteX80" fmla="*/ 273844 w 890588"/>
              <a:gd name="connsiteY80" fmla="*/ 661989 h 1421607"/>
              <a:gd name="connsiteX81" fmla="*/ 250031 w 890588"/>
              <a:gd name="connsiteY81" fmla="*/ 645320 h 1421607"/>
              <a:gd name="connsiteX82" fmla="*/ 221456 w 890588"/>
              <a:gd name="connsiteY82" fmla="*/ 628651 h 1421607"/>
              <a:gd name="connsiteX83" fmla="*/ 200025 w 890588"/>
              <a:gd name="connsiteY83" fmla="*/ 604839 h 1421607"/>
              <a:gd name="connsiteX84" fmla="*/ 228600 w 890588"/>
              <a:gd name="connsiteY84" fmla="*/ 495301 h 1421607"/>
              <a:gd name="connsiteX85" fmla="*/ 238125 w 890588"/>
              <a:gd name="connsiteY85" fmla="*/ 388145 h 1421607"/>
              <a:gd name="connsiteX86" fmla="*/ 276225 w 890588"/>
              <a:gd name="connsiteY86" fmla="*/ 288133 h 1421607"/>
              <a:gd name="connsiteX87" fmla="*/ 283370 w 890588"/>
              <a:gd name="connsiteY87" fmla="*/ 209551 h 1421607"/>
              <a:gd name="connsiteX88" fmla="*/ 292894 w 890588"/>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66775 w 893074"/>
              <a:gd name="connsiteY17" fmla="*/ 371476 h 1421607"/>
              <a:gd name="connsiteX18" fmla="*/ 854869 w 893074"/>
              <a:gd name="connsiteY18" fmla="*/ 431007 h 1421607"/>
              <a:gd name="connsiteX19" fmla="*/ 845344 w 893074"/>
              <a:gd name="connsiteY19" fmla="*/ 464345 h 1421607"/>
              <a:gd name="connsiteX20" fmla="*/ 821531 w 893074"/>
              <a:gd name="connsiteY20" fmla="*/ 488157 h 1421607"/>
              <a:gd name="connsiteX21" fmla="*/ 778669 w 893074"/>
              <a:gd name="connsiteY21" fmla="*/ 488157 h 1421607"/>
              <a:gd name="connsiteX22" fmla="*/ 759619 w 893074"/>
              <a:gd name="connsiteY22" fmla="*/ 492920 h 1421607"/>
              <a:gd name="connsiteX23" fmla="*/ 745331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54869 w 893074"/>
              <a:gd name="connsiteY18" fmla="*/ 431007 h 1421607"/>
              <a:gd name="connsiteX19" fmla="*/ 845344 w 893074"/>
              <a:gd name="connsiteY19" fmla="*/ 464345 h 1421607"/>
              <a:gd name="connsiteX20" fmla="*/ 821531 w 893074"/>
              <a:gd name="connsiteY20" fmla="*/ 488157 h 1421607"/>
              <a:gd name="connsiteX21" fmla="*/ 778669 w 893074"/>
              <a:gd name="connsiteY21" fmla="*/ 488157 h 1421607"/>
              <a:gd name="connsiteX22" fmla="*/ 759619 w 893074"/>
              <a:gd name="connsiteY22" fmla="*/ 492920 h 1421607"/>
              <a:gd name="connsiteX23" fmla="*/ 745331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78681 w 893074"/>
              <a:gd name="connsiteY18" fmla="*/ 433389 h 1421607"/>
              <a:gd name="connsiteX19" fmla="*/ 845344 w 893074"/>
              <a:gd name="connsiteY19" fmla="*/ 464345 h 1421607"/>
              <a:gd name="connsiteX20" fmla="*/ 821531 w 893074"/>
              <a:gd name="connsiteY20" fmla="*/ 488157 h 1421607"/>
              <a:gd name="connsiteX21" fmla="*/ 778669 w 893074"/>
              <a:gd name="connsiteY21" fmla="*/ 488157 h 1421607"/>
              <a:gd name="connsiteX22" fmla="*/ 759619 w 893074"/>
              <a:gd name="connsiteY22" fmla="*/ 492920 h 1421607"/>
              <a:gd name="connsiteX23" fmla="*/ 745331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78681 w 893074"/>
              <a:gd name="connsiteY18" fmla="*/ 433389 h 1421607"/>
              <a:gd name="connsiteX19" fmla="*/ 845344 w 893074"/>
              <a:gd name="connsiteY19" fmla="*/ 464345 h 1421607"/>
              <a:gd name="connsiteX20" fmla="*/ 835819 w 893074"/>
              <a:gd name="connsiteY20" fmla="*/ 488157 h 1421607"/>
              <a:gd name="connsiteX21" fmla="*/ 778669 w 893074"/>
              <a:gd name="connsiteY21" fmla="*/ 488157 h 1421607"/>
              <a:gd name="connsiteX22" fmla="*/ 759619 w 893074"/>
              <a:gd name="connsiteY22" fmla="*/ 492920 h 1421607"/>
              <a:gd name="connsiteX23" fmla="*/ 745331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78681 w 893074"/>
              <a:gd name="connsiteY18" fmla="*/ 433389 h 1421607"/>
              <a:gd name="connsiteX19" fmla="*/ 845344 w 893074"/>
              <a:gd name="connsiteY19" fmla="*/ 464345 h 1421607"/>
              <a:gd name="connsiteX20" fmla="*/ 835819 w 893074"/>
              <a:gd name="connsiteY20" fmla="*/ 488157 h 1421607"/>
              <a:gd name="connsiteX21" fmla="*/ 797719 w 893074"/>
              <a:gd name="connsiteY21" fmla="*/ 500064 h 1421607"/>
              <a:gd name="connsiteX22" fmla="*/ 759619 w 893074"/>
              <a:gd name="connsiteY22" fmla="*/ 492920 h 1421607"/>
              <a:gd name="connsiteX23" fmla="*/ 745331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78681 w 893074"/>
              <a:gd name="connsiteY18" fmla="*/ 433389 h 1421607"/>
              <a:gd name="connsiteX19" fmla="*/ 845344 w 893074"/>
              <a:gd name="connsiteY19" fmla="*/ 464345 h 1421607"/>
              <a:gd name="connsiteX20" fmla="*/ 835819 w 893074"/>
              <a:gd name="connsiteY20" fmla="*/ 488157 h 1421607"/>
              <a:gd name="connsiteX21" fmla="*/ 797719 w 893074"/>
              <a:gd name="connsiteY21" fmla="*/ 500064 h 1421607"/>
              <a:gd name="connsiteX22" fmla="*/ 759619 w 893074"/>
              <a:gd name="connsiteY22" fmla="*/ 492920 h 1421607"/>
              <a:gd name="connsiteX23" fmla="*/ 769143 w 893074"/>
              <a:gd name="connsiteY23" fmla="*/ 504826 h 1421607"/>
              <a:gd name="connsiteX24" fmla="*/ 745331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893074"/>
              <a:gd name="connsiteY0" fmla="*/ 161926 h 1421607"/>
              <a:gd name="connsiteX1" fmla="*/ 364331 w 893074"/>
              <a:gd name="connsiteY1" fmla="*/ 104776 h 1421607"/>
              <a:gd name="connsiteX2" fmla="*/ 402432 w 893074"/>
              <a:gd name="connsiteY2" fmla="*/ 73820 h 1421607"/>
              <a:gd name="connsiteX3" fmla="*/ 445294 w 893074"/>
              <a:gd name="connsiteY3" fmla="*/ 30958 h 1421607"/>
              <a:gd name="connsiteX4" fmla="*/ 511968 w 893074"/>
              <a:gd name="connsiteY4" fmla="*/ 11907 h 1421607"/>
              <a:gd name="connsiteX5" fmla="*/ 585788 w 893074"/>
              <a:gd name="connsiteY5" fmla="*/ 7145 h 1421607"/>
              <a:gd name="connsiteX6" fmla="*/ 628651 w 893074"/>
              <a:gd name="connsiteY6" fmla="*/ 0 h 1421607"/>
              <a:gd name="connsiteX7" fmla="*/ 673894 w 893074"/>
              <a:gd name="connsiteY7" fmla="*/ 30957 h 1421607"/>
              <a:gd name="connsiteX8" fmla="*/ 700088 w 893074"/>
              <a:gd name="connsiteY8" fmla="*/ 57151 h 1421607"/>
              <a:gd name="connsiteX9" fmla="*/ 728663 w 893074"/>
              <a:gd name="connsiteY9" fmla="*/ 40483 h 1421607"/>
              <a:gd name="connsiteX10" fmla="*/ 766763 w 893074"/>
              <a:gd name="connsiteY10" fmla="*/ 54770 h 1421607"/>
              <a:gd name="connsiteX11" fmla="*/ 816769 w 893074"/>
              <a:gd name="connsiteY11" fmla="*/ 71439 h 1421607"/>
              <a:gd name="connsiteX12" fmla="*/ 852488 w 893074"/>
              <a:gd name="connsiteY12" fmla="*/ 119064 h 1421607"/>
              <a:gd name="connsiteX13" fmla="*/ 876300 w 893074"/>
              <a:gd name="connsiteY13" fmla="*/ 166689 h 1421607"/>
              <a:gd name="connsiteX14" fmla="*/ 890587 w 893074"/>
              <a:gd name="connsiteY14" fmla="*/ 204789 h 1421607"/>
              <a:gd name="connsiteX15" fmla="*/ 890587 w 893074"/>
              <a:gd name="connsiteY15" fmla="*/ 261939 h 1421607"/>
              <a:gd name="connsiteX16" fmla="*/ 892969 w 893074"/>
              <a:gd name="connsiteY16" fmla="*/ 321470 h 1421607"/>
              <a:gd name="connsiteX17" fmla="*/ 892968 w 893074"/>
              <a:gd name="connsiteY17" fmla="*/ 371476 h 1421607"/>
              <a:gd name="connsiteX18" fmla="*/ 878681 w 893074"/>
              <a:gd name="connsiteY18" fmla="*/ 433389 h 1421607"/>
              <a:gd name="connsiteX19" fmla="*/ 845344 w 893074"/>
              <a:gd name="connsiteY19" fmla="*/ 464345 h 1421607"/>
              <a:gd name="connsiteX20" fmla="*/ 835819 w 893074"/>
              <a:gd name="connsiteY20" fmla="*/ 488157 h 1421607"/>
              <a:gd name="connsiteX21" fmla="*/ 797719 w 893074"/>
              <a:gd name="connsiteY21" fmla="*/ 500064 h 1421607"/>
              <a:gd name="connsiteX22" fmla="*/ 759619 w 893074"/>
              <a:gd name="connsiteY22" fmla="*/ 492920 h 1421607"/>
              <a:gd name="connsiteX23" fmla="*/ 769143 w 893074"/>
              <a:gd name="connsiteY23" fmla="*/ 504826 h 1421607"/>
              <a:gd name="connsiteX24" fmla="*/ 750094 w 893074"/>
              <a:gd name="connsiteY24" fmla="*/ 531020 h 1421607"/>
              <a:gd name="connsiteX25" fmla="*/ 785813 w 893074"/>
              <a:gd name="connsiteY25" fmla="*/ 533401 h 1421607"/>
              <a:gd name="connsiteX26" fmla="*/ 840581 w 893074"/>
              <a:gd name="connsiteY26" fmla="*/ 538164 h 1421607"/>
              <a:gd name="connsiteX27" fmla="*/ 890588 w 893074"/>
              <a:gd name="connsiteY27" fmla="*/ 569120 h 1421607"/>
              <a:gd name="connsiteX28" fmla="*/ 890588 w 893074"/>
              <a:gd name="connsiteY28" fmla="*/ 631032 h 1421607"/>
              <a:gd name="connsiteX29" fmla="*/ 881063 w 893074"/>
              <a:gd name="connsiteY29" fmla="*/ 697707 h 1421607"/>
              <a:gd name="connsiteX30" fmla="*/ 869156 w 893074"/>
              <a:gd name="connsiteY30" fmla="*/ 738189 h 1421607"/>
              <a:gd name="connsiteX31" fmla="*/ 869156 w 893074"/>
              <a:gd name="connsiteY31" fmla="*/ 762001 h 1421607"/>
              <a:gd name="connsiteX32" fmla="*/ 850106 w 893074"/>
              <a:gd name="connsiteY32" fmla="*/ 776289 h 1421607"/>
              <a:gd name="connsiteX33" fmla="*/ 826294 w 893074"/>
              <a:gd name="connsiteY33" fmla="*/ 800101 h 1421607"/>
              <a:gd name="connsiteX34" fmla="*/ 807244 w 893074"/>
              <a:gd name="connsiteY34" fmla="*/ 857251 h 1421607"/>
              <a:gd name="connsiteX35" fmla="*/ 795338 w 893074"/>
              <a:gd name="connsiteY35" fmla="*/ 902495 h 1421607"/>
              <a:gd name="connsiteX36" fmla="*/ 788194 w 893074"/>
              <a:gd name="connsiteY36" fmla="*/ 954882 h 1421607"/>
              <a:gd name="connsiteX37" fmla="*/ 783431 w 893074"/>
              <a:gd name="connsiteY37" fmla="*/ 1014414 h 1421607"/>
              <a:gd name="connsiteX38" fmla="*/ 788194 w 893074"/>
              <a:gd name="connsiteY38" fmla="*/ 1064420 h 1421607"/>
              <a:gd name="connsiteX39" fmla="*/ 795338 w 893074"/>
              <a:gd name="connsiteY39" fmla="*/ 1104901 h 1421607"/>
              <a:gd name="connsiteX40" fmla="*/ 804863 w 893074"/>
              <a:gd name="connsiteY40" fmla="*/ 1147764 h 1421607"/>
              <a:gd name="connsiteX41" fmla="*/ 804863 w 893074"/>
              <a:gd name="connsiteY41" fmla="*/ 1183482 h 1421607"/>
              <a:gd name="connsiteX42" fmla="*/ 764381 w 893074"/>
              <a:gd name="connsiteY42" fmla="*/ 1197770 h 1421607"/>
              <a:gd name="connsiteX43" fmla="*/ 754856 w 893074"/>
              <a:gd name="connsiteY43" fmla="*/ 1228726 h 1421607"/>
              <a:gd name="connsiteX44" fmla="*/ 773906 w 893074"/>
              <a:gd name="connsiteY44" fmla="*/ 1295401 h 1421607"/>
              <a:gd name="connsiteX45" fmla="*/ 783431 w 893074"/>
              <a:gd name="connsiteY45" fmla="*/ 1316832 h 1421607"/>
              <a:gd name="connsiteX46" fmla="*/ 785813 w 893074"/>
              <a:gd name="connsiteY46" fmla="*/ 1326357 h 1421607"/>
              <a:gd name="connsiteX47" fmla="*/ 790575 w 893074"/>
              <a:gd name="connsiteY47" fmla="*/ 1335882 h 1421607"/>
              <a:gd name="connsiteX48" fmla="*/ 757238 w 893074"/>
              <a:gd name="connsiteY48" fmla="*/ 1247776 h 1421607"/>
              <a:gd name="connsiteX49" fmla="*/ 790575 w 893074"/>
              <a:gd name="connsiteY49" fmla="*/ 1302545 h 1421607"/>
              <a:gd name="connsiteX50" fmla="*/ 797719 w 893074"/>
              <a:gd name="connsiteY50" fmla="*/ 1343026 h 1421607"/>
              <a:gd name="connsiteX51" fmla="*/ 790575 w 893074"/>
              <a:gd name="connsiteY51" fmla="*/ 1388270 h 1421607"/>
              <a:gd name="connsiteX52" fmla="*/ 757238 w 893074"/>
              <a:gd name="connsiteY52" fmla="*/ 1421607 h 1421607"/>
              <a:gd name="connsiteX53" fmla="*/ 728663 w 893074"/>
              <a:gd name="connsiteY53" fmla="*/ 1421607 h 1421607"/>
              <a:gd name="connsiteX54" fmla="*/ 681038 w 893074"/>
              <a:gd name="connsiteY54" fmla="*/ 1421607 h 1421607"/>
              <a:gd name="connsiteX55" fmla="*/ 633413 w 893074"/>
              <a:gd name="connsiteY55" fmla="*/ 1366839 h 1421607"/>
              <a:gd name="connsiteX56" fmla="*/ 583406 w 893074"/>
              <a:gd name="connsiteY56" fmla="*/ 1345407 h 1421607"/>
              <a:gd name="connsiteX57" fmla="*/ 507206 w 893074"/>
              <a:gd name="connsiteY57" fmla="*/ 1295401 h 1421607"/>
              <a:gd name="connsiteX58" fmla="*/ 440531 w 893074"/>
              <a:gd name="connsiteY58" fmla="*/ 1273970 h 1421607"/>
              <a:gd name="connsiteX59" fmla="*/ 364331 w 893074"/>
              <a:gd name="connsiteY59" fmla="*/ 1266826 h 1421607"/>
              <a:gd name="connsiteX60" fmla="*/ 290513 w 893074"/>
              <a:gd name="connsiteY60" fmla="*/ 1252539 h 1421607"/>
              <a:gd name="connsiteX61" fmla="*/ 192881 w 893074"/>
              <a:gd name="connsiteY61" fmla="*/ 1247776 h 1421607"/>
              <a:gd name="connsiteX62" fmla="*/ 123825 w 893074"/>
              <a:gd name="connsiteY62" fmla="*/ 1247776 h 1421607"/>
              <a:gd name="connsiteX63" fmla="*/ 69056 w 893074"/>
              <a:gd name="connsiteY63" fmla="*/ 1245395 h 1421607"/>
              <a:gd name="connsiteX64" fmla="*/ 26194 w 893074"/>
              <a:gd name="connsiteY64" fmla="*/ 1231107 h 1421607"/>
              <a:gd name="connsiteX65" fmla="*/ 0 w 893074"/>
              <a:gd name="connsiteY65" fmla="*/ 1214439 h 1421607"/>
              <a:gd name="connsiteX66" fmla="*/ 35719 w 893074"/>
              <a:gd name="connsiteY66" fmla="*/ 1150145 h 1421607"/>
              <a:gd name="connsiteX67" fmla="*/ 69056 w 893074"/>
              <a:gd name="connsiteY67" fmla="*/ 1104901 h 1421607"/>
              <a:gd name="connsiteX68" fmla="*/ 114300 w 893074"/>
              <a:gd name="connsiteY68" fmla="*/ 1092995 h 1421607"/>
              <a:gd name="connsiteX69" fmla="*/ 171450 w 893074"/>
              <a:gd name="connsiteY69" fmla="*/ 1054895 h 1421607"/>
              <a:gd name="connsiteX70" fmla="*/ 202406 w 893074"/>
              <a:gd name="connsiteY70" fmla="*/ 1023939 h 1421607"/>
              <a:gd name="connsiteX71" fmla="*/ 211931 w 893074"/>
              <a:gd name="connsiteY71" fmla="*/ 997745 h 1421607"/>
              <a:gd name="connsiteX72" fmla="*/ 211931 w 893074"/>
              <a:gd name="connsiteY72" fmla="*/ 957264 h 1421607"/>
              <a:gd name="connsiteX73" fmla="*/ 211931 w 893074"/>
              <a:gd name="connsiteY73" fmla="*/ 902495 h 1421607"/>
              <a:gd name="connsiteX74" fmla="*/ 211931 w 893074"/>
              <a:gd name="connsiteY74" fmla="*/ 902495 h 1421607"/>
              <a:gd name="connsiteX75" fmla="*/ 250031 w 893074"/>
              <a:gd name="connsiteY75" fmla="*/ 854870 h 1421607"/>
              <a:gd name="connsiteX76" fmla="*/ 273844 w 893074"/>
              <a:gd name="connsiteY76" fmla="*/ 821532 h 1421607"/>
              <a:gd name="connsiteX77" fmla="*/ 290513 w 893074"/>
              <a:gd name="connsiteY77" fmla="*/ 781051 h 1421607"/>
              <a:gd name="connsiteX78" fmla="*/ 283369 w 893074"/>
              <a:gd name="connsiteY78" fmla="*/ 723901 h 1421607"/>
              <a:gd name="connsiteX79" fmla="*/ 283369 w 893074"/>
              <a:gd name="connsiteY79" fmla="*/ 683420 h 1421607"/>
              <a:gd name="connsiteX80" fmla="*/ 273844 w 893074"/>
              <a:gd name="connsiteY80" fmla="*/ 661989 h 1421607"/>
              <a:gd name="connsiteX81" fmla="*/ 250031 w 893074"/>
              <a:gd name="connsiteY81" fmla="*/ 645320 h 1421607"/>
              <a:gd name="connsiteX82" fmla="*/ 221456 w 893074"/>
              <a:gd name="connsiteY82" fmla="*/ 628651 h 1421607"/>
              <a:gd name="connsiteX83" fmla="*/ 200025 w 893074"/>
              <a:gd name="connsiteY83" fmla="*/ 604839 h 1421607"/>
              <a:gd name="connsiteX84" fmla="*/ 228600 w 893074"/>
              <a:gd name="connsiteY84" fmla="*/ 495301 h 1421607"/>
              <a:gd name="connsiteX85" fmla="*/ 238125 w 893074"/>
              <a:gd name="connsiteY85" fmla="*/ 388145 h 1421607"/>
              <a:gd name="connsiteX86" fmla="*/ 276225 w 893074"/>
              <a:gd name="connsiteY86" fmla="*/ 288133 h 1421607"/>
              <a:gd name="connsiteX87" fmla="*/ 283370 w 893074"/>
              <a:gd name="connsiteY87" fmla="*/ 209551 h 1421607"/>
              <a:gd name="connsiteX88" fmla="*/ 292894 w 893074"/>
              <a:gd name="connsiteY88" fmla="*/ 161926 h 1421607"/>
              <a:gd name="connsiteX0" fmla="*/ 292894 w 902494"/>
              <a:gd name="connsiteY0" fmla="*/ 161926 h 1421607"/>
              <a:gd name="connsiteX1" fmla="*/ 364331 w 902494"/>
              <a:gd name="connsiteY1" fmla="*/ 104776 h 1421607"/>
              <a:gd name="connsiteX2" fmla="*/ 402432 w 902494"/>
              <a:gd name="connsiteY2" fmla="*/ 73820 h 1421607"/>
              <a:gd name="connsiteX3" fmla="*/ 445294 w 902494"/>
              <a:gd name="connsiteY3" fmla="*/ 30958 h 1421607"/>
              <a:gd name="connsiteX4" fmla="*/ 511968 w 902494"/>
              <a:gd name="connsiteY4" fmla="*/ 11907 h 1421607"/>
              <a:gd name="connsiteX5" fmla="*/ 585788 w 902494"/>
              <a:gd name="connsiteY5" fmla="*/ 7145 h 1421607"/>
              <a:gd name="connsiteX6" fmla="*/ 628651 w 902494"/>
              <a:gd name="connsiteY6" fmla="*/ 0 h 1421607"/>
              <a:gd name="connsiteX7" fmla="*/ 673894 w 902494"/>
              <a:gd name="connsiteY7" fmla="*/ 30957 h 1421607"/>
              <a:gd name="connsiteX8" fmla="*/ 700088 w 902494"/>
              <a:gd name="connsiteY8" fmla="*/ 57151 h 1421607"/>
              <a:gd name="connsiteX9" fmla="*/ 728663 w 902494"/>
              <a:gd name="connsiteY9" fmla="*/ 40483 h 1421607"/>
              <a:gd name="connsiteX10" fmla="*/ 766763 w 902494"/>
              <a:gd name="connsiteY10" fmla="*/ 54770 h 1421607"/>
              <a:gd name="connsiteX11" fmla="*/ 816769 w 902494"/>
              <a:gd name="connsiteY11" fmla="*/ 71439 h 1421607"/>
              <a:gd name="connsiteX12" fmla="*/ 852488 w 902494"/>
              <a:gd name="connsiteY12" fmla="*/ 119064 h 1421607"/>
              <a:gd name="connsiteX13" fmla="*/ 876300 w 902494"/>
              <a:gd name="connsiteY13" fmla="*/ 166689 h 1421607"/>
              <a:gd name="connsiteX14" fmla="*/ 890587 w 902494"/>
              <a:gd name="connsiteY14" fmla="*/ 204789 h 1421607"/>
              <a:gd name="connsiteX15" fmla="*/ 890587 w 902494"/>
              <a:gd name="connsiteY15" fmla="*/ 261939 h 1421607"/>
              <a:gd name="connsiteX16" fmla="*/ 892969 w 902494"/>
              <a:gd name="connsiteY16" fmla="*/ 321470 h 1421607"/>
              <a:gd name="connsiteX17" fmla="*/ 892968 w 902494"/>
              <a:gd name="connsiteY17" fmla="*/ 371476 h 1421607"/>
              <a:gd name="connsiteX18" fmla="*/ 878681 w 902494"/>
              <a:gd name="connsiteY18" fmla="*/ 433389 h 1421607"/>
              <a:gd name="connsiteX19" fmla="*/ 845344 w 902494"/>
              <a:gd name="connsiteY19" fmla="*/ 464345 h 1421607"/>
              <a:gd name="connsiteX20" fmla="*/ 835819 w 902494"/>
              <a:gd name="connsiteY20" fmla="*/ 488157 h 1421607"/>
              <a:gd name="connsiteX21" fmla="*/ 797719 w 902494"/>
              <a:gd name="connsiteY21" fmla="*/ 500064 h 1421607"/>
              <a:gd name="connsiteX22" fmla="*/ 759619 w 902494"/>
              <a:gd name="connsiteY22" fmla="*/ 492920 h 1421607"/>
              <a:gd name="connsiteX23" fmla="*/ 769143 w 902494"/>
              <a:gd name="connsiteY23" fmla="*/ 504826 h 1421607"/>
              <a:gd name="connsiteX24" fmla="*/ 750094 w 902494"/>
              <a:gd name="connsiteY24" fmla="*/ 531020 h 1421607"/>
              <a:gd name="connsiteX25" fmla="*/ 785813 w 902494"/>
              <a:gd name="connsiteY25" fmla="*/ 533401 h 1421607"/>
              <a:gd name="connsiteX26" fmla="*/ 840581 w 902494"/>
              <a:gd name="connsiteY26" fmla="*/ 538164 h 1421607"/>
              <a:gd name="connsiteX27" fmla="*/ 902494 w 902494"/>
              <a:gd name="connsiteY27" fmla="*/ 569120 h 1421607"/>
              <a:gd name="connsiteX28" fmla="*/ 890588 w 902494"/>
              <a:gd name="connsiteY28" fmla="*/ 631032 h 1421607"/>
              <a:gd name="connsiteX29" fmla="*/ 881063 w 902494"/>
              <a:gd name="connsiteY29" fmla="*/ 697707 h 1421607"/>
              <a:gd name="connsiteX30" fmla="*/ 869156 w 902494"/>
              <a:gd name="connsiteY30" fmla="*/ 738189 h 1421607"/>
              <a:gd name="connsiteX31" fmla="*/ 869156 w 902494"/>
              <a:gd name="connsiteY31" fmla="*/ 762001 h 1421607"/>
              <a:gd name="connsiteX32" fmla="*/ 850106 w 902494"/>
              <a:gd name="connsiteY32" fmla="*/ 776289 h 1421607"/>
              <a:gd name="connsiteX33" fmla="*/ 826294 w 902494"/>
              <a:gd name="connsiteY33" fmla="*/ 800101 h 1421607"/>
              <a:gd name="connsiteX34" fmla="*/ 807244 w 902494"/>
              <a:gd name="connsiteY34" fmla="*/ 857251 h 1421607"/>
              <a:gd name="connsiteX35" fmla="*/ 795338 w 902494"/>
              <a:gd name="connsiteY35" fmla="*/ 902495 h 1421607"/>
              <a:gd name="connsiteX36" fmla="*/ 788194 w 902494"/>
              <a:gd name="connsiteY36" fmla="*/ 954882 h 1421607"/>
              <a:gd name="connsiteX37" fmla="*/ 783431 w 902494"/>
              <a:gd name="connsiteY37" fmla="*/ 1014414 h 1421607"/>
              <a:gd name="connsiteX38" fmla="*/ 788194 w 902494"/>
              <a:gd name="connsiteY38" fmla="*/ 1064420 h 1421607"/>
              <a:gd name="connsiteX39" fmla="*/ 795338 w 902494"/>
              <a:gd name="connsiteY39" fmla="*/ 1104901 h 1421607"/>
              <a:gd name="connsiteX40" fmla="*/ 804863 w 902494"/>
              <a:gd name="connsiteY40" fmla="*/ 1147764 h 1421607"/>
              <a:gd name="connsiteX41" fmla="*/ 804863 w 902494"/>
              <a:gd name="connsiteY41" fmla="*/ 1183482 h 1421607"/>
              <a:gd name="connsiteX42" fmla="*/ 764381 w 902494"/>
              <a:gd name="connsiteY42" fmla="*/ 1197770 h 1421607"/>
              <a:gd name="connsiteX43" fmla="*/ 754856 w 902494"/>
              <a:gd name="connsiteY43" fmla="*/ 1228726 h 1421607"/>
              <a:gd name="connsiteX44" fmla="*/ 773906 w 902494"/>
              <a:gd name="connsiteY44" fmla="*/ 1295401 h 1421607"/>
              <a:gd name="connsiteX45" fmla="*/ 783431 w 902494"/>
              <a:gd name="connsiteY45" fmla="*/ 1316832 h 1421607"/>
              <a:gd name="connsiteX46" fmla="*/ 785813 w 902494"/>
              <a:gd name="connsiteY46" fmla="*/ 1326357 h 1421607"/>
              <a:gd name="connsiteX47" fmla="*/ 790575 w 902494"/>
              <a:gd name="connsiteY47" fmla="*/ 1335882 h 1421607"/>
              <a:gd name="connsiteX48" fmla="*/ 757238 w 902494"/>
              <a:gd name="connsiteY48" fmla="*/ 1247776 h 1421607"/>
              <a:gd name="connsiteX49" fmla="*/ 790575 w 902494"/>
              <a:gd name="connsiteY49" fmla="*/ 1302545 h 1421607"/>
              <a:gd name="connsiteX50" fmla="*/ 797719 w 902494"/>
              <a:gd name="connsiteY50" fmla="*/ 1343026 h 1421607"/>
              <a:gd name="connsiteX51" fmla="*/ 790575 w 902494"/>
              <a:gd name="connsiteY51" fmla="*/ 1388270 h 1421607"/>
              <a:gd name="connsiteX52" fmla="*/ 757238 w 902494"/>
              <a:gd name="connsiteY52" fmla="*/ 1421607 h 1421607"/>
              <a:gd name="connsiteX53" fmla="*/ 728663 w 902494"/>
              <a:gd name="connsiteY53" fmla="*/ 1421607 h 1421607"/>
              <a:gd name="connsiteX54" fmla="*/ 681038 w 902494"/>
              <a:gd name="connsiteY54" fmla="*/ 1421607 h 1421607"/>
              <a:gd name="connsiteX55" fmla="*/ 633413 w 902494"/>
              <a:gd name="connsiteY55" fmla="*/ 1366839 h 1421607"/>
              <a:gd name="connsiteX56" fmla="*/ 583406 w 902494"/>
              <a:gd name="connsiteY56" fmla="*/ 1345407 h 1421607"/>
              <a:gd name="connsiteX57" fmla="*/ 507206 w 902494"/>
              <a:gd name="connsiteY57" fmla="*/ 1295401 h 1421607"/>
              <a:gd name="connsiteX58" fmla="*/ 440531 w 902494"/>
              <a:gd name="connsiteY58" fmla="*/ 1273970 h 1421607"/>
              <a:gd name="connsiteX59" fmla="*/ 364331 w 902494"/>
              <a:gd name="connsiteY59" fmla="*/ 1266826 h 1421607"/>
              <a:gd name="connsiteX60" fmla="*/ 290513 w 902494"/>
              <a:gd name="connsiteY60" fmla="*/ 1252539 h 1421607"/>
              <a:gd name="connsiteX61" fmla="*/ 192881 w 902494"/>
              <a:gd name="connsiteY61" fmla="*/ 1247776 h 1421607"/>
              <a:gd name="connsiteX62" fmla="*/ 123825 w 902494"/>
              <a:gd name="connsiteY62" fmla="*/ 1247776 h 1421607"/>
              <a:gd name="connsiteX63" fmla="*/ 69056 w 902494"/>
              <a:gd name="connsiteY63" fmla="*/ 1245395 h 1421607"/>
              <a:gd name="connsiteX64" fmla="*/ 26194 w 902494"/>
              <a:gd name="connsiteY64" fmla="*/ 1231107 h 1421607"/>
              <a:gd name="connsiteX65" fmla="*/ 0 w 902494"/>
              <a:gd name="connsiteY65" fmla="*/ 1214439 h 1421607"/>
              <a:gd name="connsiteX66" fmla="*/ 35719 w 902494"/>
              <a:gd name="connsiteY66" fmla="*/ 1150145 h 1421607"/>
              <a:gd name="connsiteX67" fmla="*/ 69056 w 902494"/>
              <a:gd name="connsiteY67" fmla="*/ 1104901 h 1421607"/>
              <a:gd name="connsiteX68" fmla="*/ 114300 w 902494"/>
              <a:gd name="connsiteY68" fmla="*/ 1092995 h 1421607"/>
              <a:gd name="connsiteX69" fmla="*/ 171450 w 902494"/>
              <a:gd name="connsiteY69" fmla="*/ 1054895 h 1421607"/>
              <a:gd name="connsiteX70" fmla="*/ 202406 w 902494"/>
              <a:gd name="connsiteY70" fmla="*/ 1023939 h 1421607"/>
              <a:gd name="connsiteX71" fmla="*/ 211931 w 902494"/>
              <a:gd name="connsiteY71" fmla="*/ 997745 h 1421607"/>
              <a:gd name="connsiteX72" fmla="*/ 211931 w 902494"/>
              <a:gd name="connsiteY72" fmla="*/ 957264 h 1421607"/>
              <a:gd name="connsiteX73" fmla="*/ 211931 w 902494"/>
              <a:gd name="connsiteY73" fmla="*/ 902495 h 1421607"/>
              <a:gd name="connsiteX74" fmla="*/ 211931 w 902494"/>
              <a:gd name="connsiteY74" fmla="*/ 902495 h 1421607"/>
              <a:gd name="connsiteX75" fmla="*/ 250031 w 902494"/>
              <a:gd name="connsiteY75" fmla="*/ 854870 h 1421607"/>
              <a:gd name="connsiteX76" fmla="*/ 273844 w 902494"/>
              <a:gd name="connsiteY76" fmla="*/ 821532 h 1421607"/>
              <a:gd name="connsiteX77" fmla="*/ 290513 w 902494"/>
              <a:gd name="connsiteY77" fmla="*/ 781051 h 1421607"/>
              <a:gd name="connsiteX78" fmla="*/ 283369 w 902494"/>
              <a:gd name="connsiteY78" fmla="*/ 723901 h 1421607"/>
              <a:gd name="connsiteX79" fmla="*/ 283369 w 902494"/>
              <a:gd name="connsiteY79" fmla="*/ 683420 h 1421607"/>
              <a:gd name="connsiteX80" fmla="*/ 273844 w 902494"/>
              <a:gd name="connsiteY80" fmla="*/ 661989 h 1421607"/>
              <a:gd name="connsiteX81" fmla="*/ 250031 w 902494"/>
              <a:gd name="connsiteY81" fmla="*/ 645320 h 1421607"/>
              <a:gd name="connsiteX82" fmla="*/ 221456 w 902494"/>
              <a:gd name="connsiteY82" fmla="*/ 628651 h 1421607"/>
              <a:gd name="connsiteX83" fmla="*/ 200025 w 902494"/>
              <a:gd name="connsiteY83" fmla="*/ 604839 h 1421607"/>
              <a:gd name="connsiteX84" fmla="*/ 228600 w 902494"/>
              <a:gd name="connsiteY84" fmla="*/ 495301 h 1421607"/>
              <a:gd name="connsiteX85" fmla="*/ 238125 w 902494"/>
              <a:gd name="connsiteY85" fmla="*/ 388145 h 1421607"/>
              <a:gd name="connsiteX86" fmla="*/ 276225 w 902494"/>
              <a:gd name="connsiteY86" fmla="*/ 288133 h 1421607"/>
              <a:gd name="connsiteX87" fmla="*/ 283370 w 902494"/>
              <a:gd name="connsiteY87" fmla="*/ 209551 h 1421607"/>
              <a:gd name="connsiteX88" fmla="*/ 292894 w 902494"/>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881063 w 909638"/>
              <a:gd name="connsiteY29" fmla="*/ 697707 h 1421607"/>
              <a:gd name="connsiteX30" fmla="*/ 869156 w 909638"/>
              <a:gd name="connsiteY30" fmla="*/ 738189 h 1421607"/>
              <a:gd name="connsiteX31" fmla="*/ 869156 w 909638"/>
              <a:gd name="connsiteY31" fmla="*/ 762001 h 1421607"/>
              <a:gd name="connsiteX32" fmla="*/ 850106 w 909638"/>
              <a:gd name="connsiteY32" fmla="*/ 776289 h 1421607"/>
              <a:gd name="connsiteX33" fmla="*/ 826294 w 909638"/>
              <a:gd name="connsiteY33" fmla="*/ 80010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69156 w 909638"/>
              <a:gd name="connsiteY30" fmla="*/ 738189 h 1421607"/>
              <a:gd name="connsiteX31" fmla="*/ 869156 w 909638"/>
              <a:gd name="connsiteY31" fmla="*/ 762001 h 1421607"/>
              <a:gd name="connsiteX32" fmla="*/ 850106 w 909638"/>
              <a:gd name="connsiteY32" fmla="*/ 776289 h 1421607"/>
              <a:gd name="connsiteX33" fmla="*/ 826294 w 909638"/>
              <a:gd name="connsiteY33" fmla="*/ 80010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69156 w 909638"/>
              <a:gd name="connsiteY30" fmla="*/ 738189 h 1421607"/>
              <a:gd name="connsiteX31" fmla="*/ 892969 w 909638"/>
              <a:gd name="connsiteY31" fmla="*/ 778670 h 1421607"/>
              <a:gd name="connsiteX32" fmla="*/ 850106 w 909638"/>
              <a:gd name="connsiteY32" fmla="*/ 776289 h 1421607"/>
              <a:gd name="connsiteX33" fmla="*/ 826294 w 909638"/>
              <a:gd name="connsiteY33" fmla="*/ 80010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50106 w 909638"/>
              <a:gd name="connsiteY32" fmla="*/ 776289 h 1421607"/>
              <a:gd name="connsiteX33" fmla="*/ 826294 w 909638"/>
              <a:gd name="connsiteY33" fmla="*/ 80010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26294 w 909638"/>
              <a:gd name="connsiteY33" fmla="*/ 80010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07244 w 909638"/>
              <a:gd name="connsiteY34" fmla="*/ 857251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795338 w 909638"/>
              <a:gd name="connsiteY35" fmla="*/ 902495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2007 w 909638"/>
              <a:gd name="connsiteY35" fmla="*/ 904877 h 1421607"/>
              <a:gd name="connsiteX36" fmla="*/ 788194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2007 w 909638"/>
              <a:gd name="connsiteY35" fmla="*/ 904877 h 1421607"/>
              <a:gd name="connsiteX36" fmla="*/ 819150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783431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788194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795338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04863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04863 w 909638"/>
              <a:gd name="connsiteY41" fmla="*/ 1183482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19150 w 909638"/>
              <a:gd name="connsiteY41" fmla="*/ 1190626 h 1421607"/>
              <a:gd name="connsiteX42" fmla="*/ 764381 w 909638"/>
              <a:gd name="connsiteY42" fmla="*/ 1197770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19150 w 909638"/>
              <a:gd name="connsiteY41" fmla="*/ 1190626 h 1421607"/>
              <a:gd name="connsiteX42" fmla="*/ 802481 w 909638"/>
              <a:gd name="connsiteY42" fmla="*/ 1209676 h 1421607"/>
              <a:gd name="connsiteX43" fmla="*/ 754856 w 909638"/>
              <a:gd name="connsiteY43" fmla="*/ 1228726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19150 w 909638"/>
              <a:gd name="connsiteY41" fmla="*/ 1190626 h 1421607"/>
              <a:gd name="connsiteX42" fmla="*/ 802481 w 909638"/>
              <a:gd name="connsiteY42" fmla="*/ 1209676 h 1421607"/>
              <a:gd name="connsiteX43" fmla="*/ 792956 w 909638"/>
              <a:gd name="connsiteY43" fmla="*/ 1250157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797719 w 909638"/>
              <a:gd name="connsiteY50" fmla="*/ 1343026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19150 w 909638"/>
              <a:gd name="connsiteY41" fmla="*/ 1190626 h 1421607"/>
              <a:gd name="connsiteX42" fmla="*/ 802481 w 909638"/>
              <a:gd name="connsiteY42" fmla="*/ 1209676 h 1421607"/>
              <a:gd name="connsiteX43" fmla="*/ 792956 w 909638"/>
              <a:gd name="connsiteY43" fmla="*/ 1250157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804862 w 909638"/>
              <a:gd name="connsiteY50" fmla="*/ 1350170 h 1421607"/>
              <a:gd name="connsiteX51" fmla="*/ 790575 w 909638"/>
              <a:gd name="connsiteY51" fmla="*/ 1388270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21607"/>
              <a:gd name="connsiteX1" fmla="*/ 364331 w 909638"/>
              <a:gd name="connsiteY1" fmla="*/ 104776 h 1421607"/>
              <a:gd name="connsiteX2" fmla="*/ 402432 w 909638"/>
              <a:gd name="connsiteY2" fmla="*/ 73820 h 1421607"/>
              <a:gd name="connsiteX3" fmla="*/ 445294 w 909638"/>
              <a:gd name="connsiteY3" fmla="*/ 30958 h 1421607"/>
              <a:gd name="connsiteX4" fmla="*/ 511968 w 909638"/>
              <a:gd name="connsiteY4" fmla="*/ 11907 h 1421607"/>
              <a:gd name="connsiteX5" fmla="*/ 585788 w 909638"/>
              <a:gd name="connsiteY5" fmla="*/ 7145 h 1421607"/>
              <a:gd name="connsiteX6" fmla="*/ 628651 w 909638"/>
              <a:gd name="connsiteY6" fmla="*/ 0 h 1421607"/>
              <a:gd name="connsiteX7" fmla="*/ 673894 w 909638"/>
              <a:gd name="connsiteY7" fmla="*/ 30957 h 1421607"/>
              <a:gd name="connsiteX8" fmla="*/ 700088 w 909638"/>
              <a:gd name="connsiteY8" fmla="*/ 57151 h 1421607"/>
              <a:gd name="connsiteX9" fmla="*/ 728663 w 909638"/>
              <a:gd name="connsiteY9" fmla="*/ 40483 h 1421607"/>
              <a:gd name="connsiteX10" fmla="*/ 766763 w 909638"/>
              <a:gd name="connsiteY10" fmla="*/ 54770 h 1421607"/>
              <a:gd name="connsiteX11" fmla="*/ 816769 w 909638"/>
              <a:gd name="connsiteY11" fmla="*/ 71439 h 1421607"/>
              <a:gd name="connsiteX12" fmla="*/ 852488 w 909638"/>
              <a:gd name="connsiteY12" fmla="*/ 119064 h 1421607"/>
              <a:gd name="connsiteX13" fmla="*/ 876300 w 909638"/>
              <a:gd name="connsiteY13" fmla="*/ 166689 h 1421607"/>
              <a:gd name="connsiteX14" fmla="*/ 890587 w 909638"/>
              <a:gd name="connsiteY14" fmla="*/ 204789 h 1421607"/>
              <a:gd name="connsiteX15" fmla="*/ 890587 w 909638"/>
              <a:gd name="connsiteY15" fmla="*/ 261939 h 1421607"/>
              <a:gd name="connsiteX16" fmla="*/ 892969 w 909638"/>
              <a:gd name="connsiteY16" fmla="*/ 321470 h 1421607"/>
              <a:gd name="connsiteX17" fmla="*/ 892968 w 909638"/>
              <a:gd name="connsiteY17" fmla="*/ 371476 h 1421607"/>
              <a:gd name="connsiteX18" fmla="*/ 878681 w 909638"/>
              <a:gd name="connsiteY18" fmla="*/ 433389 h 1421607"/>
              <a:gd name="connsiteX19" fmla="*/ 845344 w 909638"/>
              <a:gd name="connsiteY19" fmla="*/ 464345 h 1421607"/>
              <a:gd name="connsiteX20" fmla="*/ 835819 w 909638"/>
              <a:gd name="connsiteY20" fmla="*/ 488157 h 1421607"/>
              <a:gd name="connsiteX21" fmla="*/ 797719 w 909638"/>
              <a:gd name="connsiteY21" fmla="*/ 500064 h 1421607"/>
              <a:gd name="connsiteX22" fmla="*/ 759619 w 909638"/>
              <a:gd name="connsiteY22" fmla="*/ 492920 h 1421607"/>
              <a:gd name="connsiteX23" fmla="*/ 769143 w 909638"/>
              <a:gd name="connsiteY23" fmla="*/ 504826 h 1421607"/>
              <a:gd name="connsiteX24" fmla="*/ 750094 w 909638"/>
              <a:gd name="connsiteY24" fmla="*/ 531020 h 1421607"/>
              <a:gd name="connsiteX25" fmla="*/ 785813 w 909638"/>
              <a:gd name="connsiteY25" fmla="*/ 533401 h 1421607"/>
              <a:gd name="connsiteX26" fmla="*/ 840581 w 909638"/>
              <a:gd name="connsiteY26" fmla="*/ 538164 h 1421607"/>
              <a:gd name="connsiteX27" fmla="*/ 902494 w 909638"/>
              <a:gd name="connsiteY27" fmla="*/ 569120 h 1421607"/>
              <a:gd name="connsiteX28" fmla="*/ 909638 w 909638"/>
              <a:gd name="connsiteY28" fmla="*/ 631032 h 1421607"/>
              <a:gd name="connsiteX29" fmla="*/ 909638 w 909638"/>
              <a:gd name="connsiteY29" fmla="*/ 711994 h 1421607"/>
              <a:gd name="connsiteX30" fmla="*/ 897731 w 909638"/>
              <a:gd name="connsiteY30" fmla="*/ 778670 h 1421607"/>
              <a:gd name="connsiteX31" fmla="*/ 892969 w 909638"/>
              <a:gd name="connsiteY31" fmla="*/ 778670 h 1421607"/>
              <a:gd name="connsiteX32" fmla="*/ 883443 w 909638"/>
              <a:gd name="connsiteY32" fmla="*/ 802482 h 1421607"/>
              <a:gd name="connsiteX33" fmla="*/ 850106 w 909638"/>
              <a:gd name="connsiteY33" fmla="*/ 819151 h 1421607"/>
              <a:gd name="connsiteX34" fmla="*/ 821531 w 909638"/>
              <a:gd name="connsiteY34" fmla="*/ 871539 h 1421607"/>
              <a:gd name="connsiteX35" fmla="*/ 819151 w 909638"/>
              <a:gd name="connsiteY35" fmla="*/ 904877 h 1421607"/>
              <a:gd name="connsiteX36" fmla="*/ 819150 w 909638"/>
              <a:gd name="connsiteY36" fmla="*/ 954882 h 1421607"/>
              <a:gd name="connsiteX37" fmla="*/ 809625 w 909638"/>
              <a:gd name="connsiteY37" fmla="*/ 1014414 h 1421607"/>
              <a:gd name="connsiteX38" fmla="*/ 809625 w 909638"/>
              <a:gd name="connsiteY38" fmla="*/ 1064420 h 1421607"/>
              <a:gd name="connsiteX39" fmla="*/ 828676 w 909638"/>
              <a:gd name="connsiteY39" fmla="*/ 1104901 h 1421607"/>
              <a:gd name="connsiteX40" fmla="*/ 826294 w 909638"/>
              <a:gd name="connsiteY40" fmla="*/ 1147764 h 1421607"/>
              <a:gd name="connsiteX41" fmla="*/ 819150 w 909638"/>
              <a:gd name="connsiteY41" fmla="*/ 1190626 h 1421607"/>
              <a:gd name="connsiteX42" fmla="*/ 802481 w 909638"/>
              <a:gd name="connsiteY42" fmla="*/ 1209676 h 1421607"/>
              <a:gd name="connsiteX43" fmla="*/ 792956 w 909638"/>
              <a:gd name="connsiteY43" fmla="*/ 1250157 h 1421607"/>
              <a:gd name="connsiteX44" fmla="*/ 773906 w 909638"/>
              <a:gd name="connsiteY44" fmla="*/ 1295401 h 1421607"/>
              <a:gd name="connsiteX45" fmla="*/ 783431 w 909638"/>
              <a:gd name="connsiteY45" fmla="*/ 1316832 h 1421607"/>
              <a:gd name="connsiteX46" fmla="*/ 785813 w 909638"/>
              <a:gd name="connsiteY46" fmla="*/ 1326357 h 1421607"/>
              <a:gd name="connsiteX47" fmla="*/ 790575 w 909638"/>
              <a:gd name="connsiteY47" fmla="*/ 1335882 h 1421607"/>
              <a:gd name="connsiteX48" fmla="*/ 757238 w 909638"/>
              <a:gd name="connsiteY48" fmla="*/ 1247776 h 1421607"/>
              <a:gd name="connsiteX49" fmla="*/ 790575 w 909638"/>
              <a:gd name="connsiteY49" fmla="*/ 1302545 h 1421607"/>
              <a:gd name="connsiteX50" fmla="*/ 804862 w 909638"/>
              <a:gd name="connsiteY50" fmla="*/ 1350170 h 1421607"/>
              <a:gd name="connsiteX51" fmla="*/ 802482 w 909638"/>
              <a:gd name="connsiteY51" fmla="*/ 1395414 h 1421607"/>
              <a:gd name="connsiteX52" fmla="*/ 757238 w 909638"/>
              <a:gd name="connsiteY52" fmla="*/ 1421607 h 1421607"/>
              <a:gd name="connsiteX53" fmla="*/ 728663 w 909638"/>
              <a:gd name="connsiteY53" fmla="*/ 1421607 h 1421607"/>
              <a:gd name="connsiteX54" fmla="*/ 681038 w 909638"/>
              <a:gd name="connsiteY54" fmla="*/ 1421607 h 1421607"/>
              <a:gd name="connsiteX55" fmla="*/ 633413 w 909638"/>
              <a:gd name="connsiteY55" fmla="*/ 1366839 h 1421607"/>
              <a:gd name="connsiteX56" fmla="*/ 583406 w 909638"/>
              <a:gd name="connsiteY56" fmla="*/ 1345407 h 1421607"/>
              <a:gd name="connsiteX57" fmla="*/ 507206 w 909638"/>
              <a:gd name="connsiteY57" fmla="*/ 1295401 h 1421607"/>
              <a:gd name="connsiteX58" fmla="*/ 440531 w 909638"/>
              <a:gd name="connsiteY58" fmla="*/ 1273970 h 1421607"/>
              <a:gd name="connsiteX59" fmla="*/ 364331 w 909638"/>
              <a:gd name="connsiteY59" fmla="*/ 1266826 h 1421607"/>
              <a:gd name="connsiteX60" fmla="*/ 290513 w 909638"/>
              <a:gd name="connsiteY60" fmla="*/ 1252539 h 1421607"/>
              <a:gd name="connsiteX61" fmla="*/ 192881 w 909638"/>
              <a:gd name="connsiteY61" fmla="*/ 1247776 h 1421607"/>
              <a:gd name="connsiteX62" fmla="*/ 123825 w 909638"/>
              <a:gd name="connsiteY62" fmla="*/ 1247776 h 1421607"/>
              <a:gd name="connsiteX63" fmla="*/ 69056 w 909638"/>
              <a:gd name="connsiteY63" fmla="*/ 1245395 h 1421607"/>
              <a:gd name="connsiteX64" fmla="*/ 26194 w 909638"/>
              <a:gd name="connsiteY64" fmla="*/ 1231107 h 1421607"/>
              <a:gd name="connsiteX65" fmla="*/ 0 w 909638"/>
              <a:gd name="connsiteY65" fmla="*/ 1214439 h 1421607"/>
              <a:gd name="connsiteX66" fmla="*/ 35719 w 909638"/>
              <a:gd name="connsiteY66" fmla="*/ 1150145 h 1421607"/>
              <a:gd name="connsiteX67" fmla="*/ 69056 w 909638"/>
              <a:gd name="connsiteY67" fmla="*/ 1104901 h 1421607"/>
              <a:gd name="connsiteX68" fmla="*/ 114300 w 909638"/>
              <a:gd name="connsiteY68" fmla="*/ 1092995 h 1421607"/>
              <a:gd name="connsiteX69" fmla="*/ 171450 w 909638"/>
              <a:gd name="connsiteY69" fmla="*/ 1054895 h 1421607"/>
              <a:gd name="connsiteX70" fmla="*/ 202406 w 909638"/>
              <a:gd name="connsiteY70" fmla="*/ 1023939 h 1421607"/>
              <a:gd name="connsiteX71" fmla="*/ 211931 w 909638"/>
              <a:gd name="connsiteY71" fmla="*/ 997745 h 1421607"/>
              <a:gd name="connsiteX72" fmla="*/ 211931 w 909638"/>
              <a:gd name="connsiteY72" fmla="*/ 957264 h 1421607"/>
              <a:gd name="connsiteX73" fmla="*/ 211931 w 909638"/>
              <a:gd name="connsiteY73" fmla="*/ 902495 h 1421607"/>
              <a:gd name="connsiteX74" fmla="*/ 211931 w 909638"/>
              <a:gd name="connsiteY74" fmla="*/ 902495 h 1421607"/>
              <a:gd name="connsiteX75" fmla="*/ 250031 w 909638"/>
              <a:gd name="connsiteY75" fmla="*/ 854870 h 1421607"/>
              <a:gd name="connsiteX76" fmla="*/ 273844 w 909638"/>
              <a:gd name="connsiteY76" fmla="*/ 821532 h 1421607"/>
              <a:gd name="connsiteX77" fmla="*/ 290513 w 909638"/>
              <a:gd name="connsiteY77" fmla="*/ 781051 h 1421607"/>
              <a:gd name="connsiteX78" fmla="*/ 283369 w 909638"/>
              <a:gd name="connsiteY78" fmla="*/ 723901 h 1421607"/>
              <a:gd name="connsiteX79" fmla="*/ 283369 w 909638"/>
              <a:gd name="connsiteY79" fmla="*/ 683420 h 1421607"/>
              <a:gd name="connsiteX80" fmla="*/ 273844 w 909638"/>
              <a:gd name="connsiteY80" fmla="*/ 661989 h 1421607"/>
              <a:gd name="connsiteX81" fmla="*/ 250031 w 909638"/>
              <a:gd name="connsiteY81" fmla="*/ 645320 h 1421607"/>
              <a:gd name="connsiteX82" fmla="*/ 221456 w 909638"/>
              <a:gd name="connsiteY82" fmla="*/ 628651 h 1421607"/>
              <a:gd name="connsiteX83" fmla="*/ 200025 w 909638"/>
              <a:gd name="connsiteY83" fmla="*/ 604839 h 1421607"/>
              <a:gd name="connsiteX84" fmla="*/ 228600 w 909638"/>
              <a:gd name="connsiteY84" fmla="*/ 495301 h 1421607"/>
              <a:gd name="connsiteX85" fmla="*/ 238125 w 909638"/>
              <a:gd name="connsiteY85" fmla="*/ 388145 h 1421607"/>
              <a:gd name="connsiteX86" fmla="*/ 276225 w 909638"/>
              <a:gd name="connsiteY86" fmla="*/ 288133 h 1421607"/>
              <a:gd name="connsiteX87" fmla="*/ 283370 w 909638"/>
              <a:gd name="connsiteY87" fmla="*/ 209551 h 1421607"/>
              <a:gd name="connsiteX88" fmla="*/ 292894 w 909638"/>
              <a:gd name="connsiteY88" fmla="*/ 161926 h 1421607"/>
              <a:gd name="connsiteX0" fmla="*/ 292894 w 909638"/>
              <a:gd name="connsiteY0" fmla="*/ 161926 h 1433513"/>
              <a:gd name="connsiteX1" fmla="*/ 364331 w 909638"/>
              <a:gd name="connsiteY1" fmla="*/ 104776 h 1433513"/>
              <a:gd name="connsiteX2" fmla="*/ 402432 w 909638"/>
              <a:gd name="connsiteY2" fmla="*/ 73820 h 1433513"/>
              <a:gd name="connsiteX3" fmla="*/ 445294 w 909638"/>
              <a:gd name="connsiteY3" fmla="*/ 30958 h 1433513"/>
              <a:gd name="connsiteX4" fmla="*/ 511968 w 909638"/>
              <a:gd name="connsiteY4" fmla="*/ 11907 h 1433513"/>
              <a:gd name="connsiteX5" fmla="*/ 585788 w 909638"/>
              <a:gd name="connsiteY5" fmla="*/ 7145 h 1433513"/>
              <a:gd name="connsiteX6" fmla="*/ 628651 w 909638"/>
              <a:gd name="connsiteY6" fmla="*/ 0 h 1433513"/>
              <a:gd name="connsiteX7" fmla="*/ 673894 w 909638"/>
              <a:gd name="connsiteY7" fmla="*/ 30957 h 1433513"/>
              <a:gd name="connsiteX8" fmla="*/ 700088 w 909638"/>
              <a:gd name="connsiteY8" fmla="*/ 57151 h 1433513"/>
              <a:gd name="connsiteX9" fmla="*/ 728663 w 909638"/>
              <a:gd name="connsiteY9" fmla="*/ 40483 h 1433513"/>
              <a:gd name="connsiteX10" fmla="*/ 766763 w 909638"/>
              <a:gd name="connsiteY10" fmla="*/ 54770 h 1433513"/>
              <a:gd name="connsiteX11" fmla="*/ 816769 w 909638"/>
              <a:gd name="connsiteY11" fmla="*/ 71439 h 1433513"/>
              <a:gd name="connsiteX12" fmla="*/ 852488 w 909638"/>
              <a:gd name="connsiteY12" fmla="*/ 119064 h 1433513"/>
              <a:gd name="connsiteX13" fmla="*/ 876300 w 909638"/>
              <a:gd name="connsiteY13" fmla="*/ 166689 h 1433513"/>
              <a:gd name="connsiteX14" fmla="*/ 890587 w 909638"/>
              <a:gd name="connsiteY14" fmla="*/ 204789 h 1433513"/>
              <a:gd name="connsiteX15" fmla="*/ 890587 w 909638"/>
              <a:gd name="connsiteY15" fmla="*/ 261939 h 1433513"/>
              <a:gd name="connsiteX16" fmla="*/ 892969 w 909638"/>
              <a:gd name="connsiteY16" fmla="*/ 321470 h 1433513"/>
              <a:gd name="connsiteX17" fmla="*/ 892968 w 909638"/>
              <a:gd name="connsiteY17" fmla="*/ 371476 h 1433513"/>
              <a:gd name="connsiteX18" fmla="*/ 878681 w 909638"/>
              <a:gd name="connsiteY18" fmla="*/ 433389 h 1433513"/>
              <a:gd name="connsiteX19" fmla="*/ 845344 w 909638"/>
              <a:gd name="connsiteY19" fmla="*/ 464345 h 1433513"/>
              <a:gd name="connsiteX20" fmla="*/ 835819 w 909638"/>
              <a:gd name="connsiteY20" fmla="*/ 488157 h 1433513"/>
              <a:gd name="connsiteX21" fmla="*/ 797719 w 909638"/>
              <a:gd name="connsiteY21" fmla="*/ 500064 h 1433513"/>
              <a:gd name="connsiteX22" fmla="*/ 759619 w 909638"/>
              <a:gd name="connsiteY22" fmla="*/ 492920 h 1433513"/>
              <a:gd name="connsiteX23" fmla="*/ 769143 w 909638"/>
              <a:gd name="connsiteY23" fmla="*/ 504826 h 1433513"/>
              <a:gd name="connsiteX24" fmla="*/ 750094 w 909638"/>
              <a:gd name="connsiteY24" fmla="*/ 531020 h 1433513"/>
              <a:gd name="connsiteX25" fmla="*/ 785813 w 909638"/>
              <a:gd name="connsiteY25" fmla="*/ 533401 h 1433513"/>
              <a:gd name="connsiteX26" fmla="*/ 840581 w 909638"/>
              <a:gd name="connsiteY26" fmla="*/ 538164 h 1433513"/>
              <a:gd name="connsiteX27" fmla="*/ 902494 w 909638"/>
              <a:gd name="connsiteY27" fmla="*/ 569120 h 1433513"/>
              <a:gd name="connsiteX28" fmla="*/ 909638 w 909638"/>
              <a:gd name="connsiteY28" fmla="*/ 631032 h 1433513"/>
              <a:gd name="connsiteX29" fmla="*/ 909638 w 909638"/>
              <a:gd name="connsiteY29" fmla="*/ 711994 h 1433513"/>
              <a:gd name="connsiteX30" fmla="*/ 897731 w 909638"/>
              <a:gd name="connsiteY30" fmla="*/ 778670 h 1433513"/>
              <a:gd name="connsiteX31" fmla="*/ 892969 w 909638"/>
              <a:gd name="connsiteY31" fmla="*/ 778670 h 1433513"/>
              <a:gd name="connsiteX32" fmla="*/ 883443 w 909638"/>
              <a:gd name="connsiteY32" fmla="*/ 802482 h 1433513"/>
              <a:gd name="connsiteX33" fmla="*/ 850106 w 909638"/>
              <a:gd name="connsiteY33" fmla="*/ 819151 h 1433513"/>
              <a:gd name="connsiteX34" fmla="*/ 821531 w 909638"/>
              <a:gd name="connsiteY34" fmla="*/ 871539 h 1433513"/>
              <a:gd name="connsiteX35" fmla="*/ 819151 w 909638"/>
              <a:gd name="connsiteY35" fmla="*/ 904877 h 1433513"/>
              <a:gd name="connsiteX36" fmla="*/ 819150 w 909638"/>
              <a:gd name="connsiteY36" fmla="*/ 954882 h 1433513"/>
              <a:gd name="connsiteX37" fmla="*/ 809625 w 909638"/>
              <a:gd name="connsiteY37" fmla="*/ 1014414 h 1433513"/>
              <a:gd name="connsiteX38" fmla="*/ 809625 w 909638"/>
              <a:gd name="connsiteY38" fmla="*/ 1064420 h 1433513"/>
              <a:gd name="connsiteX39" fmla="*/ 828676 w 909638"/>
              <a:gd name="connsiteY39" fmla="*/ 1104901 h 1433513"/>
              <a:gd name="connsiteX40" fmla="*/ 826294 w 909638"/>
              <a:gd name="connsiteY40" fmla="*/ 1147764 h 1433513"/>
              <a:gd name="connsiteX41" fmla="*/ 819150 w 909638"/>
              <a:gd name="connsiteY41" fmla="*/ 1190626 h 1433513"/>
              <a:gd name="connsiteX42" fmla="*/ 802481 w 909638"/>
              <a:gd name="connsiteY42" fmla="*/ 1209676 h 1433513"/>
              <a:gd name="connsiteX43" fmla="*/ 792956 w 909638"/>
              <a:gd name="connsiteY43" fmla="*/ 1250157 h 1433513"/>
              <a:gd name="connsiteX44" fmla="*/ 773906 w 909638"/>
              <a:gd name="connsiteY44" fmla="*/ 1295401 h 1433513"/>
              <a:gd name="connsiteX45" fmla="*/ 783431 w 909638"/>
              <a:gd name="connsiteY45" fmla="*/ 1316832 h 1433513"/>
              <a:gd name="connsiteX46" fmla="*/ 785813 w 909638"/>
              <a:gd name="connsiteY46" fmla="*/ 1326357 h 1433513"/>
              <a:gd name="connsiteX47" fmla="*/ 790575 w 909638"/>
              <a:gd name="connsiteY47" fmla="*/ 1335882 h 1433513"/>
              <a:gd name="connsiteX48" fmla="*/ 757238 w 909638"/>
              <a:gd name="connsiteY48" fmla="*/ 1247776 h 1433513"/>
              <a:gd name="connsiteX49" fmla="*/ 790575 w 909638"/>
              <a:gd name="connsiteY49" fmla="*/ 1302545 h 1433513"/>
              <a:gd name="connsiteX50" fmla="*/ 804862 w 909638"/>
              <a:gd name="connsiteY50" fmla="*/ 1350170 h 1433513"/>
              <a:gd name="connsiteX51" fmla="*/ 802482 w 909638"/>
              <a:gd name="connsiteY51" fmla="*/ 1395414 h 1433513"/>
              <a:gd name="connsiteX52" fmla="*/ 757238 w 909638"/>
              <a:gd name="connsiteY52" fmla="*/ 1421607 h 1433513"/>
              <a:gd name="connsiteX53" fmla="*/ 728663 w 909638"/>
              <a:gd name="connsiteY53" fmla="*/ 1433513 h 1433513"/>
              <a:gd name="connsiteX54" fmla="*/ 681038 w 909638"/>
              <a:gd name="connsiteY54" fmla="*/ 1421607 h 1433513"/>
              <a:gd name="connsiteX55" fmla="*/ 633413 w 909638"/>
              <a:gd name="connsiteY55" fmla="*/ 1366839 h 1433513"/>
              <a:gd name="connsiteX56" fmla="*/ 583406 w 909638"/>
              <a:gd name="connsiteY56" fmla="*/ 1345407 h 1433513"/>
              <a:gd name="connsiteX57" fmla="*/ 507206 w 909638"/>
              <a:gd name="connsiteY57" fmla="*/ 1295401 h 1433513"/>
              <a:gd name="connsiteX58" fmla="*/ 440531 w 909638"/>
              <a:gd name="connsiteY58" fmla="*/ 1273970 h 1433513"/>
              <a:gd name="connsiteX59" fmla="*/ 364331 w 909638"/>
              <a:gd name="connsiteY59" fmla="*/ 1266826 h 1433513"/>
              <a:gd name="connsiteX60" fmla="*/ 290513 w 909638"/>
              <a:gd name="connsiteY60" fmla="*/ 1252539 h 1433513"/>
              <a:gd name="connsiteX61" fmla="*/ 192881 w 909638"/>
              <a:gd name="connsiteY61" fmla="*/ 1247776 h 1433513"/>
              <a:gd name="connsiteX62" fmla="*/ 123825 w 909638"/>
              <a:gd name="connsiteY62" fmla="*/ 1247776 h 1433513"/>
              <a:gd name="connsiteX63" fmla="*/ 69056 w 909638"/>
              <a:gd name="connsiteY63" fmla="*/ 1245395 h 1433513"/>
              <a:gd name="connsiteX64" fmla="*/ 26194 w 909638"/>
              <a:gd name="connsiteY64" fmla="*/ 1231107 h 1433513"/>
              <a:gd name="connsiteX65" fmla="*/ 0 w 909638"/>
              <a:gd name="connsiteY65" fmla="*/ 1214439 h 1433513"/>
              <a:gd name="connsiteX66" fmla="*/ 35719 w 909638"/>
              <a:gd name="connsiteY66" fmla="*/ 1150145 h 1433513"/>
              <a:gd name="connsiteX67" fmla="*/ 69056 w 909638"/>
              <a:gd name="connsiteY67" fmla="*/ 1104901 h 1433513"/>
              <a:gd name="connsiteX68" fmla="*/ 114300 w 909638"/>
              <a:gd name="connsiteY68" fmla="*/ 1092995 h 1433513"/>
              <a:gd name="connsiteX69" fmla="*/ 171450 w 909638"/>
              <a:gd name="connsiteY69" fmla="*/ 1054895 h 1433513"/>
              <a:gd name="connsiteX70" fmla="*/ 202406 w 909638"/>
              <a:gd name="connsiteY70" fmla="*/ 1023939 h 1433513"/>
              <a:gd name="connsiteX71" fmla="*/ 211931 w 909638"/>
              <a:gd name="connsiteY71" fmla="*/ 997745 h 1433513"/>
              <a:gd name="connsiteX72" fmla="*/ 211931 w 909638"/>
              <a:gd name="connsiteY72" fmla="*/ 957264 h 1433513"/>
              <a:gd name="connsiteX73" fmla="*/ 211931 w 909638"/>
              <a:gd name="connsiteY73" fmla="*/ 902495 h 1433513"/>
              <a:gd name="connsiteX74" fmla="*/ 211931 w 909638"/>
              <a:gd name="connsiteY74" fmla="*/ 902495 h 1433513"/>
              <a:gd name="connsiteX75" fmla="*/ 250031 w 909638"/>
              <a:gd name="connsiteY75" fmla="*/ 854870 h 1433513"/>
              <a:gd name="connsiteX76" fmla="*/ 273844 w 909638"/>
              <a:gd name="connsiteY76" fmla="*/ 821532 h 1433513"/>
              <a:gd name="connsiteX77" fmla="*/ 290513 w 909638"/>
              <a:gd name="connsiteY77" fmla="*/ 781051 h 1433513"/>
              <a:gd name="connsiteX78" fmla="*/ 283369 w 909638"/>
              <a:gd name="connsiteY78" fmla="*/ 723901 h 1433513"/>
              <a:gd name="connsiteX79" fmla="*/ 283369 w 909638"/>
              <a:gd name="connsiteY79" fmla="*/ 683420 h 1433513"/>
              <a:gd name="connsiteX80" fmla="*/ 273844 w 909638"/>
              <a:gd name="connsiteY80" fmla="*/ 661989 h 1433513"/>
              <a:gd name="connsiteX81" fmla="*/ 250031 w 909638"/>
              <a:gd name="connsiteY81" fmla="*/ 645320 h 1433513"/>
              <a:gd name="connsiteX82" fmla="*/ 221456 w 909638"/>
              <a:gd name="connsiteY82" fmla="*/ 628651 h 1433513"/>
              <a:gd name="connsiteX83" fmla="*/ 200025 w 909638"/>
              <a:gd name="connsiteY83" fmla="*/ 604839 h 1433513"/>
              <a:gd name="connsiteX84" fmla="*/ 228600 w 909638"/>
              <a:gd name="connsiteY84" fmla="*/ 495301 h 1433513"/>
              <a:gd name="connsiteX85" fmla="*/ 238125 w 909638"/>
              <a:gd name="connsiteY85" fmla="*/ 388145 h 1433513"/>
              <a:gd name="connsiteX86" fmla="*/ 276225 w 909638"/>
              <a:gd name="connsiteY86" fmla="*/ 288133 h 1433513"/>
              <a:gd name="connsiteX87" fmla="*/ 283370 w 909638"/>
              <a:gd name="connsiteY87" fmla="*/ 209551 h 1433513"/>
              <a:gd name="connsiteX88" fmla="*/ 292894 w 909638"/>
              <a:gd name="connsiteY88" fmla="*/ 161926 h 1433513"/>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33413 w 909638"/>
              <a:gd name="connsiteY55" fmla="*/ 1366839 h 1445420"/>
              <a:gd name="connsiteX56" fmla="*/ 583406 w 909638"/>
              <a:gd name="connsiteY56" fmla="*/ 1345407 h 1445420"/>
              <a:gd name="connsiteX57" fmla="*/ 507206 w 909638"/>
              <a:gd name="connsiteY57" fmla="*/ 1295401 h 1445420"/>
              <a:gd name="connsiteX58" fmla="*/ 440531 w 909638"/>
              <a:gd name="connsiteY58" fmla="*/ 1273970 h 1445420"/>
              <a:gd name="connsiteX59" fmla="*/ 364331 w 909638"/>
              <a:gd name="connsiteY59" fmla="*/ 1266826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83406 w 909638"/>
              <a:gd name="connsiteY56" fmla="*/ 1345407 h 1445420"/>
              <a:gd name="connsiteX57" fmla="*/ 507206 w 909638"/>
              <a:gd name="connsiteY57" fmla="*/ 1295401 h 1445420"/>
              <a:gd name="connsiteX58" fmla="*/ 440531 w 909638"/>
              <a:gd name="connsiteY58" fmla="*/ 1273970 h 1445420"/>
              <a:gd name="connsiteX59" fmla="*/ 364331 w 909638"/>
              <a:gd name="connsiteY59" fmla="*/ 1266826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7206 w 909638"/>
              <a:gd name="connsiteY57" fmla="*/ 1295401 h 1445420"/>
              <a:gd name="connsiteX58" fmla="*/ 440531 w 909638"/>
              <a:gd name="connsiteY58" fmla="*/ 1273970 h 1445420"/>
              <a:gd name="connsiteX59" fmla="*/ 364331 w 909638"/>
              <a:gd name="connsiteY59" fmla="*/ 1266826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40531 w 909638"/>
              <a:gd name="connsiteY58" fmla="*/ 1273970 h 1445420"/>
              <a:gd name="connsiteX59" fmla="*/ 364331 w 909638"/>
              <a:gd name="connsiteY59" fmla="*/ 1266826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64331 w 909638"/>
              <a:gd name="connsiteY59" fmla="*/ 1266826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71588 h 1445420"/>
              <a:gd name="connsiteX60" fmla="*/ 290513 w 909638"/>
              <a:gd name="connsiteY60" fmla="*/ 1252539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71588 h 1445420"/>
              <a:gd name="connsiteX60" fmla="*/ 290513 w 909638"/>
              <a:gd name="connsiteY60" fmla="*/ 1266826 h 1445420"/>
              <a:gd name="connsiteX61" fmla="*/ 192881 w 909638"/>
              <a:gd name="connsiteY61" fmla="*/ 1247776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71588 h 1445420"/>
              <a:gd name="connsiteX60" fmla="*/ 290513 w 909638"/>
              <a:gd name="connsiteY60" fmla="*/ 1266826 h 1445420"/>
              <a:gd name="connsiteX61" fmla="*/ 190500 w 909638"/>
              <a:gd name="connsiteY61" fmla="*/ 1273970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81113 h 1445420"/>
              <a:gd name="connsiteX60" fmla="*/ 290513 w 909638"/>
              <a:gd name="connsiteY60" fmla="*/ 1266826 h 1445420"/>
              <a:gd name="connsiteX61" fmla="*/ 190500 w 909638"/>
              <a:gd name="connsiteY61" fmla="*/ 1273970 h 1445420"/>
              <a:gd name="connsiteX62" fmla="*/ 123825 w 909638"/>
              <a:gd name="connsiteY62" fmla="*/ 1247776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81113 h 1445420"/>
              <a:gd name="connsiteX60" fmla="*/ 290513 w 909638"/>
              <a:gd name="connsiteY60" fmla="*/ 1266826 h 1445420"/>
              <a:gd name="connsiteX61" fmla="*/ 190500 w 909638"/>
              <a:gd name="connsiteY61" fmla="*/ 1273970 h 1445420"/>
              <a:gd name="connsiteX62" fmla="*/ 109537 w 909638"/>
              <a:gd name="connsiteY62" fmla="*/ 1278732 h 1445420"/>
              <a:gd name="connsiteX63" fmla="*/ 69056 w 909638"/>
              <a:gd name="connsiteY63" fmla="*/ 1245395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292894 w 909638"/>
              <a:gd name="connsiteY0" fmla="*/ 161926 h 1445420"/>
              <a:gd name="connsiteX1" fmla="*/ 364331 w 909638"/>
              <a:gd name="connsiteY1" fmla="*/ 104776 h 1445420"/>
              <a:gd name="connsiteX2" fmla="*/ 402432 w 909638"/>
              <a:gd name="connsiteY2" fmla="*/ 73820 h 1445420"/>
              <a:gd name="connsiteX3" fmla="*/ 445294 w 909638"/>
              <a:gd name="connsiteY3" fmla="*/ 30958 h 1445420"/>
              <a:gd name="connsiteX4" fmla="*/ 511968 w 909638"/>
              <a:gd name="connsiteY4" fmla="*/ 11907 h 1445420"/>
              <a:gd name="connsiteX5" fmla="*/ 585788 w 909638"/>
              <a:gd name="connsiteY5" fmla="*/ 7145 h 1445420"/>
              <a:gd name="connsiteX6" fmla="*/ 628651 w 909638"/>
              <a:gd name="connsiteY6" fmla="*/ 0 h 1445420"/>
              <a:gd name="connsiteX7" fmla="*/ 673894 w 909638"/>
              <a:gd name="connsiteY7" fmla="*/ 30957 h 1445420"/>
              <a:gd name="connsiteX8" fmla="*/ 700088 w 909638"/>
              <a:gd name="connsiteY8" fmla="*/ 57151 h 1445420"/>
              <a:gd name="connsiteX9" fmla="*/ 728663 w 909638"/>
              <a:gd name="connsiteY9" fmla="*/ 40483 h 1445420"/>
              <a:gd name="connsiteX10" fmla="*/ 766763 w 909638"/>
              <a:gd name="connsiteY10" fmla="*/ 54770 h 1445420"/>
              <a:gd name="connsiteX11" fmla="*/ 816769 w 909638"/>
              <a:gd name="connsiteY11" fmla="*/ 71439 h 1445420"/>
              <a:gd name="connsiteX12" fmla="*/ 852488 w 909638"/>
              <a:gd name="connsiteY12" fmla="*/ 119064 h 1445420"/>
              <a:gd name="connsiteX13" fmla="*/ 876300 w 909638"/>
              <a:gd name="connsiteY13" fmla="*/ 166689 h 1445420"/>
              <a:gd name="connsiteX14" fmla="*/ 890587 w 909638"/>
              <a:gd name="connsiteY14" fmla="*/ 204789 h 1445420"/>
              <a:gd name="connsiteX15" fmla="*/ 890587 w 909638"/>
              <a:gd name="connsiteY15" fmla="*/ 261939 h 1445420"/>
              <a:gd name="connsiteX16" fmla="*/ 892969 w 909638"/>
              <a:gd name="connsiteY16" fmla="*/ 321470 h 1445420"/>
              <a:gd name="connsiteX17" fmla="*/ 892968 w 909638"/>
              <a:gd name="connsiteY17" fmla="*/ 371476 h 1445420"/>
              <a:gd name="connsiteX18" fmla="*/ 878681 w 909638"/>
              <a:gd name="connsiteY18" fmla="*/ 433389 h 1445420"/>
              <a:gd name="connsiteX19" fmla="*/ 845344 w 909638"/>
              <a:gd name="connsiteY19" fmla="*/ 464345 h 1445420"/>
              <a:gd name="connsiteX20" fmla="*/ 835819 w 909638"/>
              <a:gd name="connsiteY20" fmla="*/ 488157 h 1445420"/>
              <a:gd name="connsiteX21" fmla="*/ 797719 w 909638"/>
              <a:gd name="connsiteY21" fmla="*/ 500064 h 1445420"/>
              <a:gd name="connsiteX22" fmla="*/ 759619 w 909638"/>
              <a:gd name="connsiteY22" fmla="*/ 492920 h 1445420"/>
              <a:gd name="connsiteX23" fmla="*/ 769143 w 909638"/>
              <a:gd name="connsiteY23" fmla="*/ 504826 h 1445420"/>
              <a:gd name="connsiteX24" fmla="*/ 750094 w 909638"/>
              <a:gd name="connsiteY24" fmla="*/ 531020 h 1445420"/>
              <a:gd name="connsiteX25" fmla="*/ 785813 w 909638"/>
              <a:gd name="connsiteY25" fmla="*/ 533401 h 1445420"/>
              <a:gd name="connsiteX26" fmla="*/ 840581 w 909638"/>
              <a:gd name="connsiteY26" fmla="*/ 538164 h 1445420"/>
              <a:gd name="connsiteX27" fmla="*/ 902494 w 909638"/>
              <a:gd name="connsiteY27" fmla="*/ 569120 h 1445420"/>
              <a:gd name="connsiteX28" fmla="*/ 909638 w 909638"/>
              <a:gd name="connsiteY28" fmla="*/ 631032 h 1445420"/>
              <a:gd name="connsiteX29" fmla="*/ 909638 w 909638"/>
              <a:gd name="connsiteY29" fmla="*/ 711994 h 1445420"/>
              <a:gd name="connsiteX30" fmla="*/ 897731 w 909638"/>
              <a:gd name="connsiteY30" fmla="*/ 778670 h 1445420"/>
              <a:gd name="connsiteX31" fmla="*/ 892969 w 909638"/>
              <a:gd name="connsiteY31" fmla="*/ 778670 h 1445420"/>
              <a:gd name="connsiteX32" fmla="*/ 883443 w 909638"/>
              <a:gd name="connsiteY32" fmla="*/ 802482 h 1445420"/>
              <a:gd name="connsiteX33" fmla="*/ 850106 w 909638"/>
              <a:gd name="connsiteY33" fmla="*/ 819151 h 1445420"/>
              <a:gd name="connsiteX34" fmla="*/ 821531 w 909638"/>
              <a:gd name="connsiteY34" fmla="*/ 871539 h 1445420"/>
              <a:gd name="connsiteX35" fmla="*/ 819151 w 909638"/>
              <a:gd name="connsiteY35" fmla="*/ 904877 h 1445420"/>
              <a:gd name="connsiteX36" fmla="*/ 819150 w 909638"/>
              <a:gd name="connsiteY36" fmla="*/ 954882 h 1445420"/>
              <a:gd name="connsiteX37" fmla="*/ 809625 w 909638"/>
              <a:gd name="connsiteY37" fmla="*/ 1014414 h 1445420"/>
              <a:gd name="connsiteX38" fmla="*/ 809625 w 909638"/>
              <a:gd name="connsiteY38" fmla="*/ 1064420 h 1445420"/>
              <a:gd name="connsiteX39" fmla="*/ 828676 w 909638"/>
              <a:gd name="connsiteY39" fmla="*/ 1104901 h 1445420"/>
              <a:gd name="connsiteX40" fmla="*/ 826294 w 909638"/>
              <a:gd name="connsiteY40" fmla="*/ 1147764 h 1445420"/>
              <a:gd name="connsiteX41" fmla="*/ 819150 w 909638"/>
              <a:gd name="connsiteY41" fmla="*/ 1190626 h 1445420"/>
              <a:gd name="connsiteX42" fmla="*/ 802481 w 909638"/>
              <a:gd name="connsiteY42" fmla="*/ 1209676 h 1445420"/>
              <a:gd name="connsiteX43" fmla="*/ 792956 w 909638"/>
              <a:gd name="connsiteY43" fmla="*/ 1250157 h 1445420"/>
              <a:gd name="connsiteX44" fmla="*/ 773906 w 909638"/>
              <a:gd name="connsiteY44" fmla="*/ 1295401 h 1445420"/>
              <a:gd name="connsiteX45" fmla="*/ 783431 w 909638"/>
              <a:gd name="connsiteY45" fmla="*/ 1316832 h 1445420"/>
              <a:gd name="connsiteX46" fmla="*/ 785813 w 909638"/>
              <a:gd name="connsiteY46" fmla="*/ 1326357 h 1445420"/>
              <a:gd name="connsiteX47" fmla="*/ 790575 w 909638"/>
              <a:gd name="connsiteY47" fmla="*/ 1335882 h 1445420"/>
              <a:gd name="connsiteX48" fmla="*/ 757238 w 909638"/>
              <a:gd name="connsiteY48" fmla="*/ 1247776 h 1445420"/>
              <a:gd name="connsiteX49" fmla="*/ 790575 w 909638"/>
              <a:gd name="connsiteY49" fmla="*/ 1302545 h 1445420"/>
              <a:gd name="connsiteX50" fmla="*/ 804862 w 909638"/>
              <a:gd name="connsiteY50" fmla="*/ 1350170 h 1445420"/>
              <a:gd name="connsiteX51" fmla="*/ 802482 w 909638"/>
              <a:gd name="connsiteY51" fmla="*/ 1395414 h 1445420"/>
              <a:gd name="connsiteX52" fmla="*/ 757238 w 909638"/>
              <a:gd name="connsiteY52" fmla="*/ 1421607 h 1445420"/>
              <a:gd name="connsiteX53" fmla="*/ 728663 w 909638"/>
              <a:gd name="connsiteY53" fmla="*/ 1433513 h 1445420"/>
              <a:gd name="connsiteX54" fmla="*/ 664369 w 909638"/>
              <a:gd name="connsiteY54" fmla="*/ 1445420 h 1445420"/>
              <a:gd name="connsiteX55" fmla="*/ 614363 w 909638"/>
              <a:gd name="connsiteY55" fmla="*/ 1383508 h 1445420"/>
              <a:gd name="connsiteX56" fmla="*/ 564356 w 909638"/>
              <a:gd name="connsiteY56" fmla="*/ 1359695 h 1445420"/>
              <a:gd name="connsiteX57" fmla="*/ 502443 w 909638"/>
              <a:gd name="connsiteY57" fmla="*/ 1312070 h 1445420"/>
              <a:gd name="connsiteX58" fmla="*/ 433387 w 909638"/>
              <a:gd name="connsiteY58" fmla="*/ 1297782 h 1445420"/>
              <a:gd name="connsiteX59" fmla="*/ 357188 w 909638"/>
              <a:gd name="connsiteY59" fmla="*/ 1281113 h 1445420"/>
              <a:gd name="connsiteX60" fmla="*/ 290513 w 909638"/>
              <a:gd name="connsiteY60" fmla="*/ 1266826 h 1445420"/>
              <a:gd name="connsiteX61" fmla="*/ 190500 w 909638"/>
              <a:gd name="connsiteY61" fmla="*/ 1273970 h 1445420"/>
              <a:gd name="connsiteX62" fmla="*/ 109537 w 909638"/>
              <a:gd name="connsiteY62" fmla="*/ 1278732 h 1445420"/>
              <a:gd name="connsiteX63" fmla="*/ 28575 w 909638"/>
              <a:gd name="connsiteY63" fmla="*/ 1262064 h 1445420"/>
              <a:gd name="connsiteX64" fmla="*/ 26194 w 909638"/>
              <a:gd name="connsiteY64" fmla="*/ 1231107 h 1445420"/>
              <a:gd name="connsiteX65" fmla="*/ 0 w 909638"/>
              <a:gd name="connsiteY65" fmla="*/ 1214439 h 1445420"/>
              <a:gd name="connsiteX66" fmla="*/ 35719 w 909638"/>
              <a:gd name="connsiteY66" fmla="*/ 1150145 h 1445420"/>
              <a:gd name="connsiteX67" fmla="*/ 69056 w 909638"/>
              <a:gd name="connsiteY67" fmla="*/ 1104901 h 1445420"/>
              <a:gd name="connsiteX68" fmla="*/ 114300 w 909638"/>
              <a:gd name="connsiteY68" fmla="*/ 1092995 h 1445420"/>
              <a:gd name="connsiteX69" fmla="*/ 171450 w 909638"/>
              <a:gd name="connsiteY69" fmla="*/ 1054895 h 1445420"/>
              <a:gd name="connsiteX70" fmla="*/ 202406 w 909638"/>
              <a:gd name="connsiteY70" fmla="*/ 1023939 h 1445420"/>
              <a:gd name="connsiteX71" fmla="*/ 211931 w 909638"/>
              <a:gd name="connsiteY71" fmla="*/ 997745 h 1445420"/>
              <a:gd name="connsiteX72" fmla="*/ 211931 w 909638"/>
              <a:gd name="connsiteY72" fmla="*/ 957264 h 1445420"/>
              <a:gd name="connsiteX73" fmla="*/ 211931 w 909638"/>
              <a:gd name="connsiteY73" fmla="*/ 902495 h 1445420"/>
              <a:gd name="connsiteX74" fmla="*/ 211931 w 909638"/>
              <a:gd name="connsiteY74" fmla="*/ 902495 h 1445420"/>
              <a:gd name="connsiteX75" fmla="*/ 250031 w 909638"/>
              <a:gd name="connsiteY75" fmla="*/ 854870 h 1445420"/>
              <a:gd name="connsiteX76" fmla="*/ 273844 w 909638"/>
              <a:gd name="connsiteY76" fmla="*/ 821532 h 1445420"/>
              <a:gd name="connsiteX77" fmla="*/ 290513 w 909638"/>
              <a:gd name="connsiteY77" fmla="*/ 781051 h 1445420"/>
              <a:gd name="connsiteX78" fmla="*/ 283369 w 909638"/>
              <a:gd name="connsiteY78" fmla="*/ 723901 h 1445420"/>
              <a:gd name="connsiteX79" fmla="*/ 283369 w 909638"/>
              <a:gd name="connsiteY79" fmla="*/ 683420 h 1445420"/>
              <a:gd name="connsiteX80" fmla="*/ 273844 w 909638"/>
              <a:gd name="connsiteY80" fmla="*/ 661989 h 1445420"/>
              <a:gd name="connsiteX81" fmla="*/ 250031 w 909638"/>
              <a:gd name="connsiteY81" fmla="*/ 645320 h 1445420"/>
              <a:gd name="connsiteX82" fmla="*/ 221456 w 909638"/>
              <a:gd name="connsiteY82" fmla="*/ 628651 h 1445420"/>
              <a:gd name="connsiteX83" fmla="*/ 200025 w 909638"/>
              <a:gd name="connsiteY83" fmla="*/ 604839 h 1445420"/>
              <a:gd name="connsiteX84" fmla="*/ 228600 w 909638"/>
              <a:gd name="connsiteY84" fmla="*/ 495301 h 1445420"/>
              <a:gd name="connsiteX85" fmla="*/ 238125 w 909638"/>
              <a:gd name="connsiteY85" fmla="*/ 388145 h 1445420"/>
              <a:gd name="connsiteX86" fmla="*/ 276225 w 909638"/>
              <a:gd name="connsiteY86" fmla="*/ 288133 h 1445420"/>
              <a:gd name="connsiteX87" fmla="*/ 283370 w 909638"/>
              <a:gd name="connsiteY87" fmla="*/ 209551 h 1445420"/>
              <a:gd name="connsiteX88" fmla="*/ 292894 w 909638"/>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42863 w 916782"/>
              <a:gd name="connsiteY66" fmla="*/ 1150145 h 1445420"/>
              <a:gd name="connsiteX67" fmla="*/ 76200 w 916782"/>
              <a:gd name="connsiteY67" fmla="*/ 1104901 h 1445420"/>
              <a:gd name="connsiteX68" fmla="*/ 121444 w 916782"/>
              <a:gd name="connsiteY68" fmla="*/ 1092995 h 1445420"/>
              <a:gd name="connsiteX69" fmla="*/ 178594 w 916782"/>
              <a:gd name="connsiteY69" fmla="*/ 1054895 h 1445420"/>
              <a:gd name="connsiteX70" fmla="*/ 209550 w 916782"/>
              <a:gd name="connsiteY70" fmla="*/ 102393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76200 w 916782"/>
              <a:gd name="connsiteY67" fmla="*/ 1104901 h 1445420"/>
              <a:gd name="connsiteX68" fmla="*/ 121444 w 916782"/>
              <a:gd name="connsiteY68" fmla="*/ 1092995 h 1445420"/>
              <a:gd name="connsiteX69" fmla="*/ 178594 w 916782"/>
              <a:gd name="connsiteY69" fmla="*/ 1054895 h 1445420"/>
              <a:gd name="connsiteX70" fmla="*/ 209550 w 916782"/>
              <a:gd name="connsiteY70" fmla="*/ 102393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21444 w 916782"/>
              <a:gd name="connsiteY68" fmla="*/ 1092995 h 1445420"/>
              <a:gd name="connsiteX69" fmla="*/ 178594 w 916782"/>
              <a:gd name="connsiteY69" fmla="*/ 1054895 h 1445420"/>
              <a:gd name="connsiteX70" fmla="*/ 209550 w 916782"/>
              <a:gd name="connsiteY70" fmla="*/ 102393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78594 w 916782"/>
              <a:gd name="connsiteY69" fmla="*/ 1054895 h 1445420"/>
              <a:gd name="connsiteX70" fmla="*/ 209550 w 916782"/>
              <a:gd name="connsiteY70" fmla="*/ 102393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57163 w 916782"/>
              <a:gd name="connsiteY69" fmla="*/ 1035845 h 1445420"/>
              <a:gd name="connsiteX70" fmla="*/ 209550 w 916782"/>
              <a:gd name="connsiteY70" fmla="*/ 102393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57163 w 916782"/>
              <a:gd name="connsiteY69" fmla="*/ 1035845 h 1445420"/>
              <a:gd name="connsiteX70" fmla="*/ 180975 w 916782"/>
              <a:gd name="connsiteY70" fmla="*/ 1004889 h 1445420"/>
              <a:gd name="connsiteX71" fmla="*/ 219075 w 916782"/>
              <a:gd name="connsiteY71" fmla="*/ 997745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57163 w 916782"/>
              <a:gd name="connsiteY69" fmla="*/ 1035845 h 1445420"/>
              <a:gd name="connsiteX70" fmla="*/ 180975 w 916782"/>
              <a:gd name="connsiteY70" fmla="*/ 1004889 h 1445420"/>
              <a:gd name="connsiteX71" fmla="*/ 180975 w 916782"/>
              <a:gd name="connsiteY71" fmla="*/ 983457 h 1445420"/>
              <a:gd name="connsiteX72" fmla="*/ 219075 w 916782"/>
              <a:gd name="connsiteY72" fmla="*/ 957264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57163 w 916782"/>
              <a:gd name="connsiteY69" fmla="*/ 1035845 h 1445420"/>
              <a:gd name="connsiteX70" fmla="*/ 180975 w 916782"/>
              <a:gd name="connsiteY70" fmla="*/ 1004889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57163 w 916782"/>
              <a:gd name="connsiteY69" fmla="*/ 1035845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219075 w 916782"/>
              <a:gd name="connsiteY74" fmla="*/ 902495 h 1445420"/>
              <a:gd name="connsiteX75" fmla="*/ 257175 w 916782"/>
              <a:gd name="connsiteY75" fmla="*/ 854870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219075 w 916782"/>
              <a:gd name="connsiteY74" fmla="*/ 902495 h 1445420"/>
              <a:gd name="connsiteX75" fmla="*/ 240506 w 916782"/>
              <a:gd name="connsiteY75" fmla="*/ 845345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80988 w 916782"/>
              <a:gd name="connsiteY76" fmla="*/ 821532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97657 w 916782"/>
              <a:gd name="connsiteY77" fmla="*/ 781051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66700 w 916782"/>
              <a:gd name="connsiteY77" fmla="*/ 769145 h 1445420"/>
              <a:gd name="connsiteX78" fmla="*/ 290513 w 916782"/>
              <a:gd name="connsiteY78" fmla="*/ 723901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66700 w 916782"/>
              <a:gd name="connsiteY77" fmla="*/ 769145 h 1445420"/>
              <a:gd name="connsiteX78" fmla="*/ 273844 w 916782"/>
              <a:gd name="connsiteY78" fmla="*/ 726282 h 1445420"/>
              <a:gd name="connsiteX79" fmla="*/ 290513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66700 w 916782"/>
              <a:gd name="connsiteY77" fmla="*/ 769145 h 1445420"/>
              <a:gd name="connsiteX78" fmla="*/ 273844 w 916782"/>
              <a:gd name="connsiteY78" fmla="*/ 726282 h 1445420"/>
              <a:gd name="connsiteX79" fmla="*/ 266700 w 916782"/>
              <a:gd name="connsiteY79" fmla="*/ 683420 h 1445420"/>
              <a:gd name="connsiteX80" fmla="*/ 280988 w 916782"/>
              <a:gd name="connsiteY80" fmla="*/ 661989 h 1445420"/>
              <a:gd name="connsiteX81" fmla="*/ 257175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66700 w 916782"/>
              <a:gd name="connsiteY77" fmla="*/ 769145 h 1445420"/>
              <a:gd name="connsiteX78" fmla="*/ 273844 w 916782"/>
              <a:gd name="connsiteY78" fmla="*/ 726282 h 1445420"/>
              <a:gd name="connsiteX79" fmla="*/ 266700 w 916782"/>
              <a:gd name="connsiteY79" fmla="*/ 683420 h 1445420"/>
              <a:gd name="connsiteX80" fmla="*/ 280988 w 916782"/>
              <a:gd name="connsiteY80" fmla="*/ 661989 h 1445420"/>
              <a:gd name="connsiteX81" fmla="*/ 240506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 name="connsiteX0" fmla="*/ 300038 w 916782"/>
              <a:gd name="connsiteY0" fmla="*/ 161926 h 1445420"/>
              <a:gd name="connsiteX1" fmla="*/ 371475 w 916782"/>
              <a:gd name="connsiteY1" fmla="*/ 104776 h 1445420"/>
              <a:gd name="connsiteX2" fmla="*/ 409576 w 916782"/>
              <a:gd name="connsiteY2" fmla="*/ 73820 h 1445420"/>
              <a:gd name="connsiteX3" fmla="*/ 452438 w 916782"/>
              <a:gd name="connsiteY3" fmla="*/ 30958 h 1445420"/>
              <a:gd name="connsiteX4" fmla="*/ 519112 w 916782"/>
              <a:gd name="connsiteY4" fmla="*/ 11907 h 1445420"/>
              <a:gd name="connsiteX5" fmla="*/ 592932 w 916782"/>
              <a:gd name="connsiteY5" fmla="*/ 7145 h 1445420"/>
              <a:gd name="connsiteX6" fmla="*/ 635795 w 916782"/>
              <a:gd name="connsiteY6" fmla="*/ 0 h 1445420"/>
              <a:gd name="connsiteX7" fmla="*/ 681038 w 916782"/>
              <a:gd name="connsiteY7" fmla="*/ 30957 h 1445420"/>
              <a:gd name="connsiteX8" fmla="*/ 707232 w 916782"/>
              <a:gd name="connsiteY8" fmla="*/ 57151 h 1445420"/>
              <a:gd name="connsiteX9" fmla="*/ 735807 w 916782"/>
              <a:gd name="connsiteY9" fmla="*/ 40483 h 1445420"/>
              <a:gd name="connsiteX10" fmla="*/ 773907 w 916782"/>
              <a:gd name="connsiteY10" fmla="*/ 54770 h 1445420"/>
              <a:gd name="connsiteX11" fmla="*/ 823913 w 916782"/>
              <a:gd name="connsiteY11" fmla="*/ 71439 h 1445420"/>
              <a:gd name="connsiteX12" fmla="*/ 859632 w 916782"/>
              <a:gd name="connsiteY12" fmla="*/ 119064 h 1445420"/>
              <a:gd name="connsiteX13" fmla="*/ 883444 w 916782"/>
              <a:gd name="connsiteY13" fmla="*/ 166689 h 1445420"/>
              <a:gd name="connsiteX14" fmla="*/ 897731 w 916782"/>
              <a:gd name="connsiteY14" fmla="*/ 204789 h 1445420"/>
              <a:gd name="connsiteX15" fmla="*/ 897731 w 916782"/>
              <a:gd name="connsiteY15" fmla="*/ 261939 h 1445420"/>
              <a:gd name="connsiteX16" fmla="*/ 900113 w 916782"/>
              <a:gd name="connsiteY16" fmla="*/ 321470 h 1445420"/>
              <a:gd name="connsiteX17" fmla="*/ 900112 w 916782"/>
              <a:gd name="connsiteY17" fmla="*/ 371476 h 1445420"/>
              <a:gd name="connsiteX18" fmla="*/ 885825 w 916782"/>
              <a:gd name="connsiteY18" fmla="*/ 433389 h 1445420"/>
              <a:gd name="connsiteX19" fmla="*/ 852488 w 916782"/>
              <a:gd name="connsiteY19" fmla="*/ 464345 h 1445420"/>
              <a:gd name="connsiteX20" fmla="*/ 842963 w 916782"/>
              <a:gd name="connsiteY20" fmla="*/ 488157 h 1445420"/>
              <a:gd name="connsiteX21" fmla="*/ 804863 w 916782"/>
              <a:gd name="connsiteY21" fmla="*/ 500064 h 1445420"/>
              <a:gd name="connsiteX22" fmla="*/ 766763 w 916782"/>
              <a:gd name="connsiteY22" fmla="*/ 492920 h 1445420"/>
              <a:gd name="connsiteX23" fmla="*/ 776287 w 916782"/>
              <a:gd name="connsiteY23" fmla="*/ 504826 h 1445420"/>
              <a:gd name="connsiteX24" fmla="*/ 757238 w 916782"/>
              <a:gd name="connsiteY24" fmla="*/ 531020 h 1445420"/>
              <a:gd name="connsiteX25" fmla="*/ 792957 w 916782"/>
              <a:gd name="connsiteY25" fmla="*/ 533401 h 1445420"/>
              <a:gd name="connsiteX26" fmla="*/ 847725 w 916782"/>
              <a:gd name="connsiteY26" fmla="*/ 538164 h 1445420"/>
              <a:gd name="connsiteX27" fmla="*/ 909638 w 916782"/>
              <a:gd name="connsiteY27" fmla="*/ 569120 h 1445420"/>
              <a:gd name="connsiteX28" fmla="*/ 916782 w 916782"/>
              <a:gd name="connsiteY28" fmla="*/ 631032 h 1445420"/>
              <a:gd name="connsiteX29" fmla="*/ 916782 w 916782"/>
              <a:gd name="connsiteY29" fmla="*/ 711994 h 1445420"/>
              <a:gd name="connsiteX30" fmla="*/ 904875 w 916782"/>
              <a:gd name="connsiteY30" fmla="*/ 778670 h 1445420"/>
              <a:gd name="connsiteX31" fmla="*/ 900113 w 916782"/>
              <a:gd name="connsiteY31" fmla="*/ 778670 h 1445420"/>
              <a:gd name="connsiteX32" fmla="*/ 890587 w 916782"/>
              <a:gd name="connsiteY32" fmla="*/ 802482 h 1445420"/>
              <a:gd name="connsiteX33" fmla="*/ 857250 w 916782"/>
              <a:gd name="connsiteY33" fmla="*/ 819151 h 1445420"/>
              <a:gd name="connsiteX34" fmla="*/ 828675 w 916782"/>
              <a:gd name="connsiteY34" fmla="*/ 871539 h 1445420"/>
              <a:gd name="connsiteX35" fmla="*/ 826295 w 916782"/>
              <a:gd name="connsiteY35" fmla="*/ 904877 h 1445420"/>
              <a:gd name="connsiteX36" fmla="*/ 826294 w 916782"/>
              <a:gd name="connsiteY36" fmla="*/ 954882 h 1445420"/>
              <a:gd name="connsiteX37" fmla="*/ 816769 w 916782"/>
              <a:gd name="connsiteY37" fmla="*/ 1014414 h 1445420"/>
              <a:gd name="connsiteX38" fmla="*/ 816769 w 916782"/>
              <a:gd name="connsiteY38" fmla="*/ 1064420 h 1445420"/>
              <a:gd name="connsiteX39" fmla="*/ 835820 w 916782"/>
              <a:gd name="connsiteY39" fmla="*/ 1104901 h 1445420"/>
              <a:gd name="connsiteX40" fmla="*/ 833438 w 916782"/>
              <a:gd name="connsiteY40" fmla="*/ 1147764 h 1445420"/>
              <a:gd name="connsiteX41" fmla="*/ 826294 w 916782"/>
              <a:gd name="connsiteY41" fmla="*/ 1190626 h 1445420"/>
              <a:gd name="connsiteX42" fmla="*/ 809625 w 916782"/>
              <a:gd name="connsiteY42" fmla="*/ 1209676 h 1445420"/>
              <a:gd name="connsiteX43" fmla="*/ 800100 w 916782"/>
              <a:gd name="connsiteY43" fmla="*/ 1250157 h 1445420"/>
              <a:gd name="connsiteX44" fmla="*/ 781050 w 916782"/>
              <a:gd name="connsiteY44" fmla="*/ 1295401 h 1445420"/>
              <a:gd name="connsiteX45" fmla="*/ 790575 w 916782"/>
              <a:gd name="connsiteY45" fmla="*/ 1316832 h 1445420"/>
              <a:gd name="connsiteX46" fmla="*/ 792957 w 916782"/>
              <a:gd name="connsiteY46" fmla="*/ 1326357 h 1445420"/>
              <a:gd name="connsiteX47" fmla="*/ 797719 w 916782"/>
              <a:gd name="connsiteY47" fmla="*/ 1335882 h 1445420"/>
              <a:gd name="connsiteX48" fmla="*/ 764382 w 916782"/>
              <a:gd name="connsiteY48" fmla="*/ 1247776 h 1445420"/>
              <a:gd name="connsiteX49" fmla="*/ 797719 w 916782"/>
              <a:gd name="connsiteY49" fmla="*/ 1302545 h 1445420"/>
              <a:gd name="connsiteX50" fmla="*/ 812006 w 916782"/>
              <a:gd name="connsiteY50" fmla="*/ 1350170 h 1445420"/>
              <a:gd name="connsiteX51" fmla="*/ 809626 w 916782"/>
              <a:gd name="connsiteY51" fmla="*/ 1395414 h 1445420"/>
              <a:gd name="connsiteX52" fmla="*/ 764382 w 916782"/>
              <a:gd name="connsiteY52" fmla="*/ 1421607 h 1445420"/>
              <a:gd name="connsiteX53" fmla="*/ 735807 w 916782"/>
              <a:gd name="connsiteY53" fmla="*/ 1433513 h 1445420"/>
              <a:gd name="connsiteX54" fmla="*/ 671513 w 916782"/>
              <a:gd name="connsiteY54" fmla="*/ 1445420 h 1445420"/>
              <a:gd name="connsiteX55" fmla="*/ 621507 w 916782"/>
              <a:gd name="connsiteY55" fmla="*/ 1383508 h 1445420"/>
              <a:gd name="connsiteX56" fmla="*/ 571500 w 916782"/>
              <a:gd name="connsiteY56" fmla="*/ 1359695 h 1445420"/>
              <a:gd name="connsiteX57" fmla="*/ 509587 w 916782"/>
              <a:gd name="connsiteY57" fmla="*/ 1312070 h 1445420"/>
              <a:gd name="connsiteX58" fmla="*/ 440531 w 916782"/>
              <a:gd name="connsiteY58" fmla="*/ 1297782 h 1445420"/>
              <a:gd name="connsiteX59" fmla="*/ 364332 w 916782"/>
              <a:gd name="connsiteY59" fmla="*/ 1281113 h 1445420"/>
              <a:gd name="connsiteX60" fmla="*/ 297657 w 916782"/>
              <a:gd name="connsiteY60" fmla="*/ 1266826 h 1445420"/>
              <a:gd name="connsiteX61" fmla="*/ 197644 w 916782"/>
              <a:gd name="connsiteY61" fmla="*/ 1273970 h 1445420"/>
              <a:gd name="connsiteX62" fmla="*/ 116681 w 916782"/>
              <a:gd name="connsiteY62" fmla="*/ 1278732 h 1445420"/>
              <a:gd name="connsiteX63" fmla="*/ 35719 w 916782"/>
              <a:gd name="connsiteY63" fmla="*/ 1262064 h 1445420"/>
              <a:gd name="connsiteX64" fmla="*/ 0 w 916782"/>
              <a:gd name="connsiteY64" fmla="*/ 1231107 h 1445420"/>
              <a:gd name="connsiteX65" fmla="*/ 7144 w 916782"/>
              <a:gd name="connsiteY65" fmla="*/ 1214439 h 1445420"/>
              <a:gd name="connsiteX66" fmla="*/ 23813 w 916782"/>
              <a:gd name="connsiteY66" fmla="*/ 1145383 h 1445420"/>
              <a:gd name="connsiteX67" fmla="*/ 54769 w 916782"/>
              <a:gd name="connsiteY67" fmla="*/ 1088232 h 1445420"/>
              <a:gd name="connsiteX68" fmla="*/ 107156 w 916782"/>
              <a:gd name="connsiteY68" fmla="*/ 1073945 h 1445420"/>
              <a:gd name="connsiteX69" fmla="*/ 140495 w 916782"/>
              <a:gd name="connsiteY69" fmla="*/ 1014414 h 1445420"/>
              <a:gd name="connsiteX70" fmla="*/ 169068 w 916782"/>
              <a:gd name="connsiteY70" fmla="*/ 1000127 h 1445420"/>
              <a:gd name="connsiteX71" fmla="*/ 180975 w 916782"/>
              <a:gd name="connsiteY71" fmla="*/ 983457 h 1445420"/>
              <a:gd name="connsiteX72" fmla="*/ 192882 w 916782"/>
              <a:gd name="connsiteY72" fmla="*/ 954883 h 1445420"/>
              <a:gd name="connsiteX73" fmla="*/ 219075 w 916782"/>
              <a:gd name="connsiteY73" fmla="*/ 902495 h 1445420"/>
              <a:gd name="connsiteX74" fmla="*/ 197644 w 916782"/>
              <a:gd name="connsiteY74" fmla="*/ 900114 h 1445420"/>
              <a:gd name="connsiteX75" fmla="*/ 240506 w 916782"/>
              <a:gd name="connsiteY75" fmla="*/ 845345 h 1445420"/>
              <a:gd name="connsiteX76" fmla="*/ 261938 w 916782"/>
              <a:gd name="connsiteY76" fmla="*/ 800100 h 1445420"/>
              <a:gd name="connsiteX77" fmla="*/ 266700 w 916782"/>
              <a:gd name="connsiteY77" fmla="*/ 769145 h 1445420"/>
              <a:gd name="connsiteX78" fmla="*/ 273844 w 916782"/>
              <a:gd name="connsiteY78" fmla="*/ 726282 h 1445420"/>
              <a:gd name="connsiteX79" fmla="*/ 266700 w 916782"/>
              <a:gd name="connsiteY79" fmla="*/ 683420 h 1445420"/>
              <a:gd name="connsiteX80" fmla="*/ 252413 w 916782"/>
              <a:gd name="connsiteY80" fmla="*/ 661989 h 1445420"/>
              <a:gd name="connsiteX81" fmla="*/ 240506 w 916782"/>
              <a:gd name="connsiteY81" fmla="*/ 645320 h 1445420"/>
              <a:gd name="connsiteX82" fmla="*/ 228600 w 916782"/>
              <a:gd name="connsiteY82" fmla="*/ 628651 h 1445420"/>
              <a:gd name="connsiteX83" fmla="*/ 207169 w 916782"/>
              <a:gd name="connsiteY83" fmla="*/ 604839 h 1445420"/>
              <a:gd name="connsiteX84" fmla="*/ 235744 w 916782"/>
              <a:gd name="connsiteY84" fmla="*/ 495301 h 1445420"/>
              <a:gd name="connsiteX85" fmla="*/ 245269 w 916782"/>
              <a:gd name="connsiteY85" fmla="*/ 388145 h 1445420"/>
              <a:gd name="connsiteX86" fmla="*/ 283369 w 916782"/>
              <a:gd name="connsiteY86" fmla="*/ 288133 h 1445420"/>
              <a:gd name="connsiteX87" fmla="*/ 290514 w 916782"/>
              <a:gd name="connsiteY87" fmla="*/ 209551 h 1445420"/>
              <a:gd name="connsiteX88" fmla="*/ 300038 w 916782"/>
              <a:gd name="connsiteY88" fmla="*/ 161926 h 144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16782" h="1445420">
                <a:moveTo>
                  <a:pt x="300038" y="161926"/>
                </a:moveTo>
                <a:lnTo>
                  <a:pt x="371475" y="104776"/>
                </a:lnTo>
                <a:cubicBezTo>
                  <a:pt x="389731" y="90092"/>
                  <a:pt x="392113" y="81757"/>
                  <a:pt x="409576" y="73820"/>
                </a:cubicBezTo>
                <a:lnTo>
                  <a:pt x="452438" y="30958"/>
                </a:lnTo>
                <a:lnTo>
                  <a:pt x="519112" y="11907"/>
                </a:lnTo>
                <a:lnTo>
                  <a:pt x="592932" y="7145"/>
                </a:lnTo>
                <a:lnTo>
                  <a:pt x="635795" y="0"/>
                </a:lnTo>
                <a:lnTo>
                  <a:pt x="681038" y="30957"/>
                </a:lnTo>
                <a:lnTo>
                  <a:pt x="707232" y="57151"/>
                </a:lnTo>
                <a:lnTo>
                  <a:pt x="735807" y="40483"/>
                </a:lnTo>
                <a:lnTo>
                  <a:pt x="773907" y="54770"/>
                </a:lnTo>
                <a:lnTo>
                  <a:pt x="823913" y="71439"/>
                </a:lnTo>
                <a:lnTo>
                  <a:pt x="859632" y="119064"/>
                </a:lnTo>
                <a:lnTo>
                  <a:pt x="883444" y="166689"/>
                </a:lnTo>
                <a:lnTo>
                  <a:pt x="897731" y="204789"/>
                </a:lnTo>
                <a:lnTo>
                  <a:pt x="897731" y="261939"/>
                </a:lnTo>
                <a:cubicBezTo>
                  <a:pt x="896937" y="280989"/>
                  <a:pt x="900907" y="302420"/>
                  <a:pt x="900113" y="321470"/>
                </a:cubicBezTo>
                <a:cubicBezTo>
                  <a:pt x="900113" y="338139"/>
                  <a:pt x="900112" y="354807"/>
                  <a:pt x="900112" y="371476"/>
                </a:cubicBezTo>
                <a:lnTo>
                  <a:pt x="885825" y="433389"/>
                </a:lnTo>
                <a:lnTo>
                  <a:pt x="852488" y="464345"/>
                </a:lnTo>
                <a:lnTo>
                  <a:pt x="842963" y="488157"/>
                </a:lnTo>
                <a:lnTo>
                  <a:pt x="804863" y="500064"/>
                </a:lnTo>
                <a:lnTo>
                  <a:pt x="766763" y="492920"/>
                </a:lnTo>
                <a:lnTo>
                  <a:pt x="776287" y="504826"/>
                </a:lnTo>
                <a:lnTo>
                  <a:pt x="757238" y="531020"/>
                </a:lnTo>
                <a:lnTo>
                  <a:pt x="792957" y="533401"/>
                </a:lnTo>
                <a:lnTo>
                  <a:pt x="847725" y="538164"/>
                </a:lnTo>
                <a:lnTo>
                  <a:pt x="909638" y="569120"/>
                </a:lnTo>
                <a:lnTo>
                  <a:pt x="916782" y="631032"/>
                </a:lnTo>
                <a:lnTo>
                  <a:pt x="916782" y="711994"/>
                </a:lnTo>
                <a:lnTo>
                  <a:pt x="904875" y="778670"/>
                </a:lnTo>
                <a:lnTo>
                  <a:pt x="900113" y="778670"/>
                </a:lnTo>
                <a:lnTo>
                  <a:pt x="890587" y="802482"/>
                </a:lnTo>
                <a:lnTo>
                  <a:pt x="857250" y="819151"/>
                </a:lnTo>
                <a:lnTo>
                  <a:pt x="828675" y="871539"/>
                </a:lnTo>
                <a:lnTo>
                  <a:pt x="826295" y="904877"/>
                </a:lnTo>
                <a:cubicBezTo>
                  <a:pt x="826295" y="921545"/>
                  <a:pt x="826294" y="938214"/>
                  <a:pt x="826294" y="954882"/>
                </a:cubicBezTo>
                <a:lnTo>
                  <a:pt x="816769" y="1014414"/>
                </a:lnTo>
                <a:lnTo>
                  <a:pt x="816769" y="1064420"/>
                </a:lnTo>
                <a:lnTo>
                  <a:pt x="835820" y="1104901"/>
                </a:lnTo>
                <a:lnTo>
                  <a:pt x="833438" y="1147764"/>
                </a:lnTo>
                <a:lnTo>
                  <a:pt x="826294" y="1190626"/>
                </a:lnTo>
                <a:lnTo>
                  <a:pt x="809625" y="1209676"/>
                </a:lnTo>
                <a:lnTo>
                  <a:pt x="800100" y="1250157"/>
                </a:lnTo>
                <a:cubicBezTo>
                  <a:pt x="806450" y="1272382"/>
                  <a:pt x="782637" y="1284289"/>
                  <a:pt x="781050" y="1295401"/>
                </a:cubicBezTo>
                <a:cubicBezTo>
                  <a:pt x="779463" y="1306513"/>
                  <a:pt x="787769" y="1309536"/>
                  <a:pt x="790575" y="1316832"/>
                </a:cubicBezTo>
                <a:cubicBezTo>
                  <a:pt x="791750" y="1319887"/>
                  <a:pt x="791668" y="1323349"/>
                  <a:pt x="792957" y="1326357"/>
                </a:cubicBezTo>
                <a:cubicBezTo>
                  <a:pt x="798159" y="1338495"/>
                  <a:pt x="797719" y="1329437"/>
                  <a:pt x="797719" y="1335882"/>
                </a:cubicBezTo>
                <a:lnTo>
                  <a:pt x="764382" y="1247776"/>
                </a:lnTo>
                <a:lnTo>
                  <a:pt x="797719" y="1302545"/>
                </a:lnTo>
                <a:lnTo>
                  <a:pt x="812006" y="1350170"/>
                </a:lnTo>
                <a:lnTo>
                  <a:pt x="809626" y="1395414"/>
                </a:lnTo>
                <a:lnTo>
                  <a:pt x="764382" y="1421607"/>
                </a:lnTo>
                <a:cubicBezTo>
                  <a:pt x="754857" y="1425576"/>
                  <a:pt x="751285" y="1429544"/>
                  <a:pt x="735807" y="1433513"/>
                </a:cubicBezTo>
                <a:cubicBezTo>
                  <a:pt x="720329" y="1437482"/>
                  <a:pt x="692944" y="1441451"/>
                  <a:pt x="671513" y="1445420"/>
                </a:cubicBezTo>
                <a:lnTo>
                  <a:pt x="621507" y="1383508"/>
                </a:lnTo>
                <a:lnTo>
                  <a:pt x="571500" y="1359695"/>
                </a:lnTo>
                <a:lnTo>
                  <a:pt x="509587" y="1312070"/>
                </a:lnTo>
                <a:lnTo>
                  <a:pt x="440531" y="1297782"/>
                </a:lnTo>
                <a:lnTo>
                  <a:pt x="364332" y="1281113"/>
                </a:lnTo>
                <a:lnTo>
                  <a:pt x="297657" y="1266826"/>
                </a:lnTo>
                <a:lnTo>
                  <a:pt x="197644" y="1273970"/>
                </a:lnTo>
                <a:lnTo>
                  <a:pt x="116681" y="1278732"/>
                </a:lnTo>
                <a:lnTo>
                  <a:pt x="35719" y="1262064"/>
                </a:lnTo>
                <a:lnTo>
                  <a:pt x="0" y="1231107"/>
                </a:lnTo>
                <a:lnTo>
                  <a:pt x="7144" y="1214439"/>
                </a:lnTo>
                <a:lnTo>
                  <a:pt x="23813" y="1145383"/>
                </a:lnTo>
                <a:lnTo>
                  <a:pt x="54769" y="1088232"/>
                </a:lnTo>
                <a:lnTo>
                  <a:pt x="107156" y="1073945"/>
                </a:lnTo>
                <a:lnTo>
                  <a:pt x="140495" y="1014414"/>
                </a:lnTo>
                <a:lnTo>
                  <a:pt x="169068" y="1000127"/>
                </a:lnTo>
                <a:lnTo>
                  <a:pt x="180975" y="983457"/>
                </a:lnTo>
                <a:cubicBezTo>
                  <a:pt x="193675" y="974726"/>
                  <a:pt x="186532" y="968377"/>
                  <a:pt x="192882" y="954883"/>
                </a:cubicBezTo>
                <a:cubicBezTo>
                  <a:pt x="199232" y="941389"/>
                  <a:pt x="218281" y="911623"/>
                  <a:pt x="219075" y="902495"/>
                </a:cubicBezTo>
                <a:cubicBezTo>
                  <a:pt x="219869" y="893367"/>
                  <a:pt x="204788" y="900908"/>
                  <a:pt x="197644" y="900114"/>
                </a:cubicBezTo>
                <a:lnTo>
                  <a:pt x="240506" y="845345"/>
                </a:lnTo>
                <a:lnTo>
                  <a:pt x="261938" y="800100"/>
                </a:lnTo>
                <a:lnTo>
                  <a:pt x="266700" y="769145"/>
                </a:lnTo>
                <a:lnTo>
                  <a:pt x="273844" y="726282"/>
                </a:lnTo>
                <a:lnTo>
                  <a:pt x="266700" y="683420"/>
                </a:lnTo>
                <a:lnTo>
                  <a:pt x="252413" y="661989"/>
                </a:lnTo>
                <a:lnTo>
                  <a:pt x="240506" y="645320"/>
                </a:lnTo>
                <a:lnTo>
                  <a:pt x="228600" y="628651"/>
                </a:lnTo>
                <a:lnTo>
                  <a:pt x="207169" y="604839"/>
                </a:lnTo>
                <a:lnTo>
                  <a:pt x="235744" y="495301"/>
                </a:lnTo>
                <a:lnTo>
                  <a:pt x="245269" y="388145"/>
                </a:lnTo>
                <a:lnTo>
                  <a:pt x="283369" y="288133"/>
                </a:lnTo>
                <a:lnTo>
                  <a:pt x="290514" y="209551"/>
                </a:lnTo>
                <a:lnTo>
                  <a:pt x="300038" y="161926"/>
                </a:lnTo>
                <a:close/>
              </a:path>
            </a:pathLst>
          </a:custGeom>
          <a:solidFill>
            <a:schemeClr val="accent6">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9" name="Freeform 8"/>
          <p:cNvSpPr/>
          <p:nvPr/>
        </p:nvSpPr>
        <p:spPr>
          <a:xfrm>
            <a:off x="3527635" y="2367228"/>
            <a:ext cx="389896" cy="700886"/>
          </a:xfrm>
          <a:custGeom>
            <a:avLst/>
            <a:gdLst>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66688 w 389896"/>
              <a:gd name="connsiteY4" fmla="*/ 269215 h 700886"/>
              <a:gd name="connsiteX5" fmla="*/ 348121 w 389896"/>
              <a:gd name="connsiteY5" fmla="*/ 297064 h 700886"/>
              <a:gd name="connsiteX6" fmla="*/ 329555 w 389896"/>
              <a:gd name="connsiteY6" fmla="*/ 306348 h 700886"/>
              <a:gd name="connsiteX7" fmla="*/ 306347 w 389896"/>
              <a:gd name="connsiteY7" fmla="*/ 338839 h 700886"/>
              <a:gd name="connsiteX8" fmla="*/ 306347 w 389896"/>
              <a:gd name="connsiteY8" fmla="*/ 417747 h 700886"/>
              <a:gd name="connsiteX9" fmla="*/ 306347 w 389896"/>
              <a:gd name="connsiteY9" fmla="*/ 417747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48121 w 389896"/>
              <a:gd name="connsiteY5" fmla="*/ 297064 h 700886"/>
              <a:gd name="connsiteX6" fmla="*/ 329555 w 389896"/>
              <a:gd name="connsiteY6" fmla="*/ 306348 h 700886"/>
              <a:gd name="connsiteX7" fmla="*/ 306347 w 389896"/>
              <a:gd name="connsiteY7" fmla="*/ 338839 h 700886"/>
              <a:gd name="connsiteX8" fmla="*/ 306347 w 389896"/>
              <a:gd name="connsiteY8" fmla="*/ 417747 h 700886"/>
              <a:gd name="connsiteX9" fmla="*/ 306347 w 389896"/>
              <a:gd name="connsiteY9" fmla="*/ 417747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29555 w 389896"/>
              <a:gd name="connsiteY6" fmla="*/ 306348 h 700886"/>
              <a:gd name="connsiteX7" fmla="*/ 306347 w 389896"/>
              <a:gd name="connsiteY7" fmla="*/ 338839 h 700886"/>
              <a:gd name="connsiteX8" fmla="*/ 306347 w 389896"/>
              <a:gd name="connsiteY8" fmla="*/ 417747 h 700886"/>
              <a:gd name="connsiteX9" fmla="*/ 306347 w 389896"/>
              <a:gd name="connsiteY9" fmla="*/ 417747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06347 w 389896"/>
              <a:gd name="connsiteY7" fmla="*/ 338839 h 700886"/>
              <a:gd name="connsiteX8" fmla="*/ 306347 w 389896"/>
              <a:gd name="connsiteY8" fmla="*/ 417747 h 700886"/>
              <a:gd name="connsiteX9" fmla="*/ 306347 w 389896"/>
              <a:gd name="connsiteY9" fmla="*/ 417747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06347 w 389896"/>
              <a:gd name="connsiteY8" fmla="*/ 417747 h 700886"/>
              <a:gd name="connsiteX9" fmla="*/ 306347 w 389896"/>
              <a:gd name="connsiteY9" fmla="*/ 417747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06347 w 389896"/>
              <a:gd name="connsiteY8" fmla="*/ 417747 h 700886"/>
              <a:gd name="connsiteX9" fmla="*/ 337371 w 389896"/>
              <a:gd name="connsiteY9" fmla="*/ 389989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06347 w 389896"/>
              <a:gd name="connsiteY8" fmla="*/ 417747 h 700886"/>
              <a:gd name="connsiteX9" fmla="*/ 312878 w 389896"/>
              <a:gd name="connsiteY9" fmla="*/ 375293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40637 w 389896"/>
              <a:gd name="connsiteY8" fmla="*/ 411215 h 700886"/>
              <a:gd name="connsiteX9" fmla="*/ 312878 w 389896"/>
              <a:gd name="connsiteY9" fmla="*/ 375293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40637 w 389896"/>
              <a:gd name="connsiteY8" fmla="*/ 411215 h 700886"/>
              <a:gd name="connsiteX9" fmla="*/ 330840 w 389896"/>
              <a:gd name="connsiteY9" fmla="*/ 380191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70028 w 389896"/>
              <a:gd name="connsiteY8" fmla="*/ 437341 h 700886"/>
              <a:gd name="connsiteX9" fmla="*/ 330840 w 389896"/>
              <a:gd name="connsiteY9" fmla="*/ 380191 h 700886"/>
              <a:gd name="connsiteX10" fmla="*/ 306347 w 389896"/>
              <a:gd name="connsiteY10" fmla="*/ 524504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70028 w 389896"/>
              <a:gd name="connsiteY8" fmla="*/ 437341 h 700886"/>
              <a:gd name="connsiteX9" fmla="*/ 330840 w 389896"/>
              <a:gd name="connsiteY9" fmla="*/ 380191 h 700886"/>
              <a:gd name="connsiteX10" fmla="*/ 339004 w 389896"/>
              <a:gd name="connsiteY10" fmla="*/ 496745 h 700886"/>
              <a:gd name="connsiteX11" fmla="*/ 269214 w 389896"/>
              <a:gd name="connsiteY11" fmla="*/ 524504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70028 w 389896"/>
              <a:gd name="connsiteY8" fmla="*/ 437341 h 700886"/>
              <a:gd name="connsiteX9" fmla="*/ 330840 w 389896"/>
              <a:gd name="connsiteY9" fmla="*/ 380191 h 700886"/>
              <a:gd name="connsiteX10" fmla="*/ 339004 w 389896"/>
              <a:gd name="connsiteY10" fmla="*/ 496745 h 700886"/>
              <a:gd name="connsiteX11" fmla="*/ 298606 w 389896"/>
              <a:gd name="connsiteY11" fmla="*/ 529402 h 700886"/>
              <a:gd name="connsiteX12" fmla="*/ 250647 w 389896"/>
              <a:gd name="connsiteY12" fmla="*/ 547712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70028 w 389896"/>
              <a:gd name="connsiteY8" fmla="*/ 437341 h 700886"/>
              <a:gd name="connsiteX9" fmla="*/ 330840 w 389896"/>
              <a:gd name="connsiteY9" fmla="*/ 380191 h 700886"/>
              <a:gd name="connsiteX10" fmla="*/ 339004 w 389896"/>
              <a:gd name="connsiteY10" fmla="*/ 496745 h 700886"/>
              <a:gd name="connsiteX11" fmla="*/ 298606 w 389896"/>
              <a:gd name="connsiteY11" fmla="*/ 529402 h 700886"/>
              <a:gd name="connsiteX12" fmla="*/ 286570 w 389896"/>
              <a:gd name="connsiteY12" fmla="*/ 575471 h 700886"/>
              <a:gd name="connsiteX13" fmla="*/ 250647 w 389896"/>
              <a:gd name="connsiteY13" fmla="*/ 59412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 name="connsiteX0" fmla="*/ 389896 w 389896"/>
              <a:gd name="connsiteY0" fmla="*/ 0 h 700886"/>
              <a:gd name="connsiteX1" fmla="*/ 385254 w 389896"/>
              <a:gd name="connsiteY1" fmla="*/ 83550 h 700886"/>
              <a:gd name="connsiteX2" fmla="*/ 389896 w 389896"/>
              <a:gd name="connsiteY2" fmla="*/ 162457 h 700886"/>
              <a:gd name="connsiteX3" fmla="*/ 375971 w 389896"/>
              <a:gd name="connsiteY3" fmla="*/ 255290 h 700886"/>
              <a:gd name="connsiteX4" fmla="*/ 374852 w 389896"/>
              <a:gd name="connsiteY4" fmla="*/ 306770 h 700886"/>
              <a:gd name="connsiteX5" fmla="*/ 364449 w 389896"/>
              <a:gd name="connsiteY5" fmla="*/ 319924 h 700886"/>
              <a:gd name="connsiteX6" fmla="*/ 344250 w 389896"/>
              <a:gd name="connsiteY6" fmla="*/ 321043 h 700886"/>
              <a:gd name="connsiteX7" fmla="*/ 322676 w 389896"/>
              <a:gd name="connsiteY7" fmla="*/ 338839 h 700886"/>
              <a:gd name="connsiteX8" fmla="*/ 370028 w 389896"/>
              <a:gd name="connsiteY8" fmla="*/ 437341 h 700886"/>
              <a:gd name="connsiteX9" fmla="*/ 330840 w 389896"/>
              <a:gd name="connsiteY9" fmla="*/ 380191 h 700886"/>
              <a:gd name="connsiteX10" fmla="*/ 339004 w 389896"/>
              <a:gd name="connsiteY10" fmla="*/ 496745 h 700886"/>
              <a:gd name="connsiteX11" fmla="*/ 298606 w 389896"/>
              <a:gd name="connsiteY11" fmla="*/ 529402 h 700886"/>
              <a:gd name="connsiteX12" fmla="*/ 286570 w 389896"/>
              <a:gd name="connsiteY12" fmla="*/ 575471 h 700886"/>
              <a:gd name="connsiteX13" fmla="*/ 270241 w 389896"/>
              <a:gd name="connsiteY13" fmla="*/ 628418 h 700886"/>
              <a:gd name="connsiteX14" fmla="*/ 222797 w 389896"/>
              <a:gd name="connsiteY14" fmla="*/ 700886 h 700886"/>
              <a:gd name="connsiteX15" fmla="*/ 97474 w 389896"/>
              <a:gd name="connsiteY15" fmla="*/ 617336 h 700886"/>
              <a:gd name="connsiteX16" fmla="*/ 0 w 389896"/>
              <a:gd name="connsiteY16" fmla="*/ 547712 h 700886"/>
              <a:gd name="connsiteX17" fmla="*/ 51057 w 389896"/>
              <a:gd name="connsiteY17" fmla="*/ 482729 h 700886"/>
              <a:gd name="connsiteX18" fmla="*/ 37133 w 389896"/>
              <a:gd name="connsiteY18" fmla="*/ 427030 h 700886"/>
              <a:gd name="connsiteX19" fmla="*/ 74266 w 389896"/>
              <a:gd name="connsiteY19" fmla="*/ 227440 h 700886"/>
              <a:gd name="connsiteX20" fmla="*/ 97474 w 389896"/>
              <a:gd name="connsiteY20" fmla="*/ 120683 h 700886"/>
              <a:gd name="connsiteX21" fmla="*/ 181023 w 389896"/>
              <a:gd name="connsiteY21" fmla="*/ 51058 h 700886"/>
              <a:gd name="connsiteX22" fmla="*/ 246006 w 389896"/>
              <a:gd name="connsiteY22" fmla="*/ 9284 h 700886"/>
              <a:gd name="connsiteX23" fmla="*/ 283139 w 389896"/>
              <a:gd name="connsiteY23" fmla="*/ 9284 h 700886"/>
              <a:gd name="connsiteX24" fmla="*/ 389896 w 389896"/>
              <a:gd name="connsiteY24" fmla="*/ 0 h 7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896" h="700886">
                <a:moveTo>
                  <a:pt x="389896" y="0"/>
                </a:moveTo>
                <a:lnTo>
                  <a:pt x="385254" y="83550"/>
                </a:lnTo>
                <a:lnTo>
                  <a:pt x="389896" y="162457"/>
                </a:lnTo>
                <a:lnTo>
                  <a:pt x="375971" y="255290"/>
                </a:lnTo>
                <a:cubicBezTo>
                  <a:pt x="375598" y="272450"/>
                  <a:pt x="376772" y="295998"/>
                  <a:pt x="374852" y="306770"/>
                </a:cubicBezTo>
                <a:cubicBezTo>
                  <a:pt x="372932" y="317542"/>
                  <a:pt x="367917" y="315539"/>
                  <a:pt x="364449" y="319924"/>
                </a:cubicBezTo>
                <a:lnTo>
                  <a:pt x="344250" y="321043"/>
                </a:lnTo>
                <a:lnTo>
                  <a:pt x="322676" y="338839"/>
                </a:lnTo>
                <a:cubicBezTo>
                  <a:pt x="317233" y="365142"/>
                  <a:pt x="368667" y="430449"/>
                  <a:pt x="370028" y="437341"/>
                </a:cubicBezTo>
                <a:cubicBezTo>
                  <a:pt x="371389" y="444233"/>
                  <a:pt x="336011" y="370290"/>
                  <a:pt x="330840" y="380191"/>
                </a:cubicBezTo>
                <a:cubicBezTo>
                  <a:pt x="325669" y="390092"/>
                  <a:pt x="341181" y="447008"/>
                  <a:pt x="339004" y="496745"/>
                </a:cubicBezTo>
                <a:lnTo>
                  <a:pt x="298606" y="529402"/>
                </a:lnTo>
                <a:lnTo>
                  <a:pt x="286570" y="575471"/>
                </a:lnTo>
                <a:lnTo>
                  <a:pt x="270241" y="628418"/>
                </a:lnTo>
                <a:lnTo>
                  <a:pt x="222797" y="700886"/>
                </a:lnTo>
                <a:lnTo>
                  <a:pt x="97474" y="617336"/>
                </a:lnTo>
                <a:lnTo>
                  <a:pt x="0" y="547712"/>
                </a:lnTo>
                <a:lnTo>
                  <a:pt x="51057" y="482729"/>
                </a:lnTo>
                <a:lnTo>
                  <a:pt x="37133" y="427030"/>
                </a:lnTo>
                <a:lnTo>
                  <a:pt x="74266" y="227440"/>
                </a:lnTo>
                <a:lnTo>
                  <a:pt x="97474" y="120683"/>
                </a:lnTo>
                <a:lnTo>
                  <a:pt x="181023" y="51058"/>
                </a:lnTo>
                <a:lnTo>
                  <a:pt x="246006" y="9284"/>
                </a:lnTo>
                <a:lnTo>
                  <a:pt x="283139" y="9284"/>
                </a:lnTo>
                <a:lnTo>
                  <a:pt x="389896" y="0"/>
                </a:lnTo>
                <a:close/>
              </a:path>
            </a:pathLst>
          </a:custGeom>
          <a:solidFill>
            <a:srgbClr val="FFFF0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54563" y="3004457"/>
            <a:ext cx="558970" cy="1072370"/>
          </a:xfrm>
          <a:custGeom>
            <a:avLst/>
            <a:gdLst>
              <a:gd name="connsiteX0" fmla="*/ 182273 w 470871"/>
              <a:gd name="connsiteY0" fmla="*/ 12151 h 981233"/>
              <a:gd name="connsiteX1" fmla="*/ 276447 w 470871"/>
              <a:gd name="connsiteY1" fmla="*/ 0 h 981233"/>
              <a:gd name="connsiteX2" fmla="*/ 297712 w 470871"/>
              <a:gd name="connsiteY2" fmla="*/ 45568 h 981233"/>
              <a:gd name="connsiteX3" fmla="*/ 288598 w 470871"/>
              <a:gd name="connsiteY3" fmla="*/ 206575 h 981233"/>
              <a:gd name="connsiteX4" fmla="*/ 331128 w 470871"/>
              <a:gd name="connsiteY4" fmla="*/ 255181 h 981233"/>
              <a:gd name="connsiteX5" fmla="*/ 431378 w 470871"/>
              <a:gd name="connsiteY5" fmla="*/ 270371 h 981233"/>
              <a:gd name="connsiteX6" fmla="*/ 467833 w 470871"/>
              <a:gd name="connsiteY6" fmla="*/ 331128 h 981233"/>
              <a:gd name="connsiteX7" fmla="*/ 470871 w 470871"/>
              <a:gd name="connsiteY7" fmla="*/ 385810 h 981233"/>
              <a:gd name="connsiteX8" fmla="*/ 470871 w 470871"/>
              <a:gd name="connsiteY8" fmla="*/ 452643 h 981233"/>
              <a:gd name="connsiteX9" fmla="*/ 455681 w 470871"/>
              <a:gd name="connsiteY9" fmla="*/ 565044 h 981233"/>
              <a:gd name="connsiteX10" fmla="*/ 455681 w 470871"/>
              <a:gd name="connsiteY10" fmla="*/ 634915 h 981233"/>
              <a:gd name="connsiteX11" fmla="*/ 437454 w 470871"/>
              <a:gd name="connsiteY11" fmla="*/ 701749 h 981233"/>
              <a:gd name="connsiteX12" fmla="*/ 425302 w 470871"/>
              <a:gd name="connsiteY12" fmla="*/ 884021 h 981233"/>
              <a:gd name="connsiteX13" fmla="*/ 416189 w 470871"/>
              <a:gd name="connsiteY13" fmla="*/ 981233 h 981233"/>
              <a:gd name="connsiteX14" fmla="*/ 385810 w 470871"/>
              <a:gd name="connsiteY14" fmla="*/ 978195 h 981233"/>
              <a:gd name="connsiteX15" fmla="*/ 312901 w 470871"/>
              <a:gd name="connsiteY15" fmla="*/ 905286 h 981233"/>
              <a:gd name="connsiteX16" fmla="*/ 239992 w 470871"/>
              <a:gd name="connsiteY16" fmla="*/ 841491 h 981233"/>
              <a:gd name="connsiteX17" fmla="*/ 218727 w 470871"/>
              <a:gd name="connsiteY17" fmla="*/ 826301 h 981233"/>
              <a:gd name="connsiteX18" fmla="*/ 212651 w 470871"/>
              <a:gd name="connsiteY18" fmla="*/ 768582 h 981233"/>
              <a:gd name="connsiteX19" fmla="*/ 209613 w 470871"/>
              <a:gd name="connsiteY19" fmla="*/ 744279 h 981233"/>
              <a:gd name="connsiteX20" fmla="*/ 209613 w 470871"/>
              <a:gd name="connsiteY20" fmla="*/ 695673 h 981233"/>
              <a:gd name="connsiteX21" fmla="*/ 209613 w 470871"/>
              <a:gd name="connsiteY21" fmla="*/ 653143 h 981233"/>
              <a:gd name="connsiteX22" fmla="*/ 212651 w 470871"/>
              <a:gd name="connsiteY22" fmla="*/ 622764 h 981233"/>
              <a:gd name="connsiteX23" fmla="*/ 179235 w 470871"/>
              <a:gd name="connsiteY23" fmla="*/ 586309 h 981233"/>
              <a:gd name="connsiteX24" fmla="*/ 151894 w 470871"/>
              <a:gd name="connsiteY24" fmla="*/ 558969 h 981233"/>
              <a:gd name="connsiteX25" fmla="*/ 130629 w 470871"/>
              <a:gd name="connsiteY25" fmla="*/ 498211 h 981233"/>
              <a:gd name="connsiteX26" fmla="*/ 133667 w 470871"/>
              <a:gd name="connsiteY26" fmla="*/ 461757 h 981233"/>
              <a:gd name="connsiteX27" fmla="*/ 133667 w 470871"/>
              <a:gd name="connsiteY27" fmla="*/ 400999 h 981233"/>
              <a:gd name="connsiteX28" fmla="*/ 39492 w 470871"/>
              <a:gd name="connsiteY28" fmla="*/ 394923 h 981233"/>
              <a:gd name="connsiteX29" fmla="*/ 18227 w 470871"/>
              <a:gd name="connsiteY29" fmla="*/ 352393 h 981233"/>
              <a:gd name="connsiteX30" fmla="*/ 0 w 470871"/>
              <a:gd name="connsiteY30" fmla="*/ 288598 h 981233"/>
              <a:gd name="connsiteX31" fmla="*/ 63795 w 470871"/>
              <a:gd name="connsiteY31" fmla="*/ 273408 h 981233"/>
              <a:gd name="connsiteX32" fmla="*/ 118477 w 470871"/>
              <a:gd name="connsiteY32" fmla="*/ 270371 h 981233"/>
              <a:gd name="connsiteX33" fmla="*/ 133667 w 470871"/>
              <a:gd name="connsiteY33" fmla="*/ 209613 h 981233"/>
              <a:gd name="connsiteX34" fmla="*/ 133667 w 470871"/>
              <a:gd name="connsiteY34" fmla="*/ 164045 h 981233"/>
              <a:gd name="connsiteX35" fmla="*/ 148856 w 470871"/>
              <a:gd name="connsiteY35" fmla="*/ 103287 h 981233"/>
              <a:gd name="connsiteX36" fmla="*/ 182273 w 470871"/>
              <a:gd name="connsiteY36" fmla="*/ 12151 h 981233"/>
              <a:gd name="connsiteX0" fmla="*/ 154932 w 470871"/>
              <a:gd name="connsiteY0" fmla="*/ 0 h 1014650"/>
              <a:gd name="connsiteX1" fmla="*/ 276447 w 470871"/>
              <a:gd name="connsiteY1" fmla="*/ 33417 h 1014650"/>
              <a:gd name="connsiteX2" fmla="*/ 297712 w 470871"/>
              <a:gd name="connsiteY2" fmla="*/ 78985 h 1014650"/>
              <a:gd name="connsiteX3" fmla="*/ 288598 w 470871"/>
              <a:gd name="connsiteY3" fmla="*/ 239992 h 1014650"/>
              <a:gd name="connsiteX4" fmla="*/ 331128 w 470871"/>
              <a:gd name="connsiteY4" fmla="*/ 288598 h 1014650"/>
              <a:gd name="connsiteX5" fmla="*/ 431378 w 470871"/>
              <a:gd name="connsiteY5" fmla="*/ 303788 h 1014650"/>
              <a:gd name="connsiteX6" fmla="*/ 467833 w 470871"/>
              <a:gd name="connsiteY6" fmla="*/ 364545 h 1014650"/>
              <a:gd name="connsiteX7" fmla="*/ 470871 w 470871"/>
              <a:gd name="connsiteY7" fmla="*/ 419227 h 1014650"/>
              <a:gd name="connsiteX8" fmla="*/ 470871 w 470871"/>
              <a:gd name="connsiteY8" fmla="*/ 486060 h 1014650"/>
              <a:gd name="connsiteX9" fmla="*/ 455681 w 470871"/>
              <a:gd name="connsiteY9" fmla="*/ 598461 h 1014650"/>
              <a:gd name="connsiteX10" fmla="*/ 455681 w 470871"/>
              <a:gd name="connsiteY10" fmla="*/ 668332 h 1014650"/>
              <a:gd name="connsiteX11" fmla="*/ 437454 w 470871"/>
              <a:gd name="connsiteY11" fmla="*/ 735166 h 1014650"/>
              <a:gd name="connsiteX12" fmla="*/ 425302 w 470871"/>
              <a:gd name="connsiteY12" fmla="*/ 917438 h 1014650"/>
              <a:gd name="connsiteX13" fmla="*/ 416189 w 470871"/>
              <a:gd name="connsiteY13" fmla="*/ 1014650 h 1014650"/>
              <a:gd name="connsiteX14" fmla="*/ 385810 w 470871"/>
              <a:gd name="connsiteY14" fmla="*/ 1011612 h 1014650"/>
              <a:gd name="connsiteX15" fmla="*/ 312901 w 470871"/>
              <a:gd name="connsiteY15" fmla="*/ 938703 h 1014650"/>
              <a:gd name="connsiteX16" fmla="*/ 239992 w 470871"/>
              <a:gd name="connsiteY16" fmla="*/ 874908 h 1014650"/>
              <a:gd name="connsiteX17" fmla="*/ 218727 w 470871"/>
              <a:gd name="connsiteY17" fmla="*/ 859718 h 1014650"/>
              <a:gd name="connsiteX18" fmla="*/ 212651 w 470871"/>
              <a:gd name="connsiteY18" fmla="*/ 801999 h 1014650"/>
              <a:gd name="connsiteX19" fmla="*/ 209613 w 470871"/>
              <a:gd name="connsiteY19" fmla="*/ 777696 h 1014650"/>
              <a:gd name="connsiteX20" fmla="*/ 209613 w 470871"/>
              <a:gd name="connsiteY20" fmla="*/ 729090 h 1014650"/>
              <a:gd name="connsiteX21" fmla="*/ 209613 w 470871"/>
              <a:gd name="connsiteY21" fmla="*/ 686560 h 1014650"/>
              <a:gd name="connsiteX22" fmla="*/ 212651 w 470871"/>
              <a:gd name="connsiteY22" fmla="*/ 656181 h 1014650"/>
              <a:gd name="connsiteX23" fmla="*/ 179235 w 470871"/>
              <a:gd name="connsiteY23" fmla="*/ 619726 h 1014650"/>
              <a:gd name="connsiteX24" fmla="*/ 151894 w 470871"/>
              <a:gd name="connsiteY24" fmla="*/ 592386 h 1014650"/>
              <a:gd name="connsiteX25" fmla="*/ 130629 w 470871"/>
              <a:gd name="connsiteY25" fmla="*/ 531628 h 1014650"/>
              <a:gd name="connsiteX26" fmla="*/ 133667 w 470871"/>
              <a:gd name="connsiteY26" fmla="*/ 495174 h 1014650"/>
              <a:gd name="connsiteX27" fmla="*/ 133667 w 470871"/>
              <a:gd name="connsiteY27" fmla="*/ 434416 h 1014650"/>
              <a:gd name="connsiteX28" fmla="*/ 39492 w 470871"/>
              <a:gd name="connsiteY28" fmla="*/ 428340 h 1014650"/>
              <a:gd name="connsiteX29" fmla="*/ 18227 w 470871"/>
              <a:gd name="connsiteY29" fmla="*/ 385810 h 1014650"/>
              <a:gd name="connsiteX30" fmla="*/ 0 w 470871"/>
              <a:gd name="connsiteY30" fmla="*/ 322015 h 1014650"/>
              <a:gd name="connsiteX31" fmla="*/ 63795 w 470871"/>
              <a:gd name="connsiteY31" fmla="*/ 306825 h 1014650"/>
              <a:gd name="connsiteX32" fmla="*/ 118477 w 470871"/>
              <a:gd name="connsiteY32" fmla="*/ 303788 h 1014650"/>
              <a:gd name="connsiteX33" fmla="*/ 133667 w 470871"/>
              <a:gd name="connsiteY33" fmla="*/ 243030 h 1014650"/>
              <a:gd name="connsiteX34" fmla="*/ 133667 w 470871"/>
              <a:gd name="connsiteY34" fmla="*/ 197462 h 1014650"/>
              <a:gd name="connsiteX35" fmla="*/ 148856 w 470871"/>
              <a:gd name="connsiteY35" fmla="*/ 136704 h 1014650"/>
              <a:gd name="connsiteX36" fmla="*/ 154932 w 470871"/>
              <a:gd name="connsiteY36" fmla="*/ 0 h 1014650"/>
              <a:gd name="connsiteX0" fmla="*/ 154932 w 470871"/>
              <a:gd name="connsiteY0" fmla="*/ 0 h 1014650"/>
              <a:gd name="connsiteX1" fmla="*/ 276447 w 470871"/>
              <a:gd name="connsiteY1" fmla="*/ 33417 h 1014650"/>
              <a:gd name="connsiteX2" fmla="*/ 370621 w 470871"/>
              <a:gd name="connsiteY2" fmla="*/ 36455 h 1014650"/>
              <a:gd name="connsiteX3" fmla="*/ 288598 w 470871"/>
              <a:gd name="connsiteY3" fmla="*/ 239992 h 1014650"/>
              <a:gd name="connsiteX4" fmla="*/ 331128 w 470871"/>
              <a:gd name="connsiteY4" fmla="*/ 288598 h 1014650"/>
              <a:gd name="connsiteX5" fmla="*/ 431378 w 470871"/>
              <a:gd name="connsiteY5" fmla="*/ 303788 h 1014650"/>
              <a:gd name="connsiteX6" fmla="*/ 467833 w 470871"/>
              <a:gd name="connsiteY6" fmla="*/ 364545 h 1014650"/>
              <a:gd name="connsiteX7" fmla="*/ 470871 w 470871"/>
              <a:gd name="connsiteY7" fmla="*/ 419227 h 1014650"/>
              <a:gd name="connsiteX8" fmla="*/ 470871 w 470871"/>
              <a:gd name="connsiteY8" fmla="*/ 486060 h 1014650"/>
              <a:gd name="connsiteX9" fmla="*/ 455681 w 470871"/>
              <a:gd name="connsiteY9" fmla="*/ 598461 h 1014650"/>
              <a:gd name="connsiteX10" fmla="*/ 455681 w 470871"/>
              <a:gd name="connsiteY10" fmla="*/ 668332 h 1014650"/>
              <a:gd name="connsiteX11" fmla="*/ 437454 w 470871"/>
              <a:gd name="connsiteY11" fmla="*/ 735166 h 1014650"/>
              <a:gd name="connsiteX12" fmla="*/ 425302 w 470871"/>
              <a:gd name="connsiteY12" fmla="*/ 917438 h 1014650"/>
              <a:gd name="connsiteX13" fmla="*/ 416189 w 470871"/>
              <a:gd name="connsiteY13" fmla="*/ 1014650 h 1014650"/>
              <a:gd name="connsiteX14" fmla="*/ 385810 w 470871"/>
              <a:gd name="connsiteY14" fmla="*/ 1011612 h 1014650"/>
              <a:gd name="connsiteX15" fmla="*/ 312901 w 470871"/>
              <a:gd name="connsiteY15" fmla="*/ 938703 h 1014650"/>
              <a:gd name="connsiteX16" fmla="*/ 239992 w 470871"/>
              <a:gd name="connsiteY16" fmla="*/ 874908 h 1014650"/>
              <a:gd name="connsiteX17" fmla="*/ 218727 w 470871"/>
              <a:gd name="connsiteY17" fmla="*/ 859718 h 1014650"/>
              <a:gd name="connsiteX18" fmla="*/ 212651 w 470871"/>
              <a:gd name="connsiteY18" fmla="*/ 801999 h 1014650"/>
              <a:gd name="connsiteX19" fmla="*/ 209613 w 470871"/>
              <a:gd name="connsiteY19" fmla="*/ 777696 h 1014650"/>
              <a:gd name="connsiteX20" fmla="*/ 209613 w 470871"/>
              <a:gd name="connsiteY20" fmla="*/ 729090 h 1014650"/>
              <a:gd name="connsiteX21" fmla="*/ 209613 w 470871"/>
              <a:gd name="connsiteY21" fmla="*/ 686560 h 1014650"/>
              <a:gd name="connsiteX22" fmla="*/ 212651 w 470871"/>
              <a:gd name="connsiteY22" fmla="*/ 656181 h 1014650"/>
              <a:gd name="connsiteX23" fmla="*/ 179235 w 470871"/>
              <a:gd name="connsiteY23" fmla="*/ 619726 h 1014650"/>
              <a:gd name="connsiteX24" fmla="*/ 151894 w 470871"/>
              <a:gd name="connsiteY24" fmla="*/ 592386 h 1014650"/>
              <a:gd name="connsiteX25" fmla="*/ 130629 w 470871"/>
              <a:gd name="connsiteY25" fmla="*/ 531628 h 1014650"/>
              <a:gd name="connsiteX26" fmla="*/ 133667 w 470871"/>
              <a:gd name="connsiteY26" fmla="*/ 495174 h 1014650"/>
              <a:gd name="connsiteX27" fmla="*/ 133667 w 470871"/>
              <a:gd name="connsiteY27" fmla="*/ 434416 h 1014650"/>
              <a:gd name="connsiteX28" fmla="*/ 39492 w 470871"/>
              <a:gd name="connsiteY28" fmla="*/ 428340 h 1014650"/>
              <a:gd name="connsiteX29" fmla="*/ 18227 w 470871"/>
              <a:gd name="connsiteY29" fmla="*/ 385810 h 1014650"/>
              <a:gd name="connsiteX30" fmla="*/ 0 w 470871"/>
              <a:gd name="connsiteY30" fmla="*/ 322015 h 1014650"/>
              <a:gd name="connsiteX31" fmla="*/ 63795 w 470871"/>
              <a:gd name="connsiteY31" fmla="*/ 306825 h 1014650"/>
              <a:gd name="connsiteX32" fmla="*/ 118477 w 470871"/>
              <a:gd name="connsiteY32" fmla="*/ 303788 h 1014650"/>
              <a:gd name="connsiteX33" fmla="*/ 133667 w 470871"/>
              <a:gd name="connsiteY33" fmla="*/ 243030 h 1014650"/>
              <a:gd name="connsiteX34" fmla="*/ 133667 w 470871"/>
              <a:gd name="connsiteY34" fmla="*/ 197462 h 1014650"/>
              <a:gd name="connsiteX35" fmla="*/ 148856 w 470871"/>
              <a:gd name="connsiteY35" fmla="*/ 136704 h 1014650"/>
              <a:gd name="connsiteX36" fmla="*/ 154932 w 470871"/>
              <a:gd name="connsiteY36" fmla="*/ 0 h 1014650"/>
              <a:gd name="connsiteX0" fmla="*/ 154932 w 470871"/>
              <a:gd name="connsiteY0" fmla="*/ 0 h 1014650"/>
              <a:gd name="connsiteX1" fmla="*/ 276447 w 470871"/>
              <a:gd name="connsiteY1" fmla="*/ 33417 h 1014650"/>
              <a:gd name="connsiteX2" fmla="*/ 370621 w 470871"/>
              <a:gd name="connsiteY2" fmla="*/ 36455 h 1014650"/>
              <a:gd name="connsiteX3" fmla="*/ 337204 w 470871"/>
              <a:gd name="connsiteY3" fmla="*/ 221764 h 1014650"/>
              <a:gd name="connsiteX4" fmla="*/ 331128 w 470871"/>
              <a:gd name="connsiteY4" fmla="*/ 288598 h 1014650"/>
              <a:gd name="connsiteX5" fmla="*/ 431378 w 470871"/>
              <a:gd name="connsiteY5" fmla="*/ 303788 h 1014650"/>
              <a:gd name="connsiteX6" fmla="*/ 467833 w 470871"/>
              <a:gd name="connsiteY6" fmla="*/ 364545 h 1014650"/>
              <a:gd name="connsiteX7" fmla="*/ 470871 w 470871"/>
              <a:gd name="connsiteY7" fmla="*/ 419227 h 1014650"/>
              <a:gd name="connsiteX8" fmla="*/ 470871 w 470871"/>
              <a:gd name="connsiteY8" fmla="*/ 486060 h 1014650"/>
              <a:gd name="connsiteX9" fmla="*/ 455681 w 470871"/>
              <a:gd name="connsiteY9" fmla="*/ 598461 h 1014650"/>
              <a:gd name="connsiteX10" fmla="*/ 455681 w 470871"/>
              <a:gd name="connsiteY10" fmla="*/ 668332 h 1014650"/>
              <a:gd name="connsiteX11" fmla="*/ 437454 w 470871"/>
              <a:gd name="connsiteY11" fmla="*/ 735166 h 1014650"/>
              <a:gd name="connsiteX12" fmla="*/ 425302 w 470871"/>
              <a:gd name="connsiteY12" fmla="*/ 917438 h 1014650"/>
              <a:gd name="connsiteX13" fmla="*/ 416189 w 470871"/>
              <a:gd name="connsiteY13" fmla="*/ 1014650 h 1014650"/>
              <a:gd name="connsiteX14" fmla="*/ 385810 w 470871"/>
              <a:gd name="connsiteY14" fmla="*/ 1011612 h 1014650"/>
              <a:gd name="connsiteX15" fmla="*/ 312901 w 470871"/>
              <a:gd name="connsiteY15" fmla="*/ 938703 h 1014650"/>
              <a:gd name="connsiteX16" fmla="*/ 239992 w 470871"/>
              <a:gd name="connsiteY16" fmla="*/ 874908 h 1014650"/>
              <a:gd name="connsiteX17" fmla="*/ 218727 w 470871"/>
              <a:gd name="connsiteY17" fmla="*/ 859718 h 1014650"/>
              <a:gd name="connsiteX18" fmla="*/ 212651 w 470871"/>
              <a:gd name="connsiteY18" fmla="*/ 801999 h 1014650"/>
              <a:gd name="connsiteX19" fmla="*/ 209613 w 470871"/>
              <a:gd name="connsiteY19" fmla="*/ 777696 h 1014650"/>
              <a:gd name="connsiteX20" fmla="*/ 209613 w 470871"/>
              <a:gd name="connsiteY20" fmla="*/ 729090 h 1014650"/>
              <a:gd name="connsiteX21" fmla="*/ 209613 w 470871"/>
              <a:gd name="connsiteY21" fmla="*/ 686560 h 1014650"/>
              <a:gd name="connsiteX22" fmla="*/ 212651 w 470871"/>
              <a:gd name="connsiteY22" fmla="*/ 656181 h 1014650"/>
              <a:gd name="connsiteX23" fmla="*/ 179235 w 470871"/>
              <a:gd name="connsiteY23" fmla="*/ 619726 h 1014650"/>
              <a:gd name="connsiteX24" fmla="*/ 151894 w 470871"/>
              <a:gd name="connsiteY24" fmla="*/ 592386 h 1014650"/>
              <a:gd name="connsiteX25" fmla="*/ 130629 w 470871"/>
              <a:gd name="connsiteY25" fmla="*/ 531628 h 1014650"/>
              <a:gd name="connsiteX26" fmla="*/ 133667 w 470871"/>
              <a:gd name="connsiteY26" fmla="*/ 495174 h 1014650"/>
              <a:gd name="connsiteX27" fmla="*/ 133667 w 470871"/>
              <a:gd name="connsiteY27" fmla="*/ 434416 h 1014650"/>
              <a:gd name="connsiteX28" fmla="*/ 39492 w 470871"/>
              <a:gd name="connsiteY28" fmla="*/ 428340 h 1014650"/>
              <a:gd name="connsiteX29" fmla="*/ 18227 w 470871"/>
              <a:gd name="connsiteY29" fmla="*/ 385810 h 1014650"/>
              <a:gd name="connsiteX30" fmla="*/ 0 w 470871"/>
              <a:gd name="connsiteY30" fmla="*/ 322015 h 1014650"/>
              <a:gd name="connsiteX31" fmla="*/ 63795 w 470871"/>
              <a:gd name="connsiteY31" fmla="*/ 306825 h 1014650"/>
              <a:gd name="connsiteX32" fmla="*/ 118477 w 470871"/>
              <a:gd name="connsiteY32" fmla="*/ 303788 h 1014650"/>
              <a:gd name="connsiteX33" fmla="*/ 133667 w 470871"/>
              <a:gd name="connsiteY33" fmla="*/ 243030 h 1014650"/>
              <a:gd name="connsiteX34" fmla="*/ 133667 w 470871"/>
              <a:gd name="connsiteY34" fmla="*/ 197462 h 1014650"/>
              <a:gd name="connsiteX35" fmla="*/ 148856 w 470871"/>
              <a:gd name="connsiteY35" fmla="*/ 136704 h 1014650"/>
              <a:gd name="connsiteX36" fmla="*/ 154932 w 470871"/>
              <a:gd name="connsiteY36" fmla="*/ 0 h 1014650"/>
              <a:gd name="connsiteX0" fmla="*/ 154932 w 470871"/>
              <a:gd name="connsiteY0" fmla="*/ 0 h 1014650"/>
              <a:gd name="connsiteX1" fmla="*/ 276447 w 470871"/>
              <a:gd name="connsiteY1" fmla="*/ 33417 h 1014650"/>
              <a:gd name="connsiteX2" fmla="*/ 370621 w 470871"/>
              <a:gd name="connsiteY2" fmla="*/ 36455 h 1014650"/>
              <a:gd name="connsiteX3" fmla="*/ 337204 w 470871"/>
              <a:gd name="connsiteY3" fmla="*/ 221764 h 1014650"/>
              <a:gd name="connsiteX4" fmla="*/ 373658 w 470871"/>
              <a:gd name="connsiteY4" fmla="*/ 273409 h 1014650"/>
              <a:gd name="connsiteX5" fmla="*/ 431378 w 470871"/>
              <a:gd name="connsiteY5" fmla="*/ 303788 h 1014650"/>
              <a:gd name="connsiteX6" fmla="*/ 467833 w 470871"/>
              <a:gd name="connsiteY6" fmla="*/ 364545 h 1014650"/>
              <a:gd name="connsiteX7" fmla="*/ 470871 w 470871"/>
              <a:gd name="connsiteY7" fmla="*/ 419227 h 1014650"/>
              <a:gd name="connsiteX8" fmla="*/ 470871 w 470871"/>
              <a:gd name="connsiteY8" fmla="*/ 486060 h 1014650"/>
              <a:gd name="connsiteX9" fmla="*/ 455681 w 470871"/>
              <a:gd name="connsiteY9" fmla="*/ 598461 h 1014650"/>
              <a:gd name="connsiteX10" fmla="*/ 455681 w 470871"/>
              <a:gd name="connsiteY10" fmla="*/ 668332 h 1014650"/>
              <a:gd name="connsiteX11" fmla="*/ 437454 w 470871"/>
              <a:gd name="connsiteY11" fmla="*/ 735166 h 1014650"/>
              <a:gd name="connsiteX12" fmla="*/ 425302 w 470871"/>
              <a:gd name="connsiteY12" fmla="*/ 917438 h 1014650"/>
              <a:gd name="connsiteX13" fmla="*/ 416189 w 470871"/>
              <a:gd name="connsiteY13" fmla="*/ 1014650 h 1014650"/>
              <a:gd name="connsiteX14" fmla="*/ 385810 w 470871"/>
              <a:gd name="connsiteY14" fmla="*/ 1011612 h 1014650"/>
              <a:gd name="connsiteX15" fmla="*/ 312901 w 470871"/>
              <a:gd name="connsiteY15" fmla="*/ 938703 h 1014650"/>
              <a:gd name="connsiteX16" fmla="*/ 239992 w 470871"/>
              <a:gd name="connsiteY16" fmla="*/ 874908 h 1014650"/>
              <a:gd name="connsiteX17" fmla="*/ 218727 w 470871"/>
              <a:gd name="connsiteY17" fmla="*/ 859718 h 1014650"/>
              <a:gd name="connsiteX18" fmla="*/ 212651 w 470871"/>
              <a:gd name="connsiteY18" fmla="*/ 801999 h 1014650"/>
              <a:gd name="connsiteX19" fmla="*/ 209613 w 470871"/>
              <a:gd name="connsiteY19" fmla="*/ 777696 h 1014650"/>
              <a:gd name="connsiteX20" fmla="*/ 209613 w 470871"/>
              <a:gd name="connsiteY20" fmla="*/ 729090 h 1014650"/>
              <a:gd name="connsiteX21" fmla="*/ 209613 w 470871"/>
              <a:gd name="connsiteY21" fmla="*/ 686560 h 1014650"/>
              <a:gd name="connsiteX22" fmla="*/ 212651 w 470871"/>
              <a:gd name="connsiteY22" fmla="*/ 656181 h 1014650"/>
              <a:gd name="connsiteX23" fmla="*/ 179235 w 470871"/>
              <a:gd name="connsiteY23" fmla="*/ 619726 h 1014650"/>
              <a:gd name="connsiteX24" fmla="*/ 151894 w 470871"/>
              <a:gd name="connsiteY24" fmla="*/ 592386 h 1014650"/>
              <a:gd name="connsiteX25" fmla="*/ 130629 w 470871"/>
              <a:gd name="connsiteY25" fmla="*/ 531628 h 1014650"/>
              <a:gd name="connsiteX26" fmla="*/ 133667 w 470871"/>
              <a:gd name="connsiteY26" fmla="*/ 495174 h 1014650"/>
              <a:gd name="connsiteX27" fmla="*/ 133667 w 470871"/>
              <a:gd name="connsiteY27" fmla="*/ 434416 h 1014650"/>
              <a:gd name="connsiteX28" fmla="*/ 39492 w 470871"/>
              <a:gd name="connsiteY28" fmla="*/ 428340 h 1014650"/>
              <a:gd name="connsiteX29" fmla="*/ 18227 w 470871"/>
              <a:gd name="connsiteY29" fmla="*/ 385810 h 1014650"/>
              <a:gd name="connsiteX30" fmla="*/ 0 w 470871"/>
              <a:gd name="connsiteY30" fmla="*/ 322015 h 1014650"/>
              <a:gd name="connsiteX31" fmla="*/ 63795 w 470871"/>
              <a:gd name="connsiteY31" fmla="*/ 306825 h 1014650"/>
              <a:gd name="connsiteX32" fmla="*/ 118477 w 470871"/>
              <a:gd name="connsiteY32" fmla="*/ 303788 h 1014650"/>
              <a:gd name="connsiteX33" fmla="*/ 133667 w 470871"/>
              <a:gd name="connsiteY33" fmla="*/ 243030 h 1014650"/>
              <a:gd name="connsiteX34" fmla="*/ 133667 w 470871"/>
              <a:gd name="connsiteY34" fmla="*/ 197462 h 1014650"/>
              <a:gd name="connsiteX35" fmla="*/ 148856 w 470871"/>
              <a:gd name="connsiteY35" fmla="*/ 136704 h 1014650"/>
              <a:gd name="connsiteX36" fmla="*/ 154932 w 470871"/>
              <a:gd name="connsiteY36" fmla="*/ 0 h 1014650"/>
              <a:gd name="connsiteX0" fmla="*/ 154932 w 516439"/>
              <a:gd name="connsiteY0" fmla="*/ 0 h 1014650"/>
              <a:gd name="connsiteX1" fmla="*/ 276447 w 516439"/>
              <a:gd name="connsiteY1" fmla="*/ 33417 h 1014650"/>
              <a:gd name="connsiteX2" fmla="*/ 370621 w 516439"/>
              <a:gd name="connsiteY2" fmla="*/ 36455 h 1014650"/>
              <a:gd name="connsiteX3" fmla="*/ 337204 w 516439"/>
              <a:gd name="connsiteY3" fmla="*/ 221764 h 1014650"/>
              <a:gd name="connsiteX4" fmla="*/ 373658 w 516439"/>
              <a:gd name="connsiteY4" fmla="*/ 273409 h 1014650"/>
              <a:gd name="connsiteX5" fmla="*/ 516439 w 516439"/>
              <a:gd name="connsiteY5" fmla="*/ 267333 h 1014650"/>
              <a:gd name="connsiteX6" fmla="*/ 467833 w 516439"/>
              <a:gd name="connsiteY6" fmla="*/ 364545 h 1014650"/>
              <a:gd name="connsiteX7" fmla="*/ 470871 w 516439"/>
              <a:gd name="connsiteY7" fmla="*/ 419227 h 1014650"/>
              <a:gd name="connsiteX8" fmla="*/ 470871 w 516439"/>
              <a:gd name="connsiteY8" fmla="*/ 486060 h 1014650"/>
              <a:gd name="connsiteX9" fmla="*/ 455681 w 516439"/>
              <a:gd name="connsiteY9" fmla="*/ 598461 h 1014650"/>
              <a:gd name="connsiteX10" fmla="*/ 455681 w 516439"/>
              <a:gd name="connsiteY10" fmla="*/ 668332 h 1014650"/>
              <a:gd name="connsiteX11" fmla="*/ 437454 w 516439"/>
              <a:gd name="connsiteY11" fmla="*/ 735166 h 1014650"/>
              <a:gd name="connsiteX12" fmla="*/ 425302 w 516439"/>
              <a:gd name="connsiteY12" fmla="*/ 917438 h 1014650"/>
              <a:gd name="connsiteX13" fmla="*/ 416189 w 516439"/>
              <a:gd name="connsiteY13" fmla="*/ 1014650 h 1014650"/>
              <a:gd name="connsiteX14" fmla="*/ 385810 w 516439"/>
              <a:gd name="connsiteY14" fmla="*/ 1011612 h 1014650"/>
              <a:gd name="connsiteX15" fmla="*/ 312901 w 516439"/>
              <a:gd name="connsiteY15" fmla="*/ 938703 h 1014650"/>
              <a:gd name="connsiteX16" fmla="*/ 239992 w 516439"/>
              <a:gd name="connsiteY16" fmla="*/ 874908 h 1014650"/>
              <a:gd name="connsiteX17" fmla="*/ 218727 w 516439"/>
              <a:gd name="connsiteY17" fmla="*/ 859718 h 1014650"/>
              <a:gd name="connsiteX18" fmla="*/ 212651 w 516439"/>
              <a:gd name="connsiteY18" fmla="*/ 801999 h 1014650"/>
              <a:gd name="connsiteX19" fmla="*/ 209613 w 516439"/>
              <a:gd name="connsiteY19" fmla="*/ 777696 h 1014650"/>
              <a:gd name="connsiteX20" fmla="*/ 209613 w 516439"/>
              <a:gd name="connsiteY20" fmla="*/ 729090 h 1014650"/>
              <a:gd name="connsiteX21" fmla="*/ 209613 w 516439"/>
              <a:gd name="connsiteY21" fmla="*/ 686560 h 1014650"/>
              <a:gd name="connsiteX22" fmla="*/ 212651 w 516439"/>
              <a:gd name="connsiteY22" fmla="*/ 656181 h 1014650"/>
              <a:gd name="connsiteX23" fmla="*/ 179235 w 516439"/>
              <a:gd name="connsiteY23" fmla="*/ 619726 h 1014650"/>
              <a:gd name="connsiteX24" fmla="*/ 151894 w 516439"/>
              <a:gd name="connsiteY24" fmla="*/ 592386 h 1014650"/>
              <a:gd name="connsiteX25" fmla="*/ 130629 w 516439"/>
              <a:gd name="connsiteY25" fmla="*/ 531628 h 1014650"/>
              <a:gd name="connsiteX26" fmla="*/ 133667 w 516439"/>
              <a:gd name="connsiteY26" fmla="*/ 495174 h 1014650"/>
              <a:gd name="connsiteX27" fmla="*/ 133667 w 516439"/>
              <a:gd name="connsiteY27" fmla="*/ 434416 h 1014650"/>
              <a:gd name="connsiteX28" fmla="*/ 39492 w 516439"/>
              <a:gd name="connsiteY28" fmla="*/ 428340 h 1014650"/>
              <a:gd name="connsiteX29" fmla="*/ 18227 w 516439"/>
              <a:gd name="connsiteY29" fmla="*/ 385810 h 1014650"/>
              <a:gd name="connsiteX30" fmla="*/ 0 w 516439"/>
              <a:gd name="connsiteY30" fmla="*/ 322015 h 1014650"/>
              <a:gd name="connsiteX31" fmla="*/ 63795 w 516439"/>
              <a:gd name="connsiteY31" fmla="*/ 306825 h 1014650"/>
              <a:gd name="connsiteX32" fmla="*/ 118477 w 516439"/>
              <a:gd name="connsiteY32" fmla="*/ 303788 h 1014650"/>
              <a:gd name="connsiteX33" fmla="*/ 133667 w 516439"/>
              <a:gd name="connsiteY33" fmla="*/ 243030 h 1014650"/>
              <a:gd name="connsiteX34" fmla="*/ 133667 w 516439"/>
              <a:gd name="connsiteY34" fmla="*/ 197462 h 1014650"/>
              <a:gd name="connsiteX35" fmla="*/ 148856 w 516439"/>
              <a:gd name="connsiteY35" fmla="*/ 136704 h 1014650"/>
              <a:gd name="connsiteX36" fmla="*/ 154932 w 516439"/>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470871 w 558970"/>
              <a:gd name="connsiteY7" fmla="*/ 419227 h 1014650"/>
              <a:gd name="connsiteX8" fmla="*/ 470871 w 558970"/>
              <a:gd name="connsiteY8" fmla="*/ 486060 h 1014650"/>
              <a:gd name="connsiteX9" fmla="*/ 455681 w 558970"/>
              <a:gd name="connsiteY9" fmla="*/ 598461 h 1014650"/>
              <a:gd name="connsiteX10" fmla="*/ 455681 w 558970"/>
              <a:gd name="connsiteY10" fmla="*/ 668332 h 1014650"/>
              <a:gd name="connsiteX11" fmla="*/ 437454 w 558970"/>
              <a:gd name="connsiteY11" fmla="*/ 735166 h 1014650"/>
              <a:gd name="connsiteX12" fmla="*/ 425302 w 558970"/>
              <a:gd name="connsiteY12" fmla="*/ 917438 h 1014650"/>
              <a:gd name="connsiteX13" fmla="*/ 416189 w 558970"/>
              <a:gd name="connsiteY13" fmla="*/ 1014650 h 1014650"/>
              <a:gd name="connsiteX14" fmla="*/ 385810 w 558970"/>
              <a:gd name="connsiteY14" fmla="*/ 1011612 h 1014650"/>
              <a:gd name="connsiteX15" fmla="*/ 312901 w 558970"/>
              <a:gd name="connsiteY15" fmla="*/ 938703 h 1014650"/>
              <a:gd name="connsiteX16" fmla="*/ 239992 w 558970"/>
              <a:gd name="connsiteY16" fmla="*/ 874908 h 1014650"/>
              <a:gd name="connsiteX17" fmla="*/ 218727 w 558970"/>
              <a:gd name="connsiteY17" fmla="*/ 859718 h 1014650"/>
              <a:gd name="connsiteX18" fmla="*/ 212651 w 558970"/>
              <a:gd name="connsiteY18" fmla="*/ 801999 h 1014650"/>
              <a:gd name="connsiteX19" fmla="*/ 209613 w 558970"/>
              <a:gd name="connsiteY19" fmla="*/ 777696 h 1014650"/>
              <a:gd name="connsiteX20" fmla="*/ 209613 w 558970"/>
              <a:gd name="connsiteY20" fmla="*/ 729090 h 1014650"/>
              <a:gd name="connsiteX21" fmla="*/ 209613 w 558970"/>
              <a:gd name="connsiteY21" fmla="*/ 686560 h 1014650"/>
              <a:gd name="connsiteX22" fmla="*/ 212651 w 558970"/>
              <a:gd name="connsiteY22" fmla="*/ 656181 h 1014650"/>
              <a:gd name="connsiteX23" fmla="*/ 179235 w 558970"/>
              <a:gd name="connsiteY23" fmla="*/ 619726 h 1014650"/>
              <a:gd name="connsiteX24" fmla="*/ 151894 w 558970"/>
              <a:gd name="connsiteY24" fmla="*/ 592386 h 1014650"/>
              <a:gd name="connsiteX25" fmla="*/ 130629 w 558970"/>
              <a:gd name="connsiteY25" fmla="*/ 531628 h 1014650"/>
              <a:gd name="connsiteX26" fmla="*/ 133667 w 558970"/>
              <a:gd name="connsiteY26" fmla="*/ 495174 h 1014650"/>
              <a:gd name="connsiteX27" fmla="*/ 133667 w 558970"/>
              <a:gd name="connsiteY27" fmla="*/ 434416 h 1014650"/>
              <a:gd name="connsiteX28" fmla="*/ 39492 w 558970"/>
              <a:gd name="connsiteY28" fmla="*/ 428340 h 1014650"/>
              <a:gd name="connsiteX29" fmla="*/ 18227 w 558970"/>
              <a:gd name="connsiteY29" fmla="*/ 385810 h 1014650"/>
              <a:gd name="connsiteX30" fmla="*/ 0 w 558970"/>
              <a:gd name="connsiteY30" fmla="*/ 322015 h 1014650"/>
              <a:gd name="connsiteX31" fmla="*/ 63795 w 558970"/>
              <a:gd name="connsiteY31" fmla="*/ 306825 h 1014650"/>
              <a:gd name="connsiteX32" fmla="*/ 118477 w 558970"/>
              <a:gd name="connsiteY32" fmla="*/ 303788 h 1014650"/>
              <a:gd name="connsiteX33" fmla="*/ 133667 w 558970"/>
              <a:gd name="connsiteY33" fmla="*/ 243030 h 1014650"/>
              <a:gd name="connsiteX34" fmla="*/ 133667 w 558970"/>
              <a:gd name="connsiteY34" fmla="*/ 197462 h 1014650"/>
              <a:gd name="connsiteX35" fmla="*/ 148856 w 558970"/>
              <a:gd name="connsiteY35" fmla="*/ 136704 h 1014650"/>
              <a:gd name="connsiteX36" fmla="*/ 154932 w 558970"/>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55681 w 558970"/>
              <a:gd name="connsiteY9" fmla="*/ 598461 h 1014650"/>
              <a:gd name="connsiteX10" fmla="*/ 455681 w 558970"/>
              <a:gd name="connsiteY10" fmla="*/ 668332 h 1014650"/>
              <a:gd name="connsiteX11" fmla="*/ 437454 w 558970"/>
              <a:gd name="connsiteY11" fmla="*/ 735166 h 1014650"/>
              <a:gd name="connsiteX12" fmla="*/ 425302 w 558970"/>
              <a:gd name="connsiteY12" fmla="*/ 917438 h 1014650"/>
              <a:gd name="connsiteX13" fmla="*/ 416189 w 558970"/>
              <a:gd name="connsiteY13" fmla="*/ 1014650 h 1014650"/>
              <a:gd name="connsiteX14" fmla="*/ 385810 w 558970"/>
              <a:gd name="connsiteY14" fmla="*/ 1011612 h 1014650"/>
              <a:gd name="connsiteX15" fmla="*/ 312901 w 558970"/>
              <a:gd name="connsiteY15" fmla="*/ 938703 h 1014650"/>
              <a:gd name="connsiteX16" fmla="*/ 239992 w 558970"/>
              <a:gd name="connsiteY16" fmla="*/ 874908 h 1014650"/>
              <a:gd name="connsiteX17" fmla="*/ 218727 w 558970"/>
              <a:gd name="connsiteY17" fmla="*/ 859718 h 1014650"/>
              <a:gd name="connsiteX18" fmla="*/ 212651 w 558970"/>
              <a:gd name="connsiteY18" fmla="*/ 801999 h 1014650"/>
              <a:gd name="connsiteX19" fmla="*/ 209613 w 558970"/>
              <a:gd name="connsiteY19" fmla="*/ 777696 h 1014650"/>
              <a:gd name="connsiteX20" fmla="*/ 209613 w 558970"/>
              <a:gd name="connsiteY20" fmla="*/ 729090 h 1014650"/>
              <a:gd name="connsiteX21" fmla="*/ 209613 w 558970"/>
              <a:gd name="connsiteY21" fmla="*/ 686560 h 1014650"/>
              <a:gd name="connsiteX22" fmla="*/ 212651 w 558970"/>
              <a:gd name="connsiteY22" fmla="*/ 656181 h 1014650"/>
              <a:gd name="connsiteX23" fmla="*/ 179235 w 558970"/>
              <a:gd name="connsiteY23" fmla="*/ 619726 h 1014650"/>
              <a:gd name="connsiteX24" fmla="*/ 151894 w 558970"/>
              <a:gd name="connsiteY24" fmla="*/ 592386 h 1014650"/>
              <a:gd name="connsiteX25" fmla="*/ 130629 w 558970"/>
              <a:gd name="connsiteY25" fmla="*/ 531628 h 1014650"/>
              <a:gd name="connsiteX26" fmla="*/ 133667 w 558970"/>
              <a:gd name="connsiteY26" fmla="*/ 495174 h 1014650"/>
              <a:gd name="connsiteX27" fmla="*/ 133667 w 558970"/>
              <a:gd name="connsiteY27" fmla="*/ 434416 h 1014650"/>
              <a:gd name="connsiteX28" fmla="*/ 39492 w 558970"/>
              <a:gd name="connsiteY28" fmla="*/ 428340 h 1014650"/>
              <a:gd name="connsiteX29" fmla="*/ 18227 w 558970"/>
              <a:gd name="connsiteY29" fmla="*/ 385810 h 1014650"/>
              <a:gd name="connsiteX30" fmla="*/ 0 w 558970"/>
              <a:gd name="connsiteY30" fmla="*/ 322015 h 1014650"/>
              <a:gd name="connsiteX31" fmla="*/ 63795 w 558970"/>
              <a:gd name="connsiteY31" fmla="*/ 306825 h 1014650"/>
              <a:gd name="connsiteX32" fmla="*/ 118477 w 558970"/>
              <a:gd name="connsiteY32" fmla="*/ 303788 h 1014650"/>
              <a:gd name="connsiteX33" fmla="*/ 133667 w 558970"/>
              <a:gd name="connsiteY33" fmla="*/ 243030 h 1014650"/>
              <a:gd name="connsiteX34" fmla="*/ 133667 w 558970"/>
              <a:gd name="connsiteY34" fmla="*/ 197462 h 1014650"/>
              <a:gd name="connsiteX35" fmla="*/ 148856 w 558970"/>
              <a:gd name="connsiteY35" fmla="*/ 136704 h 1014650"/>
              <a:gd name="connsiteX36" fmla="*/ 154932 w 558970"/>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98211 w 558970"/>
              <a:gd name="connsiteY9" fmla="*/ 613650 h 1014650"/>
              <a:gd name="connsiteX10" fmla="*/ 455681 w 558970"/>
              <a:gd name="connsiteY10" fmla="*/ 668332 h 1014650"/>
              <a:gd name="connsiteX11" fmla="*/ 437454 w 558970"/>
              <a:gd name="connsiteY11" fmla="*/ 735166 h 1014650"/>
              <a:gd name="connsiteX12" fmla="*/ 425302 w 558970"/>
              <a:gd name="connsiteY12" fmla="*/ 917438 h 1014650"/>
              <a:gd name="connsiteX13" fmla="*/ 416189 w 558970"/>
              <a:gd name="connsiteY13" fmla="*/ 1014650 h 1014650"/>
              <a:gd name="connsiteX14" fmla="*/ 385810 w 558970"/>
              <a:gd name="connsiteY14" fmla="*/ 1011612 h 1014650"/>
              <a:gd name="connsiteX15" fmla="*/ 312901 w 558970"/>
              <a:gd name="connsiteY15" fmla="*/ 938703 h 1014650"/>
              <a:gd name="connsiteX16" fmla="*/ 239992 w 558970"/>
              <a:gd name="connsiteY16" fmla="*/ 874908 h 1014650"/>
              <a:gd name="connsiteX17" fmla="*/ 218727 w 558970"/>
              <a:gd name="connsiteY17" fmla="*/ 859718 h 1014650"/>
              <a:gd name="connsiteX18" fmla="*/ 212651 w 558970"/>
              <a:gd name="connsiteY18" fmla="*/ 801999 h 1014650"/>
              <a:gd name="connsiteX19" fmla="*/ 209613 w 558970"/>
              <a:gd name="connsiteY19" fmla="*/ 777696 h 1014650"/>
              <a:gd name="connsiteX20" fmla="*/ 209613 w 558970"/>
              <a:gd name="connsiteY20" fmla="*/ 729090 h 1014650"/>
              <a:gd name="connsiteX21" fmla="*/ 209613 w 558970"/>
              <a:gd name="connsiteY21" fmla="*/ 686560 h 1014650"/>
              <a:gd name="connsiteX22" fmla="*/ 212651 w 558970"/>
              <a:gd name="connsiteY22" fmla="*/ 656181 h 1014650"/>
              <a:gd name="connsiteX23" fmla="*/ 179235 w 558970"/>
              <a:gd name="connsiteY23" fmla="*/ 619726 h 1014650"/>
              <a:gd name="connsiteX24" fmla="*/ 151894 w 558970"/>
              <a:gd name="connsiteY24" fmla="*/ 592386 h 1014650"/>
              <a:gd name="connsiteX25" fmla="*/ 130629 w 558970"/>
              <a:gd name="connsiteY25" fmla="*/ 531628 h 1014650"/>
              <a:gd name="connsiteX26" fmla="*/ 133667 w 558970"/>
              <a:gd name="connsiteY26" fmla="*/ 495174 h 1014650"/>
              <a:gd name="connsiteX27" fmla="*/ 133667 w 558970"/>
              <a:gd name="connsiteY27" fmla="*/ 434416 h 1014650"/>
              <a:gd name="connsiteX28" fmla="*/ 39492 w 558970"/>
              <a:gd name="connsiteY28" fmla="*/ 428340 h 1014650"/>
              <a:gd name="connsiteX29" fmla="*/ 18227 w 558970"/>
              <a:gd name="connsiteY29" fmla="*/ 385810 h 1014650"/>
              <a:gd name="connsiteX30" fmla="*/ 0 w 558970"/>
              <a:gd name="connsiteY30" fmla="*/ 322015 h 1014650"/>
              <a:gd name="connsiteX31" fmla="*/ 63795 w 558970"/>
              <a:gd name="connsiteY31" fmla="*/ 306825 h 1014650"/>
              <a:gd name="connsiteX32" fmla="*/ 118477 w 558970"/>
              <a:gd name="connsiteY32" fmla="*/ 303788 h 1014650"/>
              <a:gd name="connsiteX33" fmla="*/ 133667 w 558970"/>
              <a:gd name="connsiteY33" fmla="*/ 243030 h 1014650"/>
              <a:gd name="connsiteX34" fmla="*/ 133667 w 558970"/>
              <a:gd name="connsiteY34" fmla="*/ 197462 h 1014650"/>
              <a:gd name="connsiteX35" fmla="*/ 148856 w 558970"/>
              <a:gd name="connsiteY35" fmla="*/ 136704 h 1014650"/>
              <a:gd name="connsiteX36" fmla="*/ 154932 w 558970"/>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98211 w 558970"/>
              <a:gd name="connsiteY9" fmla="*/ 613650 h 1014650"/>
              <a:gd name="connsiteX10" fmla="*/ 483022 w 558970"/>
              <a:gd name="connsiteY10" fmla="*/ 674408 h 1014650"/>
              <a:gd name="connsiteX11" fmla="*/ 437454 w 558970"/>
              <a:gd name="connsiteY11" fmla="*/ 735166 h 1014650"/>
              <a:gd name="connsiteX12" fmla="*/ 425302 w 558970"/>
              <a:gd name="connsiteY12" fmla="*/ 917438 h 1014650"/>
              <a:gd name="connsiteX13" fmla="*/ 416189 w 558970"/>
              <a:gd name="connsiteY13" fmla="*/ 1014650 h 1014650"/>
              <a:gd name="connsiteX14" fmla="*/ 385810 w 558970"/>
              <a:gd name="connsiteY14" fmla="*/ 1011612 h 1014650"/>
              <a:gd name="connsiteX15" fmla="*/ 312901 w 558970"/>
              <a:gd name="connsiteY15" fmla="*/ 938703 h 1014650"/>
              <a:gd name="connsiteX16" fmla="*/ 239992 w 558970"/>
              <a:gd name="connsiteY16" fmla="*/ 874908 h 1014650"/>
              <a:gd name="connsiteX17" fmla="*/ 218727 w 558970"/>
              <a:gd name="connsiteY17" fmla="*/ 859718 h 1014650"/>
              <a:gd name="connsiteX18" fmla="*/ 212651 w 558970"/>
              <a:gd name="connsiteY18" fmla="*/ 801999 h 1014650"/>
              <a:gd name="connsiteX19" fmla="*/ 209613 w 558970"/>
              <a:gd name="connsiteY19" fmla="*/ 777696 h 1014650"/>
              <a:gd name="connsiteX20" fmla="*/ 209613 w 558970"/>
              <a:gd name="connsiteY20" fmla="*/ 729090 h 1014650"/>
              <a:gd name="connsiteX21" fmla="*/ 209613 w 558970"/>
              <a:gd name="connsiteY21" fmla="*/ 686560 h 1014650"/>
              <a:gd name="connsiteX22" fmla="*/ 212651 w 558970"/>
              <a:gd name="connsiteY22" fmla="*/ 656181 h 1014650"/>
              <a:gd name="connsiteX23" fmla="*/ 179235 w 558970"/>
              <a:gd name="connsiteY23" fmla="*/ 619726 h 1014650"/>
              <a:gd name="connsiteX24" fmla="*/ 151894 w 558970"/>
              <a:gd name="connsiteY24" fmla="*/ 592386 h 1014650"/>
              <a:gd name="connsiteX25" fmla="*/ 130629 w 558970"/>
              <a:gd name="connsiteY25" fmla="*/ 531628 h 1014650"/>
              <a:gd name="connsiteX26" fmla="*/ 133667 w 558970"/>
              <a:gd name="connsiteY26" fmla="*/ 495174 h 1014650"/>
              <a:gd name="connsiteX27" fmla="*/ 133667 w 558970"/>
              <a:gd name="connsiteY27" fmla="*/ 434416 h 1014650"/>
              <a:gd name="connsiteX28" fmla="*/ 39492 w 558970"/>
              <a:gd name="connsiteY28" fmla="*/ 428340 h 1014650"/>
              <a:gd name="connsiteX29" fmla="*/ 18227 w 558970"/>
              <a:gd name="connsiteY29" fmla="*/ 385810 h 1014650"/>
              <a:gd name="connsiteX30" fmla="*/ 0 w 558970"/>
              <a:gd name="connsiteY30" fmla="*/ 322015 h 1014650"/>
              <a:gd name="connsiteX31" fmla="*/ 63795 w 558970"/>
              <a:gd name="connsiteY31" fmla="*/ 306825 h 1014650"/>
              <a:gd name="connsiteX32" fmla="*/ 118477 w 558970"/>
              <a:gd name="connsiteY32" fmla="*/ 303788 h 1014650"/>
              <a:gd name="connsiteX33" fmla="*/ 133667 w 558970"/>
              <a:gd name="connsiteY33" fmla="*/ 243030 h 1014650"/>
              <a:gd name="connsiteX34" fmla="*/ 133667 w 558970"/>
              <a:gd name="connsiteY34" fmla="*/ 197462 h 1014650"/>
              <a:gd name="connsiteX35" fmla="*/ 148856 w 558970"/>
              <a:gd name="connsiteY35" fmla="*/ 136704 h 1014650"/>
              <a:gd name="connsiteX36" fmla="*/ 154932 w 558970"/>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98211 w 558970"/>
              <a:gd name="connsiteY9" fmla="*/ 613650 h 1014650"/>
              <a:gd name="connsiteX10" fmla="*/ 483022 w 558970"/>
              <a:gd name="connsiteY10" fmla="*/ 674408 h 1014650"/>
              <a:gd name="connsiteX11" fmla="*/ 486060 w 558970"/>
              <a:gd name="connsiteY11" fmla="*/ 753393 h 1014650"/>
              <a:gd name="connsiteX12" fmla="*/ 425302 w 558970"/>
              <a:gd name="connsiteY12" fmla="*/ 917438 h 1014650"/>
              <a:gd name="connsiteX13" fmla="*/ 416189 w 558970"/>
              <a:gd name="connsiteY13" fmla="*/ 1014650 h 1014650"/>
              <a:gd name="connsiteX14" fmla="*/ 385810 w 558970"/>
              <a:gd name="connsiteY14" fmla="*/ 1011612 h 1014650"/>
              <a:gd name="connsiteX15" fmla="*/ 312901 w 558970"/>
              <a:gd name="connsiteY15" fmla="*/ 938703 h 1014650"/>
              <a:gd name="connsiteX16" fmla="*/ 239992 w 558970"/>
              <a:gd name="connsiteY16" fmla="*/ 874908 h 1014650"/>
              <a:gd name="connsiteX17" fmla="*/ 218727 w 558970"/>
              <a:gd name="connsiteY17" fmla="*/ 859718 h 1014650"/>
              <a:gd name="connsiteX18" fmla="*/ 212651 w 558970"/>
              <a:gd name="connsiteY18" fmla="*/ 801999 h 1014650"/>
              <a:gd name="connsiteX19" fmla="*/ 209613 w 558970"/>
              <a:gd name="connsiteY19" fmla="*/ 777696 h 1014650"/>
              <a:gd name="connsiteX20" fmla="*/ 209613 w 558970"/>
              <a:gd name="connsiteY20" fmla="*/ 729090 h 1014650"/>
              <a:gd name="connsiteX21" fmla="*/ 209613 w 558970"/>
              <a:gd name="connsiteY21" fmla="*/ 686560 h 1014650"/>
              <a:gd name="connsiteX22" fmla="*/ 212651 w 558970"/>
              <a:gd name="connsiteY22" fmla="*/ 656181 h 1014650"/>
              <a:gd name="connsiteX23" fmla="*/ 179235 w 558970"/>
              <a:gd name="connsiteY23" fmla="*/ 619726 h 1014650"/>
              <a:gd name="connsiteX24" fmla="*/ 151894 w 558970"/>
              <a:gd name="connsiteY24" fmla="*/ 592386 h 1014650"/>
              <a:gd name="connsiteX25" fmla="*/ 130629 w 558970"/>
              <a:gd name="connsiteY25" fmla="*/ 531628 h 1014650"/>
              <a:gd name="connsiteX26" fmla="*/ 133667 w 558970"/>
              <a:gd name="connsiteY26" fmla="*/ 495174 h 1014650"/>
              <a:gd name="connsiteX27" fmla="*/ 133667 w 558970"/>
              <a:gd name="connsiteY27" fmla="*/ 434416 h 1014650"/>
              <a:gd name="connsiteX28" fmla="*/ 39492 w 558970"/>
              <a:gd name="connsiteY28" fmla="*/ 428340 h 1014650"/>
              <a:gd name="connsiteX29" fmla="*/ 18227 w 558970"/>
              <a:gd name="connsiteY29" fmla="*/ 385810 h 1014650"/>
              <a:gd name="connsiteX30" fmla="*/ 0 w 558970"/>
              <a:gd name="connsiteY30" fmla="*/ 322015 h 1014650"/>
              <a:gd name="connsiteX31" fmla="*/ 63795 w 558970"/>
              <a:gd name="connsiteY31" fmla="*/ 306825 h 1014650"/>
              <a:gd name="connsiteX32" fmla="*/ 118477 w 558970"/>
              <a:gd name="connsiteY32" fmla="*/ 303788 h 1014650"/>
              <a:gd name="connsiteX33" fmla="*/ 133667 w 558970"/>
              <a:gd name="connsiteY33" fmla="*/ 243030 h 1014650"/>
              <a:gd name="connsiteX34" fmla="*/ 133667 w 558970"/>
              <a:gd name="connsiteY34" fmla="*/ 197462 h 1014650"/>
              <a:gd name="connsiteX35" fmla="*/ 148856 w 558970"/>
              <a:gd name="connsiteY35" fmla="*/ 136704 h 1014650"/>
              <a:gd name="connsiteX36" fmla="*/ 154932 w 558970"/>
              <a:gd name="connsiteY36"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98211 w 558970"/>
              <a:gd name="connsiteY9" fmla="*/ 613650 h 1014650"/>
              <a:gd name="connsiteX10" fmla="*/ 483022 w 558970"/>
              <a:gd name="connsiteY10" fmla="*/ 674408 h 1014650"/>
              <a:gd name="connsiteX11" fmla="*/ 486060 w 558970"/>
              <a:gd name="connsiteY11" fmla="*/ 753393 h 1014650"/>
              <a:gd name="connsiteX12" fmla="*/ 440491 w 558970"/>
              <a:gd name="connsiteY12" fmla="*/ 920476 h 1014650"/>
              <a:gd name="connsiteX13" fmla="*/ 425302 w 558970"/>
              <a:gd name="connsiteY13" fmla="*/ 917438 h 1014650"/>
              <a:gd name="connsiteX14" fmla="*/ 416189 w 558970"/>
              <a:gd name="connsiteY14" fmla="*/ 1014650 h 1014650"/>
              <a:gd name="connsiteX15" fmla="*/ 385810 w 558970"/>
              <a:gd name="connsiteY15" fmla="*/ 1011612 h 1014650"/>
              <a:gd name="connsiteX16" fmla="*/ 312901 w 558970"/>
              <a:gd name="connsiteY16" fmla="*/ 938703 h 1014650"/>
              <a:gd name="connsiteX17" fmla="*/ 239992 w 558970"/>
              <a:gd name="connsiteY17" fmla="*/ 874908 h 1014650"/>
              <a:gd name="connsiteX18" fmla="*/ 218727 w 558970"/>
              <a:gd name="connsiteY18" fmla="*/ 859718 h 1014650"/>
              <a:gd name="connsiteX19" fmla="*/ 212651 w 558970"/>
              <a:gd name="connsiteY19" fmla="*/ 801999 h 1014650"/>
              <a:gd name="connsiteX20" fmla="*/ 209613 w 558970"/>
              <a:gd name="connsiteY20" fmla="*/ 777696 h 1014650"/>
              <a:gd name="connsiteX21" fmla="*/ 209613 w 558970"/>
              <a:gd name="connsiteY21" fmla="*/ 729090 h 1014650"/>
              <a:gd name="connsiteX22" fmla="*/ 209613 w 558970"/>
              <a:gd name="connsiteY22" fmla="*/ 686560 h 1014650"/>
              <a:gd name="connsiteX23" fmla="*/ 212651 w 558970"/>
              <a:gd name="connsiteY23" fmla="*/ 656181 h 1014650"/>
              <a:gd name="connsiteX24" fmla="*/ 179235 w 558970"/>
              <a:gd name="connsiteY24" fmla="*/ 619726 h 1014650"/>
              <a:gd name="connsiteX25" fmla="*/ 151894 w 558970"/>
              <a:gd name="connsiteY25" fmla="*/ 592386 h 1014650"/>
              <a:gd name="connsiteX26" fmla="*/ 130629 w 558970"/>
              <a:gd name="connsiteY26" fmla="*/ 531628 h 1014650"/>
              <a:gd name="connsiteX27" fmla="*/ 133667 w 558970"/>
              <a:gd name="connsiteY27" fmla="*/ 495174 h 1014650"/>
              <a:gd name="connsiteX28" fmla="*/ 133667 w 558970"/>
              <a:gd name="connsiteY28" fmla="*/ 434416 h 1014650"/>
              <a:gd name="connsiteX29" fmla="*/ 39492 w 558970"/>
              <a:gd name="connsiteY29" fmla="*/ 428340 h 1014650"/>
              <a:gd name="connsiteX30" fmla="*/ 18227 w 558970"/>
              <a:gd name="connsiteY30" fmla="*/ 385810 h 1014650"/>
              <a:gd name="connsiteX31" fmla="*/ 0 w 558970"/>
              <a:gd name="connsiteY31" fmla="*/ 322015 h 1014650"/>
              <a:gd name="connsiteX32" fmla="*/ 63795 w 558970"/>
              <a:gd name="connsiteY32" fmla="*/ 306825 h 1014650"/>
              <a:gd name="connsiteX33" fmla="*/ 118477 w 558970"/>
              <a:gd name="connsiteY33" fmla="*/ 303788 h 1014650"/>
              <a:gd name="connsiteX34" fmla="*/ 133667 w 558970"/>
              <a:gd name="connsiteY34" fmla="*/ 243030 h 1014650"/>
              <a:gd name="connsiteX35" fmla="*/ 133667 w 558970"/>
              <a:gd name="connsiteY35" fmla="*/ 197462 h 1014650"/>
              <a:gd name="connsiteX36" fmla="*/ 148856 w 558970"/>
              <a:gd name="connsiteY36" fmla="*/ 136704 h 1014650"/>
              <a:gd name="connsiteX37" fmla="*/ 154932 w 558970"/>
              <a:gd name="connsiteY37" fmla="*/ 0 h 1014650"/>
              <a:gd name="connsiteX0" fmla="*/ 154932 w 558970"/>
              <a:gd name="connsiteY0" fmla="*/ 0 h 1014650"/>
              <a:gd name="connsiteX1" fmla="*/ 276447 w 558970"/>
              <a:gd name="connsiteY1" fmla="*/ 33417 h 1014650"/>
              <a:gd name="connsiteX2" fmla="*/ 370621 w 558970"/>
              <a:gd name="connsiteY2" fmla="*/ 36455 h 1014650"/>
              <a:gd name="connsiteX3" fmla="*/ 337204 w 558970"/>
              <a:gd name="connsiteY3" fmla="*/ 221764 h 1014650"/>
              <a:gd name="connsiteX4" fmla="*/ 373658 w 558970"/>
              <a:gd name="connsiteY4" fmla="*/ 273409 h 1014650"/>
              <a:gd name="connsiteX5" fmla="*/ 516439 w 558970"/>
              <a:gd name="connsiteY5" fmla="*/ 267333 h 1014650"/>
              <a:gd name="connsiteX6" fmla="*/ 558970 w 558970"/>
              <a:gd name="connsiteY6" fmla="*/ 346318 h 1014650"/>
              <a:gd name="connsiteX7" fmla="*/ 531628 w 558970"/>
              <a:gd name="connsiteY7" fmla="*/ 419227 h 1014650"/>
              <a:gd name="connsiteX8" fmla="*/ 470871 w 558970"/>
              <a:gd name="connsiteY8" fmla="*/ 486060 h 1014650"/>
              <a:gd name="connsiteX9" fmla="*/ 498211 w 558970"/>
              <a:gd name="connsiteY9" fmla="*/ 613650 h 1014650"/>
              <a:gd name="connsiteX10" fmla="*/ 483022 w 558970"/>
              <a:gd name="connsiteY10" fmla="*/ 674408 h 1014650"/>
              <a:gd name="connsiteX11" fmla="*/ 486060 w 558970"/>
              <a:gd name="connsiteY11" fmla="*/ 753393 h 1014650"/>
              <a:gd name="connsiteX12" fmla="*/ 440491 w 558970"/>
              <a:gd name="connsiteY12" fmla="*/ 920476 h 1014650"/>
              <a:gd name="connsiteX13" fmla="*/ 431378 w 558970"/>
              <a:gd name="connsiteY13" fmla="*/ 959968 h 1014650"/>
              <a:gd name="connsiteX14" fmla="*/ 416189 w 558970"/>
              <a:gd name="connsiteY14" fmla="*/ 1014650 h 1014650"/>
              <a:gd name="connsiteX15" fmla="*/ 385810 w 558970"/>
              <a:gd name="connsiteY15" fmla="*/ 1011612 h 1014650"/>
              <a:gd name="connsiteX16" fmla="*/ 312901 w 558970"/>
              <a:gd name="connsiteY16" fmla="*/ 938703 h 1014650"/>
              <a:gd name="connsiteX17" fmla="*/ 239992 w 558970"/>
              <a:gd name="connsiteY17" fmla="*/ 874908 h 1014650"/>
              <a:gd name="connsiteX18" fmla="*/ 218727 w 558970"/>
              <a:gd name="connsiteY18" fmla="*/ 859718 h 1014650"/>
              <a:gd name="connsiteX19" fmla="*/ 212651 w 558970"/>
              <a:gd name="connsiteY19" fmla="*/ 801999 h 1014650"/>
              <a:gd name="connsiteX20" fmla="*/ 209613 w 558970"/>
              <a:gd name="connsiteY20" fmla="*/ 777696 h 1014650"/>
              <a:gd name="connsiteX21" fmla="*/ 209613 w 558970"/>
              <a:gd name="connsiteY21" fmla="*/ 729090 h 1014650"/>
              <a:gd name="connsiteX22" fmla="*/ 209613 w 558970"/>
              <a:gd name="connsiteY22" fmla="*/ 686560 h 1014650"/>
              <a:gd name="connsiteX23" fmla="*/ 212651 w 558970"/>
              <a:gd name="connsiteY23" fmla="*/ 656181 h 1014650"/>
              <a:gd name="connsiteX24" fmla="*/ 179235 w 558970"/>
              <a:gd name="connsiteY24" fmla="*/ 619726 h 1014650"/>
              <a:gd name="connsiteX25" fmla="*/ 151894 w 558970"/>
              <a:gd name="connsiteY25" fmla="*/ 592386 h 1014650"/>
              <a:gd name="connsiteX26" fmla="*/ 130629 w 558970"/>
              <a:gd name="connsiteY26" fmla="*/ 531628 h 1014650"/>
              <a:gd name="connsiteX27" fmla="*/ 133667 w 558970"/>
              <a:gd name="connsiteY27" fmla="*/ 495174 h 1014650"/>
              <a:gd name="connsiteX28" fmla="*/ 133667 w 558970"/>
              <a:gd name="connsiteY28" fmla="*/ 434416 h 1014650"/>
              <a:gd name="connsiteX29" fmla="*/ 39492 w 558970"/>
              <a:gd name="connsiteY29" fmla="*/ 428340 h 1014650"/>
              <a:gd name="connsiteX30" fmla="*/ 18227 w 558970"/>
              <a:gd name="connsiteY30" fmla="*/ 385810 h 1014650"/>
              <a:gd name="connsiteX31" fmla="*/ 0 w 558970"/>
              <a:gd name="connsiteY31" fmla="*/ 322015 h 1014650"/>
              <a:gd name="connsiteX32" fmla="*/ 63795 w 558970"/>
              <a:gd name="connsiteY32" fmla="*/ 306825 h 1014650"/>
              <a:gd name="connsiteX33" fmla="*/ 118477 w 558970"/>
              <a:gd name="connsiteY33" fmla="*/ 303788 h 1014650"/>
              <a:gd name="connsiteX34" fmla="*/ 133667 w 558970"/>
              <a:gd name="connsiteY34" fmla="*/ 243030 h 1014650"/>
              <a:gd name="connsiteX35" fmla="*/ 133667 w 558970"/>
              <a:gd name="connsiteY35" fmla="*/ 197462 h 1014650"/>
              <a:gd name="connsiteX36" fmla="*/ 148856 w 558970"/>
              <a:gd name="connsiteY36" fmla="*/ 136704 h 1014650"/>
              <a:gd name="connsiteX37" fmla="*/ 154932 w 558970"/>
              <a:gd name="connsiteY37" fmla="*/ 0 h 101465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40491 w 558970"/>
              <a:gd name="connsiteY12" fmla="*/ 920476 h 1072370"/>
              <a:gd name="connsiteX13" fmla="*/ 431378 w 558970"/>
              <a:gd name="connsiteY13" fmla="*/ 959968 h 1072370"/>
              <a:gd name="connsiteX14" fmla="*/ 416189 w 558970"/>
              <a:gd name="connsiteY14" fmla="*/ 1014650 h 1072370"/>
              <a:gd name="connsiteX15" fmla="*/ 373659 w 558970"/>
              <a:gd name="connsiteY15" fmla="*/ 1072370 h 1072370"/>
              <a:gd name="connsiteX16" fmla="*/ 312901 w 558970"/>
              <a:gd name="connsiteY16" fmla="*/ 938703 h 1072370"/>
              <a:gd name="connsiteX17" fmla="*/ 239992 w 558970"/>
              <a:gd name="connsiteY17" fmla="*/ 874908 h 1072370"/>
              <a:gd name="connsiteX18" fmla="*/ 218727 w 558970"/>
              <a:gd name="connsiteY18" fmla="*/ 859718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40491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312901 w 558970"/>
              <a:gd name="connsiteY16" fmla="*/ 938703 h 1072370"/>
              <a:gd name="connsiteX17" fmla="*/ 239992 w 558970"/>
              <a:gd name="connsiteY17" fmla="*/ 874908 h 1072370"/>
              <a:gd name="connsiteX18" fmla="*/ 218727 w 558970"/>
              <a:gd name="connsiteY18" fmla="*/ 859718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40491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88598 w 558970"/>
              <a:gd name="connsiteY16" fmla="*/ 938703 h 1072370"/>
              <a:gd name="connsiteX17" fmla="*/ 239992 w 558970"/>
              <a:gd name="connsiteY17" fmla="*/ 874908 h 1072370"/>
              <a:gd name="connsiteX18" fmla="*/ 218727 w 558970"/>
              <a:gd name="connsiteY18" fmla="*/ 859718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88598 w 558970"/>
              <a:gd name="connsiteY16" fmla="*/ 938703 h 1072370"/>
              <a:gd name="connsiteX17" fmla="*/ 239992 w 558970"/>
              <a:gd name="connsiteY17" fmla="*/ 874908 h 1072370"/>
              <a:gd name="connsiteX18" fmla="*/ 218727 w 558970"/>
              <a:gd name="connsiteY18" fmla="*/ 859718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39992 w 558970"/>
              <a:gd name="connsiteY17" fmla="*/ 874908 h 1072370"/>
              <a:gd name="connsiteX18" fmla="*/ 218727 w 558970"/>
              <a:gd name="connsiteY18" fmla="*/ 859718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39992 w 558970"/>
              <a:gd name="connsiteY17" fmla="*/ 874908 h 1072370"/>
              <a:gd name="connsiteX18" fmla="*/ 185311 w 558970"/>
              <a:gd name="connsiteY18" fmla="*/ 862756 h 1072370"/>
              <a:gd name="connsiteX19" fmla="*/ 212651 w 558970"/>
              <a:gd name="connsiteY19" fmla="*/ 801999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39992 w 558970"/>
              <a:gd name="connsiteY17" fmla="*/ 874908 h 1072370"/>
              <a:gd name="connsiteX18" fmla="*/ 185311 w 558970"/>
              <a:gd name="connsiteY18" fmla="*/ 862756 h 1072370"/>
              <a:gd name="connsiteX19" fmla="*/ 179234 w 558970"/>
              <a:gd name="connsiteY19" fmla="*/ 798962 h 1072370"/>
              <a:gd name="connsiteX20" fmla="*/ 209613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39992 w 558970"/>
              <a:gd name="connsiteY17" fmla="*/ 874908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209613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212651 w 558970"/>
              <a:gd name="connsiteY23" fmla="*/ 656181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79235 w 558970"/>
              <a:gd name="connsiteY24" fmla="*/ 619726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30629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33667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73160 w 558970"/>
              <a:gd name="connsiteY27" fmla="*/ 495174 h 1072370"/>
              <a:gd name="connsiteX28" fmla="*/ 133667 w 558970"/>
              <a:gd name="connsiteY28" fmla="*/ 43441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73160 w 558970"/>
              <a:gd name="connsiteY27" fmla="*/ 495174 h 1072370"/>
              <a:gd name="connsiteX28" fmla="*/ 88099 w 558970"/>
              <a:gd name="connsiteY28" fmla="*/ 492136 h 1072370"/>
              <a:gd name="connsiteX29" fmla="*/ 39492 w 558970"/>
              <a:gd name="connsiteY29" fmla="*/ 428340 h 1072370"/>
              <a:gd name="connsiteX30" fmla="*/ 18227 w 558970"/>
              <a:gd name="connsiteY30" fmla="*/ 385810 h 1072370"/>
              <a:gd name="connsiteX31" fmla="*/ 0 w 558970"/>
              <a:gd name="connsiteY31" fmla="*/ 322015 h 1072370"/>
              <a:gd name="connsiteX32" fmla="*/ 63795 w 558970"/>
              <a:gd name="connsiteY32" fmla="*/ 306825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73160 w 558970"/>
              <a:gd name="connsiteY27" fmla="*/ 495174 h 1072370"/>
              <a:gd name="connsiteX28" fmla="*/ 88099 w 558970"/>
              <a:gd name="connsiteY28" fmla="*/ 492136 h 1072370"/>
              <a:gd name="connsiteX29" fmla="*/ 39492 w 558970"/>
              <a:gd name="connsiteY29" fmla="*/ 428340 h 1072370"/>
              <a:gd name="connsiteX30" fmla="*/ 18227 w 558970"/>
              <a:gd name="connsiteY30" fmla="*/ 385810 h 1072370"/>
              <a:gd name="connsiteX31" fmla="*/ 0 w 558970"/>
              <a:gd name="connsiteY31" fmla="*/ 322015 h 1072370"/>
              <a:gd name="connsiteX32" fmla="*/ 54681 w 558970"/>
              <a:gd name="connsiteY32" fmla="*/ 276446 h 1072370"/>
              <a:gd name="connsiteX33" fmla="*/ 118477 w 558970"/>
              <a:gd name="connsiteY33" fmla="*/ 30378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73160 w 558970"/>
              <a:gd name="connsiteY27" fmla="*/ 495174 h 1072370"/>
              <a:gd name="connsiteX28" fmla="*/ 88099 w 558970"/>
              <a:gd name="connsiteY28" fmla="*/ 492136 h 1072370"/>
              <a:gd name="connsiteX29" fmla="*/ 39492 w 558970"/>
              <a:gd name="connsiteY29" fmla="*/ 428340 h 1072370"/>
              <a:gd name="connsiteX30" fmla="*/ 18227 w 558970"/>
              <a:gd name="connsiteY30" fmla="*/ 385810 h 1072370"/>
              <a:gd name="connsiteX31" fmla="*/ 0 w 558970"/>
              <a:gd name="connsiteY31" fmla="*/ 322015 h 1072370"/>
              <a:gd name="connsiteX32" fmla="*/ 54681 w 558970"/>
              <a:gd name="connsiteY32" fmla="*/ 276446 h 1072370"/>
              <a:gd name="connsiteX33" fmla="*/ 118477 w 558970"/>
              <a:gd name="connsiteY33" fmla="*/ 28859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 name="connsiteX0" fmla="*/ 154932 w 558970"/>
              <a:gd name="connsiteY0" fmla="*/ 0 h 1072370"/>
              <a:gd name="connsiteX1" fmla="*/ 276447 w 558970"/>
              <a:gd name="connsiteY1" fmla="*/ 33417 h 1072370"/>
              <a:gd name="connsiteX2" fmla="*/ 370621 w 558970"/>
              <a:gd name="connsiteY2" fmla="*/ 36455 h 1072370"/>
              <a:gd name="connsiteX3" fmla="*/ 337204 w 558970"/>
              <a:gd name="connsiteY3" fmla="*/ 221764 h 1072370"/>
              <a:gd name="connsiteX4" fmla="*/ 373658 w 558970"/>
              <a:gd name="connsiteY4" fmla="*/ 273409 h 1072370"/>
              <a:gd name="connsiteX5" fmla="*/ 516439 w 558970"/>
              <a:gd name="connsiteY5" fmla="*/ 267333 h 1072370"/>
              <a:gd name="connsiteX6" fmla="*/ 558970 w 558970"/>
              <a:gd name="connsiteY6" fmla="*/ 346318 h 1072370"/>
              <a:gd name="connsiteX7" fmla="*/ 531628 w 558970"/>
              <a:gd name="connsiteY7" fmla="*/ 419227 h 1072370"/>
              <a:gd name="connsiteX8" fmla="*/ 470871 w 558970"/>
              <a:gd name="connsiteY8" fmla="*/ 486060 h 1072370"/>
              <a:gd name="connsiteX9" fmla="*/ 498211 w 558970"/>
              <a:gd name="connsiteY9" fmla="*/ 613650 h 1072370"/>
              <a:gd name="connsiteX10" fmla="*/ 483022 w 558970"/>
              <a:gd name="connsiteY10" fmla="*/ 674408 h 1072370"/>
              <a:gd name="connsiteX11" fmla="*/ 486060 w 558970"/>
              <a:gd name="connsiteY11" fmla="*/ 753393 h 1072370"/>
              <a:gd name="connsiteX12" fmla="*/ 464794 w 558970"/>
              <a:gd name="connsiteY12" fmla="*/ 920476 h 1072370"/>
              <a:gd name="connsiteX13" fmla="*/ 431378 w 558970"/>
              <a:gd name="connsiteY13" fmla="*/ 959968 h 1072370"/>
              <a:gd name="connsiteX14" fmla="*/ 428340 w 558970"/>
              <a:gd name="connsiteY14" fmla="*/ 1060218 h 1072370"/>
              <a:gd name="connsiteX15" fmla="*/ 373659 w 558970"/>
              <a:gd name="connsiteY15" fmla="*/ 1072370 h 1072370"/>
              <a:gd name="connsiteX16" fmla="*/ 233916 w 558970"/>
              <a:gd name="connsiteY16" fmla="*/ 966044 h 1072370"/>
              <a:gd name="connsiteX17" fmla="*/ 209613 w 558970"/>
              <a:gd name="connsiteY17" fmla="*/ 890097 h 1072370"/>
              <a:gd name="connsiteX18" fmla="*/ 185311 w 558970"/>
              <a:gd name="connsiteY18" fmla="*/ 862756 h 1072370"/>
              <a:gd name="connsiteX19" fmla="*/ 179234 w 558970"/>
              <a:gd name="connsiteY19" fmla="*/ 798962 h 1072370"/>
              <a:gd name="connsiteX20" fmla="*/ 170121 w 558970"/>
              <a:gd name="connsiteY20" fmla="*/ 777696 h 1072370"/>
              <a:gd name="connsiteX21" fmla="*/ 179234 w 558970"/>
              <a:gd name="connsiteY21" fmla="*/ 729090 h 1072370"/>
              <a:gd name="connsiteX22" fmla="*/ 209613 w 558970"/>
              <a:gd name="connsiteY22" fmla="*/ 686560 h 1072370"/>
              <a:gd name="connsiteX23" fmla="*/ 191386 w 558970"/>
              <a:gd name="connsiteY23" fmla="*/ 662257 h 1072370"/>
              <a:gd name="connsiteX24" fmla="*/ 133667 w 558970"/>
              <a:gd name="connsiteY24" fmla="*/ 637954 h 1072370"/>
              <a:gd name="connsiteX25" fmla="*/ 151894 w 558970"/>
              <a:gd name="connsiteY25" fmla="*/ 592386 h 1072370"/>
              <a:gd name="connsiteX26" fmla="*/ 157970 w 558970"/>
              <a:gd name="connsiteY26" fmla="*/ 531628 h 1072370"/>
              <a:gd name="connsiteX27" fmla="*/ 173160 w 558970"/>
              <a:gd name="connsiteY27" fmla="*/ 495174 h 1072370"/>
              <a:gd name="connsiteX28" fmla="*/ 88099 w 558970"/>
              <a:gd name="connsiteY28" fmla="*/ 492136 h 1072370"/>
              <a:gd name="connsiteX29" fmla="*/ 15189 w 558970"/>
              <a:gd name="connsiteY29" fmla="*/ 486060 h 1072370"/>
              <a:gd name="connsiteX30" fmla="*/ 18227 w 558970"/>
              <a:gd name="connsiteY30" fmla="*/ 385810 h 1072370"/>
              <a:gd name="connsiteX31" fmla="*/ 0 w 558970"/>
              <a:gd name="connsiteY31" fmla="*/ 322015 h 1072370"/>
              <a:gd name="connsiteX32" fmla="*/ 54681 w 558970"/>
              <a:gd name="connsiteY32" fmla="*/ 276446 h 1072370"/>
              <a:gd name="connsiteX33" fmla="*/ 118477 w 558970"/>
              <a:gd name="connsiteY33" fmla="*/ 288598 h 1072370"/>
              <a:gd name="connsiteX34" fmla="*/ 133667 w 558970"/>
              <a:gd name="connsiteY34" fmla="*/ 243030 h 1072370"/>
              <a:gd name="connsiteX35" fmla="*/ 133667 w 558970"/>
              <a:gd name="connsiteY35" fmla="*/ 197462 h 1072370"/>
              <a:gd name="connsiteX36" fmla="*/ 148856 w 558970"/>
              <a:gd name="connsiteY36" fmla="*/ 136704 h 1072370"/>
              <a:gd name="connsiteX37" fmla="*/ 154932 w 558970"/>
              <a:gd name="connsiteY37" fmla="*/ 0 h 107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8970" h="1072370">
                <a:moveTo>
                  <a:pt x="154932" y="0"/>
                </a:moveTo>
                <a:lnTo>
                  <a:pt x="276447" y="33417"/>
                </a:lnTo>
                <a:lnTo>
                  <a:pt x="370621" y="36455"/>
                </a:lnTo>
                <a:lnTo>
                  <a:pt x="337204" y="221764"/>
                </a:lnTo>
                <a:lnTo>
                  <a:pt x="373658" y="273409"/>
                </a:lnTo>
                <a:lnTo>
                  <a:pt x="516439" y="267333"/>
                </a:lnTo>
                <a:lnTo>
                  <a:pt x="558970" y="346318"/>
                </a:lnTo>
                <a:lnTo>
                  <a:pt x="531628" y="419227"/>
                </a:lnTo>
                <a:lnTo>
                  <a:pt x="470871" y="486060"/>
                </a:lnTo>
                <a:lnTo>
                  <a:pt x="498211" y="613650"/>
                </a:lnTo>
                <a:lnTo>
                  <a:pt x="483022" y="674408"/>
                </a:lnTo>
                <a:lnTo>
                  <a:pt x="486060" y="753393"/>
                </a:lnTo>
                <a:cubicBezTo>
                  <a:pt x="466820" y="797948"/>
                  <a:pt x="484034" y="875921"/>
                  <a:pt x="464794" y="920476"/>
                </a:cubicBezTo>
                <a:lnTo>
                  <a:pt x="431378" y="959968"/>
                </a:lnTo>
                <a:cubicBezTo>
                  <a:pt x="430365" y="993385"/>
                  <a:pt x="429353" y="1026801"/>
                  <a:pt x="428340" y="1060218"/>
                </a:cubicBezTo>
                <a:lnTo>
                  <a:pt x="373659" y="1072370"/>
                </a:lnTo>
                <a:lnTo>
                  <a:pt x="233916" y="966044"/>
                </a:lnTo>
                <a:lnTo>
                  <a:pt x="209613" y="890097"/>
                </a:lnTo>
                <a:lnTo>
                  <a:pt x="185311" y="862756"/>
                </a:lnTo>
                <a:lnTo>
                  <a:pt x="179234" y="798962"/>
                </a:lnTo>
                <a:lnTo>
                  <a:pt x="170121" y="777696"/>
                </a:lnTo>
                <a:cubicBezTo>
                  <a:pt x="183285" y="761494"/>
                  <a:pt x="172652" y="744279"/>
                  <a:pt x="179234" y="729090"/>
                </a:cubicBezTo>
                <a:cubicBezTo>
                  <a:pt x="185816" y="713901"/>
                  <a:pt x="209613" y="700737"/>
                  <a:pt x="209613" y="686560"/>
                </a:cubicBezTo>
                <a:lnTo>
                  <a:pt x="191386" y="662257"/>
                </a:lnTo>
                <a:lnTo>
                  <a:pt x="133667" y="637954"/>
                </a:lnTo>
                <a:lnTo>
                  <a:pt x="151894" y="592386"/>
                </a:lnTo>
                <a:lnTo>
                  <a:pt x="157970" y="531628"/>
                </a:lnTo>
                <a:lnTo>
                  <a:pt x="173160" y="495174"/>
                </a:lnTo>
                <a:lnTo>
                  <a:pt x="88099" y="492136"/>
                </a:lnTo>
                <a:lnTo>
                  <a:pt x="15189" y="486060"/>
                </a:lnTo>
                <a:cubicBezTo>
                  <a:pt x="16202" y="452643"/>
                  <a:pt x="17214" y="419227"/>
                  <a:pt x="18227" y="385810"/>
                </a:cubicBezTo>
                <a:lnTo>
                  <a:pt x="0" y="322015"/>
                </a:lnTo>
                <a:lnTo>
                  <a:pt x="54681" y="276446"/>
                </a:lnTo>
                <a:lnTo>
                  <a:pt x="118477" y="288598"/>
                </a:lnTo>
                <a:lnTo>
                  <a:pt x="133667" y="243030"/>
                </a:lnTo>
                <a:lnTo>
                  <a:pt x="133667" y="197462"/>
                </a:lnTo>
                <a:lnTo>
                  <a:pt x="148856" y="136704"/>
                </a:lnTo>
                <a:lnTo>
                  <a:pt x="154932" y="0"/>
                </a:lnTo>
                <a:close/>
              </a:path>
            </a:pathLst>
          </a:custGeom>
          <a:solidFill>
            <a:srgbClr val="FFFF0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87171" y="2221215"/>
            <a:ext cx="1199456" cy="747808"/>
          </a:xfrm>
          <a:custGeom>
            <a:avLst/>
            <a:gdLst>
              <a:gd name="connsiteX0" fmla="*/ 0 w 1199456"/>
              <a:gd name="connsiteY0" fmla="*/ 136975 h 699682"/>
              <a:gd name="connsiteX1" fmla="*/ 62934 w 1199456"/>
              <a:gd name="connsiteY1" fmla="*/ 88848 h 699682"/>
              <a:gd name="connsiteX2" fmla="*/ 148081 w 1199456"/>
              <a:gd name="connsiteY2" fmla="*/ 40722 h 699682"/>
              <a:gd name="connsiteX3" fmla="*/ 199909 w 1199456"/>
              <a:gd name="connsiteY3" fmla="*/ 0 h 699682"/>
              <a:gd name="connsiteX4" fmla="*/ 277652 w 1199456"/>
              <a:gd name="connsiteY4" fmla="*/ 0 h 699682"/>
              <a:gd name="connsiteX5" fmla="*/ 392414 w 1199456"/>
              <a:gd name="connsiteY5" fmla="*/ 48126 h 699682"/>
              <a:gd name="connsiteX6" fmla="*/ 470157 w 1199456"/>
              <a:gd name="connsiteY6" fmla="*/ 103657 h 699682"/>
              <a:gd name="connsiteX7" fmla="*/ 503475 w 1199456"/>
              <a:gd name="connsiteY7" fmla="*/ 151783 h 699682"/>
              <a:gd name="connsiteX8" fmla="*/ 536793 w 1199456"/>
              <a:gd name="connsiteY8" fmla="*/ 225823 h 699682"/>
              <a:gd name="connsiteX9" fmla="*/ 551601 w 1199456"/>
              <a:gd name="connsiteY9" fmla="*/ 277652 h 699682"/>
              <a:gd name="connsiteX10" fmla="*/ 625642 w 1199456"/>
              <a:gd name="connsiteY10" fmla="*/ 314672 h 699682"/>
              <a:gd name="connsiteX11" fmla="*/ 729299 w 1199456"/>
              <a:gd name="connsiteY11" fmla="*/ 329480 h 699682"/>
              <a:gd name="connsiteX12" fmla="*/ 810743 w 1199456"/>
              <a:gd name="connsiteY12" fmla="*/ 329480 h 699682"/>
              <a:gd name="connsiteX13" fmla="*/ 855167 w 1199456"/>
              <a:gd name="connsiteY13" fmla="*/ 329480 h 699682"/>
              <a:gd name="connsiteX14" fmla="*/ 936612 w 1199456"/>
              <a:gd name="connsiteY14" fmla="*/ 329480 h 699682"/>
              <a:gd name="connsiteX15" fmla="*/ 1029163 w 1199456"/>
              <a:gd name="connsiteY15" fmla="*/ 329480 h 699682"/>
              <a:gd name="connsiteX16" fmla="*/ 1099501 w 1199456"/>
              <a:gd name="connsiteY16" fmla="*/ 362798 h 699682"/>
              <a:gd name="connsiteX17" fmla="*/ 1080991 w 1199456"/>
              <a:gd name="connsiteY17" fmla="*/ 422031 h 699682"/>
              <a:gd name="connsiteX18" fmla="*/ 1106905 w 1199456"/>
              <a:gd name="connsiteY18" fmla="*/ 470157 h 699682"/>
              <a:gd name="connsiteX19" fmla="*/ 1155031 w 1199456"/>
              <a:gd name="connsiteY19" fmla="*/ 533091 h 699682"/>
              <a:gd name="connsiteX20" fmla="*/ 1166138 w 1199456"/>
              <a:gd name="connsiteY20" fmla="*/ 581218 h 699682"/>
              <a:gd name="connsiteX21" fmla="*/ 1199456 w 1199456"/>
              <a:gd name="connsiteY21" fmla="*/ 640450 h 699682"/>
              <a:gd name="connsiteX22" fmla="*/ 1125415 w 1199456"/>
              <a:gd name="connsiteY22" fmla="*/ 688576 h 699682"/>
              <a:gd name="connsiteX23" fmla="*/ 966228 w 1199456"/>
              <a:gd name="connsiteY23" fmla="*/ 699682 h 699682"/>
              <a:gd name="connsiteX24" fmla="*/ 821849 w 1199456"/>
              <a:gd name="connsiteY24" fmla="*/ 688576 h 699682"/>
              <a:gd name="connsiteX25" fmla="*/ 740405 w 1199456"/>
              <a:gd name="connsiteY25" fmla="*/ 684874 h 699682"/>
              <a:gd name="connsiteX26" fmla="*/ 677470 w 1199456"/>
              <a:gd name="connsiteY26" fmla="*/ 614536 h 699682"/>
              <a:gd name="connsiteX27" fmla="*/ 566410 w 1199456"/>
              <a:gd name="connsiteY27" fmla="*/ 592324 h 699682"/>
              <a:gd name="connsiteX28" fmla="*/ 422031 w 1199456"/>
              <a:gd name="connsiteY28" fmla="*/ 559006 h 699682"/>
              <a:gd name="connsiteX29" fmla="*/ 322076 w 1199456"/>
              <a:gd name="connsiteY29" fmla="*/ 533091 h 699682"/>
              <a:gd name="connsiteX30" fmla="*/ 225823 w 1199456"/>
              <a:gd name="connsiteY30" fmla="*/ 614536 h 699682"/>
              <a:gd name="connsiteX31" fmla="*/ 192505 w 1199456"/>
              <a:gd name="connsiteY31" fmla="*/ 618238 h 699682"/>
              <a:gd name="connsiteX32" fmla="*/ 192505 w 1199456"/>
              <a:gd name="connsiteY32" fmla="*/ 570112 h 699682"/>
              <a:gd name="connsiteX33" fmla="*/ 162889 w 1199456"/>
              <a:gd name="connsiteY33" fmla="*/ 525687 h 699682"/>
              <a:gd name="connsiteX34" fmla="*/ 92550 w 1199456"/>
              <a:gd name="connsiteY34" fmla="*/ 470157 h 699682"/>
              <a:gd name="connsiteX35" fmla="*/ 70338 w 1199456"/>
              <a:gd name="connsiteY35" fmla="*/ 447945 h 699682"/>
              <a:gd name="connsiteX36" fmla="*/ 70338 w 1199456"/>
              <a:gd name="connsiteY36" fmla="*/ 407223 h 699682"/>
              <a:gd name="connsiteX37" fmla="*/ 51828 w 1199456"/>
              <a:gd name="connsiteY37" fmla="*/ 377606 h 699682"/>
              <a:gd name="connsiteX38" fmla="*/ 33318 w 1199456"/>
              <a:gd name="connsiteY38" fmla="*/ 366500 h 699682"/>
              <a:gd name="connsiteX39" fmla="*/ 33318 w 1199456"/>
              <a:gd name="connsiteY39" fmla="*/ 314672 h 699682"/>
              <a:gd name="connsiteX40" fmla="*/ 33318 w 1199456"/>
              <a:gd name="connsiteY40" fmla="*/ 288758 h 699682"/>
              <a:gd name="connsiteX41" fmla="*/ 29616 w 1199456"/>
              <a:gd name="connsiteY41" fmla="*/ 233227 h 699682"/>
              <a:gd name="connsiteX42" fmla="*/ 0 w 1199456"/>
              <a:gd name="connsiteY42" fmla="*/ 136975 h 699682"/>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392414 w 1199456"/>
              <a:gd name="connsiteY5" fmla="*/ 96252 h 747808"/>
              <a:gd name="connsiteX6" fmla="*/ 470157 w 1199456"/>
              <a:gd name="connsiteY6" fmla="*/ 151783 h 747808"/>
              <a:gd name="connsiteX7" fmla="*/ 503475 w 1199456"/>
              <a:gd name="connsiteY7" fmla="*/ 199909 h 747808"/>
              <a:gd name="connsiteX8" fmla="*/ 536793 w 1199456"/>
              <a:gd name="connsiteY8" fmla="*/ 273949 h 747808"/>
              <a:gd name="connsiteX9" fmla="*/ 551601 w 1199456"/>
              <a:gd name="connsiteY9" fmla="*/ 325778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70157 w 1199456"/>
              <a:gd name="connsiteY6" fmla="*/ 151783 h 747808"/>
              <a:gd name="connsiteX7" fmla="*/ 503475 w 1199456"/>
              <a:gd name="connsiteY7" fmla="*/ 199909 h 747808"/>
              <a:gd name="connsiteX8" fmla="*/ 536793 w 1199456"/>
              <a:gd name="connsiteY8" fmla="*/ 273949 h 747808"/>
              <a:gd name="connsiteX9" fmla="*/ 551601 w 1199456"/>
              <a:gd name="connsiteY9" fmla="*/ 325778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03475 w 1199456"/>
              <a:gd name="connsiteY7" fmla="*/ 199909 h 747808"/>
              <a:gd name="connsiteX8" fmla="*/ 536793 w 1199456"/>
              <a:gd name="connsiteY8" fmla="*/ 273949 h 747808"/>
              <a:gd name="connsiteX9" fmla="*/ 551601 w 1199456"/>
              <a:gd name="connsiteY9" fmla="*/ 325778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36793 w 1199456"/>
              <a:gd name="connsiteY8" fmla="*/ 273949 h 747808"/>
              <a:gd name="connsiteX9" fmla="*/ 551601 w 1199456"/>
              <a:gd name="connsiteY9" fmla="*/ 325778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51601 w 1199456"/>
              <a:gd name="connsiteY9" fmla="*/ 325778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70338 w 1199456"/>
              <a:gd name="connsiteY36" fmla="*/ 455349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92550 w 1199456"/>
              <a:gd name="connsiteY34" fmla="*/ 518283 h 747808"/>
              <a:gd name="connsiteX35" fmla="*/ 70338 w 1199456"/>
              <a:gd name="connsiteY35" fmla="*/ 496071 h 747808"/>
              <a:gd name="connsiteX36" fmla="*/ 37020 w 1199456"/>
              <a:gd name="connsiteY36" fmla="*/ 477561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62889 w 1199456"/>
              <a:gd name="connsiteY33" fmla="*/ 573813 h 747808"/>
              <a:gd name="connsiteX34" fmla="*/ 70338 w 1199456"/>
              <a:gd name="connsiteY34" fmla="*/ 540495 h 747808"/>
              <a:gd name="connsiteX35" fmla="*/ 70338 w 1199456"/>
              <a:gd name="connsiteY35" fmla="*/ 496071 h 747808"/>
              <a:gd name="connsiteX36" fmla="*/ 37020 w 1199456"/>
              <a:gd name="connsiteY36" fmla="*/ 477561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14763 w 1199456"/>
              <a:gd name="connsiteY33" fmla="*/ 588621 h 747808"/>
              <a:gd name="connsiteX34" fmla="*/ 70338 w 1199456"/>
              <a:gd name="connsiteY34" fmla="*/ 540495 h 747808"/>
              <a:gd name="connsiteX35" fmla="*/ 70338 w 1199456"/>
              <a:gd name="connsiteY35" fmla="*/ 496071 h 747808"/>
              <a:gd name="connsiteX36" fmla="*/ 37020 w 1199456"/>
              <a:gd name="connsiteY36" fmla="*/ 477561 h 747808"/>
              <a:gd name="connsiteX37" fmla="*/ 51828 w 1199456"/>
              <a:gd name="connsiteY37" fmla="*/ 425732 h 747808"/>
              <a:gd name="connsiteX38" fmla="*/ 33318 w 1199456"/>
              <a:gd name="connsiteY38" fmla="*/ 414626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14763 w 1199456"/>
              <a:gd name="connsiteY33" fmla="*/ 588621 h 747808"/>
              <a:gd name="connsiteX34" fmla="*/ 70338 w 1199456"/>
              <a:gd name="connsiteY34" fmla="*/ 540495 h 747808"/>
              <a:gd name="connsiteX35" fmla="*/ 70338 w 1199456"/>
              <a:gd name="connsiteY35" fmla="*/ 496071 h 747808"/>
              <a:gd name="connsiteX36" fmla="*/ 37020 w 1199456"/>
              <a:gd name="connsiteY36" fmla="*/ 477561 h 747808"/>
              <a:gd name="connsiteX37" fmla="*/ 51828 w 1199456"/>
              <a:gd name="connsiteY37" fmla="*/ 425732 h 747808"/>
              <a:gd name="connsiteX38" fmla="*/ 11106 w 1199456"/>
              <a:gd name="connsiteY38" fmla="*/ 407222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 name="connsiteX0" fmla="*/ 0 w 1199456"/>
              <a:gd name="connsiteY0" fmla="*/ 185101 h 747808"/>
              <a:gd name="connsiteX1" fmla="*/ 62934 w 1199456"/>
              <a:gd name="connsiteY1" fmla="*/ 136974 h 747808"/>
              <a:gd name="connsiteX2" fmla="*/ 148081 w 1199456"/>
              <a:gd name="connsiteY2" fmla="*/ 88848 h 747808"/>
              <a:gd name="connsiteX3" fmla="*/ 199909 w 1199456"/>
              <a:gd name="connsiteY3" fmla="*/ 48126 h 747808"/>
              <a:gd name="connsiteX4" fmla="*/ 292460 w 1199456"/>
              <a:gd name="connsiteY4" fmla="*/ 0 h 747808"/>
              <a:gd name="connsiteX5" fmla="*/ 414627 w 1199456"/>
              <a:gd name="connsiteY5" fmla="*/ 88848 h 747808"/>
              <a:gd name="connsiteX6" fmla="*/ 492369 w 1199456"/>
              <a:gd name="connsiteY6" fmla="*/ 144379 h 747808"/>
              <a:gd name="connsiteX7" fmla="*/ 559006 w 1199456"/>
              <a:gd name="connsiteY7" fmla="*/ 196207 h 747808"/>
              <a:gd name="connsiteX8" fmla="*/ 559006 w 1199456"/>
              <a:gd name="connsiteY8" fmla="*/ 270247 h 747808"/>
              <a:gd name="connsiteX9" fmla="*/ 581218 w 1199456"/>
              <a:gd name="connsiteY9" fmla="*/ 296162 h 747808"/>
              <a:gd name="connsiteX10" fmla="*/ 625642 w 1199456"/>
              <a:gd name="connsiteY10" fmla="*/ 362798 h 747808"/>
              <a:gd name="connsiteX11" fmla="*/ 729299 w 1199456"/>
              <a:gd name="connsiteY11" fmla="*/ 377606 h 747808"/>
              <a:gd name="connsiteX12" fmla="*/ 810743 w 1199456"/>
              <a:gd name="connsiteY12" fmla="*/ 377606 h 747808"/>
              <a:gd name="connsiteX13" fmla="*/ 855167 w 1199456"/>
              <a:gd name="connsiteY13" fmla="*/ 377606 h 747808"/>
              <a:gd name="connsiteX14" fmla="*/ 936612 w 1199456"/>
              <a:gd name="connsiteY14" fmla="*/ 377606 h 747808"/>
              <a:gd name="connsiteX15" fmla="*/ 1029163 w 1199456"/>
              <a:gd name="connsiteY15" fmla="*/ 377606 h 747808"/>
              <a:gd name="connsiteX16" fmla="*/ 1099501 w 1199456"/>
              <a:gd name="connsiteY16" fmla="*/ 410924 h 747808"/>
              <a:gd name="connsiteX17" fmla="*/ 1080991 w 1199456"/>
              <a:gd name="connsiteY17" fmla="*/ 470157 h 747808"/>
              <a:gd name="connsiteX18" fmla="*/ 1106905 w 1199456"/>
              <a:gd name="connsiteY18" fmla="*/ 518283 h 747808"/>
              <a:gd name="connsiteX19" fmla="*/ 1155031 w 1199456"/>
              <a:gd name="connsiteY19" fmla="*/ 581217 h 747808"/>
              <a:gd name="connsiteX20" fmla="*/ 1166138 w 1199456"/>
              <a:gd name="connsiteY20" fmla="*/ 629344 h 747808"/>
              <a:gd name="connsiteX21" fmla="*/ 1199456 w 1199456"/>
              <a:gd name="connsiteY21" fmla="*/ 688576 h 747808"/>
              <a:gd name="connsiteX22" fmla="*/ 1125415 w 1199456"/>
              <a:gd name="connsiteY22" fmla="*/ 736702 h 747808"/>
              <a:gd name="connsiteX23" fmla="*/ 966228 w 1199456"/>
              <a:gd name="connsiteY23" fmla="*/ 747808 h 747808"/>
              <a:gd name="connsiteX24" fmla="*/ 821849 w 1199456"/>
              <a:gd name="connsiteY24" fmla="*/ 736702 h 747808"/>
              <a:gd name="connsiteX25" fmla="*/ 740405 w 1199456"/>
              <a:gd name="connsiteY25" fmla="*/ 733000 h 747808"/>
              <a:gd name="connsiteX26" fmla="*/ 677470 w 1199456"/>
              <a:gd name="connsiteY26" fmla="*/ 662662 h 747808"/>
              <a:gd name="connsiteX27" fmla="*/ 566410 w 1199456"/>
              <a:gd name="connsiteY27" fmla="*/ 640450 h 747808"/>
              <a:gd name="connsiteX28" fmla="*/ 422031 w 1199456"/>
              <a:gd name="connsiteY28" fmla="*/ 607132 h 747808"/>
              <a:gd name="connsiteX29" fmla="*/ 322076 w 1199456"/>
              <a:gd name="connsiteY29" fmla="*/ 581217 h 747808"/>
              <a:gd name="connsiteX30" fmla="*/ 225823 w 1199456"/>
              <a:gd name="connsiteY30" fmla="*/ 662662 h 747808"/>
              <a:gd name="connsiteX31" fmla="*/ 192505 w 1199456"/>
              <a:gd name="connsiteY31" fmla="*/ 666364 h 747808"/>
              <a:gd name="connsiteX32" fmla="*/ 192505 w 1199456"/>
              <a:gd name="connsiteY32" fmla="*/ 618238 h 747808"/>
              <a:gd name="connsiteX33" fmla="*/ 114763 w 1199456"/>
              <a:gd name="connsiteY33" fmla="*/ 588621 h 747808"/>
              <a:gd name="connsiteX34" fmla="*/ 70338 w 1199456"/>
              <a:gd name="connsiteY34" fmla="*/ 540495 h 747808"/>
              <a:gd name="connsiteX35" fmla="*/ 70338 w 1199456"/>
              <a:gd name="connsiteY35" fmla="*/ 496071 h 747808"/>
              <a:gd name="connsiteX36" fmla="*/ 37020 w 1199456"/>
              <a:gd name="connsiteY36" fmla="*/ 477561 h 747808"/>
              <a:gd name="connsiteX37" fmla="*/ 25914 w 1199456"/>
              <a:gd name="connsiteY37" fmla="*/ 425732 h 747808"/>
              <a:gd name="connsiteX38" fmla="*/ 11106 w 1199456"/>
              <a:gd name="connsiteY38" fmla="*/ 407222 h 747808"/>
              <a:gd name="connsiteX39" fmla="*/ 33318 w 1199456"/>
              <a:gd name="connsiteY39" fmla="*/ 362798 h 747808"/>
              <a:gd name="connsiteX40" fmla="*/ 33318 w 1199456"/>
              <a:gd name="connsiteY40" fmla="*/ 336884 h 747808"/>
              <a:gd name="connsiteX41" fmla="*/ 29616 w 1199456"/>
              <a:gd name="connsiteY41" fmla="*/ 281353 h 747808"/>
              <a:gd name="connsiteX42" fmla="*/ 0 w 1199456"/>
              <a:gd name="connsiteY42" fmla="*/ 185101 h 7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9456" h="747808">
                <a:moveTo>
                  <a:pt x="0" y="185101"/>
                </a:moveTo>
                <a:lnTo>
                  <a:pt x="62934" y="136974"/>
                </a:lnTo>
                <a:lnTo>
                  <a:pt x="148081" y="88848"/>
                </a:lnTo>
                <a:lnTo>
                  <a:pt x="199909" y="48126"/>
                </a:lnTo>
                <a:lnTo>
                  <a:pt x="292460" y="0"/>
                </a:lnTo>
                <a:lnTo>
                  <a:pt x="414627" y="88848"/>
                </a:lnTo>
                <a:lnTo>
                  <a:pt x="492369" y="144379"/>
                </a:lnTo>
                <a:lnTo>
                  <a:pt x="559006" y="196207"/>
                </a:lnTo>
                <a:lnTo>
                  <a:pt x="559006" y="270247"/>
                </a:lnTo>
                <a:lnTo>
                  <a:pt x="581218" y="296162"/>
                </a:lnTo>
                <a:lnTo>
                  <a:pt x="625642" y="362798"/>
                </a:lnTo>
                <a:lnTo>
                  <a:pt x="729299" y="377606"/>
                </a:lnTo>
                <a:lnTo>
                  <a:pt x="810743" y="377606"/>
                </a:lnTo>
                <a:lnTo>
                  <a:pt x="855167" y="377606"/>
                </a:lnTo>
                <a:lnTo>
                  <a:pt x="936612" y="377606"/>
                </a:lnTo>
                <a:lnTo>
                  <a:pt x="1029163" y="377606"/>
                </a:lnTo>
                <a:lnTo>
                  <a:pt x="1099501" y="410924"/>
                </a:lnTo>
                <a:lnTo>
                  <a:pt x="1080991" y="470157"/>
                </a:lnTo>
                <a:lnTo>
                  <a:pt x="1106905" y="518283"/>
                </a:lnTo>
                <a:lnTo>
                  <a:pt x="1155031" y="581217"/>
                </a:lnTo>
                <a:lnTo>
                  <a:pt x="1166138" y="629344"/>
                </a:lnTo>
                <a:lnTo>
                  <a:pt x="1199456" y="688576"/>
                </a:lnTo>
                <a:lnTo>
                  <a:pt x="1125415" y="736702"/>
                </a:lnTo>
                <a:lnTo>
                  <a:pt x="966228" y="747808"/>
                </a:lnTo>
                <a:lnTo>
                  <a:pt x="821849" y="736702"/>
                </a:lnTo>
                <a:lnTo>
                  <a:pt x="740405" y="733000"/>
                </a:lnTo>
                <a:lnTo>
                  <a:pt x="677470" y="662662"/>
                </a:lnTo>
                <a:lnTo>
                  <a:pt x="566410" y="640450"/>
                </a:lnTo>
                <a:lnTo>
                  <a:pt x="422031" y="607132"/>
                </a:lnTo>
                <a:lnTo>
                  <a:pt x="322076" y="581217"/>
                </a:lnTo>
                <a:lnTo>
                  <a:pt x="225823" y="662662"/>
                </a:lnTo>
                <a:lnTo>
                  <a:pt x="192505" y="666364"/>
                </a:lnTo>
                <a:lnTo>
                  <a:pt x="192505" y="618238"/>
                </a:lnTo>
                <a:lnTo>
                  <a:pt x="114763" y="588621"/>
                </a:lnTo>
                <a:lnTo>
                  <a:pt x="70338" y="540495"/>
                </a:lnTo>
                <a:lnTo>
                  <a:pt x="70338" y="496071"/>
                </a:lnTo>
                <a:lnTo>
                  <a:pt x="37020" y="477561"/>
                </a:lnTo>
                <a:lnTo>
                  <a:pt x="25914" y="425732"/>
                </a:lnTo>
                <a:lnTo>
                  <a:pt x="11106" y="407222"/>
                </a:lnTo>
                <a:cubicBezTo>
                  <a:pt x="18510" y="392414"/>
                  <a:pt x="29616" y="374521"/>
                  <a:pt x="33318" y="362798"/>
                </a:cubicBezTo>
                <a:cubicBezTo>
                  <a:pt x="37020" y="351075"/>
                  <a:pt x="33318" y="345522"/>
                  <a:pt x="33318" y="336884"/>
                </a:cubicBezTo>
                <a:lnTo>
                  <a:pt x="29616" y="281353"/>
                </a:lnTo>
                <a:lnTo>
                  <a:pt x="0" y="185101"/>
                </a:lnTo>
                <a:close/>
              </a:path>
            </a:pathLst>
          </a:custGeom>
          <a:solidFill>
            <a:srgbClr val="7030A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713390" y="2609927"/>
            <a:ext cx="1269535" cy="1086033"/>
          </a:xfrm>
          <a:custGeom>
            <a:avLst/>
            <a:gdLst>
              <a:gd name="connsiteX0" fmla="*/ 1180946 w 1262391"/>
              <a:gd name="connsiteY0" fmla="*/ 207313 h 1080991"/>
              <a:gd name="connsiteX1" fmla="*/ 1262391 w 1262391"/>
              <a:gd name="connsiteY1" fmla="*/ 299864 h 1080991"/>
              <a:gd name="connsiteX2" fmla="*/ 1262391 w 1262391"/>
              <a:gd name="connsiteY2" fmla="*/ 333182 h 1080991"/>
              <a:gd name="connsiteX3" fmla="*/ 1232775 w 1262391"/>
              <a:gd name="connsiteY3" fmla="*/ 381309 h 1080991"/>
              <a:gd name="connsiteX4" fmla="*/ 1162436 w 1262391"/>
              <a:gd name="connsiteY4" fmla="*/ 388713 h 1080991"/>
              <a:gd name="connsiteX5" fmla="*/ 1058779 w 1262391"/>
              <a:gd name="connsiteY5" fmla="*/ 422031 h 1080991"/>
              <a:gd name="connsiteX6" fmla="*/ 1006951 w 1262391"/>
              <a:gd name="connsiteY6" fmla="*/ 425733 h 1080991"/>
              <a:gd name="connsiteX7" fmla="*/ 98103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62436 w 1262391"/>
              <a:gd name="connsiteY4" fmla="*/ 388713 h 1080991"/>
              <a:gd name="connsiteX5" fmla="*/ 1058779 w 1262391"/>
              <a:gd name="connsiteY5" fmla="*/ 422031 h 1080991"/>
              <a:gd name="connsiteX6" fmla="*/ 1006951 w 1262391"/>
              <a:gd name="connsiteY6" fmla="*/ 425733 h 1080991"/>
              <a:gd name="connsiteX7" fmla="*/ 98103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58779 w 1262391"/>
              <a:gd name="connsiteY5" fmla="*/ 422031 h 1080991"/>
              <a:gd name="connsiteX6" fmla="*/ 1006951 w 1262391"/>
              <a:gd name="connsiteY6" fmla="*/ 425733 h 1080991"/>
              <a:gd name="connsiteX7" fmla="*/ 98103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06951 w 1262391"/>
              <a:gd name="connsiteY6" fmla="*/ 425733 h 1080991"/>
              <a:gd name="connsiteX7" fmla="*/ 98103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98103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1037 w 1262391"/>
              <a:gd name="connsiteY8" fmla="*/ 529390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06996 w 1262391"/>
              <a:gd name="connsiteY9" fmla="*/ 544198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51466 w 1262391"/>
              <a:gd name="connsiteY10" fmla="*/ 584920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18148 w 1262391"/>
              <a:gd name="connsiteY11" fmla="*/ 655258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788532 w 1262391"/>
              <a:gd name="connsiteY12" fmla="*/ 736703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33001 w 1262391"/>
              <a:gd name="connsiteY13" fmla="*/ 788531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6365 w 1262391"/>
              <a:gd name="connsiteY14" fmla="*/ 86257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8746 w 1262391"/>
              <a:gd name="connsiteY14" fmla="*/ 881622 h 1080991"/>
              <a:gd name="connsiteX15" fmla="*/ 581218 w 1262391"/>
              <a:gd name="connsiteY15" fmla="*/ 899592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8746 w 1262391"/>
              <a:gd name="connsiteY14" fmla="*/ 881622 h 1080991"/>
              <a:gd name="connsiteX15" fmla="*/ 595505 w 1262391"/>
              <a:gd name="connsiteY15" fmla="*/ 913879 h 1080991"/>
              <a:gd name="connsiteX16" fmla="*/ 510880 w 1262391"/>
              <a:gd name="connsiteY16" fmla="*/ 951420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8746 w 1262391"/>
              <a:gd name="connsiteY14" fmla="*/ 881622 h 1080991"/>
              <a:gd name="connsiteX15" fmla="*/ 595505 w 1262391"/>
              <a:gd name="connsiteY15" fmla="*/ 913879 h 1080991"/>
              <a:gd name="connsiteX16" fmla="*/ 522787 w 1262391"/>
              <a:gd name="connsiteY16" fmla="*/ 982377 h 1080991"/>
              <a:gd name="connsiteX17" fmla="*/ 462753 w 1262391"/>
              <a:gd name="connsiteY17" fmla="*/ 9921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8746 w 1262391"/>
              <a:gd name="connsiteY14" fmla="*/ 881622 h 1080991"/>
              <a:gd name="connsiteX15" fmla="*/ 595505 w 1262391"/>
              <a:gd name="connsiteY15" fmla="*/ 913879 h 1080991"/>
              <a:gd name="connsiteX16" fmla="*/ 522787 w 1262391"/>
              <a:gd name="connsiteY16" fmla="*/ 982377 h 1080991"/>
              <a:gd name="connsiteX17" fmla="*/ 481803 w 1262391"/>
              <a:gd name="connsiteY17" fmla="*/ 1030243 h 1080991"/>
              <a:gd name="connsiteX18" fmla="*/ 433137 w 1262391"/>
              <a:gd name="connsiteY18" fmla="*/ 10106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0991"/>
              <a:gd name="connsiteX1" fmla="*/ 1262391 w 1262391"/>
              <a:gd name="connsiteY1" fmla="*/ 299864 h 1080991"/>
              <a:gd name="connsiteX2" fmla="*/ 1262391 w 1262391"/>
              <a:gd name="connsiteY2" fmla="*/ 333182 h 1080991"/>
              <a:gd name="connsiteX3" fmla="*/ 1256587 w 1262391"/>
              <a:gd name="connsiteY3" fmla="*/ 390834 h 1080991"/>
              <a:gd name="connsiteX4" fmla="*/ 1191011 w 1262391"/>
              <a:gd name="connsiteY4" fmla="*/ 414906 h 1080991"/>
              <a:gd name="connsiteX5" fmla="*/ 1073067 w 1262391"/>
              <a:gd name="connsiteY5" fmla="*/ 438700 h 1080991"/>
              <a:gd name="connsiteX6" fmla="*/ 1016476 w 1262391"/>
              <a:gd name="connsiteY6" fmla="*/ 449545 h 1080991"/>
              <a:gd name="connsiteX7" fmla="*/ 1000087 w 1262391"/>
              <a:gd name="connsiteY7" fmla="*/ 499773 h 1080991"/>
              <a:gd name="connsiteX8" fmla="*/ 983418 w 1262391"/>
              <a:gd name="connsiteY8" fmla="*/ 546059 h 1080991"/>
              <a:gd name="connsiteX9" fmla="*/ 930809 w 1262391"/>
              <a:gd name="connsiteY9" fmla="*/ 568010 h 1080991"/>
              <a:gd name="connsiteX10" fmla="*/ 889566 w 1262391"/>
              <a:gd name="connsiteY10" fmla="*/ 606352 h 1080991"/>
              <a:gd name="connsiteX11" fmla="*/ 846723 w 1262391"/>
              <a:gd name="connsiteY11" fmla="*/ 679071 h 1080991"/>
              <a:gd name="connsiteX12" fmla="*/ 800439 w 1262391"/>
              <a:gd name="connsiteY12" fmla="*/ 750991 h 1080991"/>
              <a:gd name="connsiteX13" fmla="*/ 742526 w 1262391"/>
              <a:gd name="connsiteY13" fmla="*/ 802819 h 1080991"/>
              <a:gd name="connsiteX14" fmla="*/ 668746 w 1262391"/>
              <a:gd name="connsiteY14" fmla="*/ 881622 h 1080991"/>
              <a:gd name="connsiteX15" fmla="*/ 595505 w 1262391"/>
              <a:gd name="connsiteY15" fmla="*/ 913879 h 1080991"/>
              <a:gd name="connsiteX16" fmla="*/ 522787 w 1262391"/>
              <a:gd name="connsiteY16" fmla="*/ 982377 h 1080991"/>
              <a:gd name="connsiteX17" fmla="*/ 481803 w 1262391"/>
              <a:gd name="connsiteY17" fmla="*/ 1030243 h 1080991"/>
              <a:gd name="connsiteX18" fmla="*/ 433137 w 1262391"/>
              <a:gd name="connsiteY18" fmla="*/ 1048753 h 1080991"/>
              <a:gd name="connsiteX19" fmla="*/ 385011 w 1262391"/>
              <a:gd name="connsiteY19" fmla="*/ 1055077 h 1080991"/>
              <a:gd name="connsiteX20" fmla="*/ 336885 w 1262391"/>
              <a:gd name="connsiteY20" fmla="*/ 1080991 h 1080991"/>
              <a:gd name="connsiteX21" fmla="*/ 336885 w 1262391"/>
              <a:gd name="connsiteY21" fmla="*/ 1021759 h 1080991"/>
              <a:gd name="connsiteX22" fmla="*/ 329481 w 1262391"/>
              <a:gd name="connsiteY22" fmla="*/ 977335 h 1080991"/>
              <a:gd name="connsiteX23" fmla="*/ 310970 w 1262391"/>
              <a:gd name="connsiteY23" fmla="*/ 914400 h 1080991"/>
              <a:gd name="connsiteX24" fmla="*/ 299864 w 1262391"/>
              <a:gd name="connsiteY24" fmla="*/ 877380 h 1080991"/>
              <a:gd name="connsiteX25" fmla="*/ 310970 w 1262391"/>
              <a:gd name="connsiteY25" fmla="*/ 836658 h 1080991"/>
              <a:gd name="connsiteX26" fmla="*/ 333183 w 1262391"/>
              <a:gd name="connsiteY26" fmla="*/ 788531 h 1080991"/>
              <a:gd name="connsiteX27" fmla="*/ 359097 w 1262391"/>
              <a:gd name="connsiteY27" fmla="*/ 777425 h 1080991"/>
              <a:gd name="connsiteX28" fmla="*/ 359097 w 1262391"/>
              <a:gd name="connsiteY28" fmla="*/ 762617 h 1080991"/>
              <a:gd name="connsiteX29" fmla="*/ 273950 w 1262391"/>
              <a:gd name="connsiteY29" fmla="*/ 758915 h 1080991"/>
              <a:gd name="connsiteX30" fmla="*/ 218420 w 1262391"/>
              <a:gd name="connsiteY30" fmla="*/ 725597 h 1080991"/>
              <a:gd name="connsiteX31" fmla="*/ 185102 w 1262391"/>
              <a:gd name="connsiteY31" fmla="*/ 684875 h 1080991"/>
              <a:gd name="connsiteX32" fmla="*/ 185102 w 1262391"/>
              <a:gd name="connsiteY32" fmla="*/ 651556 h 1080991"/>
              <a:gd name="connsiteX33" fmla="*/ 185102 w 1262391"/>
              <a:gd name="connsiteY33" fmla="*/ 603430 h 1080991"/>
              <a:gd name="connsiteX34" fmla="*/ 185102 w 1262391"/>
              <a:gd name="connsiteY34" fmla="*/ 562708 h 1080991"/>
              <a:gd name="connsiteX35" fmla="*/ 185102 w 1262391"/>
              <a:gd name="connsiteY35" fmla="*/ 544198 h 1080991"/>
              <a:gd name="connsiteX36" fmla="*/ 185102 w 1262391"/>
              <a:gd name="connsiteY36" fmla="*/ 525688 h 1080991"/>
              <a:gd name="connsiteX37" fmla="*/ 177698 w 1262391"/>
              <a:gd name="connsiteY37" fmla="*/ 499773 h 1080991"/>
              <a:gd name="connsiteX38" fmla="*/ 118465 w 1262391"/>
              <a:gd name="connsiteY38" fmla="*/ 499773 h 1080991"/>
              <a:gd name="connsiteX39" fmla="*/ 103657 w 1262391"/>
              <a:gd name="connsiteY39" fmla="*/ 499773 h 1080991"/>
              <a:gd name="connsiteX40" fmla="*/ 103657 w 1262391"/>
              <a:gd name="connsiteY40" fmla="*/ 470157 h 1080991"/>
              <a:gd name="connsiteX41" fmla="*/ 70339 w 1262391"/>
              <a:gd name="connsiteY41" fmla="*/ 414627 h 1080991"/>
              <a:gd name="connsiteX42" fmla="*/ 7404 w 1262391"/>
              <a:gd name="connsiteY42" fmla="*/ 347990 h 1080991"/>
              <a:gd name="connsiteX43" fmla="*/ 0 w 1262391"/>
              <a:gd name="connsiteY43" fmla="*/ 325778 h 1080991"/>
              <a:gd name="connsiteX44" fmla="*/ 0 w 1262391"/>
              <a:gd name="connsiteY44" fmla="*/ 285056 h 1080991"/>
              <a:gd name="connsiteX45" fmla="*/ 22213 w 1262391"/>
              <a:gd name="connsiteY45" fmla="*/ 229526 h 1080991"/>
              <a:gd name="connsiteX46" fmla="*/ 40723 w 1262391"/>
              <a:gd name="connsiteY46" fmla="*/ 199909 h 1080991"/>
              <a:gd name="connsiteX47" fmla="*/ 48127 w 1262391"/>
              <a:gd name="connsiteY47" fmla="*/ 166591 h 1080991"/>
              <a:gd name="connsiteX48" fmla="*/ 48127 w 1262391"/>
              <a:gd name="connsiteY48" fmla="*/ 140677 h 1080991"/>
              <a:gd name="connsiteX49" fmla="*/ 85147 w 1262391"/>
              <a:gd name="connsiteY49" fmla="*/ 122167 h 1080991"/>
              <a:gd name="connsiteX50" fmla="*/ 111061 w 1262391"/>
              <a:gd name="connsiteY50" fmla="*/ 122167 h 1080991"/>
              <a:gd name="connsiteX51" fmla="*/ 136975 w 1262391"/>
              <a:gd name="connsiteY51" fmla="*/ 136975 h 1080991"/>
              <a:gd name="connsiteX52" fmla="*/ 144379 w 1262391"/>
              <a:gd name="connsiteY52" fmla="*/ 136975 h 1080991"/>
              <a:gd name="connsiteX53" fmla="*/ 144379 w 1262391"/>
              <a:gd name="connsiteY53" fmla="*/ 59233 h 1080991"/>
              <a:gd name="connsiteX54" fmla="*/ 144379 w 1262391"/>
              <a:gd name="connsiteY54" fmla="*/ 0 h 1080991"/>
              <a:gd name="connsiteX55" fmla="*/ 181400 w 1262391"/>
              <a:gd name="connsiteY55" fmla="*/ 0 h 1080991"/>
              <a:gd name="connsiteX56" fmla="*/ 211016 w 1262391"/>
              <a:gd name="connsiteY56" fmla="*/ 25914 h 1080991"/>
              <a:gd name="connsiteX57" fmla="*/ 222122 w 1262391"/>
              <a:gd name="connsiteY57" fmla="*/ 62935 h 1080991"/>
              <a:gd name="connsiteX58" fmla="*/ 222122 w 1262391"/>
              <a:gd name="connsiteY58" fmla="*/ 99955 h 1080991"/>
              <a:gd name="connsiteX59" fmla="*/ 259142 w 1262391"/>
              <a:gd name="connsiteY59" fmla="*/ 133273 h 1080991"/>
              <a:gd name="connsiteX60" fmla="*/ 281354 w 1262391"/>
              <a:gd name="connsiteY60" fmla="*/ 133273 h 1080991"/>
              <a:gd name="connsiteX61" fmla="*/ 336885 w 1262391"/>
              <a:gd name="connsiteY61" fmla="*/ 88849 h 1080991"/>
              <a:gd name="connsiteX62" fmla="*/ 447945 w 1262391"/>
              <a:gd name="connsiteY62" fmla="*/ 99955 h 1080991"/>
              <a:gd name="connsiteX63" fmla="*/ 540496 w 1262391"/>
              <a:gd name="connsiteY63" fmla="*/ 129571 h 1080991"/>
              <a:gd name="connsiteX64" fmla="*/ 636749 w 1262391"/>
              <a:gd name="connsiteY64" fmla="*/ 151783 h 1080991"/>
              <a:gd name="connsiteX65" fmla="*/ 721895 w 1262391"/>
              <a:gd name="connsiteY65" fmla="*/ 151783 h 1080991"/>
              <a:gd name="connsiteX66" fmla="*/ 781128 w 1262391"/>
              <a:gd name="connsiteY66" fmla="*/ 166591 h 1080991"/>
              <a:gd name="connsiteX67" fmla="*/ 821850 w 1262391"/>
              <a:gd name="connsiteY67" fmla="*/ 185101 h 1080991"/>
              <a:gd name="connsiteX68" fmla="*/ 847764 w 1262391"/>
              <a:gd name="connsiteY68" fmla="*/ 233228 h 1080991"/>
              <a:gd name="connsiteX69" fmla="*/ 873678 w 1262391"/>
              <a:gd name="connsiteY69" fmla="*/ 255440 h 1080991"/>
              <a:gd name="connsiteX70" fmla="*/ 966229 w 1262391"/>
              <a:gd name="connsiteY70" fmla="*/ 259142 h 1080991"/>
              <a:gd name="connsiteX71" fmla="*/ 1040269 w 1262391"/>
              <a:gd name="connsiteY71" fmla="*/ 259142 h 1080991"/>
              <a:gd name="connsiteX72" fmla="*/ 1080992 w 1262391"/>
              <a:gd name="connsiteY72" fmla="*/ 259142 h 1080991"/>
              <a:gd name="connsiteX73" fmla="*/ 1118012 w 1262391"/>
              <a:gd name="connsiteY73" fmla="*/ 259142 h 1080991"/>
              <a:gd name="connsiteX74" fmla="*/ 1180946 w 1262391"/>
              <a:gd name="connsiteY74" fmla="*/ 207313 h 1080991"/>
              <a:gd name="connsiteX0" fmla="*/ 1180946 w 1262391"/>
              <a:gd name="connsiteY0" fmla="*/ 207313 h 1086033"/>
              <a:gd name="connsiteX1" fmla="*/ 1262391 w 1262391"/>
              <a:gd name="connsiteY1" fmla="*/ 299864 h 1086033"/>
              <a:gd name="connsiteX2" fmla="*/ 1262391 w 1262391"/>
              <a:gd name="connsiteY2" fmla="*/ 333182 h 1086033"/>
              <a:gd name="connsiteX3" fmla="*/ 1256587 w 1262391"/>
              <a:gd name="connsiteY3" fmla="*/ 390834 h 1086033"/>
              <a:gd name="connsiteX4" fmla="*/ 1191011 w 1262391"/>
              <a:gd name="connsiteY4" fmla="*/ 414906 h 1086033"/>
              <a:gd name="connsiteX5" fmla="*/ 1073067 w 1262391"/>
              <a:gd name="connsiteY5" fmla="*/ 438700 h 1086033"/>
              <a:gd name="connsiteX6" fmla="*/ 1016476 w 1262391"/>
              <a:gd name="connsiteY6" fmla="*/ 449545 h 1086033"/>
              <a:gd name="connsiteX7" fmla="*/ 1000087 w 1262391"/>
              <a:gd name="connsiteY7" fmla="*/ 499773 h 1086033"/>
              <a:gd name="connsiteX8" fmla="*/ 983418 w 1262391"/>
              <a:gd name="connsiteY8" fmla="*/ 546059 h 1086033"/>
              <a:gd name="connsiteX9" fmla="*/ 930809 w 1262391"/>
              <a:gd name="connsiteY9" fmla="*/ 568010 h 1086033"/>
              <a:gd name="connsiteX10" fmla="*/ 889566 w 1262391"/>
              <a:gd name="connsiteY10" fmla="*/ 606352 h 1086033"/>
              <a:gd name="connsiteX11" fmla="*/ 846723 w 1262391"/>
              <a:gd name="connsiteY11" fmla="*/ 679071 h 1086033"/>
              <a:gd name="connsiteX12" fmla="*/ 800439 w 1262391"/>
              <a:gd name="connsiteY12" fmla="*/ 750991 h 1086033"/>
              <a:gd name="connsiteX13" fmla="*/ 742526 w 1262391"/>
              <a:gd name="connsiteY13" fmla="*/ 802819 h 1086033"/>
              <a:gd name="connsiteX14" fmla="*/ 668746 w 1262391"/>
              <a:gd name="connsiteY14" fmla="*/ 881622 h 1086033"/>
              <a:gd name="connsiteX15" fmla="*/ 595505 w 1262391"/>
              <a:gd name="connsiteY15" fmla="*/ 913879 h 1086033"/>
              <a:gd name="connsiteX16" fmla="*/ 522787 w 1262391"/>
              <a:gd name="connsiteY16" fmla="*/ 982377 h 1086033"/>
              <a:gd name="connsiteX17" fmla="*/ 481803 w 1262391"/>
              <a:gd name="connsiteY17" fmla="*/ 1030243 h 1086033"/>
              <a:gd name="connsiteX18" fmla="*/ 433137 w 1262391"/>
              <a:gd name="connsiteY18" fmla="*/ 1048753 h 1086033"/>
              <a:gd name="connsiteX19" fmla="*/ 375486 w 1262391"/>
              <a:gd name="connsiteY19" fmla="*/ 1086033 h 1086033"/>
              <a:gd name="connsiteX20" fmla="*/ 336885 w 1262391"/>
              <a:gd name="connsiteY20" fmla="*/ 1080991 h 1086033"/>
              <a:gd name="connsiteX21" fmla="*/ 336885 w 1262391"/>
              <a:gd name="connsiteY21" fmla="*/ 1021759 h 1086033"/>
              <a:gd name="connsiteX22" fmla="*/ 329481 w 1262391"/>
              <a:gd name="connsiteY22" fmla="*/ 977335 h 1086033"/>
              <a:gd name="connsiteX23" fmla="*/ 310970 w 1262391"/>
              <a:gd name="connsiteY23" fmla="*/ 914400 h 1086033"/>
              <a:gd name="connsiteX24" fmla="*/ 299864 w 1262391"/>
              <a:gd name="connsiteY24" fmla="*/ 877380 h 1086033"/>
              <a:gd name="connsiteX25" fmla="*/ 310970 w 1262391"/>
              <a:gd name="connsiteY25" fmla="*/ 836658 h 1086033"/>
              <a:gd name="connsiteX26" fmla="*/ 333183 w 1262391"/>
              <a:gd name="connsiteY26" fmla="*/ 788531 h 1086033"/>
              <a:gd name="connsiteX27" fmla="*/ 359097 w 1262391"/>
              <a:gd name="connsiteY27" fmla="*/ 777425 h 1086033"/>
              <a:gd name="connsiteX28" fmla="*/ 359097 w 1262391"/>
              <a:gd name="connsiteY28" fmla="*/ 762617 h 1086033"/>
              <a:gd name="connsiteX29" fmla="*/ 273950 w 1262391"/>
              <a:gd name="connsiteY29" fmla="*/ 758915 h 1086033"/>
              <a:gd name="connsiteX30" fmla="*/ 218420 w 1262391"/>
              <a:gd name="connsiteY30" fmla="*/ 725597 h 1086033"/>
              <a:gd name="connsiteX31" fmla="*/ 185102 w 1262391"/>
              <a:gd name="connsiteY31" fmla="*/ 684875 h 1086033"/>
              <a:gd name="connsiteX32" fmla="*/ 185102 w 1262391"/>
              <a:gd name="connsiteY32" fmla="*/ 651556 h 1086033"/>
              <a:gd name="connsiteX33" fmla="*/ 185102 w 1262391"/>
              <a:gd name="connsiteY33" fmla="*/ 603430 h 1086033"/>
              <a:gd name="connsiteX34" fmla="*/ 185102 w 1262391"/>
              <a:gd name="connsiteY34" fmla="*/ 562708 h 1086033"/>
              <a:gd name="connsiteX35" fmla="*/ 185102 w 1262391"/>
              <a:gd name="connsiteY35" fmla="*/ 544198 h 1086033"/>
              <a:gd name="connsiteX36" fmla="*/ 185102 w 1262391"/>
              <a:gd name="connsiteY36" fmla="*/ 525688 h 1086033"/>
              <a:gd name="connsiteX37" fmla="*/ 177698 w 1262391"/>
              <a:gd name="connsiteY37" fmla="*/ 499773 h 1086033"/>
              <a:gd name="connsiteX38" fmla="*/ 118465 w 1262391"/>
              <a:gd name="connsiteY38" fmla="*/ 499773 h 1086033"/>
              <a:gd name="connsiteX39" fmla="*/ 103657 w 1262391"/>
              <a:gd name="connsiteY39" fmla="*/ 499773 h 1086033"/>
              <a:gd name="connsiteX40" fmla="*/ 103657 w 1262391"/>
              <a:gd name="connsiteY40" fmla="*/ 470157 h 1086033"/>
              <a:gd name="connsiteX41" fmla="*/ 70339 w 1262391"/>
              <a:gd name="connsiteY41" fmla="*/ 414627 h 1086033"/>
              <a:gd name="connsiteX42" fmla="*/ 7404 w 1262391"/>
              <a:gd name="connsiteY42" fmla="*/ 347990 h 1086033"/>
              <a:gd name="connsiteX43" fmla="*/ 0 w 1262391"/>
              <a:gd name="connsiteY43" fmla="*/ 325778 h 1086033"/>
              <a:gd name="connsiteX44" fmla="*/ 0 w 1262391"/>
              <a:gd name="connsiteY44" fmla="*/ 285056 h 1086033"/>
              <a:gd name="connsiteX45" fmla="*/ 22213 w 1262391"/>
              <a:gd name="connsiteY45" fmla="*/ 229526 h 1086033"/>
              <a:gd name="connsiteX46" fmla="*/ 40723 w 1262391"/>
              <a:gd name="connsiteY46" fmla="*/ 199909 h 1086033"/>
              <a:gd name="connsiteX47" fmla="*/ 48127 w 1262391"/>
              <a:gd name="connsiteY47" fmla="*/ 166591 h 1086033"/>
              <a:gd name="connsiteX48" fmla="*/ 48127 w 1262391"/>
              <a:gd name="connsiteY48" fmla="*/ 140677 h 1086033"/>
              <a:gd name="connsiteX49" fmla="*/ 85147 w 1262391"/>
              <a:gd name="connsiteY49" fmla="*/ 122167 h 1086033"/>
              <a:gd name="connsiteX50" fmla="*/ 111061 w 1262391"/>
              <a:gd name="connsiteY50" fmla="*/ 122167 h 1086033"/>
              <a:gd name="connsiteX51" fmla="*/ 136975 w 1262391"/>
              <a:gd name="connsiteY51" fmla="*/ 136975 h 1086033"/>
              <a:gd name="connsiteX52" fmla="*/ 144379 w 1262391"/>
              <a:gd name="connsiteY52" fmla="*/ 136975 h 1086033"/>
              <a:gd name="connsiteX53" fmla="*/ 144379 w 1262391"/>
              <a:gd name="connsiteY53" fmla="*/ 59233 h 1086033"/>
              <a:gd name="connsiteX54" fmla="*/ 144379 w 1262391"/>
              <a:gd name="connsiteY54" fmla="*/ 0 h 1086033"/>
              <a:gd name="connsiteX55" fmla="*/ 181400 w 1262391"/>
              <a:gd name="connsiteY55" fmla="*/ 0 h 1086033"/>
              <a:gd name="connsiteX56" fmla="*/ 211016 w 1262391"/>
              <a:gd name="connsiteY56" fmla="*/ 25914 h 1086033"/>
              <a:gd name="connsiteX57" fmla="*/ 222122 w 1262391"/>
              <a:gd name="connsiteY57" fmla="*/ 62935 h 1086033"/>
              <a:gd name="connsiteX58" fmla="*/ 222122 w 1262391"/>
              <a:gd name="connsiteY58" fmla="*/ 99955 h 1086033"/>
              <a:gd name="connsiteX59" fmla="*/ 259142 w 1262391"/>
              <a:gd name="connsiteY59" fmla="*/ 133273 h 1086033"/>
              <a:gd name="connsiteX60" fmla="*/ 281354 w 1262391"/>
              <a:gd name="connsiteY60" fmla="*/ 133273 h 1086033"/>
              <a:gd name="connsiteX61" fmla="*/ 336885 w 1262391"/>
              <a:gd name="connsiteY61" fmla="*/ 88849 h 1086033"/>
              <a:gd name="connsiteX62" fmla="*/ 447945 w 1262391"/>
              <a:gd name="connsiteY62" fmla="*/ 99955 h 1086033"/>
              <a:gd name="connsiteX63" fmla="*/ 540496 w 1262391"/>
              <a:gd name="connsiteY63" fmla="*/ 129571 h 1086033"/>
              <a:gd name="connsiteX64" fmla="*/ 636749 w 1262391"/>
              <a:gd name="connsiteY64" fmla="*/ 151783 h 1086033"/>
              <a:gd name="connsiteX65" fmla="*/ 721895 w 1262391"/>
              <a:gd name="connsiteY65" fmla="*/ 151783 h 1086033"/>
              <a:gd name="connsiteX66" fmla="*/ 781128 w 1262391"/>
              <a:gd name="connsiteY66" fmla="*/ 166591 h 1086033"/>
              <a:gd name="connsiteX67" fmla="*/ 821850 w 1262391"/>
              <a:gd name="connsiteY67" fmla="*/ 185101 h 1086033"/>
              <a:gd name="connsiteX68" fmla="*/ 847764 w 1262391"/>
              <a:gd name="connsiteY68" fmla="*/ 233228 h 1086033"/>
              <a:gd name="connsiteX69" fmla="*/ 873678 w 1262391"/>
              <a:gd name="connsiteY69" fmla="*/ 255440 h 1086033"/>
              <a:gd name="connsiteX70" fmla="*/ 966229 w 1262391"/>
              <a:gd name="connsiteY70" fmla="*/ 259142 h 1086033"/>
              <a:gd name="connsiteX71" fmla="*/ 1040269 w 1262391"/>
              <a:gd name="connsiteY71" fmla="*/ 259142 h 1086033"/>
              <a:gd name="connsiteX72" fmla="*/ 1080992 w 1262391"/>
              <a:gd name="connsiteY72" fmla="*/ 259142 h 1086033"/>
              <a:gd name="connsiteX73" fmla="*/ 1118012 w 1262391"/>
              <a:gd name="connsiteY73" fmla="*/ 259142 h 1086033"/>
              <a:gd name="connsiteX74" fmla="*/ 1180946 w 1262391"/>
              <a:gd name="connsiteY74" fmla="*/ 207313 h 1086033"/>
              <a:gd name="connsiteX0" fmla="*/ 1180946 w 1262391"/>
              <a:gd name="connsiteY0" fmla="*/ 207313 h 1086033"/>
              <a:gd name="connsiteX1" fmla="*/ 1262391 w 1262391"/>
              <a:gd name="connsiteY1" fmla="*/ 299864 h 1086033"/>
              <a:gd name="connsiteX2" fmla="*/ 1262391 w 1262391"/>
              <a:gd name="connsiteY2" fmla="*/ 333182 h 1086033"/>
              <a:gd name="connsiteX3" fmla="*/ 1256587 w 1262391"/>
              <a:gd name="connsiteY3" fmla="*/ 390834 h 1086033"/>
              <a:gd name="connsiteX4" fmla="*/ 1191011 w 1262391"/>
              <a:gd name="connsiteY4" fmla="*/ 414906 h 1086033"/>
              <a:gd name="connsiteX5" fmla="*/ 1073067 w 1262391"/>
              <a:gd name="connsiteY5" fmla="*/ 438700 h 1086033"/>
              <a:gd name="connsiteX6" fmla="*/ 1016476 w 1262391"/>
              <a:gd name="connsiteY6" fmla="*/ 449545 h 1086033"/>
              <a:gd name="connsiteX7" fmla="*/ 1000087 w 1262391"/>
              <a:gd name="connsiteY7" fmla="*/ 499773 h 1086033"/>
              <a:gd name="connsiteX8" fmla="*/ 983418 w 1262391"/>
              <a:gd name="connsiteY8" fmla="*/ 546059 h 1086033"/>
              <a:gd name="connsiteX9" fmla="*/ 930809 w 1262391"/>
              <a:gd name="connsiteY9" fmla="*/ 568010 h 1086033"/>
              <a:gd name="connsiteX10" fmla="*/ 889566 w 1262391"/>
              <a:gd name="connsiteY10" fmla="*/ 606352 h 1086033"/>
              <a:gd name="connsiteX11" fmla="*/ 846723 w 1262391"/>
              <a:gd name="connsiteY11" fmla="*/ 679071 h 1086033"/>
              <a:gd name="connsiteX12" fmla="*/ 800439 w 1262391"/>
              <a:gd name="connsiteY12" fmla="*/ 750991 h 1086033"/>
              <a:gd name="connsiteX13" fmla="*/ 742526 w 1262391"/>
              <a:gd name="connsiteY13" fmla="*/ 802819 h 1086033"/>
              <a:gd name="connsiteX14" fmla="*/ 668746 w 1262391"/>
              <a:gd name="connsiteY14" fmla="*/ 881622 h 1086033"/>
              <a:gd name="connsiteX15" fmla="*/ 595505 w 1262391"/>
              <a:gd name="connsiteY15" fmla="*/ 913879 h 1086033"/>
              <a:gd name="connsiteX16" fmla="*/ 522787 w 1262391"/>
              <a:gd name="connsiteY16" fmla="*/ 982377 h 1086033"/>
              <a:gd name="connsiteX17" fmla="*/ 481803 w 1262391"/>
              <a:gd name="connsiteY17" fmla="*/ 1030243 h 1086033"/>
              <a:gd name="connsiteX18" fmla="*/ 433137 w 1262391"/>
              <a:gd name="connsiteY18" fmla="*/ 1048753 h 1086033"/>
              <a:gd name="connsiteX19" fmla="*/ 375486 w 1262391"/>
              <a:gd name="connsiteY19" fmla="*/ 1086033 h 1086033"/>
              <a:gd name="connsiteX20" fmla="*/ 336885 w 1262391"/>
              <a:gd name="connsiteY20" fmla="*/ 1080991 h 1086033"/>
              <a:gd name="connsiteX21" fmla="*/ 336885 w 1262391"/>
              <a:gd name="connsiteY21" fmla="*/ 1021759 h 1086033"/>
              <a:gd name="connsiteX22" fmla="*/ 329481 w 1262391"/>
              <a:gd name="connsiteY22" fmla="*/ 977335 h 1086033"/>
              <a:gd name="connsiteX23" fmla="*/ 310970 w 1262391"/>
              <a:gd name="connsiteY23" fmla="*/ 914400 h 1086033"/>
              <a:gd name="connsiteX24" fmla="*/ 299864 w 1262391"/>
              <a:gd name="connsiteY24" fmla="*/ 877380 h 1086033"/>
              <a:gd name="connsiteX25" fmla="*/ 310970 w 1262391"/>
              <a:gd name="connsiteY25" fmla="*/ 836658 h 1086033"/>
              <a:gd name="connsiteX26" fmla="*/ 333183 w 1262391"/>
              <a:gd name="connsiteY26" fmla="*/ 788531 h 1086033"/>
              <a:gd name="connsiteX27" fmla="*/ 359097 w 1262391"/>
              <a:gd name="connsiteY27" fmla="*/ 777425 h 1086033"/>
              <a:gd name="connsiteX28" fmla="*/ 359097 w 1262391"/>
              <a:gd name="connsiteY28" fmla="*/ 762617 h 1086033"/>
              <a:gd name="connsiteX29" fmla="*/ 273950 w 1262391"/>
              <a:gd name="connsiteY29" fmla="*/ 758915 h 1086033"/>
              <a:gd name="connsiteX30" fmla="*/ 218420 w 1262391"/>
              <a:gd name="connsiteY30" fmla="*/ 725597 h 1086033"/>
              <a:gd name="connsiteX31" fmla="*/ 185102 w 1262391"/>
              <a:gd name="connsiteY31" fmla="*/ 684875 h 1086033"/>
              <a:gd name="connsiteX32" fmla="*/ 185102 w 1262391"/>
              <a:gd name="connsiteY32" fmla="*/ 651556 h 1086033"/>
              <a:gd name="connsiteX33" fmla="*/ 185102 w 1262391"/>
              <a:gd name="connsiteY33" fmla="*/ 603430 h 1086033"/>
              <a:gd name="connsiteX34" fmla="*/ 185102 w 1262391"/>
              <a:gd name="connsiteY34" fmla="*/ 562708 h 1086033"/>
              <a:gd name="connsiteX35" fmla="*/ 185102 w 1262391"/>
              <a:gd name="connsiteY35" fmla="*/ 544198 h 1086033"/>
              <a:gd name="connsiteX36" fmla="*/ 185102 w 1262391"/>
              <a:gd name="connsiteY36" fmla="*/ 525688 h 1086033"/>
              <a:gd name="connsiteX37" fmla="*/ 177698 w 1262391"/>
              <a:gd name="connsiteY37" fmla="*/ 499773 h 1086033"/>
              <a:gd name="connsiteX38" fmla="*/ 118465 w 1262391"/>
              <a:gd name="connsiteY38" fmla="*/ 499773 h 1086033"/>
              <a:gd name="connsiteX39" fmla="*/ 103657 w 1262391"/>
              <a:gd name="connsiteY39" fmla="*/ 499773 h 1086033"/>
              <a:gd name="connsiteX40" fmla="*/ 103657 w 1262391"/>
              <a:gd name="connsiteY40" fmla="*/ 470157 h 1086033"/>
              <a:gd name="connsiteX41" fmla="*/ 70339 w 1262391"/>
              <a:gd name="connsiteY41" fmla="*/ 414627 h 1086033"/>
              <a:gd name="connsiteX42" fmla="*/ 7404 w 1262391"/>
              <a:gd name="connsiteY42" fmla="*/ 347990 h 1086033"/>
              <a:gd name="connsiteX43" fmla="*/ 0 w 1262391"/>
              <a:gd name="connsiteY43" fmla="*/ 325778 h 1086033"/>
              <a:gd name="connsiteX44" fmla="*/ 0 w 1262391"/>
              <a:gd name="connsiteY44" fmla="*/ 285056 h 1086033"/>
              <a:gd name="connsiteX45" fmla="*/ 19832 w 1262391"/>
              <a:gd name="connsiteY45" fmla="*/ 224763 h 1086033"/>
              <a:gd name="connsiteX46" fmla="*/ 40723 w 1262391"/>
              <a:gd name="connsiteY46" fmla="*/ 199909 h 1086033"/>
              <a:gd name="connsiteX47" fmla="*/ 48127 w 1262391"/>
              <a:gd name="connsiteY47" fmla="*/ 166591 h 1086033"/>
              <a:gd name="connsiteX48" fmla="*/ 48127 w 1262391"/>
              <a:gd name="connsiteY48" fmla="*/ 140677 h 1086033"/>
              <a:gd name="connsiteX49" fmla="*/ 85147 w 1262391"/>
              <a:gd name="connsiteY49" fmla="*/ 122167 h 1086033"/>
              <a:gd name="connsiteX50" fmla="*/ 111061 w 1262391"/>
              <a:gd name="connsiteY50" fmla="*/ 122167 h 1086033"/>
              <a:gd name="connsiteX51" fmla="*/ 136975 w 1262391"/>
              <a:gd name="connsiteY51" fmla="*/ 136975 h 1086033"/>
              <a:gd name="connsiteX52" fmla="*/ 144379 w 1262391"/>
              <a:gd name="connsiteY52" fmla="*/ 136975 h 1086033"/>
              <a:gd name="connsiteX53" fmla="*/ 144379 w 1262391"/>
              <a:gd name="connsiteY53" fmla="*/ 59233 h 1086033"/>
              <a:gd name="connsiteX54" fmla="*/ 144379 w 1262391"/>
              <a:gd name="connsiteY54" fmla="*/ 0 h 1086033"/>
              <a:gd name="connsiteX55" fmla="*/ 181400 w 1262391"/>
              <a:gd name="connsiteY55" fmla="*/ 0 h 1086033"/>
              <a:gd name="connsiteX56" fmla="*/ 211016 w 1262391"/>
              <a:gd name="connsiteY56" fmla="*/ 25914 h 1086033"/>
              <a:gd name="connsiteX57" fmla="*/ 222122 w 1262391"/>
              <a:gd name="connsiteY57" fmla="*/ 62935 h 1086033"/>
              <a:gd name="connsiteX58" fmla="*/ 222122 w 1262391"/>
              <a:gd name="connsiteY58" fmla="*/ 99955 h 1086033"/>
              <a:gd name="connsiteX59" fmla="*/ 259142 w 1262391"/>
              <a:gd name="connsiteY59" fmla="*/ 133273 h 1086033"/>
              <a:gd name="connsiteX60" fmla="*/ 281354 w 1262391"/>
              <a:gd name="connsiteY60" fmla="*/ 133273 h 1086033"/>
              <a:gd name="connsiteX61" fmla="*/ 336885 w 1262391"/>
              <a:gd name="connsiteY61" fmla="*/ 88849 h 1086033"/>
              <a:gd name="connsiteX62" fmla="*/ 447945 w 1262391"/>
              <a:gd name="connsiteY62" fmla="*/ 99955 h 1086033"/>
              <a:gd name="connsiteX63" fmla="*/ 540496 w 1262391"/>
              <a:gd name="connsiteY63" fmla="*/ 129571 h 1086033"/>
              <a:gd name="connsiteX64" fmla="*/ 636749 w 1262391"/>
              <a:gd name="connsiteY64" fmla="*/ 151783 h 1086033"/>
              <a:gd name="connsiteX65" fmla="*/ 721895 w 1262391"/>
              <a:gd name="connsiteY65" fmla="*/ 151783 h 1086033"/>
              <a:gd name="connsiteX66" fmla="*/ 781128 w 1262391"/>
              <a:gd name="connsiteY66" fmla="*/ 166591 h 1086033"/>
              <a:gd name="connsiteX67" fmla="*/ 821850 w 1262391"/>
              <a:gd name="connsiteY67" fmla="*/ 185101 h 1086033"/>
              <a:gd name="connsiteX68" fmla="*/ 847764 w 1262391"/>
              <a:gd name="connsiteY68" fmla="*/ 233228 h 1086033"/>
              <a:gd name="connsiteX69" fmla="*/ 873678 w 1262391"/>
              <a:gd name="connsiteY69" fmla="*/ 255440 h 1086033"/>
              <a:gd name="connsiteX70" fmla="*/ 966229 w 1262391"/>
              <a:gd name="connsiteY70" fmla="*/ 259142 h 1086033"/>
              <a:gd name="connsiteX71" fmla="*/ 1040269 w 1262391"/>
              <a:gd name="connsiteY71" fmla="*/ 259142 h 1086033"/>
              <a:gd name="connsiteX72" fmla="*/ 1080992 w 1262391"/>
              <a:gd name="connsiteY72" fmla="*/ 259142 h 1086033"/>
              <a:gd name="connsiteX73" fmla="*/ 1118012 w 1262391"/>
              <a:gd name="connsiteY73" fmla="*/ 259142 h 1086033"/>
              <a:gd name="connsiteX74" fmla="*/ 1180946 w 1262391"/>
              <a:gd name="connsiteY74" fmla="*/ 207313 h 1086033"/>
              <a:gd name="connsiteX0" fmla="*/ 1188090 w 1269535"/>
              <a:gd name="connsiteY0" fmla="*/ 207313 h 1086033"/>
              <a:gd name="connsiteX1" fmla="*/ 1269535 w 1269535"/>
              <a:gd name="connsiteY1" fmla="*/ 299864 h 1086033"/>
              <a:gd name="connsiteX2" fmla="*/ 1269535 w 1269535"/>
              <a:gd name="connsiteY2" fmla="*/ 333182 h 1086033"/>
              <a:gd name="connsiteX3" fmla="*/ 1263731 w 1269535"/>
              <a:gd name="connsiteY3" fmla="*/ 390834 h 1086033"/>
              <a:gd name="connsiteX4" fmla="*/ 1198155 w 1269535"/>
              <a:gd name="connsiteY4" fmla="*/ 414906 h 1086033"/>
              <a:gd name="connsiteX5" fmla="*/ 1080211 w 1269535"/>
              <a:gd name="connsiteY5" fmla="*/ 438700 h 1086033"/>
              <a:gd name="connsiteX6" fmla="*/ 1023620 w 1269535"/>
              <a:gd name="connsiteY6" fmla="*/ 449545 h 1086033"/>
              <a:gd name="connsiteX7" fmla="*/ 1007231 w 1269535"/>
              <a:gd name="connsiteY7" fmla="*/ 499773 h 1086033"/>
              <a:gd name="connsiteX8" fmla="*/ 990562 w 1269535"/>
              <a:gd name="connsiteY8" fmla="*/ 546059 h 1086033"/>
              <a:gd name="connsiteX9" fmla="*/ 937953 w 1269535"/>
              <a:gd name="connsiteY9" fmla="*/ 568010 h 1086033"/>
              <a:gd name="connsiteX10" fmla="*/ 896710 w 1269535"/>
              <a:gd name="connsiteY10" fmla="*/ 606352 h 1086033"/>
              <a:gd name="connsiteX11" fmla="*/ 853867 w 1269535"/>
              <a:gd name="connsiteY11" fmla="*/ 679071 h 1086033"/>
              <a:gd name="connsiteX12" fmla="*/ 807583 w 1269535"/>
              <a:gd name="connsiteY12" fmla="*/ 750991 h 1086033"/>
              <a:gd name="connsiteX13" fmla="*/ 749670 w 1269535"/>
              <a:gd name="connsiteY13" fmla="*/ 802819 h 1086033"/>
              <a:gd name="connsiteX14" fmla="*/ 675890 w 1269535"/>
              <a:gd name="connsiteY14" fmla="*/ 881622 h 1086033"/>
              <a:gd name="connsiteX15" fmla="*/ 602649 w 1269535"/>
              <a:gd name="connsiteY15" fmla="*/ 913879 h 1086033"/>
              <a:gd name="connsiteX16" fmla="*/ 529931 w 1269535"/>
              <a:gd name="connsiteY16" fmla="*/ 982377 h 1086033"/>
              <a:gd name="connsiteX17" fmla="*/ 488947 w 1269535"/>
              <a:gd name="connsiteY17" fmla="*/ 1030243 h 1086033"/>
              <a:gd name="connsiteX18" fmla="*/ 440281 w 1269535"/>
              <a:gd name="connsiteY18" fmla="*/ 1048753 h 1086033"/>
              <a:gd name="connsiteX19" fmla="*/ 382630 w 1269535"/>
              <a:gd name="connsiteY19" fmla="*/ 1086033 h 1086033"/>
              <a:gd name="connsiteX20" fmla="*/ 344029 w 1269535"/>
              <a:gd name="connsiteY20" fmla="*/ 1080991 h 1086033"/>
              <a:gd name="connsiteX21" fmla="*/ 344029 w 1269535"/>
              <a:gd name="connsiteY21" fmla="*/ 1021759 h 1086033"/>
              <a:gd name="connsiteX22" fmla="*/ 336625 w 1269535"/>
              <a:gd name="connsiteY22" fmla="*/ 977335 h 1086033"/>
              <a:gd name="connsiteX23" fmla="*/ 318114 w 1269535"/>
              <a:gd name="connsiteY23" fmla="*/ 914400 h 1086033"/>
              <a:gd name="connsiteX24" fmla="*/ 307008 w 1269535"/>
              <a:gd name="connsiteY24" fmla="*/ 877380 h 1086033"/>
              <a:gd name="connsiteX25" fmla="*/ 318114 w 1269535"/>
              <a:gd name="connsiteY25" fmla="*/ 836658 h 1086033"/>
              <a:gd name="connsiteX26" fmla="*/ 340327 w 1269535"/>
              <a:gd name="connsiteY26" fmla="*/ 788531 h 1086033"/>
              <a:gd name="connsiteX27" fmla="*/ 366241 w 1269535"/>
              <a:gd name="connsiteY27" fmla="*/ 777425 h 1086033"/>
              <a:gd name="connsiteX28" fmla="*/ 366241 w 1269535"/>
              <a:gd name="connsiteY28" fmla="*/ 762617 h 1086033"/>
              <a:gd name="connsiteX29" fmla="*/ 281094 w 1269535"/>
              <a:gd name="connsiteY29" fmla="*/ 758915 h 1086033"/>
              <a:gd name="connsiteX30" fmla="*/ 225564 w 1269535"/>
              <a:gd name="connsiteY30" fmla="*/ 725597 h 1086033"/>
              <a:gd name="connsiteX31" fmla="*/ 192246 w 1269535"/>
              <a:gd name="connsiteY31" fmla="*/ 684875 h 1086033"/>
              <a:gd name="connsiteX32" fmla="*/ 192246 w 1269535"/>
              <a:gd name="connsiteY32" fmla="*/ 651556 h 1086033"/>
              <a:gd name="connsiteX33" fmla="*/ 192246 w 1269535"/>
              <a:gd name="connsiteY33" fmla="*/ 603430 h 1086033"/>
              <a:gd name="connsiteX34" fmla="*/ 192246 w 1269535"/>
              <a:gd name="connsiteY34" fmla="*/ 562708 h 1086033"/>
              <a:gd name="connsiteX35" fmla="*/ 192246 w 1269535"/>
              <a:gd name="connsiteY35" fmla="*/ 544198 h 1086033"/>
              <a:gd name="connsiteX36" fmla="*/ 192246 w 1269535"/>
              <a:gd name="connsiteY36" fmla="*/ 525688 h 1086033"/>
              <a:gd name="connsiteX37" fmla="*/ 184842 w 1269535"/>
              <a:gd name="connsiteY37" fmla="*/ 499773 h 1086033"/>
              <a:gd name="connsiteX38" fmla="*/ 125609 w 1269535"/>
              <a:gd name="connsiteY38" fmla="*/ 499773 h 1086033"/>
              <a:gd name="connsiteX39" fmla="*/ 110801 w 1269535"/>
              <a:gd name="connsiteY39" fmla="*/ 499773 h 1086033"/>
              <a:gd name="connsiteX40" fmla="*/ 110801 w 1269535"/>
              <a:gd name="connsiteY40" fmla="*/ 470157 h 1086033"/>
              <a:gd name="connsiteX41" fmla="*/ 77483 w 1269535"/>
              <a:gd name="connsiteY41" fmla="*/ 414627 h 1086033"/>
              <a:gd name="connsiteX42" fmla="*/ 14548 w 1269535"/>
              <a:gd name="connsiteY42" fmla="*/ 347990 h 1086033"/>
              <a:gd name="connsiteX43" fmla="*/ 7144 w 1269535"/>
              <a:gd name="connsiteY43" fmla="*/ 325778 h 1086033"/>
              <a:gd name="connsiteX44" fmla="*/ 0 w 1269535"/>
              <a:gd name="connsiteY44" fmla="*/ 285056 h 1086033"/>
              <a:gd name="connsiteX45" fmla="*/ 26976 w 1269535"/>
              <a:gd name="connsiteY45" fmla="*/ 224763 h 1086033"/>
              <a:gd name="connsiteX46" fmla="*/ 47867 w 1269535"/>
              <a:gd name="connsiteY46" fmla="*/ 199909 h 1086033"/>
              <a:gd name="connsiteX47" fmla="*/ 55271 w 1269535"/>
              <a:gd name="connsiteY47" fmla="*/ 166591 h 1086033"/>
              <a:gd name="connsiteX48" fmla="*/ 55271 w 1269535"/>
              <a:gd name="connsiteY48" fmla="*/ 140677 h 1086033"/>
              <a:gd name="connsiteX49" fmla="*/ 92291 w 1269535"/>
              <a:gd name="connsiteY49" fmla="*/ 122167 h 1086033"/>
              <a:gd name="connsiteX50" fmla="*/ 118205 w 1269535"/>
              <a:gd name="connsiteY50" fmla="*/ 122167 h 1086033"/>
              <a:gd name="connsiteX51" fmla="*/ 144119 w 1269535"/>
              <a:gd name="connsiteY51" fmla="*/ 136975 h 1086033"/>
              <a:gd name="connsiteX52" fmla="*/ 151523 w 1269535"/>
              <a:gd name="connsiteY52" fmla="*/ 136975 h 1086033"/>
              <a:gd name="connsiteX53" fmla="*/ 151523 w 1269535"/>
              <a:gd name="connsiteY53" fmla="*/ 59233 h 1086033"/>
              <a:gd name="connsiteX54" fmla="*/ 151523 w 1269535"/>
              <a:gd name="connsiteY54" fmla="*/ 0 h 1086033"/>
              <a:gd name="connsiteX55" fmla="*/ 188544 w 1269535"/>
              <a:gd name="connsiteY55" fmla="*/ 0 h 1086033"/>
              <a:gd name="connsiteX56" fmla="*/ 218160 w 1269535"/>
              <a:gd name="connsiteY56" fmla="*/ 25914 h 1086033"/>
              <a:gd name="connsiteX57" fmla="*/ 229266 w 1269535"/>
              <a:gd name="connsiteY57" fmla="*/ 62935 h 1086033"/>
              <a:gd name="connsiteX58" fmla="*/ 229266 w 1269535"/>
              <a:gd name="connsiteY58" fmla="*/ 99955 h 1086033"/>
              <a:gd name="connsiteX59" fmla="*/ 266286 w 1269535"/>
              <a:gd name="connsiteY59" fmla="*/ 133273 h 1086033"/>
              <a:gd name="connsiteX60" fmla="*/ 288498 w 1269535"/>
              <a:gd name="connsiteY60" fmla="*/ 133273 h 1086033"/>
              <a:gd name="connsiteX61" fmla="*/ 344029 w 1269535"/>
              <a:gd name="connsiteY61" fmla="*/ 88849 h 1086033"/>
              <a:gd name="connsiteX62" fmla="*/ 455089 w 1269535"/>
              <a:gd name="connsiteY62" fmla="*/ 99955 h 1086033"/>
              <a:gd name="connsiteX63" fmla="*/ 547640 w 1269535"/>
              <a:gd name="connsiteY63" fmla="*/ 129571 h 1086033"/>
              <a:gd name="connsiteX64" fmla="*/ 643893 w 1269535"/>
              <a:gd name="connsiteY64" fmla="*/ 151783 h 1086033"/>
              <a:gd name="connsiteX65" fmla="*/ 729039 w 1269535"/>
              <a:gd name="connsiteY65" fmla="*/ 151783 h 1086033"/>
              <a:gd name="connsiteX66" fmla="*/ 788272 w 1269535"/>
              <a:gd name="connsiteY66" fmla="*/ 166591 h 1086033"/>
              <a:gd name="connsiteX67" fmla="*/ 828994 w 1269535"/>
              <a:gd name="connsiteY67" fmla="*/ 185101 h 1086033"/>
              <a:gd name="connsiteX68" fmla="*/ 854908 w 1269535"/>
              <a:gd name="connsiteY68" fmla="*/ 233228 h 1086033"/>
              <a:gd name="connsiteX69" fmla="*/ 880822 w 1269535"/>
              <a:gd name="connsiteY69" fmla="*/ 255440 h 1086033"/>
              <a:gd name="connsiteX70" fmla="*/ 973373 w 1269535"/>
              <a:gd name="connsiteY70" fmla="*/ 259142 h 1086033"/>
              <a:gd name="connsiteX71" fmla="*/ 1047413 w 1269535"/>
              <a:gd name="connsiteY71" fmla="*/ 259142 h 1086033"/>
              <a:gd name="connsiteX72" fmla="*/ 1088136 w 1269535"/>
              <a:gd name="connsiteY72" fmla="*/ 259142 h 1086033"/>
              <a:gd name="connsiteX73" fmla="*/ 1125156 w 1269535"/>
              <a:gd name="connsiteY73" fmla="*/ 259142 h 1086033"/>
              <a:gd name="connsiteX74" fmla="*/ 1188090 w 1269535"/>
              <a:gd name="connsiteY74" fmla="*/ 207313 h 1086033"/>
              <a:gd name="connsiteX0" fmla="*/ 1188090 w 1269535"/>
              <a:gd name="connsiteY0" fmla="*/ 207313 h 1086033"/>
              <a:gd name="connsiteX1" fmla="*/ 1269535 w 1269535"/>
              <a:gd name="connsiteY1" fmla="*/ 299864 h 1086033"/>
              <a:gd name="connsiteX2" fmla="*/ 1269535 w 1269535"/>
              <a:gd name="connsiteY2" fmla="*/ 333182 h 1086033"/>
              <a:gd name="connsiteX3" fmla="*/ 1263731 w 1269535"/>
              <a:gd name="connsiteY3" fmla="*/ 390834 h 1086033"/>
              <a:gd name="connsiteX4" fmla="*/ 1207680 w 1269535"/>
              <a:gd name="connsiteY4" fmla="*/ 414906 h 1086033"/>
              <a:gd name="connsiteX5" fmla="*/ 1080211 w 1269535"/>
              <a:gd name="connsiteY5" fmla="*/ 438700 h 1086033"/>
              <a:gd name="connsiteX6" fmla="*/ 1023620 w 1269535"/>
              <a:gd name="connsiteY6" fmla="*/ 449545 h 1086033"/>
              <a:gd name="connsiteX7" fmla="*/ 1007231 w 1269535"/>
              <a:gd name="connsiteY7" fmla="*/ 499773 h 1086033"/>
              <a:gd name="connsiteX8" fmla="*/ 990562 w 1269535"/>
              <a:gd name="connsiteY8" fmla="*/ 546059 h 1086033"/>
              <a:gd name="connsiteX9" fmla="*/ 937953 w 1269535"/>
              <a:gd name="connsiteY9" fmla="*/ 568010 h 1086033"/>
              <a:gd name="connsiteX10" fmla="*/ 896710 w 1269535"/>
              <a:gd name="connsiteY10" fmla="*/ 606352 h 1086033"/>
              <a:gd name="connsiteX11" fmla="*/ 853867 w 1269535"/>
              <a:gd name="connsiteY11" fmla="*/ 679071 h 1086033"/>
              <a:gd name="connsiteX12" fmla="*/ 807583 w 1269535"/>
              <a:gd name="connsiteY12" fmla="*/ 750991 h 1086033"/>
              <a:gd name="connsiteX13" fmla="*/ 749670 w 1269535"/>
              <a:gd name="connsiteY13" fmla="*/ 802819 h 1086033"/>
              <a:gd name="connsiteX14" fmla="*/ 675890 w 1269535"/>
              <a:gd name="connsiteY14" fmla="*/ 881622 h 1086033"/>
              <a:gd name="connsiteX15" fmla="*/ 602649 w 1269535"/>
              <a:gd name="connsiteY15" fmla="*/ 913879 h 1086033"/>
              <a:gd name="connsiteX16" fmla="*/ 529931 w 1269535"/>
              <a:gd name="connsiteY16" fmla="*/ 982377 h 1086033"/>
              <a:gd name="connsiteX17" fmla="*/ 488947 w 1269535"/>
              <a:gd name="connsiteY17" fmla="*/ 1030243 h 1086033"/>
              <a:gd name="connsiteX18" fmla="*/ 440281 w 1269535"/>
              <a:gd name="connsiteY18" fmla="*/ 1048753 h 1086033"/>
              <a:gd name="connsiteX19" fmla="*/ 382630 w 1269535"/>
              <a:gd name="connsiteY19" fmla="*/ 1086033 h 1086033"/>
              <a:gd name="connsiteX20" fmla="*/ 344029 w 1269535"/>
              <a:gd name="connsiteY20" fmla="*/ 1080991 h 1086033"/>
              <a:gd name="connsiteX21" fmla="*/ 344029 w 1269535"/>
              <a:gd name="connsiteY21" fmla="*/ 1021759 h 1086033"/>
              <a:gd name="connsiteX22" fmla="*/ 336625 w 1269535"/>
              <a:gd name="connsiteY22" fmla="*/ 977335 h 1086033"/>
              <a:gd name="connsiteX23" fmla="*/ 318114 w 1269535"/>
              <a:gd name="connsiteY23" fmla="*/ 914400 h 1086033"/>
              <a:gd name="connsiteX24" fmla="*/ 307008 w 1269535"/>
              <a:gd name="connsiteY24" fmla="*/ 877380 h 1086033"/>
              <a:gd name="connsiteX25" fmla="*/ 318114 w 1269535"/>
              <a:gd name="connsiteY25" fmla="*/ 836658 h 1086033"/>
              <a:gd name="connsiteX26" fmla="*/ 340327 w 1269535"/>
              <a:gd name="connsiteY26" fmla="*/ 788531 h 1086033"/>
              <a:gd name="connsiteX27" fmla="*/ 366241 w 1269535"/>
              <a:gd name="connsiteY27" fmla="*/ 777425 h 1086033"/>
              <a:gd name="connsiteX28" fmla="*/ 366241 w 1269535"/>
              <a:gd name="connsiteY28" fmla="*/ 762617 h 1086033"/>
              <a:gd name="connsiteX29" fmla="*/ 281094 w 1269535"/>
              <a:gd name="connsiteY29" fmla="*/ 758915 h 1086033"/>
              <a:gd name="connsiteX30" fmla="*/ 225564 w 1269535"/>
              <a:gd name="connsiteY30" fmla="*/ 725597 h 1086033"/>
              <a:gd name="connsiteX31" fmla="*/ 192246 w 1269535"/>
              <a:gd name="connsiteY31" fmla="*/ 684875 h 1086033"/>
              <a:gd name="connsiteX32" fmla="*/ 192246 w 1269535"/>
              <a:gd name="connsiteY32" fmla="*/ 651556 h 1086033"/>
              <a:gd name="connsiteX33" fmla="*/ 192246 w 1269535"/>
              <a:gd name="connsiteY33" fmla="*/ 603430 h 1086033"/>
              <a:gd name="connsiteX34" fmla="*/ 192246 w 1269535"/>
              <a:gd name="connsiteY34" fmla="*/ 562708 h 1086033"/>
              <a:gd name="connsiteX35" fmla="*/ 192246 w 1269535"/>
              <a:gd name="connsiteY35" fmla="*/ 544198 h 1086033"/>
              <a:gd name="connsiteX36" fmla="*/ 192246 w 1269535"/>
              <a:gd name="connsiteY36" fmla="*/ 525688 h 1086033"/>
              <a:gd name="connsiteX37" fmla="*/ 184842 w 1269535"/>
              <a:gd name="connsiteY37" fmla="*/ 499773 h 1086033"/>
              <a:gd name="connsiteX38" fmla="*/ 125609 w 1269535"/>
              <a:gd name="connsiteY38" fmla="*/ 499773 h 1086033"/>
              <a:gd name="connsiteX39" fmla="*/ 110801 w 1269535"/>
              <a:gd name="connsiteY39" fmla="*/ 499773 h 1086033"/>
              <a:gd name="connsiteX40" fmla="*/ 110801 w 1269535"/>
              <a:gd name="connsiteY40" fmla="*/ 470157 h 1086033"/>
              <a:gd name="connsiteX41" fmla="*/ 77483 w 1269535"/>
              <a:gd name="connsiteY41" fmla="*/ 414627 h 1086033"/>
              <a:gd name="connsiteX42" fmla="*/ 14548 w 1269535"/>
              <a:gd name="connsiteY42" fmla="*/ 347990 h 1086033"/>
              <a:gd name="connsiteX43" fmla="*/ 7144 w 1269535"/>
              <a:gd name="connsiteY43" fmla="*/ 325778 h 1086033"/>
              <a:gd name="connsiteX44" fmla="*/ 0 w 1269535"/>
              <a:gd name="connsiteY44" fmla="*/ 285056 h 1086033"/>
              <a:gd name="connsiteX45" fmla="*/ 26976 w 1269535"/>
              <a:gd name="connsiteY45" fmla="*/ 224763 h 1086033"/>
              <a:gd name="connsiteX46" fmla="*/ 47867 w 1269535"/>
              <a:gd name="connsiteY46" fmla="*/ 199909 h 1086033"/>
              <a:gd name="connsiteX47" fmla="*/ 55271 w 1269535"/>
              <a:gd name="connsiteY47" fmla="*/ 166591 h 1086033"/>
              <a:gd name="connsiteX48" fmla="*/ 55271 w 1269535"/>
              <a:gd name="connsiteY48" fmla="*/ 140677 h 1086033"/>
              <a:gd name="connsiteX49" fmla="*/ 92291 w 1269535"/>
              <a:gd name="connsiteY49" fmla="*/ 122167 h 1086033"/>
              <a:gd name="connsiteX50" fmla="*/ 118205 w 1269535"/>
              <a:gd name="connsiteY50" fmla="*/ 122167 h 1086033"/>
              <a:gd name="connsiteX51" fmla="*/ 144119 w 1269535"/>
              <a:gd name="connsiteY51" fmla="*/ 136975 h 1086033"/>
              <a:gd name="connsiteX52" fmla="*/ 151523 w 1269535"/>
              <a:gd name="connsiteY52" fmla="*/ 136975 h 1086033"/>
              <a:gd name="connsiteX53" fmla="*/ 151523 w 1269535"/>
              <a:gd name="connsiteY53" fmla="*/ 59233 h 1086033"/>
              <a:gd name="connsiteX54" fmla="*/ 151523 w 1269535"/>
              <a:gd name="connsiteY54" fmla="*/ 0 h 1086033"/>
              <a:gd name="connsiteX55" fmla="*/ 188544 w 1269535"/>
              <a:gd name="connsiteY55" fmla="*/ 0 h 1086033"/>
              <a:gd name="connsiteX56" fmla="*/ 218160 w 1269535"/>
              <a:gd name="connsiteY56" fmla="*/ 25914 h 1086033"/>
              <a:gd name="connsiteX57" fmla="*/ 229266 w 1269535"/>
              <a:gd name="connsiteY57" fmla="*/ 62935 h 1086033"/>
              <a:gd name="connsiteX58" fmla="*/ 229266 w 1269535"/>
              <a:gd name="connsiteY58" fmla="*/ 99955 h 1086033"/>
              <a:gd name="connsiteX59" fmla="*/ 266286 w 1269535"/>
              <a:gd name="connsiteY59" fmla="*/ 133273 h 1086033"/>
              <a:gd name="connsiteX60" fmla="*/ 288498 w 1269535"/>
              <a:gd name="connsiteY60" fmla="*/ 133273 h 1086033"/>
              <a:gd name="connsiteX61" fmla="*/ 344029 w 1269535"/>
              <a:gd name="connsiteY61" fmla="*/ 88849 h 1086033"/>
              <a:gd name="connsiteX62" fmla="*/ 455089 w 1269535"/>
              <a:gd name="connsiteY62" fmla="*/ 99955 h 1086033"/>
              <a:gd name="connsiteX63" fmla="*/ 547640 w 1269535"/>
              <a:gd name="connsiteY63" fmla="*/ 129571 h 1086033"/>
              <a:gd name="connsiteX64" fmla="*/ 643893 w 1269535"/>
              <a:gd name="connsiteY64" fmla="*/ 151783 h 1086033"/>
              <a:gd name="connsiteX65" fmla="*/ 729039 w 1269535"/>
              <a:gd name="connsiteY65" fmla="*/ 151783 h 1086033"/>
              <a:gd name="connsiteX66" fmla="*/ 788272 w 1269535"/>
              <a:gd name="connsiteY66" fmla="*/ 166591 h 1086033"/>
              <a:gd name="connsiteX67" fmla="*/ 828994 w 1269535"/>
              <a:gd name="connsiteY67" fmla="*/ 185101 h 1086033"/>
              <a:gd name="connsiteX68" fmla="*/ 854908 w 1269535"/>
              <a:gd name="connsiteY68" fmla="*/ 233228 h 1086033"/>
              <a:gd name="connsiteX69" fmla="*/ 880822 w 1269535"/>
              <a:gd name="connsiteY69" fmla="*/ 255440 h 1086033"/>
              <a:gd name="connsiteX70" fmla="*/ 973373 w 1269535"/>
              <a:gd name="connsiteY70" fmla="*/ 259142 h 1086033"/>
              <a:gd name="connsiteX71" fmla="*/ 1047413 w 1269535"/>
              <a:gd name="connsiteY71" fmla="*/ 259142 h 1086033"/>
              <a:gd name="connsiteX72" fmla="*/ 1088136 w 1269535"/>
              <a:gd name="connsiteY72" fmla="*/ 259142 h 1086033"/>
              <a:gd name="connsiteX73" fmla="*/ 1125156 w 1269535"/>
              <a:gd name="connsiteY73" fmla="*/ 259142 h 1086033"/>
              <a:gd name="connsiteX74" fmla="*/ 1188090 w 1269535"/>
              <a:gd name="connsiteY74" fmla="*/ 207313 h 10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69535" h="1086033">
                <a:moveTo>
                  <a:pt x="1188090" y="207313"/>
                </a:moveTo>
                <a:lnTo>
                  <a:pt x="1269535" y="299864"/>
                </a:lnTo>
                <a:lnTo>
                  <a:pt x="1269535" y="333182"/>
                </a:lnTo>
                <a:lnTo>
                  <a:pt x="1263731" y="390834"/>
                </a:lnTo>
                <a:lnTo>
                  <a:pt x="1207680" y="414906"/>
                </a:lnTo>
                <a:lnTo>
                  <a:pt x="1080211" y="438700"/>
                </a:lnTo>
                <a:lnTo>
                  <a:pt x="1023620" y="449545"/>
                </a:lnTo>
                <a:lnTo>
                  <a:pt x="1007231" y="499773"/>
                </a:lnTo>
                <a:lnTo>
                  <a:pt x="990562" y="546059"/>
                </a:lnTo>
                <a:lnTo>
                  <a:pt x="937953" y="568010"/>
                </a:lnTo>
                <a:lnTo>
                  <a:pt x="896710" y="606352"/>
                </a:lnTo>
                <a:lnTo>
                  <a:pt x="853867" y="679071"/>
                </a:lnTo>
                <a:lnTo>
                  <a:pt x="807583" y="750991"/>
                </a:lnTo>
                <a:lnTo>
                  <a:pt x="749670" y="802819"/>
                </a:lnTo>
                <a:lnTo>
                  <a:pt x="675890" y="881622"/>
                </a:lnTo>
                <a:lnTo>
                  <a:pt x="602649" y="913879"/>
                </a:lnTo>
                <a:lnTo>
                  <a:pt x="529931" y="982377"/>
                </a:lnTo>
                <a:lnTo>
                  <a:pt x="488947" y="1030243"/>
                </a:lnTo>
                <a:lnTo>
                  <a:pt x="440281" y="1048753"/>
                </a:lnTo>
                <a:lnTo>
                  <a:pt x="382630" y="1086033"/>
                </a:lnTo>
                <a:lnTo>
                  <a:pt x="344029" y="1080991"/>
                </a:lnTo>
                <a:lnTo>
                  <a:pt x="344029" y="1021759"/>
                </a:lnTo>
                <a:lnTo>
                  <a:pt x="336625" y="977335"/>
                </a:lnTo>
                <a:lnTo>
                  <a:pt x="318114" y="914400"/>
                </a:lnTo>
                <a:lnTo>
                  <a:pt x="307008" y="877380"/>
                </a:lnTo>
                <a:lnTo>
                  <a:pt x="318114" y="836658"/>
                </a:lnTo>
                <a:lnTo>
                  <a:pt x="340327" y="788531"/>
                </a:lnTo>
                <a:lnTo>
                  <a:pt x="366241" y="777425"/>
                </a:lnTo>
                <a:lnTo>
                  <a:pt x="366241" y="762617"/>
                </a:lnTo>
                <a:lnTo>
                  <a:pt x="281094" y="758915"/>
                </a:lnTo>
                <a:lnTo>
                  <a:pt x="225564" y="725597"/>
                </a:lnTo>
                <a:lnTo>
                  <a:pt x="192246" y="684875"/>
                </a:lnTo>
                <a:lnTo>
                  <a:pt x="192246" y="651556"/>
                </a:lnTo>
                <a:lnTo>
                  <a:pt x="192246" y="603430"/>
                </a:lnTo>
                <a:lnTo>
                  <a:pt x="192246" y="562708"/>
                </a:lnTo>
                <a:lnTo>
                  <a:pt x="192246" y="544198"/>
                </a:lnTo>
                <a:lnTo>
                  <a:pt x="192246" y="525688"/>
                </a:lnTo>
                <a:lnTo>
                  <a:pt x="184842" y="499773"/>
                </a:lnTo>
                <a:lnTo>
                  <a:pt x="125609" y="499773"/>
                </a:lnTo>
                <a:lnTo>
                  <a:pt x="110801" y="499773"/>
                </a:lnTo>
                <a:lnTo>
                  <a:pt x="110801" y="470157"/>
                </a:lnTo>
                <a:lnTo>
                  <a:pt x="77483" y="414627"/>
                </a:lnTo>
                <a:lnTo>
                  <a:pt x="14548" y="347990"/>
                </a:lnTo>
                <a:lnTo>
                  <a:pt x="7144" y="325778"/>
                </a:lnTo>
                <a:lnTo>
                  <a:pt x="0" y="285056"/>
                </a:lnTo>
                <a:lnTo>
                  <a:pt x="26976" y="224763"/>
                </a:lnTo>
                <a:lnTo>
                  <a:pt x="47867" y="199909"/>
                </a:lnTo>
                <a:lnTo>
                  <a:pt x="55271" y="166591"/>
                </a:lnTo>
                <a:lnTo>
                  <a:pt x="55271" y="140677"/>
                </a:lnTo>
                <a:lnTo>
                  <a:pt x="92291" y="122167"/>
                </a:lnTo>
                <a:lnTo>
                  <a:pt x="118205" y="122167"/>
                </a:lnTo>
                <a:lnTo>
                  <a:pt x="144119" y="136975"/>
                </a:lnTo>
                <a:lnTo>
                  <a:pt x="151523" y="136975"/>
                </a:lnTo>
                <a:lnTo>
                  <a:pt x="151523" y="59233"/>
                </a:lnTo>
                <a:lnTo>
                  <a:pt x="151523" y="0"/>
                </a:lnTo>
                <a:lnTo>
                  <a:pt x="188544" y="0"/>
                </a:lnTo>
                <a:lnTo>
                  <a:pt x="218160" y="25914"/>
                </a:lnTo>
                <a:lnTo>
                  <a:pt x="229266" y="62935"/>
                </a:lnTo>
                <a:lnTo>
                  <a:pt x="229266" y="99955"/>
                </a:lnTo>
                <a:lnTo>
                  <a:pt x="266286" y="133273"/>
                </a:lnTo>
                <a:lnTo>
                  <a:pt x="288498" y="133273"/>
                </a:lnTo>
                <a:lnTo>
                  <a:pt x="344029" y="88849"/>
                </a:lnTo>
                <a:lnTo>
                  <a:pt x="455089" y="99955"/>
                </a:lnTo>
                <a:lnTo>
                  <a:pt x="547640" y="129571"/>
                </a:lnTo>
                <a:lnTo>
                  <a:pt x="643893" y="151783"/>
                </a:lnTo>
                <a:lnTo>
                  <a:pt x="729039" y="151783"/>
                </a:lnTo>
                <a:lnTo>
                  <a:pt x="788272" y="166591"/>
                </a:lnTo>
                <a:lnTo>
                  <a:pt x="828994" y="185101"/>
                </a:lnTo>
                <a:lnTo>
                  <a:pt x="854908" y="233228"/>
                </a:lnTo>
                <a:lnTo>
                  <a:pt x="880822" y="255440"/>
                </a:lnTo>
                <a:lnTo>
                  <a:pt x="973373" y="259142"/>
                </a:lnTo>
                <a:lnTo>
                  <a:pt x="1047413" y="259142"/>
                </a:lnTo>
                <a:lnTo>
                  <a:pt x="1088136" y="259142"/>
                </a:lnTo>
                <a:lnTo>
                  <a:pt x="1125156" y="259142"/>
                </a:lnTo>
                <a:lnTo>
                  <a:pt x="1188090" y="207313"/>
                </a:lnTo>
                <a:close/>
              </a:path>
            </a:pathLst>
          </a:custGeom>
          <a:solidFill>
            <a:srgbClr val="FF000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829759" y="915520"/>
            <a:ext cx="2639710" cy="59242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Herod the Great</a:t>
            </a:r>
            <a:endParaRPr lang="en-US" sz="2800" dirty="0">
              <a:effectLst>
                <a:outerShdw blurRad="38100" dist="38100" dir="2700000" algn="tl">
                  <a:srgbClr val="000000">
                    <a:alpha val="43137"/>
                  </a:srgbClr>
                </a:outerShdw>
              </a:effectLst>
            </a:endParaRPr>
          </a:p>
        </p:txBody>
      </p:sp>
      <p:sp>
        <p:nvSpPr>
          <p:cNvPr id="36" name="TextBox 35"/>
          <p:cNvSpPr txBox="1"/>
          <p:nvPr/>
        </p:nvSpPr>
        <p:spPr>
          <a:xfrm>
            <a:off x="5843847" y="1413700"/>
            <a:ext cx="263971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Archelaus</a:t>
            </a:r>
            <a:endParaRPr lang="en-US" sz="2800" dirty="0">
              <a:effectLst>
                <a:outerShdw blurRad="38100" dist="38100" dir="2700000" algn="tl">
                  <a:srgbClr val="000000">
                    <a:alpha val="43137"/>
                  </a:srgbClr>
                </a:outerShdw>
              </a:effectLst>
            </a:endParaRPr>
          </a:p>
        </p:txBody>
      </p:sp>
      <p:sp>
        <p:nvSpPr>
          <p:cNvPr id="37" name="TextBox 36"/>
          <p:cNvSpPr txBox="1"/>
          <p:nvPr/>
        </p:nvSpPr>
        <p:spPr>
          <a:xfrm>
            <a:off x="5836163" y="1905476"/>
            <a:ext cx="263971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Herod Antipas</a:t>
            </a:r>
            <a:endParaRPr lang="en-US" sz="2800" dirty="0">
              <a:effectLst>
                <a:outerShdw blurRad="38100" dist="38100" dir="2700000" algn="tl">
                  <a:srgbClr val="000000">
                    <a:alpha val="43137"/>
                  </a:srgbClr>
                </a:outerShdw>
              </a:effectLst>
            </a:endParaRPr>
          </a:p>
        </p:txBody>
      </p:sp>
      <p:sp>
        <p:nvSpPr>
          <p:cNvPr id="38" name="TextBox 37"/>
          <p:cNvSpPr txBox="1"/>
          <p:nvPr/>
        </p:nvSpPr>
        <p:spPr>
          <a:xfrm>
            <a:off x="5850251" y="2403656"/>
            <a:ext cx="263971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Herod Philip</a:t>
            </a:r>
            <a:endParaRPr lang="en-US" sz="2800" dirty="0">
              <a:effectLst>
                <a:outerShdw blurRad="38100" dist="38100" dir="2700000" algn="tl">
                  <a:srgbClr val="000000">
                    <a:alpha val="43137"/>
                  </a:srgbClr>
                </a:outerShdw>
              </a:effectLst>
            </a:endParaRPr>
          </a:p>
        </p:txBody>
      </p:sp>
      <p:sp>
        <p:nvSpPr>
          <p:cNvPr id="18" name="Rounded Rectangle 17"/>
          <p:cNvSpPr/>
          <p:nvPr/>
        </p:nvSpPr>
        <p:spPr>
          <a:xfrm>
            <a:off x="5074149" y="1406644"/>
            <a:ext cx="798330" cy="544625"/>
          </a:xfrm>
          <a:prstGeom prst="roundRect">
            <a:avLst/>
          </a:prstGeom>
          <a:solidFill>
            <a:schemeClr val="accent6">
              <a:lumMod val="50000"/>
              <a:alpha val="74902"/>
            </a:schemeClr>
          </a:solidFill>
          <a:ln>
            <a:noFill/>
          </a:ln>
          <a:effectLst>
            <a:outerShdw blurRad="50800" dist="38100" dir="8100000" algn="tr" rotWithShape="0">
              <a:schemeClr val="bg1">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081409" y="1907386"/>
            <a:ext cx="798330" cy="544625"/>
          </a:xfrm>
          <a:prstGeom prst="roundRect">
            <a:avLst/>
          </a:prstGeom>
          <a:solidFill>
            <a:srgbClr val="FFFF00">
              <a:alpha val="74902"/>
            </a:srgbClr>
          </a:solidFill>
          <a:ln>
            <a:noFill/>
          </a:ln>
          <a:effectLst>
            <a:outerShdw blurRad="50800" dist="38100" dir="8100000" algn="tr" rotWithShape="0">
              <a:schemeClr val="bg1">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088669" y="2429899"/>
            <a:ext cx="798330" cy="544625"/>
          </a:xfrm>
          <a:prstGeom prst="roundRect">
            <a:avLst/>
          </a:prstGeom>
          <a:solidFill>
            <a:srgbClr val="7030A0">
              <a:alpha val="74902"/>
            </a:srgbClr>
          </a:solidFill>
          <a:ln>
            <a:noFill/>
          </a:ln>
          <a:effectLst>
            <a:outerShdw blurRad="50800" dist="38100" dir="8100000" algn="tr" rotWithShape="0">
              <a:schemeClr val="bg1">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095929" y="2916131"/>
            <a:ext cx="798330" cy="544625"/>
          </a:xfrm>
          <a:prstGeom prst="roundRect">
            <a:avLst/>
          </a:prstGeom>
          <a:solidFill>
            <a:srgbClr val="FF0000">
              <a:alpha val="74902"/>
            </a:srgbClr>
          </a:solidFill>
          <a:ln>
            <a:noFill/>
          </a:ln>
          <a:effectLst>
            <a:outerShdw blurRad="50800" dist="38100" dir="8100000" algn="tr" rotWithShape="0">
              <a:schemeClr val="bg1">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57511" y="2926169"/>
            <a:ext cx="263971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Decapolis</a:t>
            </a:r>
            <a:endParaRPr lang="en-US" sz="2800" dirty="0">
              <a:effectLst>
                <a:outerShdw blurRad="38100" dist="38100" dir="2700000" algn="tl">
                  <a:srgbClr val="000000">
                    <a:alpha val="43137"/>
                  </a:srgbClr>
                </a:outerShdw>
              </a:effectLst>
            </a:endParaRPr>
          </a:p>
        </p:txBody>
      </p:sp>
      <p:sp>
        <p:nvSpPr>
          <p:cNvPr id="44" name="Rounded Rectangle 43"/>
          <p:cNvSpPr/>
          <p:nvPr/>
        </p:nvSpPr>
        <p:spPr>
          <a:xfrm>
            <a:off x="5074152" y="920417"/>
            <a:ext cx="798330" cy="544625"/>
          </a:xfrm>
          <a:prstGeom prst="roundRect">
            <a:avLst/>
          </a:prstGeom>
          <a:solidFill>
            <a:schemeClr val="accent2">
              <a:lumMod val="50000"/>
              <a:alpha val="74902"/>
            </a:schemeClr>
          </a:solidFill>
          <a:ln>
            <a:noFill/>
          </a:ln>
          <a:effectLst>
            <a:outerShdw blurRad="50800" dist="38100" dir="8100000" algn="tr" rotWithShape="0">
              <a:schemeClr val="bg1">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0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10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3" presetClass="emph" presetSubtype="2" fill="hold" grpId="1" nodeType="withEffect">
                                  <p:stCondLst>
                                    <p:cond delay="0"/>
                                  </p:stCondLst>
                                  <p:childTnLst>
                                    <p:animClr clrSpc="rgb" dir="cw">
                                      <p:cBhvr override="childStyle">
                                        <p:cTn id="34" dur="2000" fill="hold"/>
                                        <p:tgtEl>
                                          <p:spTgt spid="16"/>
                                        </p:tgtEl>
                                        <p:attrNameLst>
                                          <p:attrName>style.color</p:attrName>
                                        </p:attrNameLst>
                                      </p:cBhvr>
                                      <p:to>
                                        <a:schemeClr val="accent2"/>
                                      </p:to>
                                    </p:animClr>
                                  </p:childTnLst>
                                </p:cTn>
                              </p:par>
                            </p:childTnLst>
                          </p:cTn>
                        </p:par>
                        <p:par>
                          <p:cTn id="35" fill="hold">
                            <p:stCondLst>
                              <p:cond delay="3500"/>
                            </p:stCondLst>
                            <p:childTnLst>
                              <p:par>
                                <p:cTn id="36" presetID="9" presetClass="emph" presetSubtype="0" grpId="1" nodeType="afterEffect">
                                  <p:stCondLst>
                                    <p:cond delay="0"/>
                                  </p:stCondLst>
                                  <p:childTnLst>
                                    <p:set>
                                      <p:cBhvr rctx="PPT">
                                        <p:cTn id="37" dur="indefinite"/>
                                        <p:tgtEl>
                                          <p:spTgt spid="44"/>
                                        </p:tgtEl>
                                        <p:attrNameLst>
                                          <p:attrName>style.opacity</p:attrName>
                                        </p:attrNameLst>
                                      </p:cBhvr>
                                      <p:to>
                                        <p:strVal val="0.5"/>
                                      </p:to>
                                    </p:set>
                                    <p:animEffect filter="image" prLst="opacity: 0.5">
                                      <p:cBhvr rctx="IE">
                                        <p:cTn id="38" dur="indefinite"/>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1000"/>
                                        <p:tgtEl>
                                          <p:spTgt spid="1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heel(1)">
                                      <p:cBhvr>
                                        <p:cTn id="59" dur="1000"/>
                                        <p:tgtEl>
                                          <p:spTgt spid="11"/>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1000"/>
                                        <p:tgtEl>
                                          <p:spTgt spid="12"/>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P spid="10" grpId="0" animBg="1"/>
      <p:bldP spid="11" grpId="0" animBg="1"/>
      <p:bldP spid="12" grpId="0" animBg="1"/>
      <p:bldP spid="16" grpId="0"/>
      <p:bldP spid="16" grpId="1"/>
      <p:bldP spid="36" grpId="0"/>
      <p:bldP spid="37" grpId="0"/>
      <p:bldP spid="38" grpId="0"/>
      <p:bldP spid="18" grpId="0" animBg="1"/>
      <p:bldP spid="40" grpId="0" animBg="1"/>
      <p:bldP spid="41" grpId="0" animBg="1"/>
      <p:bldP spid="42" grpId="0" animBg="1"/>
      <p:bldP spid="43" grpId="0"/>
      <p:bldP spid="44" grpId="0" animBg="1"/>
      <p:bldP spid="4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145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3970318"/>
          </a:xfrm>
          <a:prstGeom prst="rect">
            <a:avLst/>
          </a:prstGeom>
          <a:noFill/>
        </p:spPr>
        <p:txBody>
          <a:bodyPr wrap="square" rtlCol="0">
            <a:spAutoFit/>
          </a:bodyPr>
          <a:lstStyle/>
          <a:p>
            <a:pPr lvl="0" eaLnBrk="0" fontAlgn="base" hangingPunct="0">
              <a:spcBef>
                <a:spcPct val="0"/>
              </a:spcBef>
              <a:spcAft>
                <a:spcPct val="0"/>
              </a:spcAft>
            </a:pPr>
            <a:r>
              <a:rPr lang="en-US" altLang="en-US" sz="36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John 6:66-68 ~ </a:t>
            </a:r>
            <a:r>
              <a:rPr lang="en-US" altLang="en-US" sz="3600"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66 </a:t>
            </a:r>
            <a:r>
              <a:rPr lang="en-US" altLang="en-US" sz="36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From that </a:t>
            </a:r>
            <a:r>
              <a:rPr lang="en-US" altLang="en-US" sz="3600" i="1"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time </a:t>
            </a:r>
            <a:r>
              <a:rPr lang="en-US" altLang="en-US" sz="36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many of His disciples went back and walked with Him no more. </a:t>
            </a:r>
            <a:r>
              <a:rPr lang="en-US" altLang="en-US" sz="3600" baseline="30000" dirty="0" bmk="67">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67</a:t>
            </a:r>
            <a:r>
              <a:rPr lang="en-US" altLang="en-US" sz="3600" baseline="30000" dirty="0" bmk="67">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r>
              <a:rPr lang="en-US" altLang="en-US" sz="3600" dirty="0" bmk="67">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Then Jesus said to the twelve, “Do you also want to go away?”</a:t>
            </a:r>
            <a:r>
              <a:rPr lang="en-US" altLang="en-US" sz="3600" dirty="0" bmk="67">
                <a:solidFill>
                  <a:srgbClr val="FFFF00"/>
                </a:solidFill>
                <a:effectLst>
                  <a:outerShdw blurRad="38100" dist="38100" dir="2700000" algn="tl">
                    <a:srgbClr val="000000">
                      <a:alpha val="43137"/>
                    </a:srgbClr>
                  </a:outerShdw>
                </a:effectLst>
                <a:latin typeface="+mj-lt"/>
                <a:ea typeface="Times New Roman" panose="02020603050405020304" pitchFamily="18" charset="0"/>
              </a:rPr>
              <a:t> </a:t>
            </a:r>
          </a:p>
          <a:p>
            <a:pPr lvl="0" eaLnBrk="0" fontAlgn="base" hangingPunct="0">
              <a:spcBef>
                <a:spcPct val="0"/>
              </a:spcBef>
              <a:spcAft>
                <a:spcPct val="0"/>
              </a:spcAft>
            </a:pPr>
            <a:r>
              <a:rPr lang="en-US" altLang="en-US" sz="3600" baseline="30000" dirty="0" bmk="67">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68 </a:t>
            </a:r>
            <a:r>
              <a:rPr lang="en-US" altLang="en-US" sz="3600" dirty="0" bmk="67">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But Simon Peter answered Him, “Lord, to whom shall we go? You have the words of eternal life. </a:t>
            </a:r>
            <a:endParaRPr lang="en-US" altLang="en-US" sz="48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337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3539430"/>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Luke 18:29-30 </a:t>
            </a:r>
            <a:r>
              <a:rPr lang="en-US" sz="3200" dirty="0" smtClean="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29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So He said to them, "Assuredly, I say to you, there is no one who has left house or parents or brothers or wife or children, for the sake of the kingdom of God, </a:t>
            </a:r>
            <a:r>
              <a:rPr lang="en-US" sz="3200" baseline="30000" dirty="0">
                <a:effectLst>
                  <a:outerShdw blurRad="38100" dist="38100" dir="2700000" algn="tl">
                    <a:srgbClr val="000000">
                      <a:alpha val="43137"/>
                    </a:srgbClr>
                  </a:outerShdw>
                </a:effectLst>
              </a:rPr>
              <a:t>30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who shall not receive many times more in this present time, and in the age to come eternal life."</a:t>
            </a:r>
            <a:r>
              <a:rPr lang="en-US" altLang="en-US" sz="3200" dirty="0" bmk="67">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endParaRPr lang="en-US" altLang="en-US" sz="32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7200" y="4046284"/>
            <a:ext cx="8072284" cy="2062103"/>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John 12:24 ~ </a:t>
            </a:r>
            <a:r>
              <a:rPr lang="en-US" sz="3200" dirty="0">
                <a:solidFill>
                  <a:srgbClr val="FFFF00"/>
                </a:solidFill>
                <a:effectLst>
                  <a:outerShdw blurRad="38100" dist="38100" dir="2700000" algn="tl">
                    <a:srgbClr val="000000">
                      <a:alpha val="43137"/>
                    </a:srgbClr>
                  </a:outerShdw>
                </a:effectLst>
              </a:rPr>
              <a:t>Most assuredly, I say to you, unless a grain of wheat falls into the ground and dies, it remains alone; but if it dies, it produces much grain.</a:t>
            </a:r>
            <a:r>
              <a:rPr lang="en-US" sz="3200" i="1" dirty="0">
                <a:solidFill>
                  <a:srgbClr val="FFFF00"/>
                </a:solidFill>
                <a:effectLst>
                  <a:outerShdw blurRad="38100" dist="38100" dir="2700000" algn="tl">
                    <a:srgbClr val="000000">
                      <a:alpha val="43137"/>
                    </a:srgbClr>
                  </a:outerShdw>
                </a:effectLst>
              </a:rPr>
              <a:t> </a:t>
            </a:r>
            <a:endParaRPr lang="en-US" alt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5558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249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betrayed by a friend</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219200"/>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effectLst>
                  <a:outerShdw blurRad="38100" dist="38100" dir="2700000" algn="tl">
                    <a:srgbClr val="000000">
                      <a:alpha val="43137"/>
                    </a:srgbClr>
                  </a:outerShdw>
                </a:effectLst>
              </a:rPr>
              <a:t>Ps. 41:9</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1717448"/>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betrayed for 30 pieces of silver</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680883" y="2234625"/>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effectLst>
                  <a:outerShdw blurRad="38100" dist="38100" dir="2700000" algn="tl">
                    <a:srgbClr val="000000">
                      <a:alpha val="43137"/>
                    </a:srgbClr>
                  </a:outerShdw>
                </a:effectLst>
              </a:rPr>
              <a:t>Ps. 41:9</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8" name="TextBox 7"/>
          <p:cNvSpPr txBox="1"/>
          <p:nvPr/>
        </p:nvSpPr>
        <p:spPr>
          <a:xfrm>
            <a:off x="462117" y="2728687"/>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Money would be used to buy a Potters’ Field</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685800" y="3245864"/>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smtClean="0">
                <a:effectLst>
                  <a:outerShdw blurRad="38100" dist="38100" dir="2700000" algn="tl">
                    <a:srgbClr val="000000">
                      <a:alpha val="43137"/>
                    </a:srgbClr>
                  </a:outerShdw>
                </a:effectLst>
              </a:rPr>
              <a:t>Zech. 11:13</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0" name="TextBox 9"/>
          <p:cNvSpPr txBox="1"/>
          <p:nvPr/>
        </p:nvSpPr>
        <p:spPr>
          <a:xfrm>
            <a:off x="480046" y="3711240"/>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a:t>
            </a:r>
            <a:r>
              <a:rPr lang="en-US" sz="3200" dirty="0" smtClean="0">
                <a:effectLst>
                  <a:outerShdw blurRad="38100" dist="38100" dir="2700000" algn="tl">
                    <a:srgbClr val="000000">
                      <a:alpha val="43137"/>
                    </a:srgbClr>
                  </a:outerShdw>
                </a:effectLst>
              </a:rPr>
              <a:t>crucified</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1" name="TextBox 10"/>
          <p:cNvSpPr txBox="1"/>
          <p:nvPr/>
        </p:nvSpPr>
        <p:spPr>
          <a:xfrm>
            <a:off x="680883" y="4261289"/>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effectLst>
                  <a:outerShdw blurRad="38100" dist="38100" dir="2700000" algn="tl">
                    <a:srgbClr val="000000">
                      <a:alpha val="43137"/>
                    </a:srgbClr>
                  </a:outerShdw>
                </a:effectLst>
              </a:rPr>
              <a:t>Ps. </a:t>
            </a:r>
            <a:r>
              <a:rPr lang="en-US" sz="3200" dirty="0" smtClean="0">
                <a:effectLst>
                  <a:outerShdw blurRad="38100" dist="38100" dir="2700000" algn="tl">
                    <a:srgbClr val="000000">
                      <a:alpha val="43137"/>
                    </a:srgbClr>
                  </a:outerShdw>
                </a:effectLst>
              </a:rPr>
              <a:t>22:16</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2" name="TextBox 11"/>
          <p:cNvSpPr txBox="1"/>
          <p:nvPr/>
        </p:nvSpPr>
        <p:spPr>
          <a:xfrm>
            <a:off x="457200" y="4765448"/>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a:t>
            </a:r>
            <a:r>
              <a:rPr lang="en-US" sz="3200" dirty="0" smtClean="0">
                <a:effectLst>
                  <a:outerShdw blurRad="38100" dist="38100" dir="2700000" algn="tl">
                    <a:srgbClr val="000000">
                      <a:alpha val="43137"/>
                    </a:srgbClr>
                  </a:outerShdw>
                </a:effectLst>
              </a:rPr>
              <a:t>spat upon</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3" name="TextBox 12"/>
          <p:cNvSpPr txBox="1"/>
          <p:nvPr/>
        </p:nvSpPr>
        <p:spPr>
          <a:xfrm>
            <a:off x="680883" y="5282625"/>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altLang="en-US" sz="3200" dirty="0" smtClean="0">
                <a:effectLst>
                  <a:outerShdw blurRad="38100" dist="38100" dir="2700000" algn="tl">
                    <a:srgbClr val="000000">
                      <a:alpha val="43137"/>
                    </a:srgbClr>
                  </a:outerShdw>
                </a:effectLst>
              </a:rPr>
              <a:t>Is. 50:6</a:t>
            </a:r>
            <a:endParaRPr lang="en-US" altLang="en-US" sz="3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7834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3" presetClass="emph" presetSubtype="2" fill="hold" grpId="1" nodeType="withEffect">
                                  <p:stCondLst>
                                    <p:cond delay="0"/>
                                  </p:stCondLst>
                                  <p:childTnLst>
                                    <p:animClr clrSpc="rgb" dir="cw">
                                      <p:cBhvr override="childStyle">
                                        <p:cTn id="22" dur="2000" fill="hold"/>
                                        <p:tgtEl>
                                          <p:spTgt spid="2"/>
                                        </p:tgtEl>
                                        <p:attrNameLst>
                                          <p:attrName>style.color</p:attrName>
                                        </p:attrNameLst>
                                      </p:cBhvr>
                                      <p:to>
                                        <a:schemeClr val="accent2"/>
                                      </p:to>
                                    </p:animClr>
                                  </p:childTnLst>
                                </p:cTn>
                              </p:par>
                              <p:par>
                                <p:cTn id="23" presetID="3" presetClass="emph" presetSubtype="2" fill="hold" grpId="1" nodeType="withEffect">
                                  <p:stCondLst>
                                    <p:cond delay="0"/>
                                  </p:stCondLst>
                                  <p:childTnLst>
                                    <p:animClr clrSpc="rgb" dir="cw">
                                      <p:cBhvr override="childStyle">
                                        <p:cTn id="24" dur="2000" fill="hold"/>
                                        <p:tgtEl>
                                          <p:spTgt spid="5"/>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6"/>
                                        </p:tgtEl>
                                        <p:attrNameLst>
                                          <p:attrName>style.color</p:attrName>
                                        </p:attrNameLst>
                                      </p:cBhvr>
                                      <p:to>
                                        <a:schemeClr val="accent2"/>
                                      </p:to>
                                    </p:animClr>
                                  </p:childTnLst>
                                </p:cTn>
                              </p:par>
                              <p:par>
                                <p:cTn id="36" presetID="3" presetClass="emph" presetSubtype="2" fill="hold" grpId="1" nodeType="withEffect">
                                  <p:stCondLst>
                                    <p:cond delay="0"/>
                                  </p:stCondLst>
                                  <p:childTnLst>
                                    <p:animClr clrSpc="rgb" dir="cw">
                                      <p:cBhvr override="childStyle">
                                        <p:cTn id="37" dur="2000" fill="hold"/>
                                        <p:tgtEl>
                                          <p:spTgt spid="7"/>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3" presetClass="emph" presetSubtype="2" fill="hold" grpId="1" nodeType="withEffect">
                                  <p:stCondLst>
                                    <p:cond delay="0"/>
                                  </p:stCondLst>
                                  <p:childTnLst>
                                    <p:animClr clrSpc="rgb" dir="cw">
                                      <p:cBhvr override="childStyle">
                                        <p:cTn id="48" dur="2000" fill="hold"/>
                                        <p:tgtEl>
                                          <p:spTgt spid="8"/>
                                        </p:tgtEl>
                                        <p:attrNameLst>
                                          <p:attrName>style.color</p:attrName>
                                        </p:attrNameLst>
                                      </p:cBhvr>
                                      <p:to>
                                        <a:schemeClr val="accent2"/>
                                      </p:to>
                                    </p:animClr>
                                  </p:childTnLst>
                                </p:cTn>
                              </p:par>
                              <p:par>
                                <p:cTn id="49" presetID="3" presetClass="emph" presetSubtype="2" fill="hold" grpId="1" nodeType="withEffect">
                                  <p:stCondLst>
                                    <p:cond delay="0"/>
                                  </p:stCondLst>
                                  <p:childTnLst>
                                    <p:animClr clrSpc="rgb" dir="cw">
                                      <p:cBhvr override="childStyle">
                                        <p:cTn id="50" dur="2000" fill="hold"/>
                                        <p:tgtEl>
                                          <p:spTgt spid="9"/>
                                        </p:tgtEl>
                                        <p:attrNameLst>
                                          <p:attrName>style.color</p:attrName>
                                        </p:attrNameLst>
                                      </p:cBhvr>
                                      <p:to>
                                        <a:schemeClr val="accent2"/>
                                      </p:to>
                                    </p:animClr>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3" presetClass="emph" presetSubtype="2" fill="hold" grpId="1" nodeType="withEffect">
                                  <p:stCondLst>
                                    <p:cond delay="0"/>
                                  </p:stCondLst>
                                  <p:childTnLst>
                                    <p:animClr clrSpc="rgb" dir="cw">
                                      <p:cBhvr override="childStyle">
                                        <p:cTn id="61" dur="2000" fill="hold"/>
                                        <p:tgtEl>
                                          <p:spTgt spid="10"/>
                                        </p:tgtEl>
                                        <p:attrNameLst>
                                          <p:attrName>style.color</p:attrName>
                                        </p:attrNameLst>
                                      </p:cBhvr>
                                      <p:to>
                                        <a:schemeClr val="accent2"/>
                                      </p:to>
                                    </p:animClr>
                                  </p:childTnLst>
                                </p:cTn>
                              </p:par>
                              <p:par>
                                <p:cTn id="62" presetID="3" presetClass="emph" presetSubtype="2" fill="hold" grpId="1" nodeType="withEffect">
                                  <p:stCondLst>
                                    <p:cond delay="0"/>
                                  </p:stCondLst>
                                  <p:childTnLst>
                                    <p:animClr clrSpc="rgb" dir="cw">
                                      <p:cBhvr override="childStyle">
                                        <p:cTn id="63"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a:t>
            </a:r>
            <a:r>
              <a:rPr lang="en-US" sz="3200" dirty="0" smtClean="0">
                <a:effectLst>
                  <a:outerShdw blurRad="38100" dist="38100" dir="2700000" algn="tl">
                    <a:srgbClr val="000000">
                      <a:alpha val="43137"/>
                    </a:srgbClr>
                  </a:outerShdw>
                </a:effectLst>
              </a:rPr>
              <a:t>mocked</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219200"/>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effectLst>
                  <a:outerShdw blurRad="38100" dist="38100" dir="2700000" algn="tl">
                    <a:srgbClr val="000000">
                      <a:alpha val="43137"/>
                    </a:srgbClr>
                  </a:outerShdw>
                </a:effectLst>
              </a:rPr>
              <a:t>Ps. </a:t>
            </a:r>
            <a:r>
              <a:rPr lang="en-US" sz="3200" dirty="0" smtClean="0">
                <a:effectLst>
                  <a:outerShdw blurRad="38100" dist="38100" dir="2700000" algn="tl">
                    <a:srgbClr val="000000">
                      <a:alpha val="43137"/>
                    </a:srgbClr>
                  </a:outerShdw>
                </a:effectLst>
              </a:rPr>
              <a:t>22:7-8</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1717448"/>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a:t>
            </a:r>
            <a:r>
              <a:rPr lang="en-US" sz="3200" dirty="0" smtClean="0">
                <a:effectLst>
                  <a:outerShdw blurRad="38100" dist="38100" dir="2700000" algn="tl">
                    <a:srgbClr val="000000">
                      <a:alpha val="43137"/>
                    </a:srgbClr>
                  </a:outerShdw>
                </a:effectLst>
              </a:rPr>
              <a:t>pierced</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680883" y="2234625"/>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smtClean="0">
                <a:effectLst>
                  <a:outerShdw blurRad="38100" dist="38100" dir="2700000" algn="tl">
                    <a:srgbClr val="000000">
                      <a:alpha val="43137"/>
                    </a:srgbClr>
                  </a:outerShdw>
                </a:effectLst>
              </a:rPr>
              <a:t>Zech. 12:10</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8" name="TextBox 7"/>
          <p:cNvSpPr txBox="1"/>
          <p:nvPr/>
        </p:nvSpPr>
        <p:spPr>
          <a:xfrm>
            <a:off x="462117" y="2728687"/>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smtClean="0">
                <a:effectLst>
                  <a:outerShdw blurRad="38100" dist="38100" dir="2700000" algn="tl">
                    <a:srgbClr val="000000">
                      <a:alpha val="43137"/>
                    </a:srgbClr>
                  </a:outerShdw>
                </a:effectLst>
              </a:rPr>
              <a:t>He would died among sinners</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685800" y="3245864"/>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smtClean="0">
                <a:effectLst>
                  <a:outerShdw blurRad="38100" dist="38100" dir="2700000" algn="tl">
                    <a:srgbClr val="000000">
                      <a:alpha val="43137"/>
                    </a:srgbClr>
                  </a:outerShdw>
                </a:effectLst>
              </a:rPr>
              <a:t>Is. 53:12</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0" name="TextBox 9"/>
          <p:cNvSpPr txBox="1"/>
          <p:nvPr/>
        </p:nvSpPr>
        <p:spPr>
          <a:xfrm>
            <a:off x="480046" y="3711240"/>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be </a:t>
            </a:r>
            <a:r>
              <a:rPr lang="en-US" sz="3200" dirty="0" smtClean="0">
                <a:effectLst>
                  <a:outerShdw blurRad="38100" dist="38100" dir="2700000" algn="tl">
                    <a:srgbClr val="000000">
                      <a:alpha val="43137"/>
                    </a:srgbClr>
                  </a:outerShdw>
                </a:effectLst>
              </a:rPr>
              <a:t>buried in a rich man’s tomb</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1" name="TextBox 10"/>
          <p:cNvSpPr txBox="1"/>
          <p:nvPr/>
        </p:nvSpPr>
        <p:spPr>
          <a:xfrm>
            <a:off x="680883" y="4261289"/>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smtClean="0">
                <a:effectLst>
                  <a:outerShdw blurRad="38100" dist="38100" dir="2700000" algn="tl">
                    <a:srgbClr val="000000">
                      <a:alpha val="43137"/>
                    </a:srgbClr>
                  </a:outerShdw>
                </a:effectLst>
              </a:rPr>
              <a:t>Is. 53:9</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2" name="TextBox 11"/>
          <p:cNvSpPr txBox="1"/>
          <p:nvPr/>
        </p:nvSpPr>
        <p:spPr>
          <a:xfrm>
            <a:off x="457200" y="4765448"/>
            <a:ext cx="8072284" cy="584775"/>
          </a:xfrm>
          <a:prstGeom prst="rect">
            <a:avLst/>
          </a:prstGeom>
          <a:noFill/>
        </p:spPr>
        <p:txBody>
          <a:bodyPr wrap="square" rtlCol="0">
            <a:spAutoFit/>
          </a:bodyPr>
          <a:lstStyle/>
          <a:p>
            <a:pPr lvl="0" eaLnBrk="0" fontAlgn="base" hangingPunct="0">
              <a:spcBef>
                <a:spcPct val="0"/>
              </a:spcBef>
              <a:spcAft>
                <a:spcPct val="0"/>
              </a:spcAft>
            </a:pPr>
            <a:r>
              <a:rPr lang="en-US" sz="3200" dirty="0" smtClean="0">
                <a:effectLst>
                  <a:outerShdw blurRad="38100" dist="38100" dir="2700000" algn="tl">
                    <a:srgbClr val="000000">
                      <a:alpha val="43137"/>
                    </a:srgbClr>
                  </a:outerShdw>
                </a:effectLst>
              </a:rPr>
              <a:t>He would raise after 3 days</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13" name="TextBox 12"/>
          <p:cNvSpPr txBox="1"/>
          <p:nvPr/>
        </p:nvSpPr>
        <p:spPr>
          <a:xfrm>
            <a:off x="680883" y="5282625"/>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altLang="en-US" sz="3200" dirty="0" smtClean="0">
                <a:effectLst>
                  <a:outerShdw blurRad="38100" dist="38100" dir="2700000" algn="tl">
                    <a:srgbClr val="000000">
                      <a:alpha val="43137"/>
                    </a:srgbClr>
                  </a:outerShdw>
                </a:effectLst>
              </a:rPr>
              <a:t>Jonah 1:17; Matt. 12:40</a:t>
            </a:r>
            <a:endParaRPr lang="en-US" altLang="en-US" sz="3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832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2"/>
                                        </p:tgtEl>
                                        <p:attrNameLst>
                                          <p:attrName>style.color</p:attrName>
                                        </p:attrNameLst>
                                      </p:cBhvr>
                                      <p:to>
                                        <a:schemeClr val="accent2"/>
                                      </p:to>
                                    </p:animClr>
                                  </p:childTnLst>
                                </p:cTn>
                              </p:par>
                              <p:par>
                                <p:cTn id="19" presetID="3" presetClass="emph" presetSubtype="2" fill="hold" grpId="1" nodeType="withEffect">
                                  <p:stCondLst>
                                    <p:cond delay="0"/>
                                  </p:stCondLst>
                                  <p:childTnLst>
                                    <p:animClr clrSpc="rgb" dir="cw">
                                      <p:cBhvr override="childStyle">
                                        <p:cTn id="20" dur="2000" fill="hold"/>
                                        <p:tgtEl>
                                          <p:spTgt spid="5"/>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6"/>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3" presetClass="emph" presetSubtype="2" fill="hold" grpId="1" nodeType="withEffect">
                                  <p:stCondLst>
                                    <p:cond delay="0"/>
                                  </p:stCondLst>
                                  <p:childTnLst>
                                    <p:animClr clrSpc="rgb" dir="cw">
                                      <p:cBhvr override="childStyle">
                                        <p:cTn id="44" dur="2000" fill="hold"/>
                                        <p:tgtEl>
                                          <p:spTgt spid="8"/>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9"/>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3" presetClass="emph" presetSubtype="2" fill="hold" grpId="1" nodeType="withEffect">
                                  <p:stCondLst>
                                    <p:cond delay="0"/>
                                  </p:stCondLst>
                                  <p:childTnLst>
                                    <p:animClr clrSpc="rgb" dir="cw">
                                      <p:cBhvr override="childStyle">
                                        <p:cTn id="57" dur="2000" fill="hold"/>
                                        <p:tgtEl>
                                          <p:spTgt spid="10"/>
                                        </p:tgtEl>
                                        <p:attrNameLst>
                                          <p:attrName>style.color</p:attrName>
                                        </p:attrNameLst>
                                      </p:cBhvr>
                                      <p:to>
                                        <a:schemeClr val="accent2"/>
                                      </p:to>
                                    </p:animClr>
                                  </p:childTnLst>
                                </p:cTn>
                              </p:par>
                              <p:par>
                                <p:cTn id="58" presetID="3" presetClass="emph" presetSubtype="2" fill="hold" grpId="1" nodeType="withEffect">
                                  <p:stCondLst>
                                    <p:cond delay="0"/>
                                  </p:stCondLst>
                                  <p:childTnLst>
                                    <p:animClr clrSpc="rgb" dir="cw">
                                      <p:cBhvr override="childStyle">
                                        <p:cTn id="59"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Matt. 10:28 ~ </a:t>
            </a:r>
            <a:r>
              <a:rPr lang="en-US" sz="3600" dirty="0">
                <a:solidFill>
                  <a:srgbClr val="FFFF00"/>
                </a:solidFill>
                <a:effectLst>
                  <a:outerShdw blurRad="38100" dist="38100" dir="2700000" algn="tl">
                    <a:srgbClr val="000000">
                      <a:alpha val="43137"/>
                    </a:srgbClr>
                  </a:outerShdw>
                </a:effectLst>
              </a:rPr>
              <a:t>And do not fear those who kill the body but cannot kill the soul. But rather fear Him who is able to destroy both soul and body in hell.</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0129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1077218"/>
          </a:xfrm>
          <a:prstGeom prst="rect">
            <a:avLst/>
          </a:prstGeom>
          <a:noFill/>
        </p:spPr>
        <p:txBody>
          <a:bodyPr wrap="square" rtlCol="0">
            <a:spAutoFit/>
          </a:bodyPr>
          <a:lstStyle/>
          <a:p>
            <a:pPr lvl="0" eaLnBrk="0" fontAlgn="base" hangingPunct="0">
              <a:spcBef>
                <a:spcPct val="0"/>
              </a:spcBef>
              <a:spcAft>
                <a:spcPct val="0"/>
              </a:spcAft>
            </a:pPr>
            <a:r>
              <a:rPr lang="en-US" sz="3200" dirty="0">
                <a:effectLst>
                  <a:outerShdw blurRad="38100" dist="38100" dir="2700000" algn="tl">
                    <a:srgbClr val="000000">
                      <a:alpha val="43137"/>
                    </a:srgbClr>
                  </a:outerShdw>
                </a:effectLst>
              </a:rPr>
              <a:t>He would </a:t>
            </a:r>
            <a:r>
              <a:rPr lang="en-US" sz="3200" dirty="0" smtClean="0">
                <a:effectLst>
                  <a:outerShdw blurRad="38100" dist="38100" dir="2700000" algn="tl">
                    <a:srgbClr val="000000">
                      <a:alpha val="43137"/>
                    </a:srgbClr>
                  </a:outerShdw>
                </a:effectLst>
              </a:rPr>
              <a:t>ascend to the right hand of the Father</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701225"/>
            <a:ext cx="7843684" cy="584775"/>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effectLst>
                  <a:outerShdw blurRad="38100" dist="38100" dir="2700000" algn="tl">
                    <a:srgbClr val="000000">
                      <a:alpha val="43137"/>
                    </a:srgbClr>
                  </a:outerShdw>
                </a:effectLst>
              </a:rPr>
              <a:t>Ps. </a:t>
            </a:r>
            <a:r>
              <a:rPr lang="en-US" sz="3200" dirty="0" smtClean="0">
                <a:effectLst>
                  <a:outerShdw blurRad="38100" dist="38100" dir="2700000" algn="tl">
                    <a:srgbClr val="000000">
                      <a:alpha val="43137"/>
                    </a:srgbClr>
                  </a:outerShdw>
                </a:effectLst>
              </a:rPr>
              <a:t>110:1</a:t>
            </a:r>
            <a:endParaRPr lang="en-US" altLang="en-US" sz="3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7764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324535"/>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rPr>
              <a:t>2 Pet. 1:19-21 ~ </a:t>
            </a:r>
            <a:r>
              <a:rPr lang="en-US" sz="3400" baseline="30000" dirty="0">
                <a:effectLst>
                  <a:outerShdw blurRad="38100" dist="38100" dir="2700000" algn="tl">
                    <a:srgbClr val="000000">
                      <a:alpha val="43137"/>
                    </a:srgbClr>
                  </a:outerShdw>
                </a:effectLst>
              </a:rPr>
              <a:t>19</a:t>
            </a:r>
            <a:r>
              <a:rPr lang="en-US" sz="3400" dirty="0">
                <a:effectLst>
                  <a:outerShdw blurRad="38100" dist="38100" dir="2700000" algn="tl">
                    <a:srgbClr val="000000">
                      <a:alpha val="43137"/>
                    </a:srgbClr>
                  </a:outerShdw>
                </a:effectLst>
              </a:rPr>
              <a:t> </a:t>
            </a:r>
            <a:r>
              <a:rPr lang="en-US" sz="3400" dirty="0">
                <a:solidFill>
                  <a:srgbClr val="FFFF00"/>
                </a:solidFill>
                <a:effectLst>
                  <a:outerShdw blurRad="38100" dist="38100" dir="2700000" algn="tl">
                    <a:srgbClr val="000000">
                      <a:alpha val="43137"/>
                    </a:srgbClr>
                  </a:outerShdw>
                </a:effectLst>
              </a:rPr>
              <a:t>And so we have the prophetic word confirmed, which you do well to heed as a light that shines in a dark place, until the day dawns and the morning star rises in your hearts; </a:t>
            </a:r>
            <a:r>
              <a:rPr lang="en-US" sz="3400" baseline="30000" dirty="0">
                <a:effectLst>
                  <a:outerShdw blurRad="38100" dist="38100" dir="2700000" algn="tl">
                    <a:srgbClr val="000000">
                      <a:alpha val="43137"/>
                    </a:srgbClr>
                  </a:outerShdw>
                </a:effectLst>
              </a:rPr>
              <a:t>20</a:t>
            </a:r>
            <a:r>
              <a:rPr lang="en-US" sz="3400" dirty="0">
                <a:effectLst>
                  <a:outerShdw blurRad="38100" dist="38100" dir="2700000" algn="tl">
                    <a:srgbClr val="000000">
                      <a:alpha val="43137"/>
                    </a:srgbClr>
                  </a:outerShdw>
                </a:effectLst>
              </a:rPr>
              <a:t> </a:t>
            </a:r>
            <a:r>
              <a:rPr lang="en-US" sz="3400" dirty="0">
                <a:solidFill>
                  <a:srgbClr val="FFFF00"/>
                </a:solidFill>
                <a:effectLst>
                  <a:outerShdw blurRad="38100" dist="38100" dir="2700000" algn="tl">
                    <a:srgbClr val="000000">
                      <a:alpha val="43137"/>
                    </a:srgbClr>
                  </a:outerShdw>
                </a:effectLst>
              </a:rPr>
              <a:t>knowing this first, that no prophecy of Scripture is of any private interpretation, </a:t>
            </a:r>
            <a:r>
              <a:rPr lang="en-US" sz="3400" baseline="30000" dirty="0">
                <a:effectLst>
                  <a:outerShdw blurRad="38100" dist="38100" dir="2700000" algn="tl">
                    <a:srgbClr val="000000">
                      <a:alpha val="43137"/>
                    </a:srgbClr>
                  </a:outerShdw>
                </a:effectLst>
              </a:rPr>
              <a:t>21</a:t>
            </a:r>
            <a:r>
              <a:rPr lang="en-US" sz="3400" dirty="0">
                <a:effectLst>
                  <a:outerShdw blurRad="38100" dist="38100" dir="2700000" algn="tl">
                    <a:srgbClr val="000000">
                      <a:alpha val="43137"/>
                    </a:srgbClr>
                  </a:outerShdw>
                </a:effectLst>
              </a:rPr>
              <a:t> </a:t>
            </a:r>
            <a:r>
              <a:rPr lang="en-US" sz="3400" dirty="0">
                <a:solidFill>
                  <a:srgbClr val="FFFF00"/>
                </a:solidFill>
                <a:effectLst>
                  <a:outerShdw blurRad="38100" dist="38100" dir="2700000" algn="tl">
                    <a:srgbClr val="000000">
                      <a:alpha val="43137"/>
                    </a:srgbClr>
                  </a:outerShdw>
                </a:effectLst>
              </a:rPr>
              <a:t>for prophecy never came by the will of man, but holy men of God spoke </a:t>
            </a:r>
            <a:r>
              <a:rPr lang="en-US" sz="3400" i="1" dirty="0">
                <a:solidFill>
                  <a:srgbClr val="FFFF00"/>
                </a:solidFill>
                <a:effectLst>
                  <a:outerShdw blurRad="38100" dist="38100" dir="2700000" algn="tl">
                    <a:srgbClr val="000000">
                      <a:alpha val="43137"/>
                    </a:srgbClr>
                  </a:outerShdw>
                </a:effectLst>
              </a:rPr>
              <a:t>as they were</a:t>
            </a:r>
            <a:r>
              <a:rPr lang="en-US" sz="3400" dirty="0">
                <a:solidFill>
                  <a:srgbClr val="FFFF00"/>
                </a:solidFill>
                <a:effectLst>
                  <a:outerShdw blurRad="38100" dist="38100" dir="2700000" algn="tl">
                    <a:srgbClr val="000000">
                      <a:alpha val="43137"/>
                    </a:srgbClr>
                  </a:outerShdw>
                </a:effectLst>
              </a:rPr>
              <a:t> moved by the Holy Spirit.</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62219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For </a:t>
            </a:r>
            <a:r>
              <a:rPr lang="en-US" sz="3200" dirty="0">
                <a:effectLst>
                  <a:outerShdw blurRad="38100" dist="38100" dir="2700000" algn="tl">
                    <a:srgbClr val="000000">
                      <a:alpha val="43137"/>
                    </a:srgbClr>
                  </a:outerShdw>
                </a:effectLst>
              </a:rPr>
              <a:t>every passage of Scripture that talks of His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Coming, there are 8 that deal with His 2</a:t>
            </a:r>
            <a:r>
              <a:rPr lang="en-US" sz="3200" baseline="30000" dirty="0">
                <a:effectLst>
                  <a:outerShdw blurRad="38100" dist="38100" dir="2700000" algn="tl">
                    <a:srgbClr val="000000">
                      <a:alpha val="43137"/>
                    </a:srgbClr>
                  </a:outerShdw>
                </a:effectLst>
              </a:rPr>
              <a:t>nd</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Coming</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2211971"/>
            <a:ext cx="7843684" cy="1077218"/>
          </a:xfrm>
          <a:prstGeom prst="rect">
            <a:avLst/>
          </a:prstGeom>
          <a:noFill/>
        </p:spPr>
        <p:txBody>
          <a:bodyPr wrap="square" rtlCol="0">
            <a:spAutoFit/>
          </a:bodyPr>
          <a:lstStyle/>
          <a:p>
            <a:pPr marL="346075" lvl="0" indent="-346075" eaLnBrk="0" fontAlgn="base" hangingPunct="0">
              <a:spcBef>
                <a:spcPct val="0"/>
              </a:spcBef>
              <a:spcAft>
                <a:spcPct val="0"/>
              </a:spcAft>
              <a:buFont typeface="Arial" panose="020B0604020202020204" pitchFamily="34" charset="0"/>
              <a:buChar char="•"/>
            </a:pPr>
            <a:r>
              <a:rPr lang="en-US" sz="3200" dirty="0"/>
              <a:t>23 of the 27 New Testament books speak of the Lord’s return</a:t>
            </a:r>
            <a:endParaRPr lang="en-US" altLang="en-US" sz="31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612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Sanctified walk</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256374"/>
            <a:ext cx="7843684" cy="3539430"/>
          </a:xfrm>
          <a:prstGeom prst="rect">
            <a:avLst/>
          </a:prstGeom>
          <a:noFill/>
        </p:spPr>
        <p:txBody>
          <a:bodyPr wrap="square" rtlCol="0">
            <a:spAutoFit/>
          </a:bodyPr>
          <a:lstStyle/>
          <a:p>
            <a:pPr marL="346075" indent="-346075">
              <a:buFont typeface="Arial" panose="020B0604020202020204" pitchFamily="34" charset="0"/>
              <a:buChar char="•"/>
            </a:pPr>
            <a:r>
              <a:rPr lang="en-US" sz="3200" dirty="0"/>
              <a:t>1 John 3:2-3 ~ </a:t>
            </a:r>
            <a:r>
              <a:rPr lang="en-US" sz="3200" baseline="30000" dirty="0"/>
              <a:t>2</a:t>
            </a:r>
            <a:r>
              <a:rPr lang="en-US" sz="3200" dirty="0"/>
              <a:t> </a:t>
            </a:r>
            <a:r>
              <a:rPr lang="en-US" sz="3200" dirty="0">
                <a:solidFill>
                  <a:srgbClr val="FFFF00"/>
                </a:solidFill>
              </a:rPr>
              <a:t>Beloved, now we are children of God; and it has not yet been revealed what we shall be, but we know that when He is revealed, we shall be like Him, for we shall see Him as He is. </a:t>
            </a:r>
            <a:r>
              <a:rPr lang="en-US" sz="3200" baseline="30000" dirty="0"/>
              <a:t>3</a:t>
            </a:r>
            <a:r>
              <a:rPr lang="en-US" sz="3200" dirty="0"/>
              <a:t> </a:t>
            </a:r>
            <a:r>
              <a:rPr lang="en-US" sz="3200" dirty="0">
                <a:solidFill>
                  <a:srgbClr val="FFFF00"/>
                </a:solidFill>
              </a:rPr>
              <a:t>And everyone who has this hope in Him purifies himself, just as He is pure.</a:t>
            </a:r>
          </a:p>
        </p:txBody>
      </p:sp>
    </p:spTree>
    <p:extLst>
      <p:ext uri="{BB962C8B-B14F-4D97-AF65-F5344CB8AC3E}">
        <p14:creationId xmlns:p14="http://schemas.microsoft.com/office/powerpoint/2010/main" val="170251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Encourage others</a:t>
            </a:r>
            <a:endParaRPr lang="en-US" altLang="en-US" sz="3100" dirty="0">
              <a:solidFill>
                <a:srgbClr val="FFFF00"/>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256374"/>
            <a:ext cx="7843684" cy="3046988"/>
          </a:xfrm>
          <a:prstGeom prst="rect">
            <a:avLst/>
          </a:prstGeom>
          <a:noFill/>
        </p:spPr>
        <p:txBody>
          <a:bodyPr wrap="square" rtlCol="0">
            <a:spAutoFit/>
          </a:bodyPr>
          <a:lstStyle/>
          <a:p>
            <a:pPr marL="346075" indent="-346075">
              <a:buFont typeface="Arial" panose="020B0604020202020204" pitchFamily="34" charset="0"/>
              <a:buChar char="•"/>
            </a:pPr>
            <a:r>
              <a:rPr lang="en-US" sz="3200" dirty="0">
                <a:effectLst>
                  <a:outerShdw blurRad="38100" dist="38100" dir="2700000" algn="tl">
                    <a:srgbClr val="000000">
                      <a:alpha val="43137"/>
                    </a:srgbClr>
                  </a:outerShdw>
                </a:effectLst>
              </a:rPr>
              <a:t>Heb. 10:24-25 ~ </a:t>
            </a:r>
            <a:r>
              <a:rPr lang="en-US" sz="3200" baseline="30000" dirty="0">
                <a:effectLst>
                  <a:outerShdw blurRad="38100" dist="38100" dir="2700000" algn="tl">
                    <a:srgbClr val="000000">
                      <a:alpha val="43137"/>
                    </a:srgbClr>
                  </a:outerShdw>
                </a:effectLst>
              </a:rPr>
              <a:t>24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let us consider one another in order to stir up love and good works,</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25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not forsaking the assembling of ourselves together, as is the manner of some, but exhorting one another, and so much the more as you see the Day approaching.</a:t>
            </a:r>
          </a:p>
        </p:txBody>
      </p:sp>
    </p:spTree>
    <p:extLst>
      <p:ext uri="{BB962C8B-B14F-4D97-AF65-F5344CB8AC3E}">
        <p14:creationId xmlns:p14="http://schemas.microsoft.com/office/powerpoint/2010/main" val="69592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584775"/>
          </a:xfrm>
          <a:prstGeom prst="rect">
            <a:avLst/>
          </a:prstGeom>
          <a:noFill/>
        </p:spPr>
        <p:txBody>
          <a:bodyPr wrap="square" rtlCol="0">
            <a:spAutoFit/>
          </a:bodyPr>
          <a:lstStyle/>
          <a:p>
            <a:r>
              <a:rPr lang="en-US" altLang="en-US" sz="3100" dirty="0" smtClean="0">
                <a:solidFill>
                  <a:schemeClr val="bg1"/>
                </a:solidFill>
                <a:effectLst>
                  <a:outerShdw blurRad="38100" dist="38100" dir="2700000" algn="tl">
                    <a:srgbClr val="000000">
                      <a:alpha val="43137"/>
                    </a:srgbClr>
                  </a:outerShdw>
                </a:effectLst>
                <a:latin typeface="+mj-lt"/>
              </a:rPr>
              <a:t>Burden for the lost</a:t>
            </a:r>
            <a:endParaRPr lang="en-US" altLang="en-US" sz="3100"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b="1"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b="1"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5800" y="1256374"/>
            <a:ext cx="7843684" cy="2554545"/>
          </a:xfrm>
          <a:prstGeom prst="rect">
            <a:avLst/>
          </a:prstGeom>
          <a:noFill/>
        </p:spPr>
        <p:txBody>
          <a:bodyPr wrap="square" rtlCol="0">
            <a:spAutoFit/>
          </a:bodyPr>
          <a:lstStyle/>
          <a:p>
            <a:pPr marL="346075" indent="-346075">
              <a:buFont typeface="Arial" panose="020B0604020202020204" pitchFamily="34" charset="0"/>
              <a:buChar char="•"/>
            </a:pPr>
            <a:r>
              <a:rPr lang="en-US" sz="3200" dirty="0">
                <a:effectLst>
                  <a:outerShdw blurRad="38100" dist="38100" dir="2700000" algn="tl">
                    <a:srgbClr val="000000">
                      <a:alpha val="43137"/>
                    </a:srgbClr>
                  </a:outerShdw>
                </a:effectLst>
              </a:rPr>
              <a:t>2 Pet. 3:9 ~ </a:t>
            </a:r>
            <a:r>
              <a:rPr lang="en-US" sz="3200" dirty="0">
                <a:solidFill>
                  <a:srgbClr val="FFFF00"/>
                </a:solidFill>
                <a:effectLst>
                  <a:outerShdw blurRad="38100" dist="38100" dir="2700000" algn="tl">
                    <a:srgbClr val="000000">
                      <a:alpha val="43137"/>
                    </a:srgbClr>
                  </a:outerShdw>
                </a:effectLst>
              </a:rPr>
              <a:t>The Lord is not slack concerning His promise, as some count slackness, but is longsuffering toward us, not willing that any should perish but that all should come to repentance.</a:t>
            </a:r>
          </a:p>
        </p:txBody>
      </p:sp>
    </p:spTree>
    <p:extLst>
      <p:ext uri="{BB962C8B-B14F-4D97-AF65-F5344CB8AC3E}">
        <p14:creationId xmlns:p14="http://schemas.microsoft.com/office/powerpoint/2010/main" val="390066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8893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 name="Picture 1"/>
          <p:cNvPicPr>
            <a:picLocks noChangeAspect="1"/>
          </p:cNvPicPr>
          <p:nvPr/>
        </p:nvPicPr>
        <p:blipFill rotWithShape="1">
          <a:blip r:embed="rId3"/>
          <a:srcRect l="17823" t="16837" r="32762" b="24640"/>
          <a:stretch/>
        </p:blipFill>
        <p:spPr>
          <a:xfrm rot="248657">
            <a:off x="1079090" y="1143000"/>
            <a:ext cx="6553200" cy="4572000"/>
          </a:xfrm>
          <a:prstGeom prst="rect">
            <a:avLst/>
          </a:prstGeom>
          <a:effectLst>
            <a:outerShdw blurRad="127000" dist="254000" dir="2700000" algn="tl" rotWithShape="0">
              <a:schemeClr val="bg1">
                <a:alpha val="35000"/>
              </a:schemeClr>
            </a:outerShdw>
          </a:effectLst>
        </p:spPr>
      </p:pic>
      <p:sp>
        <p:nvSpPr>
          <p:cNvPr id="5" name="TextBox 4"/>
          <p:cNvSpPr txBox="1"/>
          <p:nvPr/>
        </p:nvSpPr>
        <p:spPr>
          <a:xfrm>
            <a:off x="5553834" y="1988884"/>
            <a:ext cx="160300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Nazareth</a:t>
            </a:r>
            <a:endParaRPr lang="en-US" sz="2400" b="1" dirty="0">
              <a:effectLst>
                <a:outerShdw blurRad="38100" dist="38100" dir="2700000" algn="tl">
                  <a:srgbClr val="000000">
                    <a:alpha val="43137"/>
                  </a:srgbClr>
                </a:outerShdw>
              </a:effectLst>
            </a:endParaRPr>
          </a:p>
        </p:txBody>
      </p:sp>
      <p:sp>
        <p:nvSpPr>
          <p:cNvPr id="20" name="TextBox 19"/>
          <p:cNvSpPr txBox="1"/>
          <p:nvPr/>
        </p:nvSpPr>
        <p:spPr>
          <a:xfrm>
            <a:off x="5388313" y="3181989"/>
            <a:ext cx="1094875" cy="51598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Ramah</a:t>
            </a:r>
            <a:endParaRPr lang="en-US" sz="2400" b="1" dirty="0">
              <a:effectLst>
                <a:outerShdw blurRad="38100" dist="38100" dir="2700000" algn="tl">
                  <a:srgbClr val="000000">
                    <a:alpha val="43137"/>
                  </a:srgbClr>
                </a:outerShdw>
              </a:effectLst>
            </a:endParaRPr>
          </a:p>
        </p:txBody>
      </p:sp>
      <p:sp>
        <p:nvSpPr>
          <p:cNvPr id="21" name="TextBox 20"/>
          <p:cNvSpPr txBox="1"/>
          <p:nvPr/>
        </p:nvSpPr>
        <p:spPr>
          <a:xfrm>
            <a:off x="5130536" y="4137088"/>
            <a:ext cx="160300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Bethlehem</a:t>
            </a:r>
            <a:endParaRPr lang="en-US" sz="2400" b="1" dirty="0">
              <a:effectLst>
                <a:outerShdw blurRad="38100" dist="38100" dir="2700000" algn="tl">
                  <a:srgbClr val="000000">
                    <a:alpha val="43137"/>
                  </a:srgbClr>
                </a:outerShdw>
              </a:effectLst>
            </a:endParaRPr>
          </a:p>
        </p:txBody>
      </p:sp>
      <p:sp>
        <p:nvSpPr>
          <p:cNvPr id="22" name="TextBox 21"/>
          <p:cNvSpPr txBox="1"/>
          <p:nvPr/>
        </p:nvSpPr>
        <p:spPr>
          <a:xfrm>
            <a:off x="2209800" y="3365074"/>
            <a:ext cx="1091499"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Egypt</a:t>
            </a:r>
            <a:endParaRPr lang="en-US" sz="2400" b="1" dirty="0">
              <a:effectLst>
                <a:outerShdw blurRad="38100" dist="38100" dir="2700000" algn="tl">
                  <a:srgbClr val="000000">
                    <a:alpha val="43137"/>
                  </a:srgbClr>
                </a:outerShdw>
              </a:effectLst>
            </a:endParaRPr>
          </a:p>
        </p:txBody>
      </p:sp>
      <p:sp>
        <p:nvSpPr>
          <p:cNvPr id="23" name="Oval 8"/>
          <p:cNvSpPr>
            <a:spLocks noChangeArrowheads="1"/>
          </p:cNvSpPr>
          <p:nvPr/>
        </p:nvSpPr>
        <p:spPr bwMode="auto">
          <a:xfrm>
            <a:off x="4547574" y="2506149"/>
            <a:ext cx="92202" cy="92202"/>
          </a:xfrm>
          <a:prstGeom prst="ellipse">
            <a:avLst/>
          </a:prstGeom>
          <a:solidFill>
            <a:schemeClr val="bg1"/>
          </a:solidFill>
          <a:ln w="9525">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endParaRPr lang="en-US">
              <a:solidFill>
                <a:schemeClr val="bg2">
                  <a:lumMod val="25000"/>
                </a:schemeClr>
              </a:solidFill>
            </a:endParaRPr>
          </a:p>
        </p:txBody>
      </p:sp>
      <p:sp>
        <p:nvSpPr>
          <p:cNvPr id="24" name="Oval 8"/>
          <p:cNvSpPr>
            <a:spLocks noChangeArrowheads="1"/>
          </p:cNvSpPr>
          <p:nvPr/>
        </p:nvSpPr>
        <p:spPr bwMode="auto">
          <a:xfrm>
            <a:off x="4330398" y="3717798"/>
            <a:ext cx="92202" cy="92202"/>
          </a:xfrm>
          <a:prstGeom prst="ellipse">
            <a:avLst/>
          </a:prstGeom>
          <a:solidFill>
            <a:schemeClr val="bg1"/>
          </a:solidFill>
          <a:ln w="9525">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endParaRPr lang="en-US">
              <a:solidFill>
                <a:schemeClr val="bg2">
                  <a:lumMod val="25000"/>
                </a:schemeClr>
              </a:solidFill>
            </a:endParaRPr>
          </a:p>
        </p:txBody>
      </p:sp>
      <p:sp>
        <p:nvSpPr>
          <p:cNvPr id="25" name="Oval 8"/>
          <p:cNvSpPr>
            <a:spLocks noChangeArrowheads="1"/>
          </p:cNvSpPr>
          <p:nvPr/>
        </p:nvSpPr>
        <p:spPr bwMode="auto">
          <a:xfrm rot="1200000">
            <a:off x="4267200" y="3955066"/>
            <a:ext cx="92202" cy="92202"/>
          </a:xfrm>
          <a:prstGeom prst="ellipse">
            <a:avLst/>
          </a:prstGeom>
          <a:solidFill>
            <a:schemeClr val="bg1"/>
          </a:solidFill>
          <a:ln w="9525">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endParaRPr lang="en-US">
              <a:solidFill>
                <a:schemeClr val="bg2">
                  <a:lumMod val="25000"/>
                </a:schemeClr>
              </a:solidFill>
            </a:endParaRPr>
          </a:p>
        </p:txBody>
      </p:sp>
      <p:sp>
        <p:nvSpPr>
          <p:cNvPr id="26" name="Oval 8"/>
          <p:cNvSpPr>
            <a:spLocks noChangeArrowheads="1"/>
          </p:cNvSpPr>
          <p:nvPr/>
        </p:nvSpPr>
        <p:spPr bwMode="auto">
          <a:xfrm>
            <a:off x="1905000" y="4936998"/>
            <a:ext cx="92202" cy="92202"/>
          </a:xfrm>
          <a:prstGeom prst="ellipse">
            <a:avLst/>
          </a:prstGeom>
          <a:solidFill>
            <a:schemeClr val="bg1"/>
          </a:solidFill>
          <a:ln w="9525">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endParaRPr lang="en-US">
              <a:solidFill>
                <a:schemeClr val="bg2">
                  <a:lumMod val="25000"/>
                </a:schemeClr>
              </a:solidFill>
            </a:endParaRPr>
          </a:p>
        </p:txBody>
      </p:sp>
      <p:cxnSp>
        <p:nvCxnSpPr>
          <p:cNvPr id="28" name="Straight Arrow Connector 27"/>
          <p:cNvCxnSpPr>
            <a:stCxn id="5" idx="1"/>
          </p:cNvCxnSpPr>
          <p:nvPr/>
        </p:nvCxnSpPr>
        <p:spPr>
          <a:xfrm flipH="1">
            <a:off x="4670512" y="2219717"/>
            <a:ext cx="883322" cy="294116"/>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69948" y="3404817"/>
            <a:ext cx="883322" cy="340283"/>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404540" y="4014293"/>
            <a:ext cx="747977" cy="329107"/>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997203" y="3874532"/>
            <a:ext cx="745997" cy="100226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12173" y="131906"/>
            <a:ext cx="3733800" cy="1384995"/>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FOUR “CONTRADICTORY” PROPHECIES</a:t>
            </a:r>
            <a:endParaRPr lang="en-US" sz="2800" dirty="0">
              <a:effectLst>
                <a:outerShdw blurRad="38100" dist="38100" dir="2700000" algn="tl">
                  <a:srgbClr val="000000">
                    <a:alpha val="43137"/>
                  </a:srgbClr>
                </a:outerShdw>
              </a:effectLst>
            </a:endParaRPr>
          </a:p>
        </p:txBody>
      </p:sp>
      <p:sp>
        <p:nvSpPr>
          <p:cNvPr id="35" name="TextBox 34"/>
          <p:cNvSpPr txBox="1"/>
          <p:nvPr/>
        </p:nvSpPr>
        <p:spPr>
          <a:xfrm>
            <a:off x="462116" y="689807"/>
            <a:ext cx="379209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v</a:t>
            </a:r>
            <a:r>
              <a:rPr lang="en-US" sz="3200" dirty="0" smtClean="0">
                <a:effectLst>
                  <a:outerShdw blurRad="38100" dist="38100" dir="2700000" algn="tl">
                    <a:srgbClr val="000000">
                      <a:alpha val="43137"/>
                    </a:srgbClr>
                  </a:outerShdw>
                </a:effectLst>
              </a:rPr>
              <a:t>. 6 ~ Mic. 5:2</a:t>
            </a:r>
            <a:endParaRPr lang="en-US" sz="3200" dirty="0">
              <a:effectLst>
                <a:outerShdw blurRad="38100" dist="38100" dir="2700000" algn="tl">
                  <a:srgbClr val="000000">
                    <a:alpha val="43137"/>
                  </a:srgbClr>
                </a:outerShdw>
              </a:effectLst>
            </a:endParaRPr>
          </a:p>
        </p:txBody>
      </p:sp>
      <p:sp>
        <p:nvSpPr>
          <p:cNvPr id="36" name="TextBox 35"/>
          <p:cNvSpPr txBox="1"/>
          <p:nvPr/>
        </p:nvSpPr>
        <p:spPr>
          <a:xfrm>
            <a:off x="457200" y="1244025"/>
            <a:ext cx="379209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v</a:t>
            </a:r>
            <a:r>
              <a:rPr lang="en-US" sz="3200" dirty="0" smtClean="0">
                <a:effectLst>
                  <a:outerShdw blurRad="38100" dist="38100" dir="2700000" algn="tl">
                    <a:srgbClr val="000000">
                      <a:alpha val="43137"/>
                    </a:srgbClr>
                  </a:outerShdw>
                </a:effectLst>
              </a:rPr>
              <a:t>. 15 ~ Hos. 11:1</a:t>
            </a:r>
            <a:endParaRPr lang="en-US" sz="3200" dirty="0">
              <a:effectLst>
                <a:outerShdw blurRad="38100" dist="38100" dir="2700000" algn="tl">
                  <a:srgbClr val="000000">
                    <a:alpha val="43137"/>
                  </a:srgbClr>
                </a:outerShdw>
              </a:effectLst>
            </a:endParaRPr>
          </a:p>
        </p:txBody>
      </p:sp>
      <p:sp>
        <p:nvSpPr>
          <p:cNvPr id="37" name="TextBox 36"/>
          <p:cNvSpPr txBox="1"/>
          <p:nvPr/>
        </p:nvSpPr>
        <p:spPr>
          <a:xfrm>
            <a:off x="452284" y="1798243"/>
            <a:ext cx="379209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v</a:t>
            </a:r>
            <a:r>
              <a:rPr lang="en-US" sz="3200" dirty="0" smtClean="0">
                <a:effectLst>
                  <a:outerShdw blurRad="38100" dist="38100" dir="2700000" algn="tl">
                    <a:srgbClr val="000000">
                      <a:alpha val="43137"/>
                    </a:srgbClr>
                  </a:outerShdw>
                </a:effectLst>
              </a:rPr>
              <a:t>. 18 ~ Jer. 31:15</a:t>
            </a:r>
            <a:endParaRPr lang="en-US" sz="3200" dirty="0">
              <a:effectLst>
                <a:outerShdw blurRad="38100" dist="38100" dir="2700000" algn="tl">
                  <a:srgbClr val="000000">
                    <a:alpha val="43137"/>
                  </a:srgbClr>
                </a:outerShdw>
              </a:effectLst>
            </a:endParaRPr>
          </a:p>
        </p:txBody>
      </p:sp>
      <p:sp>
        <p:nvSpPr>
          <p:cNvPr id="38" name="TextBox 37"/>
          <p:cNvSpPr txBox="1"/>
          <p:nvPr/>
        </p:nvSpPr>
        <p:spPr>
          <a:xfrm>
            <a:off x="457200" y="2310825"/>
            <a:ext cx="379209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v</a:t>
            </a:r>
            <a:r>
              <a:rPr lang="en-US" sz="3200" dirty="0" smtClean="0">
                <a:effectLst>
                  <a:outerShdw blurRad="38100" dist="38100" dir="2700000" algn="tl">
                    <a:srgbClr val="000000">
                      <a:alpha val="43137"/>
                    </a:srgbClr>
                  </a:outerShdw>
                </a:effectLst>
              </a:rPr>
              <a:t>. 23 ~ Is. 53:2-3</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798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par>
                          <p:cTn id="71" fill="hold">
                            <p:stCondLst>
                              <p:cond delay="1000"/>
                            </p:stCondLst>
                            <p:childTnLst>
                              <p:par>
                                <p:cTn id="72" presetID="22" presetClass="entr" presetSubtype="2"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animBg="1"/>
      <p:bldP spid="24" grpId="0" animBg="1"/>
      <p:bldP spid="25" grpId="0" animBg="1"/>
      <p:bldP spid="26" grpId="0" animBg="1"/>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4"/>
          <p:cNvPicPr>
            <a:picLocks noChangeAspect="1"/>
          </p:cNvPicPr>
          <p:nvPr/>
        </p:nvPicPr>
        <p:blipFill rotWithShape="1">
          <a:blip r:embed="rId3"/>
          <a:srcRect r="47207" b="44142"/>
          <a:stretch/>
        </p:blipFill>
        <p:spPr>
          <a:xfrm rot="21428396">
            <a:off x="818246" y="810539"/>
            <a:ext cx="7656695" cy="4479043"/>
          </a:xfrm>
          <a:prstGeom prst="rect">
            <a:avLst/>
          </a:prstGeom>
          <a:effectLst>
            <a:outerShdw blurRad="127000" dist="254000" dir="8100000" algn="tr" rotWithShape="0">
              <a:schemeClr val="bg1">
                <a:alpha val="35000"/>
              </a:schemeClr>
            </a:outerShdw>
          </a:effectLst>
          <a:scene3d>
            <a:camera prst="orthographicFront"/>
            <a:lightRig rig="threePt" dir="t"/>
          </a:scene3d>
          <a:sp3d>
            <a:bevelT w="133350" h="127000"/>
          </a:sp3d>
        </p:spPr>
      </p:pic>
      <p:sp>
        <p:nvSpPr>
          <p:cNvPr id="2" name="TextBox 1"/>
          <p:cNvSpPr txBox="1"/>
          <p:nvPr/>
        </p:nvSpPr>
        <p:spPr>
          <a:xfrm>
            <a:off x="899886" y="1748971"/>
            <a:ext cx="1894114" cy="830997"/>
          </a:xfrm>
          <a:prstGeom prst="rect">
            <a:avLst/>
          </a:prstGeom>
          <a:noFill/>
        </p:spPr>
        <p:txBody>
          <a:bodyPr wrap="square" rtlCol="0">
            <a:spAutoFit/>
          </a:bodyPr>
          <a:lstStyle/>
          <a:p>
            <a:pPr algn="ctr"/>
            <a:r>
              <a:rPr lang="en-US" sz="2400" dirty="0" smtClean="0">
                <a:solidFill>
                  <a:schemeClr val="bg2">
                    <a:lumMod val="10000"/>
                  </a:schemeClr>
                </a:solidFill>
                <a:effectLst>
                  <a:glow rad="101600">
                    <a:schemeClr val="accent2">
                      <a:satMod val="175000"/>
                      <a:alpha val="40000"/>
                    </a:schemeClr>
                  </a:glow>
                </a:effectLst>
              </a:rPr>
              <a:t>Old Testament Valley</a:t>
            </a:r>
            <a:endParaRPr lang="en-US" sz="2400" dirty="0">
              <a:solidFill>
                <a:schemeClr val="bg2">
                  <a:lumMod val="10000"/>
                </a:schemeClr>
              </a:solidFill>
              <a:effectLst>
                <a:glow rad="101600">
                  <a:schemeClr val="accent2">
                    <a:satMod val="175000"/>
                    <a:alpha val="40000"/>
                  </a:schemeClr>
                </a:glow>
              </a:effectLst>
            </a:endParaRPr>
          </a:p>
        </p:txBody>
      </p:sp>
      <p:sp>
        <p:nvSpPr>
          <p:cNvPr id="6" name="TextBox 5"/>
          <p:cNvSpPr txBox="1"/>
          <p:nvPr/>
        </p:nvSpPr>
        <p:spPr>
          <a:xfrm rot="21440869">
            <a:off x="5876576" y="762337"/>
            <a:ext cx="1423076" cy="830997"/>
          </a:xfrm>
          <a:prstGeom prst="rect">
            <a:avLst/>
          </a:prstGeom>
          <a:noFill/>
        </p:spPr>
        <p:txBody>
          <a:bodyPr wrap="square" rtlCol="0">
            <a:spAutoFit/>
          </a:bodyPr>
          <a:lstStyle/>
          <a:p>
            <a:pPr algn="ctr"/>
            <a:r>
              <a:rPr lang="en-US" sz="2400" dirty="0" smtClean="0">
                <a:solidFill>
                  <a:schemeClr val="bg2">
                    <a:lumMod val="10000"/>
                  </a:schemeClr>
                </a:solidFill>
                <a:effectLst>
                  <a:glow rad="101600">
                    <a:schemeClr val="accent2">
                      <a:satMod val="175000"/>
                      <a:alpha val="40000"/>
                    </a:schemeClr>
                  </a:glow>
                </a:effectLst>
              </a:rPr>
              <a:t>2</a:t>
            </a:r>
            <a:r>
              <a:rPr lang="en-US" sz="2400" baseline="30000" dirty="0" smtClean="0">
                <a:solidFill>
                  <a:schemeClr val="bg2">
                    <a:lumMod val="10000"/>
                  </a:schemeClr>
                </a:solidFill>
                <a:effectLst>
                  <a:glow rad="101600">
                    <a:schemeClr val="accent2">
                      <a:satMod val="175000"/>
                      <a:alpha val="40000"/>
                    </a:schemeClr>
                  </a:glow>
                </a:effectLst>
              </a:rPr>
              <a:t>nd</a:t>
            </a:r>
            <a:r>
              <a:rPr lang="en-US" sz="2400" dirty="0" smtClean="0">
                <a:solidFill>
                  <a:schemeClr val="bg2">
                    <a:lumMod val="10000"/>
                  </a:schemeClr>
                </a:solidFill>
                <a:effectLst>
                  <a:glow rad="101600">
                    <a:schemeClr val="accent2">
                      <a:satMod val="175000"/>
                      <a:alpha val="40000"/>
                    </a:schemeClr>
                  </a:glow>
                </a:effectLst>
              </a:rPr>
              <a:t> Coming</a:t>
            </a:r>
            <a:endParaRPr lang="en-US" sz="2400" dirty="0">
              <a:solidFill>
                <a:schemeClr val="bg2">
                  <a:lumMod val="10000"/>
                </a:schemeClr>
              </a:solidFill>
              <a:effectLst>
                <a:glow rad="101600">
                  <a:schemeClr val="accent2">
                    <a:satMod val="175000"/>
                    <a:alpha val="40000"/>
                  </a:schemeClr>
                </a:glow>
              </a:effectLst>
            </a:endParaRPr>
          </a:p>
        </p:txBody>
      </p:sp>
      <p:sp>
        <p:nvSpPr>
          <p:cNvPr id="7" name="TextBox 6"/>
          <p:cNvSpPr txBox="1"/>
          <p:nvPr/>
        </p:nvSpPr>
        <p:spPr>
          <a:xfrm>
            <a:off x="3793845" y="1503890"/>
            <a:ext cx="1894114" cy="830997"/>
          </a:xfrm>
          <a:prstGeom prst="rect">
            <a:avLst/>
          </a:prstGeom>
          <a:noFill/>
        </p:spPr>
        <p:txBody>
          <a:bodyPr wrap="square" rtlCol="0">
            <a:spAutoFit/>
          </a:bodyPr>
          <a:lstStyle/>
          <a:p>
            <a:pPr algn="ctr"/>
            <a:r>
              <a:rPr lang="en-US" sz="2400" dirty="0" smtClean="0">
                <a:solidFill>
                  <a:schemeClr val="bg2">
                    <a:lumMod val="10000"/>
                  </a:schemeClr>
                </a:solidFill>
                <a:effectLst>
                  <a:glow rad="101600">
                    <a:schemeClr val="accent2">
                      <a:satMod val="175000"/>
                      <a:alpha val="40000"/>
                    </a:schemeClr>
                  </a:glow>
                </a:effectLst>
              </a:rPr>
              <a:t>Church Age Valley</a:t>
            </a:r>
            <a:endParaRPr lang="en-US" sz="2400" dirty="0">
              <a:solidFill>
                <a:schemeClr val="bg2">
                  <a:lumMod val="10000"/>
                </a:schemeClr>
              </a:solidFill>
              <a:effectLst>
                <a:glow rad="101600">
                  <a:schemeClr val="accent2">
                    <a:satMod val="175000"/>
                    <a:alpha val="40000"/>
                  </a:schemeClr>
                </a:glow>
              </a:effectLst>
            </a:endParaRPr>
          </a:p>
        </p:txBody>
      </p:sp>
      <p:sp>
        <p:nvSpPr>
          <p:cNvPr id="8" name="TextBox 7"/>
          <p:cNvSpPr txBox="1"/>
          <p:nvPr/>
        </p:nvSpPr>
        <p:spPr>
          <a:xfrm>
            <a:off x="2528778" y="936169"/>
            <a:ext cx="1423076" cy="830997"/>
          </a:xfrm>
          <a:prstGeom prst="rect">
            <a:avLst/>
          </a:prstGeom>
          <a:noFill/>
        </p:spPr>
        <p:txBody>
          <a:bodyPr wrap="square" rtlCol="0">
            <a:spAutoFit/>
          </a:bodyPr>
          <a:lstStyle/>
          <a:p>
            <a:pPr algn="ctr"/>
            <a:r>
              <a:rPr lang="en-US" sz="2400" dirty="0" smtClean="0">
                <a:solidFill>
                  <a:schemeClr val="bg2">
                    <a:lumMod val="10000"/>
                  </a:schemeClr>
                </a:solidFill>
                <a:effectLst>
                  <a:glow rad="101600">
                    <a:schemeClr val="accent2">
                      <a:satMod val="175000"/>
                      <a:alpha val="40000"/>
                    </a:schemeClr>
                  </a:glow>
                </a:effectLst>
              </a:rPr>
              <a:t>1</a:t>
            </a:r>
            <a:r>
              <a:rPr lang="en-US" sz="2400" baseline="30000" dirty="0" smtClean="0">
                <a:solidFill>
                  <a:schemeClr val="bg2">
                    <a:lumMod val="10000"/>
                  </a:schemeClr>
                </a:solidFill>
                <a:effectLst>
                  <a:glow rad="101600">
                    <a:schemeClr val="accent2">
                      <a:satMod val="175000"/>
                      <a:alpha val="40000"/>
                    </a:schemeClr>
                  </a:glow>
                </a:effectLst>
              </a:rPr>
              <a:t>st</a:t>
            </a:r>
            <a:r>
              <a:rPr lang="en-US" sz="2400" dirty="0" smtClean="0">
                <a:solidFill>
                  <a:schemeClr val="bg2">
                    <a:lumMod val="10000"/>
                  </a:schemeClr>
                </a:solidFill>
                <a:effectLst>
                  <a:glow rad="101600">
                    <a:schemeClr val="accent2">
                      <a:satMod val="175000"/>
                      <a:alpha val="40000"/>
                    </a:schemeClr>
                  </a:glow>
                </a:effectLst>
              </a:rPr>
              <a:t> Coming</a:t>
            </a:r>
            <a:endParaRPr lang="en-US" sz="2400" dirty="0">
              <a:solidFill>
                <a:schemeClr val="bg2">
                  <a:lumMod val="10000"/>
                </a:schemeClr>
              </a:solidFill>
              <a:effectLst>
                <a:glow rad="101600">
                  <a:schemeClr val="accent2">
                    <a:satMod val="175000"/>
                    <a:alpha val="40000"/>
                  </a:schemeClr>
                </a:glow>
              </a:effectLst>
            </a:endParaRPr>
          </a:p>
        </p:txBody>
      </p:sp>
      <p:sp>
        <p:nvSpPr>
          <p:cNvPr id="4" name="Down Arrow 3"/>
          <p:cNvSpPr/>
          <p:nvPr/>
        </p:nvSpPr>
        <p:spPr>
          <a:xfrm rot="21292200">
            <a:off x="1846943" y="2635832"/>
            <a:ext cx="417286" cy="793168"/>
          </a:xfrm>
          <a:prstGeom prst="downArrow">
            <a:avLst/>
          </a:prstGeom>
          <a:effectLst>
            <a:glow rad="101600">
              <a:schemeClr val="accent2">
                <a:satMod val="175000"/>
                <a:alpha val="40000"/>
              </a:schemeClr>
            </a:glow>
          </a:effectLst>
          <a:scene3d>
            <a:camera prst="orthographicFront"/>
            <a:lightRig rig="threePt" dir="t"/>
          </a:scene3d>
          <a:sp3d>
            <a:bevelT w="133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50654" y="1919562"/>
            <a:ext cx="417286" cy="793168"/>
          </a:xfrm>
          <a:prstGeom prst="downArrow">
            <a:avLst/>
          </a:prstGeom>
          <a:effectLst>
            <a:glow rad="101600">
              <a:schemeClr val="accent2">
                <a:satMod val="175000"/>
                <a:alpha val="40000"/>
              </a:schemeClr>
            </a:glow>
          </a:effectLst>
          <a:scene3d>
            <a:camera prst="orthographicFront"/>
            <a:lightRig rig="threePt" dir="t"/>
          </a:scene3d>
          <a:sp3d>
            <a:bevelT w="133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38553">
            <a:off x="4288990" y="2316146"/>
            <a:ext cx="417286" cy="793168"/>
          </a:xfrm>
          <a:prstGeom prst="downArrow">
            <a:avLst/>
          </a:prstGeom>
          <a:effectLst>
            <a:glow rad="101600">
              <a:schemeClr val="accent2">
                <a:satMod val="175000"/>
                <a:alpha val="40000"/>
              </a:schemeClr>
            </a:glow>
          </a:effectLst>
          <a:scene3d>
            <a:camera prst="orthographicFront"/>
            <a:lightRig rig="threePt" dir="t"/>
          </a:scene3d>
          <a:sp3d>
            <a:bevelT w="133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914875">
            <a:off x="6111218" y="1676165"/>
            <a:ext cx="417286" cy="793168"/>
          </a:xfrm>
          <a:prstGeom prst="downArrow">
            <a:avLst/>
          </a:prstGeom>
          <a:effectLst>
            <a:glow rad="101600">
              <a:schemeClr val="accent2">
                <a:satMod val="175000"/>
                <a:alpha val="40000"/>
              </a:schemeClr>
            </a:glow>
          </a:effectLst>
          <a:scene3d>
            <a:camera prst="orthographicFront"/>
            <a:lightRig rig="threePt" dir="t"/>
          </a:scene3d>
          <a:sp3d>
            <a:bevelT w="133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6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4"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95986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072284"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Was deceived </a:t>
            </a:r>
            <a:r>
              <a:rPr lang="en-US" sz="3600" dirty="0">
                <a:effectLst>
                  <a:outerShdw blurRad="38100" dist="38100" dir="2700000" algn="tl">
                    <a:srgbClr val="000000">
                      <a:alpha val="43137"/>
                    </a:srgbClr>
                  </a:outerShdw>
                </a:effectLst>
              </a:rPr>
              <a:t>~ KJV, </a:t>
            </a:r>
            <a:r>
              <a:rPr lang="en-US" sz="3600" dirty="0">
                <a:solidFill>
                  <a:srgbClr val="FFFF00"/>
                </a:solidFill>
                <a:effectLst>
                  <a:outerShdw blurRad="38100" dist="38100" dir="2700000" algn="tl">
                    <a:srgbClr val="000000">
                      <a:alpha val="43137"/>
                    </a:srgbClr>
                  </a:outerShdw>
                </a:effectLst>
              </a:rPr>
              <a:t>was mocked</a:t>
            </a:r>
            <a:endParaRPr lang="en-US" sz="3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201220" y="712854"/>
            <a:ext cx="1197050"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sow</a:t>
            </a:r>
            <a:endPar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p:cNvSpPr txBox="1"/>
          <p:nvPr/>
        </p:nvSpPr>
        <p:spPr>
          <a:xfrm>
            <a:off x="462117" y="702023"/>
            <a:ext cx="8072284" cy="1200329"/>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Augustus</a:t>
            </a: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It's </a:t>
            </a:r>
            <a:r>
              <a:rPr lang="en-US" sz="3600" dirty="0">
                <a:effectLst>
                  <a:outerShdw blurRad="38100" dist="38100" dir="2700000" algn="tl">
                    <a:srgbClr val="000000">
                      <a:alpha val="43137"/>
                    </a:srgbClr>
                  </a:outerShdw>
                </a:effectLst>
              </a:rPr>
              <a:t>better to be Herod's </a:t>
            </a:r>
            <a:r>
              <a:rPr lang="en-US" sz="3600" dirty="0" smtClean="0">
                <a:effectLst>
                  <a:outerShdw blurRad="38100" dist="38100" dir="2700000" algn="tl">
                    <a:srgbClr val="000000">
                      <a:alpha val="43137"/>
                    </a:srgbClr>
                  </a:outerShdw>
                </a:effectLst>
              </a:rPr>
              <a:t>    than </a:t>
            </a:r>
            <a:r>
              <a:rPr lang="en-US" sz="3600" dirty="0">
                <a:effectLst>
                  <a:outerShdw blurRad="38100" dist="38100" dir="2700000" algn="tl">
                    <a:srgbClr val="000000">
                      <a:alpha val="43137"/>
                    </a:srgbClr>
                  </a:outerShdw>
                </a:effectLst>
              </a:rPr>
              <a:t>his </a:t>
            </a:r>
            <a:endParaRPr lang="en-US" sz="3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7203530" y="700040"/>
            <a:ext cx="1197050" cy="646331"/>
          </a:xfrm>
          <a:prstGeom prst="rect">
            <a:avLst/>
          </a:prstGeom>
          <a:noFill/>
        </p:spPr>
        <p:txBody>
          <a:bodyPr wrap="square" rtlCol="0">
            <a:spAutoFit/>
          </a:bodyPr>
          <a:lstStyle/>
          <a:p>
            <a:r>
              <a:rPr lang="en-US" sz="36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hus</a:t>
            </a:r>
            <a:endPar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950859" y="1258669"/>
            <a:ext cx="1197050"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son</a:t>
            </a:r>
            <a:endPar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1981200" y="1257620"/>
            <a:ext cx="1703425" cy="646331"/>
          </a:xfrm>
          <a:prstGeom prst="rect">
            <a:avLst/>
          </a:prstGeom>
          <a:noFill/>
        </p:spPr>
        <p:txBody>
          <a:bodyPr wrap="square" rtlCol="0">
            <a:spAutoFit/>
          </a:bodyPr>
          <a:lstStyle/>
          <a:p>
            <a:r>
              <a:rPr lang="en-US" sz="36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huios</a:t>
            </a:r>
            <a:endPar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66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000"/>
                            </p:stCondLst>
                            <p:childTnLst>
                              <p:par>
                                <p:cTn id="24" presetID="10" presetClass="exit" presetSubtype="0" fill="hold" grpId="1" nodeType="after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5" grpId="0"/>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2:16-23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51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hew.potx" id="{C8E4E937-8C41-4861-94F3-FE8F6FEA8C9D}" vid="{F7A18471-B37E-4DA7-A47B-985BB8C83F4E}"/>
    </a:ext>
  </a:extLst>
</a:theme>
</file>

<file path=docProps/app.xml><?xml version="1.0" encoding="utf-8"?>
<Properties xmlns="http://schemas.openxmlformats.org/officeDocument/2006/extended-properties" xmlns:vt="http://schemas.openxmlformats.org/officeDocument/2006/docPropsVTypes">
  <Template/>
  <TotalTime>2777</TotalTime>
  <Words>763</Words>
  <Application>Microsoft Office PowerPoint</Application>
  <PresentationFormat>On-screen Show (4:3)</PresentationFormat>
  <Paragraphs>95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Penoir</vt:lpstr>
      <vt:lpstr>LilyUPC</vt:lpstr>
      <vt:lpstr>Britannic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42</cp:revision>
  <dcterms:created xsi:type="dcterms:W3CDTF">2015-04-15T19:45:26Z</dcterms:created>
  <dcterms:modified xsi:type="dcterms:W3CDTF">2015-04-19T12:51:59Z</dcterms:modified>
</cp:coreProperties>
</file>