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1" r:id="rId2"/>
    <p:sldId id="279" r:id="rId3"/>
    <p:sldId id="257" r:id="rId4"/>
    <p:sldId id="294" r:id="rId5"/>
    <p:sldId id="293" r:id="rId6"/>
    <p:sldId id="295" r:id="rId7"/>
    <p:sldId id="258" r:id="rId8"/>
    <p:sldId id="281" r:id="rId9"/>
    <p:sldId id="283" r:id="rId10"/>
    <p:sldId id="284" r:id="rId11"/>
    <p:sldId id="280" r:id="rId12"/>
    <p:sldId id="290" r:id="rId13"/>
    <p:sldId id="291" r:id="rId14"/>
    <p:sldId id="292" r:id="rId15"/>
    <p:sldId id="287" r:id="rId16"/>
    <p:sldId id="282" r:id="rId17"/>
    <p:sldId id="285" r:id="rId18"/>
    <p:sldId id="286" r:id="rId19"/>
    <p:sldId id="288" r:id="rId20"/>
    <p:sldId id="289" r:id="rId21"/>
  </p:sldIdLst>
  <p:sldSz cx="9144000" cy="6858000" type="screen4x3"/>
  <p:notesSz cx="6858000" cy="9144000"/>
  <p:embeddedFontLst>
    <p:embeddedFont>
      <p:font typeface="Castellar" pitchFamily="18" charset="0"/>
      <p:regular r:id="rId23"/>
    </p:embeddedFon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EEECE1"/>
    <a:srgbClr val="4F6228"/>
    <a:srgbClr val="FFFF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7" d="100"/>
          <a:sy n="77" d="100"/>
        </p:scale>
        <p:origin x="-1080"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A5F10B-AD76-4A9B-A5C9-0BE36DED3952}" type="datetimeFigureOut">
              <a:rPr lang="en-US" smtClean="0"/>
              <a:pPr/>
              <a:t>9/13/2012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45BE53-D88F-43E7-9C5E-3951316016A1}" type="slidenum">
              <a:rPr lang="en-US" smtClean="0"/>
              <a:pPr/>
              <a:t>‹#›</a:t>
            </a:fld>
            <a:endParaRPr lang="en-US"/>
          </a:p>
        </p:txBody>
      </p:sp>
    </p:spTree>
    <p:extLst>
      <p:ext uri="{BB962C8B-B14F-4D97-AF65-F5344CB8AC3E}">
        <p14:creationId xmlns:p14="http://schemas.microsoft.com/office/powerpoint/2010/main" xmlns="" val="47666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5BE53-D88F-43E7-9C5E-3951316016A1}" type="slidenum">
              <a:rPr lang="en-US" smtClean="0"/>
              <a:pPr/>
              <a:t>2</a:t>
            </a:fld>
            <a:endParaRPr lang="en-US"/>
          </a:p>
        </p:txBody>
      </p:sp>
    </p:spTree>
    <p:extLst>
      <p:ext uri="{BB962C8B-B14F-4D97-AF65-F5344CB8AC3E}">
        <p14:creationId xmlns:p14="http://schemas.microsoft.com/office/powerpoint/2010/main" xmlns="" val="70796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5BE53-D88F-43E7-9C5E-3951316016A1}" type="slidenum">
              <a:rPr lang="en-US" smtClean="0"/>
              <a:pPr/>
              <a:t>14</a:t>
            </a:fld>
            <a:endParaRPr lang="en-US"/>
          </a:p>
        </p:txBody>
      </p:sp>
    </p:spTree>
    <p:extLst>
      <p:ext uri="{BB962C8B-B14F-4D97-AF65-F5344CB8AC3E}">
        <p14:creationId xmlns:p14="http://schemas.microsoft.com/office/powerpoint/2010/main" xmlns="" val="70796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5BE53-D88F-43E7-9C5E-3951316016A1}" type="slidenum">
              <a:rPr lang="en-US" smtClean="0"/>
              <a:pPr/>
              <a:t>15</a:t>
            </a:fld>
            <a:endParaRPr lang="en-US"/>
          </a:p>
        </p:txBody>
      </p:sp>
    </p:spTree>
    <p:extLst>
      <p:ext uri="{BB962C8B-B14F-4D97-AF65-F5344CB8AC3E}">
        <p14:creationId xmlns:p14="http://schemas.microsoft.com/office/powerpoint/2010/main" xmlns="" val="70796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123946310"/>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50293299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46769412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1196147347"/>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882E5-1D0A-4A0A-961F-4F2C07E0E704}"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655594183"/>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882E5-1D0A-4A0A-961F-4F2C07E0E704}"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150295936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882E5-1D0A-4A0A-961F-4F2C07E0E704}" type="datetimeFigureOut">
              <a:rPr lang="en-US" smtClean="0"/>
              <a:pPr/>
              <a:t>9/13/2012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55386824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882E5-1D0A-4A0A-961F-4F2C07E0E704}" type="datetimeFigureOut">
              <a:rPr lang="en-US" smtClean="0"/>
              <a:pPr/>
              <a:t>9/13/2012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12785081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882E5-1D0A-4A0A-961F-4F2C07E0E704}" type="datetimeFigureOut">
              <a:rPr lang="en-US" smtClean="0"/>
              <a:pPr/>
              <a:t>9/13/2012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63510712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52410469"/>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96648916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82E5-1D0A-4A0A-961F-4F2C07E0E704}" type="datetimeFigureOut">
              <a:rPr lang="en-US" smtClean="0"/>
              <a:pPr/>
              <a:t>9/13/2012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81609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414650" y="4114800"/>
            <a:ext cx="4038600" cy="923330"/>
          </a:xfrm>
          <a:prstGeom prst="rect">
            <a:avLst/>
          </a:prstGeom>
          <a:noFill/>
        </p:spPr>
        <p:txBody>
          <a:bodyPr wrap="square" rtlCol="0">
            <a:spAutoFit/>
          </a:bodyPr>
          <a:lstStyle/>
          <a:p>
            <a:pPr algn="r"/>
            <a:r>
              <a:rPr lang="en-US" sz="5200" dirty="0" smtClean="0">
                <a:solidFill>
                  <a:schemeClr val="bg1"/>
                </a:solidFill>
                <a:latin typeface="Castellar" pitchFamily="18" charset="0"/>
              </a:rPr>
              <a:t>14:34-72</a:t>
            </a:r>
            <a:endParaRPr lang="en-US" sz="5200" dirty="0">
              <a:solidFill>
                <a:schemeClr val="bg1"/>
              </a:solidFill>
              <a:latin typeface="Castellar" pitchFamily="18" charset="0"/>
            </a:endParaRPr>
          </a:p>
        </p:txBody>
      </p:sp>
      <p:grpSp>
        <p:nvGrpSpPr>
          <p:cNvPr id="34" name="Group 33"/>
          <p:cNvGrpSpPr/>
          <p:nvPr/>
        </p:nvGrpSpPr>
        <p:grpSpPr>
          <a:xfrm>
            <a:off x="73348" y="4053114"/>
            <a:ext cx="5794052" cy="1323439"/>
            <a:chOff x="73348" y="4053114"/>
            <a:chExt cx="5946452" cy="1323439"/>
          </a:xfrm>
        </p:grpSpPr>
        <p:sp>
          <p:nvSpPr>
            <p:cNvPr id="7" name="TextBox 6"/>
            <p:cNvSpPr txBox="1"/>
            <p:nvPr/>
          </p:nvSpPr>
          <p:spPr>
            <a:xfrm>
              <a:off x="1143000" y="4053114"/>
              <a:ext cx="4876800" cy="1323439"/>
            </a:xfrm>
            <a:prstGeom prst="rect">
              <a:avLst/>
            </a:prstGeom>
            <a:solidFill>
              <a:schemeClr val="accent6">
                <a:lumMod val="50000"/>
                <a:alpha val="69804"/>
              </a:schemeClr>
            </a:solidFill>
            <a:ln>
              <a:noFill/>
            </a:ln>
            <a:effectLst>
              <a:softEdge rad="63500"/>
            </a:effectLst>
          </p:spPr>
          <p:txBody>
            <a:bodyPr wrap="square" rtlCol="0">
              <a:spAutoFit/>
            </a:bodyPr>
            <a:lstStyle/>
            <a:p>
              <a:r>
                <a:rPr lang="en-US" sz="2000" b="1" dirty="0" smtClean="0">
                  <a:solidFill>
                    <a:schemeClr val="bg1"/>
                  </a:solidFill>
                  <a:effectLst>
                    <a:outerShdw blurRad="50800" dist="38100" dir="2700000" algn="tl" rotWithShape="0">
                      <a:srgbClr val="000000">
                        <a:alpha val="40000"/>
                      </a:srgbClr>
                    </a:outerShdw>
                  </a:effectLst>
                  <a:latin typeface="Castellar" pitchFamily="18" charset="0"/>
                </a:rPr>
                <a:t>A CD of this message will be available (free of charge) </a:t>
              </a:r>
              <a:r>
                <a:rPr lang="en-US" sz="2000" b="1" dirty="0" smtClean="0">
                  <a:solidFill>
                    <a:schemeClr val="bg1"/>
                  </a:solidFill>
                  <a:effectLst>
                    <a:outerShdw blurRad="50800" dist="50800" dir="2700000" algn="tl" rotWithShape="0">
                      <a:srgbClr val="000000">
                        <a:alpha val="40000"/>
                      </a:srgbClr>
                    </a:outerShdw>
                  </a:effectLst>
                  <a:latin typeface="Castellar" pitchFamily="18" charset="0"/>
                </a:rPr>
                <a:t>immediately</a:t>
              </a:r>
              <a:r>
                <a:rPr lang="en-US" sz="2000" b="1" dirty="0" smtClean="0">
                  <a:solidFill>
                    <a:schemeClr val="bg1"/>
                  </a:solidFill>
                  <a:effectLst>
                    <a:outerShdw blurRad="50800" dist="38100" dir="2700000" algn="tl" rotWithShape="0">
                      <a:srgbClr val="000000">
                        <a:alpha val="40000"/>
                      </a:srgbClr>
                    </a:outerShdw>
                  </a:effectLst>
                  <a:latin typeface="Castellar" pitchFamily="18" charset="0"/>
                </a:rPr>
                <a:t> following today's message</a:t>
              </a:r>
              <a:endParaRPr lang="en-US" sz="2000" b="1" dirty="0">
                <a:solidFill>
                  <a:schemeClr val="bg1"/>
                </a:solidFill>
                <a:effectLst>
                  <a:outerShdw blurRad="50800" dist="38100" dir="2700000" algn="tl" rotWithShape="0">
                    <a:srgbClr val="000000">
                      <a:alpha val="40000"/>
                    </a:srgbClr>
                  </a:outerShdw>
                </a:effectLst>
                <a:latin typeface="Castellar" pitchFamily="18" charset="0"/>
              </a:endParaRPr>
            </a:p>
          </p:txBody>
        </p:sp>
        <p:grpSp>
          <p:nvGrpSpPr>
            <p:cNvPr id="8" name="Group 5"/>
            <p:cNvGrpSpPr>
              <a:grpSpLocks noChangeAspect="1"/>
            </p:cNvGrpSpPr>
            <p:nvPr/>
          </p:nvGrpSpPr>
          <p:grpSpPr bwMode="auto">
            <a:xfrm>
              <a:off x="73348" y="4164480"/>
              <a:ext cx="981856" cy="1100298"/>
              <a:chOff x="2093" y="1203"/>
              <a:chExt cx="1658" cy="1858"/>
            </a:xfrm>
          </p:grpSpPr>
          <p:sp>
            <p:nvSpPr>
              <p:cNvPr id="9"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0" name="Freeform 9"/>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1" name="Freeform 10"/>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2" name="Freeform 11"/>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3" name="Freeform 12"/>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4" name="Freeform 13"/>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5" name="Freeform 14"/>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6" name="Freeform 15"/>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9" name="Freeform 18"/>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0" name="Freeform 19"/>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1" name="Freeform 20"/>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2" name="Freeform 21"/>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3" name="Freeform 22"/>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4" name="Freeform 23"/>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5" name="Freeform 24"/>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6" name="Freeform 25"/>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7" name="Freeform 26"/>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8" name="Freeform 27"/>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9" name="Freeform 28"/>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30" name="Freeform 29"/>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31" name="Freeform 30"/>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grpSp>
      </p:grpSp>
      <p:grpSp>
        <p:nvGrpSpPr>
          <p:cNvPr id="35" name="Group 34"/>
          <p:cNvGrpSpPr/>
          <p:nvPr/>
        </p:nvGrpSpPr>
        <p:grpSpPr>
          <a:xfrm>
            <a:off x="-9939" y="5326684"/>
            <a:ext cx="5482185" cy="1323439"/>
            <a:chOff x="-9939" y="5326684"/>
            <a:chExt cx="5482185" cy="1323439"/>
          </a:xfrm>
        </p:grpSpPr>
        <p:pic>
          <p:nvPicPr>
            <p:cNvPr id="32" name="Picture 31"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9939" y="5376553"/>
              <a:ext cx="1190281" cy="1190281"/>
            </a:xfrm>
            <a:prstGeom prst="rect">
              <a:avLst/>
            </a:prstGeom>
            <a:noFill/>
            <a:effectLst>
              <a:softEdge rad="63500"/>
            </a:effectLst>
          </p:spPr>
        </p:pic>
        <p:sp>
          <p:nvSpPr>
            <p:cNvPr id="33" name="TextBox 32"/>
            <p:cNvSpPr txBox="1"/>
            <p:nvPr/>
          </p:nvSpPr>
          <p:spPr>
            <a:xfrm>
              <a:off x="1143000" y="5326684"/>
              <a:ext cx="4329246" cy="1323439"/>
            </a:xfrm>
            <a:prstGeom prst="rect">
              <a:avLst/>
            </a:prstGeom>
            <a:solidFill>
              <a:schemeClr val="accent6">
                <a:lumMod val="50000"/>
                <a:alpha val="69804"/>
              </a:schemeClr>
            </a:solidFill>
            <a:effectLst>
              <a:softEdge rad="63500"/>
            </a:effectLst>
          </p:spPr>
          <p:txBody>
            <a:bodyPr wrap="square" rtlCol="0">
              <a:spAutoFit/>
            </a:bodyPr>
            <a:lstStyle/>
            <a:p>
              <a:r>
                <a:rPr lang="en-US" sz="2000" b="1" dirty="0" smtClean="0">
                  <a:solidFill>
                    <a:schemeClr val="bg1"/>
                  </a:solidFill>
                  <a:effectLst>
                    <a:outerShdw blurRad="50800" dist="50800" dir="2700000" algn="tl" rotWithShape="0">
                      <a:srgbClr val="000000">
                        <a:alpha val="40000"/>
                      </a:srgbClr>
                    </a:outerShdw>
                  </a:effectLst>
                  <a:latin typeface="Castellar" pitchFamily="18" charset="0"/>
                </a:rPr>
                <a:t>This message will be available via podcast later this week at calvaryokc.com</a:t>
              </a:r>
              <a:endParaRPr lang="en-US" sz="2000" b="1" dirty="0">
                <a:solidFill>
                  <a:schemeClr val="bg1"/>
                </a:solidFill>
                <a:effectLst>
                  <a:outerShdw blurRad="50800" dist="50800" dir="2700000" algn="tl" rotWithShape="0">
                    <a:srgbClr val="000000">
                      <a:alpha val="40000"/>
                    </a:srgbClr>
                  </a:outerShdw>
                </a:effectLst>
                <a:latin typeface="Castellar" pitchFamily="18" charset="0"/>
              </a:endParaRPr>
            </a:p>
          </p:txBody>
        </p:sp>
      </p:grpSp>
    </p:spTree>
    <p:extLst>
      <p:ext uri="{BB962C8B-B14F-4D97-AF65-F5344CB8AC3E}">
        <p14:creationId xmlns:p14="http://schemas.microsoft.com/office/powerpoint/2010/main" xmlns="" val="4029364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3323987"/>
          </a:xfrm>
          <a:prstGeom prst="rect">
            <a:avLst/>
          </a:prstGeom>
          <a:noFill/>
        </p:spPr>
        <p:txBody>
          <a:bodyPr wrap="square" rtlCol="0">
            <a:spAutoFit/>
          </a:bodyPr>
          <a:lstStyle/>
          <a:p>
            <a:r>
              <a:rPr lang="en-US" sz="3000" dirty="0"/>
              <a:t>It must be like another thorn stuck in Your brow</a:t>
            </a:r>
          </a:p>
          <a:p>
            <a:r>
              <a:rPr lang="en-US" sz="3000" dirty="0"/>
              <a:t>It must be like another close friend's broken vow</a:t>
            </a:r>
          </a:p>
          <a:p>
            <a:r>
              <a:rPr lang="en-US" sz="3000" dirty="0"/>
              <a:t>It must be like another nail right through Your wrist</a:t>
            </a:r>
          </a:p>
          <a:p>
            <a:r>
              <a:rPr lang="en-US" sz="3000" dirty="0"/>
              <a:t>It must be just like … just </a:t>
            </a:r>
            <a:r>
              <a:rPr lang="en-US" sz="3000" dirty="0" smtClean="0"/>
              <a:t>like</a:t>
            </a:r>
            <a:endParaRPr lang="en-US" sz="3000" dirty="0"/>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
        <p:nvSpPr>
          <p:cNvPr id="3" name="TextBox 2"/>
          <p:cNvSpPr txBox="1"/>
          <p:nvPr/>
        </p:nvSpPr>
        <p:spPr>
          <a:xfrm>
            <a:off x="457200" y="6172200"/>
            <a:ext cx="6019800" cy="553998"/>
          </a:xfrm>
          <a:prstGeom prst="rect">
            <a:avLst/>
          </a:prstGeom>
          <a:noFill/>
        </p:spPr>
        <p:txBody>
          <a:bodyPr wrap="square" rtlCol="0">
            <a:spAutoFit/>
          </a:bodyPr>
          <a:lstStyle/>
          <a:p>
            <a:r>
              <a:rPr lang="en-US" sz="3000" dirty="0">
                <a:solidFill>
                  <a:srgbClr val="FFFF00"/>
                </a:solidFill>
              </a:rPr>
              <a:t>– © 1982, Bob </a:t>
            </a:r>
            <a:r>
              <a:rPr lang="en-US" sz="3000" dirty="0" smtClean="0">
                <a:solidFill>
                  <a:srgbClr val="FFFF00"/>
                </a:solidFill>
              </a:rPr>
              <a:t>Hartman</a:t>
            </a:r>
            <a:endParaRPr lang="en-US" sz="3000" dirty="0">
              <a:solidFill>
                <a:srgbClr val="FFFF00"/>
              </a:solidFill>
            </a:endParaRPr>
          </a:p>
        </p:txBody>
      </p:sp>
      <p:sp>
        <p:nvSpPr>
          <p:cNvPr id="5" name="TextBox 4"/>
          <p:cNvSpPr txBox="1"/>
          <p:nvPr/>
        </p:nvSpPr>
        <p:spPr>
          <a:xfrm>
            <a:off x="457200" y="4343400"/>
            <a:ext cx="3657600" cy="553998"/>
          </a:xfrm>
          <a:prstGeom prst="rect">
            <a:avLst/>
          </a:prstGeom>
          <a:noFill/>
        </p:spPr>
        <p:txBody>
          <a:bodyPr wrap="square" rtlCol="0">
            <a:spAutoFit/>
          </a:bodyPr>
          <a:lstStyle/>
          <a:p>
            <a:r>
              <a:rPr lang="en-US" sz="3000" dirty="0"/>
              <a:t>Judas' </a:t>
            </a:r>
            <a:r>
              <a:rPr lang="en-US" sz="3000" dirty="0" smtClean="0"/>
              <a:t>kiss</a:t>
            </a:r>
            <a:endParaRPr lang="en-US" sz="3000" dirty="0">
              <a:solidFill>
                <a:srgbClr val="FFFF00"/>
              </a:solidFill>
              <a:latin typeface="Castellar" pitchFamily="18" charset="0"/>
            </a:endParaRPr>
          </a:p>
        </p:txBody>
      </p:sp>
    </p:spTree>
    <p:extLst>
      <p:ext uri="{BB962C8B-B14F-4D97-AF65-F5344CB8AC3E}">
        <p14:creationId xmlns:p14="http://schemas.microsoft.com/office/powerpoint/2010/main" xmlns="" val="50556714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53" presetClass="exit" presetSubtype="32" fill="hold" grpId="1" nodeType="after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3" presetClass="exit" presetSubtype="32" fill="hold" grpId="0" nodeType="with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42" presetClass="path" presetSubtype="0" decel="50000" fill="hold" grpId="1" nodeType="withEffect">
                                  <p:stCondLst>
                                    <p:cond delay="0"/>
                                  </p:stCondLst>
                                  <p:childTnLst>
                                    <p:animMotion origin="layout" path="M 0 -1.11111E-6 L 0.275 -0.21805 " pathEditMode="relative" rAng="0" ptsTypes="AA">
                                      <p:cBhvr>
                                        <p:cTn id="28" dur="2000" fill="hold"/>
                                        <p:tgtEl>
                                          <p:spTgt spid="5"/>
                                        </p:tgtEl>
                                        <p:attrNameLst>
                                          <p:attrName>ppt_x</p:attrName>
                                          <p:attrName>ppt_y</p:attrName>
                                        </p:attrNameLst>
                                      </p:cBhvr>
                                      <p:rCtr x="13750" y="-10903"/>
                                    </p:animMotion>
                                  </p:childTnLst>
                                </p:cTn>
                              </p:par>
                              <p:par>
                                <p:cTn id="29" presetID="6" presetClass="emph" presetSubtype="0" fill="hold" grpId="2" nodeType="withEffect">
                                  <p:stCondLst>
                                    <p:cond delay="0"/>
                                  </p:stCondLst>
                                  <p:childTnLst>
                                    <p:animScale>
                                      <p:cBhvr>
                                        <p:cTn id="30"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p:bldP spid="5" grpId="1"/>
      <p:bldP spid="5"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11027574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646331"/>
          </a:xfrm>
          <a:prstGeom prst="rect">
            <a:avLst/>
          </a:prstGeom>
          <a:noFill/>
        </p:spPr>
        <p:txBody>
          <a:bodyPr wrap="square" rtlCol="0">
            <a:spAutoFit/>
          </a:bodyPr>
          <a:lstStyle/>
          <a:p>
            <a:r>
              <a:rPr lang="en-US" sz="3600" dirty="0">
                <a:solidFill>
                  <a:srgbClr val="FFFF00"/>
                </a:solidFill>
              </a:rPr>
              <a:t>I am </a:t>
            </a:r>
            <a:r>
              <a:rPr lang="en-US" sz="3600" dirty="0"/>
              <a:t>~ </a:t>
            </a:r>
            <a:r>
              <a:rPr lang="en-US" sz="3600" b="1" i="1" dirty="0" err="1">
                <a:solidFill>
                  <a:srgbClr val="FFFF00"/>
                </a:solidFill>
                <a:latin typeface="Times New Roman" pitchFamily="18" charset="0"/>
                <a:cs typeface="Times New Roman" pitchFamily="18" charset="0"/>
              </a:rPr>
              <a:t>egō</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eimi</a:t>
            </a:r>
            <a:endParaRPr lang="en-US" sz="3200" b="1" dirty="0">
              <a:solidFill>
                <a:srgbClr val="FFFF00"/>
              </a:solidFill>
              <a:latin typeface="Times New Roman" pitchFamily="18" charset="0"/>
              <a:cs typeface="Times New Roman"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29892311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38446494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255372" y="4483443"/>
            <a:ext cx="457200" cy="400110"/>
          </a:xfrm>
          <a:prstGeom prst="rect">
            <a:avLst/>
          </a:prstGeom>
          <a:noFill/>
        </p:spPr>
        <p:txBody>
          <a:bodyPr wrap="square" rtlCol="0">
            <a:spAutoFit/>
          </a:bodyPr>
          <a:lstStyle/>
          <a:p>
            <a:pPr algn="ctr"/>
            <a:r>
              <a:rPr lang="en-US" sz="2000" dirty="0" smtClean="0">
                <a:solidFill>
                  <a:srgbClr val="FFFF00"/>
                </a:solidFill>
                <a:latin typeface="Castellar" pitchFamily="18" charset="0"/>
              </a:rPr>
              <a:t>3</a:t>
            </a:r>
            <a:endParaRPr lang="en-US" sz="2000" dirty="0">
              <a:solidFill>
                <a:srgbClr val="FFFF00"/>
              </a:solidFill>
              <a:latin typeface="Castellar" pitchFamily="18" charset="0"/>
            </a:endParaRPr>
          </a:p>
        </p:txBody>
      </p:sp>
      <p:sp>
        <p:nvSpPr>
          <p:cNvPr id="18" name="TextBox 17"/>
          <p:cNvSpPr txBox="1"/>
          <p:nvPr/>
        </p:nvSpPr>
        <p:spPr>
          <a:xfrm>
            <a:off x="255372" y="3188043"/>
            <a:ext cx="457200" cy="400110"/>
          </a:xfrm>
          <a:prstGeom prst="rect">
            <a:avLst/>
          </a:prstGeom>
          <a:noFill/>
        </p:spPr>
        <p:txBody>
          <a:bodyPr wrap="square" rtlCol="0">
            <a:spAutoFit/>
          </a:bodyPr>
          <a:lstStyle/>
          <a:p>
            <a:pPr algn="ctr"/>
            <a:r>
              <a:rPr lang="en-US" sz="2000" dirty="0" smtClean="0">
                <a:solidFill>
                  <a:srgbClr val="FFFF00"/>
                </a:solidFill>
                <a:latin typeface="Castellar" pitchFamily="18" charset="0"/>
              </a:rPr>
              <a:t>2</a:t>
            </a:r>
            <a:endParaRPr lang="en-US" sz="20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grpSp>
        <p:nvGrpSpPr>
          <p:cNvPr id="33" name="Group 32"/>
          <p:cNvGrpSpPr/>
          <p:nvPr/>
        </p:nvGrpSpPr>
        <p:grpSpPr>
          <a:xfrm>
            <a:off x="304800" y="1139035"/>
            <a:ext cx="8534400" cy="4804565"/>
            <a:chOff x="304800" y="2286000"/>
            <a:chExt cx="8534400" cy="3657600"/>
          </a:xfrm>
        </p:grpSpPr>
        <p:sp>
          <p:nvSpPr>
            <p:cNvPr id="3" name="Rectangle 2"/>
            <p:cNvSpPr/>
            <p:nvPr/>
          </p:nvSpPr>
          <p:spPr>
            <a:xfrm>
              <a:off x="304800" y="2286000"/>
              <a:ext cx="8534400" cy="3657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85800" y="2286000"/>
              <a:ext cx="0" cy="3657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98772" y="2286000"/>
              <a:ext cx="0" cy="3657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66286" y="2286000"/>
              <a:ext cx="0" cy="3657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2809101"/>
              <a:ext cx="8534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3657600"/>
              <a:ext cx="8534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4648200"/>
              <a:ext cx="8534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990600" y="1295400"/>
            <a:ext cx="3124200" cy="430887"/>
          </a:xfrm>
          <a:prstGeom prst="rect">
            <a:avLst/>
          </a:prstGeom>
          <a:noFill/>
        </p:spPr>
        <p:txBody>
          <a:bodyPr wrap="square" rtlCol="0">
            <a:spAutoFit/>
          </a:bodyPr>
          <a:lstStyle/>
          <a:p>
            <a:r>
              <a:rPr lang="en-US" sz="2200" dirty="0" smtClean="0">
                <a:solidFill>
                  <a:srgbClr val="FFFF00"/>
                </a:solidFill>
                <a:latin typeface="Castellar" pitchFamily="18" charset="0"/>
              </a:rPr>
              <a:t>Before the Jews</a:t>
            </a:r>
            <a:endParaRPr lang="en-US" sz="2200" dirty="0">
              <a:solidFill>
                <a:srgbClr val="FFFF00"/>
              </a:solidFill>
              <a:latin typeface="Castellar" pitchFamily="18" charset="0"/>
            </a:endParaRPr>
          </a:p>
        </p:txBody>
      </p:sp>
      <p:sp>
        <p:nvSpPr>
          <p:cNvPr id="16" name="TextBox 15"/>
          <p:cNvSpPr txBox="1"/>
          <p:nvPr/>
        </p:nvSpPr>
        <p:spPr>
          <a:xfrm>
            <a:off x="5486400" y="1301914"/>
            <a:ext cx="2743200" cy="430887"/>
          </a:xfrm>
          <a:prstGeom prst="rect">
            <a:avLst/>
          </a:prstGeom>
          <a:noFill/>
        </p:spPr>
        <p:txBody>
          <a:bodyPr wrap="square" rtlCol="0">
            <a:spAutoFit/>
          </a:bodyPr>
          <a:lstStyle/>
          <a:p>
            <a:r>
              <a:rPr lang="en-US" sz="2200" dirty="0" smtClean="0">
                <a:solidFill>
                  <a:srgbClr val="FFFF00"/>
                </a:solidFill>
                <a:latin typeface="Castellar" pitchFamily="18" charset="0"/>
              </a:rPr>
              <a:t>Before Pilate</a:t>
            </a:r>
            <a:endParaRPr lang="en-US" sz="2200" dirty="0">
              <a:solidFill>
                <a:srgbClr val="FFFF00"/>
              </a:solidFill>
              <a:latin typeface="Castellar" pitchFamily="18" charset="0"/>
            </a:endParaRPr>
          </a:p>
        </p:txBody>
      </p:sp>
      <p:sp>
        <p:nvSpPr>
          <p:cNvPr id="17" name="TextBox 16"/>
          <p:cNvSpPr txBox="1"/>
          <p:nvPr/>
        </p:nvSpPr>
        <p:spPr>
          <a:xfrm>
            <a:off x="255372" y="2007972"/>
            <a:ext cx="457200" cy="400110"/>
          </a:xfrm>
          <a:prstGeom prst="rect">
            <a:avLst/>
          </a:prstGeom>
          <a:noFill/>
        </p:spPr>
        <p:txBody>
          <a:bodyPr wrap="square" rtlCol="0">
            <a:spAutoFit/>
          </a:bodyPr>
          <a:lstStyle/>
          <a:p>
            <a:pPr algn="ctr"/>
            <a:r>
              <a:rPr lang="en-US" sz="2000" dirty="0" smtClean="0">
                <a:solidFill>
                  <a:srgbClr val="FFFF00"/>
                </a:solidFill>
                <a:latin typeface="Castellar" pitchFamily="18" charset="0"/>
              </a:rPr>
              <a:t>1</a:t>
            </a:r>
            <a:endParaRPr lang="en-US" sz="2000" dirty="0">
              <a:solidFill>
                <a:srgbClr val="FFFF00"/>
              </a:solidFill>
              <a:latin typeface="Castellar" pitchFamily="18" charset="0"/>
            </a:endParaRPr>
          </a:p>
        </p:txBody>
      </p:sp>
      <p:sp>
        <p:nvSpPr>
          <p:cNvPr id="21" name="TextBox 20"/>
          <p:cNvSpPr txBox="1"/>
          <p:nvPr/>
        </p:nvSpPr>
        <p:spPr>
          <a:xfrm>
            <a:off x="4151871" y="2007972"/>
            <a:ext cx="457200" cy="400110"/>
          </a:xfrm>
          <a:prstGeom prst="rect">
            <a:avLst/>
          </a:prstGeom>
          <a:noFill/>
        </p:spPr>
        <p:txBody>
          <a:bodyPr wrap="square" rtlCol="0">
            <a:spAutoFit/>
          </a:bodyPr>
          <a:lstStyle/>
          <a:p>
            <a:pPr algn="ctr"/>
            <a:r>
              <a:rPr lang="en-US" sz="2000" dirty="0" smtClean="0">
                <a:solidFill>
                  <a:srgbClr val="FFFF00"/>
                </a:solidFill>
                <a:latin typeface="Castellar" pitchFamily="18" charset="0"/>
              </a:rPr>
              <a:t>4</a:t>
            </a:r>
            <a:endParaRPr lang="en-US" sz="2000" dirty="0">
              <a:solidFill>
                <a:srgbClr val="FFFF00"/>
              </a:solidFill>
              <a:latin typeface="Castellar" pitchFamily="18" charset="0"/>
            </a:endParaRPr>
          </a:p>
        </p:txBody>
      </p:sp>
      <p:sp>
        <p:nvSpPr>
          <p:cNvPr id="22" name="TextBox 21"/>
          <p:cNvSpPr txBox="1"/>
          <p:nvPr/>
        </p:nvSpPr>
        <p:spPr>
          <a:xfrm>
            <a:off x="4151871" y="3175686"/>
            <a:ext cx="457200" cy="400110"/>
          </a:xfrm>
          <a:prstGeom prst="rect">
            <a:avLst/>
          </a:prstGeom>
          <a:noFill/>
        </p:spPr>
        <p:txBody>
          <a:bodyPr wrap="square" rtlCol="0">
            <a:spAutoFit/>
          </a:bodyPr>
          <a:lstStyle/>
          <a:p>
            <a:pPr algn="ctr"/>
            <a:r>
              <a:rPr lang="en-US" sz="2000" dirty="0" smtClean="0">
                <a:solidFill>
                  <a:srgbClr val="FFFF00"/>
                </a:solidFill>
                <a:latin typeface="Castellar" pitchFamily="18" charset="0"/>
              </a:rPr>
              <a:t>5</a:t>
            </a:r>
            <a:endParaRPr lang="en-US" sz="2000" dirty="0">
              <a:solidFill>
                <a:srgbClr val="FFFF00"/>
              </a:solidFill>
              <a:latin typeface="Castellar" pitchFamily="18" charset="0"/>
            </a:endParaRPr>
          </a:p>
        </p:txBody>
      </p:sp>
      <p:sp>
        <p:nvSpPr>
          <p:cNvPr id="23" name="TextBox 22"/>
          <p:cNvSpPr txBox="1"/>
          <p:nvPr/>
        </p:nvSpPr>
        <p:spPr>
          <a:xfrm>
            <a:off x="4151871" y="4510215"/>
            <a:ext cx="457200" cy="400110"/>
          </a:xfrm>
          <a:prstGeom prst="rect">
            <a:avLst/>
          </a:prstGeom>
          <a:noFill/>
        </p:spPr>
        <p:txBody>
          <a:bodyPr wrap="square" rtlCol="0">
            <a:spAutoFit/>
          </a:bodyPr>
          <a:lstStyle/>
          <a:p>
            <a:pPr algn="ctr"/>
            <a:r>
              <a:rPr lang="en-US" sz="2000" dirty="0" smtClean="0">
                <a:solidFill>
                  <a:srgbClr val="FFFF00"/>
                </a:solidFill>
                <a:latin typeface="Castellar" pitchFamily="18" charset="0"/>
              </a:rPr>
              <a:t>6</a:t>
            </a:r>
            <a:endParaRPr lang="en-US" sz="2000" dirty="0">
              <a:solidFill>
                <a:srgbClr val="FFFF00"/>
              </a:solidFill>
              <a:latin typeface="Castellar" pitchFamily="18" charset="0"/>
            </a:endParaRPr>
          </a:p>
        </p:txBody>
      </p:sp>
      <p:sp>
        <p:nvSpPr>
          <p:cNvPr id="24" name="TextBox 23"/>
          <p:cNvSpPr txBox="1"/>
          <p:nvPr/>
        </p:nvSpPr>
        <p:spPr>
          <a:xfrm>
            <a:off x="685800" y="1981200"/>
            <a:ext cx="3480486" cy="830997"/>
          </a:xfrm>
          <a:prstGeom prst="rect">
            <a:avLst/>
          </a:prstGeom>
          <a:noFill/>
        </p:spPr>
        <p:txBody>
          <a:bodyPr wrap="square" rtlCol="0">
            <a:spAutoFit/>
          </a:bodyPr>
          <a:lstStyle/>
          <a:p>
            <a:r>
              <a:rPr lang="en-US" sz="2400" dirty="0"/>
              <a:t>Before Annas (Jn. 18:13-24)</a:t>
            </a:r>
            <a:endParaRPr lang="en-US" sz="2400" dirty="0">
              <a:solidFill>
                <a:srgbClr val="FFFF00"/>
              </a:solidFill>
              <a:latin typeface="Castellar" pitchFamily="18" charset="0"/>
            </a:endParaRPr>
          </a:p>
        </p:txBody>
      </p:sp>
      <p:sp>
        <p:nvSpPr>
          <p:cNvPr id="25" name="TextBox 24"/>
          <p:cNvSpPr txBox="1"/>
          <p:nvPr/>
        </p:nvSpPr>
        <p:spPr>
          <a:xfrm>
            <a:off x="685800" y="3163329"/>
            <a:ext cx="3480486" cy="830997"/>
          </a:xfrm>
          <a:prstGeom prst="rect">
            <a:avLst/>
          </a:prstGeom>
          <a:noFill/>
        </p:spPr>
        <p:txBody>
          <a:bodyPr wrap="square" rtlCol="0">
            <a:spAutoFit/>
          </a:bodyPr>
          <a:lstStyle/>
          <a:p>
            <a:r>
              <a:rPr lang="en-US" sz="2400" dirty="0"/>
              <a:t>Before </a:t>
            </a:r>
            <a:r>
              <a:rPr lang="en-US" sz="2400" dirty="0" smtClean="0"/>
              <a:t>Caiaphas </a:t>
            </a:r>
            <a:r>
              <a:rPr lang="en-US" sz="2400" dirty="0"/>
              <a:t>(Mk. 14:53-65)</a:t>
            </a:r>
            <a:endParaRPr lang="en-US" sz="2400" dirty="0">
              <a:solidFill>
                <a:srgbClr val="FFFF00"/>
              </a:solidFill>
              <a:latin typeface="Castellar" pitchFamily="18" charset="0"/>
            </a:endParaRPr>
          </a:p>
        </p:txBody>
      </p:sp>
      <p:sp>
        <p:nvSpPr>
          <p:cNvPr id="26" name="TextBox 25"/>
          <p:cNvSpPr txBox="1"/>
          <p:nvPr/>
        </p:nvSpPr>
        <p:spPr>
          <a:xfrm>
            <a:off x="685800" y="4495800"/>
            <a:ext cx="3480486" cy="1200329"/>
          </a:xfrm>
          <a:prstGeom prst="rect">
            <a:avLst/>
          </a:prstGeom>
          <a:noFill/>
        </p:spPr>
        <p:txBody>
          <a:bodyPr wrap="square" rtlCol="0">
            <a:spAutoFit/>
          </a:bodyPr>
          <a:lstStyle/>
          <a:p>
            <a:r>
              <a:rPr lang="en-US" sz="2400" dirty="0"/>
              <a:t>Final vote of full Counsel (Mk. 15:1)</a:t>
            </a:r>
            <a:endParaRPr lang="en-US" sz="2400" dirty="0">
              <a:solidFill>
                <a:srgbClr val="FFFF00"/>
              </a:solidFill>
              <a:latin typeface="Castellar" pitchFamily="18" charset="0"/>
            </a:endParaRPr>
          </a:p>
        </p:txBody>
      </p:sp>
      <p:sp>
        <p:nvSpPr>
          <p:cNvPr id="27" name="TextBox 26"/>
          <p:cNvSpPr txBox="1"/>
          <p:nvPr/>
        </p:nvSpPr>
        <p:spPr>
          <a:xfrm>
            <a:off x="4609071" y="1981200"/>
            <a:ext cx="4230129" cy="830997"/>
          </a:xfrm>
          <a:prstGeom prst="rect">
            <a:avLst/>
          </a:prstGeom>
          <a:noFill/>
        </p:spPr>
        <p:txBody>
          <a:bodyPr wrap="square" rtlCol="0">
            <a:spAutoFit/>
          </a:bodyPr>
          <a:lstStyle/>
          <a:p>
            <a:r>
              <a:rPr lang="en-US" sz="2400" dirty="0"/>
              <a:t>Before Pilate (Mk. 15:1-5, Jn. 18:28-38)</a:t>
            </a:r>
            <a:endParaRPr lang="en-US" sz="2400" dirty="0">
              <a:solidFill>
                <a:srgbClr val="FFFF00"/>
              </a:solidFill>
              <a:latin typeface="Castellar" pitchFamily="18" charset="0"/>
            </a:endParaRPr>
          </a:p>
        </p:txBody>
      </p:sp>
      <p:sp>
        <p:nvSpPr>
          <p:cNvPr id="28" name="TextBox 27"/>
          <p:cNvSpPr txBox="1"/>
          <p:nvPr/>
        </p:nvSpPr>
        <p:spPr>
          <a:xfrm>
            <a:off x="4609071" y="3163329"/>
            <a:ext cx="4230129" cy="830997"/>
          </a:xfrm>
          <a:prstGeom prst="rect">
            <a:avLst/>
          </a:prstGeom>
          <a:noFill/>
        </p:spPr>
        <p:txBody>
          <a:bodyPr wrap="square" rtlCol="0">
            <a:spAutoFit/>
          </a:bodyPr>
          <a:lstStyle/>
          <a:p>
            <a:r>
              <a:rPr lang="en-US" sz="2400" dirty="0"/>
              <a:t>Before Herod (Lu. 23:6-12)</a:t>
            </a:r>
            <a:endParaRPr lang="en-US" sz="2400" dirty="0">
              <a:solidFill>
                <a:srgbClr val="FFFF00"/>
              </a:solidFill>
              <a:latin typeface="Castellar" pitchFamily="18" charset="0"/>
            </a:endParaRPr>
          </a:p>
        </p:txBody>
      </p:sp>
      <p:sp>
        <p:nvSpPr>
          <p:cNvPr id="29" name="TextBox 28"/>
          <p:cNvSpPr txBox="1"/>
          <p:nvPr/>
        </p:nvSpPr>
        <p:spPr>
          <a:xfrm>
            <a:off x="4572000" y="4495800"/>
            <a:ext cx="4267200" cy="1200329"/>
          </a:xfrm>
          <a:prstGeom prst="rect">
            <a:avLst/>
          </a:prstGeom>
          <a:noFill/>
        </p:spPr>
        <p:txBody>
          <a:bodyPr wrap="square" rtlCol="0">
            <a:spAutoFit/>
          </a:bodyPr>
          <a:lstStyle/>
          <a:p>
            <a:r>
              <a:rPr lang="en-US" sz="2400" dirty="0"/>
              <a:t>Final </a:t>
            </a:r>
            <a:r>
              <a:rPr lang="en-US" sz="2400" dirty="0" smtClean="0"/>
              <a:t>condemnation</a:t>
            </a:r>
          </a:p>
          <a:p>
            <a:r>
              <a:rPr lang="en-US" sz="2400" dirty="0" smtClean="0"/>
              <a:t>by </a:t>
            </a:r>
            <a:r>
              <a:rPr lang="en-US" sz="2400" dirty="0"/>
              <a:t>Pilate (Mk. 15:6-15; Jn. 39-19:6)</a:t>
            </a:r>
            <a:endParaRPr lang="en-US" sz="2400" dirty="0">
              <a:solidFill>
                <a:srgbClr val="FFFF00"/>
              </a:solidFill>
              <a:latin typeface="Castellar" pitchFamily="18" charset="0"/>
            </a:endParaRPr>
          </a:p>
        </p:txBody>
      </p:sp>
    </p:spTree>
    <p:extLst>
      <p:ext uri="{BB962C8B-B14F-4D97-AF65-F5344CB8AC3E}">
        <p14:creationId xmlns:p14="http://schemas.microsoft.com/office/powerpoint/2010/main" xmlns="" val="242316402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par>
                          <p:cTn id="93" fill="hold">
                            <p:stCondLst>
                              <p:cond delay="500"/>
                            </p:stCondLst>
                            <p:childTnLst>
                              <p:par>
                                <p:cTn id="94" presetID="53" presetClass="entr" presetSubtype="16"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p:cTn id="96" dur="500" fill="hold"/>
                                        <p:tgtEl>
                                          <p:spTgt spid="29"/>
                                        </p:tgtEl>
                                        <p:attrNameLst>
                                          <p:attrName>ppt_w</p:attrName>
                                        </p:attrNameLst>
                                      </p:cBhvr>
                                      <p:tavLst>
                                        <p:tav tm="0">
                                          <p:val>
                                            <p:fltVal val="0"/>
                                          </p:val>
                                        </p:tav>
                                        <p:tav tm="100000">
                                          <p:val>
                                            <p:strVal val="#ppt_w"/>
                                          </p:val>
                                        </p:tav>
                                      </p:tavLst>
                                    </p:anim>
                                    <p:anim calcmode="lin" valueType="num">
                                      <p:cBhvr>
                                        <p:cTn id="97" dur="500" fill="hold"/>
                                        <p:tgtEl>
                                          <p:spTgt spid="29"/>
                                        </p:tgtEl>
                                        <p:attrNameLst>
                                          <p:attrName>ppt_h</p:attrName>
                                        </p:attrNameLst>
                                      </p:cBhvr>
                                      <p:tavLst>
                                        <p:tav tm="0">
                                          <p:val>
                                            <p:fltVal val="0"/>
                                          </p:val>
                                        </p:tav>
                                        <p:tav tm="100000">
                                          <p:val>
                                            <p:strVal val="#ppt_h"/>
                                          </p:val>
                                        </p:tav>
                                      </p:tavLst>
                                    </p:anim>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P spid="15" grpId="0"/>
      <p:bldP spid="16" grpId="0"/>
      <p:bldP spid="17" grpId="0"/>
      <p:bldP spid="21" grpId="0"/>
      <p:bldP spid="22" grpId="0"/>
      <p:bldP spid="23" grpId="0"/>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pic>
        <p:nvPicPr>
          <p:cNvPr id="30" name="Picture 29"/>
          <p:cNvPicPr>
            <a:picLocks noChangeAspect="1" noChangeArrowheads="1"/>
          </p:cNvPicPr>
          <p:nvPr/>
        </p:nvPicPr>
        <p:blipFill>
          <a:blip r:embed="rId4" cstate="print"/>
          <a:srcRect/>
          <a:stretch>
            <a:fillRect/>
          </a:stretch>
        </p:blipFill>
        <p:spPr bwMode="auto">
          <a:xfrm>
            <a:off x="679971" y="1139035"/>
            <a:ext cx="7841879" cy="4880765"/>
          </a:xfrm>
          <a:prstGeom prst="rect">
            <a:avLst/>
          </a:prstGeom>
          <a:noFill/>
          <a:ln w="9525">
            <a:noFill/>
            <a:miter lim="800000"/>
            <a:headEnd/>
            <a:tailEnd/>
          </a:ln>
          <a:effectLst>
            <a:softEdge rad="127000"/>
          </a:effectLst>
        </p:spPr>
      </p:pic>
      <p:sp>
        <p:nvSpPr>
          <p:cNvPr id="5" name="Oval 4"/>
          <p:cNvSpPr/>
          <p:nvPr/>
        </p:nvSpPr>
        <p:spPr>
          <a:xfrm>
            <a:off x="2431192" y="4953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557849" y="2570203"/>
            <a:ext cx="5016843" cy="2586339"/>
          </a:xfrm>
          <a:custGeom>
            <a:avLst/>
            <a:gdLst>
              <a:gd name="connsiteX0" fmla="*/ 0 w 5684108"/>
              <a:gd name="connsiteY0" fmla="*/ 3126260 h 3126260"/>
              <a:gd name="connsiteX1" fmla="*/ 420130 w 5684108"/>
              <a:gd name="connsiteY1" fmla="*/ 3039763 h 3126260"/>
              <a:gd name="connsiteX2" fmla="*/ 1025611 w 5684108"/>
              <a:gd name="connsiteY2" fmla="*/ 2903838 h 3126260"/>
              <a:gd name="connsiteX3" fmla="*/ 1668162 w 5684108"/>
              <a:gd name="connsiteY3" fmla="*/ 2594919 h 3126260"/>
              <a:gd name="connsiteX4" fmla="*/ 2063578 w 5684108"/>
              <a:gd name="connsiteY4" fmla="*/ 2298357 h 3126260"/>
              <a:gd name="connsiteX5" fmla="*/ 2384854 w 5684108"/>
              <a:gd name="connsiteY5" fmla="*/ 2038865 h 3126260"/>
              <a:gd name="connsiteX6" fmla="*/ 2866767 w 5684108"/>
              <a:gd name="connsiteY6" fmla="*/ 1878227 h 3126260"/>
              <a:gd name="connsiteX7" fmla="*/ 3323967 w 5684108"/>
              <a:gd name="connsiteY7" fmla="*/ 1890584 h 3126260"/>
              <a:gd name="connsiteX8" fmla="*/ 3756454 w 5684108"/>
              <a:gd name="connsiteY8" fmla="*/ 1742303 h 3126260"/>
              <a:gd name="connsiteX9" fmla="*/ 4028302 w 5684108"/>
              <a:gd name="connsiteY9" fmla="*/ 1507525 h 3126260"/>
              <a:gd name="connsiteX10" fmla="*/ 4226011 w 5684108"/>
              <a:gd name="connsiteY10" fmla="*/ 1149179 h 3126260"/>
              <a:gd name="connsiteX11" fmla="*/ 4522573 w 5684108"/>
              <a:gd name="connsiteY11" fmla="*/ 790833 h 3126260"/>
              <a:gd name="connsiteX12" fmla="*/ 4905632 w 5684108"/>
              <a:gd name="connsiteY12" fmla="*/ 691979 h 3126260"/>
              <a:gd name="connsiteX13" fmla="*/ 5263978 w 5684108"/>
              <a:gd name="connsiteY13" fmla="*/ 617838 h 3126260"/>
              <a:gd name="connsiteX14" fmla="*/ 5609967 w 5684108"/>
              <a:gd name="connsiteY14" fmla="*/ 308919 h 3126260"/>
              <a:gd name="connsiteX15" fmla="*/ 5684108 w 5684108"/>
              <a:gd name="connsiteY15" fmla="*/ 0 h 3126260"/>
              <a:gd name="connsiteX0" fmla="*/ 0 w 5263978"/>
              <a:gd name="connsiteY0" fmla="*/ 3039763 h 3039763"/>
              <a:gd name="connsiteX1" fmla="*/ 605481 w 5263978"/>
              <a:gd name="connsiteY1" fmla="*/ 2903838 h 3039763"/>
              <a:gd name="connsiteX2" fmla="*/ 1248032 w 5263978"/>
              <a:gd name="connsiteY2" fmla="*/ 2594919 h 3039763"/>
              <a:gd name="connsiteX3" fmla="*/ 1643448 w 5263978"/>
              <a:gd name="connsiteY3" fmla="*/ 2298357 h 3039763"/>
              <a:gd name="connsiteX4" fmla="*/ 1964724 w 5263978"/>
              <a:gd name="connsiteY4" fmla="*/ 2038865 h 3039763"/>
              <a:gd name="connsiteX5" fmla="*/ 2446637 w 5263978"/>
              <a:gd name="connsiteY5" fmla="*/ 1878227 h 3039763"/>
              <a:gd name="connsiteX6" fmla="*/ 2903837 w 5263978"/>
              <a:gd name="connsiteY6" fmla="*/ 1890584 h 3039763"/>
              <a:gd name="connsiteX7" fmla="*/ 3336324 w 5263978"/>
              <a:gd name="connsiteY7" fmla="*/ 1742303 h 3039763"/>
              <a:gd name="connsiteX8" fmla="*/ 3608172 w 5263978"/>
              <a:gd name="connsiteY8" fmla="*/ 1507525 h 3039763"/>
              <a:gd name="connsiteX9" fmla="*/ 3805881 w 5263978"/>
              <a:gd name="connsiteY9" fmla="*/ 1149179 h 3039763"/>
              <a:gd name="connsiteX10" fmla="*/ 4102443 w 5263978"/>
              <a:gd name="connsiteY10" fmla="*/ 790833 h 3039763"/>
              <a:gd name="connsiteX11" fmla="*/ 4485502 w 5263978"/>
              <a:gd name="connsiteY11" fmla="*/ 691979 h 3039763"/>
              <a:gd name="connsiteX12" fmla="*/ 4843848 w 5263978"/>
              <a:gd name="connsiteY12" fmla="*/ 617838 h 3039763"/>
              <a:gd name="connsiteX13" fmla="*/ 5189837 w 5263978"/>
              <a:gd name="connsiteY13" fmla="*/ 308919 h 3039763"/>
              <a:gd name="connsiteX14" fmla="*/ 5263978 w 5263978"/>
              <a:gd name="connsiteY14" fmla="*/ 0 h 3039763"/>
              <a:gd name="connsiteX0" fmla="*/ 0 w 4658497"/>
              <a:gd name="connsiteY0" fmla="*/ 2903838 h 2903838"/>
              <a:gd name="connsiteX1" fmla="*/ 642551 w 4658497"/>
              <a:gd name="connsiteY1" fmla="*/ 2594919 h 2903838"/>
              <a:gd name="connsiteX2" fmla="*/ 1037967 w 4658497"/>
              <a:gd name="connsiteY2" fmla="*/ 2298357 h 2903838"/>
              <a:gd name="connsiteX3" fmla="*/ 1359243 w 4658497"/>
              <a:gd name="connsiteY3" fmla="*/ 2038865 h 2903838"/>
              <a:gd name="connsiteX4" fmla="*/ 1841156 w 4658497"/>
              <a:gd name="connsiteY4" fmla="*/ 1878227 h 2903838"/>
              <a:gd name="connsiteX5" fmla="*/ 2298356 w 4658497"/>
              <a:gd name="connsiteY5" fmla="*/ 1890584 h 2903838"/>
              <a:gd name="connsiteX6" fmla="*/ 2730843 w 4658497"/>
              <a:gd name="connsiteY6" fmla="*/ 1742303 h 2903838"/>
              <a:gd name="connsiteX7" fmla="*/ 3002691 w 4658497"/>
              <a:gd name="connsiteY7" fmla="*/ 1507525 h 2903838"/>
              <a:gd name="connsiteX8" fmla="*/ 3200400 w 4658497"/>
              <a:gd name="connsiteY8" fmla="*/ 1149179 h 2903838"/>
              <a:gd name="connsiteX9" fmla="*/ 3496962 w 4658497"/>
              <a:gd name="connsiteY9" fmla="*/ 790833 h 2903838"/>
              <a:gd name="connsiteX10" fmla="*/ 3880021 w 4658497"/>
              <a:gd name="connsiteY10" fmla="*/ 691979 h 2903838"/>
              <a:gd name="connsiteX11" fmla="*/ 4238367 w 4658497"/>
              <a:gd name="connsiteY11" fmla="*/ 617838 h 2903838"/>
              <a:gd name="connsiteX12" fmla="*/ 4584356 w 4658497"/>
              <a:gd name="connsiteY12" fmla="*/ 308919 h 2903838"/>
              <a:gd name="connsiteX13" fmla="*/ 4658497 w 4658497"/>
              <a:gd name="connsiteY13" fmla="*/ 0 h 2903838"/>
              <a:gd name="connsiteX0" fmla="*/ 0 w 4015946"/>
              <a:gd name="connsiteY0" fmla="*/ 2594919 h 2594919"/>
              <a:gd name="connsiteX1" fmla="*/ 395416 w 4015946"/>
              <a:gd name="connsiteY1" fmla="*/ 2298357 h 2594919"/>
              <a:gd name="connsiteX2" fmla="*/ 716692 w 4015946"/>
              <a:gd name="connsiteY2" fmla="*/ 2038865 h 2594919"/>
              <a:gd name="connsiteX3" fmla="*/ 1198605 w 4015946"/>
              <a:gd name="connsiteY3" fmla="*/ 1878227 h 2594919"/>
              <a:gd name="connsiteX4" fmla="*/ 1655805 w 4015946"/>
              <a:gd name="connsiteY4" fmla="*/ 1890584 h 2594919"/>
              <a:gd name="connsiteX5" fmla="*/ 2088292 w 4015946"/>
              <a:gd name="connsiteY5" fmla="*/ 1742303 h 2594919"/>
              <a:gd name="connsiteX6" fmla="*/ 2360140 w 4015946"/>
              <a:gd name="connsiteY6" fmla="*/ 1507525 h 2594919"/>
              <a:gd name="connsiteX7" fmla="*/ 2557849 w 4015946"/>
              <a:gd name="connsiteY7" fmla="*/ 1149179 h 2594919"/>
              <a:gd name="connsiteX8" fmla="*/ 2854411 w 4015946"/>
              <a:gd name="connsiteY8" fmla="*/ 790833 h 2594919"/>
              <a:gd name="connsiteX9" fmla="*/ 3237470 w 4015946"/>
              <a:gd name="connsiteY9" fmla="*/ 691979 h 2594919"/>
              <a:gd name="connsiteX10" fmla="*/ 3595816 w 4015946"/>
              <a:gd name="connsiteY10" fmla="*/ 617838 h 2594919"/>
              <a:gd name="connsiteX11" fmla="*/ 3941805 w 4015946"/>
              <a:gd name="connsiteY11" fmla="*/ 308919 h 2594919"/>
              <a:gd name="connsiteX12" fmla="*/ 4015946 w 4015946"/>
              <a:gd name="connsiteY12" fmla="*/ 0 h 2594919"/>
              <a:gd name="connsiteX0" fmla="*/ 0 w 5016843"/>
              <a:gd name="connsiteY0" fmla="*/ 2545492 h 2545492"/>
              <a:gd name="connsiteX1" fmla="*/ 1396313 w 5016843"/>
              <a:gd name="connsiteY1" fmla="*/ 2298357 h 2545492"/>
              <a:gd name="connsiteX2" fmla="*/ 1717589 w 5016843"/>
              <a:gd name="connsiteY2" fmla="*/ 2038865 h 2545492"/>
              <a:gd name="connsiteX3" fmla="*/ 2199502 w 5016843"/>
              <a:gd name="connsiteY3" fmla="*/ 1878227 h 2545492"/>
              <a:gd name="connsiteX4" fmla="*/ 2656702 w 5016843"/>
              <a:gd name="connsiteY4" fmla="*/ 1890584 h 2545492"/>
              <a:gd name="connsiteX5" fmla="*/ 3089189 w 5016843"/>
              <a:gd name="connsiteY5" fmla="*/ 1742303 h 2545492"/>
              <a:gd name="connsiteX6" fmla="*/ 3361037 w 5016843"/>
              <a:gd name="connsiteY6" fmla="*/ 1507525 h 2545492"/>
              <a:gd name="connsiteX7" fmla="*/ 3558746 w 5016843"/>
              <a:gd name="connsiteY7" fmla="*/ 1149179 h 2545492"/>
              <a:gd name="connsiteX8" fmla="*/ 3855308 w 5016843"/>
              <a:gd name="connsiteY8" fmla="*/ 790833 h 2545492"/>
              <a:gd name="connsiteX9" fmla="*/ 4238367 w 5016843"/>
              <a:gd name="connsiteY9" fmla="*/ 691979 h 2545492"/>
              <a:gd name="connsiteX10" fmla="*/ 4596713 w 5016843"/>
              <a:gd name="connsiteY10" fmla="*/ 617838 h 2545492"/>
              <a:gd name="connsiteX11" fmla="*/ 4942702 w 5016843"/>
              <a:gd name="connsiteY11" fmla="*/ 308919 h 2545492"/>
              <a:gd name="connsiteX12" fmla="*/ 5016843 w 5016843"/>
              <a:gd name="connsiteY12" fmla="*/ 0 h 2545492"/>
              <a:gd name="connsiteX0" fmla="*/ 0 w 5016843"/>
              <a:gd name="connsiteY0" fmla="*/ 2545492 h 2586339"/>
              <a:gd name="connsiteX1" fmla="*/ 1396313 w 5016843"/>
              <a:gd name="connsiteY1" fmla="*/ 2298357 h 2586339"/>
              <a:gd name="connsiteX2" fmla="*/ 1717589 w 5016843"/>
              <a:gd name="connsiteY2" fmla="*/ 2038865 h 2586339"/>
              <a:gd name="connsiteX3" fmla="*/ 2199502 w 5016843"/>
              <a:gd name="connsiteY3" fmla="*/ 1878227 h 2586339"/>
              <a:gd name="connsiteX4" fmla="*/ 2656702 w 5016843"/>
              <a:gd name="connsiteY4" fmla="*/ 1890584 h 2586339"/>
              <a:gd name="connsiteX5" fmla="*/ 3089189 w 5016843"/>
              <a:gd name="connsiteY5" fmla="*/ 1742303 h 2586339"/>
              <a:gd name="connsiteX6" fmla="*/ 3361037 w 5016843"/>
              <a:gd name="connsiteY6" fmla="*/ 1507525 h 2586339"/>
              <a:gd name="connsiteX7" fmla="*/ 3558746 w 5016843"/>
              <a:gd name="connsiteY7" fmla="*/ 1149179 h 2586339"/>
              <a:gd name="connsiteX8" fmla="*/ 3855308 w 5016843"/>
              <a:gd name="connsiteY8" fmla="*/ 790833 h 2586339"/>
              <a:gd name="connsiteX9" fmla="*/ 4238367 w 5016843"/>
              <a:gd name="connsiteY9" fmla="*/ 691979 h 2586339"/>
              <a:gd name="connsiteX10" fmla="*/ 4596713 w 5016843"/>
              <a:gd name="connsiteY10" fmla="*/ 617838 h 2586339"/>
              <a:gd name="connsiteX11" fmla="*/ 4942702 w 5016843"/>
              <a:gd name="connsiteY11" fmla="*/ 308919 h 2586339"/>
              <a:gd name="connsiteX12" fmla="*/ 5016843 w 5016843"/>
              <a:gd name="connsiteY12" fmla="*/ 0 h 258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843" h="2586339">
                <a:moveTo>
                  <a:pt x="0" y="2545492"/>
                </a:moveTo>
                <a:cubicBezTo>
                  <a:pt x="589005" y="2697893"/>
                  <a:pt x="930875" y="2380735"/>
                  <a:pt x="1396313" y="2298357"/>
                </a:cubicBezTo>
                <a:lnTo>
                  <a:pt x="1717589" y="2038865"/>
                </a:lnTo>
                <a:lnTo>
                  <a:pt x="2199502" y="1878227"/>
                </a:lnTo>
                <a:lnTo>
                  <a:pt x="2656702" y="1890584"/>
                </a:lnTo>
                <a:lnTo>
                  <a:pt x="3089189" y="1742303"/>
                </a:lnTo>
                <a:lnTo>
                  <a:pt x="3361037" y="1507525"/>
                </a:lnTo>
                <a:lnTo>
                  <a:pt x="3558746" y="1149179"/>
                </a:lnTo>
                <a:lnTo>
                  <a:pt x="3855308" y="790833"/>
                </a:lnTo>
                <a:lnTo>
                  <a:pt x="4238367" y="691979"/>
                </a:lnTo>
                <a:lnTo>
                  <a:pt x="4596713" y="617838"/>
                </a:lnTo>
                <a:lnTo>
                  <a:pt x="4942702" y="308919"/>
                </a:lnTo>
                <a:lnTo>
                  <a:pt x="5016843" y="0"/>
                </a:ln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61935" y="2594919"/>
            <a:ext cx="3225114" cy="1742303"/>
          </a:xfrm>
          <a:custGeom>
            <a:avLst/>
            <a:gdLst>
              <a:gd name="connsiteX0" fmla="*/ 3225114 w 3225114"/>
              <a:gd name="connsiteY0" fmla="*/ 0 h 1742303"/>
              <a:gd name="connsiteX1" fmla="*/ 3126260 w 3225114"/>
              <a:gd name="connsiteY1" fmla="*/ 247135 h 1742303"/>
              <a:gd name="connsiteX2" fmla="*/ 2916195 w 3225114"/>
              <a:gd name="connsiteY2" fmla="*/ 395416 h 1742303"/>
              <a:gd name="connsiteX3" fmla="*/ 2780270 w 3225114"/>
              <a:gd name="connsiteY3" fmla="*/ 481913 h 1742303"/>
              <a:gd name="connsiteX4" fmla="*/ 2446638 w 3225114"/>
              <a:gd name="connsiteY4" fmla="*/ 605481 h 1742303"/>
              <a:gd name="connsiteX5" fmla="*/ 2088292 w 3225114"/>
              <a:gd name="connsiteY5" fmla="*/ 654908 h 1742303"/>
              <a:gd name="connsiteX6" fmla="*/ 1940011 w 3225114"/>
              <a:gd name="connsiteY6" fmla="*/ 753762 h 1742303"/>
              <a:gd name="connsiteX7" fmla="*/ 1804087 w 3225114"/>
              <a:gd name="connsiteY7" fmla="*/ 963827 h 1742303"/>
              <a:gd name="connsiteX8" fmla="*/ 1606379 w 3225114"/>
              <a:gd name="connsiteY8" fmla="*/ 1210962 h 1742303"/>
              <a:gd name="connsiteX9" fmla="*/ 1421027 w 3225114"/>
              <a:gd name="connsiteY9" fmla="*/ 1359243 h 1742303"/>
              <a:gd name="connsiteX10" fmla="*/ 1260389 w 3225114"/>
              <a:gd name="connsiteY10" fmla="*/ 1544595 h 1742303"/>
              <a:gd name="connsiteX11" fmla="*/ 902043 w 3225114"/>
              <a:gd name="connsiteY11" fmla="*/ 1643449 h 1742303"/>
              <a:gd name="connsiteX12" fmla="*/ 518984 w 3225114"/>
              <a:gd name="connsiteY12" fmla="*/ 1742303 h 1742303"/>
              <a:gd name="connsiteX13" fmla="*/ 222422 w 3225114"/>
              <a:gd name="connsiteY13" fmla="*/ 1705232 h 1742303"/>
              <a:gd name="connsiteX14" fmla="*/ 0 w 3225114"/>
              <a:gd name="connsiteY14" fmla="*/ 1458097 h 1742303"/>
              <a:gd name="connsiteX15" fmla="*/ 0 w 3225114"/>
              <a:gd name="connsiteY15" fmla="*/ 1359243 h 17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5114" h="1742303">
                <a:moveTo>
                  <a:pt x="3225114" y="0"/>
                </a:moveTo>
                <a:lnTo>
                  <a:pt x="3126260" y="247135"/>
                </a:lnTo>
                <a:lnTo>
                  <a:pt x="2916195" y="395416"/>
                </a:lnTo>
                <a:lnTo>
                  <a:pt x="2780270" y="481913"/>
                </a:lnTo>
                <a:lnTo>
                  <a:pt x="2446638" y="605481"/>
                </a:lnTo>
                <a:lnTo>
                  <a:pt x="2088292" y="654908"/>
                </a:lnTo>
                <a:lnTo>
                  <a:pt x="1940011" y="753762"/>
                </a:lnTo>
                <a:lnTo>
                  <a:pt x="1804087" y="963827"/>
                </a:lnTo>
                <a:lnTo>
                  <a:pt x="1606379" y="1210962"/>
                </a:lnTo>
                <a:lnTo>
                  <a:pt x="1421027" y="1359243"/>
                </a:lnTo>
                <a:lnTo>
                  <a:pt x="1260389" y="1544595"/>
                </a:lnTo>
                <a:lnTo>
                  <a:pt x="902043" y="1643449"/>
                </a:lnTo>
                <a:lnTo>
                  <a:pt x="518984" y="1742303"/>
                </a:lnTo>
                <a:lnTo>
                  <a:pt x="222422" y="1705232"/>
                </a:lnTo>
                <a:lnTo>
                  <a:pt x="0" y="1458097"/>
                </a:lnTo>
                <a:lnTo>
                  <a:pt x="0" y="1359243"/>
                </a:ln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460392" y="2455905"/>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19035" y="16764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991232" y="1779373"/>
            <a:ext cx="358346" cy="2199503"/>
          </a:xfrm>
          <a:custGeom>
            <a:avLst/>
            <a:gdLst>
              <a:gd name="connsiteX0" fmla="*/ 358346 w 358346"/>
              <a:gd name="connsiteY0" fmla="*/ 2199503 h 2199503"/>
              <a:gd name="connsiteX1" fmla="*/ 308919 w 358346"/>
              <a:gd name="connsiteY1" fmla="*/ 1964724 h 2199503"/>
              <a:gd name="connsiteX2" fmla="*/ 222422 w 358346"/>
              <a:gd name="connsiteY2" fmla="*/ 1581665 h 2199503"/>
              <a:gd name="connsiteX3" fmla="*/ 172995 w 358346"/>
              <a:gd name="connsiteY3" fmla="*/ 1371600 h 2199503"/>
              <a:gd name="connsiteX4" fmla="*/ 135925 w 358346"/>
              <a:gd name="connsiteY4" fmla="*/ 926757 h 2199503"/>
              <a:gd name="connsiteX5" fmla="*/ 86498 w 358346"/>
              <a:gd name="connsiteY5" fmla="*/ 605481 h 2199503"/>
              <a:gd name="connsiteX6" fmla="*/ 49427 w 358346"/>
              <a:gd name="connsiteY6" fmla="*/ 395416 h 2199503"/>
              <a:gd name="connsiteX7" fmla="*/ 0 w 358346"/>
              <a:gd name="connsiteY7" fmla="*/ 210065 h 2199503"/>
              <a:gd name="connsiteX8" fmla="*/ 111211 w 358346"/>
              <a:gd name="connsiteY8" fmla="*/ 0 h 219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6" h="2199503">
                <a:moveTo>
                  <a:pt x="358346" y="2199503"/>
                </a:moveTo>
                <a:lnTo>
                  <a:pt x="308919" y="1964724"/>
                </a:lnTo>
                <a:lnTo>
                  <a:pt x="222422" y="1581665"/>
                </a:lnTo>
                <a:lnTo>
                  <a:pt x="172995" y="1371600"/>
                </a:lnTo>
                <a:lnTo>
                  <a:pt x="135925" y="926757"/>
                </a:lnTo>
                <a:lnTo>
                  <a:pt x="86498" y="605481"/>
                </a:lnTo>
                <a:lnTo>
                  <a:pt x="49427" y="395416"/>
                </a:lnTo>
                <a:lnTo>
                  <a:pt x="0" y="210065"/>
                </a:lnTo>
                <a:lnTo>
                  <a:pt x="111211" y="0"/>
                </a:ln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63827" y="1791730"/>
            <a:ext cx="3150973" cy="1952367"/>
          </a:xfrm>
          <a:custGeom>
            <a:avLst/>
            <a:gdLst>
              <a:gd name="connsiteX0" fmla="*/ 3150973 w 3150973"/>
              <a:gd name="connsiteY0" fmla="*/ 0 h 1952367"/>
              <a:gd name="connsiteX1" fmla="*/ 2977978 w 3150973"/>
              <a:gd name="connsiteY1" fmla="*/ 148281 h 1952367"/>
              <a:gd name="connsiteX2" fmla="*/ 3015049 w 3150973"/>
              <a:gd name="connsiteY2" fmla="*/ 370702 h 1952367"/>
              <a:gd name="connsiteX3" fmla="*/ 3052119 w 3150973"/>
              <a:gd name="connsiteY3" fmla="*/ 568411 h 1952367"/>
              <a:gd name="connsiteX4" fmla="*/ 3064476 w 3150973"/>
              <a:gd name="connsiteY4" fmla="*/ 729048 h 1952367"/>
              <a:gd name="connsiteX5" fmla="*/ 3064476 w 3150973"/>
              <a:gd name="connsiteY5" fmla="*/ 864973 h 1952367"/>
              <a:gd name="connsiteX6" fmla="*/ 2977978 w 3150973"/>
              <a:gd name="connsiteY6" fmla="*/ 1000897 h 1952367"/>
              <a:gd name="connsiteX7" fmla="*/ 2792627 w 3150973"/>
              <a:gd name="connsiteY7" fmla="*/ 1173892 h 1952367"/>
              <a:gd name="connsiteX8" fmla="*/ 2607276 w 3150973"/>
              <a:gd name="connsiteY8" fmla="*/ 1235675 h 1952367"/>
              <a:gd name="connsiteX9" fmla="*/ 2434281 w 3150973"/>
              <a:gd name="connsiteY9" fmla="*/ 1408670 h 1952367"/>
              <a:gd name="connsiteX10" fmla="*/ 2273643 w 3150973"/>
              <a:gd name="connsiteY10" fmla="*/ 1556951 h 1952367"/>
              <a:gd name="connsiteX11" fmla="*/ 1977081 w 3150973"/>
              <a:gd name="connsiteY11" fmla="*/ 1767016 h 1952367"/>
              <a:gd name="connsiteX12" fmla="*/ 1680519 w 3150973"/>
              <a:gd name="connsiteY12" fmla="*/ 1828800 h 1952367"/>
              <a:gd name="connsiteX13" fmla="*/ 1383957 w 3150973"/>
              <a:gd name="connsiteY13" fmla="*/ 1828800 h 1952367"/>
              <a:gd name="connsiteX14" fmla="*/ 976184 w 3150973"/>
              <a:gd name="connsiteY14" fmla="*/ 1902940 h 1952367"/>
              <a:gd name="connsiteX15" fmla="*/ 580768 w 3150973"/>
              <a:gd name="connsiteY15" fmla="*/ 1865870 h 1952367"/>
              <a:gd name="connsiteX16" fmla="*/ 370703 w 3150973"/>
              <a:gd name="connsiteY16" fmla="*/ 1940011 h 1952367"/>
              <a:gd name="connsiteX17" fmla="*/ 111211 w 3150973"/>
              <a:gd name="connsiteY17" fmla="*/ 1952367 h 1952367"/>
              <a:gd name="connsiteX18" fmla="*/ 0 w 3150973"/>
              <a:gd name="connsiteY18" fmla="*/ 1927654 h 195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0973" h="1952367">
                <a:moveTo>
                  <a:pt x="3150973" y="0"/>
                </a:moveTo>
                <a:lnTo>
                  <a:pt x="2977978" y="148281"/>
                </a:lnTo>
                <a:lnTo>
                  <a:pt x="3015049" y="370702"/>
                </a:lnTo>
                <a:lnTo>
                  <a:pt x="3052119" y="568411"/>
                </a:lnTo>
                <a:lnTo>
                  <a:pt x="3064476" y="729048"/>
                </a:lnTo>
                <a:lnTo>
                  <a:pt x="3064476" y="864973"/>
                </a:lnTo>
                <a:lnTo>
                  <a:pt x="2977978" y="1000897"/>
                </a:lnTo>
                <a:lnTo>
                  <a:pt x="2792627" y="1173892"/>
                </a:lnTo>
                <a:lnTo>
                  <a:pt x="2607276" y="1235675"/>
                </a:lnTo>
                <a:lnTo>
                  <a:pt x="2434281" y="1408670"/>
                </a:lnTo>
                <a:lnTo>
                  <a:pt x="2273643" y="1556951"/>
                </a:lnTo>
                <a:lnTo>
                  <a:pt x="1977081" y="1767016"/>
                </a:lnTo>
                <a:lnTo>
                  <a:pt x="1680519" y="1828800"/>
                </a:lnTo>
                <a:lnTo>
                  <a:pt x="1383957" y="1828800"/>
                </a:lnTo>
                <a:lnTo>
                  <a:pt x="976184" y="1902940"/>
                </a:lnTo>
                <a:lnTo>
                  <a:pt x="580768" y="1865870"/>
                </a:lnTo>
                <a:lnTo>
                  <a:pt x="370703" y="1940011"/>
                </a:lnTo>
                <a:lnTo>
                  <a:pt x="111211" y="1952367"/>
                </a:lnTo>
                <a:lnTo>
                  <a:pt x="0" y="1927654"/>
                </a:ln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9527" y="3587655"/>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988541" y="1804086"/>
            <a:ext cx="3113902" cy="1878228"/>
          </a:xfrm>
          <a:custGeom>
            <a:avLst/>
            <a:gdLst>
              <a:gd name="connsiteX0" fmla="*/ 0 w 3113902"/>
              <a:gd name="connsiteY0" fmla="*/ 1878228 h 1878228"/>
              <a:gd name="connsiteX1" fmla="*/ 185351 w 3113902"/>
              <a:gd name="connsiteY1" fmla="*/ 1865871 h 1878228"/>
              <a:gd name="connsiteX2" fmla="*/ 370702 w 3113902"/>
              <a:gd name="connsiteY2" fmla="*/ 1816444 h 1878228"/>
              <a:gd name="connsiteX3" fmla="*/ 506627 w 3113902"/>
              <a:gd name="connsiteY3" fmla="*/ 1754660 h 1878228"/>
              <a:gd name="connsiteX4" fmla="*/ 741405 w 3113902"/>
              <a:gd name="connsiteY4" fmla="*/ 1816444 h 1878228"/>
              <a:gd name="connsiteX5" fmla="*/ 1000897 w 3113902"/>
              <a:gd name="connsiteY5" fmla="*/ 1767017 h 1878228"/>
              <a:gd name="connsiteX6" fmla="*/ 1124464 w 3113902"/>
              <a:gd name="connsiteY6" fmla="*/ 1754660 h 1878228"/>
              <a:gd name="connsiteX7" fmla="*/ 1334529 w 3113902"/>
              <a:gd name="connsiteY7" fmla="*/ 1717590 h 1878228"/>
              <a:gd name="connsiteX8" fmla="*/ 1519881 w 3113902"/>
              <a:gd name="connsiteY8" fmla="*/ 1692876 h 1878228"/>
              <a:gd name="connsiteX9" fmla="*/ 1668162 w 3113902"/>
              <a:gd name="connsiteY9" fmla="*/ 1692876 h 1878228"/>
              <a:gd name="connsiteX10" fmla="*/ 1841156 w 3113902"/>
              <a:gd name="connsiteY10" fmla="*/ 1668163 h 1878228"/>
              <a:gd name="connsiteX11" fmla="*/ 2001794 w 3113902"/>
              <a:gd name="connsiteY11" fmla="*/ 1581665 h 1878228"/>
              <a:gd name="connsiteX12" fmla="*/ 2236573 w 3113902"/>
              <a:gd name="connsiteY12" fmla="*/ 1433384 h 1878228"/>
              <a:gd name="connsiteX13" fmla="*/ 2384854 w 3113902"/>
              <a:gd name="connsiteY13" fmla="*/ 1309817 h 1878228"/>
              <a:gd name="connsiteX14" fmla="*/ 2520778 w 3113902"/>
              <a:gd name="connsiteY14" fmla="*/ 1112109 h 1878228"/>
              <a:gd name="connsiteX15" fmla="*/ 2669059 w 3113902"/>
              <a:gd name="connsiteY15" fmla="*/ 1075038 h 1878228"/>
              <a:gd name="connsiteX16" fmla="*/ 2854410 w 3113902"/>
              <a:gd name="connsiteY16" fmla="*/ 951471 h 1878228"/>
              <a:gd name="connsiteX17" fmla="*/ 2953264 w 3113902"/>
              <a:gd name="connsiteY17" fmla="*/ 815546 h 1878228"/>
              <a:gd name="connsiteX18" fmla="*/ 2965621 w 3113902"/>
              <a:gd name="connsiteY18" fmla="*/ 654909 h 1878228"/>
              <a:gd name="connsiteX19" fmla="*/ 2928551 w 3113902"/>
              <a:gd name="connsiteY19" fmla="*/ 444844 h 1878228"/>
              <a:gd name="connsiteX20" fmla="*/ 2866767 w 3113902"/>
              <a:gd name="connsiteY20" fmla="*/ 234779 h 1878228"/>
              <a:gd name="connsiteX21" fmla="*/ 2866767 w 3113902"/>
              <a:gd name="connsiteY21" fmla="*/ 123568 h 1878228"/>
              <a:gd name="connsiteX22" fmla="*/ 2916194 w 3113902"/>
              <a:gd name="connsiteY22" fmla="*/ 49428 h 1878228"/>
              <a:gd name="connsiteX23" fmla="*/ 3113902 w 3113902"/>
              <a:gd name="connsiteY23" fmla="*/ 0 h 187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3902" h="1878228">
                <a:moveTo>
                  <a:pt x="0" y="1878228"/>
                </a:moveTo>
                <a:lnTo>
                  <a:pt x="185351" y="1865871"/>
                </a:lnTo>
                <a:lnTo>
                  <a:pt x="370702" y="1816444"/>
                </a:lnTo>
                <a:lnTo>
                  <a:pt x="506627" y="1754660"/>
                </a:lnTo>
                <a:lnTo>
                  <a:pt x="741405" y="1816444"/>
                </a:lnTo>
                <a:lnTo>
                  <a:pt x="1000897" y="1767017"/>
                </a:lnTo>
                <a:lnTo>
                  <a:pt x="1124464" y="1754660"/>
                </a:lnTo>
                <a:lnTo>
                  <a:pt x="1334529" y="1717590"/>
                </a:lnTo>
                <a:lnTo>
                  <a:pt x="1519881" y="1692876"/>
                </a:lnTo>
                <a:lnTo>
                  <a:pt x="1668162" y="1692876"/>
                </a:lnTo>
                <a:lnTo>
                  <a:pt x="1841156" y="1668163"/>
                </a:lnTo>
                <a:lnTo>
                  <a:pt x="2001794" y="1581665"/>
                </a:lnTo>
                <a:lnTo>
                  <a:pt x="2236573" y="1433384"/>
                </a:lnTo>
                <a:lnTo>
                  <a:pt x="2384854" y="1309817"/>
                </a:lnTo>
                <a:lnTo>
                  <a:pt x="2520778" y="1112109"/>
                </a:lnTo>
                <a:lnTo>
                  <a:pt x="2669059" y="1075038"/>
                </a:lnTo>
                <a:lnTo>
                  <a:pt x="2854410" y="951471"/>
                </a:lnTo>
                <a:lnTo>
                  <a:pt x="2953264" y="815546"/>
                </a:lnTo>
                <a:lnTo>
                  <a:pt x="2965621" y="654909"/>
                </a:lnTo>
                <a:lnTo>
                  <a:pt x="2928551" y="444844"/>
                </a:lnTo>
                <a:lnTo>
                  <a:pt x="2866767" y="234779"/>
                </a:lnTo>
                <a:lnTo>
                  <a:pt x="2866767" y="123568"/>
                </a:lnTo>
                <a:lnTo>
                  <a:pt x="2916194" y="49428"/>
                </a:lnTo>
                <a:lnTo>
                  <a:pt x="3113902" y="0"/>
                </a:ln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163330" y="1359243"/>
            <a:ext cx="976184" cy="444843"/>
          </a:xfrm>
          <a:custGeom>
            <a:avLst/>
            <a:gdLst>
              <a:gd name="connsiteX0" fmla="*/ 976184 w 976184"/>
              <a:gd name="connsiteY0" fmla="*/ 407773 h 444843"/>
              <a:gd name="connsiteX1" fmla="*/ 716692 w 976184"/>
              <a:gd name="connsiteY1" fmla="*/ 444843 h 444843"/>
              <a:gd name="connsiteX2" fmla="*/ 481913 w 976184"/>
              <a:gd name="connsiteY2" fmla="*/ 358346 h 444843"/>
              <a:gd name="connsiteX3" fmla="*/ 308919 w 976184"/>
              <a:gd name="connsiteY3" fmla="*/ 210065 h 444843"/>
              <a:gd name="connsiteX4" fmla="*/ 135924 w 976184"/>
              <a:gd name="connsiteY4" fmla="*/ 111211 h 444843"/>
              <a:gd name="connsiteX5" fmla="*/ 0 w 976184"/>
              <a:gd name="connsiteY5" fmla="*/ 0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184" h="444843">
                <a:moveTo>
                  <a:pt x="976184" y="407773"/>
                </a:moveTo>
                <a:lnTo>
                  <a:pt x="716692" y="444843"/>
                </a:lnTo>
                <a:lnTo>
                  <a:pt x="481913" y="358346"/>
                </a:lnTo>
                <a:lnTo>
                  <a:pt x="308919" y="210065"/>
                </a:lnTo>
                <a:lnTo>
                  <a:pt x="135924" y="111211"/>
                </a:lnTo>
                <a:lnTo>
                  <a:pt x="0" y="0"/>
                </a:ln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30527" y="5253335"/>
            <a:ext cx="2731873" cy="461665"/>
          </a:xfrm>
          <a:prstGeom prst="rect">
            <a:avLst/>
          </a:prstGeom>
          <a:noFill/>
        </p:spPr>
        <p:txBody>
          <a:bodyPr wrap="square" rtlCol="0">
            <a:spAutoFit/>
          </a:bodyPr>
          <a:lstStyle/>
          <a:p>
            <a:pPr algn="ctr"/>
            <a:r>
              <a:rPr lang="en-US" sz="2400" dirty="0" smtClean="0">
                <a:solidFill>
                  <a:srgbClr val="FFFF00"/>
                </a:solidFill>
                <a:latin typeface="Castellar" pitchFamily="18" charset="0"/>
              </a:rPr>
              <a:t>Upper Room</a:t>
            </a:r>
            <a:endParaRPr lang="en-US" sz="2400" dirty="0">
              <a:solidFill>
                <a:srgbClr val="FFFF00"/>
              </a:solidFill>
              <a:latin typeface="Castellar" pitchFamily="18" charset="0"/>
            </a:endParaRPr>
          </a:p>
        </p:txBody>
      </p:sp>
      <p:sp>
        <p:nvSpPr>
          <p:cNvPr id="39" name="TextBox 38"/>
          <p:cNvSpPr txBox="1"/>
          <p:nvPr/>
        </p:nvSpPr>
        <p:spPr>
          <a:xfrm>
            <a:off x="6259727" y="1981200"/>
            <a:ext cx="2731873" cy="461665"/>
          </a:xfrm>
          <a:prstGeom prst="rect">
            <a:avLst/>
          </a:prstGeom>
          <a:noFill/>
        </p:spPr>
        <p:txBody>
          <a:bodyPr wrap="square" rtlCol="0">
            <a:spAutoFit/>
          </a:bodyPr>
          <a:lstStyle/>
          <a:p>
            <a:pPr algn="ctr"/>
            <a:r>
              <a:rPr lang="en-US" sz="2400" dirty="0" smtClean="0">
                <a:solidFill>
                  <a:srgbClr val="FFFF00"/>
                </a:solidFill>
                <a:latin typeface="Castellar" pitchFamily="18" charset="0"/>
              </a:rPr>
              <a:t>Gethsemane</a:t>
            </a:r>
            <a:endParaRPr lang="en-US" sz="2400" dirty="0">
              <a:solidFill>
                <a:srgbClr val="FFFF00"/>
              </a:solidFill>
              <a:latin typeface="Castellar" pitchFamily="18" charset="0"/>
            </a:endParaRPr>
          </a:p>
        </p:txBody>
      </p:sp>
      <p:sp>
        <p:nvSpPr>
          <p:cNvPr id="40" name="TextBox 39"/>
          <p:cNvSpPr txBox="1"/>
          <p:nvPr/>
        </p:nvSpPr>
        <p:spPr>
          <a:xfrm>
            <a:off x="2139778" y="3824415"/>
            <a:ext cx="2432222" cy="830997"/>
          </a:xfrm>
          <a:prstGeom prst="rect">
            <a:avLst/>
          </a:prstGeom>
          <a:noFill/>
        </p:spPr>
        <p:txBody>
          <a:bodyPr wrap="square" rtlCol="0">
            <a:spAutoFit/>
          </a:bodyPr>
          <a:lstStyle/>
          <a:p>
            <a:pPr algn="ctr"/>
            <a:r>
              <a:rPr lang="en-US" sz="2400" dirty="0" smtClean="0">
                <a:solidFill>
                  <a:srgbClr val="FFFF00"/>
                </a:solidFill>
                <a:latin typeface="Castellar" pitchFamily="18" charset="0"/>
              </a:rPr>
              <a:t>Council Chambers</a:t>
            </a:r>
            <a:endParaRPr lang="en-US" sz="2400" dirty="0">
              <a:solidFill>
                <a:srgbClr val="FFFF00"/>
              </a:solidFill>
              <a:latin typeface="Castellar" pitchFamily="18" charset="0"/>
            </a:endParaRPr>
          </a:p>
        </p:txBody>
      </p:sp>
      <p:sp>
        <p:nvSpPr>
          <p:cNvPr id="44" name="TextBox 43"/>
          <p:cNvSpPr txBox="1"/>
          <p:nvPr/>
        </p:nvSpPr>
        <p:spPr>
          <a:xfrm>
            <a:off x="0" y="2750403"/>
            <a:ext cx="1904999" cy="830997"/>
          </a:xfrm>
          <a:prstGeom prst="rect">
            <a:avLst/>
          </a:prstGeom>
          <a:noFill/>
        </p:spPr>
        <p:txBody>
          <a:bodyPr wrap="square" rtlCol="0">
            <a:spAutoFit/>
          </a:bodyPr>
          <a:lstStyle/>
          <a:p>
            <a:pPr algn="ctr"/>
            <a:r>
              <a:rPr lang="en-US" sz="2400" dirty="0" smtClean="0">
                <a:solidFill>
                  <a:srgbClr val="FFFF00"/>
                </a:solidFill>
                <a:latin typeface="Castellar" pitchFamily="18" charset="0"/>
              </a:rPr>
              <a:t>Herod’s Palace</a:t>
            </a:r>
            <a:endParaRPr lang="en-US" sz="2400" dirty="0">
              <a:solidFill>
                <a:srgbClr val="FFFF00"/>
              </a:solidFill>
              <a:latin typeface="Castellar" pitchFamily="18" charset="0"/>
            </a:endParaRPr>
          </a:p>
        </p:txBody>
      </p:sp>
      <p:sp>
        <p:nvSpPr>
          <p:cNvPr id="45" name="TextBox 44"/>
          <p:cNvSpPr txBox="1"/>
          <p:nvPr/>
        </p:nvSpPr>
        <p:spPr>
          <a:xfrm>
            <a:off x="4038600" y="1595046"/>
            <a:ext cx="2057399" cy="830997"/>
          </a:xfrm>
          <a:prstGeom prst="rect">
            <a:avLst/>
          </a:prstGeom>
          <a:noFill/>
        </p:spPr>
        <p:txBody>
          <a:bodyPr wrap="square" rtlCol="0">
            <a:spAutoFit/>
          </a:bodyPr>
          <a:lstStyle/>
          <a:p>
            <a:pPr algn="ctr"/>
            <a:r>
              <a:rPr lang="en-US" sz="2400" dirty="0" smtClean="0">
                <a:solidFill>
                  <a:srgbClr val="FFFF00"/>
                </a:solidFill>
                <a:latin typeface="Castellar" pitchFamily="18" charset="0"/>
              </a:rPr>
              <a:t>Pilate’s Quarters</a:t>
            </a:r>
            <a:endParaRPr lang="en-US" sz="2400" dirty="0">
              <a:solidFill>
                <a:srgbClr val="FFFF00"/>
              </a:solidFill>
              <a:latin typeface="Castellar" pitchFamily="18" charset="0"/>
            </a:endParaRPr>
          </a:p>
        </p:txBody>
      </p:sp>
      <p:sp>
        <p:nvSpPr>
          <p:cNvPr id="46" name="TextBox 45"/>
          <p:cNvSpPr txBox="1"/>
          <p:nvPr/>
        </p:nvSpPr>
        <p:spPr>
          <a:xfrm>
            <a:off x="1447800" y="1443335"/>
            <a:ext cx="1964044" cy="461665"/>
          </a:xfrm>
          <a:prstGeom prst="rect">
            <a:avLst/>
          </a:prstGeom>
          <a:noFill/>
        </p:spPr>
        <p:txBody>
          <a:bodyPr wrap="square" rtlCol="0">
            <a:spAutoFit/>
          </a:bodyPr>
          <a:lstStyle/>
          <a:p>
            <a:pPr algn="ctr"/>
            <a:r>
              <a:rPr lang="en-US" sz="2400" dirty="0" smtClean="0">
                <a:solidFill>
                  <a:srgbClr val="FFFF00"/>
                </a:solidFill>
                <a:latin typeface="Castellar" pitchFamily="18" charset="0"/>
              </a:rPr>
              <a:t>Calvary</a:t>
            </a:r>
            <a:endParaRPr lang="en-US" sz="2400" dirty="0">
              <a:solidFill>
                <a:srgbClr val="FFFF00"/>
              </a:solidFill>
              <a:latin typeface="Castellar" pitchFamily="18" charset="0"/>
            </a:endParaRPr>
          </a:p>
        </p:txBody>
      </p:sp>
      <p:sp>
        <p:nvSpPr>
          <p:cNvPr id="47" name="Oval 46"/>
          <p:cNvSpPr/>
          <p:nvPr/>
        </p:nvSpPr>
        <p:spPr>
          <a:xfrm>
            <a:off x="2971800" y="1219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247635" y="3904735"/>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6127143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1000"/>
                                        <p:tgtEl>
                                          <p:spTgt spid="8"/>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1000"/>
                                        <p:tgtEl>
                                          <p:spTgt spid="1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1500"/>
                            </p:stCondLst>
                            <p:childTnLst>
                              <p:par>
                                <p:cTn id="68" presetID="53" presetClass="entr" presetSubtype="16"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right)">
                                      <p:cBhvr>
                                        <p:cTn id="77" dur="1000"/>
                                        <p:tgtEl>
                                          <p:spTgt spid="20"/>
                                        </p:tgtEl>
                                      </p:cBhvr>
                                    </p:animEffect>
                                  </p:childTnLst>
                                </p:cTn>
                              </p:par>
                            </p:childTnLst>
                          </p:cTn>
                        </p:par>
                        <p:par>
                          <p:cTn id="78" fill="hold">
                            <p:stCondLst>
                              <p:cond delay="1000"/>
                            </p:stCondLst>
                            <p:childTnLst>
                              <p:par>
                                <p:cTn id="79" presetID="53" presetClass="entr" presetSubtype="16"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500" fill="hold"/>
                                        <p:tgtEl>
                                          <p:spTgt spid="44"/>
                                        </p:tgtEl>
                                        <p:attrNameLst>
                                          <p:attrName>ppt_w</p:attrName>
                                        </p:attrNameLst>
                                      </p:cBhvr>
                                      <p:tavLst>
                                        <p:tav tm="0">
                                          <p:val>
                                            <p:fltVal val="0"/>
                                          </p:val>
                                        </p:tav>
                                        <p:tav tm="100000">
                                          <p:val>
                                            <p:strVal val="#ppt_w"/>
                                          </p:val>
                                        </p:tav>
                                      </p:tavLst>
                                    </p:anim>
                                    <p:anim calcmode="lin" valueType="num">
                                      <p:cBhvr>
                                        <p:cTn id="88" dur="500" fill="hold"/>
                                        <p:tgtEl>
                                          <p:spTgt spid="44"/>
                                        </p:tgtEl>
                                        <p:attrNameLst>
                                          <p:attrName>ppt_h</p:attrName>
                                        </p:attrNameLst>
                                      </p:cBhvr>
                                      <p:tavLst>
                                        <p:tav tm="0">
                                          <p:val>
                                            <p:fltVal val="0"/>
                                          </p:val>
                                        </p:tav>
                                        <p:tav tm="100000">
                                          <p:val>
                                            <p:strVal val="#ppt_h"/>
                                          </p:val>
                                        </p:tav>
                                      </p:tavLst>
                                    </p:anim>
                                    <p:animEffect transition="in" filter="fade">
                                      <p:cBhvr>
                                        <p:cTn id="89" dur="5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10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down)">
                                      <p:cBhvr>
                                        <p:cTn id="99" dur="1000"/>
                                        <p:tgtEl>
                                          <p:spTgt spid="37"/>
                                        </p:tgtEl>
                                      </p:cBhvr>
                                    </p:animEffect>
                                  </p:childTnLst>
                                </p:cTn>
                              </p:par>
                            </p:childTnLst>
                          </p:cTn>
                        </p:par>
                        <p:par>
                          <p:cTn id="100" fill="hold">
                            <p:stCondLst>
                              <p:cond delay="1000"/>
                            </p:stCondLst>
                            <p:childTnLst>
                              <p:par>
                                <p:cTn id="101" presetID="53" presetClass="entr" presetSubtype="16"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childTnLst>
                          </p:cTn>
                        </p:par>
                        <p:par>
                          <p:cTn id="106" fill="hold">
                            <p:stCondLst>
                              <p:cond delay="1500"/>
                            </p:stCondLst>
                            <p:childTnLst>
                              <p:par>
                                <p:cTn id="107" presetID="53" presetClass="entr" presetSubtype="16" fill="hold" grpId="0" nodeType="after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500" fill="hold"/>
                                        <p:tgtEl>
                                          <p:spTgt spid="46"/>
                                        </p:tgtEl>
                                        <p:attrNameLst>
                                          <p:attrName>ppt_w</p:attrName>
                                        </p:attrNameLst>
                                      </p:cBhvr>
                                      <p:tavLst>
                                        <p:tav tm="0">
                                          <p:val>
                                            <p:fltVal val="0"/>
                                          </p:val>
                                        </p:tav>
                                        <p:tav tm="100000">
                                          <p:val>
                                            <p:strVal val="#ppt_w"/>
                                          </p:val>
                                        </p:tav>
                                      </p:tavLst>
                                    </p:anim>
                                    <p:anim calcmode="lin" valueType="num">
                                      <p:cBhvr>
                                        <p:cTn id="110" dur="500" fill="hold"/>
                                        <p:tgtEl>
                                          <p:spTgt spid="46"/>
                                        </p:tgtEl>
                                        <p:attrNameLst>
                                          <p:attrName>ppt_h</p:attrName>
                                        </p:attrNameLst>
                                      </p:cBhvr>
                                      <p:tavLst>
                                        <p:tav tm="0">
                                          <p:val>
                                            <p:fltVal val="0"/>
                                          </p:val>
                                        </p:tav>
                                        <p:tav tm="100000">
                                          <p:val>
                                            <p:strVal val="#ppt_h"/>
                                          </p:val>
                                        </p:tav>
                                      </p:tavLst>
                                    </p:anim>
                                    <p:animEffect transition="in" filter="fade">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31" grpId="0" animBg="1"/>
      <p:bldP spid="34" grpId="0" animBg="1"/>
      <p:bldP spid="11" grpId="0" animBg="1"/>
      <p:bldP spid="20" grpId="0" animBg="1"/>
      <p:bldP spid="35" grpId="0" animBg="1"/>
      <p:bldP spid="36" grpId="0" animBg="1"/>
      <p:bldP spid="37" grpId="0" animBg="1"/>
      <p:bldP spid="38" grpId="0"/>
      <p:bldP spid="39" grpId="0"/>
      <p:bldP spid="40" grpId="0"/>
      <p:bldP spid="44" grpId="0"/>
      <p:bldP spid="45" grpId="0"/>
      <p:bldP spid="46" grpId="0"/>
      <p:bldP spid="47"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56285666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
        <p:nvSpPr>
          <p:cNvPr id="2" name="TextBox 1"/>
          <p:cNvSpPr txBox="1"/>
          <p:nvPr/>
        </p:nvSpPr>
        <p:spPr>
          <a:xfrm>
            <a:off x="457200" y="1143000"/>
            <a:ext cx="8229600" cy="4524315"/>
          </a:xfrm>
          <a:prstGeom prst="rect">
            <a:avLst/>
          </a:prstGeom>
          <a:noFill/>
        </p:spPr>
        <p:txBody>
          <a:bodyPr wrap="square" rtlCol="0">
            <a:spAutoFit/>
          </a:bodyPr>
          <a:lstStyle/>
          <a:p>
            <a:r>
              <a:rPr lang="en-US" sz="3600" dirty="0">
                <a:solidFill>
                  <a:srgbClr val="FFFF00"/>
                </a:solidFill>
              </a:rPr>
              <a:t>Alexander </a:t>
            </a:r>
            <a:r>
              <a:rPr lang="en-US" sz="3600" dirty="0" err="1">
                <a:solidFill>
                  <a:srgbClr val="FFFF00"/>
                </a:solidFill>
              </a:rPr>
              <a:t>MacLaren</a:t>
            </a:r>
            <a:r>
              <a:rPr lang="en-US" sz="3600" dirty="0">
                <a:solidFill>
                  <a:srgbClr val="FFFF00"/>
                </a:solidFill>
              </a:rPr>
              <a:t> ~ </a:t>
            </a:r>
            <a:r>
              <a:rPr lang="en-US" sz="3600" dirty="0"/>
              <a:t>“It is sometimes easier to bear a great load for Christ than a small one. Some of us could be martyrs at the stake more easily that confessors among sneering neighbors.”</a:t>
            </a:r>
            <a:endParaRPr lang="en-US" sz="3300" dirty="0">
              <a:solidFill>
                <a:srgbClr val="FFFF00"/>
              </a:solidFill>
              <a:latin typeface="Castellar" pitchFamily="18" charset="0"/>
            </a:endParaRPr>
          </a:p>
        </p:txBody>
      </p:sp>
    </p:spTree>
    <p:extLst>
      <p:ext uri="{BB962C8B-B14F-4D97-AF65-F5344CB8AC3E}">
        <p14:creationId xmlns:p14="http://schemas.microsoft.com/office/powerpoint/2010/main" xmlns="" val="161654001"/>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07240843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2123658"/>
          </a:xfrm>
          <a:prstGeom prst="rect">
            <a:avLst/>
          </a:prstGeom>
          <a:noFill/>
        </p:spPr>
        <p:txBody>
          <a:bodyPr wrap="square" rtlCol="0">
            <a:spAutoFit/>
          </a:bodyPr>
          <a:lstStyle/>
          <a:p>
            <a:r>
              <a:rPr lang="en-US" sz="3300" dirty="0">
                <a:solidFill>
                  <a:srgbClr val="FFFF00"/>
                </a:solidFill>
              </a:rPr>
              <a:t>W. Mason </a:t>
            </a:r>
            <a:r>
              <a:rPr lang="en-US" sz="3300" dirty="0" smtClean="0">
                <a:solidFill>
                  <a:srgbClr val="FFFF00"/>
                </a:solidFill>
              </a:rPr>
              <a:t>~ </a:t>
            </a:r>
            <a:r>
              <a:rPr lang="en-US" sz="3300" dirty="0"/>
              <a:t>"If we put off repentance another day, we have a day more to repent of, and a day less to repent in."</a:t>
            </a:r>
            <a:endParaRPr lang="en-US" sz="33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
        <p:nvSpPr>
          <p:cNvPr id="6" name="TextBox 5"/>
          <p:cNvSpPr txBox="1"/>
          <p:nvPr/>
        </p:nvSpPr>
        <p:spPr>
          <a:xfrm>
            <a:off x="457200" y="3276600"/>
            <a:ext cx="8229600" cy="2708434"/>
          </a:xfrm>
          <a:prstGeom prst="rect">
            <a:avLst/>
          </a:prstGeom>
          <a:noFill/>
        </p:spPr>
        <p:txBody>
          <a:bodyPr wrap="square" rtlCol="0">
            <a:spAutoFit/>
          </a:bodyPr>
          <a:lstStyle/>
          <a:p>
            <a:r>
              <a:rPr lang="en-US" sz="3300" dirty="0">
                <a:solidFill>
                  <a:srgbClr val="FFFF00"/>
                </a:solidFill>
              </a:rPr>
              <a:t>Augustine ~ </a:t>
            </a:r>
            <a:r>
              <a:rPr lang="en-US" sz="3300" dirty="0"/>
              <a:t>"God has promised forgiveness to your repentance, but He has not promised tomorrow to your procrastination."</a:t>
            </a:r>
          </a:p>
        </p:txBody>
      </p:sp>
    </p:spTree>
    <p:extLst>
      <p:ext uri="{BB962C8B-B14F-4D97-AF65-F5344CB8AC3E}">
        <p14:creationId xmlns:p14="http://schemas.microsoft.com/office/powerpoint/2010/main" xmlns="" val="423475136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t>Lam. 1:12a ~ </a:t>
            </a:r>
            <a:r>
              <a:rPr lang="en-US" sz="3600" i="1" dirty="0">
                <a:solidFill>
                  <a:srgbClr val="FFFF00"/>
                </a:solidFill>
              </a:rPr>
              <a:t>Is it</a:t>
            </a:r>
            <a:r>
              <a:rPr lang="en-US" sz="3600" dirty="0">
                <a:solidFill>
                  <a:srgbClr val="FFFF00"/>
                </a:solidFill>
              </a:rPr>
              <a:t> nothing to you, all you who pass by?</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05435414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14:34-723</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57395954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79422699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509200"/>
          </a:xfrm>
          <a:prstGeom prst="rect">
            <a:avLst/>
          </a:prstGeom>
          <a:noFill/>
        </p:spPr>
        <p:txBody>
          <a:bodyPr wrap="square" rtlCol="0">
            <a:spAutoFit/>
          </a:bodyPr>
          <a:lstStyle/>
          <a:p>
            <a:r>
              <a:rPr lang="en-US" sz="3200" dirty="0">
                <a:solidFill>
                  <a:srgbClr val="FFFF00"/>
                </a:solidFill>
              </a:rPr>
              <a:t>F. B. Meyer ~ </a:t>
            </a:r>
            <a:r>
              <a:rPr lang="en-US" sz="3200" dirty="0"/>
              <a:t>"He cried to Him who could save Him from dying before His trial and sentence, and was saved from what He feared. Our Lord did not shrink from physical suffering, but from the horror of becoming sin-bearer for the race, and putting away sin by the sacrifice of Himself."</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38482016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86188726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89550365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646331"/>
          </a:xfrm>
          <a:prstGeom prst="rect">
            <a:avLst/>
          </a:prstGeom>
          <a:noFill/>
        </p:spPr>
        <p:txBody>
          <a:bodyPr wrap="square" rtlCol="0">
            <a:spAutoFit/>
          </a:bodyPr>
          <a:lstStyle/>
          <a:p>
            <a:r>
              <a:rPr lang="en-US" sz="3600" dirty="0">
                <a:solidFill>
                  <a:srgbClr val="FFFF00"/>
                </a:solidFill>
              </a:rPr>
              <a:t>Kissed</a:t>
            </a:r>
            <a:r>
              <a:rPr lang="en-US" sz="3600" dirty="0"/>
              <a:t> ~ v. 44 – </a:t>
            </a:r>
            <a:r>
              <a:rPr lang="en-US" sz="3600" b="1" i="1" dirty="0" err="1">
                <a:solidFill>
                  <a:srgbClr val="FFFF00"/>
                </a:solidFill>
                <a:latin typeface="Times New Roman" pitchFamily="18" charset="0"/>
                <a:cs typeface="Times New Roman" pitchFamily="18" charset="0"/>
              </a:rPr>
              <a:t>phileō</a:t>
            </a:r>
            <a:endParaRPr lang="en-US" sz="3600" b="1" dirty="0">
              <a:solidFill>
                <a:srgbClr val="FFFF00"/>
              </a:solidFill>
              <a:latin typeface="Times New Roman" pitchFamily="18" charset="0"/>
              <a:cs typeface="Times New Roman" pitchFamily="18" charset="0"/>
            </a:endParaRPr>
          </a:p>
        </p:txBody>
      </p:sp>
      <p:sp>
        <p:nvSpPr>
          <p:cNvPr id="3" name="TextBox 2"/>
          <p:cNvSpPr txBox="1"/>
          <p:nvPr/>
        </p:nvSpPr>
        <p:spPr>
          <a:xfrm>
            <a:off x="457200" y="1716975"/>
            <a:ext cx="8229600" cy="646331"/>
          </a:xfrm>
          <a:prstGeom prst="rect">
            <a:avLst/>
          </a:prstGeom>
          <a:noFill/>
        </p:spPr>
        <p:txBody>
          <a:bodyPr wrap="square" rtlCol="0">
            <a:spAutoFit/>
          </a:bodyPr>
          <a:lstStyle/>
          <a:p>
            <a:r>
              <a:rPr lang="en-US" sz="3600" dirty="0">
                <a:solidFill>
                  <a:srgbClr val="FFFF00"/>
                </a:solidFill>
              </a:rPr>
              <a:t>Kissed</a:t>
            </a:r>
            <a:r>
              <a:rPr lang="en-US" sz="3600" dirty="0"/>
              <a:t> ~ v. 45 – </a:t>
            </a:r>
            <a:r>
              <a:rPr lang="en-US" sz="3600" b="1" i="1" dirty="0" err="1">
                <a:solidFill>
                  <a:srgbClr val="FFFF00"/>
                </a:solidFill>
                <a:latin typeface="Times New Roman" pitchFamily="18" charset="0"/>
                <a:cs typeface="Times New Roman" pitchFamily="18" charset="0"/>
              </a:rPr>
              <a:t>kataphileō</a:t>
            </a:r>
            <a:r>
              <a:rPr lang="en-US" sz="3600" b="1" i="1" dirty="0">
                <a:solidFill>
                  <a:srgbClr val="FFFF00"/>
                </a:solidFill>
                <a:latin typeface="Times New Roman" pitchFamily="18" charset="0"/>
                <a:cs typeface="Times New Roman" pitchFamily="18" charset="0"/>
              </a:rPr>
              <a:t> </a:t>
            </a:r>
            <a:endParaRPr lang="en-US" sz="3600" b="1" dirty="0">
              <a:solidFill>
                <a:srgbClr val="FFFF00"/>
              </a:solidFill>
              <a:latin typeface="Times New Roman" pitchFamily="18" charset="0"/>
              <a:cs typeface="Times New Roman"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6903069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2"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4385816"/>
          </a:xfrm>
          <a:prstGeom prst="rect">
            <a:avLst/>
          </a:prstGeom>
          <a:noFill/>
        </p:spPr>
        <p:txBody>
          <a:bodyPr wrap="square" rtlCol="0">
            <a:spAutoFit/>
          </a:bodyPr>
          <a:lstStyle/>
          <a:p>
            <a:r>
              <a:rPr lang="en-US" sz="3100" dirty="0"/>
              <a:t>I wonder how it makes You feel when the prodigal won't come home</a:t>
            </a:r>
          </a:p>
          <a:p>
            <a:r>
              <a:rPr lang="en-US" sz="3100" dirty="0"/>
              <a:t>I wonder how it makes You feel when he'd rather be on his own</a:t>
            </a:r>
          </a:p>
          <a:p>
            <a:r>
              <a:rPr lang="en-US" sz="3100" dirty="0"/>
              <a:t>I wonder what it's like for You when a lamb has gone astray</a:t>
            </a:r>
          </a:p>
          <a:p>
            <a:r>
              <a:rPr lang="en-US" sz="3100" dirty="0"/>
              <a:t>I wonder what it's like for You when Your children disobey</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
        <p:nvSpPr>
          <p:cNvPr id="3" name="TextBox 2"/>
          <p:cNvSpPr txBox="1"/>
          <p:nvPr/>
        </p:nvSpPr>
        <p:spPr>
          <a:xfrm>
            <a:off x="457200" y="6172200"/>
            <a:ext cx="6019800" cy="553998"/>
          </a:xfrm>
          <a:prstGeom prst="rect">
            <a:avLst/>
          </a:prstGeom>
          <a:noFill/>
        </p:spPr>
        <p:txBody>
          <a:bodyPr wrap="square" rtlCol="0">
            <a:spAutoFit/>
          </a:bodyPr>
          <a:lstStyle/>
          <a:p>
            <a:r>
              <a:rPr lang="en-US" sz="3000" dirty="0">
                <a:solidFill>
                  <a:srgbClr val="FFFF00"/>
                </a:solidFill>
              </a:rPr>
              <a:t>– © 1982, Bob </a:t>
            </a:r>
            <a:r>
              <a:rPr lang="en-US" sz="3000" dirty="0" smtClean="0">
                <a:solidFill>
                  <a:srgbClr val="FFFF00"/>
                </a:solidFill>
              </a:rPr>
              <a:t>Hartman</a:t>
            </a:r>
            <a:endParaRPr lang="en-US" sz="3000" dirty="0">
              <a:solidFill>
                <a:srgbClr val="FFFF00"/>
              </a:solidFill>
            </a:endParaRPr>
          </a:p>
        </p:txBody>
      </p:sp>
    </p:spTree>
    <p:extLst>
      <p:ext uri="{BB962C8B-B14F-4D97-AF65-F5344CB8AC3E}">
        <p14:creationId xmlns:p14="http://schemas.microsoft.com/office/powerpoint/2010/main" xmlns="" val="3168896211"/>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3785652"/>
          </a:xfrm>
          <a:prstGeom prst="rect">
            <a:avLst/>
          </a:prstGeom>
          <a:noFill/>
        </p:spPr>
        <p:txBody>
          <a:bodyPr wrap="square" rtlCol="0">
            <a:spAutoFit/>
          </a:bodyPr>
          <a:lstStyle/>
          <a:p>
            <a:r>
              <a:rPr lang="en-US" sz="3000" dirty="0"/>
              <a:t>I wonder how it makes You feel when no one seeks Your face</a:t>
            </a:r>
          </a:p>
          <a:p>
            <a:r>
              <a:rPr lang="en-US" sz="3000" dirty="0"/>
              <a:t>I wonder how it makes You feel when they give up in the race</a:t>
            </a:r>
          </a:p>
          <a:p>
            <a:r>
              <a:rPr lang="en-US" sz="3000" dirty="0"/>
              <a:t>I wonder what it's like for You when they willingly disobey</a:t>
            </a:r>
          </a:p>
          <a:p>
            <a:r>
              <a:rPr lang="en-US" sz="3000" dirty="0"/>
              <a:t>I wonder what it's like for You when they willingly walk away</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14:34-72</a:t>
            </a:r>
            <a:endParaRPr lang="en-US" sz="5800" dirty="0">
              <a:solidFill>
                <a:schemeClr val="bg1"/>
              </a:solidFill>
              <a:latin typeface="Castellar" pitchFamily="18" charset="0"/>
            </a:endParaRPr>
          </a:p>
        </p:txBody>
      </p:sp>
      <p:sp>
        <p:nvSpPr>
          <p:cNvPr id="3" name="TextBox 2"/>
          <p:cNvSpPr txBox="1"/>
          <p:nvPr/>
        </p:nvSpPr>
        <p:spPr>
          <a:xfrm>
            <a:off x="457200" y="6172200"/>
            <a:ext cx="6019800" cy="553998"/>
          </a:xfrm>
          <a:prstGeom prst="rect">
            <a:avLst/>
          </a:prstGeom>
          <a:noFill/>
        </p:spPr>
        <p:txBody>
          <a:bodyPr wrap="square" rtlCol="0">
            <a:spAutoFit/>
          </a:bodyPr>
          <a:lstStyle/>
          <a:p>
            <a:r>
              <a:rPr lang="en-US" sz="3000" dirty="0">
                <a:solidFill>
                  <a:srgbClr val="FFFF00"/>
                </a:solidFill>
              </a:rPr>
              <a:t>– © 1982, Bob </a:t>
            </a:r>
            <a:r>
              <a:rPr lang="en-US" sz="3000" dirty="0" smtClean="0">
                <a:solidFill>
                  <a:srgbClr val="FFFF00"/>
                </a:solidFill>
              </a:rPr>
              <a:t>Hartman</a:t>
            </a:r>
            <a:endParaRPr lang="en-US" sz="3000" dirty="0">
              <a:solidFill>
                <a:srgbClr val="FFFF00"/>
              </a:solidFill>
            </a:endParaRPr>
          </a:p>
        </p:txBody>
      </p:sp>
    </p:spTree>
    <p:extLst>
      <p:ext uri="{BB962C8B-B14F-4D97-AF65-F5344CB8AC3E}">
        <p14:creationId xmlns:p14="http://schemas.microsoft.com/office/powerpoint/2010/main" xmlns="" val="392581703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ark">
  <a:themeElements>
    <a:clrScheme name="Mark">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k">
      <a:majorFont>
        <a:latin typeface="Castellar"/>
        <a:ea typeface=""/>
        <a:cs typeface=""/>
      </a:majorFont>
      <a:minorFont>
        <a:latin typeface="Castellar"/>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a:solidFill>
              <a:srgbClr val="FFFF00"/>
            </a:solidFill>
            <a:latin typeface="Castellar"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Template>
  <TotalTime>2341</TotalTime>
  <Words>471</Words>
  <Application>Microsoft Office PowerPoint</Application>
  <PresentationFormat>On-screen Show (4:3)</PresentationFormat>
  <Paragraphs>70</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Castellar</vt:lpstr>
      <vt:lpstr>Times New Roman</vt:lpstr>
      <vt:lpstr>Calibri</vt:lpstr>
      <vt:lpst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23</cp:revision>
  <dcterms:created xsi:type="dcterms:W3CDTF">2012-09-06T20:01:19Z</dcterms:created>
  <dcterms:modified xsi:type="dcterms:W3CDTF">2012-09-13T15:57:56Z</dcterms:modified>
</cp:coreProperties>
</file>