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81" r:id="rId5"/>
    <p:sldId id="282" r:id="rId6"/>
    <p:sldId id="293" r:id="rId7"/>
    <p:sldId id="295" r:id="rId8"/>
    <p:sldId id="294" r:id="rId9"/>
    <p:sldId id="291" r:id="rId10"/>
    <p:sldId id="296" r:id="rId11"/>
    <p:sldId id="292" r:id="rId12"/>
    <p:sldId id="283" r:id="rId13"/>
    <p:sldId id="284" r:id="rId14"/>
    <p:sldId id="289" r:id="rId15"/>
    <p:sldId id="297" r:id="rId16"/>
    <p:sldId id="290" r:id="rId17"/>
    <p:sldId id="285" r:id="rId18"/>
    <p:sldId id="286" r:id="rId19"/>
    <p:sldId id="287" r:id="rId20"/>
    <p:sldId id="288" r:id="rId21"/>
  </p:sldIdLst>
  <p:sldSz cx="9144000" cy="6858000" type="screen4x3"/>
  <p:notesSz cx="6858000" cy="9144000"/>
  <p:embeddedFontLst>
    <p:embeddedFont>
      <p:font typeface="Castellar" pitchFamily="18" charset="0"/>
      <p:regular r:id="rId22"/>
    </p:embeddedFont>
    <p:embeddedFont>
      <p:font typeface="Aharoni" pitchFamily="2" charset="-79"/>
      <p:bold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EEECE1"/>
    <a:srgbClr val="4F6228"/>
    <a:srgbClr val="FFFF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580" autoAdjust="0"/>
  </p:normalViewPr>
  <p:slideViewPr>
    <p:cSldViewPr>
      <p:cViewPr>
        <p:scale>
          <a:sx n="80" d="100"/>
          <a:sy n="80" d="100"/>
        </p:scale>
        <p:origin x="-1866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4650" y="41148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2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2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7940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A CD of this message will be available (free of charge)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immediately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 following today's message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50800" dir="2700000" algn="tl" rotWithShape="0">
                      <a:srgbClr val="000000">
                        <a:alpha val="40000"/>
                      </a:srgbClr>
                    </a:outerShdw>
                  </a:effectLst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50800" dir="2700000" algn="tl" rotWithShape="0">
                    <a:srgbClr val="000000">
                      <a:alpha val="40000"/>
                    </a:srgbClr>
                  </a:outerShdw>
                </a:effectLst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01950" y="4000522"/>
            <a:ext cx="22336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50800" dist="76200" dir="2700000" algn="tl" rotWithShape="0">
                    <a:prstClr val="black">
                      <a:alpha val="50000"/>
                    </a:prstClr>
                  </a:outerShdw>
                </a:effectLst>
                <a:latin typeface="Aharoni" pitchFamily="2" charset="-79"/>
                <a:cs typeface="Aharoni" pitchFamily="2" charset="-79"/>
              </a:rPr>
              <a:t>Triclinium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15000" y="2928191"/>
            <a:ext cx="1290000" cy="1180126"/>
            <a:chOff x="615000" y="2710681"/>
            <a:chExt cx="1290000" cy="1180126"/>
          </a:xfrm>
        </p:grpSpPr>
        <p:sp>
          <p:nvSpPr>
            <p:cNvPr id="7" name="Oval 6"/>
            <p:cNvSpPr/>
            <p:nvPr/>
          </p:nvSpPr>
          <p:spPr>
            <a:xfrm rot="18646052">
              <a:off x="847828" y="3152472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31"/>
            <p:cNvGrpSpPr>
              <a:grpSpLocks/>
            </p:cNvGrpSpPr>
            <p:nvPr/>
          </p:nvGrpSpPr>
          <p:grpSpPr bwMode="auto">
            <a:xfrm>
              <a:off x="615000" y="2710681"/>
              <a:ext cx="1290000" cy="882594"/>
              <a:chOff x="376658" y="2295371"/>
              <a:chExt cx="1289758" cy="882220"/>
            </a:xfrm>
            <a:solidFill>
              <a:schemeClr val="bg1"/>
            </a:solidFill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grpSpPr>
          <p:sp>
            <p:nvSpPr>
              <p:cNvPr id="9" name="TextBox 13"/>
              <p:cNvSpPr txBox="1">
                <a:spLocks noChangeArrowheads="1"/>
              </p:cNvSpPr>
              <p:nvPr/>
            </p:nvSpPr>
            <p:spPr bwMode="auto">
              <a:xfrm>
                <a:off x="376658" y="2654593"/>
                <a:ext cx="1274163" cy="522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8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itchFamily="2" charset="-79"/>
                    <a:cs typeface="Aharoni" pitchFamily="2" charset="-79"/>
                  </a:rPr>
                  <a:t>Judas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306121" y="2295371"/>
                <a:ext cx="360295" cy="3903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554428" y="3735410"/>
            <a:ext cx="1345810" cy="1142688"/>
            <a:chOff x="554428" y="3517900"/>
            <a:chExt cx="1345810" cy="1142688"/>
          </a:xfrm>
        </p:grpSpPr>
        <p:sp>
          <p:nvSpPr>
            <p:cNvPr id="12" name="Oval 11"/>
            <p:cNvSpPr/>
            <p:nvPr/>
          </p:nvSpPr>
          <p:spPr>
            <a:xfrm rot="18646052">
              <a:off x="835953" y="3922253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32"/>
            <p:cNvGrpSpPr>
              <a:grpSpLocks/>
            </p:cNvGrpSpPr>
            <p:nvPr/>
          </p:nvGrpSpPr>
          <p:grpSpPr bwMode="auto">
            <a:xfrm>
              <a:off x="554428" y="3517900"/>
              <a:ext cx="1345810" cy="825500"/>
              <a:chOff x="305837" y="3091246"/>
              <a:chExt cx="1345589" cy="825535"/>
            </a:xfrm>
            <a:solidFill>
              <a:schemeClr val="bg1"/>
            </a:solidFill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TextBox 12"/>
              <p:cNvSpPr txBox="1">
                <a:spLocks noChangeArrowheads="1"/>
              </p:cNvSpPr>
              <p:nvPr/>
            </p:nvSpPr>
            <p:spPr bwMode="auto">
              <a:xfrm>
                <a:off x="305837" y="3393539"/>
                <a:ext cx="1274164" cy="523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8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itchFamily="2" charset="-79"/>
                    <a:cs typeface="Aharoni" pitchFamily="2" charset="-79"/>
                  </a:rPr>
                  <a:t>Jesus</a:t>
                </a: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91123" y="3091246"/>
                <a:ext cx="360303" cy="3889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2078037" y="2808308"/>
            <a:ext cx="3881438" cy="2292351"/>
            <a:chOff x="2909887" y="2736848"/>
            <a:chExt cx="3881438" cy="2292351"/>
          </a:xfrm>
        </p:grpSpPr>
        <p:grpSp>
          <p:nvGrpSpPr>
            <p:cNvPr id="17" name="Group 180"/>
            <p:cNvGrpSpPr/>
            <p:nvPr/>
          </p:nvGrpSpPr>
          <p:grpSpPr>
            <a:xfrm>
              <a:off x="2909887" y="2736848"/>
              <a:ext cx="3881438" cy="2292351"/>
              <a:chOff x="2909887" y="2736848"/>
              <a:chExt cx="3881438" cy="2292351"/>
            </a:xfrm>
          </p:grpSpPr>
          <p:grpSp>
            <p:nvGrpSpPr>
              <p:cNvPr id="28" name="Group 177"/>
              <p:cNvGrpSpPr/>
              <p:nvPr/>
            </p:nvGrpSpPr>
            <p:grpSpPr>
              <a:xfrm>
                <a:off x="2909887" y="2736848"/>
                <a:ext cx="3881438" cy="2292351"/>
                <a:chOff x="2909887" y="2736848"/>
                <a:chExt cx="3881438" cy="2292351"/>
              </a:xfrm>
            </p:grpSpPr>
            <p:grpSp>
              <p:nvGrpSpPr>
                <p:cNvPr id="31" name="Group 26"/>
                <p:cNvGrpSpPr>
                  <a:grpSpLocks/>
                </p:cNvGrpSpPr>
                <p:nvPr/>
              </p:nvGrpSpPr>
              <p:grpSpPr bwMode="auto">
                <a:xfrm>
                  <a:off x="2909887" y="2736848"/>
                  <a:ext cx="3881438" cy="2292350"/>
                  <a:chOff x="1828801" y="2206065"/>
                  <a:chExt cx="3881748" cy="2293483"/>
                </a:xfrm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50000"/>
                    </a:prstClr>
                  </a:outerShdw>
                </a:effectLst>
              </p:grpSpPr>
              <p:sp>
                <p:nvSpPr>
                  <p:cNvPr id="159" name="Rectangle 158"/>
                  <p:cNvSpPr/>
                  <p:nvPr/>
                </p:nvSpPr>
                <p:spPr>
                  <a:xfrm>
                    <a:off x="1828801" y="2803261"/>
                    <a:ext cx="765236" cy="169311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4936130" y="2806437"/>
                    <a:ext cx="765236" cy="169311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61" name="Rectangle 160"/>
                  <p:cNvSpPr/>
                  <p:nvPr/>
                </p:nvSpPr>
                <p:spPr>
                  <a:xfrm rot="5400000">
                    <a:off x="3389280" y="648762"/>
                    <a:ext cx="763965" cy="387857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</p:grpSp>
            <p:grpSp>
              <p:nvGrpSpPr>
                <p:cNvPr id="32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3124196" y="3733800"/>
                  <a:ext cx="181355" cy="285394"/>
                  <a:chOff x="2398" y="1831"/>
                  <a:chExt cx="570" cy="897"/>
                </a:xfrm>
              </p:grpSpPr>
              <p:sp>
                <p:nvSpPr>
                  <p:cNvPr id="150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5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3276601" y="28194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141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6344067" y="28956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132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3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4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7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8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6400800" y="3143606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123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5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6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7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0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1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6267867" y="38862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114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6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8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0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2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6400800" y="4591406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105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8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2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4646059" y="3102662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96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7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8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9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0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2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3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5353467" y="30480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87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4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5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5886867" y="28194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78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3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4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5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1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3200400" y="31242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69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0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1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2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3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4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5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6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3829467" y="30480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60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3200400" y="4343400"/>
                  <a:ext cx="132933" cy="209194"/>
                  <a:chOff x="2398" y="1831"/>
                  <a:chExt cx="570" cy="897"/>
                </a:xfrm>
              </p:grpSpPr>
              <p:sp>
                <p:nvSpPr>
                  <p:cNvPr id="51" name="Freeform 9"/>
                  <p:cNvSpPr>
                    <a:spLocks/>
                  </p:cNvSpPr>
                  <p:nvPr/>
                </p:nvSpPr>
                <p:spPr bwMode="auto">
                  <a:xfrm>
                    <a:off x="2413" y="1865"/>
                    <a:ext cx="551" cy="850"/>
                  </a:xfrm>
                  <a:custGeom>
                    <a:avLst/>
                    <a:gdLst/>
                    <a:ahLst/>
                    <a:cxnLst>
                      <a:cxn ang="0">
                        <a:pos x="1066" y="506"/>
                      </a:cxn>
                      <a:cxn ang="0">
                        <a:pos x="1083" y="327"/>
                      </a:cxn>
                      <a:cxn ang="0">
                        <a:pos x="1101" y="147"/>
                      </a:cxn>
                      <a:cxn ang="0">
                        <a:pos x="1091" y="100"/>
                      </a:cxn>
                      <a:cxn ang="0">
                        <a:pos x="1041" y="63"/>
                      </a:cxn>
                      <a:cxn ang="0">
                        <a:pos x="953" y="34"/>
                      </a:cxn>
                      <a:cxn ang="0">
                        <a:pos x="836" y="14"/>
                      </a:cxn>
                      <a:cxn ang="0">
                        <a:pos x="695" y="2"/>
                      </a:cxn>
                      <a:cxn ang="0">
                        <a:pos x="540" y="1"/>
                      </a:cxn>
                      <a:cxn ang="0">
                        <a:pos x="393" y="16"/>
                      </a:cxn>
                      <a:cxn ang="0">
                        <a:pos x="269" y="42"/>
                      </a:cxn>
                      <a:cxn ang="0">
                        <a:pos x="172" y="71"/>
                      </a:cxn>
                      <a:cxn ang="0">
                        <a:pos x="110" y="96"/>
                      </a:cxn>
                      <a:cxn ang="0">
                        <a:pos x="88" y="107"/>
                      </a:cxn>
                      <a:cxn ang="0">
                        <a:pos x="106" y="456"/>
                      </a:cxn>
                      <a:cxn ang="0">
                        <a:pos x="138" y="618"/>
                      </a:cxn>
                      <a:cxn ang="0">
                        <a:pos x="179" y="729"/>
                      </a:cxn>
                      <a:cxn ang="0">
                        <a:pos x="248" y="821"/>
                      </a:cxn>
                      <a:cxn ang="0">
                        <a:pos x="291" y="858"/>
                      </a:cxn>
                      <a:cxn ang="0">
                        <a:pos x="332" y="892"/>
                      </a:cxn>
                      <a:cxn ang="0">
                        <a:pos x="374" y="923"/>
                      </a:cxn>
                      <a:cxn ang="0">
                        <a:pos x="414" y="948"/>
                      </a:cxn>
                      <a:cxn ang="0">
                        <a:pos x="453" y="960"/>
                      </a:cxn>
                      <a:cxn ang="0">
                        <a:pos x="481" y="1043"/>
                      </a:cxn>
                      <a:cxn ang="0">
                        <a:pos x="474" y="1257"/>
                      </a:cxn>
                      <a:cxn ang="0">
                        <a:pos x="422" y="1376"/>
                      </a:cxn>
                      <a:cxn ang="0">
                        <a:pos x="368" y="1430"/>
                      </a:cxn>
                      <a:cxn ang="0">
                        <a:pos x="276" y="1447"/>
                      </a:cxn>
                      <a:cxn ang="0">
                        <a:pos x="175" y="1460"/>
                      </a:cxn>
                      <a:cxn ang="0">
                        <a:pos x="94" y="1477"/>
                      </a:cxn>
                      <a:cxn ang="0">
                        <a:pos x="38" y="1500"/>
                      </a:cxn>
                      <a:cxn ang="0">
                        <a:pos x="5" y="1530"/>
                      </a:cxn>
                      <a:cxn ang="0">
                        <a:pos x="3" y="1568"/>
                      </a:cxn>
                      <a:cxn ang="0">
                        <a:pos x="46" y="1609"/>
                      </a:cxn>
                      <a:cxn ang="0">
                        <a:pos x="131" y="1645"/>
                      </a:cxn>
                      <a:cxn ang="0">
                        <a:pos x="248" y="1673"/>
                      </a:cxn>
                      <a:cxn ang="0">
                        <a:pos x="388" y="1691"/>
                      </a:cxn>
                      <a:cxn ang="0">
                        <a:pos x="539" y="1698"/>
                      </a:cxn>
                      <a:cxn ang="0">
                        <a:pos x="689" y="1691"/>
                      </a:cxn>
                      <a:cxn ang="0">
                        <a:pos x="826" y="1672"/>
                      </a:cxn>
                      <a:cxn ang="0">
                        <a:pos x="943" y="1642"/>
                      </a:cxn>
                      <a:cxn ang="0">
                        <a:pos x="1026" y="1605"/>
                      </a:cxn>
                      <a:cxn ang="0">
                        <a:pos x="1067" y="1562"/>
                      </a:cxn>
                      <a:cxn ang="0">
                        <a:pos x="1064" y="1525"/>
                      </a:cxn>
                      <a:cxn ang="0">
                        <a:pos x="1027" y="1498"/>
                      </a:cxn>
                      <a:cxn ang="0">
                        <a:pos x="967" y="1473"/>
                      </a:cxn>
                      <a:cxn ang="0">
                        <a:pos x="886" y="1454"/>
                      </a:cxn>
                      <a:cxn ang="0">
                        <a:pos x="792" y="1438"/>
                      </a:cxn>
                      <a:cxn ang="0">
                        <a:pos x="699" y="1411"/>
                      </a:cxn>
                      <a:cxn ang="0">
                        <a:pos x="646" y="1314"/>
                      </a:cxn>
                      <a:cxn ang="0">
                        <a:pos x="619" y="1208"/>
                      </a:cxn>
                      <a:cxn ang="0">
                        <a:pos x="618" y="1062"/>
                      </a:cxn>
                      <a:cxn ang="0">
                        <a:pos x="668" y="954"/>
                      </a:cxn>
                      <a:cxn ang="0">
                        <a:pos x="771" y="925"/>
                      </a:cxn>
                      <a:cxn ang="0">
                        <a:pos x="848" y="881"/>
                      </a:cxn>
                      <a:cxn ang="0">
                        <a:pos x="901" y="836"/>
                      </a:cxn>
                      <a:cxn ang="0">
                        <a:pos x="932" y="800"/>
                      </a:cxn>
                      <a:cxn ang="0">
                        <a:pos x="942" y="785"/>
                      </a:cxn>
                    </a:cxnLst>
                    <a:rect l="0" t="0" r="r" b="b"/>
                    <a:pathLst>
                      <a:path w="1102" h="1698">
                        <a:moveTo>
                          <a:pt x="942" y="785"/>
                        </a:moveTo>
                        <a:lnTo>
                          <a:pt x="1065" y="523"/>
                        </a:lnTo>
                        <a:lnTo>
                          <a:pt x="1066" y="506"/>
                        </a:lnTo>
                        <a:lnTo>
                          <a:pt x="1071" y="462"/>
                        </a:lnTo>
                        <a:lnTo>
                          <a:pt x="1076" y="400"/>
                        </a:lnTo>
                        <a:lnTo>
                          <a:pt x="1083" y="327"/>
                        </a:lnTo>
                        <a:lnTo>
                          <a:pt x="1090" y="256"/>
                        </a:lnTo>
                        <a:lnTo>
                          <a:pt x="1096" y="192"/>
                        </a:lnTo>
                        <a:lnTo>
                          <a:pt x="1101" y="147"/>
                        </a:lnTo>
                        <a:lnTo>
                          <a:pt x="1102" y="129"/>
                        </a:lnTo>
                        <a:lnTo>
                          <a:pt x="1099" y="114"/>
                        </a:lnTo>
                        <a:lnTo>
                          <a:pt x="1091" y="100"/>
                        </a:lnTo>
                        <a:lnTo>
                          <a:pt x="1079" y="87"/>
                        </a:lnTo>
                        <a:lnTo>
                          <a:pt x="1061" y="75"/>
                        </a:lnTo>
                        <a:lnTo>
                          <a:pt x="1041" y="63"/>
                        </a:lnTo>
                        <a:lnTo>
                          <a:pt x="1015" y="53"/>
                        </a:lnTo>
                        <a:lnTo>
                          <a:pt x="985" y="42"/>
                        </a:lnTo>
                        <a:lnTo>
                          <a:pt x="953" y="34"/>
                        </a:lnTo>
                        <a:lnTo>
                          <a:pt x="916" y="26"/>
                        </a:lnTo>
                        <a:lnTo>
                          <a:pt x="877" y="19"/>
                        </a:lnTo>
                        <a:lnTo>
                          <a:pt x="836" y="14"/>
                        </a:lnTo>
                        <a:lnTo>
                          <a:pt x="791" y="9"/>
                        </a:lnTo>
                        <a:lnTo>
                          <a:pt x="744" y="4"/>
                        </a:lnTo>
                        <a:lnTo>
                          <a:pt x="695" y="2"/>
                        </a:lnTo>
                        <a:lnTo>
                          <a:pt x="645" y="0"/>
                        </a:lnTo>
                        <a:lnTo>
                          <a:pt x="592" y="0"/>
                        </a:lnTo>
                        <a:lnTo>
                          <a:pt x="540" y="1"/>
                        </a:lnTo>
                        <a:lnTo>
                          <a:pt x="489" y="4"/>
                        </a:lnTo>
                        <a:lnTo>
                          <a:pt x="441" y="9"/>
                        </a:lnTo>
                        <a:lnTo>
                          <a:pt x="393" y="16"/>
                        </a:lnTo>
                        <a:lnTo>
                          <a:pt x="350" y="24"/>
                        </a:lnTo>
                        <a:lnTo>
                          <a:pt x="308" y="32"/>
                        </a:lnTo>
                        <a:lnTo>
                          <a:pt x="269" y="42"/>
                        </a:lnTo>
                        <a:lnTo>
                          <a:pt x="233" y="52"/>
                        </a:lnTo>
                        <a:lnTo>
                          <a:pt x="201" y="62"/>
                        </a:lnTo>
                        <a:lnTo>
                          <a:pt x="172" y="71"/>
                        </a:lnTo>
                        <a:lnTo>
                          <a:pt x="148" y="81"/>
                        </a:lnTo>
                        <a:lnTo>
                          <a:pt x="126" y="89"/>
                        </a:lnTo>
                        <a:lnTo>
                          <a:pt x="110" y="96"/>
                        </a:lnTo>
                        <a:lnTo>
                          <a:pt x="97" y="101"/>
                        </a:lnTo>
                        <a:lnTo>
                          <a:pt x="91" y="105"/>
                        </a:lnTo>
                        <a:lnTo>
                          <a:pt x="88" y="107"/>
                        </a:lnTo>
                        <a:lnTo>
                          <a:pt x="92" y="197"/>
                        </a:lnTo>
                        <a:lnTo>
                          <a:pt x="96" y="326"/>
                        </a:lnTo>
                        <a:lnTo>
                          <a:pt x="106" y="456"/>
                        </a:lnTo>
                        <a:lnTo>
                          <a:pt x="118" y="547"/>
                        </a:lnTo>
                        <a:lnTo>
                          <a:pt x="127" y="582"/>
                        </a:lnTo>
                        <a:lnTo>
                          <a:pt x="138" y="618"/>
                        </a:lnTo>
                        <a:lnTo>
                          <a:pt x="149" y="656"/>
                        </a:lnTo>
                        <a:lnTo>
                          <a:pt x="163" y="693"/>
                        </a:lnTo>
                        <a:lnTo>
                          <a:pt x="179" y="729"/>
                        </a:lnTo>
                        <a:lnTo>
                          <a:pt x="199" y="763"/>
                        </a:lnTo>
                        <a:lnTo>
                          <a:pt x="222" y="794"/>
                        </a:lnTo>
                        <a:lnTo>
                          <a:pt x="248" y="821"/>
                        </a:lnTo>
                        <a:lnTo>
                          <a:pt x="262" y="833"/>
                        </a:lnTo>
                        <a:lnTo>
                          <a:pt x="277" y="845"/>
                        </a:lnTo>
                        <a:lnTo>
                          <a:pt x="291" y="858"/>
                        </a:lnTo>
                        <a:lnTo>
                          <a:pt x="305" y="869"/>
                        </a:lnTo>
                        <a:lnTo>
                          <a:pt x="319" y="881"/>
                        </a:lnTo>
                        <a:lnTo>
                          <a:pt x="332" y="892"/>
                        </a:lnTo>
                        <a:lnTo>
                          <a:pt x="346" y="904"/>
                        </a:lnTo>
                        <a:lnTo>
                          <a:pt x="360" y="914"/>
                        </a:lnTo>
                        <a:lnTo>
                          <a:pt x="374" y="923"/>
                        </a:lnTo>
                        <a:lnTo>
                          <a:pt x="387" y="933"/>
                        </a:lnTo>
                        <a:lnTo>
                          <a:pt x="400" y="941"/>
                        </a:lnTo>
                        <a:lnTo>
                          <a:pt x="414" y="948"/>
                        </a:lnTo>
                        <a:lnTo>
                          <a:pt x="427" y="953"/>
                        </a:lnTo>
                        <a:lnTo>
                          <a:pt x="441" y="958"/>
                        </a:lnTo>
                        <a:lnTo>
                          <a:pt x="453" y="960"/>
                        </a:lnTo>
                        <a:lnTo>
                          <a:pt x="467" y="963"/>
                        </a:lnTo>
                        <a:lnTo>
                          <a:pt x="472" y="986"/>
                        </a:lnTo>
                        <a:lnTo>
                          <a:pt x="481" y="1043"/>
                        </a:lnTo>
                        <a:lnTo>
                          <a:pt x="488" y="1118"/>
                        </a:lnTo>
                        <a:lnTo>
                          <a:pt x="486" y="1194"/>
                        </a:lnTo>
                        <a:lnTo>
                          <a:pt x="474" y="1257"/>
                        </a:lnTo>
                        <a:lnTo>
                          <a:pt x="459" y="1306"/>
                        </a:lnTo>
                        <a:lnTo>
                          <a:pt x="442" y="1345"/>
                        </a:lnTo>
                        <a:lnTo>
                          <a:pt x="422" y="1376"/>
                        </a:lnTo>
                        <a:lnTo>
                          <a:pt x="403" y="1398"/>
                        </a:lnTo>
                        <a:lnTo>
                          <a:pt x="384" y="1417"/>
                        </a:lnTo>
                        <a:lnTo>
                          <a:pt x="368" y="1430"/>
                        </a:lnTo>
                        <a:lnTo>
                          <a:pt x="354" y="1441"/>
                        </a:lnTo>
                        <a:lnTo>
                          <a:pt x="314" y="1443"/>
                        </a:lnTo>
                        <a:lnTo>
                          <a:pt x="276" y="1447"/>
                        </a:lnTo>
                        <a:lnTo>
                          <a:pt x="240" y="1450"/>
                        </a:lnTo>
                        <a:lnTo>
                          <a:pt x="206" y="1455"/>
                        </a:lnTo>
                        <a:lnTo>
                          <a:pt x="175" y="1460"/>
                        </a:lnTo>
                        <a:lnTo>
                          <a:pt x="146" y="1465"/>
                        </a:lnTo>
                        <a:lnTo>
                          <a:pt x="118" y="1471"/>
                        </a:lnTo>
                        <a:lnTo>
                          <a:pt x="94" y="1477"/>
                        </a:lnTo>
                        <a:lnTo>
                          <a:pt x="73" y="1484"/>
                        </a:lnTo>
                        <a:lnTo>
                          <a:pt x="54" y="1492"/>
                        </a:lnTo>
                        <a:lnTo>
                          <a:pt x="38" y="1500"/>
                        </a:lnTo>
                        <a:lnTo>
                          <a:pt x="24" y="1509"/>
                        </a:lnTo>
                        <a:lnTo>
                          <a:pt x="13" y="1519"/>
                        </a:lnTo>
                        <a:lnTo>
                          <a:pt x="5" y="1530"/>
                        </a:lnTo>
                        <a:lnTo>
                          <a:pt x="1" y="1540"/>
                        </a:lnTo>
                        <a:lnTo>
                          <a:pt x="0" y="1553"/>
                        </a:lnTo>
                        <a:lnTo>
                          <a:pt x="3" y="1568"/>
                        </a:lnTo>
                        <a:lnTo>
                          <a:pt x="11" y="1582"/>
                        </a:lnTo>
                        <a:lnTo>
                          <a:pt x="26" y="1596"/>
                        </a:lnTo>
                        <a:lnTo>
                          <a:pt x="46" y="1609"/>
                        </a:lnTo>
                        <a:lnTo>
                          <a:pt x="70" y="1622"/>
                        </a:lnTo>
                        <a:lnTo>
                          <a:pt x="99" y="1634"/>
                        </a:lnTo>
                        <a:lnTo>
                          <a:pt x="131" y="1645"/>
                        </a:lnTo>
                        <a:lnTo>
                          <a:pt x="167" y="1656"/>
                        </a:lnTo>
                        <a:lnTo>
                          <a:pt x="206" y="1665"/>
                        </a:lnTo>
                        <a:lnTo>
                          <a:pt x="248" y="1673"/>
                        </a:lnTo>
                        <a:lnTo>
                          <a:pt x="292" y="1681"/>
                        </a:lnTo>
                        <a:lnTo>
                          <a:pt x="339" y="1687"/>
                        </a:lnTo>
                        <a:lnTo>
                          <a:pt x="388" y="1691"/>
                        </a:lnTo>
                        <a:lnTo>
                          <a:pt x="437" y="1695"/>
                        </a:lnTo>
                        <a:lnTo>
                          <a:pt x="488" y="1697"/>
                        </a:lnTo>
                        <a:lnTo>
                          <a:pt x="539" y="1698"/>
                        </a:lnTo>
                        <a:lnTo>
                          <a:pt x="589" y="1697"/>
                        </a:lnTo>
                        <a:lnTo>
                          <a:pt x="640" y="1695"/>
                        </a:lnTo>
                        <a:lnTo>
                          <a:pt x="689" y="1691"/>
                        </a:lnTo>
                        <a:lnTo>
                          <a:pt x="737" y="1685"/>
                        </a:lnTo>
                        <a:lnTo>
                          <a:pt x="783" y="1680"/>
                        </a:lnTo>
                        <a:lnTo>
                          <a:pt x="826" y="1672"/>
                        </a:lnTo>
                        <a:lnTo>
                          <a:pt x="868" y="1662"/>
                        </a:lnTo>
                        <a:lnTo>
                          <a:pt x="907" y="1652"/>
                        </a:lnTo>
                        <a:lnTo>
                          <a:pt x="943" y="1642"/>
                        </a:lnTo>
                        <a:lnTo>
                          <a:pt x="974" y="1630"/>
                        </a:lnTo>
                        <a:lnTo>
                          <a:pt x="1003" y="1617"/>
                        </a:lnTo>
                        <a:lnTo>
                          <a:pt x="1026" y="1605"/>
                        </a:lnTo>
                        <a:lnTo>
                          <a:pt x="1045" y="1591"/>
                        </a:lnTo>
                        <a:lnTo>
                          <a:pt x="1059" y="1576"/>
                        </a:lnTo>
                        <a:lnTo>
                          <a:pt x="1067" y="1562"/>
                        </a:lnTo>
                        <a:lnTo>
                          <a:pt x="1071" y="1547"/>
                        </a:lnTo>
                        <a:lnTo>
                          <a:pt x="1068" y="1536"/>
                        </a:lnTo>
                        <a:lnTo>
                          <a:pt x="1064" y="1525"/>
                        </a:lnTo>
                        <a:lnTo>
                          <a:pt x="1055" y="1516"/>
                        </a:lnTo>
                        <a:lnTo>
                          <a:pt x="1042" y="1507"/>
                        </a:lnTo>
                        <a:lnTo>
                          <a:pt x="1027" y="1498"/>
                        </a:lnTo>
                        <a:lnTo>
                          <a:pt x="1010" y="1489"/>
                        </a:lnTo>
                        <a:lnTo>
                          <a:pt x="989" y="1481"/>
                        </a:lnTo>
                        <a:lnTo>
                          <a:pt x="967" y="1473"/>
                        </a:lnTo>
                        <a:lnTo>
                          <a:pt x="942" y="1466"/>
                        </a:lnTo>
                        <a:lnTo>
                          <a:pt x="915" y="1460"/>
                        </a:lnTo>
                        <a:lnTo>
                          <a:pt x="886" y="1454"/>
                        </a:lnTo>
                        <a:lnTo>
                          <a:pt x="856" y="1448"/>
                        </a:lnTo>
                        <a:lnTo>
                          <a:pt x="824" y="1443"/>
                        </a:lnTo>
                        <a:lnTo>
                          <a:pt x="792" y="1438"/>
                        </a:lnTo>
                        <a:lnTo>
                          <a:pt x="759" y="1434"/>
                        </a:lnTo>
                        <a:lnTo>
                          <a:pt x="724" y="1430"/>
                        </a:lnTo>
                        <a:lnTo>
                          <a:pt x="699" y="1411"/>
                        </a:lnTo>
                        <a:lnTo>
                          <a:pt x="678" y="1385"/>
                        </a:lnTo>
                        <a:lnTo>
                          <a:pt x="659" y="1351"/>
                        </a:lnTo>
                        <a:lnTo>
                          <a:pt x="646" y="1314"/>
                        </a:lnTo>
                        <a:lnTo>
                          <a:pt x="634" y="1276"/>
                        </a:lnTo>
                        <a:lnTo>
                          <a:pt x="626" y="1239"/>
                        </a:lnTo>
                        <a:lnTo>
                          <a:pt x="619" y="1208"/>
                        </a:lnTo>
                        <a:lnTo>
                          <a:pt x="616" y="1183"/>
                        </a:lnTo>
                        <a:lnTo>
                          <a:pt x="613" y="1129"/>
                        </a:lnTo>
                        <a:lnTo>
                          <a:pt x="618" y="1062"/>
                        </a:lnTo>
                        <a:lnTo>
                          <a:pt x="624" y="999"/>
                        </a:lnTo>
                        <a:lnTo>
                          <a:pt x="627" y="960"/>
                        </a:lnTo>
                        <a:lnTo>
                          <a:pt x="668" y="954"/>
                        </a:lnTo>
                        <a:lnTo>
                          <a:pt x="706" y="948"/>
                        </a:lnTo>
                        <a:lnTo>
                          <a:pt x="740" y="937"/>
                        </a:lnTo>
                        <a:lnTo>
                          <a:pt x="771" y="925"/>
                        </a:lnTo>
                        <a:lnTo>
                          <a:pt x="800" y="911"/>
                        </a:lnTo>
                        <a:lnTo>
                          <a:pt x="826" y="896"/>
                        </a:lnTo>
                        <a:lnTo>
                          <a:pt x="848" y="881"/>
                        </a:lnTo>
                        <a:lnTo>
                          <a:pt x="869" y="866"/>
                        </a:lnTo>
                        <a:lnTo>
                          <a:pt x="886" y="850"/>
                        </a:lnTo>
                        <a:lnTo>
                          <a:pt x="901" y="836"/>
                        </a:lnTo>
                        <a:lnTo>
                          <a:pt x="914" y="822"/>
                        </a:lnTo>
                        <a:lnTo>
                          <a:pt x="924" y="809"/>
                        </a:lnTo>
                        <a:lnTo>
                          <a:pt x="932" y="800"/>
                        </a:lnTo>
                        <a:lnTo>
                          <a:pt x="937" y="792"/>
                        </a:lnTo>
                        <a:lnTo>
                          <a:pt x="940" y="787"/>
                        </a:lnTo>
                        <a:lnTo>
                          <a:pt x="942" y="785"/>
                        </a:lnTo>
                        <a:close/>
                      </a:path>
                    </a:pathLst>
                  </a:custGeom>
                  <a:solidFill>
                    <a:srgbClr val="FFFFD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1"/>
                  <p:cNvSpPr>
                    <a:spLocks/>
                  </p:cNvSpPr>
                  <p:nvPr/>
                </p:nvSpPr>
                <p:spPr bwMode="auto">
                  <a:xfrm>
                    <a:off x="2603" y="2061"/>
                    <a:ext cx="178" cy="194"/>
                  </a:xfrm>
                  <a:custGeom>
                    <a:avLst/>
                    <a:gdLst/>
                    <a:ahLst/>
                    <a:cxnLst>
                      <a:cxn ang="0">
                        <a:pos x="199" y="0"/>
                      </a:cxn>
                      <a:cxn ang="0">
                        <a:pos x="124" y="101"/>
                      </a:cxn>
                      <a:cxn ang="0">
                        <a:pos x="0" y="101"/>
                      </a:cxn>
                      <a:cxn ang="0">
                        <a:pos x="54" y="208"/>
                      </a:cxn>
                      <a:cxn ang="0">
                        <a:pos x="23" y="268"/>
                      </a:cxn>
                      <a:cxn ang="0">
                        <a:pos x="111" y="265"/>
                      </a:cxn>
                      <a:cxn ang="0">
                        <a:pos x="115" y="271"/>
                      </a:cxn>
                      <a:cxn ang="0">
                        <a:pos x="123" y="286"/>
                      </a:cxn>
                      <a:cxn ang="0">
                        <a:pos x="136" y="308"/>
                      </a:cxn>
                      <a:cxn ang="0">
                        <a:pos x="150" y="332"/>
                      </a:cxn>
                      <a:cxn ang="0">
                        <a:pos x="164" y="355"/>
                      </a:cxn>
                      <a:cxn ang="0">
                        <a:pos x="177" y="374"/>
                      </a:cxn>
                      <a:cxn ang="0">
                        <a:pos x="185" y="387"/>
                      </a:cxn>
                      <a:cxn ang="0">
                        <a:pos x="188" y="388"/>
                      </a:cxn>
                      <a:cxn ang="0">
                        <a:pos x="191" y="379"/>
                      </a:cxn>
                      <a:cxn ang="0">
                        <a:pos x="198" y="364"/>
                      </a:cxn>
                      <a:cxn ang="0">
                        <a:pos x="208" y="344"/>
                      </a:cxn>
                      <a:cxn ang="0">
                        <a:pos x="220" y="324"/>
                      </a:cxn>
                      <a:cxn ang="0">
                        <a:pos x="230" y="304"/>
                      </a:cxn>
                      <a:cxn ang="0">
                        <a:pos x="240" y="287"/>
                      </a:cxn>
                      <a:cxn ang="0">
                        <a:pos x="247" y="275"/>
                      </a:cxn>
                      <a:cxn ang="0">
                        <a:pos x="250" y="271"/>
                      </a:cxn>
                      <a:cxn ang="0">
                        <a:pos x="354" y="272"/>
                      </a:cxn>
                      <a:cxn ang="0">
                        <a:pos x="293" y="182"/>
                      </a:cxn>
                      <a:cxn ang="0">
                        <a:pos x="344" y="100"/>
                      </a:cxn>
                      <a:cxn ang="0">
                        <a:pos x="255" y="98"/>
                      </a:cxn>
                      <a:cxn ang="0">
                        <a:pos x="199" y="0"/>
                      </a:cxn>
                    </a:cxnLst>
                    <a:rect l="0" t="0" r="r" b="b"/>
                    <a:pathLst>
                      <a:path w="354" h="388">
                        <a:moveTo>
                          <a:pt x="199" y="0"/>
                        </a:moveTo>
                        <a:lnTo>
                          <a:pt x="124" y="101"/>
                        </a:lnTo>
                        <a:lnTo>
                          <a:pt x="0" y="101"/>
                        </a:lnTo>
                        <a:lnTo>
                          <a:pt x="54" y="208"/>
                        </a:lnTo>
                        <a:lnTo>
                          <a:pt x="23" y="268"/>
                        </a:lnTo>
                        <a:lnTo>
                          <a:pt x="111" y="265"/>
                        </a:lnTo>
                        <a:lnTo>
                          <a:pt x="115" y="271"/>
                        </a:lnTo>
                        <a:lnTo>
                          <a:pt x="123" y="286"/>
                        </a:lnTo>
                        <a:lnTo>
                          <a:pt x="136" y="308"/>
                        </a:lnTo>
                        <a:lnTo>
                          <a:pt x="150" y="332"/>
                        </a:lnTo>
                        <a:lnTo>
                          <a:pt x="164" y="355"/>
                        </a:lnTo>
                        <a:lnTo>
                          <a:pt x="177" y="374"/>
                        </a:lnTo>
                        <a:lnTo>
                          <a:pt x="185" y="387"/>
                        </a:lnTo>
                        <a:lnTo>
                          <a:pt x="188" y="388"/>
                        </a:lnTo>
                        <a:lnTo>
                          <a:pt x="191" y="379"/>
                        </a:lnTo>
                        <a:lnTo>
                          <a:pt x="198" y="364"/>
                        </a:lnTo>
                        <a:lnTo>
                          <a:pt x="208" y="344"/>
                        </a:lnTo>
                        <a:lnTo>
                          <a:pt x="220" y="324"/>
                        </a:lnTo>
                        <a:lnTo>
                          <a:pt x="230" y="304"/>
                        </a:lnTo>
                        <a:lnTo>
                          <a:pt x="240" y="287"/>
                        </a:lnTo>
                        <a:lnTo>
                          <a:pt x="247" y="275"/>
                        </a:lnTo>
                        <a:lnTo>
                          <a:pt x="250" y="271"/>
                        </a:lnTo>
                        <a:lnTo>
                          <a:pt x="354" y="272"/>
                        </a:lnTo>
                        <a:lnTo>
                          <a:pt x="293" y="182"/>
                        </a:lnTo>
                        <a:lnTo>
                          <a:pt x="344" y="100"/>
                        </a:lnTo>
                        <a:lnTo>
                          <a:pt x="255" y="98"/>
                        </a:lnTo>
                        <a:lnTo>
                          <a:pt x="199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13"/>
                  <p:cNvSpPr>
                    <a:spLocks/>
                  </p:cNvSpPr>
                  <p:nvPr/>
                </p:nvSpPr>
                <p:spPr bwMode="auto">
                  <a:xfrm>
                    <a:off x="2529" y="2270"/>
                    <a:ext cx="323" cy="47"/>
                  </a:xfrm>
                  <a:custGeom>
                    <a:avLst/>
                    <a:gdLst/>
                    <a:ahLst/>
                    <a:cxnLst>
                      <a:cxn ang="0">
                        <a:pos x="560" y="61"/>
                      </a:cxn>
                      <a:cxn ang="0">
                        <a:pos x="519" y="70"/>
                      </a:cxn>
                      <a:cxn ang="0">
                        <a:pos x="481" y="78"/>
                      </a:cxn>
                      <a:cxn ang="0">
                        <a:pos x="445" y="85"/>
                      </a:cxn>
                      <a:cxn ang="0">
                        <a:pos x="409" y="90"/>
                      </a:cxn>
                      <a:cxn ang="0">
                        <a:pos x="375" y="93"/>
                      </a:cxn>
                      <a:cxn ang="0">
                        <a:pos x="342" y="96"/>
                      </a:cxn>
                      <a:cxn ang="0">
                        <a:pos x="310" y="96"/>
                      </a:cxn>
                      <a:cxn ang="0">
                        <a:pos x="279" y="96"/>
                      </a:cxn>
                      <a:cxn ang="0">
                        <a:pos x="249" y="93"/>
                      </a:cxn>
                      <a:cxn ang="0">
                        <a:pos x="219" y="90"/>
                      </a:cxn>
                      <a:cxn ang="0">
                        <a:pos x="190" y="85"/>
                      </a:cxn>
                      <a:cxn ang="0">
                        <a:pos x="162" y="78"/>
                      </a:cxn>
                      <a:cxn ang="0">
                        <a:pos x="135" y="72"/>
                      </a:cxn>
                      <a:cxn ang="0">
                        <a:pos x="107" y="62"/>
                      </a:cxn>
                      <a:cxn ang="0">
                        <a:pos x="81" y="53"/>
                      </a:cxn>
                      <a:cxn ang="0">
                        <a:pos x="54" y="42"/>
                      </a:cxn>
                      <a:cxn ang="0">
                        <a:pos x="0" y="0"/>
                      </a:cxn>
                      <a:cxn ang="0">
                        <a:pos x="31" y="13"/>
                      </a:cxn>
                      <a:cxn ang="0">
                        <a:pos x="65" y="25"/>
                      </a:cxn>
                      <a:cxn ang="0">
                        <a:pos x="100" y="35"/>
                      </a:cxn>
                      <a:cxn ang="0">
                        <a:pos x="138" y="44"/>
                      </a:cxn>
                      <a:cxn ang="0">
                        <a:pos x="177" y="51"/>
                      </a:cxn>
                      <a:cxn ang="0">
                        <a:pos x="219" y="57"/>
                      </a:cxn>
                      <a:cxn ang="0">
                        <a:pos x="260" y="60"/>
                      </a:cxn>
                      <a:cxn ang="0">
                        <a:pos x="304" y="61"/>
                      </a:cxn>
                      <a:cxn ang="0">
                        <a:pos x="347" y="61"/>
                      </a:cxn>
                      <a:cxn ang="0">
                        <a:pos x="390" y="59"/>
                      </a:cxn>
                      <a:cxn ang="0">
                        <a:pos x="435" y="54"/>
                      </a:cxn>
                      <a:cxn ang="0">
                        <a:pos x="479" y="48"/>
                      </a:cxn>
                      <a:cxn ang="0">
                        <a:pos x="522" y="39"/>
                      </a:cxn>
                      <a:cxn ang="0">
                        <a:pos x="564" y="29"/>
                      </a:cxn>
                      <a:cxn ang="0">
                        <a:pos x="606" y="16"/>
                      </a:cxn>
                      <a:cxn ang="0">
                        <a:pos x="646" y="0"/>
                      </a:cxn>
                      <a:cxn ang="0">
                        <a:pos x="560" y="61"/>
                      </a:cxn>
                    </a:cxnLst>
                    <a:rect l="0" t="0" r="r" b="b"/>
                    <a:pathLst>
                      <a:path w="646" h="96">
                        <a:moveTo>
                          <a:pt x="560" y="61"/>
                        </a:moveTo>
                        <a:lnTo>
                          <a:pt x="519" y="70"/>
                        </a:lnTo>
                        <a:lnTo>
                          <a:pt x="481" y="78"/>
                        </a:lnTo>
                        <a:lnTo>
                          <a:pt x="445" y="85"/>
                        </a:lnTo>
                        <a:lnTo>
                          <a:pt x="409" y="90"/>
                        </a:lnTo>
                        <a:lnTo>
                          <a:pt x="375" y="93"/>
                        </a:lnTo>
                        <a:lnTo>
                          <a:pt x="342" y="96"/>
                        </a:lnTo>
                        <a:lnTo>
                          <a:pt x="310" y="96"/>
                        </a:lnTo>
                        <a:lnTo>
                          <a:pt x="279" y="96"/>
                        </a:lnTo>
                        <a:lnTo>
                          <a:pt x="249" y="93"/>
                        </a:lnTo>
                        <a:lnTo>
                          <a:pt x="219" y="90"/>
                        </a:lnTo>
                        <a:lnTo>
                          <a:pt x="190" y="85"/>
                        </a:lnTo>
                        <a:lnTo>
                          <a:pt x="162" y="78"/>
                        </a:lnTo>
                        <a:lnTo>
                          <a:pt x="135" y="72"/>
                        </a:lnTo>
                        <a:lnTo>
                          <a:pt x="107" y="62"/>
                        </a:lnTo>
                        <a:lnTo>
                          <a:pt x="81" y="53"/>
                        </a:lnTo>
                        <a:lnTo>
                          <a:pt x="54" y="42"/>
                        </a:lnTo>
                        <a:lnTo>
                          <a:pt x="0" y="0"/>
                        </a:lnTo>
                        <a:lnTo>
                          <a:pt x="31" y="13"/>
                        </a:lnTo>
                        <a:lnTo>
                          <a:pt x="65" y="25"/>
                        </a:lnTo>
                        <a:lnTo>
                          <a:pt x="100" y="35"/>
                        </a:lnTo>
                        <a:lnTo>
                          <a:pt x="138" y="44"/>
                        </a:lnTo>
                        <a:lnTo>
                          <a:pt x="177" y="51"/>
                        </a:lnTo>
                        <a:lnTo>
                          <a:pt x="219" y="57"/>
                        </a:lnTo>
                        <a:lnTo>
                          <a:pt x="260" y="60"/>
                        </a:lnTo>
                        <a:lnTo>
                          <a:pt x="304" y="61"/>
                        </a:lnTo>
                        <a:lnTo>
                          <a:pt x="347" y="61"/>
                        </a:lnTo>
                        <a:lnTo>
                          <a:pt x="390" y="59"/>
                        </a:lnTo>
                        <a:lnTo>
                          <a:pt x="435" y="54"/>
                        </a:lnTo>
                        <a:lnTo>
                          <a:pt x="479" y="48"/>
                        </a:lnTo>
                        <a:lnTo>
                          <a:pt x="522" y="39"/>
                        </a:lnTo>
                        <a:lnTo>
                          <a:pt x="564" y="29"/>
                        </a:lnTo>
                        <a:lnTo>
                          <a:pt x="606" y="16"/>
                        </a:lnTo>
                        <a:lnTo>
                          <a:pt x="646" y="0"/>
                        </a:lnTo>
                        <a:lnTo>
                          <a:pt x="560" y="61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14"/>
                  <p:cNvSpPr>
                    <a:spLocks/>
                  </p:cNvSpPr>
                  <p:nvPr/>
                </p:nvSpPr>
                <p:spPr bwMode="auto">
                  <a:xfrm>
                    <a:off x="2398" y="2554"/>
                    <a:ext cx="569" cy="174"/>
                  </a:xfrm>
                  <a:custGeom>
                    <a:avLst/>
                    <a:gdLst/>
                    <a:ahLst/>
                    <a:cxnLst>
                      <a:cxn ang="0">
                        <a:pos x="884" y="35"/>
                      </a:cxn>
                      <a:cxn ang="0">
                        <a:pos x="955" y="50"/>
                      </a:cxn>
                      <a:cxn ang="0">
                        <a:pos x="1013" y="68"/>
                      </a:cxn>
                      <a:cxn ang="0">
                        <a:pos x="1057" y="88"/>
                      </a:cxn>
                      <a:cxn ang="0">
                        <a:pos x="1085" y="111"/>
                      </a:cxn>
                      <a:cxn ang="0">
                        <a:pos x="1095" y="138"/>
                      </a:cxn>
                      <a:cxn ang="0">
                        <a:pos x="1067" y="184"/>
                      </a:cxn>
                      <a:cxn ang="0">
                        <a:pos x="990" y="227"/>
                      </a:cxn>
                      <a:cxn ang="0">
                        <a:pos x="896" y="257"/>
                      </a:cxn>
                      <a:cxn ang="0">
                        <a:pos x="835" y="271"/>
                      </a:cxn>
                      <a:cxn ang="0">
                        <a:pos x="769" y="282"/>
                      </a:cxn>
                      <a:cxn ang="0">
                        <a:pos x="698" y="291"/>
                      </a:cxn>
                      <a:cxn ang="0">
                        <a:pos x="625" y="296"/>
                      </a:cxn>
                      <a:cxn ang="0">
                        <a:pos x="549" y="298"/>
                      </a:cxn>
                      <a:cxn ang="0">
                        <a:pos x="473" y="296"/>
                      </a:cxn>
                      <a:cxn ang="0">
                        <a:pos x="401" y="290"/>
                      </a:cxn>
                      <a:cxn ang="0">
                        <a:pos x="334" y="281"/>
                      </a:cxn>
                      <a:cxn ang="0">
                        <a:pos x="272" y="269"/>
                      </a:cxn>
                      <a:cxn ang="0">
                        <a:pos x="218" y="256"/>
                      </a:cxn>
                      <a:cxn ang="0">
                        <a:pos x="138" y="226"/>
                      </a:cxn>
                      <a:cxn ang="0">
                        <a:pos x="73" y="183"/>
                      </a:cxn>
                      <a:cxn ang="0">
                        <a:pos x="50" y="138"/>
                      </a:cxn>
                      <a:cxn ang="0">
                        <a:pos x="58" y="110"/>
                      </a:cxn>
                      <a:cxn ang="0">
                        <a:pos x="82" y="87"/>
                      </a:cxn>
                      <a:cxn ang="0">
                        <a:pos x="124" y="69"/>
                      </a:cxn>
                      <a:cxn ang="0">
                        <a:pos x="181" y="53"/>
                      </a:cxn>
                      <a:cxn ang="0">
                        <a:pos x="256" y="39"/>
                      </a:cxn>
                      <a:cxn ang="0">
                        <a:pos x="295" y="4"/>
                      </a:cxn>
                      <a:cxn ang="0">
                        <a:pos x="181" y="25"/>
                      </a:cxn>
                      <a:cxn ang="0">
                        <a:pos x="97" y="49"/>
                      </a:cxn>
                      <a:cxn ang="0">
                        <a:pos x="42" y="79"/>
                      </a:cxn>
                      <a:cxn ang="0">
                        <a:pos x="10" y="111"/>
                      </a:cxn>
                      <a:cxn ang="0">
                        <a:pos x="0" y="146"/>
                      </a:cxn>
                      <a:cxn ang="0">
                        <a:pos x="10" y="182"/>
                      </a:cxn>
                      <a:cxn ang="0">
                        <a:pos x="38" y="219"/>
                      </a:cxn>
                      <a:cxn ang="0">
                        <a:pos x="87" y="256"/>
                      </a:cxn>
                      <a:cxn ang="0">
                        <a:pos x="156" y="288"/>
                      </a:cxn>
                      <a:cxn ang="0">
                        <a:pos x="246" y="316"/>
                      </a:cxn>
                      <a:cxn ang="0">
                        <a:pos x="310" y="329"/>
                      </a:cxn>
                      <a:cxn ang="0">
                        <a:pos x="359" y="336"/>
                      </a:cxn>
                      <a:cxn ang="0">
                        <a:pos x="410" y="342"/>
                      </a:cxn>
                      <a:cxn ang="0">
                        <a:pos x="466" y="346"/>
                      </a:cxn>
                      <a:cxn ang="0">
                        <a:pos x="526" y="348"/>
                      </a:cxn>
                      <a:cxn ang="0">
                        <a:pos x="594" y="348"/>
                      </a:cxn>
                      <a:cxn ang="0">
                        <a:pos x="670" y="344"/>
                      </a:cxn>
                      <a:cxn ang="0">
                        <a:pos x="740" y="339"/>
                      </a:cxn>
                      <a:cxn ang="0">
                        <a:pos x="804" y="329"/>
                      </a:cxn>
                      <a:cxn ang="0">
                        <a:pos x="862" y="319"/>
                      </a:cxn>
                      <a:cxn ang="0">
                        <a:pos x="915" y="306"/>
                      </a:cxn>
                      <a:cxn ang="0">
                        <a:pos x="992" y="281"/>
                      </a:cxn>
                      <a:cxn ang="0">
                        <a:pos x="1053" y="252"/>
                      </a:cxn>
                      <a:cxn ang="0">
                        <a:pos x="1098" y="221"/>
                      </a:cxn>
                      <a:cxn ang="0">
                        <a:pos x="1126" y="189"/>
                      </a:cxn>
                      <a:cxn ang="0">
                        <a:pos x="1138" y="156"/>
                      </a:cxn>
                      <a:cxn ang="0">
                        <a:pos x="1134" y="124"/>
                      </a:cxn>
                      <a:cxn ang="0">
                        <a:pos x="1106" y="92"/>
                      </a:cxn>
                      <a:cxn ang="0">
                        <a:pos x="1058" y="62"/>
                      </a:cxn>
                      <a:cxn ang="0">
                        <a:pos x="991" y="35"/>
                      </a:cxn>
                      <a:cxn ang="0">
                        <a:pos x="907" y="13"/>
                      </a:cxn>
                    </a:cxnLst>
                    <a:rect l="0" t="0" r="r" b="b"/>
                    <a:pathLst>
                      <a:path w="1139" h="348">
                        <a:moveTo>
                          <a:pt x="843" y="2"/>
                        </a:moveTo>
                        <a:lnTo>
                          <a:pt x="858" y="31"/>
                        </a:lnTo>
                        <a:lnTo>
                          <a:pt x="884" y="35"/>
                        </a:lnTo>
                        <a:lnTo>
                          <a:pt x="909" y="40"/>
                        </a:lnTo>
                        <a:lnTo>
                          <a:pt x="932" y="46"/>
                        </a:lnTo>
                        <a:lnTo>
                          <a:pt x="955" y="50"/>
                        </a:lnTo>
                        <a:lnTo>
                          <a:pt x="976" y="56"/>
                        </a:lnTo>
                        <a:lnTo>
                          <a:pt x="994" y="62"/>
                        </a:lnTo>
                        <a:lnTo>
                          <a:pt x="1013" y="68"/>
                        </a:lnTo>
                        <a:lnTo>
                          <a:pt x="1029" y="75"/>
                        </a:lnTo>
                        <a:lnTo>
                          <a:pt x="1044" y="82"/>
                        </a:lnTo>
                        <a:lnTo>
                          <a:pt x="1057" y="88"/>
                        </a:lnTo>
                        <a:lnTo>
                          <a:pt x="1068" y="95"/>
                        </a:lnTo>
                        <a:lnTo>
                          <a:pt x="1077" y="103"/>
                        </a:lnTo>
                        <a:lnTo>
                          <a:pt x="1085" y="111"/>
                        </a:lnTo>
                        <a:lnTo>
                          <a:pt x="1090" y="120"/>
                        </a:lnTo>
                        <a:lnTo>
                          <a:pt x="1093" y="129"/>
                        </a:lnTo>
                        <a:lnTo>
                          <a:pt x="1095" y="138"/>
                        </a:lnTo>
                        <a:lnTo>
                          <a:pt x="1091" y="153"/>
                        </a:lnTo>
                        <a:lnTo>
                          <a:pt x="1082" y="168"/>
                        </a:lnTo>
                        <a:lnTo>
                          <a:pt x="1067" y="184"/>
                        </a:lnTo>
                        <a:lnTo>
                          <a:pt x="1046" y="198"/>
                        </a:lnTo>
                        <a:lnTo>
                          <a:pt x="1020" y="213"/>
                        </a:lnTo>
                        <a:lnTo>
                          <a:pt x="990" y="227"/>
                        </a:lnTo>
                        <a:lnTo>
                          <a:pt x="955" y="239"/>
                        </a:lnTo>
                        <a:lnTo>
                          <a:pt x="916" y="251"/>
                        </a:lnTo>
                        <a:lnTo>
                          <a:pt x="896" y="257"/>
                        </a:lnTo>
                        <a:lnTo>
                          <a:pt x="877" y="261"/>
                        </a:lnTo>
                        <a:lnTo>
                          <a:pt x="856" y="266"/>
                        </a:lnTo>
                        <a:lnTo>
                          <a:pt x="835" y="271"/>
                        </a:lnTo>
                        <a:lnTo>
                          <a:pt x="814" y="275"/>
                        </a:lnTo>
                        <a:lnTo>
                          <a:pt x="792" y="279"/>
                        </a:lnTo>
                        <a:lnTo>
                          <a:pt x="769" y="282"/>
                        </a:lnTo>
                        <a:lnTo>
                          <a:pt x="746" y="286"/>
                        </a:lnTo>
                        <a:lnTo>
                          <a:pt x="723" y="288"/>
                        </a:lnTo>
                        <a:lnTo>
                          <a:pt x="698" y="291"/>
                        </a:lnTo>
                        <a:lnTo>
                          <a:pt x="674" y="294"/>
                        </a:lnTo>
                        <a:lnTo>
                          <a:pt x="649" y="295"/>
                        </a:lnTo>
                        <a:lnTo>
                          <a:pt x="625" y="296"/>
                        </a:lnTo>
                        <a:lnTo>
                          <a:pt x="599" y="297"/>
                        </a:lnTo>
                        <a:lnTo>
                          <a:pt x="574" y="298"/>
                        </a:lnTo>
                        <a:lnTo>
                          <a:pt x="549" y="298"/>
                        </a:lnTo>
                        <a:lnTo>
                          <a:pt x="523" y="298"/>
                        </a:lnTo>
                        <a:lnTo>
                          <a:pt x="498" y="297"/>
                        </a:lnTo>
                        <a:lnTo>
                          <a:pt x="473" y="296"/>
                        </a:lnTo>
                        <a:lnTo>
                          <a:pt x="448" y="295"/>
                        </a:lnTo>
                        <a:lnTo>
                          <a:pt x="424" y="293"/>
                        </a:lnTo>
                        <a:lnTo>
                          <a:pt x="401" y="290"/>
                        </a:lnTo>
                        <a:lnTo>
                          <a:pt x="378" y="288"/>
                        </a:lnTo>
                        <a:lnTo>
                          <a:pt x="356" y="284"/>
                        </a:lnTo>
                        <a:lnTo>
                          <a:pt x="334" y="281"/>
                        </a:lnTo>
                        <a:lnTo>
                          <a:pt x="313" y="278"/>
                        </a:lnTo>
                        <a:lnTo>
                          <a:pt x="293" y="274"/>
                        </a:lnTo>
                        <a:lnTo>
                          <a:pt x="272" y="269"/>
                        </a:lnTo>
                        <a:lnTo>
                          <a:pt x="254" y="265"/>
                        </a:lnTo>
                        <a:lnTo>
                          <a:pt x="235" y="260"/>
                        </a:lnTo>
                        <a:lnTo>
                          <a:pt x="218" y="256"/>
                        </a:lnTo>
                        <a:lnTo>
                          <a:pt x="201" y="250"/>
                        </a:lnTo>
                        <a:lnTo>
                          <a:pt x="167" y="238"/>
                        </a:lnTo>
                        <a:lnTo>
                          <a:pt x="138" y="226"/>
                        </a:lnTo>
                        <a:lnTo>
                          <a:pt x="112" y="212"/>
                        </a:lnTo>
                        <a:lnTo>
                          <a:pt x="90" y="198"/>
                        </a:lnTo>
                        <a:lnTo>
                          <a:pt x="73" y="183"/>
                        </a:lnTo>
                        <a:lnTo>
                          <a:pt x="60" y="168"/>
                        </a:lnTo>
                        <a:lnTo>
                          <a:pt x="52" y="153"/>
                        </a:lnTo>
                        <a:lnTo>
                          <a:pt x="50" y="138"/>
                        </a:lnTo>
                        <a:lnTo>
                          <a:pt x="51" y="128"/>
                        </a:lnTo>
                        <a:lnTo>
                          <a:pt x="53" y="118"/>
                        </a:lnTo>
                        <a:lnTo>
                          <a:pt x="58" y="110"/>
                        </a:lnTo>
                        <a:lnTo>
                          <a:pt x="65" y="102"/>
                        </a:lnTo>
                        <a:lnTo>
                          <a:pt x="73" y="95"/>
                        </a:lnTo>
                        <a:lnTo>
                          <a:pt x="82" y="87"/>
                        </a:lnTo>
                        <a:lnTo>
                          <a:pt x="95" y="82"/>
                        </a:lnTo>
                        <a:lnTo>
                          <a:pt x="109" y="75"/>
                        </a:lnTo>
                        <a:lnTo>
                          <a:pt x="124" y="69"/>
                        </a:lnTo>
                        <a:lnTo>
                          <a:pt x="141" y="63"/>
                        </a:lnTo>
                        <a:lnTo>
                          <a:pt x="161" y="58"/>
                        </a:lnTo>
                        <a:lnTo>
                          <a:pt x="181" y="53"/>
                        </a:lnTo>
                        <a:lnTo>
                          <a:pt x="204" y="48"/>
                        </a:lnTo>
                        <a:lnTo>
                          <a:pt x="230" y="43"/>
                        </a:lnTo>
                        <a:lnTo>
                          <a:pt x="256" y="39"/>
                        </a:lnTo>
                        <a:lnTo>
                          <a:pt x="285" y="34"/>
                        </a:lnTo>
                        <a:lnTo>
                          <a:pt x="340" y="0"/>
                        </a:lnTo>
                        <a:lnTo>
                          <a:pt x="295" y="4"/>
                        </a:lnTo>
                        <a:lnTo>
                          <a:pt x="253" y="11"/>
                        </a:lnTo>
                        <a:lnTo>
                          <a:pt x="215" y="17"/>
                        </a:lnTo>
                        <a:lnTo>
                          <a:pt x="181" y="25"/>
                        </a:lnTo>
                        <a:lnTo>
                          <a:pt x="150" y="32"/>
                        </a:lnTo>
                        <a:lnTo>
                          <a:pt x="121" y="41"/>
                        </a:lnTo>
                        <a:lnTo>
                          <a:pt x="97" y="49"/>
                        </a:lnTo>
                        <a:lnTo>
                          <a:pt x="75" y="58"/>
                        </a:lnTo>
                        <a:lnTo>
                          <a:pt x="57" y="69"/>
                        </a:lnTo>
                        <a:lnTo>
                          <a:pt x="42" y="79"/>
                        </a:lnTo>
                        <a:lnTo>
                          <a:pt x="28" y="90"/>
                        </a:lnTo>
                        <a:lnTo>
                          <a:pt x="18" y="100"/>
                        </a:lnTo>
                        <a:lnTo>
                          <a:pt x="10" y="111"/>
                        </a:lnTo>
                        <a:lnTo>
                          <a:pt x="5" y="123"/>
                        </a:lnTo>
                        <a:lnTo>
                          <a:pt x="2" y="135"/>
                        </a:lnTo>
                        <a:lnTo>
                          <a:pt x="0" y="146"/>
                        </a:lnTo>
                        <a:lnTo>
                          <a:pt x="2" y="158"/>
                        </a:lnTo>
                        <a:lnTo>
                          <a:pt x="5" y="169"/>
                        </a:lnTo>
                        <a:lnTo>
                          <a:pt x="10" y="182"/>
                        </a:lnTo>
                        <a:lnTo>
                          <a:pt x="18" y="194"/>
                        </a:lnTo>
                        <a:lnTo>
                          <a:pt x="27" y="207"/>
                        </a:lnTo>
                        <a:lnTo>
                          <a:pt x="38" y="219"/>
                        </a:lnTo>
                        <a:lnTo>
                          <a:pt x="52" y="231"/>
                        </a:lnTo>
                        <a:lnTo>
                          <a:pt x="68" y="243"/>
                        </a:lnTo>
                        <a:lnTo>
                          <a:pt x="87" y="256"/>
                        </a:lnTo>
                        <a:lnTo>
                          <a:pt x="108" y="267"/>
                        </a:lnTo>
                        <a:lnTo>
                          <a:pt x="131" y="278"/>
                        </a:lnTo>
                        <a:lnTo>
                          <a:pt x="156" y="288"/>
                        </a:lnTo>
                        <a:lnTo>
                          <a:pt x="184" y="298"/>
                        </a:lnTo>
                        <a:lnTo>
                          <a:pt x="214" y="307"/>
                        </a:lnTo>
                        <a:lnTo>
                          <a:pt x="246" y="316"/>
                        </a:lnTo>
                        <a:lnTo>
                          <a:pt x="280" y="324"/>
                        </a:lnTo>
                        <a:lnTo>
                          <a:pt x="295" y="327"/>
                        </a:lnTo>
                        <a:lnTo>
                          <a:pt x="310" y="329"/>
                        </a:lnTo>
                        <a:lnTo>
                          <a:pt x="326" y="332"/>
                        </a:lnTo>
                        <a:lnTo>
                          <a:pt x="343" y="334"/>
                        </a:lnTo>
                        <a:lnTo>
                          <a:pt x="359" y="336"/>
                        </a:lnTo>
                        <a:lnTo>
                          <a:pt x="376" y="339"/>
                        </a:lnTo>
                        <a:lnTo>
                          <a:pt x="393" y="341"/>
                        </a:lnTo>
                        <a:lnTo>
                          <a:pt x="410" y="342"/>
                        </a:lnTo>
                        <a:lnTo>
                          <a:pt x="429" y="343"/>
                        </a:lnTo>
                        <a:lnTo>
                          <a:pt x="447" y="344"/>
                        </a:lnTo>
                        <a:lnTo>
                          <a:pt x="466" y="346"/>
                        </a:lnTo>
                        <a:lnTo>
                          <a:pt x="485" y="347"/>
                        </a:lnTo>
                        <a:lnTo>
                          <a:pt x="505" y="348"/>
                        </a:lnTo>
                        <a:lnTo>
                          <a:pt x="526" y="348"/>
                        </a:lnTo>
                        <a:lnTo>
                          <a:pt x="546" y="348"/>
                        </a:lnTo>
                        <a:lnTo>
                          <a:pt x="567" y="348"/>
                        </a:lnTo>
                        <a:lnTo>
                          <a:pt x="594" y="348"/>
                        </a:lnTo>
                        <a:lnTo>
                          <a:pt x="620" y="347"/>
                        </a:lnTo>
                        <a:lnTo>
                          <a:pt x="645" y="346"/>
                        </a:lnTo>
                        <a:lnTo>
                          <a:pt x="670" y="344"/>
                        </a:lnTo>
                        <a:lnTo>
                          <a:pt x="694" y="342"/>
                        </a:lnTo>
                        <a:lnTo>
                          <a:pt x="717" y="341"/>
                        </a:lnTo>
                        <a:lnTo>
                          <a:pt x="740" y="339"/>
                        </a:lnTo>
                        <a:lnTo>
                          <a:pt x="762" y="335"/>
                        </a:lnTo>
                        <a:lnTo>
                          <a:pt x="784" y="333"/>
                        </a:lnTo>
                        <a:lnTo>
                          <a:pt x="804" y="329"/>
                        </a:lnTo>
                        <a:lnTo>
                          <a:pt x="824" y="326"/>
                        </a:lnTo>
                        <a:lnTo>
                          <a:pt x="843" y="322"/>
                        </a:lnTo>
                        <a:lnTo>
                          <a:pt x="862" y="319"/>
                        </a:lnTo>
                        <a:lnTo>
                          <a:pt x="880" y="316"/>
                        </a:lnTo>
                        <a:lnTo>
                          <a:pt x="898" y="311"/>
                        </a:lnTo>
                        <a:lnTo>
                          <a:pt x="915" y="306"/>
                        </a:lnTo>
                        <a:lnTo>
                          <a:pt x="943" y="298"/>
                        </a:lnTo>
                        <a:lnTo>
                          <a:pt x="969" y="290"/>
                        </a:lnTo>
                        <a:lnTo>
                          <a:pt x="992" y="281"/>
                        </a:lnTo>
                        <a:lnTo>
                          <a:pt x="1015" y="272"/>
                        </a:lnTo>
                        <a:lnTo>
                          <a:pt x="1035" y="263"/>
                        </a:lnTo>
                        <a:lnTo>
                          <a:pt x="1053" y="252"/>
                        </a:lnTo>
                        <a:lnTo>
                          <a:pt x="1070" y="242"/>
                        </a:lnTo>
                        <a:lnTo>
                          <a:pt x="1084" y="231"/>
                        </a:lnTo>
                        <a:lnTo>
                          <a:pt x="1098" y="221"/>
                        </a:lnTo>
                        <a:lnTo>
                          <a:pt x="1108" y="211"/>
                        </a:lnTo>
                        <a:lnTo>
                          <a:pt x="1119" y="199"/>
                        </a:lnTo>
                        <a:lnTo>
                          <a:pt x="1126" y="189"/>
                        </a:lnTo>
                        <a:lnTo>
                          <a:pt x="1131" y="178"/>
                        </a:lnTo>
                        <a:lnTo>
                          <a:pt x="1136" y="167"/>
                        </a:lnTo>
                        <a:lnTo>
                          <a:pt x="1138" y="156"/>
                        </a:lnTo>
                        <a:lnTo>
                          <a:pt x="1139" y="146"/>
                        </a:lnTo>
                        <a:lnTo>
                          <a:pt x="1138" y="135"/>
                        </a:lnTo>
                        <a:lnTo>
                          <a:pt x="1134" y="124"/>
                        </a:lnTo>
                        <a:lnTo>
                          <a:pt x="1127" y="113"/>
                        </a:lnTo>
                        <a:lnTo>
                          <a:pt x="1119" y="102"/>
                        </a:lnTo>
                        <a:lnTo>
                          <a:pt x="1106" y="92"/>
                        </a:lnTo>
                        <a:lnTo>
                          <a:pt x="1092" y="82"/>
                        </a:lnTo>
                        <a:lnTo>
                          <a:pt x="1076" y="71"/>
                        </a:lnTo>
                        <a:lnTo>
                          <a:pt x="1058" y="62"/>
                        </a:lnTo>
                        <a:lnTo>
                          <a:pt x="1037" y="53"/>
                        </a:lnTo>
                        <a:lnTo>
                          <a:pt x="1015" y="43"/>
                        </a:lnTo>
                        <a:lnTo>
                          <a:pt x="991" y="35"/>
                        </a:lnTo>
                        <a:lnTo>
                          <a:pt x="964" y="27"/>
                        </a:lnTo>
                        <a:lnTo>
                          <a:pt x="937" y="20"/>
                        </a:lnTo>
                        <a:lnTo>
                          <a:pt x="907" y="13"/>
                        </a:lnTo>
                        <a:lnTo>
                          <a:pt x="876" y="8"/>
                        </a:lnTo>
                        <a:lnTo>
                          <a:pt x="843" y="2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15"/>
                  <p:cNvSpPr>
                    <a:spLocks/>
                  </p:cNvSpPr>
                  <p:nvPr/>
                </p:nvSpPr>
                <p:spPr bwMode="auto">
                  <a:xfrm>
                    <a:off x="2513" y="2618"/>
                    <a:ext cx="344" cy="41"/>
                  </a:xfrm>
                  <a:custGeom>
                    <a:avLst/>
                    <a:gdLst/>
                    <a:ahLst/>
                    <a:cxnLst>
                      <a:cxn ang="0">
                        <a:pos x="595" y="9"/>
                      </a:cxn>
                      <a:cxn ang="0">
                        <a:pos x="568" y="18"/>
                      </a:cxn>
                      <a:cxn ang="0">
                        <a:pos x="533" y="25"/>
                      </a:cxn>
                      <a:cxn ang="0">
                        <a:pos x="496" y="32"/>
                      </a:cxn>
                      <a:cxn ang="0">
                        <a:pos x="457" y="37"/>
                      </a:cxn>
                      <a:cxn ang="0">
                        <a:pos x="418" y="41"/>
                      </a:cxn>
                      <a:cxn ang="0">
                        <a:pos x="381" y="43"/>
                      </a:cxn>
                      <a:cxn ang="0">
                        <a:pos x="348" y="45"/>
                      </a:cxn>
                      <a:cxn ang="0">
                        <a:pos x="319" y="45"/>
                      </a:cxn>
                      <a:cxn ang="0">
                        <a:pos x="286" y="43"/>
                      </a:cxn>
                      <a:cxn ang="0">
                        <a:pos x="250" y="40"/>
                      </a:cxn>
                      <a:cxn ang="0">
                        <a:pos x="212" y="37"/>
                      </a:cxn>
                      <a:cxn ang="0">
                        <a:pos x="174" y="31"/>
                      </a:cxn>
                      <a:cxn ang="0">
                        <a:pos x="139" y="24"/>
                      </a:cxn>
                      <a:cxn ang="0">
                        <a:pos x="108" y="15"/>
                      </a:cxn>
                      <a:cxn ang="0">
                        <a:pos x="83" y="5"/>
                      </a:cxn>
                      <a:cxn ang="0">
                        <a:pos x="0" y="10"/>
                      </a:cxn>
                      <a:cxn ang="0">
                        <a:pos x="36" y="30"/>
                      </a:cxn>
                      <a:cxn ang="0">
                        <a:pos x="77" y="46"/>
                      </a:cxn>
                      <a:cxn ang="0">
                        <a:pos x="122" y="58"/>
                      </a:cxn>
                      <a:cxn ang="0">
                        <a:pos x="169" y="68"/>
                      </a:cxn>
                      <a:cxn ang="0">
                        <a:pos x="216" y="75"/>
                      </a:cxn>
                      <a:cxn ang="0">
                        <a:pos x="261" y="78"/>
                      </a:cxn>
                      <a:cxn ang="0">
                        <a:pos x="303" y="80"/>
                      </a:cxn>
                      <a:cxn ang="0">
                        <a:pos x="337" y="81"/>
                      </a:cxn>
                      <a:cxn ang="0">
                        <a:pos x="372" y="79"/>
                      </a:cxn>
                      <a:cxn ang="0">
                        <a:pos x="415" y="76"/>
                      </a:cxn>
                      <a:cxn ang="0">
                        <a:pos x="462" y="71"/>
                      </a:cxn>
                      <a:cxn ang="0">
                        <a:pos x="511" y="64"/>
                      </a:cxn>
                      <a:cxn ang="0">
                        <a:pos x="562" y="55"/>
                      </a:cxn>
                      <a:cxn ang="0">
                        <a:pos x="609" y="42"/>
                      </a:cxn>
                      <a:cxn ang="0">
                        <a:pos x="652" y="27"/>
                      </a:cxn>
                      <a:cxn ang="0">
                        <a:pos x="688" y="10"/>
                      </a:cxn>
                    </a:cxnLst>
                    <a:rect l="0" t="0" r="r" b="b"/>
                    <a:pathLst>
                      <a:path w="688" h="81">
                        <a:moveTo>
                          <a:pt x="607" y="4"/>
                        </a:moveTo>
                        <a:lnTo>
                          <a:pt x="595" y="9"/>
                        </a:lnTo>
                        <a:lnTo>
                          <a:pt x="583" y="13"/>
                        </a:lnTo>
                        <a:lnTo>
                          <a:pt x="568" y="18"/>
                        </a:lnTo>
                        <a:lnTo>
                          <a:pt x="552" y="22"/>
                        </a:lnTo>
                        <a:lnTo>
                          <a:pt x="533" y="25"/>
                        </a:lnTo>
                        <a:lnTo>
                          <a:pt x="515" y="28"/>
                        </a:lnTo>
                        <a:lnTo>
                          <a:pt x="496" y="32"/>
                        </a:lnTo>
                        <a:lnTo>
                          <a:pt x="477" y="34"/>
                        </a:lnTo>
                        <a:lnTo>
                          <a:pt x="457" y="37"/>
                        </a:lnTo>
                        <a:lnTo>
                          <a:pt x="438" y="39"/>
                        </a:lnTo>
                        <a:lnTo>
                          <a:pt x="418" y="41"/>
                        </a:lnTo>
                        <a:lnTo>
                          <a:pt x="398" y="42"/>
                        </a:lnTo>
                        <a:lnTo>
                          <a:pt x="381" y="43"/>
                        </a:lnTo>
                        <a:lnTo>
                          <a:pt x="364" y="43"/>
                        </a:lnTo>
                        <a:lnTo>
                          <a:pt x="348" y="45"/>
                        </a:lnTo>
                        <a:lnTo>
                          <a:pt x="333" y="45"/>
                        </a:lnTo>
                        <a:lnTo>
                          <a:pt x="319" y="45"/>
                        </a:lnTo>
                        <a:lnTo>
                          <a:pt x="303" y="43"/>
                        </a:lnTo>
                        <a:lnTo>
                          <a:pt x="286" y="43"/>
                        </a:lnTo>
                        <a:lnTo>
                          <a:pt x="268" y="42"/>
                        </a:lnTo>
                        <a:lnTo>
                          <a:pt x="250" y="40"/>
                        </a:lnTo>
                        <a:lnTo>
                          <a:pt x="231" y="39"/>
                        </a:lnTo>
                        <a:lnTo>
                          <a:pt x="212" y="37"/>
                        </a:lnTo>
                        <a:lnTo>
                          <a:pt x="193" y="33"/>
                        </a:lnTo>
                        <a:lnTo>
                          <a:pt x="174" y="31"/>
                        </a:lnTo>
                        <a:lnTo>
                          <a:pt x="157" y="27"/>
                        </a:lnTo>
                        <a:lnTo>
                          <a:pt x="139" y="24"/>
                        </a:lnTo>
                        <a:lnTo>
                          <a:pt x="122" y="19"/>
                        </a:lnTo>
                        <a:lnTo>
                          <a:pt x="108" y="15"/>
                        </a:lnTo>
                        <a:lnTo>
                          <a:pt x="94" y="10"/>
                        </a:lnTo>
                        <a:lnTo>
                          <a:pt x="83" y="5"/>
                        </a:lnTo>
                        <a:lnTo>
                          <a:pt x="74" y="0"/>
                        </a:lnTo>
                        <a:lnTo>
                          <a:pt x="0" y="10"/>
                        </a:lnTo>
                        <a:lnTo>
                          <a:pt x="17" y="20"/>
                        </a:lnTo>
                        <a:lnTo>
                          <a:pt x="36" y="30"/>
                        </a:lnTo>
                        <a:lnTo>
                          <a:pt x="55" y="38"/>
                        </a:lnTo>
                        <a:lnTo>
                          <a:pt x="77" y="46"/>
                        </a:lnTo>
                        <a:lnTo>
                          <a:pt x="99" y="53"/>
                        </a:lnTo>
                        <a:lnTo>
                          <a:pt x="122" y="58"/>
                        </a:lnTo>
                        <a:lnTo>
                          <a:pt x="146" y="63"/>
                        </a:lnTo>
                        <a:lnTo>
                          <a:pt x="169" y="68"/>
                        </a:lnTo>
                        <a:lnTo>
                          <a:pt x="193" y="71"/>
                        </a:lnTo>
                        <a:lnTo>
                          <a:pt x="216" y="75"/>
                        </a:lnTo>
                        <a:lnTo>
                          <a:pt x="240" y="77"/>
                        </a:lnTo>
                        <a:lnTo>
                          <a:pt x="261" y="78"/>
                        </a:lnTo>
                        <a:lnTo>
                          <a:pt x="283" y="80"/>
                        </a:lnTo>
                        <a:lnTo>
                          <a:pt x="303" y="80"/>
                        </a:lnTo>
                        <a:lnTo>
                          <a:pt x="321" y="81"/>
                        </a:lnTo>
                        <a:lnTo>
                          <a:pt x="337" y="81"/>
                        </a:lnTo>
                        <a:lnTo>
                          <a:pt x="354" y="80"/>
                        </a:lnTo>
                        <a:lnTo>
                          <a:pt x="372" y="79"/>
                        </a:lnTo>
                        <a:lnTo>
                          <a:pt x="393" y="78"/>
                        </a:lnTo>
                        <a:lnTo>
                          <a:pt x="415" y="76"/>
                        </a:lnTo>
                        <a:lnTo>
                          <a:pt x="438" y="73"/>
                        </a:lnTo>
                        <a:lnTo>
                          <a:pt x="462" y="71"/>
                        </a:lnTo>
                        <a:lnTo>
                          <a:pt x="486" y="68"/>
                        </a:lnTo>
                        <a:lnTo>
                          <a:pt x="511" y="64"/>
                        </a:lnTo>
                        <a:lnTo>
                          <a:pt x="537" y="60"/>
                        </a:lnTo>
                        <a:lnTo>
                          <a:pt x="562" y="55"/>
                        </a:lnTo>
                        <a:lnTo>
                          <a:pt x="586" y="49"/>
                        </a:lnTo>
                        <a:lnTo>
                          <a:pt x="609" y="42"/>
                        </a:lnTo>
                        <a:lnTo>
                          <a:pt x="631" y="35"/>
                        </a:lnTo>
                        <a:lnTo>
                          <a:pt x="652" y="27"/>
                        </a:lnTo>
                        <a:lnTo>
                          <a:pt x="671" y="19"/>
                        </a:lnTo>
                        <a:lnTo>
                          <a:pt x="688" y="10"/>
                        </a:lnTo>
                        <a:lnTo>
                          <a:pt x="607" y="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16"/>
                  <p:cNvSpPr>
                    <a:spLocks/>
                  </p:cNvSpPr>
                  <p:nvPr/>
                </p:nvSpPr>
                <p:spPr bwMode="auto">
                  <a:xfrm>
                    <a:off x="2429" y="1831"/>
                    <a:ext cx="539" cy="526"/>
                  </a:xfrm>
                  <a:custGeom>
                    <a:avLst/>
                    <a:gdLst/>
                    <a:ahLst/>
                    <a:cxnLst>
                      <a:cxn ang="0">
                        <a:pos x="1028" y="65"/>
                      </a:cxn>
                      <a:cxn ang="0">
                        <a:pos x="937" y="34"/>
                      </a:cxn>
                      <a:cxn ang="0">
                        <a:pos x="815" y="12"/>
                      </a:cxn>
                      <a:cxn ang="0">
                        <a:pos x="726" y="4"/>
                      </a:cxn>
                      <a:cxn ang="0">
                        <a:pos x="614" y="2"/>
                      </a:cxn>
                      <a:cxn ang="0">
                        <a:pos x="505" y="1"/>
                      </a:cxn>
                      <a:cxn ang="0">
                        <a:pos x="631" y="15"/>
                      </a:cxn>
                      <a:cxn ang="0">
                        <a:pos x="744" y="27"/>
                      </a:cxn>
                      <a:cxn ang="0">
                        <a:pos x="873" y="42"/>
                      </a:cxn>
                      <a:cxn ang="0">
                        <a:pos x="987" y="73"/>
                      </a:cxn>
                      <a:cxn ang="0">
                        <a:pos x="1041" y="114"/>
                      </a:cxn>
                      <a:cxn ang="0">
                        <a:pos x="1038" y="161"/>
                      </a:cxn>
                      <a:cxn ang="0">
                        <a:pos x="934" y="207"/>
                      </a:cxn>
                      <a:cxn ang="0">
                        <a:pos x="741" y="238"/>
                      </a:cxn>
                      <a:cxn ang="0">
                        <a:pos x="493" y="248"/>
                      </a:cxn>
                      <a:cxn ang="0">
                        <a:pos x="261" y="229"/>
                      </a:cxn>
                      <a:cxn ang="0">
                        <a:pos x="99" y="190"/>
                      </a:cxn>
                      <a:cxn ang="0">
                        <a:pos x="38" y="139"/>
                      </a:cxn>
                      <a:cxn ang="0">
                        <a:pos x="93" y="96"/>
                      </a:cxn>
                      <a:cxn ang="0">
                        <a:pos x="240" y="54"/>
                      </a:cxn>
                      <a:cxn ang="0">
                        <a:pos x="456" y="20"/>
                      </a:cxn>
                      <a:cxn ang="0">
                        <a:pos x="332" y="16"/>
                      </a:cxn>
                      <a:cxn ang="0">
                        <a:pos x="133" y="56"/>
                      </a:cxn>
                      <a:cxn ang="0">
                        <a:pos x="12" y="114"/>
                      </a:cxn>
                      <a:cxn ang="0">
                        <a:pos x="24" y="176"/>
                      </a:cxn>
                      <a:cxn ang="0">
                        <a:pos x="156" y="235"/>
                      </a:cxn>
                      <a:cxn ang="0">
                        <a:pos x="379" y="272"/>
                      </a:cxn>
                      <a:cxn ang="0">
                        <a:pos x="620" y="278"/>
                      </a:cxn>
                      <a:cxn ang="0">
                        <a:pos x="802" y="261"/>
                      </a:cxn>
                      <a:cxn ang="0">
                        <a:pos x="951" y="231"/>
                      </a:cxn>
                      <a:cxn ang="0">
                        <a:pos x="1036" y="211"/>
                      </a:cxn>
                      <a:cxn ang="0">
                        <a:pos x="999" y="263"/>
                      </a:cxn>
                      <a:cxn ang="0">
                        <a:pos x="871" y="301"/>
                      </a:cxn>
                      <a:cxn ang="0">
                        <a:pos x="700" y="324"/>
                      </a:cxn>
                      <a:cxn ang="0">
                        <a:pos x="502" y="331"/>
                      </a:cxn>
                      <a:cxn ang="0">
                        <a:pos x="338" y="320"/>
                      </a:cxn>
                      <a:cxn ang="0">
                        <a:pos x="228" y="303"/>
                      </a:cxn>
                      <a:cxn ang="0">
                        <a:pos x="160" y="288"/>
                      </a:cxn>
                      <a:cxn ang="0">
                        <a:pos x="70" y="280"/>
                      </a:cxn>
                      <a:cxn ang="0">
                        <a:pos x="104" y="299"/>
                      </a:cxn>
                      <a:cxn ang="0">
                        <a:pos x="237" y="335"/>
                      </a:cxn>
                      <a:cxn ang="0">
                        <a:pos x="392" y="359"/>
                      </a:cxn>
                      <a:cxn ang="0">
                        <a:pos x="582" y="366"/>
                      </a:cxn>
                      <a:cxn ang="0">
                        <a:pos x="772" y="352"/>
                      </a:cxn>
                      <a:cxn ang="0">
                        <a:pos x="928" y="322"/>
                      </a:cxn>
                      <a:cxn ang="0">
                        <a:pos x="1035" y="279"/>
                      </a:cxn>
                      <a:cxn ang="0">
                        <a:pos x="1025" y="522"/>
                      </a:cxn>
                      <a:cxn ang="0">
                        <a:pos x="976" y="720"/>
                      </a:cxn>
                      <a:cxn ang="0">
                        <a:pos x="912" y="840"/>
                      </a:cxn>
                      <a:cxn ang="0">
                        <a:pos x="829" y="934"/>
                      </a:cxn>
                      <a:cxn ang="0">
                        <a:pos x="742" y="1007"/>
                      </a:cxn>
                      <a:cxn ang="0">
                        <a:pos x="687" y="1048"/>
                      </a:cxn>
                      <a:cxn ang="0">
                        <a:pos x="740" y="1032"/>
                      </a:cxn>
                      <a:cxn ang="0">
                        <a:pos x="823" y="983"/>
                      </a:cxn>
                      <a:cxn ang="0">
                        <a:pos x="892" y="917"/>
                      </a:cxn>
                      <a:cxn ang="0">
                        <a:pos x="973" y="808"/>
                      </a:cxn>
                      <a:cxn ang="0">
                        <a:pos x="1042" y="638"/>
                      </a:cxn>
                      <a:cxn ang="0">
                        <a:pos x="1071" y="374"/>
                      </a:cxn>
                    </a:cxnLst>
                    <a:rect l="0" t="0" r="r" b="b"/>
                    <a:pathLst>
                      <a:path w="1079" h="1051">
                        <a:moveTo>
                          <a:pt x="1067" y="99"/>
                        </a:moveTo>
                        <a:lnTo>
                          <a:pt x="1060" y="90"/>
                        </a:lnTo>
                        <a:lnTo>
                          <a:pt x="1052" y="80"/>
                        </a:lnTo>
                        <a:lnTo>
                          <a:pt x="1041" y="72"/>
                        </a:lnTo>
                        <a:lnTo>
                          <a:pt x="1028" y="65"/>
                        </a:lnTo>
                        <a:lnTo>
                          <a:pt x="1013" y="58"/>
                        </a:lnTo>
                        <a:lnTo>
                          <a:pt x="997" y="52"/>
                        </a:lnTo>
                        <a:lnTo>
                          <a:pt x="979" y="45"/>
                        </a:lnTo>
                        <a:lnTo>
                          <a:pt x="959" y="39"/>
                        </a:lnTo>
                        <a:lnTo>
                          <a:pt x="937" y="34"/>
                        </a:lnTo>
                        <a:lnTo>
                          <a:pt x="915" y="28"/>
                        </a:lnTo>
                        <a:lnTo>
                          <a:pt x="891" y="24"/>
                        </a:lnTo>
                        <a:lnTo>
                          <a:pt x="867" y="19"/>
                        </a:lnTo>
                        <a:lnTo>
                          <a:pt x="842" y="16"/>
                        </a:lnTo>
                        <a:lnTo>
                          <a:pt x="815" y="12"/>
                        </a:lnTo>
                        <a:lnTo>
                          <a:pt x="789" y="9"/>
                        </a:lnTo>
                        <a:lnTo>
                          <a:pt x="761" y="5"/>
                        </a:lnTo>
                        <a:lnTo>
                          <a:pt x="754" y="4"/>
                        </a:lnTo>
                        <a:lnTo>
                          <a:pt x="741" y="4"/>
                        </a:lnTo>
                        <a:lnTo>
                          <a:pt x="726" y="4"/>
                        </a:lnTo>
                        <a:lnTo>
                          <a:pt x="707" y="3"/>
                        </a:lnTo>
                        <a:lnTo>
                          <a:pt x="686" y="3"/>
                        </a:lnTo>
                        <a:lnTo>
                          <a:pt x="663" y="2"/>
                        </a:lnTo>
                        <a:lnTo>
                          <a:pt x="639" y="2"/>
                        </a:lnTo>
                        <a:lnTo>
                          <a:pt x="614" y="2"/>
                        </a:lnTo>
                        <a:lnTo>
                          <a:pt x="589" y="1"/>
                        </a:lnTo>
                        <a:lnTo>
                          <a:pt x="565" y="1"/>
                        </a:lnTo>
                        <a:lnTo>
                          <a:pt x="543" y="1"/>
                        </a:lnTo>
                        <a:lnTo>
                          <a:pt x="523" y="1"/>
                        </a:lnTo>
                        <a:lnTo>
                          <a:pt x="505" y="1"/>
                        </a:lnTo>
                        <a:lnTo>
                          <a:pt x="491" y="0"/>
                        </a:lnTo>
                        <a:lnTo>
                          <a:pt x="482" y="0"/>
                        </a:lnTo>
                        <a:lnTo>
                          <a:pt x="478" y="0"/>
                        </a:lnTo>
                        <a:lnTo>
                          <a:pt x="620" y="13"/>
                        </a:lnTo>
                        <a:lnTo>
                          <a:pt x="631" y="15"/>
                        </a:lnTo>
                        <a:lnTo>
                          <a:pt x="649" y="16"/>
                        </a:lnTo>
                        <a:lnTo>
                          <a:pt x="671" y="19"/>
                        </a:lnTo>
                        <a:lnTo>
                          <a:pt x="696" y="22"/>
                        </a:lnTo>
                        <a:lnTo>
                          <a:pt x="722" y="24"/>
                        </a:lnTo>
                        <a:lnTo>
                          <a:pt x="744" y="27"/>
                        </a:lnTo>
                        <a:lnTo>
                          <a:pt x="762" y="28"/>
                        </a:lnTo>
                        <a:lnTo>
                          <a:pt x="772" y="30"/>
                        </a:lnTo>
                        <a:lnTo>
                          <a:pt x="809" y="33"/>
                        </a:lnTo>
                        <a:lnTo>
                          <a:pt x="843" y="38"/>
                        </a:lnTo>
                        <a:lnTo>
                          <a:pt x="873" y="42"/>
                        </a:lnTo>
                        <a:lnTo>
                          <a:pt x="900" y="47"/>
                        </a:lnTo>
                        <a:lnTo>
                          <a:pt x="926" y="54"/>
                        </a:lnTo>
                        <a:lnTo>
                          <a:pt x="949" y="60"/>
                        </a:lnTo>
                        <a:lnTo>
                          <a:pt x="968" y="67"/>
                        </a:lnTo>
                        <a:lnTo>
                          <a:pt x="987" y="73"/>
                        </a:lnTo>
                        <a:lnTo>
                          <a:pt x="1002" y="82"/>
                        </a:lnTo>
                        <a:lnTo>
                          <a:pt x="1014" y="90"/>
                        </a:lnTo>
                        <a:lnTo>
                          <a:pt x="1026" y="98"/>
                        </a:lnTo>
                        <a:lnTo>
                          <a:pt x="1034" y="106"/>
                        </a:lnTo>
                        <a:lnTo>
                          <a:pt x="1041" y="114"/>
                        </a:lnTo>
                        <a:lnTo>
                          <a:pt x="1045" y="123"/>
                        </a:lnTo>
                        <a:lnTo>
                          <a:pt x="1048" y="131"/>
                        </a:lnTo>
                        <a:lnTo>
                          <a:pt x="1049" y="139"/>
                        </a:lnTo>
                        <a:lnTo>
                          <a:pt x="1047" y="150"/>
                        </a:lnTo>
                        <a:lnTo>
                          <a:pt x="1038" y="161"/>
                        </a:lnTo>
                        <a:lnTo>
                          <a:pt x="1026" y="171"/>
                        </a:lnTo>
                        <a:lnTo>
                          <a:pt x="1010" y="181"/>
                        </a:lnTo>
                        <a:lnTo>
                          <a:pt x="988" y="190"/>
                        </a:lnTo>
                        <a:lnTo>
                          <a:pt x="962" y="199"/>
                        </a:lnTo>
                        <a:lnTo>
                          <a:pt x="934" y="207"/>
                        </a:lnTo>
                        <a:lnTo>
                          <a:pt x="901" y="215"/>
                        </a:lnTo>
                        <a:lnTo>
                          <a:pt x="866" y="222"/>
                        </a:lnTo>
                        <a:lnTo>
                          <a:pt x="827" y="229"/>
                        </a:lnTo>
                        <a:lnTo>
                          <a:pt x="785" y="234"/>
                        </a:lnTo>
                        <a:lnTo>
                          <a:pt x="741" y="238"/>
                        </a:lnTo>
                        <a:lnTo>
                          <a:pt x="694" y="243"/>
                        </a:lnTo>
                        <a:lnTo>
                          <a:pt x="646" y="245"/>
                        </a:lnTo>
                        <a:lnTo>
                          <a:pt x="596" y="248"/>
                        </a:lnTo>
                        <a:lnTo>
                          <a:pt x="544" y="248"/>
                        </a:lnTo>
                        <a:lnTo>
                          <a:pt x="493" y="248"/>
                        </a:lnTo>
                        <a:lnTo>
                          <a:pt x="442" y="245"/>
                        </a:lnTo>
                        <a:lnTo>
                          <a:pt x="394" y="243"/>
                        </a:lnTo>
                        <a:lnTo>
                          <a:pt x="347" y="238"/>
                        </a:lnTo>
                        <a:lnTo>
                          <a:pt x="303" y="234"/>
                        </a:lnTo>
                        <a:lnTo>
                          <a:pt x="261" y="229"/>
                        </a:lnTo>
                        <a:lnTo>
                          <a:pt x="222" y="222"/>
                        </a:lnTo>
                        <a:lnTo>
                          <a:pt x="186" y="215"/>
                        </a:lnTo>
                        <a:lnTo>
                          <a:pt x="153" y="207"/>
                        </a:lnTo>
                        <a:lnTo>
                          <a:pt x="124" y="199"/>
                        </a:lnTo>
                        <a:lnTo>
                          <a:pt x="99" y="190"/>
                        </a:lnTo>
                        <a:lnTo>
                          <a:pt x="78" y="181"/>
                        </a:lnTo>
                        <a:lnTo>
                          <a:pt x="61" y="171"/>
                        </a:lnTo>
                        <a:lnTo>
                          <a:pt x="48" y="161"/>
                        </a:lnTo>
                        <a:lnTo>
                          <a:pt x="40" y="150"/>
                        </a:lnTo>
                        <a:lnTo>
                          <a:pt x="38" y="139"/>
                        </a:lnTo>
                        <a:lnTo>
                          <a:pt x="40" y="131"/>
                        </a:lnTo>
                        <a:lnTo>
                          <a:pt x="47" y="123"/>
                        </a:lnTo>
                        <a:lnTo>
                          <a:pt x="58" y="114"/>
                        </a:lnTo>
                        <a:lnTo>
                          <a:pt x="73" y="105"/>
                        </a:lnTo>
                        <a:lnTo>
                          <a:pt x="93" y="96"/>
                        </a:lnTo>
                        <a:lnTo>
                          <a:pt x="116" y="87"/>
                        </a:lnTo>
                        <a:lnTo>
                          <a:pt x="142" y="79"/>
                        </a:lnTo>
                        <a:lnTo>
                          <a:pt x="172" y="70"/>
                        </a:lnTo>
                        <a:lnTo>
                          <a:pt x="205" y="62"/>
                        </a:lnTo>
                        <a:lnTo>
                          <a:pt x="240" y="54"/>
                        </a:lnTo>
                        <a:lnTo>
                          <a:pt x="280" y="46"/>
                        </a:lnTo>
                        <a:lnTo>
                          <a:pt x="320" y="39"/>
                        </a:lnTo>
                        <a:lnTo>
                          <a:pt x="364" y="32"/>
                        </a:lnTo>
                        <a:lnTo>
                          <a:pt x="409" y="26"/>
                        </a:lnTo>
                        <a:lnTo>
                          <a:pt x="456" y="20"/>
                        </a:lnTo>
                        <a:lnTo>
                          <a:pt x="504" y="16"/>
                        </a:lnTo>
                        <a:lnTo>
                          <a:pt x="463" y="12"/>
                        </a:lnTo>
                        <a:lnTo>
                          <a:pt x="419" y="11"/>
                        </a:lnTo>
                        <a:lnTo>
                          <a:pt x="376" y="12"/>
                        </a:lnTo>
                        <a:lnTo>
                          <a:pt x="332" y="16"/>
                        </a:lnTo>
                        <a:lnTo>
                          <a:pt x="290" y="20"/>
                        </a:lnTo>
                        <a:lnTo>
                          <a:pt x="247" y="27"/>
                        </a:lnTo>
                        <a:lnTo>
                          <a:pt x="208" y="37"/>
                        </a:lnTo>
                        <a:lnTo>
                          <a:pt x="169" y="46"/>
                        </a:lnTo>
                        <a:lnTo>
                          <a:pt x="133" y="56"/>
                        </a:lnTo>
                        <a:lnTo>
                          <a:pt x="101" y="67"/>
                        </a:lnTo>
                        <a:lnTo>
                          <a:pt x="72" y="78"/>
                        </a:lnTo>
                        <a:lnTo>
                          <a:pt x="48" y="91"/>
                        </a:lnTo>
                        <a:lnTo>
                          <a:pt x="27" y="102"/>
                        </a:lnTo>
                        <a:lnTo>
                          <a:pt x="12" y="114"/>
                        </a:lnTo>
                        <a:lnTo>
                          <a:pt x="3" y="125"/>
                        </a:lnTo>
                        <a:lnTo>
                          <a:pt x="0" y="136"/>
                        </a:lnTo>
                        <a:lnTo>
                          <a:pt x="2" y="150"/>
                        </a:lnTo>
                        <a:lnTo>
                          <a:pt x="10" y="163"/>
                        </a:lnTo>
                        <a:lnTo>
                          <a:pt x="24" y="176"/>
                        </a:lnTo>
                        <a:lnTo>
                          <a:pt x="41" y="189"/>
                        </a:lnTo>
                        <a:lnTo>
                          <a:pt x="64" y="201"/>
                        </a:lnTo>
                        <a:lnTo>
                          <a:pt x="91" y="213"/>
                        </a:lnTo>
                        <a:lnTo>
                          <a:pt x="122" y="224"/>
                        </a:lnTo>
                        <a:lnTo>
                          <a:pt x="156" y="235"/>
                        </a:lnTo>
                        <a:lnTo>
                          <a:pt x="194" y="244"/>
                        </a:lnTo>
                        <a:lnTo>
                          <a:pt x="236" y="253"/>
                        </a:lnTo>
                        <a:lnTo>
                          <a:pt x="281" y="260"/>
                        </a:lnTo>
                        <a:lnTo>
                          <a:pt x="328" y="267"/>
                        </a:lnTo>
                        <a:lnTo>
                          <a:pt x="379" y="272"/>
                        </a:lnTo>
                        <a:lnTo>
                          <a:pt x="430" y="275"/>
                        </a:lnTo>
                        <a:lnTo>
                          <a:pt x="485" y="278"/>
                        </a:lnTo>
                        <a:lnTo>
                          <a:pt x="541" y="279"/>
                        </a:lnTo>
                        <a:lnTo>
                          <a:pt x="581" y="279"/>
                        </a:lnTo>
                        <a:lnTo>
                          <a:pt x="620" y="278"/>
                        </a:lnTo>
                        <a:lnTo>
                          <a:pt x="660" y="275"/>
                        </a:lnTo>
                        <a:lnTo>
                          <a:pt x="696" y="273"/>
                        </a:lnTo>
                        <a:lnTo>
                          <a:pt x="733" y="269"/>
                        </a:lnTo>
                        <a:lnTo>
                          <a:pt x="769" y="266"/>
                        </a:lnTo>
                        <a:lnTo>
                          <a:pt x="802" y="261"/>
                        </a:lnTo>
                        <a:lnTo>
                          <a:pt x="836" y="257"/>
                        </a:lnTo>
                        <a:lnTo>
                          <a:pt x="867" y="251"/>
                        </a:lnTo>
                        <a:lnTo>
                          <a:pt x="897" y="245"/>
                        </a:lnTo>
                        <a:lnTo>
                          <a:pt x="924" y="238"/>
                        </a:lnTo>
                        <a:lnTo>
                          <a:pt x="951" y="231"/>
                        </a:lnTo>
                        <a:lnTo>
                          <a:pt x="975" y="224"/>
                        </a:lnTo>
                        <a:lnTo>
                          <a:pt x="998" y="216"/>
                        </a:lnTo>
                        <a:lnTo>
                          <a:pt x="1018" y="208"/>
                        </a:lnTo>
                        <a:lnTo>
                          <a:pt x="1036" y="200"/>
                        </a:lnTo>
                        <a:lnTo>
                          <a:pt x="1036" y="211"/>
                        </a:lnTo>
                        <a:lnTo>
                          <a:pt x="1036" y="221"/>
                        </a:lnTo>
                        <a:lnTo>
                          <a:pt x="1036" y="233"/>
                        </a:lnTo>
                        <a:lnTo>
                          <a:pt x="1035" y="244"/>
                        </a:lnTo>
                        <a:lnTo>
                          <a:pt x="1018" y="253"/>
                        </a:lnTo>
                        <a:lnTo>
                          <a:pt x="999" y="263"/>
                        </a:lnTo>
                        <a:lnTo>
                          <a:pt x="977" y="271"/>
                        </a:lnTo>
                        <a:lnTo>
                          <a:pt x="954" y="279"/>
                        </a:lnTo>
                        <a:lnTo>
                          <a:pt x="928" y="287"/>
                        </a:lnTo>
                        <a:lnTo>
                          <a:pt x="900" y="294"/>
                        </a:lnTo>
                        <a:lnTo>
                          <a:pt x="871" y="301"/>
                        </a:lnTo>
                        <a:lnTo>
                          <a:pt x="840" y="306"/>
                        </a:lnTo>
                        <a:lnTo>
                          <a:pt x="807" y="312"/>
                        </a:lnTo>
                        <a:lnTo>
                          <a:pt x="772" y="317"/>
                        </a:lnTo>
                        <a:lnTo>
                          <a:pt x="737" y="320"/>
                        </a:lnTo>
                        <a:lnTo>
                          <a:pt x="700" y="324"/>
                        </a:lnTo>
                        <a:lnTo>
                          <a:pt x="662" y="327"/>
                        </a:lnTo>
                        <a:lnTo>
                          <a:pt x="623" y="329"/>
                        </a:lnTo>
                        <a:lnTo>
                          <a:pt x="582" y="331"/>
                        </a:lnTo>
                        <a:lnTo>
                          <a:pt x="542" y="331"/>
                        </a:lnTo>
                        <a:lnTo>
                          <a:pt x="502" y="331"/>
                        </a:lnTo>
                        <a:lnTo>
                          <a:pt x="465" y="329"/>
                        </a:lnTo>
                        <a:lnTo>
                          <a:pt x="430" y="328"/>
                        </a:lnTo>
                        <a:lnTo>
                          <a:pt x="397" y="326"/>
                        </a:lnTo>
                        <a:lnTo>
                          <a:pt x="367" y="324"/>
                        </a:lnTo>
                        <a:lnTo>
                          <a:pt x="338" y="320"/>
                        </a:lnTo>
                        <a:lnTo>
                          <a:pt x="313" y="318"/>
                        </a:lnTo>
                        <a:lnTo>
                          <a:pt x="289" y="314"/>
                        </a:lnTo>
                        <a:lnTo>
                          <a:pt x="266" y="311"/>
                        </a:lnTo>
                        <a:lnTo>
                          <a:pt x="246" y="307"/>
                        </a:lnTo>
                        <a:lnTo>
                          <a:pt x="228" y="303"/>
                        </a:lnTo>
                        <a:lnTo>
                          <a:pt x="210" y="299"/>
                        </a:lnTo>
                        <a:lnTo>
                          <a:pt x="195" y="296"/>
                        </a:lnTo>
                        <a:lnTo>
                          <a:pt x="182" y="294"/>
                        </a:lnTo>
                        <a:lnTo>
                          <a:pt x="170" y="290"/>
                        </a:lnTo>
                        <a:lnTo>
                          <a:pt x="160" y="288"/>
                        </a:lnTo>
                        <a:lnTo>
                          <a:pt x="136" y="282"/>
                        </a:lnTo>
                        <a:lnTo>
                          <a:pt x="114" y="280"/>
                        </a:lnTo>
                        <a:lnTo>
                          <a:pt x="95" y="279"/>
                        </a:lnTo>
                        <a:lnTo>
                          <a:pt x="81" y="279"/>
                        </a:lnTo>
                        <a:lnTo>
                          <a:pt x="70" y="280"/>
                        </a:lnTo>
                        <a:lnTo>
                          <a:pt x="62" y="281"/>
                        </a:lnTo>
                        <a:lnTo>
                          <a:pt x="56" y="282"/>
                        </a:lnTo>
                        <a:lnTo>
                          <a:pt x="55" y="282"/>
                        </a:lnTo>
                        <a:lnTo>
                          <a:pt x="79" y="290"/>
                        </a:lnTo>
                        <a:lnTo>
                          <a:pt x="104" y="299"/>
                        </a:lnTo>
                        <a:lnTo>
                          <a:pt x="130" y="307"/>
                        </a:lnTo>
                        <a:lnTo>
                          <a:pt x="155" y="314"/>
                        </a:lnTo>
                        <a:lnTo>
                          <a:pt x="182" y="322"/>
                        </a:lnTo>
                        <a:lnTo>
                          <a:pt x="209" y="329"/>
                        </a:lnTo>
                        <a:lnTo>
                          <a:pt x="237" y="335"/>
                        </a:lnTo>
                        <a:lnTo>
                          <a:pt x="266" y="341"/>
                        </a:lnTo>
                        <a:lnTo>
                          <a:pt x="296" y="347"/>
                        </a:lnTo>
                        <a:lnTo>
                          <a:pt x="327" y="351"/>
                        </a:lnTo>
                        <a:lnTo>
                          <a:pt x="359" y="356"/>
                        </a:lnTo>
                        <a:lnTo>
                          <a:pt x="392" y="359"/>
                        </a:lnTo>
                        <a:lnTo>
                          <a:pt x="427" y="363"/>
                        </a:lnTo>
                        <a:lnTo>
                          <a:pt x="464" y="365"/>
                        </a:lnTo>
                        <a:lnTo>
                          <a:pt x="502" y="366"/>
                        </a:lnTo>
                        <a:lnTo>
                          <a:pt x="542" y="366"/>
                        </a:lnTo>
                        <a:lnTo>
                          <a:pt x="582" y="366"/>
                        </a:lnTo>
                        <a:lnTo>
                          <a:pt x="623" y="365"/>
                        </a:lnTo>
                        <a:lnTo>
                          <a:pt x="662" y="363"/>
                        </a:lnTo>
                        <a:lnTo>
                          <a:pt x="700" y="359"/>
                        </a:lnTo>
                        <a:lnTo>
                          <a:pt x="737" y="356"/>
                        </a:lnTo>
                        <a:lnTo>
                          <a:pt x="772" y="352"/>
                        </a:lnTo>
                        <a:lnTo>
                          <a:pt x="806" y="348"/>
                        </a:lnTo>
                        <a:lnTo>
                          <a:pt x="839" y="342"/>
                        </a:lnTo>
                        <a:lnTo>
                          <a:pt x="870" y="336"/>
                        </a:lnTo>
                        <a:lnTo>
                          <a:pt x="900" y="329"/>
                        </a:lnTo>
                        <a:lnTo>
                          <a:pt x="928" y="322"/>
                        </a:lnTo>
                        <a:lnTo>
                          <a:pt x="953" y="314"/>
                        </a:lnTo>
                        <a:lnTo>
                          <a:pt x="977" y="306"/>
                        </a:lnTo>
                        <a:lnTo>
                          <a:pt x="998" y="297"/>
                        </a:lnTo>
                        <a:lnTo>
                          <a:pt x="1018" y="288"/>
                        </a:lnTo>
                        <a:lnTo>
                          <a:pt x="1035" y="279"/>
                        </a:lnTo>
                        <a:lnTo>
                          <a:pt x="1034" y="326"/>
                        </a:lnTo>
                        <a:lnTo>
                          <a:pt x="1033" y="374"/>
                        </a:lnTo>
                        <a:lnTo>
                          <a:pt x="1032" y="423"/>
                        </a:lnTo>
                        <a:lnTo>
                          <a:pt x="1029" y="472"/>
                        </a:lnTo>
                        <a:lnTo>
                          <a:pt x="1025" y="522"/>
                        </a:lnTo>
                        <a:lnTo>
                          <a:pt x="1018" y="572"/>
                        </a:lnTo>
                        <a:lnTo>
                          <a:pt x="1007" y="620"/>
                        </a:lnTo>
                        <a:lnTo>
                          <a:pt x="995" y="668"/>
                        </a:lnTo>
                        <a:lnTo>
                          <a:pt x="987" y="694"/>
                        </a:lnTo>
                        <a:lnTo>
                          <a:pt x="976" y="720"/>
                        </a:lnTo>
                        <a:lnTo>
                          <a:pt x="966" y="746"/>
                        </a:lnTo>
                        <a:lnTo>
                          <a:pt x="953" y="771"/>
                        </a:lnTo>
                        <a:lnTo>
                          <a:pt x="939" y="795"/>
                        </a:lnTo>
                        <a:lnTo>
                          <a:pt x="926" y="818"/>
                        </a:lnTo>
                        <a:lnTo>
                          <a:pt x="912" y="840"/>
                        </a:lnTo>
                        <a:lnTo>
                          <a:pt x="897" y="860"/>
                        </a:lnTo>
                        <a:lnTo>
                          <a:pt x="881" y="879"/>
                        </a:lnTo>
                        <a:lnTo>
                          <a:pt x="865" y="898"/>
                        </a:lnTo>
                        <a:lnTo>
                          <a:pt x="846" y="916"/>
                        </a:lnTo>
                        <a:lnTo>
                          <a:pt x="829" y="934"/>
                        </a:lnTo>
                        <a:lnTo>
                          <a:pt x="810" y="950"/>
                        </a:lnTo>
                        <a:lnTo>
                          <a:pt x="793" y="966"/>
                        </a:lnTo>
                        <a:lnTo>
                          <a:pt x="775" y="981"/>
                        </a:lnTo>
                        <a:lnTo>
                          <a:pt x="759" y="995"/>
                        </a:lnTo>
                        <a:lnTo>
                          <a:pt x="742" y="1007"/>
                        </a:lnTo>
                        <a:lnTo>
                          <a:pt x="728" y="1018"/>
                        </a:lnTo>
                        <a:lnTo>
                          <a:pt x="715" y="1028"/>
                        </a:lnTo>
                        <a:lnTo>
                          <a:pt x="703" y="1036"/>
                        </a:lnTo>
                        <a:lnTo>
                          <a:pt x="694" y="1042"/>
                        </a:lnTo>
                        <a:lnTo>
                          <a:pt x="687" y="1048"/>
                        </a:lnTo>
                        <a:lnTo>
                          <a:pt x="683" y="1050"/>
                        </a:lnTo>
                        <a:lnTo>
                          <a:pt x="681" y="1051"/>
                        </a:lnTo>
                        <a:lnTo>
                          <a:pt x="702" y="1045"/>
                        </a:lnTo>
                        <a:lnTo>
                          <a:pt x="722" y="1040"/>
                        </a:lnTo>
                        <a:lnTo>
                          <a:pt x="740" y="1032"/>
                        </a:lnTo>
                        <a:lnTo>
                          <a:pt x="757" y="1023"/>
                        </a:lnTo>
                        <a:lnTo>
                          <a:pt x="775" y="1015"/>
                        </a:lnTo>
                        <a:lnTo>
                          <a:pt x="791" y="1005"/>
                        </a:lnTo>
                        <a:lnTo>
                          <a:pt x="807" y="995"/>
                        </a:lnTo>
                        <a:lnTo>
                          <a:pt x="823" y="983"/>
                        </a:lnTo>
                        <a:lnTo>
                          <a:pt x="837" y="972"/>
                        </a:lnTo>
                        <a:lnTo>
                          <a:pt x="852" y="959"/>
                        </a:lnTo>
                        <a:lnTo>
                          <a:pt x="866" y="946"/>
                        </a:lnTo>
                        <a:lnTo>
                          <a:pt x="878" y="932"/>
                        </a:lnTo>
                        <a:lnTo>
                          <a:pt x="892" y="917"/>
                        </a:lnTo>
                        <a:lnTo>
                          <a:pt x="905" y="904"/>
                        </a:lnTo>
                        <a:lnTo>
                          <a:pt x="916" y="889"/>
                        </a:lnTo>
                        <a:lnTo>
                          <a:pt x="929" y="872"/>
                        </a:lnTo>
                        <a:lnTo>
                          <a:pt x="952" y="840"/>
                        </a:lnTo>
                        <a:lnTo>
                          <a:pt x="973" y="808"/>
                        </a:lnTo>
                        <a:lnTo>
                          <a:pt x="990" y="774"/>
                        </a:lnTo>
                        <a:lnTo>
                          <a:pt x="1007" y="740"/>
                        </a:lnTo>
                        <a:lnTo>
                          <a:pt x="1021" y="705"/>
                        </a:lnTo>
                        <a:lnTo>
                          <a:pt x="1033" y="672"/>
                        </a:lnTo>
                        <a:lnTo>
                          <a:pt x="1042" y="638"/>
                        </a:lnTo>
                        <a:lnTo>
                          <a:pt x="1050" y="606"/>
                        </a:lnTo>
                        <a:lnTo>
                          <a:pt x="1052" y="587"/>
                        </a:lnTo>
                        <a:lnTo>
                          <a:pt x="1057" y="536"/>
                        </a:lnTo>
                        <a:lnTo>
                          <a:pt x="1064" y="461"/>
                        </a:lnTo>
                        <a:lnTo>
                          <a:pt x="1071" y="374"/>
                        </a:lnTo>
                        <a:lnTo>
                          <a:pt x="1076" y="286"/>
                        </a:lnTo>
                        <a:lnTo>
                          <a:pt x="1079" y="204"/>
                        </a:lnTo>
                        <a:lnTo>
                          <a:pt x="1076" y="138"/>
                        </a:lnTo>
                        <a:lnTo>
                          <a:pt x="1067" y="99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17"/>
                  <p:cNvSpPr>
                    <a:spLocks/>
                  </p:cNvSpPr>
                  <p:nvPr/>
                </p:nvSpPr>
                <p:spPr bwMode="auto">
                  <a:xfrm>
                    <a:off x="2419" y="1923"/>
                    <a:ext cx="370" cy="684"/>
                  </a:xfrm>
                  <a:custGeom>
                    <a:avLst/>
                    <a:gdLst/>
                    <a:ahLst/>
                    <a:cxnLst>
                      <a:cxn ang="0">
                        <a:pos x="516" y="844"/>
                      </a:cxn>
                      <a:cxn ang="0">
                        <a:pos x="483" y="842"/>
                      </a:cxn>
                      <a:cxn ang="0">
                        <a:pos x="449" y="837"/>
                      </a:cxn>
                      <a:cxn ang="0">
                        <a:pos x="416" y="830"/>
                      </a:cxn>
                      <a:cxn ang="0">
                        <a:pos x="382" y="821"/>
                      </a:cxn>
                      <a:cxn ang="0">
                        <a:pos x="351" y="808"/>
                      </a:cxn>
                      <a:cxn ang="0">
                        <a:pos x="319" y="793"/>
                      </a:cxn>
                      <a:cxn ang="0">
                        <a:pos x="288" y="776"/>
                      </a:cxn>
                      <a:cxn ang="0">
                        <a:pos x="240" y="744"/>
                      </a:cxn>
                      <a:cxn ang="0">
                        <a:pos x="181" y="688"/>
                      </a:cxn>
                      <a:cxn ang="0">
                        <a:pos x="133" y="619"/>
                      </a:cxn>
                      <a:cxn ang="0">
                        <a:pos x="93" y="541"/>
                      </a:cxn>
                      <a:cxn ang="0">
                        <a:pos x="65" y="453"/>
                      </a:cxn>
                      <a:cxn ang="0">
                        <a:pos x="45" y="360"/>
                      </a:cxn>
                      <a:cxn ang="0">
                        <a:pos x="37" y="262"/>
                      </a:cxn>
                      <a:cxn ang="0">
                        <a:pos x="38" y="162"/>
                      </a:cxn>
                      <a:cxn ang="0">
                        <a:pos x="15" y="0"/>
                      </a:cxn>
                      <a:cxn ang="0">
                        <a:pos x="7" y="106"/>
                      </a:cxn>
                      <a:cxn ang="0">
                        <a:pos x="0" y="236"/>
                      </a:cxn>
                      <a:cxn ang="0">
                        <a:pos x="4" y="322"/>
                      </a:cxn>
                      <a:cxn ang="0">
                        <a:pos x="14" y="407"/>
                      </a:cxn>
                      <a:cxn ang="0">
                        <a:pos x="33" y="491"/>
                      </a:cxn>
                      <a:cxn ang="0">
                        <a:pos x="60" y="572"/>
                      </a:cxn>
                      <a:cxn ang="0">
                        <a:pos x="97" y="648"/>
                      </a:cxn>
                      <a:cxn ang="0">
                        <a:pos x="144" y="716"/>
                      </a:cxn>
                      <a:cxn ang="0">
                        <a:pos x="203" y="774"/>
                      </a:cxn>
                      <a:cxn ang="0">
                        <a:pos x="274" y="821"/>
                      </a:cxn>
                      <a:cxn ang="0">
                        <a:pos x="324" y="843"/>
                      </a:cxn>
                      <a:cxn ang="0">
                        <a:pos x="357" y="856"/>
                      </a:cxn>
                      <a:cxn ang="0">
                        <a:pos x="378" y="868"/>
                      </a:cxn>
                      <a:cxn ang="0">
                        <a:pos x="388" y="889"/>
                      </a:cxn>
                      <a:cxn ang="0">
                        <a:pos x="397" y="973"/>
                      </a:cxn>
                      <a:cxn ang="0">
                        <a:pos x="393" y="1056"/>
                      </a:cxn>
                      <a:cxn ang="0">
                        <a:pos x="379" y="1139"/>
                      </a:cxn>
                      <a:cxn ang="0">
                        <a:pos x="350" y="1221"/>
                      </a:cxn>
                      <a:cxn ang="0">
                        <a:pos x="301" y="1298"/>
                      </a:cxn>
                      <a:cxn ang="0">
                        <a:pos x="225" y="1368"/>
                      </a:cxn>
                      <a:cxn ang="0">
                        <a:pos x="262" y="1361"/>
                      </a:cxn>
                      <a:cxn ang="0">
                        <a:pos x="298" y="1340"/>
                      </a:cxn>
                      <a:cxn ang="0">
                        <a:pos x="332" y="1308"/>
                      </a:cxn>
                      <a:cxn ang="0">
                        <a:pos x="363" y="1267"/>
                      </a:cxn>
                      <a:cxn ang="0">
                        <a:pos x="390" y="1220"/>
                      </a:cxn>
                      <a:cxn ang="0">
                        <a:pos x="414" y="1168"/>
                      </a:cxn>
                      <a:cxn ang="0">
                        <a:pos x="431" y="1115"/>
                      </a:cxn>
                      <a:cxn ang="0">
                        <a:pos x="441" y="1062"/>
                      </a:cxn>
                      <a:cxn ang="0">
                        <a:pos x="448" y="972"/>
                      </a:cxn>
                      <a:cxn ang="0">
                        <a:pos x="445" y="878"/>
                      </a:cxn>
                      <a:cxn ang="0">
                        <a:pos x="499" y="886"/>
                      </a:cxn>
                      <a:cxn ang="0">
                        <a:pos x="549" y="886"/>
                      </a:cxn>
                      <a:cxn ang="0">
                        <a:pos x="594" y="880"/>
                      </a:cxn>
                      <a:cxn ang="0">
                        <a:pos x="635" y="869"/>
                      </a:cxn>
                      <a:cxn ang="0">
                        <a:pos x="669" y="857"/>
                      </a:cxn>
                      <a:cxn ang="0">
                        <a:pos x="699" y="841"/>
                      </a:cxn>
                      <a:cxn ang="0">
                        <a:pos x="722" y="826"/>
                      </a:cxn>
                      <a:cxn ang="0">
                        <a:pos x="741" y="811"/>
                      </a:cxn>
                      <a:cxn ang="0">
                        <a:pos x="736" y="812"/>
                      </a:cxn>
                      <a:cxn ang="0">
                        <a:pos x="723" y="816"/>
                      </a:cxn>
                      <a:cxn ang="0">
                        <a:pos x="704" y="822"/>
                      </a:cxn>
                      <a:cxn ang="0">
                        <a:pos x="677" y="829"/>
                      </a:cxn>
                      <a:cxn ang="0">
                        <a:pos x="646" y="836"/>
                      </a:cxn>
                      <a:cxn ang="0">
                        <a:pos x="612" y="841"/>
                      </a:cxn>
                      <a:cxn ang="0">
                        <a:pos x="574" y="844"/>
                      </a:cxn>
                      <a:cxn ang="0">
                        <a:pos x="533" y="844"/>
                      </a:cxn>
                    </a:cxnLst>
                    <a:rect l="0" t="0" r="r" b="b"/>
                    <a:pathLst>
                      <a:path w="741" h="1368">
                        <a:moveTo>
                          <a:pt x="533" y="844"/>
                        </a:moveTo>
                        <a:lnTo>
                          <a:pt x="516" y="844"/>
                        </a:lnTo>
                        <a:lnTo>
                          <a:pt x="499" y="843"/>
                        </a:lnTo>
                        <a:lnTo>
                          <a:pt x="483" y="842"/>
                        </a:lnTo>
                        <a:lnTo>
                          <a:pt x="465" y="841"/>
                        </a:lnTo>
                        <a:lnTo>
                          <a:pt x="449" y="837"/>
                        </a:lnTo>
                        <a:lnTo>
                          <a:pt x="432" y="835"/>
                        </a:lnTo>
                        <a:lnTo>
                          <a:pt x="416" y="830"/>
                        </a:lnTo>
                        <a:lnTo>
                          <a:pt x="400" y="826"/>
                        </a:lnTo>
                        <a:lnTo>
                          <a:pt x="382" y="821"/>
                        </a:lnTo>
                        <a:lnTo>
                          <a:pt x="366" y="815"/>
                        </a:lnTo>
                        <a:lnTo>
                          <a:pt x="351" y="808"/>
                        </a:lnTo>
                        <a:lnTo>
                          <a:pt x="335" y="801"/>
                        </a:lnTo>
                        <a:lnTo>
                          <a:pt x="319" y="793"/>
                        </a:lnTo>
                        <a:lnTo>
                          <a:pt x="304" y="785"/>
                        </a:lnTo>
                        <a:lnTo>
                          <a:pt x="288" y="776"/>
                        </a:lnTo>
                        <a:lnTo>
                          <a:pt x="273" y="766"/>
                        </a:lnTo>
                        <a:lnTo>
                          <a:pt x="240" y="744"/>
                        </a:lnTo>
                        <a:lnTo>
                          <a:pt x="210" y="717"/>
                        </a:lnTo>
                        <a:lnTo>
                          <a:pt x="181" y="688"/>
                        </a:lnTo>
                        <a:lnTo>
                          <a:pt x="156" y="655"/>
                        </a:lnTo>
                        <a:lnTo>
                          <a:pt x="133" y="619"/>
                        </a:lnTo>
                        <a:lnTo>
                          <a:pt x="112" y="581"/>
                        </a:lnTo>
                        <a:lnTo>
                          <a:pt x="93" y="541"/>
                        </a:lnTo>
                        <a:lnTo>
                          <a:pt x="77" y="498"/>
                        </a:lnTo>
                        <a:lnTo>
                          <a:pt x="65" y="453"/>
                        </a:lnTo>
                        <a:lnTo>
                          <a:pt x="53" y="407"/>
                        </a:lnTo>
                        <a:lnTo>
                          <a:pt x="45" y="360"/>
                        </a:lnTo>
                        <a:lnTo>
                          <a:pt x="40" y="310"/>
                        </a:lnTo>
                        <a:lnTo>
                          <a:pt x="37" y="262"/>
                        </a:lnTo>
                        <a:lnTo>
                          <a:pt x="36" y="211"/>
                        </a:lnTo>
                        <a:lnTo>
                          <a:pt x="38" y="162"/>
                        </a:lnTo>
                        <a:lnTo>
                          <a:pt x="43" y="111"/>
                        </a:lnTo>
                        <a:lnTo>
                          <a:pt x="15" y="0"/>
                        </a:lnTo>
                        <a:lnTo>
                          <a:pt x="13" y="37"/>
                        </a:lnTo>
                        <a:lnTo>
                          <a:pt x="7" y="106"/>
                        </a:lnTo>
                        <a:lnTo>
                          <a:pt x="2" y="181"/>
                        </a:lnTo>
                        <a:lnTo>
                          <a:pt x="0" y="236"/>
                        </a:lnTo>
                        <a:lnTo>
                          <a:pt x="1" y="279"/>
                        </a:lnTo>
                        <a:lnTo>
                          <a:pt x="4" y="322"/>
                        </a:lnTo>
                        <a:lnTo>
                          <a:pt x="8" y="364"/>
                        </a:lnTo>
                        <a:lnTo>
                          <a:pt x="14" y="407"/>
                        </a:lnTo>
                        <a:lnTo>
                          <a:pt x="23" y="450"/>
                        </a:lnTo>
                        <a:lnTo>
                          <a:pt x="33" y="491"/>
                        </a:lnTo>
                        <a:lnTo>
                          <a:pt x="45" y="533"/>
                        </a:lnTo>
                        <a:lnTo>
                          <a:pt x="60" y="572"/>
                        </a:lnTo>
                        <a:lnTo>
                          <a:pt x="77" y="611"/>
                        </a:lnTo>
                        <a:lnTo>
                          <a:pt x="97" y="648"/>
                        </a:lnTo>
                        <a:lnTo>
                          <a:pt x="120" y="683"/>
                        </a:lnTo>
                        <a:lnTo>
                          <a:pt x="144" y="716"/>
                        </a:lnTo>
                        <a:lnTo>
                          <a:pt x="173" y="746"/>
                        </a:lnTo>
                        <a:lnTo>
                          <a:pt x="203" y="774"/>
                        </a:lnTo>
                        <a:lnTo>
                          <a:pt x="237" y="799"/>
                        </a:lnTo>
                        <a:lnTo>
                          <a:pt x="274" y="821"/>
                        </a:lnTo>
                        <a:lnTo>
                          <a:pt x="301" y="834"/>
                        </a:lnTo>
                        <a:lnTo>
                          <a:pt x="324" y="843"/>
                        </a:lnTo>
                        <a:lnTo>
                          <a:pt x="342" y="850"/>
                        </a:lnTo>
                        <a:lnTo>
                          <a:pt x="357" y="856"/>
                        </a:lnTo>
                        <a:lnTo>
                          <a:pt x="369" y="861"/>
                        </a:lnTo>
                        <a:lnTo>
                          <a:pt x="378" y="868"/>
                        </a:lnTo>
                        <a:lnTo>
                          <a:pt x="384" y="878"/>
                        </a:lnTo>
                        <a:lnTo>
                          <a:pt x="388" y="889"/>
                        </a:lnTo>
                        <a:lnTo>
                          <a:pt x="395" y="931"/>
                        </a:lnTo>
                        <a:lnTo>
                          <a:pt x="397" y="973"/>
                        </a:lnTo>
                        <a:lnTo>
                          <a:pt x="396" y="1015"/>
                        </a:lnTo>
                        <a:lnTo>
                          <a:pt x="393" y="1056"/>
                        </a:lnTo>
                        <a:lnTo>
                          <a:pt x="387" y="1098"/>
                        </a:lnTo>
                        <a:lnTo>
                          <a:pt x="379" y="1139"/>
                        </a:lnTo>
                        <a:lnTo>
                          <a:pt x="367" y="1181"/>
                        </a:lnTo>
                        <a:lnTo>
                          <a:pt x="350" y="1221"/>
                        </a:lnTo>
                        <a:lnTo>
                          <a:pt x="328" y="1260"/>
                        </a:lnTo>
                        <a:lnTo>
                          <a:pt x="301" y="1298"/>
                        </a:lnTo>
                        <a:lnTo>
                          <a:pt x="266" y="1334"/>
                        </a:lnTo>
                        <a:lnTo>
                          <a:pt x="225" y="1368"/>
                        </a:lnTo>
                        <a:lnTo>
                          <a:pt x="243" y="1366"/>
                        </a:lnTo>
                        <a:lnTo>
                          <a:pt x="262" y="1361"/>
                        </a:lnTo>
                        <a:lnTo>
                          <a:pt x="280" y="1351"/>
                        </a:lnTo>
                        <a:lnTo>
                          <a:pt x="298" y="1340"/>
                        </a:lnTo>
                        <a:lnTo>
                          <a:pt x="316" y="1325"/>
                        </a:lnTo>
                        <a:lnTo>
                          <a:pt x="332" y="1308"/>
                        </a:lnTo>
                        <a:lnTo>
                          <a:pt x="348" y="1288"/>
                        </a:lnTo>
                        <a:lnTo>
                          <a:pt x="363" y="1267"/>
                        </a:lnTo>
                        <a:lnTo>
                          <a:pt x="378" y="1244"/>
                        </a:lnTo>
                        <a:lnTo>
                          <a:pt x="390" y="1220"/>
                        </a:lnTo>
                        <a:lnTo>
                          <a:pt x="402" y="1195"/>
                        </a:lnTo>
                        <a:lnTo>
                          <a:pt x="414" y="1168"/>
                        </a:lnTo>
                        <a:lnTo>
                          <a:pt x="423" y="1142"/>
                        </a:lnTo>
                        <a:lnTo>
                          <a:pt x="431" y="1115"/>
                        </a:lnTo>
                        <a:lnTo>
                          <a:pt x="437" y="1089"/>
                        </a:lnTo>
                        <a:lnTo>
                          <a:pt x="441" y="1062"/>
                        </a:lnTo>
                        <a:lnTo>
                          <a:pt x="447" y="1017"/>
                        </a:lnTo>
                        <a:lnTo>
                          <a:pt x="448" y="972"/>
                        </a:lnTo>
                        <a:lnTo>
                          <a:pt x="447" y="926"/>
                        </a:lnTo>
                        <a:lnTo>
                          <a:pt x="445" y="878"/>
                        </a:lnTo>
                        <a:lnTo>
                          <a:pt x="472" y="882"/>
                        </a:lnTo>
                        <a:lnTo>
                          <a:pt x="499" y="886"/>
                        </a:lnTo>
                        <a:lnTo>
                          <a:pt x="524" y="887"/>
                        </a:lnTo>
                        <a:lnTo>
                          <a:pt x="549" y="886"/>
                        </a:lnTo>
                        <a:lnTo>
                          <a:pt x="572" y="883"/>
                        </a:lnTo>
                        <a:lnTo>
                          <a:pt x="594" y="880"/>
                        </a:lnTo>
                        <a:lnTo>
                          <a:pt x="615" y="875"/>
                        </a:lnTo>
                        <a:lnTo>
                          <a:pt x="635" y="869"/>
                        </a:lnTo>
                        <a:lnTo>
                          <a:pt x="652" y="864"/>
                        </a:lnTo>
                        <a:lnTo>
                          <a:pt x="669" y="857"/>
                        </a:lnTo>
                        <a:lnTo>
                          <a:pt x="684" y="849"/>
                        </a:lnTo>
                        <a:lnTo>
                          <a:pt x="699" y="841"/>
                        </a:lnTo>
                        <a:lnTo>
                          <a:pt x="712" y="834"/>
                        </a:lnTo>
                        <a:lnTo>
                          <a:pt x="722" y="826"/>
                        </a:lnTo>
                        <a:lnTo>
                          <a:pt x="733" y="818"/>
                        </a:lnTo>
                        <a:lnTo>
                          <a:pt x="741" y="811"/>
                        </a:lnTo>
                        <a:lnTo>
                          <a:pt x="739" y="811"/>
                        </a:lnTo>
                        <a:lnTo>
                          <a:pt x="736" y="812"/>
                        </a:lnTo>
                        <a:lnTo>
                          <a:pt x="730" y="814"/>
                        </a:lnTo>
                        <a:lnTo>
                          <a:pt x="723" y="816"/>
                        </a:lnTo>
                        <a:lnTo>
                          <a:pt x="714" y="820"/>
                        </a:lnTo>
                        <a:lnTo>
                          <a:pt x="704" y="822"/>
                        </a:lnTo>
                        <a:lnTo>
                          <a:pt x="691" y="826"/>
                        </a:lnTo>
                        <a:lnTo>
                          <a:pt x="677" y="829"/>
                        </a:lnTo>
                        <a:lnTo>
                          <a:pt x="662" y="833"/>
                        </a:lnTo>
                        <a:lnTo>
                          <a:pt x="646" y="836"/>
                        </a:lnTo>
                        <a:lnTo>
                          <a:pt x="629" y="838"/>
                        </a:lnTo>
                        <a:lnTo>
                          <a:pt x="612" y="841"/>
                        </a:lnTo>
                        <a:lnTo>
                          <a:pt x="593" y="843"/>
                        </a:lnTo>
                        <a:lnTo>
                          <a:pt x="574" y="844"/>
                        </a:lnTo>
                        <a:lnTo>
                          <a:pt x="554" y="844"/>
                        </a:lnTo>
                        <a:lnTo>
                          <a:pt x="533" y="84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18"/>
                  <p:cNvSpPr>
                    <a:spLocks/>
                  </p:cNvSpPr>
                  <p:nvPr/>
                </p:nvSpPr>
                <p:spPr bwMode="auto">
                  <a:xfrm>
                    <a:off x="2728" y="2369"/>
                    <a:ext cx="100" cy="242"/>
                  </a:xfrm>
                  <a:custGeom>
                    <a:avLst/>
                    <a:gdLst/>
                    <a:ahLst/>
                    <a:cxnLst>
                      <a:cxn ang="0">
                        <a:pos x="63" y="164"/>
                      </a:cxn>
                      <a:cxn ang="0">
                        <a:pos x="57" y="126"/>
                      </a:cxn>
                      <a:cxn ang="0">
                        <a:pos x="53" y="82"/>
                      </a:cxn>
                      <a:cxn ang="0">
                        <a:pos x="48" y="38"/>
                      </a:cxn>
                      <a:cxn ang="0">
                        <a:pos x="44" y="0"/>
                      </a:cxn>
                      <a:cxn ang="0">
                        <a:pos x="0" y="19"/>
                      </a:cxn>
                      <a:cxn ang="0">
                        <a:pos x="1" y="63"/>
                      </a:cxn>
                      <a:cxn ang="0">
                        <a:pos x="5" y="112"/>
                      </a:cxn>
                      <a:cxn ang="0">
                        <a:pos x="10" y="157"/>
                      </a:cxn>
                      <a:cxn ang="0">
                        <a:pos x="15" y="186"/>
                      </a:cxn>
                      <a:cxn ang="0">
                        <a:pos x="23" y="215"/>
                      </a:cxn>
                      <a:cxn ang="0">
                        <a:pos x="33" y="243"/>
                      </a:cxn>
                      <a:cxn ang="0">
                        <a:pos x="43" y="269"/>
                      </a:cxn>
                      <a:cxn ang="0">
                        <a:pos x="54" y="296"/>
                      </a:cxn>
                      <a:cxn ang="0">
                        <a:pos x="66" y="320"/>
                      </a:cxn>
                      <a:cxn ang="0">
                        <a:pos x="79" y="343"/>
                      </a:cxn>
                      <a:cxn ang="0">
                        <a:pos x="92" y="366"/>
                      </a:cxn>
                      <a:cxn ang="0">
                        <a:pos x="104" y="385"/>
                      </a:cxn>
                      <a:cxn ang="0">
                        <a:pos x="118" y="405"/>
                      </a:cxn>
                      <a:cxn ang="0">
                        <a:pos x="131" y="422"/>
                      </a:cxn>
                      <a:cxn ang="0">
                        <a:pos x="143" y="437"/>
                      </a:cxn>
                      <a:cxn ang="0">
                        <a:pos x="156" y="451"/>
                      </a:cxn>
                      <a:cxn ang="0">
                        <a:pos x="168" y="463"/>
                      </a:cxn>
                      <a:cxn ang="0">
                        <a:pos x="179" y="472"/>
                      </a:cxn>
                      <a:cxn ang="0">
                        <a:pos x="190" y="480"/>
                      </a:cxn>
                      <a:cxn ang="0">
                        <a:pos x="199" y="485"/>
                      </a:cxn>
                      <a:cxn ang="0">
                        <a:pos x="164" y="427"/>
                      </a:cxn>
                      <a:cxn ang="0">
                        <a:pos x="138" y="377"/>
                      </a:cxn>
                      <a:cxn ang="0">
                        <a:pos x="116" y="335"/>
                      </a:cxn>
                      <a:cxn ang="0">
                        <a:pos x="99" y="297"/>
                      </a:cxn>
                      <a:cxn ang="0">
                        <a:pos x="86" y="262"/>
                      </a:cxn>
                      <a:cxn ang="0">
                        <a:pos x="76" y="230"/>
                      </a:cxn>
                      <a:cxn ang="0">
                        <a:pos x="69" y="198"/>
                      </a:cxn>
                      <a:cxn ang="0">
                        <a:pos x="63" y="164"/>
                      </a:cxn>
                    </a:cxnLst>
                    <a:rect l="0" t="0" r="r" b="b"/>
                    <a:pathLst>
                      <a:path w="199" h="485">
                        <a:moveTo>
                          <a:pt x="63" y="164"/>
                        </a:moveTo>
                        <a:lnTo>
                          <a:pt x="57" y="126"/>
                        </a:lnTo>
                        <a:lnTo>
                          <a:pt x="53" y="82"/>
                        </a:lnTo>
                        <a:lnTo>
                          <a:pt x="48" y="38"/>
                        </a:lnTo>
                        <a:lnTo>
                          <a:pt x="44" y="0"/>
                        </a:lnTo>
                        <a:lnTo>
                          <a:pt x="0" y="19"/>
                        </a:lnTo>
                        <a:lnTo>
                          <a:pt x="1" y="63"/>
                        </a:lnTo>
                        <a:lnTo>
                          <a:pt x="5" y="112"/>
                        </a:lnTo>
                        <a:lnTo>
                          <a:pt x="10" y="157"/>
                        </a:lnTo>
                        <a:lnTo>
                          <a:pt x="15" y="186"/>
                        </a:lnTo>
                        <a:lnTo>
                          <a:pt x="23" y="215"/>
                        </a:lnTo>
                        <a:lnTo>
                          <a:pt x="33" y="243"/>
                        </a:lnTo>
                        <a:lnTo>
                          <a:pt x="43" y="269"/>
                        </a:lnTo>
                        <a:lnTo>
                          <a:pt x="54" y="296"/>
                        </a:lnTo>
                        <a:lnTo>
                          <a:pt x="66" y="320"/>
                        </a:lnTo>
                        <a:lnTo>
                          <a:pt x="79" y="343"/>
                        </a:lnTo>
                        <a:lnTo>
                          <a:pt x="92" y="366"/>
                        </a:lnTo>
                        <a:lnTo>
                          <a:pt x="104" y="385"/>
                        </a:lnTo>
                        <a:lnTo>
                          <a:pt x="118" y="405"/>
                        </a:lnTo>
                        <a:lnTo>
                          <a:pt x="131" y="422"/>
                        </a:lnTo>
                        <a:lnTo>
                          <a:pt x="143" y="437"/>
                        </a:lnTo>
                        <a:lnTo>
                          <a:pt x="156" y="451"/>
                        </a:lnTo>
                        <a:lnTo>
                          <a:pt x="168" y="463"/>
                        </a:lnTo>
                        <a:lnTo>
                          <a:pt x="179" y="472"/>
                        </a:lnTo>
                        <a:lnTo>
                          <a:pt x="190" y="480"/>
                        </a:lnTo>
                        <a:lnTo>
                          <a:pt x="199" y="485"/>
                        </a:lnTo>
                        <a:lnTo>
                          <a:pt x="164" y="427"/>
                        </a:lnTo>
                        <a:lnTo>
                          <a:pt x="138" y="377"/>
                        </a:lnTo>
                        <a:lnTo>
                          <a:pt x="116" y="335"/>
                        </a:lnTo>
                        <a:lnTo>
                          <a:pt x="99" y="297"/>
                        </a:lnTo>
                        <a:lnTo>
                          <a:pt x="86" y="262"/>
                        </a:lnTo>
                        <a:lnTo>
                          <a:pt x="76" y="230"/>
                        </a:lnTo>
                        <a:lnTo>
                          <a:pt x="69" y="198"/>
                        </a:lnTo>
                        <a:lnTo>
                          <a:pt x="63" y="164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19"/>
                  <p:cNvSpPr>
                    <a:spLocks/>
                  </p:cNvSpPr>
                  <p:nvPr/>
                </p:nvSpPr>
                <p:spPr bwMode="auto">
                  <a:xfrm>
                    <a:off x="2582" y="2027"/>
                    <a:ext cx="219" cy="256"/>
                  </a:xfrm>
                  <a:custGeom>
                    <a:avLst/>
                    <a:gdLst/>
                    <a:ahLst/>
                    <a:cxnLst>
                      <a:cxn ang="0">
                        <a:pos x="255" y="387"/>
                      </a:cxn>
                      <a:cxn ang="0">
                        <a:pos x="231" y="434"/>
                      </a:cxn>
                      <a:cxn ang="0">
                        <a:pos x="217" y="471"/>
                      </a:cxn>
                      <a:cxn ang="0">
                        <a:pos x="214" y="507"/>
                      </a:cxn>
                      <a:cxn ang="0">
                        <a:pos x="401" y="351"/>
                      </a:cxn>
                      <a:cxn ang="0">
                        <a:pos x="382" y="351"/>
                      </a:cxn>
                      <a:cxn ang="0">
                        <a:pos x="349" y="351"/>
                      </a:cxn>
                      <a:cxn ang="0">
                        <a:pos x="321" y="355"/>
                      </a:cxn>
                      <a:cxn ang="0">
                        <a:pos x="309" y="371"/>
                      </a:cxn>
                      <a:cxn ang="0">
                        <a:pos x="425" y="120"/>
                      </a:cxn>
                      <a:cxn ang="0">
                        <a:pos x="413" y="130"/>
                      </a:cxn>
                      <a:cxn ang="0">
                        <a:pos x="390" y="153"/>
                      </a:cxn>
                      <a:cxn ang="0">
                        <a:pos x="374" y="174"/>
                      </a:cxn>
                      <a:cxn ang="0">
                        <a:pos x="357" y="202"/>
                      </a:cxn>
                      <a:cxn ang="0">
                        <a:pos x="344" y="222"/>
                      </a:cxn>
                      <a:cxn ang="0">
                        <a:pos x="297" y="143"/>
                      </a:cxn>
                      <a:cxn ang="0">
                        <a:pos x="324" y="142"/>
                      </a:cxn>
                      <a:cxn ang="0">
                        <a:pos x="359" y="139"/>
                      </a:cxn>
                      <a:cxn ang="0">
                        <a:pos x="386" y="136"/>
                      </a:cxn>
                      <a:cxn ang="0">
                        <a:pos x="405" y="127"/>
                      </a:cxn>
                      <a:cxn ang="0">
                        <a:pos x="412" y="122"/>
                      </a:cxn>
                      <a:cxn ang="0">
                        <a:pos x="212" y="6"/>
                      </a:cxn>
                      <a:cxn ang="0">
                        <a:pos x="220" y="52"/>
                      </a:cxn>
                      <a:cxn ang="0">
                        <a:pos x="235" y="79"/>
                      </a:cxn>
                      <a:cxn ang="0">
                        <a:pos x="253" y="114"/>
                      </a:cxn>
                      <a:cxn ang="0">
                        <a:pos x="173" y="123"/>
                      </a:cxn>
                      <a:cxn ang="0">
                        <a:pos x="184" y="98"/>
                      </a:cxn>
                      <a:cxn ang="0">
                        <a:pos x="199" y="57"/>
                      </a:cxn>
                      <a:cxn ang="0">
                        <a:pos x="83" y="233"/>
                      </a:cxn>
                      <a:cxn ang="0">
                        <a:pos x="38" y="142"/>
                      </a:cxn>
                      <a:cxn ang="0">
                        <a:pos x="75" y="143"/>
                      </a:cxn>
                      <a:cxn ang="0">
                        <a:pos x="105" y="140"/>
                      </a:cxn>
                      <a:cxn ang="0">
                        <a:pos x="131" y="127"/>
                      </a:cxn>
                      <a:cxn ang="0">
                        <a:pos x="67" y="251"/>
                      </a:cxn>
                      <a:cxn ang="0">
                        <a:pos x="129" y="372"/>
                      </a:cxn>
                      <a:cxn ang="0">
                        <a:pos x="117" y="363"/>
                      </a:cxn>
                      <a:cxn ang="0">
                        <a:pos x="97" y="354"/>
                      </a:cxn>
                      <a:cxn ang="0">
                        <a:pos x="76" y="353"/>
                      </a:cxn>
                      <a:cxn ang="0">
                        <a:pos x="48" y="353"/>
                      </a:cxn>
                      <a:cxn ang="0">
                        <a:pos x="33" y="353"/>
                      </a:cxn>
                      <a:cxn ang="0">
                        <a:pos x="202" y="469"/>
                      </a:cxn>
                      <a:cxn ang="0">
                        <a:pos x="185" y="413"/>
                      </a:cxn>
                      <a:cxn ang="0">
                        <a:pos x="154" y="357"/>
                      </a:cxn>
                      <a:cxn ang="0">
                        <a:pos x="108" y="279"/>
                      </a:cxn>
                      <a:cxn ang="0">
                        <a:pos x="162" y="145"/>
                      </a:cxn>
                      <a:cxn ang="0">
                        <a:pos x="274" y="354"/>
                      </a:cxn>
                      <a:cxn ang="0">
                        <a:pos x="173" y="357"/>
                      </a:cxn>
                      <a:cxn ang="0">
                        <a:pos x="189" y="366"/>
                      </a:cxn>
                      <a:cxn ang="0">
                        <a:pos x="208" y="375"/>
                      </a:cxn>
                    </a:cxnLst>
                    <a:rect l="0" t="0" r="r" b="b"/>
                    <a:pathLst>
                      <a:path w="438" h="511">
                        <a:moveTo>
                          <a:pt x="261" y="373"/>
                        </a:moveTo>
                        <a:lnTo>
                          <a:pt x="259" y="377"/>
                        </a:lnTo>
                        <a:lnTo>
                          <a:pt x="255" y="387"/>
                        </a:lnTo>
                        <a:lnTo>
                          <a:pt x="248" y="401"/>
                        </a:lnTo>
                        <a:lnTo>
                          <a:pt x="240" y="417"/>
                        </a:lnTo>
                        <a:lnTo>
                          <a:pt x="231" y="434"/>
                        </a:lnTo>
                        <a:lnTo>
                          <a:pt x="225" y="451"/>
                        </a:lnTo>
                        <a:lnTo>
                          <a:pt x="219" y="463"/>
                        </a:lnTo>
                        <a:lnTo>
                          <a:pt x="217" y="471"/>
                        </a:lnTo>
                        <a:lnTo>
                          <a:pt x="215" y="484"/>
                        </a:lnTo>
                        <a:lnTo>
                          <a:pt x="214" y="497"/>
                        </a:lnTo>
                        <a:lnTo>
                          <a:pt x="214" y="507"/>
                        </a:lnTo>
                        <a:lnTo>
                          <a:pt x="214" y="511"/>
                        </a:lnTo>
                        <a:lnTo>
                          <a:pt x="350" y="270"/>
                        </a:lnTo>
                        <a:lnTo>
                          <a:pt x="401" y="351"/>
                        </a:lnTo>
                        <a:lnTo>
                          <a:pt x="398" y="351"/>
                        </a:lnTo>
                        <a:lnTo>
                          <a:pt x="392" y="351"/>
                        </a:lnTo>
                        <a:lnTo>
                          <a:pt x="382" y="351"/>
                        </a:lnTo>
                        <a:lnTo>
                          <a:pt x="372" y="351"/>
                        </a:lnTo>
                        <a:lnTo>
                          <a:pt x="360" y="351"/>
                        </a:lnTo>
                        <a:lnTo>
                          <a:pt x="349" y="351"/>
                        </a:lnTo>
                        <a:lnTo>
                          <a:pt x="339" y="351"/>
                        </a:lnTo>
                        <a:lnTo>
                          <a:pt x="332" y="351"/>
                        </a:lnTo>
                        <a:lnTo>
                          <a:pt x="321" y="355"/>
                        </a:lnTo>
                        <a:lnTo>
                          <a:pt x="314" y="362"/>
                        </a:lnTo>
                        <a:lnTo>
                          <a:pt x="310" y="369"/>
                        </a:lnTo>
                        <a:lnTo>
                          <a:pt x="309" y="371"/>
                        </a:lnTo>
                        <a:lnTo>
                          <a:pt x="438" y="371"/>
                        </a:lnTo>
                        <a:lnTo>
                          <a:pt x="362" y="243"/>
                        </a:lnTo>
                        <a:lnTo>
                          <a:pt x="425" y="120"/>
                        </a:lnTo>
                        <a:lnTo>
                          <a:pt x="424" y="121"/>
                        </a:lnTo>
                        <a:lnTo>
                          <a:pt x="419" y="124"/>
                        </a:lnTo>
                        <a:lnTo>
                          <a:pt x="413" y="130"/>
                        </a:lnTo>
                        <a:lnTo>
                          <a:pt x="405" y="137"/>
                        </a:lnTo>
                        <a:lnTo>
                          <a:pt x="398" y="145"/>
                        </a:lnTo>
                        <a:lnTo>
                          <a:pt x="390" y="153"/>
                        </a:lnTo>
                        <a:lnTo>
                          <a:pt x="384" y="160"/>
                        </a:lnTo>
                        <a:lnTo>
                          <a:pt x="379" y="167"/>
                        </a:lnTo>
                        <a:lnTo>
                          <a:pt x="374" y="174"/>
                        </a:lnTo>
                        <a:lnTo>
                          <a:pt x="369" y="183"/>
                        </a:lnTo>
                        <a:lnTo>
                          <a:pt x="363" y="192"/>
                        </a:lnTo>
                        <a:lnTo>
                          <a:pt x="357" y="202"/>
                        </a:lnTo>
                        <a:lnTo>
                          <a:pt x="351" y="211"/>
                        </a:lnTo>
                        <a:lnTo>
                          <a:pt x="347" y="218"/>
                        </a:lnTo>
                        <a:lnTo>
                          <a:pt x="344" y="222"/>
                        </a:lnTo>
                        <a:lnTo>
                          <a:pt x="343" y="225"/>
                        </a:lnTo>
                        <a:lnTo>
                          <a:pt x="295" y="143"/>
                        </a:lnTo>
                        <a:lnTo>
                          <a:pt x="297" y="143"/>
                        </a:lnTo>
                        <a:lnTo>
                          <a:pt x="303" y="143"/>
                        </a:lnTo>
                        <a:lnTo>
                          <a:pt x="312" y="142"/>
                        </a:lnTo>
                        <a:lnTo>
                          <a:pt x="324" y="142"/>
                        </a:lnTo>
                        <a:lnTo>
                          <a:pt x="335" y="140"/>
                        </a:lnTo>
                        <a:lnTo>
                          <a:pt x="348" y="140"/>
                        </a:lnTo>
                        <a:lnTo>
                          <a:pt x="359" y="139"/>
                        </a:lnTo>
                        <a:lnTo>
                          <a:pt x="369" y="139"/>
                        </a:lnTo>
                        <a:lnTo>
                          <a:pt x="378" y="138"/>
                        </a:lnTo>
                        <a:lnTo>
                          <a:pt x="386" y="136"/>
                        </a:lnTo>
                        <a:lnTo>
                          <a:pt x="393" y="132"/>
                        </a:lnTo>
                        <a:lnTo>
                          <a:pt x="400" y="130"/>
                        </a:lnTo>
                        <a:lnTo>
                          <a:pt x="405" y="127"/>
                        </a:lnTo>
                        <a:lnTo>
                          <a:pt x="409" y="124"/>
                        </a:lnTo>
                        <a:lnTo>
                          <a:pt x="411" y="123"/>
                        </a:lnTo>
                        <a:lnTo>
                          <a:pt x="412" y="122"/>
                        </a:lnTo>
                        <a:lnTo>
                          <a:pt x="280" y="122"/>
                        </a:lnTo>
                        <a:lnTo>
                          <a:pt x="212" y="0"/>
                        </a:lnTo>
                        <a:lnTo>
                          <a:pt x="212" y="6"/>
                        </a:lnTo>
                        <a:lnTo>
                          <a:pt x="213" y="19"/>
                        </a:lnTo>
                        <a:lnTo>
                          <a:pt x="215" y="37"/>
                        </a:lnTo>
                        <a:lnTo>
                          <a:pt x="220" y="52"/>
                        </a:lnTo>
                        <a:lnTo>
                          <a:pt x="223" y="59"/>
                        </a:lnTo>
                        <a:lnTo>
                          <a:pt x="229" y="68"/>
                        </a:lnTo>
                        <a:lnTo>
                          <a:pt x="235" y="79"/>
                        </a:lnTo>
                        <a:lnTo>
                          <a:pt x="242" y="92"/>
                        </a:lnTo>
                        <a:lnTo>
                          <a:pt x="248" y="104"/>
                        </a:lnTo>
                        <a:lnTo>
                          <a:pt x="253" y="114"/>
                        </a:lnTo>
                        <a:lnTo>
                          <a:pt x="257" y="121"/>
                        </a:lnTo>
                        <a:lnTo>
                          <a:pt x="258" y="123"/>
                        </a:lnTo>
                        <a:lnTo>
                          <a:pt x="173" y="123"/>
                        </a:lnTo>
                        <a:lnTo>
                          <a:pt x="175" y="120"/>
                        </a:lnTo>
                        <a:lnTo>
                          <a:pt x="179" y="109"/>
                        </a:lnTo>
                        <a:lnTo>
                          <a:pt x="184" y="98"/>
                        </a:lnTo>
                        <a:lnTo>
                          <a:pt x="190" y="87"/>
                        </a:lnTo>
                        <a:lnTo>
                          <a:pt x="195" y="75"/>
                        </a:lnTo>
                        <a:lnTo>
                          <a:pt x="199" y="57"/>
                        </a:lnTo>
                        <a:lnTo>
                          <a:pt x="203" y="42"/>
                        </a:lnTo>
                        <a:lnTo>
                          <a:pt x="204" y="36"/>
                        </a:lnTo>
                        <a:lnTo>
                          <a:pt x="83" y="233"/>
                        </a:lnTo>
                        <a:lnTo>
                          <a:pt x="28" y="142"/>
                        </a:lnTo>
                        <a:lnTo>
                          <a:pt x="30" y="142"/>
                        </a:lnTo>
                        <a:lnTo>
                          <a:pt x="38" y="142"/>
                        </a:lnTo>
                        <a:lnTo>
                          <a:pt x="48" y="142"/>
                        </a:lnTo>
                        <a:lnTo>
                          <a:pt x="61" y="143"/>
                        </a:lnTo>
                        <a:lnTo>
                          <a:pt x="75" y="143"/>
                        </a:lnTo>
                        <a:lnTo>
                          <a:pt x="88" y="142"/>
                        </a:lnTo>
                        <a:lnTo>
                          <a:pt x="98" y="142"/>
                        </a:lnTo>
                        <a:lnTo>
                          <a:pt x="105" y="140"/>
                        </a:lnTo>
                        <a:lnTo>
                          <a:pt x="115" y="137"/>
                        </a:lnTo>
                        <a:lnTo>
                          <a:pt x="124" y="131"/>
                        </a:lnTo>
                        <a:lnTo>
                          <a:pt x="131" y="127"/>
                        </a:lnTo>
                        <a:lnTo>
                          <a:pt x="134" y="124"/>
                        </a:lnTo>
                        <a:lnTo>
                          <a:pt x="0" y="124"/>
                        </a:lnTo>
                        <a:lnTo>
                          <a:pt x="67" y="251"/>
                        </a:lnTo>
                        <a:lnTo>
                          <a:pt x="0" y="372"/>
                        </a:lnTo>
                        <a:lnTo>
                          <a:pt x="130" y="373"/>
                        </a:lnTo>
                        <a:lnTo>
                          <a:pt x="129" y="372"/>
                        </a:lnTo>
                        <a:lnTo>
                          <a:pt x="127" y="370"/>
                        </a:lnTo>
                        <a:lnTo>
                          <a:pt x="123" y="368"/>
                        </a:lnTo>
                        <a:lnTo>
                          <a:pt x="117" y="363"/>
                        </a:lnTo>
                        <a:lnTo>
                          <a:pt x="112" y="360"/>
                        </a:lnTo>
                        <a:lnTo>
                          <a:pt x="105" y="356"/>
                        </a:lnTo>
                        <a:lnTo>
                          <a:pt x="97" y="354"/>
                        </a:lnTo>
                        <a:lnTo>
                          <a:pt x="89" y="353"/>
                        </a:lnTo>
                        <a:lnTo>
                          <a:pt x="83" y="353"/>
                        </a:lnTo>
                        <a:lnTo>
                          <a:pt x="76" y="353"/>
                        </a:lnTo>
                        <a:lnTo>
                          <a:pt x="67" y="353"/>
                        </a:lnTo>
                        <a:lnTo>
                          <a:pt x="58" y="353"/>
                        </a:lnTo>
                        <a:lnTo>
                          <a:pt x="48" y="353"/>
                        </a:lnTo>
                        <a:lnTo>
                          <a:pt x="40" y="353"/>
                        </a:lnTo>
                        <a:lnTo>
                          <a:pt x="36" y="353"/>
                        </a:lnTo>
                        <a:lnTo>
                          <a:pt x="33" y="353"/>
                        </a:lnTo>
                        <a:lnTo>
                          <a:pt x="81" y="273"/>
                        </a:lnTo>
                        <a:lnTo>
                          <a:pt x="204" y="477"/>
                        </a:lnTo>
                        <a:lnTo>
                          <a:pt x="202" y="469"/>
                        </a:lnTo>
                        <a:lnTo>
                          <a:pt x="197" y="451"/>
                        </a:lnTo>
                        <a:lnTo>
                          <a:pt x="191" y="429"/>
                        </a:lnTo>
                        <a:lnTo>
                          <a:pt x="185" y="413"/>
                        </a:lnTo>
                        <a:lnTo>
                          <a:pt x="180" y="402"/>
                        </a:lnTo>
                        <a:lnTo>
                          <a:pt x="168" y="383"/>
                        </a:lnTo>
                        <a:lnTo>
                          <a:pt x="154" y="357"/>
                        </a:lnTo>
                        <a:lnTo>
                          <a:pt x="138" y="328"/>
                        </a:lnTo>
                        <a:lnTo>
                          <a:pt x="122" y="302"/>
                        </a:lnTo>
                        <a:lnTo>
                          <a:pt x="108" y="279"/>
                        </a:lnTo>
                        <a:lnTo>
                          <a:pt x="99" y="262"/>
                        </a:lnTo>
                        <a:lnTo>
                          <a:pt x="96" y="256"/>
                        </a:lnTo>
                        <a:lnTo>
                          <a:pt x="162" y="145"/>
                        </a:lnTo>
                        <a:lnTo>
                          <a:pt x="269" y="144"/>
                        </a:lnTo>
                        <a:lnTo>
                          <a:pt x="333" y="247"/>
                        </a:lnTo>
                        <a:lnTo>
                          <a:pt x="274" y="354"/>
                        </a:lnTo>
                        <a:lnTo>
                          <a:pt x="168" y="354"/>
                        </a:lnTo>
                        <a:lnTo>
                          <a:pt x="169" y="355"/>
                        </a:lnTo>
                        <a:lnTo>
                          <a:pt x="173" y="357"/>
                        </a:lnTo>
                        <a:lnTo>
                          <a:pt x="177" y="360"/>
                        </a:lnTo>
                        <a:lnTo>
                          <a:pt x="183" y="363"/>
                        </a:lnTo>
                        <a:lnTo>
                          <a:pt x="189" y="366"/>
                        </a:lnTo>
                        <a:lnTo>
                          <a:pt x="196" y="370"/>
                        </a:lnTo>
                        <a:lnTo>
                          <a:pt x="203" y="373"/>
                        </a:lnTo>
                        <a:lnTo>
                          <a:pt x="208" y="375"/>
                        </a:lnTo>
                        <a:lnTo>
                          <a:pt x="261" y="373"/>
                        </a:lnTo>
                        <a:close/>
                      </a:path>
                    </a:pathLst>
                  </a:custGeom>
                  <a:solidFill>
                    <a:srgbClr val="4C4C4C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4" name="Picture 29" descr="C:\Users\user\AppData\Local\Microsoft\Windows\Temporary Internet Files\Content.IE5\A2BTMA6X\MC900232187[1].wm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800600" y="3124200"/>
                  <a:ext cx="533400" cy="238941"/>
                </a:xfrm>
                <a:prstGeom prst="rect">
                  <a:avLst/>
                </a:prstGeom>
                <a:noFill/>
              </p:spPr>
            </p:pic>
            <p:pic>
              <p:nvPicPr>
                <p:cNvPr id="45" name="Picture 30" descr="C:\Users\user\AppData\Local\Microsoft\Windows\Temporary Internet Files\Content.IE5\WOAC1Z27\MC900264560[1].wmf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16200000">
                  <a:off x="6019800" y="3429000"/>
                  <a:ext cx="516723" cy="3048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46" name="Picture 32" descr="C:\Users\user\AppData\Local\Microsoft\Windows\Temporary Internet Files\Content.IE5\WOAC1Z27\MC900084816[1].wmf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038600" y="3048000"/>
                  <a:ext cx="599160" cy="341769"/>
                </a:xfrm>
                <a:prstGeom prst="rect">
                  <a:avLst/>
                </a:prstGeom>
                <a:noFill/>
              </p:spPr>
            </p:pic>
            <p:pic>
              <p:nvPicPr>
                <p:cNvPr id="47" name="Picture 32" descr="C:\Users\user\AppData\Local\Microsoft\Windows\Temporary Internet Files\Content.IE5\WOAC1Z27\MC900084816[1].wmf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5960997">
                  <a:off x="3168304" y="3340243"/>
                  <a:ext cx="599160" cy="341769"/>
                </a:xfrm>
                <a:prstGeom prst="rect">
                  <a:avLst/>
                </a:prstGeom>
                <a:noFill/>
              </p:spPr>
            </p:pic>
            <p:pic>
              <p:nvPicPr>
                <p:cNvPr id="48" name="Picture 30" descr="C:\Users\user\AppData\Local\Microsoft\Windows\Temporary Internet Files\Content.IE5\WOAC1Z27\MC900264560[1].wmf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rot="5400000">
                  <a:off x="3273442" y="4618438"/>
                  <a:ext cx="516723" cy="3048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49" name="Picture 32" descr="C:\Users\user\AppData\Local\Microsoft\Windows\Temporary Internet Files\Content.IE5\WOAC1Z27\MC900084816[1].wmf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5715000" y="3048000"/>
                  <a:ext cx="599160" cy="341769"/>
                </a:xfrm>
                <a:prstGeom prst="rect">
                  <a:avLst/>
                </a:prstGeom>
                <a:noFill/>
              </p:spPr>
            </p:pic>
            <p:pic>
              <p:nvPicPr>
                <p:cNvPr id="50" name="Picture 32" descr="C:\Users\user\AppData\Local\Microsoft\Windows\Temporary Internet Files\Content.IE5\WOAC1Z27\MC900084816[1].wmf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 rot="15933692">
                  <a:off x="5913777" y="4317809"/>
                  <a:ext cx="599160" cy="341769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9" name="Picture 29" descr="C:\Users\user\AppData\Local\Microsoft\Windows\Temporary Internet Files\Content.IE5\A2BTMA6X\MC900232187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241437" y="4047432"/>
                <a:ext cx="533400" cy="238941"/>
              </a:xfrm>
              <a:prstGeom prst="rect">
                <a:avLst/>
              </a:prstGeom>
              <a:noFill/>
            </p:spPr>
          </p:pic>
          <p:pic>
            <p:nvPicPr>
              <p:cNvPr id="30" name="Picture 29" descr="C:\Users\user\AppData\Local\Microsoft\Windows\Temporary Internet Files\Content.IE5\A2BTMA6X\MC900232187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16611381">
                <a:off x="6284555" y="4121985"/>
                <a:ext cx="533400" cy="238941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Group 7"/>
            <p:cNvGrpSpPr>
              <a:grpSpLocks noChangeAspect="1"/>
            </p:cNvGrpSpPr>
            <p:nvPr/>
          </p:nvGrpSpPr>
          <p:grpSpPr bwMode="auto">
            <a:xfrm>
              <a:off x="3600867" y="2895600"/>
              <a:ext cx="132933" cy="209194"/>
              <a:chOff x="2398" y="1831"/>
              <a:chExt cx="570" cy="897"/>
            </a:xfrm>
          </p:grpSpPr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2413" y="1865"/>
                <a:ext cx="551" cy="850"/>
              </a:xfrm>
              <a:custGeom>
                <a:avLst/>
                <a:gdLst/>
                <a:ahLst/>
                <a:cxnLst>
                  <a:cxn ang="0">
                    <a:pos x="1066" y="506"/>
                  </a:cxn>
                  <a:cxn ang="0">
                    <a:pos x="1083" y="327"/>
                  </a:cxn>
                  <a:cxn ang="0">
                    <a:pos x="1101" y="147"/>
                  </a:cxn>
                  <a:cxn ang="0">
                    <a:pos x="1091" y="100"/>
                  </a:cxn>
                  <a:cxn ang="0">
                    <a:pos x="1041" y="63"/>
                  </a:cxn>
                  <a:cxn ang="0">
                    <a:pos x="953" y="34"/>
                  </a:cxn>
                  <a:cxn ang="0">
                    <a:pos x="836" y="14"/>
                  </a:cxn>
                  <a:cxn ang="0">
                    <a:pos x="695" y="2"/>
                  </a:cxn>
                  <a:cxn ang="0">
                    <a:pos x="540" y="1"/>
                  </a:cxn>
                  <a:cxn ang="0">
                    <a:pos x="393" y="16"/>
                  </a:cxn>
                  <a:cxn ang="0">
                    <a:pos x="269" y="42"/>
                  </a:cxn>
                  <a:cxn ang="0">
                    <a:pos x="172" y="71"/>
                  </a:cxn>
                  <a:cxn ang="0">
                    <a:pos x="110" y="96"/>
                  </a:cxn>
                  <a:cxn ang="0">
                    <a:pos x="88" y="107"/>
                  </a:cxn>
                  <a:cxn ang="0">
                    <a:pos x="106" y="456"/>
                  </a:cxn>
                  <a:cxn ang="0">
                    <a:pos x="138" y="618"/>
                  </a:cxn>
                  <a:cxn ang="0">
                    <a:pos x="179" y="729"/>
                  </a:cxn>
                  <a:cxn ang="0">
                    <a:pos x="248" y="821"/>
                  </a:cxn>
                  <a:cxn ang="0">
                    <a:pos x="291" y="858"/>
                  </a:cxn>
                  <a:cxn ang="0">
                    <a:pos x="332" y="892"/>
                  </a:cxn>
                  <a:cxn ang="0">
                    <a:pos x="374" y="923"/>
                  </a:cxn>
                  <a:cxn ang="0">
                    <a:pos x="414" y="948"/>
                  </a:cxn>
                  <a:cxn ang="0">
                    <a:pos x="453" y="960"/>
                  </a:cxn>
                  <a:cxn ang="0">
                    <a:pos x="481" y="1043"/>
                  </a:cxn>
                  <a:cxn ang="0">
                    <a:pos x="474" y="1257"/>
                  </a:cxn>
                  <a:cxn ang="0">
                    <a:pos x="422" y="1376"/>
                  </a:cxn>
                  <a:cxn ang="0">
                    <a:pos x="368" y="1430"/>
                  </a:cxn>
                  <a:cxn ang="0">
                    <a:pos x="276" y="1447"/>
                  </a:cxn>
                  <a:cxn ang="0">
                    <a:pos x="175" y="1460"/>
                  </a:cxn>
                  <a:cxn ang="0">
                    <a:pos x="94" y="1477"/>
                  </a:cxn>
                  <a:cxn ang="0">
                    <a:pos x="38" y="1500"/>
                  </a:cxn>
                  <a:cxn ang="0">
                    <a:pos x="5" y="1530"/>
                  </a:cxn>
                  <a:cxn ang="0">
                    <a:pos x="3" y="1568"/>
                  </a:cxn>
                  <a:cxn ang="0">
                    <a:pos x="46" y="1609"/>
                  </a:cxn>
                  <a:cxn ang="0">
                    <a:pos x="131" y="1645"/>
                  </a:cxn>
                  <a:cxn ang="0">
                    <a:pos x="248" y="1673"/>
                  </a:cxn>
                  <a:cxn ang="0">
                    <a:pos x="388" y="1691"/>
                  </a:cxn>
                  <a:cxn ang="0">
                    <a:pos x="539" y="1698"/>
                  </a:cxn>
                  <a:cxn ang="0">
                    <a:pos x="689" y="1691"/>
                  </a:cxn>
                  <a:cxn ang="0">
                    <a:pos x="826" y="1672"/>
                  </a:cxn>
                  <a:cxn ang="0">
                    <a:pos x="943" y="1642"/>
                  </a:cxn>
                  <a:cxn ang="0">
                    <a:pos x="1026" y="1605"/>
                  </a:cxn>
                  <a:cxn ang="0">
                    <a:pos x="1067" y="1562"/>
                  </a:cxn>
                  <a:cxn ang="0">
                    <a:pos x="1064" y="1525"/>
                  </a:cxn>
                  <a:cxn ang="0">
                    <a:pos x="1027" y="1498"/>
                  </a:cxn>
                  <a:cxn ang="0">
                    <a:pos x="967" y="1473"/>
                  </a:cxn>
                  <a:cxn ang="0">
                    <a:pos x="886" y="1454"/>
                  </a:cxn>
                  <a:cxn ang="0">
                    <a:pos x="792" y="1438"/>
                  </a:cxn>
                  <a:cxn ang="0">
                    <a:pos x="699" y="1411"/>
                  </a:cxn>
                  <a:cxn ang="0">
                    <a:pos x="646" y="1314"/>
                  </a:cxn>
                  <a:cxn ang="0">
                    <a:pos x="619" y="1208"/>
                  </a:cxn>
                  <a:cxn ang="0">
                    <a:pos x="618" y="1062"/>
                  </a:cxn>
                  <a:cxn ang="0">
                    <a:pos x="668" y="954"/>
                  </a:cxn>
                  <a:cxn ang="0">
                    <a:pos x="771" y="925"/>
                  </a:cxn>
                  <a:cxn ang="0">
                    <a:pos x="848" y="881"/>
                  </a:cxn>
                  <a:cxn ang="0">
                    <a:pos x="901" y="836"/>
                  </a:cxn>
                  <a:cxn ang="0">
                    <a:pos x="932" y="800"/>
                  </a:cxn>
                  <a:cxn ang="0">
                    <a:pos x="942" y="785"/>
                  </a:cxn>
                </a:cxnLst>
                <a:rect l="0" t="0" r="r" b="b"/>
                <a:pathLst>
                  <a:path w="1102" h="1698">
                    <a:moveTo>
                      <a:pt x="942" y="785"/>
                    </a:moveTo>
                    <a:lnTo>
                      <a:pt x="1065" y="523"/>
                    </a:lnTo>
                    <a:lnTo>
                      <a:pt x="1066" y="506"/>
                    </a:lnTo>
                    <a:lnTo>
                      <a:pt x="1071" y="462"/>
                    </a:lnTo>
                    <a:lnTo>
                      <a:pt x="1076" y="400"/>
                    </a:lnTo>
                    <a:lnTo>
                      <a:pt x="1083" y="327"/>
                    </a:lnTo>
                    <a:lnTo>
                      <a:pt x="1090" y="256"/>
                    </a:lnTo>
                    <a:lnTo>
                      <a:pt x="1096" y="192"/>
                    </a:lnTo>
                    <a:lnTo>
                      <a:pt x="1101" y="147"/>
                    </a:lnTo>
                    <a:lnTo>
                      <a:pt x="1102" y="129"/>
                    </a:lnTo>
                    <a:lnTo>
                      <a:pt x="1099" y="114"/>
                    </a:lnTo>
                    <a:lnTo>
                      <a:pt x="1091" y="100"/>
                    </a:lnTo>
                    <a:lnTo>
                      <a:pt x="1079" y="87"/>
                    </a:lnTo>
                    <a:lnTo>
                      <a:pt x="1061" y="75"/>
                    </a:lnTo>
                    <a:lnTo>
                      <a:pt x="1041" y="63"/>
                    </a:lnTo>
                    <a:lnTo>
                      <a:pt x="1015" y="53"/>
                    </a:lnTo>
                    <a:lnTo>
                      <a:pt x="985" y="42"/>
                    </a:lnTo>
                    <a:lnTo>
                      <a:pt x="953" y="34"/>
                    </a:lnTo>
                    <a:lnTo>
                      <a:pt x="916" y="26"/>
                    </a:lnTo>
                    <a:lnTo>
                      <a:pt x="877" y="19"/>
                    </a:lnTo>
                    <a:lnTo>
                      <a:pt x="836" y="14"/>
                    </a:lnTo>
                    <a:lnTo>
                      <a:pt x="791" y="9"/>
                    </a:lnTo>
                    <a:lnTo>
                      <a:pt x="744" y="4"/>
                    </a:lnTo>
                    <a:lnTo>
                      <a:pt x="695" y="2"/>
                    </a:lnTo>
                    <a:lnTo>
                      <a:pt x="645" y="0"/>
                    </a:lnTo>
                    <a:lnTo>
                      <a:pt x="592" y="0"/>
                    </a:lnTo>
                    <a:lnTo>
                      <a:pt x="540" y="1"/>
                    </a:lnTo>
                    <a:lnTo>
                      <a:pt x="489" y="4"/>
                    </a:lnTo>
                    <a:lnTo>
                      <a:pt x="441" y="9"/>
                    </a:lnTo>
                    <a:lnTo>
                      <a:pt x="393" y="16"/>
                    </a:lnTo>
                    <a:lnTo>
                      <a:pt x="350" y="24"/>
                    </a:lnTo>
                    <a:lnTo>
                      <a:pt x="308" y="32"/>
                    </a:lnTo>
                    <a:lnTo>
                      <a:pt x="269" y="42"/>
                    </a:lnTo>
                    <a:lnTo>
                      <a:pt x="233" y="52"/>
                    </a:lnTo>
                    <a:lnTo>
                      <a:pt x="201" y="62"/>
                    </a:lnTo>
                    <a:lnTo>
                      <a:pt x="172" y="71"/>
                    </a:lnTo>
                    <a:lnTo>
                      <a:pt x="148" y="81"/>
                    </a:lnTo>
                    <a:lnTo>
                      <a:pt x="126" y="89"/>
                    </a:lnTo>
                    <a:lnTo>
                      <a:pt x="110" y="96"/>
                    </a:lnTo>
                    <a:lnTo>
                      <a:pt x="97" y="101"/>
                    </a:lnTo>
                    <a:lnTo>
                      <a:pt x="91" y="105"/>
                    </a:lnTo>
                    <a:lnTo>
                      <a:pt x="88" y="107"/>
                    </a:lnTo>
                    <a:lnTo>
                      <a:pt x="92" y="197"/>
                    </a:lnTo>
                    <a:lnTo>
                      <a:pt x="96" y="326"/>
                    </a:lnTo>
                    <a:lnTo>
                      <a:pt x="106" y="456"/>
                    </a:lnTo>
                    <a:lnTo>
                      <a:pt x="118" y="547"/>
                    </a:lnTo>
                    <a:lnTo>
                      <a:pt x="127" y="582"/>
                    </a:lnTo>
                    <a:lnTo>
                      <a:pt x="138" y="618"/>
                    </a:lnTo>
                    <a:lnTo>
                      <a:pt x="149" y="656"/>
                    </a:lnTo>
                    <a:lnTo>
                      <a:pt x="163" y="693"/>
                    </a:lnTo>
                    <a:lnTo>
                      <a:pt x="179" y="729"/>
                    </a:lnTo>
                    <a:lnTo>
                      <a:pt x="199" y="763"/>
                    </a:lnTo>
                    <a:lnTo>
                      <a:pt x="222" y="794"/>
                    </a:lnTo>
                    <a:lnTo>
                      <a:pt x="248" y="821"/>
                    </a:lnTo>
                    <a:lnTo>
                      <a:pt x="262" y="833"/>
                    </a:lnTo>
                    <a:lnTo>
                      <a:pt x="277" y="845"/>
                    </a:lnTo>
                    <a:lnTo>
                      <a:pt x="291" y="858"/>
                    </a:lnTo>
                    <a:lnTo>
                      <a:pt x="305" y="869"/>
                    </a:lnTo>
                    <a:lnTo>
                      <a:pt x="319" y="881"/>
                    </a:lnTo>
                    <a:lnTo>
                      <a:pt x="332" y="892"/>
                    </a:lnTo>
                    <a:lnTo>
                      <a:pt x="346" y="904"/>
                    </a:lnTo>
                    <a:lnTo>
                      <a:pt x="360" y="914"/>
                    </a:lnTo>
                    <a:lnTo>
                      <a:pt x="374" y="923"/>
                    </a:lnTo>
                    <a:lnTo>
                      <a:pt x="387" y="933"/>
                    </a:lnTo>
                    <a:lnTo>
                      <a:pt x="400" y="941"/>
                    </a:lnTo>
                    <a:lnTo>
                      <a:pt x="414" y="948"/>
                    </a:lnTo>
                    <a:lnTo>
                      <a:pt x="427" y="953"/>
                    </a:lnTo>
                    <a:lnTo>
                      <a:pt x="441" y="958"/>
                    </a:lnTo>
                    <a:lnTo>
                      <a:pt x="453" y="960"/>
                    </a:lnTo>
                    <a:lnTo>
                      <a:pt x="467" y="963"/>
                    </a:lnTo>
                    <a:lnTo>
                      <a:pt x="472" y="986"/>
                    </a:lnTo>
                    <a:lnTo>
                      <a:pt x="481" y="1043"/>
                    </a:lnTo>
                    <a:lnTo>
                      <a:pt x="488" y="1118"/>
                    </a:lnTo>
                    <a:lnTo>
                      <a:pt x="486" y="1194"/>
                    </a:lnTo>
                    <a:lnTo>
                      <a:pt x="474" y="1257"/>
                    </a:lnTo>
                    <a:lnTo>
                      <a:pt x="459" y="1306"/>
                    </a:lnTo>
                    <a:lnTo>
                      <a:pt x="442" y="1345"/>
                    </a:lnTo>
                    <a:lnTo>
                      <a:pt x="422" y="1376"/>
                    </a:lnTo>
                    <a:lnTo>
                      <a:pt x="403" y="1398"/>
                    </a:lnTo>
                    <a:lnTo>
                      <a:pt x="384" y="1417"/>
                    </a:lnTo>
                    <a:lnTo>
                      <a:pt x="368" y="1430"/>
                    </a:lnTo>
                    <a:lnTo>
                      <a:pt x="354" y="1441"/>
                    </a:lnTo>
                    <a:lnTo>
                      <a:pt x="314" y="1443"/>
                    </a:lnTo>
                    <a:lnTo>
                      <a:pt x="276" y="1447"/>
                    </a:lnTo>
                    <a:lnTo>
                      <a:pt x="240" y="1450"/>
                    </a:lnTo>
                    <a:lnTo>
                      <a:pt x="206" y="1455"/>
                    </a:lnTo>
                    <a:lnTo>
                      <a:pt x="175" y="1460"/>
                    </a:lnTo>
                    <a:lnTo>
                      <a:pt x="146" y="1465"/>
                    </a:lnTo>
                    <a:lnTo>
                      <a:pt x="118" y="1471"/>
                    </a:lnTo>
                    <a:lnTo>
                      <a:pt x="94" y="1477"/>
                    </a:lnTo>
                    <a:lnTo>
                      <a:pt x="73" y="1484"/>
                    </a:lnTo>
                    <a:lnTo>
                      <a:pt x="54" y="1492"/>
                    </a:lnTo>
                    <a:lnTo>
                      <a:pt x="38" y="1500"/>
                    </a:lnTo>
                    <a:lnTo>
                      <a:pt x="24" y="1509"/>
                    </a:lnTo>
                    <a:lnTo>
                      <a:pt x="13" y="1519"/>
                    </a:lnTo>
                    <a:lnTo>
                      <a:pt x="5" y="1530"/>
                    </a:lnTo>
                    <a:lnTo>
                      <a:pt x="1" y="1540"/>
                    </a:lnTo>
                    <a:lnTo>
                      <a:pt x="0" y="1553"/>
                    </a:lnTo>
                    <a:lnTo>
                      <a:pt x="3" y="1568"/>
                    </a:lnTo>
                    <a:lnTo>
                      <a:pt x="11" y="1582"/>
                    </a:lnTo>
                    <a:lnTo>
                      <a:pt x="26" y="1596"/>
                    </a:lnTo>
                    <a:lnTo>
                      <a:pt x="46" y="1609"/>
                    </a:lnTo>
                    <a:lnTo>
                      <a:pt x="70" y="1622"/>
                    </a:lnTo>
                    <a:lnTo>
                      <a:pt x="99" y="1634"/>
                    </a:lnTo>
                    <a:lnTo>
                      <a:pt x="131" y="1645"/>
                    </a:lnTo>
                    <a:lnTo>
                      <a:pt x="167" y="1656"/>
                    </a:lnTo>
                    <a:lnTo>
                      <a:pt x="206" y="1665"/>
                    </a:lnTo>
                    <a:lnTo>
                      <a:pt x="248" y="1673"/>
                    </a:lnTo>
                    <a:lnTo>
                      <a:pt x="292" y="1681"/>
                    </a:lnTo>
                    <a:lnTo>
                      <a:pt x="339" y="1687"/>
                    </a:lnTo>
                    <a:lnTo>
                      <a:pt x="388" y="1691"/>
                    </a:lnTo>
                    <a:lnTo>
                      <a:pt x="437" y="1695"/>
                    </a:lnTo>
                    <a:lnTo>
                      <a:pt x="488" y="1697"/>
                    </a:lnTo>
                    <a:lnTo>
                      <a:pt x="539" y="1698"/>
                    </a:lnTo>
                    <a:lnTo>
                      <a:pt x="589" y="1697"/>
                    </a:lnTo>
                    <a:lnTo>
                      <a:pt x="640" y="1695"/>
                    </a:lnTo>
                    <a:lnTo>
                      <a:pt x="689" y="1691"/>
                    </a:lnTo>
                    <a:lnTo>
                      <a:pt x="737" y="1685"/>
                    </a:lnTo>
                    <a:lnTo>
                      <a:pt x="783" y="1680"/>
                    </a:lnTo>
                    <a:lnTo>
                      <a:pt x="826" y="1672"/>
                    </a:lnTo>
                    <a:lnTo>
                      <a:pt x="868" y="1662"/>
                    </a:lnTo>
                    <a:lnTo>
                      <a:pt x="907" y="1652"/>
                    </a:lnTo>
                    <a:lnTo>
                      <a:pt x="943" y="1642"/>
                    </a:lnTo>
                    <a:lnTo>
                      <a:pt x="974" y="1630"/>
                    </a:lnTo>
                    <a:lnTo>
                      <a:pt x="1003" y="1617"/>
                    </a:lnTo>
                    <a:lnTo>
                      <a:pt x="1026" y="1605"/>
                    </a:lnTo>
                    <a:lnTo>
                      <a:pt x="1045" y="1591"/>
                    </a:lnTo>
                    <a:lnTo>
                      <a:pt x="1059" y="1576"/>
                    </a:lnTo>
                    <a:lnTo>
                      <a:pt x="1067" y="1562"/>
                    </a:lnTo>
                    <a:lnTo>
                      <a:pt x="1071" y="1547"/>
                    </a:lnTo>
                    <a:lnTo>
                      <a:pt x="1068" y="1536"/>
                    </a:lnTo>
                    <a:lnTo>
                      <a:pt x="1064" y="1525"/>
                    </a:lnTo>
                    <a:lnTo>
                      <a:pt x="1055" y="1516"/>
                    </a:lnTo>
                    <a:lnTo>
                      <a:pt x="1042" y="1507"/>
                    </a:lnTo>
                    <a:lnTo>
                      <a:pt x="1027" y="1498"/>
                    </a:lnTo>
                    <a:lnTo>
                      <a:pt x="1010" y="1489"/>
                    </a:lnTo>
                    <a:lnTo>
                      <a:pt x="989" y="1481"/>
                    </a:lnTo>
                    <a:lnTo>
                      <a:pt x="967" y="1473"/>
                    </a:lnTo>
                    <a:lnTo>
                      <a:pt x="942" y="1466"/>
                    </a:lnTo>
                    <a:lnTo>
                      <a:pt x="915" y="1460"/>
                    </a:lnTo>
                    <a:lnTo>
                      <a:pt x="886" y="1454"/>
                    </a:lnTo>
                    <a:lnTo>
                      <a:pt x="856" y="1448"/>
                    </a:lnTo>
                    <a:lnTo>
                      <a:pt x="824" y="1443"/>
                    </a:lnTo>
                    <a:lnTo>
                      <a:pt x="792" y="1438"/>
                    </a:lnTo>
                    <a:lnTo>
                      <a:pt x="759" y="1434"/>
                    </a:lnTo>
                    <a:lnTo>
                      <a:pt x="724" y="1430"/>
                    </a:lnTo>
                    <a:lnTo>
                      <a:pt x="699" y="1411"/>
                    </a:lnTo>
                    <a:lnTo>
                      <a:pt x="678" y="1385"/>
                    </a:lnTo>
                    <a:lnTo>
                      <a:pt x="659" y="1351"/>
                    </a:lnTo>
                    <a:lnTo>
                      <a:pt x="646" y="1314"/>
                    </a:lnTo>
                    <a:lnTo>
                      <a:pt x="634" y="1276"/>
                    </a:lnTo>
                    <a:lnTo>
                      <a:pt x="626" y="1239"/>
                    </a:lnTo>
                    <a:lnTo>
                      <a:pt x="619" y="1208"/>
                    </a:lnTo>
                    <a:lnTo>
                      <a:pt x="616" y="1183"/>
                    </a:lnTo>
                    <a:lnTo>
                      <a:pt x="613" y="1129"/>
                    </a:lnTo>
                    <a:lnTo>
                      <a:pt x="618" y="1062"/>
                    </a:lnTo>
                    <a:lnTo>
                      <a:pt x="624" y="999"/>
                    </a:lnTo>
                    <a:lnTo>
                      <a:pt x="627" y="960"/>
                    </a:lnTo>
                    <a:lnTo>
                      <a:pt x="668" y="954"/>
                    </a:lnTo>
                    <a:lnTo>
                      <a:pt x="706" y="948"/>
                    </a:lnTo>
                    <a:lnTo>
                      <a:pt x="740" y="937"/>
                    </a:lnTo>
                    <a:lnTo>
                      <a:pt x="771" y="925"/>
                    </a:lnTo>
                    <a:lnTo>
                      <a:pt x="800" y="911"/>
                    </a:lnTo>
                    <a:lnTo>
                      <a:pt x="826" y="896"/>
                    </a:lnTo>
                    <a:lnTo>
                      <a:pt x="848" y="881"/>
                    </a:lnTo>
                    <a:lnTo>
                      <a:pt x="869" y="866"/>
                    </a:lnTo>
                    <a:lnTo>
                      <a:pt x="886" y="850"/>
                    </a:lnTo>
                    <a:lnTo>
                      <a:pt x="901" y="836"/>
                    </a:lnTo>
                    <a:lnTo>
                      <a:pt x="914" y="822"/>
                    </a:lnTo>
                    <a:lnTo>
                      <a:pt x="924" y="809"/>
                    </a:lnTo>
                    <a:lnTo>
                      <a:pt x="932" y="800"/>
                    </a:lnTo>
                    <a:lnTo>
                      <a:pt x="937" y="792"/>
                    </a:lnTo>
                    <a:lnTo>
                      <a:pt x="940" y="787"/>
                    </a:lnTo>
                    <a:lnTo>
                      <a:pt x="942" y="785"/>
                    </a:lnTo>
                    <a:close/>
                  </a:path>
                </a:pathLst>
              </a:custGeom>
              <a:solidFill>
                <a:srgbClr val="FFFFD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1"/>
              <p:cNvSpPr>
                <a:spLocks/>
              </p:cNvSpPr>
              <p:nvPr/>
            </p:nvSpPr>
            <p:spPr bwMode="auto">
              <a:xfrm>
                <a:off x="2603" y="2061"/>
                <a:ext cx="178" cy="194"/>
              </a:xfrm>
              <a:custGeom>
                <a:avLst/>
                <a:gdLst/>
                <a:ahLst/>
                <a:cxnLst>
                  <a:cxn ang="0">
                    <a:pos x="199" y="0"/>
                  </a:cxn>
                  <a:cxn ang="0">
                    <a:pos x="124" y="101"/>
                  </a:cxn>
                  <a:cxn ang="0">
                    <a:pos x="0" y="101"/>
                  </a:cxn>
                  <a:cxn ang="0">
                    <a:pos x="54" y="208"/>
                  </a:cxn>
                  <a:cxn ang="0">
                    <a:pos x="23" y="268"/>
                  </a:cxn>
                  <a:cxn ang="0">
                    <a:pos x="111" y="265"/>
                  </a:cxn>
                  <a:cxn ang="0">
                    <a:pos x="115" y="271"/>
                  </a:cxn>
                  <a:cxn ang="0">
                    <a:pos x="123" y="286"/>
                  </a:cxn>
                  <a:cxn ang="0">
                    <a:pos x="136" y="308"/>
                  </a:cxn>
                  <a:cxn ang="0">
                    <a:pos x="150" y="332"/>
                  </a:cxn>
                  <a:cxn ang="0">
                    <a:pos x="164" y="355"/>
                  </a:cxn>
                  <a:cxn ang="0">
                    <a:pos x="177" y="374"/>
                  </a:cxn>
                  <a:cxn ang="0">
                    <a:pos x="185" y="387"/>
                  </a:cxn>
                  <a:cxn ang="0">
                    <a:pos x="188" y="388"/>
                  </a:cxn>
                  <a:cxn ang="0">
                    <a:pos x="191" y="379"/>
                  </a:cxn>
                  <a:cxn ang="0">
                    <a:pos x="198" y="364"/>
                  </a:cxn>
                  <a:cxn ang="0">
                    <a:pos x="208" y="344"/>
                  </a:cxn>
                  <a:cxn ang="0">
                    <a:pos x="220" y="324"/>
                  </a:cxn>
                  <a:cxn ang="0">
                    <a:pos x="230" y="304"/>
                  </a:cxn>
                  <a:cxn ang="0">
                    <a:pos x="240" y="287"/>
                  </a:cxn>
                  <a:cxn ang="0">
                    <a:pos x="247" y="275"/>
                  </a:cxn>
                  <a:cxn ang="0">
                    <a:pos x="250" y="271"/>
                  </a:cxn>
                  <a:cxn ang="0">
                    <a:pos x="354" y="272"/>
                  </a:cxn>
                  <a:cxn ang="0">
                    <a:pos x="293" y="182"/>
                  </a:cxn>
                  <a:cxn ang="0">
                    <a:pos x="344" y="100"/>
                  </a:cxn>
                  <a:cxn ang="0">
                    <a:pos x="255" y="98"/>
                  </a:cxn>
                  <a:cxn ang="0">
                    <a:pos x="199" y="0"/>
                  </a:cxn>
                </a:cxnLst>
                <a:rect l="0" t="0" r="r" b="b"/>
                <a:pathLst>
                  <a:path w="354" h="388">
                    <a:moveTo>
                      <a:pt x="199" y="0"/>
                    </a:moveTo>
                    <a:lnTo>
                      <a:pt x="124" y="101"/>
                    </a:lnTo>
                    <a:lnTo>
                      <a:pt x="0" y="101"/>
                    </a:lnTo>
                    <a:lnTo>
                      <a:pt x="54" y="208"/>
                    </a:lnTo>
                    <a:lnTo>
                      <a:pt x="23" y="268"/>
                    </a:lnTo>
                    <a:lnTo>
                      <a:pt x="111" y="265"/>
                    </a:lnTo>
                    <a:lnTo>
                      <a:pt x="115" y="271"/>
                    </a:lnTo>
                    <a:lnTo>
                      <a:pt x="123" y="286"/>
                    </a:lnTo>
                    <a:lnTo>
                      <a:pt x="136" y="308"/>
                    </a:lnTo>
                    <a:lnTo>
                      <a:pt x="150" y="332"/>
                    </a:lnTo>
                    <a:lnTo>
                      <a:pt x="164" y="355"/>
                    </a:lnTo>
                    <a:lnTo>
                      <a:pt x="177" y="374"/>
                    </a:lnTo>
                    <a:lnTo>
                      <a:pt x="185" y="387"/>
                    </a:lnTo>
                    <a:lnTo>
                      <a:pt x="188" y="388"/>
                    </a:lnTo>
                    <a:lnTo>
                      <a:pt x="191" y="379"/>
                    </a:lnTo>
                    <a:lnTo>
                      <a:pt x="198" y="364"/>
                    </a:lnTo>
                    <a:lnTo>
                      <a:pt x="208" y="344"/>
                    </a:lnTo>
                    <a:lnTo>
                      <a:pt x="220" y="324"/>
                    </a:lnTo>
                    <a:lnTo>
                      <a:pt x="230" y="304"/>
                    </a:lnTo>
                    <a:lnTo>
                      <a:pt x="240" y="287"/>
                    </a:lnTo>
                    <a:lnTo>
                      <a:pt x="247" y="275"/>
                    </a:lnTo>
                    <a:lnTo>
                      <a:pt x="250" y="271"/>
                    </a:lnTo>
                    <a:lnTo>
                      <a:pt x="354" y="272"/>
                    </a:lnTo>
                    <a:lnTo>
                      <a:pt x="293" y="182"/>
                    </a:lnTo>
                    <a:lnTo>
                      <a:pt x="344" y="100"/>
                    </a:lnTo>
                    <a:lnTo>
                      <a:pt x="255" y="98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3"/>
              <p:cNvSpPr>
                <a:spLocks/>
              </p:cNvSpPr>
              <p:nvPr/>
            </p:nvSpPr>
            <p:spPr bwMode="auto">
              <a:xfrm>
                <a:off x="2529" y="2270"/>
                <a:ext cx="323" cy="47"/>
              </a:xfrm>
              <a:custGeom>
                <a:avLst/>
                <a:gdLst/>
                <a:ahLst/>
                <a:cxnLst>
                  <a:cxn ang="0">
                    <a:pos x="560" y="61"/>
                  </a:cxn>
                  <a:cxn ang="0">
                    <a:pos x="519" y="70"/>
                  </a:cxn>
                  <a:cxn ang="0">
                    <a:pos x="481" y="78"/>
                  </a:cxn>
                  <a:cxn ang="0">
                    <a:pos x="445" y="85"/>
                  </a:cxn>
                  <a:cxn ang="0">
                    <a:pos x="409" y="90"/>
                  </a:cxn>
                  <a:cxn ang="0">
                    <a:pos x="375" y="93"/>
                  </a:cxn>
                  <a:cxn ang="0">
                    <a:pos x="342" y="96"/>
                  </a:cxn>
                  <a:cxn ang="0">
                    <a:pos x="310" y="96"/>
                  </a:cxn>
                  <a:cxn ang="0">
                    <a:pos x="279" y="96"/>
                  </a:cxn>
                  <a:cxn ang="0">
                    <a:pos x="249" y="93"/>
                  </a:cxn>
                  <a:cxn ang="0">
                    <a:pos x="219" y="90"/>
                  </a:cxn>
                  <a:cxn ang="0">
                    <a:pos x="190" y="85"/>
                  </a:cxn>
                  <a:cxn ang="0">
                    <a:pos x="162" y="78"/>
                  </a:cxn>
                  <a:cxn ang="0">
                    <a:pos x="135" y="72"/>
                  </a:cxn>
                  <a:cxn ang="0">
                    <a:pos x="107" y="62"/>
                  </a:cxn>
                  <a:cxn ang="0">
                    <a:pos x="81" y="53"/>
                  </a:cxn>
                  <a:cxn ang="0">
                    <a:pos x="54" y="42"/>
                  </a:cxn>
                  <a:cxn ang="0">
                    <a:pos x="0" y="0"/>
                  </a:cxn>
                  <a:cxn ang="0">
                    <a:pos x="31" y="13"/>
                  </a:cxn>
                  <a:cxn ang="0">
                    <a:pos x="65" y="25"/>
                  </a:cxn>
                  <a:cxn ang="0">
                    <a:pos x="100" y="35"/>
                  </a:cxn>
                  <a:cxn ang="0">
                    <a:pos x="138" y="44"/>
                  </a:cxn>
                  <a:cxn ang="0">
                    <a:pos x="177" y="51"/>
                  </a:cxn>
                  <a:cxn ang="0">
                    <a:pos x="219" y="57"/>
                  </a:cxn>
                  <a:cxn ang="0">
                    <a:pos x="260" y="60"/>
                  </a:cxn>
                  <a:cxn ang="0">
                    <a:pos x="304" y="61"/>
                  </a:cxn>
                  <a:cxn ang="0">
                    <a:pos x="347" y="61"/>
                  </a:cxn>
                  <a:cxn ang="0">
                    <a:pos x="390" y="59"/>
                  </a:cxn>
                  <a:cxn ang="0">
                    <a:pos x="435" y="54"/>
                  </a:cxn>
                  <a:cxn ang="0">
                    <a:pos x="479" y="48"/>
                  </a:cxn>
                  <a:cxn ang="0">
                    <a:pos x="522" y="39"/>
                  </a:cxn>
                  <a:cxn ang="0">
                    <a:pos x="564" y="29"/>
                  </a:cxn>
                  <a:cxn ang="0">
                    <a:pos x="606" y="16"/>
                  </a:cxn>
                  <a:cxn ang="0">
                    <a:pos x="646" y="0"/>
                  </a:cxn>
                  <a:cxn ang="0">
                    <a:pos x="560" y="61"/>
                  </a:cxn>
                </a:cxnLst>
                <a:rect l="0" t="0" r="r" b="b"/>
                <a:pathLst>
                  <a:path w="646" h="96">
                    <a:moveTo>
                      <a:pt x="560" y="61"/>
                    </a:moveTo>
                    <a:lnTo>
                      <a:pt x="519" y="70"/>
                    </a:lnTo>
                    <a:lnTo>
                      <a:pt x="481" y="78"/>
                    </a:lnTo>
                    <a:lnTo>
                      <a:pt x="445" y="85"/>
                    </a:lnTo>
                    <a:lnTo>
                      <a:pt x="409" y="90"/>
                    </a:lnTo>
                    <a:lnTo>
                      <a:pt x="375" y="93"/>
                    </a:lnTo>
                    <a:lnTo>
                      <a:pt x="342" y="96"/>
                    </a:lnTo>
                    <a:lnTo>
                      <a:pt x="310" y="96"/>
                    </a:lnTo>
                    <a:lnTo>
                      <a:pt x="279" y="96"/>
                    </a:lnTo>
                    <a:lnTo>
                      <a:pt x="249" y="93"/>
                    </a:lnTo>
                    <a:lnTo>
                      <a:pt x="219" y="90"/>
                    </a:lnTo>
                    <a:lnTo>
                      <a:pt x="190" y="85"/>
                    </a:lnTo>
                    <a:lnTo>
                      <a:pt x="162" y="78"/>
                    </a:lnTo>
                    <a:lnTo>
                      <a:pt x="135" y="72"/>
                    </a:lnTo>
                    <a:lnTo>
                      <a:pt x="107" y="62"/>
                    </a:lnTo>
                    <a:lnTo>
                      <a:pt x="81" y="53"/>
                    </a:lnTo>
                    <a:lnTo>
                      <a:pt x="54" y="42"/>
                    </a:lnTo>
                    <a:lnTo>
                      <a:pt x="0" y="0"/>
                    </a:lnTo>
                    <a:lnTo>
                      <a:pt x="31" y="13"/>
                    </a:lnTo>
                    <a:lnTo>
                      <a:pt x="65" y="25"/>
                    </a:lnTo>
                    <a:lnTo>
                      <a:pt x="100" y="35"/>
                    </a:lnTo>
                    <a:lnTo>
                      <a:pt x="138" y="44"/>
                    </a:lnTo>
                    <a:lnTo>
                      <a:pt x="177" y="51"/>
                    </a:lnTo>
                    <a:lnTo>
                      <a:pt x="219" y="57"/>
                    </a:lnTo>
                    <a:lnTo>
                      <a:pt x="260" y="60"/>
                    </a:lnTo>
                    <a:lnTo>
                      <a:pt x="304" y="61"/>
                    </a:lnTo>
                    <a:lnTo>
                      <a:pt x="347" y="61"/>
                    </a:lnTo>
                    <a:lnTo>
                      <a:pt x="390" y="59"/>
                    </a:lnTo>
                    <a:lnTo>
                      <a:pt x="435" y="54"/>
                    </a:lnTo>
                    <a:lnTo>
                      <a:pt x="479" y="48"/>
                    </a:lnTo>
                    <a:lnTo>
                      <a:pt x="522" y="39"/>
                    </a:lnTo>
                    <a:lnTo>
                      <a:pt x="564" y="29"/>
                    </a:lnTo>
                    <a:lnTo>
                      <a:pt x="606" y="16"/>
                    </a:lnTo>
                    <a:lnTo>
                      <a:pt x="646" y="0"/>
                    </a:lnTo>
                    <a:lnTo>
                      <a:pt x="560" y="61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4"/>
              <p:cNvSpPr>
                <a:spLocks/>
              </p:cNvSpPr>
              <p:nvPr/>
            </p:nvSpPr>
            <p:spPr bwMode="auto">
              <a:xfrm>
                <a:off x="2398" y="2554"/>
                <a:ext cx="569" cy="174"/>
              </a:xfrm>
              <a:custGeom>
                <a:avLst/>
                <a:gdLst/>
                <a:ahLst/>
                <a:cxnLst>
                  <a:cxn ang="0">
                    <a:pos x="884" y="35"/>
                  </a:cxn>
                  <a:cxn ang="0">
                    <a:pos x="955" y="50"/>
                  </a:cxn>
                  <a:cxn ang="0">
                    <a:pos x="1013" y="68"/>
                  </a:cxn>
                  <a:cxn ang="0">
                    <a:pos x="1057" y="88"/>
                  </a:cxn>
                  <a:cxn ang="0">
                    <a:pos x="1085" y="111"/>
                  </a:cxn>
                  <a:cxn ang="0">
                    <a:pos x="1095" y="138"/>
                  </a:cxn>
                  <a:cxn ang="0">
                    <a:pos x="1067" y="184"/>
                  </a:cxn>
                  <a:cxn ang="0">
                    <a:pos x="990" y="227"/>
                  </a:cxn>
                  <a:cxn ang="0">
                    <a:pos x="896" y="257"/>
                  </a:cxn>
                  <a:cxn ang="0">
                    <a:pos x="835" y="271"/>
                  </a:cxn>
                  <a:cxn ang="0">
                    <a:pos x="769" y="282"/>
                  </a:cxn>
                  <a:cxn ang="0">
                    <a:pos x="698" y="291"/>
                  </a:cxn>
                  <a:cxn ang="0">
                    <a:pos x="625" y="296"/>
                  </a:cxn>
                  <a:cxn ang="0">
                    <a:pos x="549" y="298"/>
                  </a:cxn>
                  <a:cxn ang="0">
                    <a:pos x="473" y="296"/>
                  </a:cxn>
                  <a:cxn ang="0">
                    <a:pos x="401" y="290"/>
                  </a:cxn>
                  <a:cxn ang="0">
                    <a:pos x="334" y="281"/>
                  </a:cxn>
                  <a:cxn ang="0">
                    <a:pos x="272" y="269"/>
                  </a:cxn>
                  <a:cxn ang="0">
                    <a:pos x="218" y="256"/>
                  </a:cxn>
                  <a:cxn ang="0">
                    <a:pos x="138" y="226"/>
                  </a:cxn>
                  <a:cxn ang="0">
                    <a:pos x="73" y="183"/>
                  </a:cxn>
                  <a:cxn ang="0">
                    <a:pos x="50" y="138"/>
                  </a:cxn>
                  <a:cxn ang="0">
                    <a:pos x="58" y="110"/>
                  </a:cxn>
                  <a:cxn ang="0">
                    <a:pos x="82" y="87"/>
                  </a:cxn>
                  <a:cxn ang="0">
                    <a:pos x="124" y="69"/>
                  </a:cxn>
                  <a:cxn ang="0">
                    <a:pos x="181" y="53"/>
                  </a:cxn>
                  <a:cxn ang="0">
                    <a:pos x="256" y="39"/>
                  </a:cxn>
                  <a:cxn ang="0">
                    <a:pos x="295" y="4"/>
                  </a:cxn>
                  <a:cxn ang="0">
                    <a:pos x="181" y="25"/>
                  </a:cxn>
                  <a:cxn ang="0">
                    <a:pos x="97" y="49"/>
                  </a:cxn>
                  <a:cxn ang="0">
                    <a:pos x="42" y="79"/>
                  </a:cxn>
                  <a:cxn ang="0">
                    <a:pos x="10" y="111"/>
                  </a:cxn>
                  <a:cxn ang="0">
                    <a:pos x="0" y="146"/>
                  </a:cxn>
                  <a:cxn ang="0">
                    <a:pos x="10" y="182"/>
                  </a:cxn>
                  <a:cxn ang="0">
                    <a:pos x="38" y="219"/>
                  </a:cxn>
                  <a:cxn ang="0">
                    <a:pos x="87" y="256"/>
                  </a:cxn>
                  <a:cxn ang="0">
                    <a:pos x="156" y="288"/>
                  </a:cxn>
                  <a:cxn ang="0">
                    <a:pos x="246" y="316"/>
                  </a:cxn>
                  <a:cxn ang="0">
                    <a:pos x="310" y="329"/>
                  </a:cxn>
                  <a:cxn ang="0">
                    <a:pos x="359" y="336"/>
                  </a:cxn>
                  <a:cxn ang="0">
                    <a:pos x="410" y="342"/>
                  </a:cxn>
                  <a:cxn ang="0">
                    <a:pos x="466" y="346"/>
                  </a:cxn>
                  <a:cxn ang="0">
                    <a:pos x="526" y="348"/>
                  </a:cxn>
                  <a:cxn ang="0">
                    <a:pos x="594" y="348"/>
                  </a:cxn>
                  <a:cxn ang="0">
                    <a:pos x="670" y="344"/>
                  </a:cxn>
                  <a:cxn ang="0">
                    <a:pos x="740" y="339"/>
                  </a:cxn>
                  <a:cxn ang="0">
                    <a:pos x="804" y="329"/>
                  </a:cxn>
                  <a:cxn ang="0">
                    <a:pos x="862" y="319"/>
                  </a:cxn>
                  <a:cxn ang="0">
                    <a:pos x="915" y="306"/>
                  </a:cxn>
                  <a:cxn ang="0">
                    <a:pos x="992" y="281"/>
                  </a:cxn>
                  <a:cxn ang="0">
                    <a:pos x="1053" y="252"/>
                  </a:cxn>
                  <a:cxn ang="0">
                    <a:pos x="1098" y="221"/>
                  </a:cxn>
                  <a:cxn ang="0">
                    <a:pos x="1126" y="189"/>
                  </a:cxn>
                  <a:cxn ang="0">
                    <a:pos x="1138" y="156"/>
                  </a:cxn>
                  <a:cxn ang="0">
                    <a:pos x="1134" y="124"/>
                  </a:cxn>
                  <a:cxn ang="0">
                    <a:pos x="1106" y="92"/>
                  </a:cxn>
                  <a:cxn ang="0">
                    <a:pos x="1058" y="62"/>
                  </a:cxn>
                  <a:cxn ang="0">
                    <a:pos x="991" y="35"/>
                  </a:cxn>
                  <a:cxn ang="0">
                    <a:pos x="907" y="13"/>
                  </a:cxn>
                </a:cxnLst>
                <a:rect l="0" t="0" r="r" b="b"/>
                <a:pathLst>
                  <a:path w="1139" h="348">
                    <a:moveTo>
                      <a:pt x="843" y="2"/>
                    </a:moveTo>
                    <a:lnTo>
                      <a:pt x="858" y="31"/>
                    </a:lnTo>
                    <a:lnTo>
                      <a:pt x="884" y="35"/>
                    </a:lnTo>
                    <a:lnTo>
                      <a:pt x="909" y="40"/>
                    </a:lnTo>
                    <a:lnTo>
                      <a:pt x="932" y="46"/>
                    </a:lnTo>
                    <a:lnTo>
                      <a:pt x="955" y="50"/>
                    </a:lnTo>
                    <a:lnTo>
                      <a:pt x="976" y="56"/>
                    </a:lnTo>
                    <a:lnTo>
                      <a:pt x="994" y="62"/>
                    </a:lnTo>
                    <a:lnTo>
                      <a:pt x="1013" y="68"/>
                    </a:lnTo>
                    <a:lnTo>
                      <a:pt x="1029" y="75"/>
                    </a:lnTo>
                    <a:lnTo>
                      <a:pt x="1044" y="82"/>
                    </a:lnTo>
                    <a:lnTo>
                      <a:pt x="1057" y="88"/>
                    </a:lnTo>
                    <a:lnTo>
                      <a:pt x="1068" y="95"/>
                    </a:lnTo>
                    <a:lnTo>
                      <a:pt x="1077" y="103"/>
                    </a:lnTo>
                    <a:lnTo>
                      <a:pt x="1085" y="111"/>
                    </a:lnTo>
                    <a:lnTo>
                      <a:pt x="1090" y="120"/>
                    </a:lnTo>
                    <a:lnTo>
                      <a:pt x="1093" y="129"/>
                    </a:lnTo>
                    <a:lnTo>
                      <a:pt x="1095" y="138"/>
                    </a:lnTo>
                    <a:lnTo>
                      <a:pt x="1091" y="153"/>
                    </a:lnTo>
                    <a:lnTo>
                      <a:pt x="1082" y="168"/>
                    </a:lnTo>
                    <a:lnTo>
                      <a:pt x="1067" y="184"/>
                    </a:lnTo>
                    <a:lnTo>
                      <a:pt x="1046" y="198"/>
                    </a:lnTo>
                    <a:lnTo>
                      <a:pt x="1020" y="213"/>
                    </a:lnTo>
                    <a:lnTo>
                      <a:pt x="990" y="227"/>
                    </a:lnTo>
                    <a:lnTo>
                      <a:pt x="955" y="239"/>
                    </a:lnTo>
                    <a:lnTo>
                      <a:pt x="916" y="251"/>
                    </a:lnTo>
                    <a:lnTo>
                      <a:pt x="896" y="257"/>
                    </a:lnTo>
                    <a:lnTo>
                      <a:pt x="877" y="261"/>
                    </a:lnTo>
                    <a:lnTo>
                      <a:pt x="856" y="266"/>
                    </a:lnTo>
                    <a:lnTo>
                      <a:pt x="835" y="271"/>
                    </a:lnTo>
                    <a:lnTo>
                      <a:pt x="814" y="275"/>
                    </a:lnTo>
                    <a:lnTo>
                      <a:pt x="792" y="279"/>
                    </a:lnTo>
                    <a:lnTo>
                      <a:pt x="769" y="282"/>
                    </a:lnTo>
                    <a:lnTo>
                      <a:pt x="746" y="286"/>
                    </a:lnTo>
                    <a:lnTo>
                      <a:pt x="723" y="288"/>
                    </a:lnTo>
                    <a:lnTo>
                      <a:pt x="698" y="291"/>
                    </a:lnTo>
                    <a:lnTo>
                      <a:pt x="674" y="294"/>
                    </a:lnTo>
                    <a:lnTo>
                      <a:pt x="649" y="295"/>
                    </a:lnTo>
                    <a:lnTo>
                      <a:pt x="625" y="296"/>
                    </a:lnTo>
                    <a:lnTo>
                      <a:pt x="599" y="297"/>
                    </a:lnTo>
                    <a:lnTo>
                      <a:pt x="574" y="298"/>
                    </a:lnTo>
                    <a:lnTo>
                      <a:pt x="549" y="298"/>
                    </a:lnTo>
                    <a:lnTo>
                      <a:pt x="523" y="298"/>
                    </a:lnTo>
                    <a:lnTo>
                      <a:pt x="498" y="297"/>
                    </a:lnTo>
                    <a:lnTo>
                      <a:pt x="473" y="296"/>
                    </a:lnTo>
                    <a:lnTo>
                      <a:pt x="448" y="295"/>
                    </a:lnTo>
                    <a:lnTo>
                      <a:pt x="424" y="293"/>
                    </a:lnTo>
                    <a:lnTo>
                      <a:pt x="401" y="290"/>
                    </a:lnTo>
                    <a:lnTo>
                      <a:pt x="378" y="288"/>
                    </a:lnTo>
                    <a:lnTo>
                      <a:pt x="356" y="284"/>
                    </a:lnTo>
                    <a:lnTo>
                      <a:pt x="334" y="281"/>
                    </a:lnTo>
                    <a:lnTo>
                      <a:pt x="313" y="278"/>
                    </a:lnTo>
                    <a:lnTo>
                      <a:pt x="293" y="274"/>
                    </a:lnTo>
                    <a:lnTo>
                      <a:pt x="272" y="269"/>
                    </a:lnTo>
                    <a:lnTo>
                      <a:pt x="254" y="265"/>
                    </a:lnTo>
                    <a:lnTo>
                      <a:pt x="235" y="260"/>
                    </a:lnTo>
                    <a:lnTo>
                      <a:pt x="218" y="256"/>
                    </a:lnTo>
                    <a:lnTo>
                      <a:pt x="201" y="250"/>
                    </a:lnTo>
                    <a:lnTo>
                      <a:pt x="167" y="238"/>
                    </a:lnTo>
                    <a:lnTo>
                      <a:pt x="138" y="226"/>
                    </a:lnTo>
                    <a:lnTo>
                      <a:pt x="112" y="212"/>
                    </a:lnTo>
                    <a:lnTo>
                      <a:pt x="90" y="198"/>
                    </a:lnTo>
                    <a:lnTo>
                      <a:pt x="73" y="183"/>
                    </a:lnTo>
                    <a:lnTo>
                      <a:pt x="60" y="168"/>
                    </a:lnTo>
                    <a:lnTo>
                      <a:pt x="52" y="153"/>
                    </a:lnTo>
                    <a:lnTo>
                      <a:pt x="50" y="138"/>
                    </a:lnTo>
                    <a:lnTo>
                      <a:pt x="51" y="128"/>
                    </a:lnTo>
                    <a:lnTo>
                      <a:pt x="53" y="118"/>
                    </a:lnTo>
                    <a:lnTo>
                      <a:pt x="58" y="110"/>
                    </a:lnTo>
                    <a:lnTo>
                      <a:pt x="65" y="102"/>
                    </a:lnTo>
                    <a:lnTo>
                      <a:pt x="73" y="95"/>
                    </a:lnTo>
                    <a:lnTo>
                      <a:pt x="82" y="87"/>
                    </a:lnTo>
                    <a:lnTo>
                      <a:pt x="95" y="82"/>
                    </a:lnTo>
                    <a:lnTo>
                      <a:pt x="109" y="75"/>
                    </a:lnTo>
                    <a:lnTo>
                      <a:pt x="124" y="69"/>
                    </a:lnTo>
                    <a:lnTo>
                      <a:pt x="141" y="63"/>
                    </a:lnTo>
                    <a:lnTo>
                      <a:pt x="161" y="58"/>
                    </a:lnTo>
                    <a:lnTo>
                      <a:pt x="181" y="53"/>
                    </a:lnTo>
                    <a:lnTo>
                      <a:pt x="204" y="48"/>
                    </a:lnTo>
                    <a:lnTo>
                      <a:pt x="230" y="43"/>
                    </a:lnTo>
                    <a:lnTo>
                      <a:pt x="256" y="39"/>
                    </a:lnTo>
                    <a:lnTo>
                      <a:pt x="285" y="34"/>
                    </a:lnTo>
                    <a:lnTo>
                      <a:pt x="340" y="0"/>
                    </a:lnTo>
                    <a:lnTo>
                      <a:pt x="295" y="4"/>
                    </a:lnTo>
                    <a:lnTo>
                      <a:pt x="253" y="11"/>
                    </a:lnTo>
                    <a:lnTo>
                      <a:pt x="215" y="17"/>
                    </a:lnTo>
                    <a:lnTo>
                      <a:pt x="181" y="25"/>
                    </a:lnTo>
                    <a:lnTo>
                      <a:pt x="150" y="32"/>
                    </a:lnTo>
                    <a:lnTo>
                      <a:pt x="121" y="41"/>
                    </a:lnTo>
                    <a:lnTo>
                      <a:pt x="97" y="49"/>
                    </a:lnTo>
                    <a:lnTo>
                      <a:pt x="75" y="58"/>
                    </a:lnTo>
                    <a:lnTo>
                      <a:pt x="57" y="69"/>
                    </a:lnTo>
                    <a:lnTo>
                      <a:pt x="42" y="79"/>
                    </a:lnTo>
                    <a:lnTo>
                      <a:pt x="28" y="90"/>
                    </a:lnTo>
                    <a:lnTo>
                      <a:pt x="18" y="100"/>
                    </a:lnTo>
                    <a:lnTo>
                      <a:pt x="10" y="111"/>
                    </a:lnTo>
                    <a:lnTo>
                      <a:pt x="5" y="123"/>
                    </a:lnTo>
                    <a:lnTo>
                      <a:pt x="2" y="135"/>
                    </a:lnTo>
                    <a:lnTo>
                      <a:pt x="0" y="146"/>
                    </a:lnTo>
                    <a:lnTo>
                      <a:pt x="2" y="158"/>
                    </a:lnTo>
                    <a:lnTo>
                      <a:pt x="5" y="169"/>
                    </a:lnTo>
                    <a:lnTo>
                      <a:pt x="10" y="182"/>
                    </a:lnTo>
                    <a:lnTo>
                      <a:pt x="18" y="194"/>
                    </a:lnTo>
                    <a:lnTo>
                      <a:pt x="27" y="207"/>
                    </a:lnTo>
                    <a:lnTo>
                      <a:pt x="38" y="219"/>
                    </a:lnTo>
                    <a:lnTo>
                      <a:pt x="52" y="231"/>
                    </a:lnTo>
                    <a:lnTo>
                      <a:pt x="68" y="243"/>
                    </a:lnTo>
                    <a:lnTo>
                      <a:pt x="87" y="256"/>
                    </a:lnTo>
                    <a:lnTo>
                      <a:pt x="108" y="267"/>
                    </a:lnTo>
                    <a:lnTo>
                      <a:pt x="131" y="278"/>
                    </a:lnTo>
                    <a:lnTo>
                      <a:pt x="156" y="288"/>
                    </a:lnTo>
                    <a:lnTo>
                      <a:pt x="184" y="298"/>
                    </a:lnTo>
                    <a:lnTo>
                      <a:pt x="214" y="307"/>
                    </a:lnTo>
                    <a:lnTo>
                      <a:pt x="246" y="316"/>
                    </a:lnTo>
                    <a:lnTo>
                      <a:pt x="280" y="324"/>
                    </a:lnTo>
                    <a:lnTo>
                      <a:pt x="295" y="327"/>
                    </a:lnTo>
                    <a:lnTo>
                      <a:pt x="310" y="329"/>
                    </a:lnTo>
                    <a:lnTo>
                      <a:pt x="326" y="332"/>
                    </a:lnTo>
                    <a:lnTo>
                      <a:pt x="343" y="334"/>
                    </a:lnTo>
                    <a:lnTo>
                      <a:pt x="359" y="336"/>
                    </a:lnTo>
                    <a:lnTo>
                      <a:pt x="376" y="339"/>
                    </a:lnTo>
                    <a:lnTo>
                      <a:pt x="393" y="341"/>
                    </a:lnTo>
                    <a:lnTo>
                      <a:pt x="410" y="342"/>
                    </a:lnTo>
                    <a:lnTo>
                      <a:pt x="429" y="343"/>
                    </a:lnTo>
                    <a:lnTo>
                      <a:pt x="447" y="344"/>
                    </a:lnTo>
                    <a:lnTo>
                      <a:pt x="466" y="346"/>
                    </a:lnTo>
                    <a:lnTo>
                      <a:pt x="485" y="347"/>
                    </a:lnTo>
                    <a:lnTo>
                      <a:pt x="505" y="348"/>
                    </a:lnTo>
                    <a:lnTo>
                      <a:pt x="526" y="348"/>
                    </a:lnTo>
                    <a:lnTo>
                      <a:pt x="546" y="348"/>
                    </a:lnTo>
                    <a:lnTo>
                      <a:pt x="567" y="348"/>
                    </a:lnTo>
                    <a:lnTo>
                      <a:pt x="594" y="348"/>
                    </a:lnTo>
                    <a:lnTo>
                      <a:pt x="620" y="347"/>
                    </a:lnTo>
                    <a:lnTo>
                      <a:pt x="645" y="346"/>
                    </a:lnTo>
                    <a:lnTo>
                      <a:pt x="670" y="344"/>
                    </a:lnTo>
                    <a:lnTo>
                      <a:pt x="694" y="342"/>
                    </a:lnTo>
                    <a:lnTo>
                      <a:pt x="717" y="341"/>
                    </a:lnTo>
                    <a:lnTo>
                      <a:pt x="740" y="339"/>
                    </a:lnTo>
                    <a:lnTo>
                      <a:pt x="762" y="335"/>
                    </a:lnTo>
                    <a:lnTo>
                      <a:pt x="784" y="333"/>
                    </a:lnTo>
                    <a:lnTo>
                      <a:pt x="804" y="329"/>
                    </a:lnTo>
                    <a:lnTo>
                      <a:pt x="824" y="326"/>
                    </a:lnTo>
                    <a:lnTo>
                      <a:pt x="843" y="322"/>
                    </a:lnTo>
                    <a:lnTo>
                      <a:pt x="862" y="319"/>
                    </a:lnTo>
                    <a:lnTo>
                      <a:pt x="880" y="316"/>
                    </a:lnTo>
                    <a:lnTo>
                      <a:pt x="898" y="311"/>
                    </a:lnTo>
                    <a:lnTo>
                      <a:pt x="915" y="306"/>
                    </a:lnTo>
                    <a:lnTo>
                      <a:pt x="943" y="298"/>
                    </a:lnTo>
                    <a:lnTo>
                      <a:pt x="969" y="290"/>
                    </a:lnTo>
                    <a:lnTo>
                      <a:pt x="992" y="281"/>
                    </a:lnTo>
                    <a:lnTo>
                      <a:pt x="1015" y="272"/>
                    </a:lnTo>
                    <a:lnTo>
                      <a:pt x="1035" y="263"/>
                    </a:lnTo>
                    <a:lnTo>
                      <a:pt x="1053" y="252"/>
                    </a:lnTo>
                    <a:lnTo>
                      <a:pt x="1070" y="242"/>
                    </a:lnTo>
                    <a:lnTo>
                      <a:pt x="1084" y="231"/>
                    </a:lnTo>
                    <a:lnTo>
                      <a:pt x="1098" y="221"/>
                    </a:lnTo>
                    <a:lnTo>
                      <a:pt x="1108" y="211"/>
                    </a:lnTo>
                    <a:lnTo>
                      <a:pt x="1119" y="199"/>
                    </a:lnTo>
                    <a:lnTo>
                      <a:pt x="1126" y="189"/>
                    </a:lnTo>
                    <a:lnTo>
                      <a:pt x="1131" y="178"/>
                    </a:lnTo>
                    <a:lnTo>
                      <a:pt x="1136" y="167"/>
                    </a:lnTo>
                    <a:lnTo>
                      <a:pt x="1138" y="156"/>
                    </a:lnTo>
                    <a:lnTo>
                      <a:pt x="1139" y="146"/>
                    </a:lnTo>
                    <a:lnTo>
                      <a:pt x="1138" y="135"/>
                    </a:lnTo>
                    <a:lnTo>
                      <a:pt x="1134" y="124"/>
                    </a:lnTo>
                    <a:lnTo>
                      <a:pt x="1127" y="113"/>
                    </a:lnTo>
                    <a:lnTo>
                      <a:pt x="1119" y="102"/>
                    </a:lnTo>
                    <a:lnTo>
                      <a:pt x="1106" y="92"/>
                    </a:lnTo>
                    <a:lnTo>
                      <a:pt x="1092" y="82"/>
                    </a:lnTo>
                    <a:lnTo>
                      <a:pt x="1076" y="71"/>
                    </a:lnTo>
                    <a:lnTo>
                      <a:pt x="1058" y="62"/>
                    </a:lnTo>
                    <a:lnTo>
                      <a:pt x="1037" y="53"/>
                    </a:lnTo>
                    <a:lnTo>
                      <a:pt x="1015" y="43"/>
                    </a:lnTo>
                    <a:lnTo>
                      <a:pt x="991" y="35"/>
                    </a:lnTo>
                    <a:lnTo>
                      <a:pt x="964" y="27"/>
                    </a:lnTo>
                    <a:lnTo>
                      <a:pt x="937" y="20"/>
                    </a:lnTo>
                    <a:lnTo>
                      <a:pt x="907" y="13"/>
                    </a:lnTo>
                    <a:lnTo>
                      <a:pt x="876" y="8"/>
                    </a:lnTo>
                    <a:lnTo>
                      <a:pt x="843" y="2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2513" y="2618"/>
                <a:ext cx="344" cy="41"/>
              </a:xfrm>
              <a:custGeom>
                <a:avLst/>
                <a:gdLst/>
                <a:ahLst/>
                <a:cxnLst>
                  <a:cxn ang="0">
                    <a:pos x="595" y="9"/>
                  </a:cxn>
                  <a:cxn ang="0">
                    <a:pos x="568" y="18"/>
                  </a:cxn>
                  <a:cxn ang="0">
                    <a:pos x="533" y="25"/>
                  </a:cxn>
                  <a:cxn ang="0">
                    <a:pos x="496" y="32"/>
                  </a:cxn>
                  <a:cxn ang="0">
                    <a:pos x="457" y="37"/>
                  </a:cxn>
                  <a:cxn ang="0">
                    <a:pos x="418" y="41"/>
                  </a:cxn>
                  <a:cxn ang="0">
                    <a:pos x="381" y="43"/>
                  </a:cxn>
                  <a:cxn ang="0">
                    <a:pos x="348" y="45"/>
                  </a:cxn>
                  <a:cxn ang="0">
                    <a:pos x="319" y="45"/>
                  </a:cxn>
                  <a:cxn ang="0">
                    <a:pos x="286" y="43"/>
                  </a:cxn>
                  <a:cxn ang="0">
                    <a:pos x="250" y="40"/>
                  </a:cxn>
                  <a:cxn ang="0">
                    <a:pos x="212" y="37"/>
                  </a:cxn>
                  <a:cxn ang="0">
                    <a:pos x="174" y="31"/>
                  </a:cxn>
                  <a:cxn ang="0">
                    <a:pos x="139" y="24"/>
                  </a:cxn>
                  <a:cxn ang="0">
                    <a:pos x="108" y="15"/>
                  </a:cxn>
                  <a:cxn ang="0">
                    <a:pos x="83" y="5"/>
                  </a:cxn>
                  <a:cxn ang="0">
                    <a:pos x="0" y="10"/>
                  </a:cxn>
                  <a:cxn ang="0">
                    <a:pos x="36" y="30"/>
                  </a:cxn>
                  <a:cxn ang="0">
                    <a:pos x="77" y="46"/>
                  </a:cxn>
                  <a:cxn ang="0">
                    <a:pos x="122" y="58"/>
                  </a:cxn>
                  <a:cxn ang="0">
                    <a:pos x="169" y="68"/>
                  </a:cxn>
                  <a:cxn ang="0">
                    <a:pos x="216" y="75"/>
                  </a:cxn>
                  <a:cxn ang="0">
                    <a:pos x="261" y="78"/>
                  </a:cxn>
                  <a:cxn ang="0">
                    <a:pos x="303" y="80"/>
                  </a:cxn>
                  <a:cxn ang="0">
                    <a:pos x="337" y="81"/>
                  </a:cxn>
                  <a:cxn ang="0">
                    <a:pos x="372" y="79"/>
                  </a:cxn>
                  <a:cxn ang="0">
                    <a:pos x="415" y="76"/>
                  </a:cxn>
                  <a:cxn ang="0">
                    <a:pos x="462" y="71"/>
                  </a:cxn>
                  <a:cxn ang="0">
                    <a:pos x="511" y="64"/>
                  </a:cxn>
                  <a:cxn ang="0">
                    <a:pos x="562" y="55"/>
                  </a:cxn>
                  <a:cxn ang="0">
                    <a:pos x="609" y="42"/>
                  </a:cxn>
                  <a:cxn ang="0">
                    <a:pos x="652" y="27"/>
                  </a:cxn>
                  <a:cxn ang="0">
                    <a:pos x="688" y="10"/>
                  </a:cxn>
                </a:cxnLst>
                <a:rect l="0" t="0" r="r" b="b"/>
                <a:pathLst>
                  <a:path w="688" h="81">
                    <a:moveTo>
                      <a:pt x="607" y="4"/>
                    </a:moveTo>
                    <a:lnTo>
                      <a:pt x="595" y="9"/>
                    </a:lnTo>
                    <a:lnTo>
                      <a:pt x="583" y="13"/>
                    </a:lnTo>
                    <a:lnTo>
                      <a:pt x="568" y="18"/>
                    </a:lnTo>
                    <a:lnTo>
                      <a:pt x="552" y="22"/>
                    </a:lnTo>
                    <a:lnTo>
                      <a:pt x="533" y="25"/>
                    </a:lnTo>
                    <a:lnTo>
                      <a:pt x="515" y="28"/>
                    </a:lnTo>
                    <a:lnTo>
                      <a:pt x="496" y="32"/>
                    </a:lnTo>
                    <a:lnTo>
                      <a:pt x="477" y="34"/>
                    </a:lnTo>
                    <a:lnTo>
                      <a:pt x="457" y="37"/>
                    </a:lnTo>
                    <a:lnTo>
                      <a:pt x="438" y="39"/>
                    </a:lnTo>
                    <a:lnTo>
                      <a:pt x="418" y="41"/>
                    </a:lnTo>
                    <a:lnTo>
                      <a:pt x="398" y="42"/>
                    </a:lnTo>
                    <a:lnTo>
                      <a:pt x="381" y="43"/>
                    </a:lnTo>
                    <a:lnTo>
                      <a:pt x="364" y="43"/>
                    </a:lnTo>
                    <a:lnTo>
                      <a:pt x="348" y="45"/>
                    </a:lnTo>
                    <a:lnTo>
                      <a:pt x="333" y="45"/>
                    </a:lnTo>
                    <a:lnTo>
                      <a:pt x="319" y="45"/>
                    </a:lnTo>
                    <a:lnTo>
                      <a:pt x="303" y="43"/>
                    </a:lnTo>
                    <a:lnTo>
                      <a:pt x="286" y="43"/>
                    </a:lnTo>
                    <a:lnTo>
                      <a:pt x="268" y="42"/>
                    </a:lnTo>
                    <a:lnTo>
                      <a:pt x="250" y="40"/>
                    </a:lnTo>
                    <a:lnTo>
                      <a:pt x="231" y="39"/>
                    </a:lnTo>
                    <a:lnTo>
                      <a:pt x="212" y="37"/>
                    </a:lnTo>
                    <a:lnTo>
                      <a:pt x="193" y="33"/>
                    </a:lnTo>
                    <a:lnTo>
                      <a:pt x="174" y="31"/>
                    </a:lnTo>
                    <a:lnTo>
                      <a:pt x="157" y="27"/>
                    </a:lnTo>
                    <a:lnTo>
                      <a:pt x="139" y="24"/>
                    </a:lnTo>
                    <a:lnTo>
                      <a:pt x="122" y="19"/>
                    </a:lnTo>
                    <a:lnTo>
                      <a:pt x="108" y="15"/>
                    </a:lnTo>
                    <a:lnTo>
                      <a:pt x="94" y="10"/>
                    </a:lnTo>
                    <a:lnTo>
                      <a:pt x="83" y="5"/>
                    </a:lnTo>
                    <a:lnTo>
                      <a:pt x="74" y="0"/>
                    </a:lnTo>
                    <a:lnTo>
                      <a:pt x="0" y="10"/>
                    </a:lnTo>
                    <a:lnTo>
                      <a:pt x="17" y="20"/>
                    </a:lnTo>
                    <a:lnTo>
                      <a:pt x="36" y="30"/>
                    </a:lnTo>
                    <a:lnTo>
                      <a:pt x="55" y="38"/>
                    </a:lnTo>
                    <a:lnTo>
                      <a:pt x="77" y="46"/>
                    </a:lnTo>
                    <a:lnTo>
                      <a:pt x="99" y="53"/>
                    </a:lnTo>
                    <a:lnTo>
                      <a:pt x="122" y="58"/>
                    </a:lnTo>
                    <a:lnTo>
                      <a:pt x="146" y="63"/>
                    </a:lnTo>
                    <a:lnTo>
                      <a:pt x="169" y="68"/>
                    </a:lnTo>
                    <a:lnTo>
                      <a:pt x="193" y="71"/>
                    </a:lnTo>
                    <a:lnTo>
                      <a:pt x="216" y="75"/>
                    </a:lnTo>
                    <a:lnTo>
                      <a:pt x="240" y="77"/>
                    </a:lnTo>
                    <a:lnTo>
                      <a:pt x="261" y="78"/>
                    </a:lnTo>
                    <a:lnTo>
                      <a:pt x="283" y="80"/>
                    </a:lnTo>
                    <a:lnTo>
                      <a:pt x="303" y="80"/>
                    </a:lnTo>
                    <a:lnTo>
                      <a:pt x="321" y="81"/>
                    </a:lnTo>
                    <a:lnTo>
                      <a:pt x="337" y="81"/>
                    </a:lnTo>
                    <a:lnTo>
                      <a:pt x="354" y="80"/>
                    </a:lnTo>
                    <a:lnTo>
                      <a:pt x="372" y="79"/>
                    </a:lnTo>
                    <a:lnTo>
                      <a:pt x="393" y="78"/>
                    </a:lnTo>
                    <a:lnTo>
                      <a:pt x="415" y="76"/>
                    </a:lnTo>
                    <a:lnTo>
                      <a:pt x="438" y="73"/>
                    </a:lnTo>
                    <a:lnTo>
                      <a:pt x="462" y="71"/>
                    </a:lnTo>
                    <a:lnTo>
                      <a:pt x="486" y="68"/>
                    </a:lnTo>
                    <a:lnTo>
                      <a:pt x="511" y="64"/>
                    </a:lnTo>
                    <a:lnTo>
                      <a:pt x="537" y="60"/>
                    </a:lnTo>
                    <a:lnTo>
                      <a:pt x="562" y="55"/>
                    </a:lnTo>
                    <a:lnTo>
                      <a:pt x="586" y="49"/>
                    </a:lnTo>
                    <a:lnTo>
                      <a:pt x="609" y="42"/>
                    </a:lnTo>
                    <a:lnTo>
                      <a:pt x="631" y="35"/>
                    </a:lnTo>
                    <a:lnTo>
                      <a:pt x="652" y="27"/>
                    </a:lnTo>
                    <a:lnTo>
                      <a:pt x="671" y="19"/>
                    </a:lnTo>
                    <a:lnTo>
                      <a:pt x="688" y="10"/>
                    </a:lnTo>
                    <a:lnTo>
                      <a:pt x="607" y="4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6"/>
              <p:cNvSpPr>
                <a:spLocks/>
              </p:cNvSpPr>
              <p:nvPr/>
            </p:nvSpPr>
            <p:spPr bwMode="auto">
              <a:xfrm>
                <a:off x="2429" y="1831"/>
                <a:ext cx="539" cy="526"/>
              </a:xfrm>
              <a:custGeom>
                <a:avLst/>
                <a:gdLst/>
                <a:ahLst/>
                <a:cxnLst>
                  <a:cxn ang="0">
                    <a:pos x="1028" y="65"/>
                  </a:cxn>
                  <a:cxn ang="0">
                    <a:pos x="937" y="34"/>
                  </a:cxn>
                  <a:cxn ang="0">
                    <a:pos x="815" y="12"/>
                  </a:cxn>
                  <a:cxn ang="0">
                    <a:pos x="726" y="4"/>
                  </a:cxn>
                  <a:cxn ang="0">
                    <a:pos x="614" y="2"/>
                  </a:cxn>
                  <a:cxn ang="0">
                    <a:pos x="505" y="1"/>
                  </a:cxn>
                  <a:cxn ang="0">
                    <a:pos x="631" y="15"/>
                  </a:cxn>
                  <a:cxn ang="0">
                    <a:pos x="744" y="27"/>
                  </a:cxn>
                  <a:cxn ang="0">
                    <a:pos x="873" y="42"/>
                  </a:cxn>
                  <a:cxn ang="0">
                    <a:pos x="987" y="73"/>
                  </a:cxn>
                  <a:cxn ang="0">
                    <a:pos x="1041" y="114"/>
                  </a:cxn>
                  <a:cxn ang="0">
                    <a:pos x="1038" y="161"/>
                  </a:cxn>
                  <a:cxn ang="0">
                    <a:pos x="934" y="207"/>
                  </a:cxn>
                  <a:cxn ang="0">
                    <a:pos x="741" y="238"/>
                  </a:cxn>
                  <a:cxn ang="0">
                    <a:pos x="493" y="248"/>
                  </a:cxn>
                  <a:cxn ang="0">
                    <a:pos x="261" y="229"/>
                  </a:cxn>
                  <a:cxn ang="0">
                    <a:pos x="99" y="190"/>
                  </a:cxn>
                  <a:cxn ang="0">
                    <a:pos x="38" y="139"/>
                  </a:cxn>
                  <a:cxn ang="0">
                    <a:pos x="93" y="96"/>
                  </a:cxn>
                  <a:cxn ang="0">
                    <a:pos x="240" y="54"/>
                  </a:cxn>
                  <a:cxn ang="0">
                    <a:pos x="456" y="20"/>
                  </a:cxn>
                  <a:cxn ang="0">
                    <a:pos x="332" y="16"/>
                  </a:cxn>
                  <a:cxn ang="0">
                    <a:pos x="133" y="56"/>
                  </a:cxn>
                  <a:cxn ang="0">
                    <a:pos x="12" y="114"/>
                  </a:cxn>
                  <a:cxn ang="0">
                    <a:pos x="24" y="176"/>
                  </a:cxn>
                  <a:cxn ang="0">
                    <a:pos x="156" y="235"/>
                  </a:cxn>
                  <a:cxn ang="0">
                    <a:pos x="379" y="272"/>
                  </a:cxn>
                  <a:cxn ang="0">
                    <a:pos x="620" y="278"/>
                  </a:cxn>
                  <a:cxn ang="0">
                    <a:pos x="802" y="261"/>
                  </a:cxn>
                  <a:cxn ang="0">
                    <a:pos x="951" y="231"/>
                  </a:cxn>
                  <a:cxn ang="0">
                    <a:pos x="1036" y="211"/>
                  </a:cxn>
                  <a:cxn ang="0">
                    <a:pos x="999" y="263"/>
                  </a:cxn>
                  <a:cxn ang="0">
                    <a:pos x="871" y="301"/>
                  </a:cxn>
                  <a:cxn ang="0">
                    <a:pos x="700" y="324"/>
                  </a:cxn>
                  <a:cxn ang="0">
                    <a:pos x="502" y="331"/>
                  </a:cxn>
                  <a:cxn ang="0">
                    <a:pos x="338" y="320"/>
                  </a:cxn>
                  <a:cxn ang="0">
                    <a:pos x="228" y="303"/>
                  </a:cxn>
                  <a:cxn ang="0">
                    <a:pos x="160" y="288"/>
                  </a:cxn>
                  <a:cxn ang="0">
                    <a:pos x="70" y="280"/>
                  </a:cxn>
                  <a:cxn ang="0">
                    <a:pos x="104" y="299"/>
                  </a:cxn>
                  <a:cxn ang="0">
                    <a:pos x="237" y="335"/>
                  </a:cxn>
                  <a:cxn ang="0">
                    <a:pos x="392" y="359"/>
                  </a:cxn>
                  <a:cxn ang="0">
                    <a:pos x="582" y="366"/>
                  </a:cxn>
                  <a:cxn ang="0">
                    <a:pos x="772" y="352"/>
                  </a:cxn>
                  <a:cxn ang="0">
                    <a:pos x="928" y="322"/>
                  </a:cxn>
                  <a:cxn ang="0">
                    <a:pos x="1035" y="279"/>
                  </a:cxn>
                  <a:cxn ang="0">
                    <a:pos x="1025" y="522"/>
                  </a:cxn>
                  <a:cxn ang="0">
                    <a:pos x="976" y="720"/>
                  </a:cxn>
                  <a:cxn ang="0">
                    <a:pos x="912" y="840"/>
                  </a:cxn>
                  <a:cxn ang="0">
                    <a:pos x="829" y="934"/>
                  </a:cxn>
                  <a:cxn ang="0">
                    <a:pos x="742" y="1007"/>
                  </a:cxn>
                  <a:cxn ang="0">
                    <a:pos x="687" y="1048"/>
                  </a:cxn>
                  <a:cxn ang="0">
                    <a:pos x="740" y="1032"/>
                  </a:cxn>
                  <a:cxn ang="0">
                    <a:pos x="823" y="983"/>
                  </a:cxn>
                  <a:cxn ang="0">
                    <a:pos x="892" y="917"/>
                  </a:cxn>
                  <a:cxn ang="0">
                    <a:pos x="973" y="808"/>
                  </a:cxn>
                  <a:cxn ang="0">
                    <a:pos x="1042" y="638"/>
                  </a:cxn>
                  <a:cxn ang="0">
                    <a:pos x="1071" y="374"/>
                  </a:cxn>
                </a:cxnLst>
                <a:rect l="0" t="0" r="r" b="b"/>
                <a:pathLst>
                  <a:path w="1079" h="1051">
                    <a:moveTo>
                      <a:pt x="1067" y="99"/>
                    </a:moveTo>
                    <a:lnTo>
                      <a:pt x="1060" y="90"/>
                    </a:lnTo>
                    <a:lnTo>
                      <a:pt x="1052" y="80"/>
                    </a:lnTo>
                    <a:lnTo>
                      <a:pt x="1041" y="72"/>
                    </a:lnTo>
                    <a:lnTo>
                      <a:pt x="1028" y="65"/>
                    </a:lnTo>
                    <a:lnTo>
                      <a:pt x="1013" y="58"/>
                    </a:lnTo>
                    <a:lnTo>
                      <a:pt x="997" y="52"/>
                    </a:lnTo>
                    <a:lnTo>
                      <a:pt x="979" y="45"/>
                    </a:lnTo>
                    <a:lnTo>
                      <a:pt x="959" y="39"/>
                    </a:lnTo>
                    <a:lnTo>
                      <a:pt x="937" y="34"/>
                    </a:lnTo>
                    <a:lnTo>
                      <a:pt x="915" y="28"/>
                    </a:lnTo>
                    <a:lnTo>
                      <a:pt x="891" y="24"/>
                    </a:lnTo>
                    <a:lnTo>
                      <a:pt x="867" y="19"/>
                    </a:lnTo>
                    <a:lnTo>
                      <a:pt x="842" y="16"/>
                    </a:lnTo>
                    <a:lnTo>
                      <a:pt x="815" y="12"/>
                    </a:lnTo>
                    <a:lnTo>
                      <a:pt x="789" y="9"/>
                    </a:lnTo>
                    <a:lnTo>
                      <a:pt x="761" y="5"/>
                    </a:lnTo>
                    <a:lnTo>
                      <a:pt x="754" y="4"/>
                    </a:lnTo>
                    <a:lnTo>
                      <a:pt x="741" y="4"/>
                    </a:lnTo>
                    <a:lnTo>
                      <a:pt x="726" y="4"/>
                    </a:lnTo>
                    <a:lnTo>
                      <a:pt x="707" y="3"/>
                    </a:lnTo>
                    <a:lnTo>
                      <a:pt x="686" y="3"/>
                    </a:lnTo>
                    <a:lnTo>
                      <a:pt x="663" y="2"/>
                    </a:lnTo>
                    <a:lnTo>
                      <a:pt x="639" y="2"/>
                    </a:lnTo>
                    <a:lnTo>
                      <a:pt x="614" y="2"/>
                    </a:lnTo>
                    <a:lnTo>
                      <a:pt x="589" y="1"/>
                    </a:lnTo>
                    <a:lnTo>
                      <a:pt x="565" y="1"/>
                    </a:lnTo>
                    <a:lnTo>
                      <a:pt x="543" y="1"/>
                    </a:lnTo>
                    <a:lnTo>
                      <a:pt x="523" y="1"/>
                    </a:lnTo>
                    <a:lnTo>
                      <a:pt x="505" y="1"/>
                    </a:lnTo>
                    <a:lnTo>
                      <a:pt x="491" y="0"/>
                    </a:lnTo>
                    <a:lnTo>
                      <a:pt x="482" y="0"/>
                    </a:lnTo>
                    <a:lnTo>
                      <a:pt x="478" y="0"/>
                    </a:lnTo>
                    <a:lnTo>
                      <a:pt x="620" y="13"/>
                    </a:lnTo>
                    <a:lnTo>
                      <a:pt x="631" y="15"/>
                    </a:lnTo>
                    <a:lnTo>
                      <a:pt x="649" y="16"/>
                    </a:lnTo>
                    <a:lnTo>
                      <a:pt x="671" y="19"/>
                    </a:lnTo>
                    <a:lnTo>
                      <a:pt x="696" y="22"/>
                    </a:lnTo>
                    <a:lnTo>
                      <a:pt x="722" y="24"/>
                    </a:lnTo>
                    <a:lnTo>
                      <a:pt x="744" y="27"/>
                    </a:lnTo>
                    <a:lnTo>
                      <a:pt x="762" y="28"/>
                    </a:lnTo>
                    <a:lnTo>
                      <a:pt x="772" y="30"/>
                    </a:lnTo>
                    <a:lnTo>
                      <a:pt x="809" y="33"/>
                    </a:lnTo>
                    <a:lnTo>
                      <a:pt x="843" y="38"/>
                    </a:lnTo>
                    <a:lnTo>
                      <a:pt x="873" y="42"/>
                    </a:lnTo>
                    <a:lnTo>
                      <a:pt x="900" y="47"/>
                    </a:lnTo>
                    <a:lnTo>
                      <a:pt x="926" y="54"/>
                    </a:lnTo>
                    <a:lnTo>
                      <a:pt x="949" y="60"/>
                    </a:lnTo>
                    <a:lnTo>
                      <a:pt x="968" y="67"/>
                    </a:lnTo>
                    <a:lnTo>
                      <a:pt x="987" y="73"/>
                    </a:lnTo>
                    <a:lnTo>
                      <a:pt x="1002" y="82"/>
                    </a:lnTo>
                    <a:lnTo>
                      <a:pt x="1014" y="90"/>
                    </a:lnTo>
                    <a:lnTo>
                      <a:pt x="1026" y="98"/>
                    </a:lnTo>
                    <a:lnTo>
                      <a:pt x="1034" y="106"/>
                    </a:lnTo>
                    <a:lnTo>
                      <a:pt x="1041" y="114"/>
                    </a:lnTo>
                    <a:lnTo>
                      <a:pt x="1045" y="123"/>
                    </a:lnTo>
                    <a:lnTo>
                      <a:pt x="1048" y="131"/>
                    </a:lnTo>
                    <a:lnTo>
                      <a:pt x="1049" y="139"/>
                    </a:lnTo>
                    <a:lnTo>
                      <a:pt x="1047" y="150"/>
                    </a:lnTo>
                    <a:lnTo>
                      <a:pt x="1038" y="161"/>
                    </a:lnTo>
                    <a:lnTo>
                      <a:pt x="1026" y="171"/>
                    </a:lnTo>
                    <a:lnTo>
                      <a:pt x="1010" y="181"/>
                    </a:lnTo>
                    <a:lnTo>
                      <a:pt x="988" y="190"/>
                    </a:lnTo>
                    <a:lnTo>
                      <a:pt x="962" y="199"/>
                    </a:lnTo>
                    <a:lnTo>
                      <a:pt x="934" y="207"/>
                    </a:lnTo>
                    <a:lnTo>
                      <a:pt x="901" y="215"/>
                    </a:lnTo>
                    <a:lnTo>
                      <a:pt x="866" y="222"/>
                    </a:lnTo>
                    <a:lnTo>
                      <a:pt x="827" y="229"/>
                    </a:lnTo>
                    <a:lnTo>
                      <a:pt x="785" y="234"/>
                    </a:lnTo>
                    <a:lnTo>
                      <a:pt x="741" y="238"/>
                    </a:lnTo>
                    <a:lnTo>
                      <a:pt x="694" y="243"/>
                    </a:lnTo>
                    <a:lnTo>
                      <a:pt x="646" y="245"/>
                    </a:lnTo>
                    <a:lnTo>
                      <a:pt x="596" y="248"/>
                    </a:lnTo>
                    <a:lnTo>
                      <a:pt x="544" y="248"/>
                    </a:lnTo>
                    <a:lnTo>
                      <a:pt x="493" y="248"/>
                    </a:lnTo>
                    <a:lnTo>
                      <a:pt x="442" y="245"/>
                    </a:lnTo>
                    <a:lnTo>
                      <a:pt x="394" y="243"/>
                    </a:lnTo>
                    <a:lnTo>
                      <a:pt x="347" y="238"/>
                    </a:lnTo>
                    <a:lnTo>
                      <a:pt x="303" y="234"/>
                    </a:lnTo>
                    <a:lnTo>
                      <a:pt x="261" y="229"/>
                    </a:lnTo>
                    <a:lnTo>
                      <a:pt x="222" y="222"/>
                    </a:lnTo>
                    <a:lnTo>
                      <a:pt x="186" y="215"/>
                    </a:lnTo>
                    <a:lnTo>
                      <a:pt x="153" y="207"/>
                    </a:lnTo>
                    <a:lnTo>
                      <a:pt x="124" y="199"/>
                    </a:lnTo>
                    <a:lnTo>
                      <a:pt x="99" y="190"/>
                    </a:lnTo>
                    <a:lnTo>
                      <a:pt x="78" y="181"/>
                    </a:lnTo>
                    <a:lnTo>
                      <a:pt x="61" y="171"/>
                    </a:lnTo>
                    <a:lnTo>
                      <a:pt x="48" y="161"/>
                    </a:lnTo>
                    <a:lnTo>
                      <a:pt x="40" y="150"/>
                    </a:lnTo>
                    <a:lnTo>
                      <a:pt x="38" y="139"/>
                    </a:lnTo>
                    <a:lnTo>
                      <a:pt x="40" y="131"/>
                    </a:lnTo>
                    <a:lnTo>
                      <a:pt x="47" y="123"/>
                    </a:lnTo>
                    <a:lnTo>
                      <a:pt x="58" y="114"/>
                    </a:lnTo>
                    <a:lnTo>
                      <a:pt x="73" y="105"/>
                    </a:lnTo>
                    <a:lnTo>
                      <a:pt x="93" y="96"/>
                    </a:lnTo>
                    <a:lnTo>
                      <a:pt x="116" y="87"/>
                    </a:lnTo>
                    <a:lnTo>
                      <a:pt x="142" y="79"/>
                    </a:lnTo>
                    <a:lnTo>
                      <a:pt x="172" y="70"/>
                    </a:lnTo>
                    <a:lnTo>
                      <a:pt x="205" y="62"/>
                    </a:lnTo>
                    <a:lnTo>
                      <a:pt x="240" y="54"/>
                    </a:lnTo>
                    <a:lnTo>
                      <a:pt x="280" y="46"/>
                    </a:lnTo>
                    <a:lnTo>
                      <a:pt x="320" y="39"/>
                    </a:lnTo>
                    <a:lnTo>
                      <a:pt x="364" y="32"/>
                    </a:lnTo>
                    <a:lnTo>
                      <a:pt x="409" y="26"/>
                    </a:lnTo>
                    <a:lnTo>
                      <a:pt x="456" y="20"/>
                    </a:lnTo>
                    <a:lnTo>
                      <a:pt x="504" y="16"/>
                    </a:lnTo>
                    <a:lnTo>
                      <a:pt x="463" y="12"/>
                    </a:lnTo>
                    <a:lnTo>
                      <a:pt x="419" y="11"/>
                    </a:lnTo>
                    <a:lnTo>
                      <a:pt x="376" y="12"/>
                    </a:lnTo>
                    <a:lnTo>
                      <a:pt x="332" y="16"/>
                    </a:lnTo>
                    <a:lnTo>
                      <a:pt x="290" y="20"/>
                    </a:lnTo>
                    <a:lnTo>
                      <a:pt x="247" y="27"/>
                    </a:lnTo>
                    <a:lnTo>
                      <a:pt x="208" y="37"/>
                    </a:lnTo>
                    <a:lnTo>
                      <a:pt x="169" y="46"/>
                    </a:lnTo>
                    <a:lnTo>
                      <a:pt x="133" y="56"/>
                    </a:lnTo>
                    <a:lnTo>
                      <a:pt x="101" y="67"/>
                    </a:lnTo>
                    <a:lnTo>
                      <a:pt x="72" y="78"/>
                    </a:lnTo>
                    <a:lnTo>
                      <a:pt x="48" y="91"/>
                    </a:lnTo>
                    <a:lnTo>
                      <a:pt x="27" y="102"/>
                    </a:lnTo>
                    <a:lnTo>
                      <a:pt x="12" y="114"/>
                    </a:lnTo>
                    <a:lnTo>
                      <a:pt x="3" y="125"/>
                    </a:lnTo>
                    <a:lnTo>
                      <a:pt x="0" y="136"/>
                    </a:lnTo>
                    <a:lnTo>
                      <a:pt x="2" y="150"/>
                    </a:lnTo>
                    <a:lnTo>
                      <a:pt x="10" y="163"/>
                    </a:lnTo>
                    <a:lnTo>
                      <a:pt x="24" y="176"/>
                    </a:lnTo>
                    <a:lnTo>
                      <a:pt x="41" y="189"/>
                    </a:lnTo>
                    <a:lnTo>
                      <a:pt x="64" y="201"/>
                    </a:lnTo>
                    <a:lnTo>
                      <a:pt x="91" y="213"/>
                    </a:lnTo>
                    <a:lnTo>
                      <a:pt x="122" y="224"/>
                    </a:lnTo>
                    <a:lnTo>
                      <a:pt x="156" y="235"/>
                    </a:lnTo>
                    <a:lnTo>
                      <a:pt x="194" y="244"/>
                    </a:lnTo>
                    <a:lnTo>
                      <a:pt x="236" y="253"/>
                    </a:lnTo>
                    <a:lnTo>
                      <a:pt x="281" y="260"/>
                    </a:lnTo>
                    <a:lnTo>
                      <a:pt x="328" y="267"/>
                    </a:lnTo>
                    <a:lnTo>
                      <a:pt x="379" y="272"/>
                    </a:lnTo>
                    <a:lnTo>
                      <a:pt x="430" y="275"/>
                    </a:lnTo>
                    <a:lnTo>
                      <a:pt x="485" y="278"/>
                    </a:lnTo>
                    <a:lnTo>
                      <a:pt x="541" y="279"/>
                    </a:lnTo>
                    <a:lnTo>
                      <a:pt x="581" y="279"/>
                    </a:lnTo>
                    <a:lnTo>
                      <a:pt x="620" y="278"/>
                    </a:lnTo>
                    <a:lnTo>
                      <a:pt x="660" y="275"/>
                    </a:lnTo>
                    <a:lnTo>
                      <a:pt x="696" y="273"/>
                    </a:lnTo>
                    <a:lnTo>
                      <a:pt x="733" y="269"/>
                    </a:lnTo>
                    <a:lnTo>
                      <a:pt x="769" y="266"/>
                    </a:lnTo>
                    <a:lnTo>
                      <a:pt x="802" y="261"/>
                    </a:lnTo>
                    <a:lnTo>
                      <a:pt x="836" y="257"/>
                    </a:lnTo>
                    <a:lnTo>
                      <a:pt x="867" y="251"/>
                    </a:lnTo>
                    <a:lnTo>
                      <a:pt x="897" y="245"/>
                    </a:lnTo>
                    <a:lnTo>
                      <a:pt x="924" y="238"/>
                    </a:lnTo>
                    <a:lnTo>
                      <a:pt x="951" y="231"/>
                    </a:lnTo>
                    <a:lnTo>
                      <a:pt x="975" y="224"/>
                    </a:lnTo>
                    <a:lnTo>
                      <a:pt x="998" y="216"/>
                    </a:lnTo>
                    <a:lnTo>
                      <a:pt x="1018" y="208"/>
                    </a:lnTo>
                    <a:lnTo>
                      <a:pt x="1036" y="200"/>
                    </a:lnTo>
                    <a:lnTo>
                      <a:pt x="1036" y="211"/>
                    </a:lnTo>
                    <a:lnTo>
                      <a:pt x="1036" y="221"/>
                    </a:lnTo>
                    <a:lnTo>
                      <a:pt x="1036" y="233"/>
                    </a:lnTo>
                    <a:lnTo>
                      <a:pt x="1035" y="244"/>
                    </a:lnTo>
                    <a:lnTo>
                      <a:pt x="1018" y="253"/>
                    </a:lnTo>
                    <a:lnTo>
                      <a:pt x="999" y="263"/>
                    </a:lnTo>
                    <a:lnTo>
                      <a:pt x="977" y="271"/>
                    </a:lnTo>
                    <a:lnTo>
                      <a:pt x="954" y="279"/>
                    </a:lnTo>
                    <a:lnTo>
                      <a:pt x="928" y="287"/>
                    </a:lnTo>
                    <a:lnTo>
                      <a:pt x="900" y="294"/>
                    </a:lnTo>
                    <a:lnTo>
                      <a:pt x="871" y="301"/>
                    </a:lnTo>
                    <a:lnTo>
                      <a:pt x="840" y="306"/>
                    </a:lnTo>
                    <a:lnTo>
                      <a:pt x="807" y="312"/>
                    </a:lnTo>
                    <a:lnTo>
                      <a:pt x="772" y="317"/>
                    </a:lnTo>
                    <a:lnTo>
                      <a:pt x="737" y="320"/>
                    </a:lnTo>
                    <a:lnTo>
                      <a:pt x="700" y="324"/>
                    </a:lnTo>
                    <a:lnTo>
                      <a:pt x="662" y="327"/>
                    </a:lnTo>
                    <a:lnTo>
                      <a:pt x="623" y="329"/>
                    </a:lnTo>
                    <a:lnTo>
                      <a:pt x="582" y="331"/>
                    </a:lnTo>
                    <a:lnTo>
                      <a:pt x="542" y="331"/>
                    </a:lnTo>
                    <a:lnTo>
                      <a:pt x="502" y="331"/>
                    </a:lnTo>
                    <a:lnTo>
                      <a:pt x="465" y="329"/>
                    </a:lnTo>
                    <a:lnTo>
                      <a:pt x="430" y="328"/>
                    </a:lnTo>
                    <a:lnTo>
                      <a:pt x="397" y="326"/>
                    </a:lnTo>
                    <a:lnTo>
                      <a:pt x="367" y="324"/>
                    </a:lnTo>
                    <a:lnTo>
                      <a:pt x="338" y="320"/>
                    </a:lnTo>
                    <a:lnTo>
                      <a:pt x="313" y="318"/>
                    </a:lnTo>
                    <a:lnTo>
                      <a:pt x="289" y="314"/>
                    </a:lnTo>
                    <a:lnTo>
                      <a:pt x="266" y="311"/>
                    </a:lnTo>
                    <a:lnTo>
                      <a:pt x="246" y="307"/>
                    </a:lnTo>
                    <a:lnTo>
                      <a:pt x="228" y="303"/>
                    </a:lnTo>
                    <a:lnTo>
                      <a:pt x="210" y="299"/>
                    </a:lnTo>
                    <a:lnTo>
                      <a:pt x="195" y="296"/>
                    </a:lnTo>
                    <a:lnTo>
                      <a:pt x="182" y="294"/>
                    </a:lnTo>
                    <a:lnTo>
                      <a:pt x="170" y="290"/>
                    </a:lnTo>
                    <a:lnTo>
                      <a:pt x="160" y="288"/>
                    </a:lnTo>
                    <a:lnTo>
                      <a:pt x="136" y="282"/>
                    </a:lnTo>
                    <a:lnTo>
                      <a:pt x="114" y="280"/>
                    </a:lnTo>
                    <a:lnTo>
                      <a:pt x="95" y="279"/>
                    </a:lnTo>
                    <a:lnTo>
                      <a:pt x="81" y="279"/>
                    </a:lnTo>
                    <a:lnTo>
                      <a:pt x="70" y="280"/>
                    </a:lnTo>
                    <a:lnTo>
                      <a:pt x="62" y="281"/>
                    </a:lnTo>
                    <a:lnTo>
                      <a:pt x="56" y="282"/>
                    </a:lnTo>
                    <a:lnTo>
                      <a:pt x="55" y="282"/>
                    </a:lnTo>
                    <a:lnTo>
                      <a:pt x="79" y="290"/>
                    </a:lnTo>
                    <a:lnTo>
                      <a:pt x="104" y="299"/>
                    </a:lnTo>
                    <a:lnTo>
                      <a:pt x="130" y="307"/>
                    </a:lnTo>
                    <a:lnTo>
                      <a:pt x="155" y="314"/>
                    </a:lnTo>
                    <a:lnTo>
                      <a:pt x="182" y="322"/>
                    </a:lnTo>
                    <a:lnTo>
                      <a:pt x="209" y="329"/>
                    </a:lnTo>
                    <a:lnTo>
                      <a:pt x="237" y="335"/>
                    </a:lnTo>
                    <a:lnTo>
                      <a:pt x="266" y="341"/>
                    </a:lnTo>
                    <a:lnTo>
                      <a:pt x="296" y="347"/>
                    </a:lnTo>
                    <a:lnTo>
                      <a:pt x="327" y="351"/>
                    </a:lnTo>
                    <a:lnTo>
                      <a:pt x="359" y="356"/>
                    </a:lnTo>
                    <a:lnTo>
                      <a:pt x="392" y="359"/>
                    </a:lnTo>
                    <a:lnTo>
                      <a:pt x="427" y="363"/>
                    </a:lnTo>
                    <a:lnTo>
                      <a:pt x="464" y="365"/>
                    </a:lnTo>
                    <a:lnTo>
                      <a:pt x="502" y="366"/>
                    </a:lnTo>
                    <a:lnTo>
                      <a:pt x="542" y="366"/>
                    </a:lnTo>
                    <a:lnTo>
                      <a:pt x="582" y="366"/>
                    </a:lnTo>
                    <a:lnTo>
                      <a:pt x="623" y="365"/>
                    </a:lnTo>
                    <a:lnTo>
                      <a:pt x="662" y="363"/>
                    </a:lnTo>
                    <a:lnTo>
                      <a:pt x="700" y="359"/>
                    </a:lnTo>
                    <a:lnTo>
                      <a:pt x="737" y="356"/>
                    </a:lnTo>
                    <a:lnTo>
                      <a:pt x="772" y="352"/>
                    </a:lnTo>
                    <a:lnTo>
                      <a:pt x="806" y="348"/>
                    </a:lnTo>
                    <a:lnTo>
                      <a:pt x="839" y="342"/>
                    </a:lnTo>
                    <a:lnTo>
                      <a:pt x="870" y="336"/>
                    </a:lnTo>
                    <a:lnTo>
                      <a:pt x="900" y="329"/>
                    </a:lnTo>
                    <a:lnTo>
                      <a:pt x="928" y="322"/>
                    </a:lnTo>
                    <a:lnTo>
                      <a:pt x="953" y="314"/>
                    </a:lnTo>
                    <a:lnTo>
                      <a:pt x="977" y="306"/>
                    </a:lnTo>
                    <a:lnTo>
                      <a:pt x="998" y="297"/>
                    </a:lnTo>
                    <a:lnTo>
                      <a:pt x="1018" y="288"/>
                    </a:lnTo>
                    <a:lnTo>
                      <a:pt x="1035" y="279"/>
                    </a:lnTo>
                    <a:lnTo>
                      <a:pt x="1034" y="326"/>
                    </a:lnTo>
                    <a:lnTo>
                      <a:pt x="1033" y="374"/>
                    </a:lnTo>
                    <a:lnTo>
                      <a:pt x="1032" y="423"/>
                    </a:lnTo>
                    <a:lnTo>
                      <a:pt x="1029" y="472"/>
                    </a:lnTo>
                    <a:lnTo>
                      <a:pt x="1025" y="522"/>
                    </a:lnTo>
                    <a:lnTo>
                      <a:pt x="1018" y="572"/>
                    </a:lnTo>
                    <a:lnTo>
                      <a:pt x="1007" y="620"/>
                    </a:lnTo>
                    <a:lnTo>
                      <a:pt x="995" y="668"/>
                    </a:lnTo>
                    <a:lnTo>
                      <a:pt x="987" y="694"/>
                    </a:lnTo>
                    <a:lnTo>
                      <a:pt x="976" y="720"/>
                    </a:lnTo>
                    <a:lnTo>
                      <a:pt x="966" y="746"/>
                    </a:lnTo>
                    <a:lnTo>
                      <a:pt x="953" y="771"/>
                    </a:lnTo>
                    <a:lnTo>
                      <a:pt x="939" y="795"/>
                    </a:lnTo>
                    <a:lnTo>
                      <a:pt x="926" y="818"/>
                    </a:lnTo>
                    <a:lnTo>
                      <a:pt x="912" y="840"/>
                    </a:lnTo>
                    <a:lnTo>
                      <a:pt x="897" y="860"/>
                    </a:lnTo>
                    <a:lnTo>
                      <a:pt x="881" y="879"/>
                    </a:lnTo>
                    <a:lnTo>
                      <a:pt x="865" y="898"/>
                    </a:lnTo>
                    <a:lnTo>
                      <a:pt x="846" y="916"/>
                    </a:lnTo>
                    <a:lnTo>
                      <a:pt x="829" y="934"/>
                    </a:lnTo>
                    <a:lnTo>
                      <a:pt x="810" y="950"/>
                    </a:lnTo>
                    <a:lnTo>
                      <a:pt x="793" y="966"/>
                    </a:lnTo>
                    <a:lnTo>
                      <a:pt x="775" y="981"/>
                    </a:lnTo>
                    <a:lnTo>
                      <a:pt x="759" y="995"/>
                    </a:lnTo>
                    <a:lnTo>
                      <a:pt x="742" y="1007"/>
                    </a:lnTo>
                    <a:lnTo>
                      <a:pt x="728" y="1018"/>
                    </a:lnTo>
                    <a:lnTo>
                      <a:pt x="715" y="1028"/>
                    </a:lnTo>
                    <a:lnTo>
                      <a:pt x="703" y="1036"/>
                    </a:lnTo>
                    <a:lnTo>
                      <a:pt x="694" y="1042"/>
                    </a:lnTo>
                    <a:lnTo>
                      <a:pt x="687" y="1048"/>
                    </a:lnTo>
                    <a:lnTo>
                      <a:pt x="683" y="1050"/>
                    </a:lnTo>
                    <a:lnTo>
                      <a:pt x="681" y="1051"/>
                    </a:lnTo>
                    <a:lnTo>
                      <a:pt x="702" y="1045"/>
                    </a:lnTo>
                    <a:lnTo>
                      <a:pt x="722" y="1040"/>
                    </a:lnTo>
                    <a:lnTo>
                      <a:pt x="740" y="1032"/>
                    </a:lnTo>
                    <a:lnTo>
                      <a:pt x="757" y="1023"/>
                    </a:lnTo>
                    <a:lnTo>
                      <a:pt x="775" y="1015"/>
                    </a:lnTo>
                    <a:lnTo>
                      <a:pt x="791" y="1005"/>
                    </a:lnTo>
                    <a:lnTo>
                      <a:pt x="807" y="995"/>
                    </a:lnTo>
                    <a:lnTo>
                      <a:pt x="823" y="983"/>
                    </a:lnTo>
                    <a:lnTo>
                      <a:pt x="837" y="972"/>
                    </a:lnTo>
                    <a:lnTo>
                      <a:pt x="852" y="959"/>
                    </a:lnTo>
                    <a:lnTo>
                      <a:pt x="866" y="946"/>
                    </a:lnTo>
                    <a:lnTo>
                      <a:pt x="878" y="932"/>
                    </a:lnTo>
                    <a:lnTo>
                      <a:pt x="892" y="917"/>
                    </a:lnTo>
                    <a:lnTo>
                      <a:pt x="905" y="904"/>
                    </a:lnTo>
                    <a:lnTo>
                      <a:pt x="916" y="889"/>
                    </a:lnTo>
                    <a:lnTo>
                      <a:pt x="929" y="872"/>
                    </a:lnTo>
                    <a:lnTo>
                      <a:pt x="952" y="840"/>
                    </a:lnTo>
                    <a:lnTo>
                      <a:pt x="973" y="808"/>
                    </a:lnTo>
                    <a:lnTo>
                      <a:pt x="990" y="774"/>
                    </a:lnTo>
                    <a:lnTo>
                      <a:pt x="1007" y="740"/>
                    </a:lnTo>
                    <a:lnTo>
                      <a:pt x="1021" y="705"/>
                    </a:lnTo>
                    <a:lnTo>
                      <a:pt x="1033" y="672"/>
                    </a:lnTo>
                    <a:lnTo>
                      <a:pt x="1042" y="638"/>
                    </a:lnTo>
                    <a:lnTo>
                      <a:pt x="1050" y="606"/>
                    </a:lnTo>
                    <a:lnTo>
                      <a:pt x="1052" y="587"/>
                    </a:lnTo>
                    <a:lnTo>
                      <a:pt x="1057" y="536"/>
                    </a:lnTo>
                    <a:lnTo>
                      <a:pt x="1064" y="461"/>
                    </a:lnTo>
                    <a:lnTo>
                      <a:pt x="1071" y="374"/>
                    </a:lnTo>
                    <a:lnTo>
                      <a:pt x="1076" y="286"/>
                    </a:lnTo>
                    <a:lnTo>
                      <a:pt x="1079" y="204"/>
                    </a:lnTo>
                    <a:lnTo>
                      <a:pt x="1076" y="138"/>
                    </a:lnTo>
                    <a:lnTo>
                      <a:pt x="1067" y="99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7"/>
              <p:cNvSpPr>
                <a:spLocks/>
              </p:cNvSpPr>
              <p:nvPr/>
            </p:nvSpPr>
            <p:spPr bwMode="auto">
              <a:xfrm>
                <a:off x="2419" y="1923"/>
                <a:ext cx="370" cy="684"/>
              </a:xfrm>
              <a:custGeom>
                <a:avLst/>
                <a:gdLst/>
                <a:ahLst/>
                <a:cxnLst>
                  <a:cxn ang="0">
                    <a:pos x="516" y="844"/>
                  </a:cxn>
                  <a:cxn ang="0">
                    <a:pos x="483" y="842"/>
                  </a:cxn>
                  <a:cxn ang="0">
                    <a:pos x="449" y="837"/>
                  </a:cxn>
                  <a:cxn ang="0">
                    <a:pos x="416" y="830"/>
                  </a:cxn>
                  <a:cxn ang="0">
                    <a:pos x="382" y="821"/>
                  </a:cxn>
                  <a:cxn ang="0">
                    <a:pos x="351" y="808"/>
                  </a:cxn>
                  <a:cxn ang="0">
                    <a:pos x="319" y="793"/>
                  </a:cxn>
                  <a:cxn ang="0">
                    <a:pos x="288" y="776"/>
                  </a:cxn>
                  <a:cxn ang="0">
                    <a:pos x="240" y="744"/>
                  </a:cxn>
                  <a:cxn ang="0">
                    <a:pos x="181" y="688"/>
                  </a:cxn>
                  <a:cxn ang="0">
                    <a:pos x="133" y="619"/>
                  </a:cxn>
                  <a:cxn ang="0">
                    <a:pos x="93" y="541"/>
                  </a:cxn>
                  <a:cxn ang="0">
                    <a:pos x="65" y="453"/>
                  </a:cxn>
                  <a:cxn ang="0">
                    <a:pos x="45" y="360"/>
                  </a:cxn>
                  <a:cxn ang="0">
                    <a:pos x="37" y="262"/>
                  </a:cxn>
                  <a:cxn ang="0">
                    <a:pos x="38" y="162"/>
                  </a:cxn>
                  <a:cxn ang="0">
                    <a:pos x="15" y="0"/>
                  </a:cxn>
                  <a:cxn ang="0">
                    <a:pos x="7" y="106"/>
                  </a:cxn>
                  <a:cxn ang="0">
                    <a:pos x="0" y="236"/>
                  </a:cxn>
                  <a:cxn ang="0">
                    <a:pos x="4" y="322"/>
                  </a:cxn>
                  <a:cxn ang="0">
                    <a:pos x="14" y="407"/>
                  </a:cxn>
                  <a:cxn ang="0">
                    <a:pos x="33" y="491"/>
                  </a:cxn>
                  <a:cxn ang="0">
                    <a:pos x="60" y="572"/>
                  </a:cxn>
                  <a:cxn ang="0">
                    <a:pos x="97" y="648"/>
                  </a:cxn>
                  <a:cxn ang="0">
                    <a:pos x="144" y="716"/>
                  </a:cxn>
                  <a:cxn ang="0">
                    <a:pos x="203" y="774"/>
                  </a:cxn>
                  <a:cxn ang="0">
                    <a:pos x="274" y="821"/>
                  </a:cxn>
                  <a:cxn ang="0">
                    <a:pos x="324" y="843"/>
                  </a:cxn>
                  <a:cxn ang="0">
                    <a:pos x="357" y="856"/>
                  </a:cxn>
                  <a:cxn ang="0">
                    <a:pos x="378" y="868"/>
                  </a:cxn>
                  <a:cxn ang="0">
                    <a:pos x="388" y="889"/>
                  </a:cxn>
                  <a:cxn ang="0">
                    <a:pos x="397" y="973"/>
                  </a:cxn>
                  <a:cxn ang="0">
                    <a:pos x="393" y="1056"/>
                  </a:cxn>
                  <a:cxn ang="0">
                    <a:pos x="379" y="1139"/>
                  </a:cxn>
                  <a:cxn ang="0">
                    <a:pos x="350" y="1221"/>
                  </a:cxn>
                  <a:cxn ang="0">
                    <a:pos x="301" y="1298"/>
                  </a:cxn>
                  <a:cxn ang="0">
                    <a:pos x="225" y="1368"/>
                  </a:cxn>
                  <a:cxn ang="0">
                    <a:pos x="262" y="1361"/>
                  </a:cxn>
                  <a:cxn ang="0">
                    <a:pos x="298" y="1340"/>
                  </a:cxn>
                  <a:cxn ang="0">
                    <a:pos x="332" y="1308"/>
                  </a:cxn>
                  <a:cxn ang="0">
                    <a:pos x="363" y="1267"/>
                  </a:cxn>
                  <a:cxn ang="0">
                    <a:pos x="390" y="1220"/>
                  </a:cxn>
                  <a:cxn ang="0">
                    <a:pos x="414" y="1168"/>
                  </a:cxn>
                  <a:cxn ang="0">
                    <a:pos x="431" y="1115"/>
                  </a:cxn>
                  <a:cxn ang="0">
                    <a:pos x="441" y="1062"/>
                  </a:cxn>
                  <a:cxn ang="0">
                    <a:pos x="448" y="972"/>
                  </a:cxn>
                  <a:cxn ang="0">
                    <a:pos x="445" y="878"/>
                  </a:cxn>
                  <a:cxn ang="0">
                    <a:pos x="499" y="886"/>
                  </a:cxn>
                  <a:cxn ang="0">
                    <a:pos x="549" y="886"/>
                  </a:cxn>
                  <a:cxn ang="0">
                    <a:pos x="594" y="880"/>
                  </a:cxn>
                  <a:cxn ang="0">
                    <a:pos x="635" y="869"/>
                  </a:cxn>
                  <a:cxn ang="0">
                    <a:pos x="669" y="857"/>
                  </a:cxn>
                  <a:cxn ang="0">
                    <a:pos x="699" y="841"/>
                  </a:cxn>
                  <a:cxn ang="0">
                    <a:pos x="722" y="826"/>
                  </a:cxn>
                  <a:cxn ang="0">
                    <a:pos x="741" y="811"/>
                  </a:cxn>
                  <a:cxn ang="0">
                    <a:pos x="736" y="812"/>
                  </a:cxn>
                  <a:cxn ang="0">
                    <a:pos x="723" y="816"/>
                  </a:cxn>
                  <a:cxn ang="0">
                    <a:pos x="704" y="822"/>
                  </a:cxn>
                  <a:cxn ang="0">
                    <a:pos x="677" y="829"/>
                  </a:cxn>
                  <a:cxn ang="0">
                    <a:pos x="646" y="836"/>
                  </a:cxn>
                  <a:cxn ang="0">
                    <a:pos x="612" y="841"/>
                  </a:cxn>
                  <a:cxn ang="0">
                    <a:pos x="574" y="844"/>
                  </a:cxn>
                  <a:cxn ang="0">
                    <a:pos x="533" y="844"/>
                  </a:cxn>
                </a:cxnLst>
                <a:rect l="0" t="0" r="r" b="b"/>
                <a:pathLst>
                  <a:path w="741" h="1368">
                    <a:moveTo>
                      <a:pt x="533" y="844"/>
                    </a:moveTo>
                    <a:lnTo>
                      <a:pt x="516" y="844"/>
                    </a:lnTo>
                    <a:lnTo>
                      <a:pt x="499" y="843"/>
                    </a:lnTo>
                    <a:lnTo>
                      <a:pt x="483" y="842"/>
                    </a:lnTo>
                    <a:lnTo>
                      <a:pt x="465" y="841"/>
                    </a:lnTo>
                    <a:lnTo>
                      <a:pt x="449" y="837"/>
                    </a:lnTo>
                    <a:lnTo>
                      <a:pt x="432" y="835"/>
                    </a:lnTo>
                    <a:lnTo>
                      <a:pt x="416" y="830"/>
                    </a:lnTo>
                    <a:lnTo>
                      <a:pt x="400" y="826"/>
                    </a:lnTo>
                    <a:lnTo>
                      <a:pt x="382" y="821"/>
                    </a:lnTo>
                    <a:lnTo>
                      <a:pt x="366" y="815"/>
                    </a:lnTo>
                    <a:lnTo>
                      <a:pt x="351" y="808"/>
                    </a:lnTo>
                    <a:lnTo>
                      <a:pt x="335" y="801"/>
                    </a:lnTo>
                    <a:lnTo>
                      <a:pt x="319" y="793"/>
                    </a:lnTo>
                    <a:lnTo>
                      <a:pt x="304" y="785"/>
                    </a:lnTo>
                    <a:lnTo>
                      <a:pt x="288" y="776"/>
                    </a:lnTo>
                    <a:lnTo>
                      <a:pt x="273" y="766"/>
                    </a:lnTo>
                    <a:lnTo>
                      <a:pt x="240" y="744"/>
                    </a:lnTo>
                    <a:lnTo>
                      <a:pt x="210" y="717"/>
                    </a:lnTo>
                    <a:lnTo>
                      <a:pt x="181" y="688"/>
                    </a:lnTo>
                    <a:lnTo>
                      <a:pt x="156" y="655"/>
                    </a:lnTo>
                    <a:lnTo>
                      <a:pt x="133" y="619"/>
                    </a:lnTo>
                    <a:lnTo>
                      <a:pt x="112" y="581"/>
                    </a:lnTo>
                    <a:lnTo>
                      <a:pt x="93" y="541"/>
                    </a:lnTo>
                    <a:lnTo>
                      <a:pt x="77" y="498"/>
                    </a:lnTo>
                    <a:lnTo>
                      <a:pt x="65" y="453"/>
                    </a:lnTo>
                    <a:lnTo>
                      <a:pt x="53" y="407"/>
                    </a:lnTo>
                    <a:lnTo>
                      <a:pt x="45" y="360"/>
                    </a:lnTo>
                    <a:lnTo>
                      <a:pt x="40" y="310"/>
                    </a:lnTo>
                    <a:lnTo>
                      <a:pt x="37" y="262"/>
                    </a:lnTo>
                    <a:lnTo>
                      <a:pt x="36" y="211"/>
                    </a:lnTo>
                    <a:lnTo>
                      <a:pt x="38" y="162"/>
                    </a:lnTo>
                    <a:lnTo>
                      <a:pt x="43" y="111"/>
                    </a:lnTo>
                    <a:lnTo>
                      <a:pt x="15" y="0"/>
                    </a:lnTo>
                    <a:lnTo>
                      <a:pt x="13" y="37"/>
                    </a:lnTo>
                    <a:lnTo>
                      <a:pt x="7" y="106"/>
                    </a:lnTo>
                    <a:lnTo>
                      <a:pt x="2" y="181"/>
                    </a:lnTo>
                    <a:lnTo>
                      <a:pt x="0" y="236"/>
                    </a:lnTo>
                    <a:lnTo>
                      <a:pt x="1" y="279"/>
                    </a:lnTo>
                    <a:lnTo>
                      <a:pt x="4" y="322"/>
                    </a:lnTo>
                    <a:lnTo>
                      <a:pt x="8" y="364"/>
                    </a:lnTo>
                    <a:lnTo>
                      <a:pt x="14" y="407"/>
                    </a:lnTo>
                    <a:lnTo>
                      <a:pt x="23" y="450"/>
                    </a:lnTo>
                    <a:lnTo>
                      <a:pt x="33" y="491"/>
                    </a:lnTo>
                    <a:lnTo>
                      <a:pt x="45" y="533"/>
                    </a:lnTo>
                    <a:lnTo>
                      <a:pt x="60" y="572"/>
                    </a:lnTo>
                    <a:lnTo>
                      <a:pt x="77" y="611"/>
                    </a:lnTo>
                    <a:lnTo>
                      <a:pt x="97" y="648"/>
                    </a:lnTo>
                    <a:lnTo>
                      <a:pt x="120" y="683"/>
                    </a:lnTo>
                    <a:lnTo>
                      <a:pt x="144" y="716"/>
                    </a:lnTo>
                    <a:lnTo>
                      <a:pt x="173" y="746"/>
                    </a:lnTo>
                    <a:lnTo>
                      <a:pt x="203" y="774"/>
                    </a:lnTo>
                    <a:lnTo>
                      <a:pt x="237" y="799"/>
                    </a:lnTo>
                    <a:lnTo>
                      <a:pt x="274" y="821"/>
                    </a:lnTo>
                    <a:lnTo>
                      <a:pt x="301" y="834"/>
                    </a:lnTo>
                    <a:lnTo>
                      <a:pt x="324" y="843"/>
                    </a:lnTo>
                    <a:lnTo>
                      <a:pt x="342" y="850"/>
                    </a:lnTo>
                    <a:lnTo>
                      <a:pt x="357" y="856"/>
                    </a:lnTo>
                    <a:lnTo>
                      <a:pt x="369" y="861"/>
                    </a:lnTo>
                    <a:lnTo>
                      <a:pt x="378" y="868"/>
                    </a:lnTo>
                    <a:lnTo>
                      <a:pt x="384" y="878"/>
                    </a:lnTo>
                    <a:lnTo>
                      <a:pt x="388" y="889"/>
                    </a:lnTo>
                    <a:lnTo>
                      <a:pt x="395" y="931"/>
                    </a:lnTo>
                    <a:lnTo>
                      <a:pt x="397" y="973"/>
                    </a:lnTo>
                    <a:lnTo>
                      <a:pt x="396" y="1015"/>
                    </a:lnTo>
                    <a:lnTo>
                      <a:pt x="393" y="1056"/>
                    </a:lnTo>
                    <a:lnTo>
                      <a:pt x="387" y="1098"/>
                    </a:lnTo>
                    <a:lnTo>
                      <a:pt x="379" y="1139"/>
                    </a:lnTo>
                    <a:lnTo>
                      <a:pt x="367" y="1181"/>
                    </a:lnTo>
                    <a:lnTo>
                      <a:pt x="350" y="1221"/>
                    </a:lnTo>
                    <a:lnTo>
                      <a:pt x="328" y="1260"/>
                    </a:lnTo>
                    <a:lnTo>
                      <a:pt x="301" y="1298"/>
                    </a:lnTo>
                    <a:lnTo>
                      <a:pt x="266" y="1334"/>
                    </a:lnTo>
                    <a:lnTo>
                      <a:pt x="225" y="1368"/>
                    </a:lnTo>
                    <a:lnTo>
                      <a:pt x="243" y="1366"/>
                    </a:lnTo>
                    <a:lnTo>
                      <a:pt x="262" y="1361"/>
                    </a:lnTo>
                    <a:lnTo>
                      <a:pt x="280" y="1351"/>
                    </a:lnTo>
                    <a:lnTo>
                      <a:pt x="298" y="1340"/>
                    </a:lnTo>
                    <a:lnTo>
                      <a:pt x="316" y="1325"/>
                    </a:lnTo>
                    <a:lnTo>
                      <a:pt x="332" y="1308"/>
                    </a:lnTo>
                    <a:lnTo>
                      <a:pt x="348" y="1288"/>
                    </a:lnTo>
                    <a:lnTo>
                      <a:pt x="363" y="1267"/>
                    </a:lnTo>
                    <a:lnTo>
                      <a:pt x="378" y="1244"/>
                    </a:lnTo>
                    <a:lnTo>
                      <a:pt x="390" y="1220"/>
                    </a:lnTo>
                    <a:lnTo>
                      <a:pt x="402" y="1195"/>
                    </a:lnTo>
                    <a:lnTo>
                      <a:pt x="414" y="1168"/>
                    </a:lnTo>
                    <a:lnTo>
                      <a:pt x="423" y="1142"/>
                    </a:lnTo>
                    <a:lnTo>
                      <a:pt x="431" y="1115"/>
                    </a:lnTo>
                    <a:lnTo>
                      <a:pt x="437" y="1089"/>
                    </a:lnTo>
                    <a:lnTo>
                      <a:pt x="441" y="1062"/>
                    </a:lnTo>
                    <a:lnTo>
                      <a:pt x="447" y="1017"/>
                    </a:lnTo>
                    <a:lnTo>
                      <a:pt x="448" y="972"/>
                    </a:lnTo>
                    <a:lnTo>
                      <a:pt x="447" y="926"/>
                    </a:lnTo>
                    <a:lnTo>
                      <a:pt x="445" y="878"/>
                    </a:lnTo>
                    <a:lnTo>
                      <a:pt x="472" y="882"/>
                    </a:lnTo>
                    <a:lnTo>
                      <a:pt x="499" y="886"/>
                    </a:lnTo>
                    <a:lnTo>
                      <a:pt x="524" y="887"/>
                    </a:lnTo>
                    <a:lnTo>
                      <a:pt x="549" y="886"/>
                    </a:lnTo>
                    <a:lnTo>
                      <a:pt x="572" y="883"/>
                    </a:lnTo>
                    <a:lnTo>
                      <a:pt x="594" y="880"/>
                    </a:lnTo>
                    <a:lnTo>
                      <a:pt x="615" y="875"/>
                    </a:lnTo>
                    <a:lnTo>
                      <a:pt x="635" y="869"/>
                    </a:lnTo>
                    <a:lnTo>
                      <a:pt x="652" y="864"/>
                    </a:lnTo>
                    <a:lnTo>
                      <a:pt x="669" y="857"/>
                    </a:lnTo>
                    <a:lnTo>
                      <a:pt x="684" y="849"/>
                    </a:lnTo>
                    <a:lnTo>
                      <a:pt x="699" y="841"/>
                    </a:lnTo>
                    <a:lnTo>
                      <a:pt x="712" y="834"/>
                    </a:lnTo>
                    <a:lnTo>
                      <a:pt x="722" y="826"/>
                    </a:lnTo>
                    <a:lnTo>
                      <a:pt x="733" y="818"/>
                    </a:lnTo>
                    <a:lnTo>
                      <a:pt x="741" y="811"/>
                    </a:lnTo>
                    <a:lnTo>
                      <a:pt x="739" y="811"/>
                    </a:lnTo>
                    <a:lnTo>
                      <a:pt x="736" y="812"/>
                    </a:lnTo>
                    <a:lnTo>
                      <a:pt x="730" y="814"/>
                    </a:lnTo>
                    <a:lnTo>
                      <a:pt x="723" y="816"/>
                    </a:lnTo>
                    <a:lnTo>
                      <a:pt x="714" y="820"/>
                    </a:lnTo>
                    <a:lnTo>
                      <a:pt x="704" y="822"/>
                    </a:lnTo>
                    <a:lnTo>
                      <a:pt x="691" y="826"/>
                    </a:lnTo>
                    <a:lnTo>
                      <a:pt x="677" y="829"/>
                    </a:lnTo>
                    <a:lnTo>
                      <a:pt x="662" y="833"/>
                    </a:lnTo>
                    <a:lnTo>
                      <a:pt x="646" y="836"/>
                    </a:lnTo>
                    <a:lnTo>
                      <a:pt x="629" y="838"/>
                    </a:lnTo>
                    <a:lnTo>
                      <a:pt x="612" y="841"/>
                    </a:lnTo>
                    <a:lnTo>
                      <a:pt x="593" y="843"/>
                    </a:lnTo>
                    <a:lnTo>
                      <a:pt x="574" y="844"/>
                    </a:lnTo>
                    <a:lnTo>
                      <a:pt x="554" y="844"/>
                    </a:lnTo>
                    <a:lnTo>
                      <a:pt x="533" y="844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8"/>
              <p:cNvSpPr>
                <a:spLocks/>
              </p:cNvSpPr>
              <p:nvPr/>
            </p:nvSpPr>
            <p:spPr bwMode="auto">
              <a:xfrm>
                <a:off x="2728" y="2369"/>
                <a:ext cx="100" cy="242"/>
              </a:xfrm>
              <a:custGeom>
                <a:avLst/>
                <a:gdLst/>
                <a:ahLst/>
                <a:cxnLst>
                  <a:cxn ang="0">
                    <a:pos x="63" y="164"/>
                  </a:cxn>
                  <a:cxn ang="0">
                    <a:pos x="57" y="126"/>
                  </a:cxn>
                  <a:cxn ang="0">
                    <a:pos x="53" y="82"/>
                  </a:cxn>
                  <a:cxn ang="0">
                    <a:pos x="48" y="38"/>
                  </a:cxn>
                  <a:cxn ang="0">
                    <a:pos x="44" y="0"/>
                  </a:cxn>
                  <a:cxn ang="0">
                    <a:pos x="0" y="19"/>
                  </a:cxn>
                  <a:cxn ang="0">
                    <a:pos x="1" y="63"/>
                  </a:cxn>
                  <a:cxn ang="0">
                    <a:pos x="5" y="112"/>
                  </a:cxn>
                  <a:cxn ang="0">
                    <a:pos x="10" y="157"/>
                  </a:cxn>
                  <a:cxn ang="0">
                    <a:pos x="15" y="186"/>
                  </a:cxn>
                  <a:cxn ang="0">
                    <a:pos x="23" y="215"/>
                  </a:cxn>
                  <a:cxn ang="0">
                    <a:pos x="33" y="243"/>
                  </a:cxn>
                  <a:cxn ang="0">
                    <a:pos x="43" y="269"/>
                  </a:cxn>
                  <a:cxn ang="0">
                    <a:pos x="54" y="296"/>
                  </a:cxn>
                  <a:cxn ang="0">
                    <a:pos x="66" y="320"/>
                  </a:cxn>
                  <a:cxn ang="0">
                    <a:pos x="79" y="343"/>
                  </a:cxn>
                  <a:cxn ang="0">
                    <a:pos x="92" y="366"/>
                  </a:cxn>
                  <a:cxn ang="0">
                    <a:pos x="104" y="385"/>
                  </a:cxn>
                  <a:cxn ang="0">
                    <a:pos x="118" y="405"/>
                  </a:cxn>
                  <a:cxn ang="0">
                    <a:pos x="131" y="422"/>
                  </a:cxn>
                  <a:cxn ang="0">
                    <a:pos x="143" y="437"/>
                  </a:cxn>
                  <a:cxn ang="0">
                    <a:pos x="156" y="451"/>
                  </a:cxn>
                  <a:cxn ang="0">
                    <a:pos x="168" y="463"/>
                  </a:cxn>
                  <a:cxn ang="0">
                    <a:pos x="179" y="472"/>
                  </a:cxn>
                  <a:cxn ang="0">
                    <a:pos x="190" y="480"/>
                  </a:cxn>
                  <a:cxn ang="0">
                    <a:pos x="199" y="485"/>
                  </a:cxn>
                  <a:cxn ang="0">
                    <a:pos x="164" y="427"/>
                  </a:cxn>
                  <a:cxn ang="0">
                    <a:pos x="138" y="377"/>
                  </a:cxn>
                  <a:cxn ang="0">
                    <a:pos x="116" y="335"/>
                  </a:cxn>
                  <a:cxn ang="0">
                    <a:pos x="99" y="297"/>
                  </a:cxn>
                  <a:cxn ang="0">
                    <a:pos x="86" y="262"/>
                  </a:cxn>
                  <a:cxn ang="0">
                    <a:pos x="76" y="230"/>
                  </a:cxn>
                  <a:cxn ang="0">
                    <a:pos x="69" y="198"/>
                  </a:cxn>
                  <a:cxn ang="0">
                    <a:pos x="63" y="164"/>
                  </a:cxn>
                </a:cxnLst>
                <a:rect l="0" t="0" r="r" b="b"/>
                <a:pathLst>
                  <a:path w="199" h="485">
                    <a:moveTo>
                      <a:pt x="63" y="164"/>
                    </a:moveTo>
                    <a:lnTo>
                      <a:pt x="57" y="126"/>
                    </a:lnTo>
                    <a:lnTo>
                      <a:pt x="53" y="82"/>
                    </a:lnTo>
                    <a:lnTo>
                      <a:pt x="48" y="38"/>
                    </a:lnTo>
                    <a:lnTo>
                      <a:pt x="44" y="0"/>
                    </a:lnTo>
                    <a:lnTo>
                      <a:pt x="0" y="19"/>
                    </a:lnTo>
                    <a:lnTo>
                      <a:pt x="1" y="63"/>
                    </a:lnTo>
                    <a:lnTo>
                      <a:pt x="5" y="112"/>
                    </a:lnTo>
                    <a:lnTo>
                      <a:pt x="10" y="157"/>
                    </a:lnTo>
                    <a:lnTo>
                      <a:pt x="15" y="186"/>
                    </a:lnTo>
                    <a:lnTo>
                      <a:pt x="23" y="215"/>
                    </a:lnTo>
                    <a:lnTo>
                      <a:pt x="33" y="243"/>
                    </a:lnTo>
                    <a:lnTo>
                      <a:pt x="43" y="269"/>
                    </a:lnTo>
                    <a:lnTo>
                      <a:pt x="54" y="296"/>
                    </a:lnTo>
                    <a:lnTo>
                      <a:pt x="66" y="320"/>
                    </a:lnTo>
                    <a:lnTo>
                      <a:pt x="79" y="343"/>
                    </a:lnTo>
                    <a:lnTo>
                      <a:pt x="92" y="366"/>
                    </a:lnTo>
                    <a:lnTo>
                      <a:pt x="104" y="385"/>
                    </a:lnTo>
                    <a:lnTo>
                      <a:pt x="118" y="405"/>
                    </a:lnTo>
                    <a:lnTo>
                      <a:pt x="131" y="422"/>
                    </a:lnTo>
                    <a:lnTo>
                      <a:pt x="143" y="437"/>
                    </a:lnTo>
                    <a:lnTo>
                      <a:pt x="156" y="451"/>
                    </a:lnTo>
                    <a:lnTo>
                      <a:pt x="168" y="463"/>
                    </a:lnTo>
                    <a:lnTo>
                      <a:pt x="179" y="472"/>
                    </a:lnTo>
                    <a:lnTo>
                      <a:pt x="190" y="480"/>
                    </a:lnTo>
                    <a:lnTo>
                      <a:pt x="199" y="485"/>
                    </a:lnTo>
                    <a:lnTo>
                      <a:pt x="164" y="427"/>
                    </a:lnTo>
                    <a:lnTo>
                      <a:pt x="138" y="377"/>
                    </a:lnTo>
                    <a:lnTo>
                      <a:pt x="116" y="335"/>
                    </a:lnTo>
                    <a:lnTo>
                      <a:pt x="99" y="297"/>
                    </a:lnTo>
                    <a:lnTo>
                      <a:pt x="86" y="262"/>
                    </a:lnTo>
                    <a:lnTo>
                      <a:pt x="76" y="230"/>
                    </a:lnTo>
                    <a:lnTo>
                      <a:pt x="69" y="198"/>
                    </a:lnTo>
                    <a:lnTo>
                      <a:pt x="63" y="164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9"/>
              <p:cNvSpPr>
                <a:spLocks/>
              </p:cNvSpPr>
              <p:nvPr/>
            </p:nvSpPr>
            <p:spPr bwMode="auto">
              <a:xfrm>
                <a:off x="2582" y="2027"/>
                <a:ext cx="219" cy="256"/>
              </a:xfrm>
              <a:custGeom>
                <a:avLst/>
                <a:gdLst/>
                <a:ahLst/>
                <a:cxnLst>
                  <a:cxn ang="0">
                    <a:pos x="255" y="387"/>
                  </a:cxn>
                  <a:cxn ang="0">
                    <a:pos x="231" y="434"/>
                  </a:cxn>
                  <a:cxn ang="0">
                    <a:pos x="217" y="471"/>
                  </a:cxn>
                  <a:cxn ang="0">
                    <a:pos x="214" y="507"/>
                  </a:cxn>
                  <a:cxn ang="0">
                    <a:pos x="401" y="351"/>
                  </a:cxn>
                  <a:cxn ang="0">
                    <a:pos x="382" y="351"/>
                  </a:cxn>
                  <a:cxn ang="0">
                    <a:pos x="349" y="351"/>
                  </a:cxn>
                  <a:cxn ang="0">
                    <a:pos x="321" y="355"/>
                  </a:cxn>
                  <a:cxn ang="0">
                    <a:pos x="309" y="371"/>
                  </a:cxn>
                  <a:cxn ang="0">
                    <a:pos x="425" y="120"/>
                  </a:cxn>
                  <a:cxn ang="0">
                    <a:pos x="413" y="130"/>
                  </a:cxn>
                  <a:cxn ang="0">
                    <a:pos x="390" y="153"/>
                  </a:cxn>
                  <a:cxn ang="0">
                    <a:pos x="374" y="174"/>
                  </a:cxn>
                  <a:cxn ang="0">
                    <a:pos x="357" y="202"/>
                  </a:cxn>
                  <a:cxn ang="0">
                    <a:pos x="344" y="222"/>
                  </a:cxn>
                  <a:cxn ang="0">
                    <a:pos x="297" y="143"/>
                  </a:cxn>
                  <a:cxn ang="0">
                    <a:pos x="324" y="142"/>
                  </a:cxn>
                  <a:cxn ang="0">
                    <a:pos x="359" y="139"/>
                  </a:cxn>
                  <a:cxn ang="0">
                    <a:pos x="386" y="136"/>
                  </a:cxn>
                  <a:cxn ang="0">
                    <a:pos x="405" y="127"/>
                  </a:cxn>
                  <a:cxn ang="0">
                    <a:pos x="412" y="122"/>
                  </a:cxn>
                  <a:cxn ang="0">
                    <a:pos x="212" y="6"/>
                  </a:cxn>
                  <a:cxn ang="0">
                    <a:pos x="220" y="52"/>
                  </a:cxn>
                  <a:cxn ang="0">
                    <a:pos x="235" y="79"/>
                  </a:cxn>
                  <a:cxn ang="0">
                    <a:pos x="253" y="114"/>
                  </a:cxn>
                  <a:cxn ang="0">
                    <a:pos x="173" y="123"/>
                  </a:cxn>
                  <a:cxn ang="0">
                    <a:pos x="184" y="98"/>
                  </a:cxn>
                  <a:cxn ang="0">
                    <a:pos x="199" y="57"/>
                  </a:cxn>
                  <a:cxn ang="0">
                    <a:pos x="83" y="233"/>
                  </a:cxn>
                  <a:cxn ang="0">
                    <a:pos x="38" y="142"/>
                  </a:cxn>
                  <a:cxn ang="0">
                    <a:pos x="75" y="143"/>
                  </a:cxn>
                  <a:cxn ang="0">
                    <a:pos x="105" y="140"/>
                  </a:cxn>
                  <a:cxn ang="0">
                    <a:pos x="131" y="127"/>
                  </a:cxn>
                  <a:cxn ang="0">
                    <a:pos x="67" y="251"/>
                  </a:cxn>
                  <a:cxn ang="0">
                    <a:pos x="129" y="372"/>
                  </a:cxn>
                  <a:cxn ang="0">
                    <a:pos x="117" y="363"/>
                  </a:cxn>
                  <a:cxn ang="0">
                    <a:pos x="97" y="354"/>
                  </a:cxn>
                  <a:cxn ang="0">
                    <a:pos x="76" y="353"/>
                  </a:cxn>
                  <a:cxn ang="0">
                    <a:pos x="48" y="353"/>
                  </a:cxn>
                  <a:cxn ang="0">
                    <a:pos x="33" y="353"/>
                  </a:cxn>
                  <a:cxn ang="0">
                    <a:pos x="202" y="469"/>
                  </a:cxn>
                  <a:cxn ang="0">
                    <a:pos x="185" y="413"/>
                  </a:cxn>
                  <a:cxn ang="0">
                    <a:pos x="154" y="357"/>
                  </a:cxn>
                  <a:cxn ang="0">
                    <a:pos x="108" y="279"/>
                  </a:cxn>
                  <a:cxn ang="0">
                    <a:pos x="162" y="145"/>
                  </a:cxn>
                  <a:cxn ang="0">
                    <a:pos x="274" y="354"/>
                  </a:cxn>
                  <a:cxn ang="0">
                    <a:pos x="173" y="357"/>
                  </a:cxn>
                  <a:cxn ang="0">
                    <a:pos x="189" y="366"/>
                  </a:cxn>
                  <a:cxn ang="0">
                    <a:pos x="208" y="375"/>
                  </a:cxn>
                </a:cxnLst>
                <a:rect l="0" t="0" r="r" b="b"/>
                <a:pathLst>
                  <a:path w="438" h="511">
                    <a:moveTo>
                      <a:pt x="261" y="373"/>
                    </a:moveTo>
                    <a:lnTo>
                      <a:pt x="259" y="377"/>
                    </a:lnTo>
                    <a:lnTo>
                      <a:pt x="255" y="387"/>
                    </a:lnTo>
                    <a:lnTo>
                      <a:pt x="248" y="401"/>
                    </a:lnTo>
                    <a:lnTo>
                      <a:pt x="240" y="417"/>
                    </a:lnTo>
                    <a:lnTo>
                      <a:pt x="231" y="434"/>
                    </a:lnTo>
                    <a:lnTo>
                      <a:pt x="225" y="451"/>
                    </a:lnTo>
                    <a:lnTo>
                      <a:pt x="219" y="463"/>
                    </a:lnTo>
                    <a:lnTo>
                      <a:pt x="217" y="471"/>
                    </a:lnTo>
                    <a:lnTo>
                      <a:pt x="215" y="484"/>
                    </a:lnTo>
                    <a:lnTo>
                      <a:pt x="214" y="497"/>
                    </a:lnTo>
                    <a:lnTo>
                      <a:pt x="214" y="507"/>
                    </a:lnTo>
                    <a:lnTo>
                      <a:pt x="214" y="511"/>
                    </a:lnTo>
                    <a:lnTo>
                      <a:pt x="350" y="270"/>
                    </a:lnTo>
                    <a:lnTo>
                      <a:pt x="401" y="351"/>
                    </a:lnTo>
                    <a:lnTo>
                      <a:pt x="398" y="351"/>
                    </a:lnTo>
                    <a:lnTo>
                      <a:pt x="392" y="351"/>
                    </a:lnTo>
                    <a:lnTo>
                      <a:pt x="382" y="351"/>
                    </a:lnTo>
                    <a:lnTo>
                      <a:pt x="372" y="351"/>
                    </a:lnTo>
                    <a:lnTo>
                      <a:pt x="360" y="351"/>
                    </a:lnTo>
                    <a:lnTo>
                      <a:pt x="349" y="351"/>
                    </a:lnTo>
                    <a:lnTo>
                      <a:pt x="339" y="351"/>
                    </a:lnTo>
                    <a:lnTo>
                      <a:pt x="332" y="351"/>
                    </a:lnTo>
                    <a:lnTo>
                      <a:pt x="321" y="355"/>
                    </a:lnTo>
                    <a:lnTo>
                      <a:pt x="314" y="362"/>
                    </a:lnTo>
                    <a:lnTo>
                      <a:pt x="310" y="369"/>
                    </a:lnTo>
                    <a:lnTo>
                      <a:pt x="309" y="371"/>
                    </a:lnTo>
                    <a:lnTo>
                      <a:pt x="438" y="371"/>
                    </a:lnTo>
                    <a:lnTo>
                      <a:pt x="362" y="243"/>
                    </a:lnTo>
                    <a:lnTo>
                      <a:pt x="425" y="120"/>
                    </a:lnTo>
                    <a:lnTo>
                      <a:pt x="424" y="121"/>
                    </a:lnTo>
                    <a:lnTo>
                      <a:pt x="419" y="124"/>
                    </a:lnTo>
                    <a:lnTo>
                      <a:pt x="413" y="130"/>
                    </a:lnTo>
                    <a:lnTo>
                      <a:pt x="405" y="137"/>
                    </a:lnTo>
                    <a:lnTo>
                      <a:pt x="398" y="145"/>
                    </a:lnTo>
                    <a:lnTo>
                      <a:pt x="390" y="153"/>
                    </a:lnTo>
                    <a:lnTo>
                      <a:pt x="384" y="160"/>
                    </a:lnTo>
                    <a:lnTo>
                      <a:pt x="379" y="167"/>
                    </a:lnTo>
                    <a:lnTo>
                      <a:pt x="374" y="174"/>
                    </a:lnTo>
                    <a:lnTo>
                      <a:pt x="369" y="183"/>
                    </a:lnTo>
                    <a:lnTo>
                      <a:pt x="363" y="192"/>
                    </a:lnTo>
                    <a:lnTo>
                      <a:pt x="357" y="202"/>
                    </a:lnTo>
                    <a:lnTo>
                      <a:pt x="351" y="211"/>
                    </a:lnTo>
                    <a:lnTo>
                      <a:pt x="347" y="218"/>
                    </a:lnTo>
                    <a:lnTo>
                      <a:pt x="344" y="222"/>
                    </a:lnTo>
                    <a:lnTo>
                      <a:pt x="343" y="225"/>
                    </a:lnTo>
                    <a:lnTo>
                      <a:pt x="295" y="143"/>
                    </a:lnTo>
                    <a:lnTo>
                      <a:pt x="297" y="143"/>
                    </a:lnTo>
                    <a:lnTo>
                      <a:pt x="303" y="143"/>
                    </a:lnTo>
                    <a:lnTo>
                      <a:pt x="312" y="142"/>
                    </a:lnTo>
                    <a:lnTo>
                      <a:pt x="324" y="142"/>
                    </a:lnTo>
                    <a:lnTo>
                      <a:pt x="335" y="140"/>
                    </a:lnTo>
                    <a:lnTo>
                      <a:pt x="348" y="140"/>
                    </a:lnTo>
                    <a:lnTo>
                      <a:pt x="359" y="139"/>
                    </a:lnTo>
                    <a:lnTo>
                      <a:pt x="369" y="139"/>
                    </a:lnTo>
                    <a:lnTo>
                      <a:pt x="378" y="138"/>
                    </a:lnTo>
                    <a:lnTo>
                      <a:pt x="386" y="136"/>
                    </a:lnTo>
                    <a:lnTo>
                      <a:pt x="393" y="132"/>
                    </a:lnTo>
                    <a:lnTo>
                      <a:pt x="400" y="130"/>
                    </a:lnTo>
                    <a:lnTo>
                      <a:pt x="405" y="127"/>
                    </a:lnTo>
                    <a:lnTo>
                      <a:pt x="409" y="124"/>
                    </a:lnTo>
                    <a:lnTo>
                      <a:pt x="411" y="123"/>
                    </a:lnTo>
                    <a:lnTo>
                      <a:pt x="412" y="122"/>
                    </a:lnTo>
                    <a:lnTo>
                      <a:pt x="280" y="122"/>
                    </a:lnTo>
                    <a:lnTo>
                      <a:pt x="212" y="0"/>
                    </a:lnTo>
                    <a:lnTo>
                      <a:pt x="212" y="6"/>
                    </a:lnTo>
                    <a:lnTo>
                      <a:pt x="213" y="19"/>
                    </a:lnTo>
                    <a:lnTo>
                      <a:pt x="215" y="37"/>
                    </a:lnTo>
                    <a:lnTo>
                      <a:pt x="220" y="52"/>
                    </a:lnTo>
                    <a:lnTo>
                      <a:pt x="223" y="59"/>
                    </a:lnTo>
                    <a:lnTo>
                      <a:pt x="229" y="68"/>
                    </a:lnTo>
                    <a:lnTo>
                      <a:pt x="235" y="79"/>
                    </a:lnTo>
                    <a:lnTo>
                      <a:pt x="242" y="92"/>
                    </a:lnTo>
                    <a:lnTo>
                      <a:pt x="248" y="104"/>
                    </a:lnTo>
                    <a:lnTo>
                      <a:pt x="253" y="114"/>
                    </a:lnTo>
                    <a:lnTo>
                      <a:pt x="257" y="121"/>
                    </a:lnTo>
                    <a:lnTo>
                      <a:pt x="258" y="123"/>
                    </a:lnTo>
                    <a:lnTo>
                      <a:pt x="173" y="123"/>
                    </a:lnTo>
                    <a:lnTo>
                      <a:pt x="175" y="120"/>
                    </a:lnTo>
                    <a:lnTo>
                      <a:pt x="179" y="109"/>
                    </a:lnTo>
                    <a:lnTo>
                      <a:pt x="184" y="98"/>
                    </a:lnTo>
                    <a:lnTo>
                      <a:pt x="190" y="87"/>
                    </a:lnTo>
                    <a:lnTo>
                      <a:pt x="195" y="75"/>
                    </a:lnTo>
                    <a:lnTo>
                      <a:pt x="199" y="57"/>
                    </a:lnTo>
                    <a:lnTo>
                      <a:pt x="203" y="42"/>
                    </a:lnTo>
                    <a:lnTo>
                      <a:pt x="204" y="36"/>
                    </a:lnTo>
                    <a:lnTo>
                      <a:pt x="83" y="233"/>
                    </a:lnTo>
                    <a:lnTo>
                      <a:pt x="28" y="142"/>
                    </a:lnTo>
                    <a:lnTo>
                      <a:pt x="30" y="142"/>
                    </a:lnTo>
                    <a:lnTo>
                      <a:pt x="38" y="142"/>
                    </a:lnTo>
                    <a:lnTo>
                      <a:pt x="48" y="142"/>
                    </a:lnTo>
                    <a:lnTo>
                      <a:pt x="61" y="143"/>
                    </a:lnTo>
                    <a:lnTo>
                      <a:pt x="75" y="143"/>
                    </a:lnTo>
                    <a:lnTo>
                      <a:pt x="88" y="142"/>
                    </a:lnTo>
                    <a:lnTo>
                      <a:pt x="98" y="142"/>
                    </a:lnTo>
                    <a:lnTo>
                      <a:pt x="105" y="140"/>
                    </a:lnTo>
                    <a:lnTo>
                      <a:pt x="115" y="137"/>
                    </a:lnTo>
                    <a:lnTo>
                      <a:pt x="124" y="131"/>
                    </a:lnTo>
                    <a:lnTo>
                      <a:pt x="131" y="127"/>
                    </a:lnTo>
                    <a:lnTo>
                      <a:pt x="134" y="124"/>
                    </a:lnTo>
                    <a:lnTo>
                      <a:pt x="0" y="124"/>
                    </a:lnTo>
                    <a:lnTo>
                      <a:pt x="67" y="251"/>
                    </a:lnTo>
                    <a:lnTo>
                      <a:pt x="0" y="372"/>
                    </a:lnTo>
                    <a:lnTo>
                      <a:pt x="130" y="373"/>
                    </a:lnTo>
                    <a:lnTo>
                      <a:pt x="129" y="372"/>
                    </a:lnTo>
                    <a:lnTo>
                      <a:pt x="127" y="370"/>
                    </a:lnTo>
                    <a:lnTo>
                      <a:pt x="123" y="368"/>
                    </a:lnTo>
                    <a:lnTo>
                      <a:pt x="117" y="363"/>
                    </a:lnTo>
                    <a:lnTo>
                      <a:pt x="112" y="360"/>
                    </a:lnTo>
                    <a:lnTo>
                      <a:pt x="105" y="356"/>
                    </a:lnTo>
                    <a:lnTo>
                      <a:pt x="97" y="354"/>
                    </a:lnTo>
                    <a:lnTo>
                      <a:pt x="89" y="353"/>
                    </a:lnTo>
                    <a:lnTo>
                      <a:pt x="83" y="353"/>
                    </a:lnTo>
                    <a:lnTo>
                      <a:pt x="76" y="353"/>
                    </a:lnTo>
                    <a:lnTo>
                      <a:pt x="67" y="353"/>
                    </a:lnTo>
                    <a:lnTo>
                      <a:pt x="58" y="353"/>
                    </a:lnTo>
                    <a:lnTo>
                      <a:pt x="48" y="353"/>
                    </a:lnTo>
                    <a:lnTo>
                      <a:pt x="40" y="353"/>
                    </a:lnTo>
                    <a:lnTo>
                      <a:pt x="36" y="353"/>
                    </a:lnTo>
                    <a:lnTo>
                      <a:pt x="33" y="353"/>
                    </a:lnTo>
                    <a:lnTo>
                      <a:pt x="81" y="273"/>
                    </a:lnTo>
                    <a:lnTo>
                      <a:pt x="204" y="477"/>
                    </a:lnTo>
                    <a:lnTo>
                      <a:pt x="202" y="469"/>
                    </a:lnTo>
                    <a:lnTo>
                      <a:pt x="197" y="451"/>
                    </a:lnTo>
                    <a:lnTo>
                      <a:pt x="191" y="429"/>
                    </a:lnTo>
                    <a:lnTo>
                      <a:pt x="185" y="413"/>
                    </a:lnTo>
                    <a:lnTo>
                      <a:pt x="180" y="402"/>
                    </a:lnTo>
                    <a:lnTo>
                      <a:pt x="168" y="383"/>
                    </a:lnTo>
                    <a:lnTo>
                      <a:pt x="154" y="357"/>
                    </a:lnTo>
                    <a:lnTo>
                      <a:pt x="138" y="328"/>
                    </a:lnTo>
                    <a:lnTo>
                      <a:pt x="122" y="302"/>
                    </a:lnTo>
                    <a:lnTo>
                      <a:pt x="108" y="279"/>
                    </a:lnTo>
                    <a:lnTo>
                      <a:pt x="99" y="262"/>
                    </a:lnTo>
                    <a:lnTo>
                      <a:pt x="96" y="256"/>
                    </a:lnTo>
                    <a:lnTo>
                      <a:pt x="162" y="145"/>
                    </a:lnTo>
                    <a:lnTo>
                      <a:pt x="269" y="144"/>
                    </a:lnTo>
                    <a:lnTo>
                      <a:pt x="333" y="247"/>
                    </a:lnTo>
                    <a:lnTo>
                      <a:pt x="274" y="354"/>
                    </a:lnTo>
                    <a:lnTo>
                      <a:pt x="168" y="354"/>
                    </a:lnTo>
                    <a:lnTo>
                      <a:pt x="169" y="355"/>
                    </a:lnTo>
                    <a:lnTo>
                      <a:pt x="173" y="357"/>
                    </a:lnTo>
                    <a:lnTo>
                      <a:pt x="177" y="360"/>
                    </a:lnTo>
                    <a:lnTo>
                      <a:pt x="183" y="363"/>
                    </a:lnTo>
                    <a:lnTo>
                      <a:pt x="189" y="366"/>
                    </a:lnTo>
                    <a:lnTo>
                      <a:pt x="196" y="370"/>
                    </a:lnTo>
                    <a:lnTo>
                      <a:pt x="203" y="373"/>
                    </a:lnTo>
                    <a:lnTo>
                      <a:pt x="208" y="375"/>
                    </a:lnTo>
                    <a:lnTo>
                      <a:pt x="261" y="373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488497" y="4529144"/>
            <a:ext cx="1411740" cy="1165751"/>
            <a:chOff x="488497" y="4311634"/>
            <a:chExt cx="1411740" cy="1165751"/>
          </a:xfrm>
        </p:grpSpPr>
        <p:sp>
          <p:nvSpPr>
            <p:cNvPr id="163" name="Oval 162"/>
            <p:cNvSpPr/>
            <p:nvPr/>
          </p:nvSpPr>
          <p:spPr>
            <a:xfrm rot="18646052">
              <a:off x="834867" y="4739050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4" name="Group 33"/>
            <p:cNvGrpSpPr>
              <a:grpSpLocks/>
            </p:cNvGrpSpPr>
            <p:nvPr/>
          </p:nvGrpSpPr>
          <p:grpSpPr bwMode="auto">
            <a:xfrm>
              <a:off x="488497" y="4311634"/>
              <a:ext cx="1411740" cy="946163"/>
              <a:chOff x="239951" y="3839260"/>
              <a:chExt cx="1411475" cy="945961"/>
            </a:xfrm>
            <a:solidFill>
              <a:schemeClr val="bg1"/>
            </a:solidFill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grpSpPr>
          <p:sp>
            <p:nvSpPr>
              <p:cNvPr id="165" name="Oval 164"/>
              <p:cNvSpPr/>
              <p:nvPr/>
            </p:nvSpPr>
            <p:spPr>
              <a:xfrm>
                <a:off x="1291131" y="3839260"/>
                <a:ext cx="360295" cy="3904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endParaRPr>
              </a:p>
            </p:txBody>
          </p:sp>
          <p:sp>
            <p:nvSpPr>
              <p:cNvPr id="166" name="TextBox 14"/>
              <p:cNvSpPr txBox="1">
                <a:spLocks noChangeArrowheads="1"/>
              </p:cNvSpPr>
              <p:nvPr/>
            </p:nvSpPr>
            <p:spPr bwMode="auto">
              <a:xfrm>
                <a:off x="239951" y="4262113"/>
                <a:ext cx="1274165" cy="523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2800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itchFamily="2" charset="-79"/>
                    <a:cs typeface="Aharoni" pitchFamily="2" charset="-79"/>
                  </a:rPr>
                  <a:t>John</a:t>
                </a:r>
              </a:p>
            </p:txBody>
          </p:sp>
        </p:grpSp>
      </p:grpSp>
      <p:grpSp>
        <p:nvGrpSpPr>
          <p:cNvPr id="167" name="Group 166"/>
          <p:cNvGrpSpPr/>
          <p:nvPr/>
        </p:nvGrpSpPr>
        <p:grpSpPr>
          <a:xfrm rot="847059">
            <a:off x="1272579" y="1716546"/>
            <a:ext cx="1153946" cy="880446"/>
            <a:chOff x="1284454" y="1605578"/>
            <a:chExt cx="1153946" cy="880446"/>
          </a:xfrm>
        </p:grpSpPr>
        <p:sp>
          <p:nvSpPr>
            <p:cNvPr id="168" name="Oval 167"/>
            <p:cNvSpPr/>
            <p:nvPr/>
          </p:nvSpPr>
          <p:spPr>
            <a:xfrm rot="2256647">
              <a:off x="1284454" y="160557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078037" y="20954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 rot="1511663">
            <a:off x="1894054" y="1718545"/>
            <a:ext cx="1201446" cy="809196"/>
            <a:chOff x="1389354" y="1829228"/>
            <a:chExt cx="1201446" cy="809196"/>
          </a:xfrm>
        </p:grpSpPr>
        <p:sp>
          <p:nvSpPr>
            <p:cNvPr id="171" name="Oval 170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 rot="1906848">
            <a:off x="2512279" y="1682920"/>
            <a:ext cx="1201446" cy="809196"/>
            <a:chOff x="1389354" y="1829228"/>
            <a:chExt cx="1201446" cy="809196"/>
          </a:xfrm>
        </p:grpSpPr>
        <p:sp>
          <p:nvSpPr>
            <p:cNvPr id="174" name="Oval 173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 rot="2081552">
            <a:off x="3137350" y="1659531"/>
            <a:ext cx="1201446" cy="809196"/>
            <a:chOff x="1389354" y="1829228"/>
            <a:chExt cx="1201446" cy="809196"/>
          </a:xfrm>
        </p:grpSpPr>
        <p:sp>
          <p:nvSpPr>
            <p:cNvPr id="177" name="Oval 176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 rot="1949643">
            <a:off x="3783235" y="1676616"/>
            <a:ext cx="1201446" cy="809196"/>
            <a:chOff x="1389354" y="1829228"/>
            <a:chExt cx="1201446" cy="809196"/>
          </a:xfrm>
        </p:grpSpPr>
        <p:sp>
          <p:nvSpPr>
            <p:cNvPr id="180" name="Oval 179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 rot="2032242">
            <a:off x="4382935" y="1676616"/>
            <a:ext cx="1201446" cy="809196"/>
            <a:chOff x="1389354" y="1829228"/>
            <a:chExt cx="1201446" cy="809196"/>
          </a:xfrm>
        </p:grpSpPr>
        <p:sp>
          <p:nvSpPr>
            <p:cNvPr id="183" name="Oval 182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 rot="5763852">
            <a:off x="6037273" y="2358017"/>
            <a:ext cx="1201446" cy="809196"/>
            <a:chOff x="1389354" y="1829228"/>
            <a:chExt cx="1201446" cy="809196"/>
          </a:xfrm>
        </p:grpSpPr>
        <p:sp>
          <p:nvSpPr>
            <p:cNvPr id="186" name="Oval 185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 rot="1934494">
            <a:off x="5002435" y="1699833"/>
            <a:ext cx="1201446" cy="809196"/>
            <a:chOff x="1389354" y="1829228"/>
            <a:chExt cx="1201446" cy="809196"/>
          </a:xfrm>
        </p:grpSpPr>
        <p:sp>
          <p:nvSpPr>
            <p:cNvPr id="189" name="Oval 188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sp>
        <p:nvSpPr>
          <p:cNvPr id="191" name="TextBox 190"/>
          <p:cNvSpPr txBox="1">
            <a:spLocks noChangeArrowheads="1"/>
          </p:cNvSpPr>
          <p:nvPr/>
        </p:nvSpPr>
        <p:spPr bwMode="auto">
          <a:xfrm>
            <a:off x="2306105" y="1741510"/>
            <a:ext cx="2849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50800" dist="76200" dir="2700000" algn="tl" rotWithShape="0">
                    <a:prstClr val="black">
                      <a:alpha val="50000"/>
                    </a:prstClr>
                  </a:outerShdw>
                </a:effectLst>
                <a:latin typeface="Aharoni" pitchFamily="2" charset="-79"/>
                <a:cs typeface="Aharoni" pitchFamily="2" charset="-79"/>
              </a:rPr>
              <a:t>Other disciples</a:t>
            </a:r>
          </a:p>
        </p:txBody>
      </p:sp>
      <p:grpSp>
        <p:nvGrpSpPr>
          <p:cNvPr id="192" name="Group 191"/>
          <p:cNvGrpSpPr/>
          <p:nvPr/>
        </p:nvGrpSpPr>
        <p:grpSpPr>
          <a:xfrm rot="5763852">
            <a:off x="6048848" y="3135207"/>
            <a:ext cx="1201446" cy="809196"/>
            <a:chOff x="1389354" y="1829228"/>
            <a:chExt cx="1201446" cy="809196"/>
          </a:xfrm>
        </p:grpSpPr>
        <p:sp>
          <p:nvSpPr>
            <p:cNvPr id="193" name="Oval 192"/>
            <p:cNvSpPr/>
            <p:nvPr/>
          </p:nvSpPr>
          <p:spPr>
            <a:xfrm rot="1730897">
              <a:off x="1389354" y="1829228"/>
              <a:ext cx="943270" cy="533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2230437" y="2247899"/>
              <a:ext cx="360363" cy="390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6248400" y="3701082"/>
            <a:ext cx="1190308" cy="1201446"/>
            <a:chOff x="6248400" y="3483572"/>
            <a:chExt cx="1190308" cy="1201446"/>
          </a:xfrm>
        </p:grpSpPr>
        <p:grpSp>
          <p:nvGrpSpPr>
            <p:cNvPr id="196" name="Group 195"/>
            <p:cNvGrpSpPr/>
            <p:nvPr/>
          </p:nvGrpSpPr>
          <p:grpSpPr>
            <a:xfrm rot="5763852">
              <a:off x="6071998" y="3679697"/>
              <a:ext cx="1201446" cy="809196"/>
              <a:chOff x="1389354" y="1829228"/>
              <a:chExt cx="1201446" cy="809196"/>
            </a:xfrm>
          </p:grpSpPr>
          <p:sp>
            <p:nvSpPr>
              <p:cNvPr id="198" name="Oval 197"/>
              <p:cNvSpPr/>
              <p:nvPr/>
            </p:nvSpPr>
            <p:spPr>
              <a:xfrm rot="1730897">
                <a:off x="1389354" y="1829228"/>
                <a:ext cx="943270" cy="5334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230437" y="2247899"/>
                <a:ext cx="360363" cy="390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itchFamily="2" charset="-79"/>
                  <a:cs typeface="Aharoni" pitchFamily="2" charset="-79"/>
                </a:endParaRPr>
              </a:p>
            </p:txBody>
          </p:sp>
        </p:grpSp>
        <p:sp>
          <p:nvSpPr>
            <p:cNvPr id="197" name="TextBox 16"/>
            <p:cNvSpPr txBox="1">
              <a:spLocks noChangeArrowheads="1"/>
            </p:cNvSpPr>
            <p:nvPr/>
          </p:nvSpPr>
          <p:spPr bwMode="auto">
            <a:xfrm>
              <a:off x="6248400" y="3873230"/>
              <a:ext cx="11903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>
                  <a:solidFill>
                    <a:srgbClr val="FFFF00"/>
                  </a:solidFill>
                  <a:effectLst>
                    <a:outerShdw blurRad="50800" dist="101600" dir="2400000" algn="tl" rotWithShape="0">
                      <a:prstClr val="black">
                        <a:alpha val="50000"/>
                      </a:prstClr>
                    </a:outerShdw>
                  </a:effectLst>
                  <a:latin typeface="Aharoni" pitchFamily="2" charset="-79"/>
                  <a:cs typeface="Aharoni" pitchFamily="2" charset="-79"/>
                </a:rPr>
                <a:t>Peter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2097593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310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Ps. 41:9 ~ </a:t>
            </a:r>
            <a:r>
              <a:rPr lang="en-US" sz="3600" dirty="0">
                <a:solidFill>
                  <a:srgbClr val="FFFF00"/>
                </a:solidFill>
              </a:rPr>
              <a:t>Even my own familiar friend in whom I trusted, who ate my bread, has lifted up </a:t>
            </a:r>
            <a:r>
              <a:rPr lang="en-US" sz="3600" i="1" dirty="0">
                <a:solidFill>
                  <a:srgbClr val="FFFF00"/>
                </a:solidFill>
              </a:rPr>
              <a:t>his</a:t>
            </a:r>
            <a:r>
              <a:rPr lang="en-US" sz="3600" dirty="0">
                <a:solidFill>
                  <a:srgbClr val="FFFF00"/>
                </a:solidFill>
              </a:rPr>
              <a:t> heel against me.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96276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8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Afikoman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095" y="1739180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From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epikomen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~ </a:t>
            </a:r>
            <a:r>
              <a:rPr lang="en-US" sz="3200" i="1" dirty="0"/>
              <a:t>that which comes after</a:t>
            </a:r>
            <a:r>
              <a:rPr lang="en-US" sz="3200" dirty="0"/>
              <a:t> (dessert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93095" y="2774237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Substitute for the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Korban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Peshach</a:t>
            </a:r>
            <a:r>
              <a:rPr lang="en-US" sz="3200" dirty="0"/>
              <a:t> (Passover </a:t>
            </a:r>
            <a:r>
              <a:rPr lang="en-US" sz="3200" dirty="0" smtClean="0"/>
              <a:t>sacrifice)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93095" y="3811172"/>
            <a:ext cx="7993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The middle of three loaves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095" y="4342020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Middle loaf traditionally represents the priesthood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095" y="5399468"/>
            <a:ext cx="7993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Hidden by the papa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3095" y="1739180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Sought by children and "</a:t>
            </a:r>
            <a:r>
              <a:rPr lang="en-US" sz="3200" dirty="0" smtClean="0"/>
              <a:t>redeemed“ when </a:t>
            </a:r>
            <a:r>
              <a:rPr lang="en-US" sz="3200" dirty="0"/>
              <a:t>found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095" y="2776115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Piece given to each </a:t>
            </a:r>
            <a:r>
              <a:rPr lang="en-US" sz="3200" dirty="0" smtClean="0"/>
              <a:t>guest at the table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095" y="3811172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Dates back to about the time of Christ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55558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3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Symbolism of The </a:t>
            </a:r>
            <a:r>
              <a:rPr lang="en-US" sz="3600" dirty="0"/>
              <a:t>Afikoman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095" y="1739180"/>
            <a:ext cx="7993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Three loaves = Trinity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095" y="2276850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Middle loaf = 2</a:t>
            </a:r>
            <a:r>
              <a:rPr lang="en-US" sz="3200" baseline="30000" dirty="0"/>
              <a:t>nd</a:t>
            </a:r>
            <a:r>
              <a:rPr lang="en-US" sz="3200" dirty="0"/>
              <a:t> Person (the Son)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095" y="3287737"/>
            <a:ext cx="7993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Broken and wrapped in linen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095" y="4342020"/>
            <a:ext cx="7993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"Hidden" in the tomb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095" y="4926795"/>
            <a:ext cx="7993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200" dirty="0"/>
              <a:t>Resurrected and freely distributed to who would partake</a:t>
            </a:r>
          </a:p>
        </p:txBody>
      </p:sp>
    </p:spTree>
    <p:extLst>
      <p:ext uri="{BB962C8B-B14F-4D97-AF65-F5344CB8AC3E}">
        <p14:creationId xmlns:p14="http://schemas.microsoft.com/office/powerpoint/2010/main" xmlns="" val="127397949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53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Hallel</a:t>
            </a:r>
            <a:r>
              <a:rPr lang="en-US" sz="3600" dirty="0"/>
              <a:t> Psalms ~ Ps. </a:t>
            </a:r>
            <a:r>
              <a:rPr lang="en-US" sz="3600" dirty="0" smtClean="0"/>
              <a:t>113-118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095" y="1745734"/>
            <a:ext cx="799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/>
              <a:t>The “Great </a:t>
            </a:r>
            <a:r>
              <a:rPr lang="en-US" sz="3600" dirty="0" err="1" smtClean="0"/>
              <a:t>Hallel</a:t>
            </a:r>
            <a:r>
              <a:rPr lang="en-US" sz="3600" dirty="0" smtClean="0"/>
              <a:t>” ~ Ps. 136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933467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14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Gethsemane</a:t>
            </a:r>
            <a:r>
              <a:rPr lang="en-US" sz="3600" dirty="0"/>
              <a:t> ~ </a:t>
            </a:r>
            <a:r>
              <a:rPr lang="en-US" sz="3600" i="1" dirty="0"/>
              <a:t>oil press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308" y="170732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Troubled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ekthameō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throw into terror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416" y="2843151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Distressed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adēmoneō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strongest of 3 Greek words for </a:t>
            </a:r>
            <a:r>
              <a:rPr lang="en-US" sz="3600" i="1" dirty="0"/>
              <a:t>depression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61616292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would you do if you knew it was your last week? 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89133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Jesus went to a party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889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John Trapp ~ </a:t>
            </a:r>
            <a:r>
              <a:rPr lang="en-US" sz="3600" dirty="0"/>
              <a:t>"so dangerous a thing it is to converse with hypocrites. One rotten sheep may rot the rest."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735" y="395689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Wasted</a:t>
            </a:r>
            <a:r>
              <a:rPr lang="en-US" sz="3600" dirty="0"/>
              <a:t> (v. 4)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apōleia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same as John 17:12 ~ </a:t>
            </a:r>
            <a:r>
              <a:rPr lang="en-US" sz="3600" dirty="0">
                <a:solidFill>
                  <a:srgbClr val="FFFF00"/>
                </a:solidFill>
              </a:rPr>
              <a:t>son of perdition</a:t>
            </a:r>
          </a:p>
        </p:txBody>
      </p:sp>
    </p:spTree>
    <p:extLst>
      <p:ext uri="{BB962C8B-B14F-4D97-AF65-F5344CB8AC3E}">
        <p14:creationId xmlns:p14="http://schemas.microsoft.com/office/powerpoint/2010/main" xmlns="" val="290299687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45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125" y="3206565"/>
            <a:ext cx="8260995" cy="838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08935" y="2699305"/>
            <a:ext cx="2189085" cy="838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Matt. 26:14-15 ~ </a:t>
            </a:r>
            <a:r>
              <a:rPr lang="en-US" sz="3600" baseline="30000" dirty="0"/>
              <a:t>14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Then one of the twelve, called Judas Iscariot, went to the chief priests </a:t>
            </a:r>
            <a:r>
              <a:rPr lang="en-US" sz="3600" baseline="30000" dirty="0">
                <a:solidFill>
                  <a:schemeClr val="bg1"/>
                </a:solidFill>
              </a:rPr>
              <a:t>15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and said, "What are you willing to give me if I deliver Him to you?"</a:t>
            </a:r>
          </a:p>
        </p:txBody>
      </p:sp>
    </p:spTree>
    <p:extLst>
      <p:ext uri="{BB962C8B-B14F-4D97-AF65-F5344CB8AC3E}">
        <p14:creationId xmlns:p14="http://schemas.microsoft.com/office/powerpoint/2010/main" xmlns="" val="200546561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David Guzik ~ </a:t>
            </a:r>
            <a:r>
              <a:rPr lang="en-US" sz="3600" dirty="0"/>
              <a:t>"Whatever Judas’ motive was, it was </a:t>
            </a:r>
            <a:r>
              <a:rPr lang="en-US" sz="3600" i="1" dirty="0"/>
              <a:t>his</a:t>
            </a:r>
            <a:r>
              <a:rPr lang="en-US" sz="3600" dirty="0"/>
              <a:t> motive. God used a </a:t>
            </a:r>
            <a:r>
              <a:rPr lang="en-US" sz="3600" i="1" dirty="0"/>
              <a:t>willing</a:t>
            </a:r>
            <a:r>
              <a:rPr lang="en-US" sz="3600" dirty="0"/>
              <a:t> Satan, who used a </a:t>
            </a:r>
            <a:r>
              <a:rPr lang="en-US" sz="3600" i="1" dirty="0"/>
              <a:t>willing</a:t>
            </a:r>
            <a:r>
              <a:rPr lang="en-US" sz="3600" dirty="0"/>
              <a:t> Judas. God ordained that these things happen, but He did not </a:t>
            </a:r>
            <a:r>
              <a:rPr lang="en-US" sz="3600" i="1" dirty="0"/>
              <a:t>prompt</a:t>
            </a:r>
            <a:r>
              <a:rPr lang="en-US" sz="3600" dirty="0"/>
              <a:t> Judas to sin."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76808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16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14:1-33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pic>
        <p:nvPicPr>
          <p:cNvPr id="1026" name="Picture 2" descr="http://www.theweeklings.com/wp-content/uploads/The-Last-Supper-Da-Vinci-1495-9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815" y="1183946"/>
            <a:ext cx="8307115" cy="4395734"/>
          </a:xfrm>
          <a:prstGeom prst="rect">
            <a:avLst/>
          </a:prstGeom>
          <a:noFill/>
          <a:effectLst>
            <a:outerShdw blurRad="38100" dist="254000" dir="8100000" algn="tr" rotWithShape="0">
              <a:prstClr val="black">
                <a:alpha val="45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412625" y="1355130"/>
            <a:ext cx="8153495" cy="41093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H="1">
            <a:off x="412625" y="1355130"/>
            <a:ext cx="8153495" cy="41093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33923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5901</TotalTime>
  <Words>327</Words>
  <Application>Microsoft Office PowerPoint</Application>
  <PresentationFormat>On-screen Show (4:3)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Castellar</vt:lpstr>
      <vt:lpstr>Times New Roman</vt:lpstr>
      <vt:lpstr>Aharoni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37</cp:revision>
  <dcterms:created xsi:type="dcterms:W3CDTF">2012-07-19T12:30:10Z</dcterms:created>
  <dcterms:modified xsi:type="dcterms:W3CDTF">2012-09-04T18:16:21Z</dcterms:modified>
</cp:coreProperties>
</file>