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62" r:id="rId3"/>
    <p:sldId id="257" r:id="rId4"/>
    <p:sldId id="281" r:id="rId5"/>
    <p:sldId id="282" r:id="rId6"/>
    <p:sldId id="279" r:id="rId7"/>
    <p:sldId id="280" r:id="rId8"/>
    <p:sldId id="270" r:id="rId9"/>
    <p:sldId id="258" r:id="rId10"/>
    <p:sldId id="263" r:id="rId11"/>
    <p:sldId id="283" r:id="rId12"/>
    <p:sldId id="284" r:id="rId13"/>
    <p:sldId id="264" r:id="rId14"/>
    <p:sldId id="265" r:id="rId15"/>
    <p:sldId id="271" r:id="rId16"/>
    <p:sldId id="272" r:id="rId17"/>
    <p:sldId id="275" r:id="rId18"/>
    <p:sldId id="277" r:id="rId19"/>
    <p:sldId id="278" r:id="rId20"/>
    <p:sldId id="276" r:id="rId21"/>
    <p:sldId id="273" r:id="rId22"/>
    <p:sldId id="274" r:id="rId23"/>
    <p:sldId id="266" r:id="rId24"/>
    <p:sldId id="267" r:id="rId25"/>
    <p:sldId id="268" r:id="rId26"/>
    <p:sldId id="269" r:id="rId27"/>
  </p:sldIdLst>
  <p:sldSz cx="9144000" cy="6858000" type="screen4x3"/>
  <p:notesSz cx="6858000" cy="9144000"/>
  <p:embeddedFontLst>
    <p:embeddedFont>
      <p:font typeface="Castellar" pitchFamily="18" charset="0"/>
      <p:regular r:id="rId28"/>
    </p:embeddedFont>
    <p:embeddedFont>
      <p:font typeface="Lucida Handwriting" pitchFamily="66" charset="0"/>
      <p:regular r:id="rId29"/>
    </p:embeddedFont>
    <p:embeddedFont>
      <p:font typeface="Brush"/>
      <p:regular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FFFF00"/>
    <a:srgbClr val="EEECE1"/>
    <a:srgbClr val="4F6228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946310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2932991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694123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6147347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5594183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2959369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868249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850815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510712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10469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489165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82E5-1D0A-4A0A-961F-4F2C07E0E704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C4051-EE47-4A99-80AD-86CB2375C8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609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3400" y="41148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60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3348" y="4053114"/>
            <a:ext cx="5946452" cy="1323439"/>
            <a:chOff x="73348" y="4053114"/>
            <a:chExt cx="5946452" cy="1323439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4053114"/>
              <a:ext cx="4876800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ln>
              <a:noFill/>
            </a:ln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  <a:latin typeface="Castellar" pitchFamily="18" charset="0"/>
                </a:rPr>
                <a:t>A CD of this message will be available (free of charge) immediately following today's message</a:t>
              </a:r>
              <a:endParaRPr lang="en-US" sz="20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stellar" pitchFamily="18" charset="0"/>
              </a:endParaRPr>
            </a:p>
          </p:txBody>
        </p:sp>
        <p:grpSp>
          <p:nvGrpSpPr>
            <p:cNvPr id="8" name="Group 5"/>
            <p:cNvGrpSpPr>
              <a:grpSpLocks noChangeAspect="1"/>
            </p:cNvGrpSpPr>
            <p:nvPr/>
          </p:nvGrpSpPr>
          <p:grpSpPr bwMode="auto">
            <a:xfrm>
              <a:off x="73348" y="4164480"/>
              <a:ext cx="981856" cy="1100298"/>
              <a:chOff x="2093" y="1203"/>
              <a:chExt cx="1658" cy="1858"/>
            </a:xfrm>
          </p:grpSpPr>
          <p:sp>
            <p:nvSpPr>
              <p:cNvPr id="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2139" y="1203"/>
                <a:ext cx="1612" cy="18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187" y="1615"/>
                <a:ext cx="677" cy="959"/>
              </a:xfrm>
              <a:custGeom>
                <a:avLst/>
                <a:gdLst/>
                <a:ahLst/>
                <a:cxnLst>
                  <a:cxn ang="0">
                    <a:pos x="1355" y="1020"/>
                  </a:cxn>
                  <a:cxn ang="0">
                    <a:pos x="300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6" y="1883"/>
                  </a:cxn>
                  <a:cxn ang="0">
                    <a:pos x="266" y="1870"/>
                  </a:cxn>
                  <a:cxn ang="0">
                    <a:pos x="255" y="1856"/>
                  </a:cxn>
                  <a:cxn ang="0">
                    <a:pos x="245" y="1839"/>
                  </a:cxn>
                  <a:cxn ang="0">
                    <a:pos x="232" y="1820"/>
                  </a:cxn>
                  <a:cxn ang="0">
                    <a:pos x="219" y="1797"/>
                  </a:cxn>
                  <a:cxn ang="0">
                    <a:pos x="205" y="1777"/>
                  </a:cxn>
                  <a:cxn ang="0">
                    <a:pos x="192" y="1752"/>
                  </a:cxn>
                  <a:cxn ang="0">
                    <a:pos x="177" y="1725"/>
                  </a:cxn>
                  <a:cxn ang="0">
                    <a:pos x="162" y="1697"/>
                  </a:cxn>
                  <a:cxn ang="0">
                    <a:pos x="148" y="1666"/>
                  </a:cxn>
                  <a:cxn ang="0">
                    <a:pos x="133" y="1634"/>
                  </a:cxn>
                  <a:cxn ang="0">
                    <a:pos x="118" y="1602"/>
                  </a:cxn>
                  <a:cxn ang="0">
                    <a:pos x="105" y="1565"/>
                  </a:cxn>
                  <a:cxn ang="0">
                    <a:pos x="91" y="1527"/>
                  </a:cxn>
                  <a:cxn ang="0">
                    <a:pos x="76" y="1489"/>
                  </a:cxn>
                  <a:cxn ang="0">
                    <a:pos x="65" y="1448"/>
                  </a:cxn>
                  <a:cxn ang="0">
                    <a:pos x="51" y="1406"/>
                  </a:cxn>
                  <a:cxn ang="0">
                    <a:pos x="42" y="1360"/>
                  </a:cxn>
                  <a:cxn ang="0">
                    <a:pos x="30" y="1314"/>
                  </a:cxn>
                  <a:cxn ang="0">
                    <a:pos x="21" y="1267"/>
                  </a:cxn>
                  <a:cxn ang="0">
                    <a:pos x="15" y="1217"/>
                  </a:cxn>
                  <a:cxn ang="0">
                    <a:pos x="8" y="1166"/>
                  </a:cxn>
                  <a:cxn ang="0">
                    <a:pos x="2" y="1115"/>
                  </a:cxn>
                  <a:cxn ang="0">
                    <a:pos x="0" y="1061"/>
                  </a:cxn>
                  <a:cxn ang="0">
                    <a:pos x="0" y="1006"/>
                  </a:cxn>
                  <a:cxn ang="0">
                    <a:pos x="0" y="949"/>
                  </a:cxn>
                  <a:cxn ang="0">
                    <a:pos x="2" y="892"/>
                  </a:cxn>
                  <a:cxn ang="0">
                    <a:pos x="8" y="837"/>
                  </a:cxn>
                  <a:cxn ang="0">
                    <a:pos x="13" y="786"/>
                  </a:cxn>
                  <a:cxn ang="0">
                    <a:pos x="23" y="732"/>
                  </a:cxn>
                  <a:cxn ang="0">
                    <a:pos x="34" y="683"/>
                  </a:cxn>
                  <a:cxn ang="0">
                    <a:pos x="48" y="635"/>
                  </a:cxn>
                  <a:cxn ang="0">
                    <a:pos x="61" y="590"/>
                  </a:cxn>
                  <a:cxn ang="0">
                    <a:pos x="76" y="544"/>
                  </a:cxn>
                  <a:cxn ang="0">
                    <a:pos x="93" y="500"/>
                  </a:cxn>
                  <a:cxn ang="0">
                    <a:pos x="110" y="461"/>
                  </a:cxn>
                  <a:cxn ang="0">
                    <a:pos x="129" y="421"/>
                  </a:cxn>
                  <a:cxn ang="0">
                    <a:pos x="148" y="383"/>
                  </a:cxn>
                  <a:cxn ang="0">
                    <a:pos x="169" y="346"/>
                  </a:cxn>
                  <a:cxn ang="0">
                    <a:pos x="190" y="312"/>
                  </a:cxn>
                  <a:cxn ang="0">
                    <a:pos x="211" y="280"/>
                  </a:cxn>
                  <a:cxn ang="0">
                    <a:pos x="232" y="249"/>
                  </a:cxn>
                  <a:cxn ang="0">
                    <a:pos x="253" y="219"/>
                  </a:cxn>
                  <a:cxn ang="0">
                    <a:pos x="272" y="192"/>
                  </a:cxn>
                  <a:cxn ang="0">
                    <a:pos x="293" y="166"/>
                  </a:cxn>
                  <a:cxn ang="0">
                    <a:pos x="312" y="141"/>
                  </a:cxn>
                  <a:cxn ang="0">
                    <a:pos x="331" y="120"/>
                  </a:cxn>
                  <a:cxn ang="0">
                    <a:pos x="350" y="101"/>
                  </a:cxn>
                  <a:cxn ang="0">
                    <a:pos x="367" y="80"/>
                  </a:cxn>
                  <a:cxn ang="0">
                    <a:pos x="384" y="65"/>
                  </a:cxn>
                  <a:cxn ang="0">
                    <a:pos x="399" y="50"/>
                  </a:cxn>
                  <a:cxn ang="0">
                    <a:pos x="412" y="36"/>
                  </a:cxn>
                  <a:cxn ang="0">
                    <a:pos x="426" y="25"/>
                  </a:cxn>
                  <a:cxn ang="0">
                    <a:pos x="435" y="17"/>
                  </a:cxn>
                  <a:cxn ang="0">
                    <a:pos x="448" y="6"/>
                  </a:cxn>
                  <a:cxn ang="0">
                    <a:pos x="458" y="0"/>
                  </a:cxn>
                  <a:cxn ang="0">
                    <a:pos x="462" y="0"/>
                  </a:cxn>
                </a:cxnLst>
                <a:rect l="0" t="0" r="r" b="b"/>
                <a:pathLst>
                  <a:path w="1355" h="1917">
                    <a:moveTo>
                      <a:pt x="462" y="0"/>
                    </a:moveTo>
                    <a:lnTo>
                      <a:pt x="1355" y="1020"/>
                    </a:lnTo>
                    <a:lnTo>
                      <a:pt x="302" y="1917"/>
                    </a:lnTo>
                    <a:lnTo>
                      <a:pt x="300" y="1915"/>
                    </a:lnTo>
                    <a:lnTo>
                      <a:pt x="298" y="1912"/>
                    </a:lnTo>
                    <a:lnTo>
                      <a:pt x="293" y="1906"/>
                    </a:lnTo>
                    <a:lnTo>
                      <a:pt x="289" y="1898"/>
                    </a:lnTo>
                    <a:lnTo>
                      <a:pt x="283" y="1894"/>
                    </a:lnTo>
                    <a:lnTo>
                      <a:pt x="279" y="1889"/>
                    </a:lnTo>
                    <a:lnTo>
                      <a:pt x="276" y="1883"/>
                    </a:lnTo>
                    <a:lnTo>
                      <a:pt x="270" y="1877"/>
                    </a:lnTo>
                    <a:lnTo>
                      <a:pt x="266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51" y="1849"/>
                    </a:lnTo>
                    <a:lnTo>
                      <a:pt x="245" y="1839"/>
                    </a:lnTo>
                    <a:lnTo>
                      <a:pt x="238" y="1830"/>
                    </a:lnTo>
                    <a:lnTo>
                      <a:pt x="232" y="1820"/>
                    </a:lnTo>
                    <a:lnTo>
                      <a:pt x="226" y="1811"/>
                    </a:lnTo>
                    <a:lnTo>
                      <a:pt x="219" y="1797"/>
                    </a:lnTo>
                    <a:lnTo>
                      <a:pt x="213" y="1788"/>
                    </a:lnTo>
                    <a:lnTo>
                      <a:pt x="205" y="1777"/>
                    </a:lnTo>
                    <a:lnTo>
                      <a:pt x="200" y="1765"/>
                    </a:lnTo>
                    <a:lnTo>
                      <a:pt x="192" y="1752"/>
                    </a:lnTo>
                    <a:lnTo>
                      <a:pt x="184" y="1738"/>
                    </a:lnTo>
                    <a:lnTo>
                      <a:pt x="177" y="1725"/>
                    </a:lnTo>
                    <a:lnTo>
                      <a:pt x="169" y="1712"/>
                    </a:lnTo>
                    <a:lnTo>
                      <a:pt x="162" y="1697"/>
                    </a:lnTo>
                    <a:lnTo>
                      <a:pt x="156" y="1681"/>
                    </a:lnTo>
                    <a:lnTo>
                      <a:pt x="148" y="1666"/>
                    </a:lnTo>
                    <a:lnTo>
                      <a:pt x="143" y="1651"/>
                    </a:lnTo>
                    <a:lnTo>
                      <a:pt x="133" y="1634"/>
                    </a:lnTo>
                    <a:lnTo>
                      <a:pt x="125" y="1619"/>
                    </a:lnTo>
                    <a:lnTo>
                      <a:pt x="118" y="1602"/>
                    </a:lnTo>
                    <a:lnTo>
                      <a:pt x="112" y="1584"/>
                    </a:lnTo>
                    <a:lnTo>
                      <a:pt x="105" y="1565"/>
                    </a:lnTo>
                    <a:lnTo>
                      <a:pt x="97" y="1546"/>
                    </a:lnTo>
                    <a:lnTo>
                      <a:pt x="91" y="1527"/>
                    </a:lnTo>
                    <a:lnTo>
                      <a:pt x="84" y="1508"/>
                    </a:lnTo>
                    <a:lnTo>
                      <a:pt x="76" y="1489"/>
                    </a:lnTo>
                    <a:lnTo>
                      <a:pt x="70" y="1468"/>
                    </a:lnTo>
                    <a:lnTo>
                      <a:pt x="65" y="1448"/>
                    </a:lnTo>
                    <a:lnTo>
                      <a:pt x="59" y="1427"/>
                    </a:lnTo>
                    <a:lnTo>
                      <a:pt x="51" y="1406"/>
                    </a:lnTo>
                    <a:lnTo>
                      <a:pt x="48" y="1383"/>
                    </a:lnTo>
                    <a:lnTo>
                      <a:pt x="42" y="1360"/>
                    </a:lnTo>
                    <a:lnTo>
                      <a:pt x="36" y="1339"/>
                    </a:lnTo>
                    <a:lnTo>
                      <a:pt x="30" y="1314"/>
                    </a:lnTo>
                    <a:lnTo>
                      <a:pt x="27" y="1292"/>
                    </a:lnTo>
                    <a:lnTo>
                      <a:pt x="21" y="1267"/>
                    </a:lnTo>
                    <a:lnTo>
                      <a:pt x="17" y="1244"/>
                    </a:lnTo>
                    <a:lnTo>
                      <a:pt x="15" y="1217"/>
                    </a:lnTo>
                    <a:lnTo>
                      <a:pt x="11" y="1193"/>
                    </a:lnTo>
                    <a:lnTo>
                      <a:pt x="8" y="1166"/>
                    </a:lnTo>
                    <a:lnTo>
                      <a:pt x="6" y="1141"/>
                    </a:lnTo>
                    <a:lnTo>
                      <a:pt x="2" y="1115"/>
                    </a:lnTo>
                    <a:lnTo>
                      <a:pt x="2" y="1088"/>
                    </a:lnTo>
                    <a:lnTo>
                      <a:pt x="0" y="1061"/>
                    </a:lnTo>
                    <a:lnTo>
                      <a:pt x="0" y="1035"/>
                    </a:lnTo>
                    <a:lnTo>
                      <a:pt x="0" y="1006"/>
                    </a:lnTo>
                    <a:lnTo>
                      <a:pt x="0" y="978"/>
                    </a:lnTo>
                    <a:lnTo>
                      <a:pt x="0" y="949"/>
                    </a:lnTo>
                    <a:lnTo>
                      <a:pt x="2" y="921"/>
                    </a:lnTo>
                    <a:lnTo>
                      <a:pt x="2" y="892"/>
                    </a:lnTo>
                    <a:lnTo>
                      <a:pt x="4" y="866"/>
                    </a:lnTo>
                    <a:lnTo>
                      <a:pt x="8" y="837"/>
                    </a:lnTo>
                    <a:lnTo>
                      <a:pt x="10" y="810"/>
                    </a:lnTo>
                    <a:lnTo>
                      <a:pt x="13" y="786"/>
                    </a:lnTo>
                    <a:lnTo>
                      <a:pt x="19" y="759"/>
                    </a:lnTo>
                    <a:lnTo>
                      <a:pt x="23" y="732"/>
                    </a:lnTo>
                    <a:lnTo>
                      <a:pt x="29" y="710"/>
                    </a:lnTo>
                    <a:lnTo>
                      <a:pt x="34" y="683"/>
                    </a:lnTo>
                    <a:lnTo>
                      <a:pt x="40" y="660"/>
                    </a:lnTo>
                    <a:lnTo>
                      <a:pt x="48" y="635"/>
                    </a:lnTo>
                    <a:lnTo>
                      <a:pt x="55" y="613"/>
                    </a:lnTo>
                    <a:lnTo>
                      <a:pt x="61" y="590"/>
                    </a:lnTo>
                    <a:lnTo>
                      <a:pt x="68" y="567"/>
                    </a:lnTo>
                    <a:lnTo>
                      <a:pt x="76" y="544"/>
                    </a:lnTo>
                    <a:lnTo>
                      <a:pt x="86" y="523"/>
                    </a:lnTo>
                    <a:lnTo>
                      <a:pt x="93" y="500"/>
                    </a:lnTo>
                    <a:lnTo>
                      <a:pt x="103" y="481"/>
                    </a:lnTo>
                    <a:lnTo>
                      <a:pt x="110" y="461"/>
                    </a:lnTo>
                    <a:lnTo>
                      <a:pt x="120" y="440"/>
                    </a:lnTo>
                    <a:lnTo>
                      <a:pt x="129" y="421"/>
                    </a:lnTo>
                    <a:lnTo>
                      <a:pt x="139" y="402"/>
                    </a:lnTo>
                    <a:lnTo>
                      <a:pt x="148" y="383"/>
                    </a:lnTo>
                    <a:lnTo>
                      <a:pt x="160" y="365"/>
                    </a:lnTo>
                    <a:lnTo>
                      <a:pt x="169" y="346"/>
                    </a:lnTo>
                    <a:lnTo>
                      <a:pt x="179" y="329"/>
                    </a:lnTo>
                    <a:lnTo>
                      <a:pt x="190" y="312"/>
                    </a:lnTo>
                    <a:lnTo>
                      <a:pt x="200" y="297"/>
                    </a:lnTo>
                    <a:lnTo>
                      <a:pt x="211" y="280"/>
                    </a:lnTo>
                    <a:lnTo>
                      <a:pt x="220" y="265"/>
                    </a:lnTo>
                    <a:lnTo>
                      <a:pt x="232" y="249"/>
                    </a:lnTo>
                    <a:lnTo>
                      <a:pt x="243" y="234"/>
                    </a:lnTo>
                    <a:lnTo>
                      <a:pt x="253" y="219"/>
                    </a:lnTo>
                    <a:lnTo>
                      <a:pt x="262" y="206"/>
                    </a:lnTo>
                    <a:lnTo>
                      <a:pt x="272" y="192"/>
                    </a:lnTo>
                    <a:lnTo>
                      <a:pt x="283" y="179"/>
                    </a:lnTo>
                    <a:lnTo>
                      <a:pt x="293" y="166"/>
                    </a:lnTo>
                    <a:lnTo>
                      <a:pt x="302" y="152"/>
                    </a:lnTo>
                    <a:lnTo>
                      <a:pt x="312" y="141"/>
                    </a:lnTo>
                    <a:lnTo>
                      <a:pt x="323" y="132"/>
                    </a:lnTo>
                    <a:lnTo>
                      <a:pt x="331" y="120"/>
                    </a:lnTo>
                    <a:lnTo>
                      <a:pt x="340" y="111"/>
                    </a:lnTo>
                    <a:lnTo>
                      <a:pt x="350" y="101"/>
                    </a:lnTo>
                    <a:lnTo>
                      <a:pt x="359" y="90"/>
                    </a:lnTo>
                    <a:lnTo>
                      <a:pt x="367" y="80"/>
                    </a:lnTo>
                    <a:lnTo>
                      <a:pt x="376" y="73"/>
                    </a:lnTo>
                    <a:lnTo>
                      <a:pt x="384" y="65"/>
                    </a:lnTo>
                    <a:lnTo>
                      <a:pt x="393" y="57"/>
                    </a:lnTo>
                    <a:lnTo>
                      <a:pt x="399" y="50"/>
                    </a:lnTo>
                    <a:lnTo>
                      <a:pt x="407" y="44"/>
                    </a:lnTo>
                    <a:lnTo>
                      <a:pt x="412" y="36"/>
                    </a:lnTo>
                    <a:lnTo>
                      <a:pt x="420" y="33"/>
                    </a:lnTo>
                    <a:lnTo>
                      <a:pt x="426" y="25"/>
                    </a:lnTo>
                    <a:lnTo>
                      <a:pt x="431" y="21"/>
                    </a:lnTo>
                    <a:lnTo>
                      <a:pt x="435" y="17"/>
                    </a:lnTo>
                    <a:lnTo>
                      <a:pt x="441" y="14"/>
                    </a:lnTo>
                    <a:lnTo>
                      <a:pt x="448" y="6"/>
                    </a:lnTo>
                    <a:lnTo>
                      <a:pt x="456" y="2"/>
                    </a:lnTo>
                    <a:lnTo>
                      <a:pt x="458" y="0"/>
                    </a:lnTo>
                    <a:lnTo>
                      <a:pt x="462" y="0"/>
                    </a:lnTo>
                    <a:lnTo>
                      <a:pt x="462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650" y="1983"/>
                <a:ext cx="1017" cy="955"/>
              </a:xfrm>
              <a:custGeom>
                <a:avLst/>
                <a:gdLst/>
                <a:ahLst/>
                <a:cxnLst>
                  <a:cxn ang="0">
                    <a:pos x="452" y="1910"/>
                  </a:cxn>
                  <a:cxn ang="0">
                    <a:pos x="464" y="1908"/>
                  </a:cxn>
                  <a:cxn ang="0">
                    <a:pos x="487" y="1906"/>
                  </a:cxn>
                  <a:cxn ang="0">
                    <a:pos x="513" y="1902"/>
                  </a:cxn>
                  <a:cxn ang="0">
                    <a:pos x="549" y="1898"/>
                  </a:cxn>
                  <a:cxn ang="0">
                    <a:pos x="593" y="1893"/>
                  </a:cxn>
                  <a:cxn ang="0">
                    <a:pos x="642" y="1885"/>
                  </a:cxn>
                  <a:cxn ang="0">
                    <a:pos x="696" y="1875"/>
                  </a:cxn>
                  <a:cxn ang="0">
                    <a:pos x="756" y="1862"/>
                  </a:cxn>
                  <a:cxn ang="0">
                    <a:pos x="819" y="1849"/>
                  </a:cxn>
                  <a:cxn ang="0">
                    <a:pos x="888" y="1830"/>
                  </a:cxn>
                  <a:cxn ang="0">
                    <a:pos x="956" y="1807"/>
                  </a:cxn>
                  <a:cxn ang="0">
                    <a:pos x="1028" y="1782"/>
                  </a:cxn>
                  <a:cxn ang="0">
                    <a:pos x="1100" y="1752"/>
                  </a:cxn>
                  <a:cxn ang="0">
                    <a:pos x="1174" y="1719"/>
                  </a:cxn>
                  <a:cxn ang="0">
                    <a:pos x="1248" y="1681"/>
                  </a:cxn>
                  <a:cxn ang="0">
                    <a:pos x="1323" y="1640"/>
                  </a:cxn>
                  <a:cxn ang="0">
                    <a:pos x="1395" y="1590"/>
                  </a:cxn>
                  <a:cxn ang="0">
                    <a:pos x="1465" y="1539"/>
                  </a:cxn>
                  <a:cxn ang="0">
                    <a:pos x="1532" y="1480"/>
                  </a:cxn>
                  <a:cxn ang="0">
                    <a:pos x="1596" y="1417"/>
                  </a:cxn>
                  <a:cxn ang="0">
                    <a:pos x="1657" y="1345"/>
                  </a:cxn>
                  <a:cxn ang="0">
                    <a:pos x="1716" y="1269"/>
                  </a:cxn>
                  <a:cxn ang="0">
                    <a:pos x="1767" y="1193"/>
                  </a:cxn>
                  <a:cxn ang="0">
                    <a:pos x="1815" y="1117"/>
                  </a:cxn>
                  <a:cxn ang="0">
                    <a:pos x="1855" y="1042"/>
                  </a:cxn>
                  <a:cxn ang="0">
                    <a:pos x="1893" y="970"/>
                  </a:cxn>
                  <a:cxn ang="0">
                    <a:pos x="1923" y="898"/>
                  </a:cxn>
                  <a:cxn ang="0">
                    <a:pos x="1948" y="829"/>
                  </a:cxn>
                  <a:cxn ang="0">
                    <a:pos x="1970" y="763"/>
                  </a:cxn>
                  <a:cxn ang="0">
                    <a:pos x="1988" y="700"/>
                  </a:cxn>
                  <a:cxn ang="0">
                    <a:pos x="2003" y="641"/>
                  </a:cxn>
                  <a:cxn ang="0">
                    <a:pos x="2012" y="584"/>
                  </a:cxn>
                  <a:cxn ang="0">
                    <a:pos x="2022" y="531"/>
                  </a:cxn>
                  <a:cxn ang="0">
                    <a:pos x="2027" y="483"/>
                  </a:cxn>
                  <a:cxn ang="0">
                    <a:pos x="2031" y="438"/>
                  </a:cxn>
                  <a:cxn ang="0">
                    <a:pos x="2033" y="398"/>
                  </a:cxn>
                  <a:cxn ang="0">
                    <a:pos x="2033" y="365"/>
                  </a:cxn>
                  <a:cxn ang="0">
                    <a:pos x="2033" y="337"/>
                  </a:cxn>
                  <a:cxn ang="0">
                    <a:pos x="2033" y="312"/>
                  </a:cxn>
                  <a:cxn ang="0">
                    <a:pos x="2033" y="297"/>
                  </a:cxn>
                  <a:cxn ang="0">
                    <a:pos x="2033" y="284"/>
                  </a:cxn>
                  <a:cxn ang="0">
                    <a:pos x="430" y="284"/>
                  </a:cxn>
                </a:cxnLst>
                <a:rect l="0" t="0" r="r" b="b"/>
                <a:pathLst>
                  <a:path w="2035" h="1910">
                    <a:moveTo>
                      <a:pt x="430" y="284"/>
                    </a:moveTo>
                    <a:lnTo>
                      <a:pt x="0" y="1155"/>
                    </a:lnTo>
                    <a:lnTo>
                      <a:pt x="452" y="1910"/>
                    </a:lnTo>
                    <a:lnTo>
                      <a:pt x="454" y="1910"/>
                    </a:lnTo>
                    <a:lnTo>
                      <a:pt x="462" y="1910"/>
                    </a:lnTo>
                    <a:lnTo>
                      <a:pt x="464" y="1908"/>
                    </a:lnTo>
                    <a:lnTo>
                      <a:pt x="471" y="1908"/>
                    </a:lnTo>
                    <a:lnTo>
                      <a:pt x="477" y="1906"/>
                    </a:lnTo>
                    <a:lnTo>
                      <a:pt x="487" y="1906"/>
                    </a:lnTo>
                    <a:lnTo>
                      <a:pt x="494" y="1904"/>
                    </a:lnTo>
                    <a:lnTo>
                      <a:pt x="504" y="1904"/>
                    </a:lnTo>
                    <a:lnTo>
                      <a:pt x="513" y="1902"/>
                    </a:lnTo>
                    <a:lnTo>
                      <a:pt x="525" y="1902"/>
                    </a:lnTo>
                    <a:lnTo>
                      <a:pt x="536" y="1900"/>
                    </a:lnTo>
                    <a:lnTo>
                      <a:pt x="549" y="1898"/>
                    </a:lnTo>
                    <a:lnTo>
                      <a:pt x="563" y="1896"/>
                    </a:lnTo>
                    <a:lnTo>
                      <a:pt x="578" y="1896"/>
                    </a:lnTo>
                    <a:lnTo>
                      <a:pt x="593" y="1893"/>
                    </a:lnTo>
                    <a:lnTo>
                      <a:pt x="608" y="1891"/>
                    </a:lnTo>
                    <a:lnTo>
                      <a:pt x="623" y="1887"/>
                    </a:lnTo>
                    <a:lnTo>
                      <a:pt x="642" y="1885"/>
                    </a:lnTo>
                    <a:lnTo>
                      <a:pt x="658" y="1881"/>
                    </a:lnTo>
                    <a:lnTo>
                      <a:pt x="679" y="1879"/>
                    </a:lnTo>
                    <a:lnTo>
                      <a:pt x="696" y="1875"/>
                    </a:lnTo>
                    <a:lnTo>
                      <a:pt x="717" y="1872"/>
                    </a:lnTo>
                    <a:lnTo>
                      <a:pt x="736" y="1866"/>
                    </a:lnTo>
                    <a:lnTo>
                      <a:pt x="756" y="1862"/>
                    </a:lnTo>
                    <a:lnTo>
                      <a:pt x="775" y="1858"/>
                    </a:lnTo>
                    <a:lnTo>
                      <a:pt x="798" y="1853"/>
                    </a:lnTo>
                    <a:lnTo>
                      <a:pt x="819" y="1849"/>
                    </a:lnTo>
                    <a:lnTo>
                      <a:pt x="840" y="1843"/>
                    </a:lnTo>
                    <a:lnTo>
                      <a:pt x="863" y="1835"/>
                    </a:lnTo>
                    <a:lnTo>
                      <a:pt x="888" y="1830"/>
                    </a:lnTo>
                    <a:lnTo>
                      <a:pt x="910" y="1822"/>
                    </a:lnTo>
                    <a:lnTo>
                      <a:pt x="933" y="1815"/>
                    </a:lnTo>
                    <a:lnTo>
                      <a:pt x="956" y="1807"/>
                    </a:lnTo>
                    <a:lnTo>
                      <a:pt x="981" y="1799"/>
                    </a:lnTo>
                    <a:lnTo>
                      <a:pt x="1003" y="1790"/>
                    </a:lnTo>
                    <a:lnTo>
                      <a:pt x="1028" y="1782"/>
                    </a:lnTo>
                    <a:lnTo>
                      <a:pt x="1051" y="1773"/>
                    </a:lnTo>
                    <a:lnTo>
                      <a:pt x="1077" y="1763"/>
                    </a:lnTo>
                    <a:lnTo>
                      <a:pt x="1100" y="1752"/>
                    </a:lnTo>
                    <a:lnTo>
                      <a:pt x="1125" y="1742"/>
                    </a:lnTo>
                    <a:lnTo>
                      <a:pt x="1150" y="1731"/>
                    </a:lnTo>
                    <a:lnTo>
                      <a:pt x="1174" y="1719"/>
                    </a:lnTo>
                    <a:lnTo>
                      <a:pt x="1199" y="1708"/>
                    </a:lnTo>
                    <a:lnTo>
                      <a:pt x="1224" y="1695"/>
                    </a:lnTo>
                    <a:lnTo>
                      <a:pt x="1248" y="1681"/>
                    </a:lnTo>
                    <a:lnTo>
                      <a:pt x="1275" y="1670"/>
                    </a:lnTo>
                    <a:lnTo>
                      <a:pt x="1298" y="1655"/>
                    </a:lnTo>
                    <a:lnTo>
                      <a:pt x="1323" y="1640"/>
                    </a:lnTo>
                    <a:lnTo>
                      <a:pt x="1345" y="1624"/>
                    </a:lnTo>
                    <a:lnTo>
                      <a:pt x="1370" y="1609"/>
                    </a:lnTo>
                    <a:lnTo>
                      <a:pt x="1395" y="1590"/>
                    </a:lnTo>
                    <a:lnTo>
                      <a:pt x="1418" y="1575"/>
                    </a:lnTo>
                    <a:lnTo>
                      <a:pt x="1440" y="1556"/>
                    </a:lnTo>
                    <a:lnTo>
                      <a:pt x="1465" y="1539"/>
                    </a:lnTo>
                    <a:lnTo>
                      <a:pt x="1486" y="1520"/>
                    </a:lnTo>
                    <a:lnTo>
                      <a:pt x="1509" y="1501"/>
                    </a:lnTo>
                    <a:lnTo>
                      <a:pt x="1532" y="1480"/>
                    </a:lnTo>
                    <a:lnTo>
                      <a:pt x="1554" y="1461"/>
                    </a:lnTo>
                    <a:lnTo>
                      <a:pt x="1573" y="1438"/>
                    </a:lnTo>
                    <a:lnTo>
                      <a:pt x="1596" y="1417"/>
                    </a:lnTo>
                    <a:lnTo>
                      <a:pt x="1617" y="1394"/>
                    </a:lnTo>
                    <a:lnTo>
                      <a:pt x="1636" y="1371"/>
                    </a:lnTo>
                    <a:lnTo>
                      <a:pt x="1657" y="1345"/>
                    </a:lnTo>
                    <a:lnTo>
                      <a:pt x="1678" y="1318"/>
                    </a:lnTo>
                    <a:lnTo>
                      <a:pt x="1697" y="1293"/>
                    </a:lnTo>
                    <a:lnTo>
                      <a:pt x="1716" y="1269"/>
                    </a:lnTo>
                    <a:lnTo>
                      <a:pt x="1733" y="1242"/>
                    </a:lnTo>
                    <a:lnTo>
                      <a:pt x="1752" y="1217"/>
                    </a:lnTo>
                    <a:lnTo>
                      <a:pt x="1767" y="1193"/>
                    </a:lnTo>
                    <a:lnTo>
                      <a:pt x="1784" y="1168"/>
                    </a:lnTo>
                    <a:lnTo>
                      <a:pt x="1799" y="1141"/>
                    </a:lnTo>
                    <a:lnTo>
                      <a:pt x="1815" y="1117"/>
                    </a:lnTo>
                    <a:lnTo>
                      <a:pt x="1828" y="1092"/>
                    </a:lnTo>
                    <a:lnTo>
                      <a:pt x="1843" y="1067"/>
                    </a:lnTo>
                    <a:lnTo>
                      <a:pt x="1855" y="1042"/>
                    </a:lnTo>
                    <a:lnTo>
                      <a:pt x="1868" y="1018"/>
                    </a:lnTo>
                    <a:lnTo>
                      <a:pt x="1879" y="993"/>
                    </a:lnTo>
                    <a:lnTo>
                      <a:pt x="1893" y="970"/>
                    </a:lnTo>
                    <a:lnTo>
                      <a:pt x="1902" y="945"/>
                    </a:lnTo>
                    <a:lnTo>
                      <a:pt x="1912" y="921"/>
                    </a:lnTo>
                    <a:lnTo>
                      <a:pt x="1923" y="898"/>
                    </a:lnTo>
                    <a:lnTo>
                      <a:pt x="1932" y="875"/>
                    </a:lnTo>
                    <a:lnTo>
                      <a:pt x="1940" y="852"/>
                    </a:lnTo>
                    <a:lnTo>
                      <a:pt x="1948" y="829"/>
                    </a:lnTo>
                    <a:lnTo>
                      <a:pt x="1955" y="809"/>
                    </a:lnTo>
                    <a:lnTo>
                      <a:pt x="1965" y="786"/>
                    </a:lnTo>
                    <a:lnTo>
                      <a:pt x="1970" y="763"/>
                    </a:lnTo>
                    <a:lnTo>
                      <a:pt x="1976" y="742"/>
                    </a:lnTo>
                    <a:lnTo>
                      <a:pt x="1982" y="721"/>
                    </a:lnTo>
                    <a:lnTo>
                      <a:pt x="1988" y="700"/>
                    </a:lnTo>
                    <a:lnTo>
                      <a:pt x="1993" y="679"/>
                    </a:lnTo>
                    <a:lnTo>
                      <a:pt x="1997" y="660"/>
                    </a:lnTo>
                    <a:lnTo>
                      <a:pt x="2003" y="641"/>
                    </a:lnTo>
                    <a:lnTo>
                      <a:pt x="2008" y="622"/>
                    </a:lnTo>
                    <a:lnTo>
                      <a:pt x="2010" y="603"/>
                    </a:lnTo>
                    <a:lnTo>
                      <a:pt x="2012" y="584"/>
                    </a:lnTo>
                    <a:lnTo>
                      <a:pt x="2016" y="565"/>
                    </a:lnTo>
                    <a:lnTo>
                      <a:pt x="2020" y="548"/>
                    </a:lnTo>
                    <a:lnTo>
                      <a:pt x="2022" y="531"/>
                    </a:lnTo>
                    <a:lnTo>
                      <a:pt x="2024" y="514"/>
                    </a:lnTo>
                    <a:lnTo>
                      <a:pt x="2026" y="499"/>
                    </a:lnTo>
                    <a:lnTo>
                      <a:pt x="2027" y="483"/>
                    </a:lnTo>
                    <a:lnTo>
                      <a:pt x="2029" y="466"/>
                    </a:lnTo>
                    <a:lnTo>
                      <a:pt x="2031" y="453"/>
                    </a:lnTo>
                    <a:lnTo>
                      <a:pt x="2031" y="438"/>
                    </a:lnTo>
                    <a:lnTo>
                      <a:pt x="2033" y="424"/>
                    </a:lnTo>
                    <a:lnTo>
                      <a:pt x="2033" y="411"/>
                    </a:lnTo>
                    <a:lnTo>
                      <a:pt x="2033" y="398"/>
                    </a:lnTo>
                    <a:lnTo>
                      <a:pt x="2033" y="386"/>
                    </a:lnTo>
                    <a:lnTo>
                      <a:pt x="2035" y="377"/>
                    </a:lnTo>
                    <a:lnTo>
                      <a:pt x="2033" y="365"/>
                    </a:lnTo>
                    <a:lnTo>
                      <a:pt x="2033" y="354"/>
                    </a:lnTo>
                    <a:lnTo>
                      <a:pt x="2033" y="344"/>
                    </a:lnTo>
                    <a:lnTo>
                      <a:pt x="2033" y="337"/>
                    </a:lnTo>
                    <a:lnTo>
                      <a:pt x="2033" y="327"/>
                    </a:lnTo>
                    <a:lnTo>
                      <a:pt x="2033" y="320"/>
                    </a:lnTo>
                    <a:lnTo>
                      <a:pt x="2033" y="312"/>
                    </a:lnTo>
                    <a:lnTo>
                      <a:pt x="2033" y="306"/>
                    </a:lnTo>
                    <a:lnTo>
                      <a:pt x="2033" y="301"/>
                    </a:lnTo>
                    <a:lnTo>
                      <a:pt x="2033" y="297"/>
                    </a:lnTo>
                    <a:lnTo>
                      <a:pt x="2033" y="291"/>
                    </a:lnTo>
                    <a:lnTo>
                      <a:pt x="2033" y="289"/>
                    </a:lnTo>
                    <a:lnTo>
                      <a:pt x="2033" y="284"/>
                    </a:lnTo>
                    <a:lnTo>
                      <a:pt x="2033" y="284"/>
                    </a:lnTo>
                    <a:lnTo>
                      <a:pt x="1087" y="0"/>
                    </a:lnTo>
                    <a:lnTo>
                      <a:pt x="430" y="284"/>
                    </a:lnTo>
                    <a:lnTo>
                      <a:pt x="430" y="284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691" y="1346"/>
                <a:ext cx="975" cy="779"/>
              </a:xfrm>
              <a:custGeom>
                <a:avLst/>
                <a:gdLst/>
                <a:ahLst/>
                <a:cxnLst>
                  <a:cxn ang="0">
                    <a:pos x="346" y="1558"/>
                  </a:cxn>
                  <a:cxn ang="0">
                    <a:pos x="1947" y="1548"/>
                  </a:cxn>
                  <a:cxn ang="0">
                    <a:pos x="1947" y="1533"/>
                  </a:cxn>
                  <a:cxn ang="0">
                    <a:pos x="1947" y="1510"/>
                  </a:cxn>
                  <a:cxn ang="0">
                    <a:pos x="1943" y="1480"/>
                  </a:cxn>
                  <a:cxn ang="0">
                    <a:pos x="1942" y="1444"/>
                  </a:cxn>
                  <a:cxn ang="0">
                    <a:pos x="1936" y="1400"/>
                  </a:cxn>
                  <a:cxn ang="0">
                    <a:pos x="1930" y="1352"/>
                  </a:cxn>
                  <a:cxn ang="0">
                    <a:pos x="1921" y="1299"/>
                  </a:cxn>
                  <a:cxn ang="0">
                    <a:pos x="1909" y="1242"/>
                  </a:cxn>
                  <a:cxn ang="0">
                    <a:pos x="1894" y="1179"/>
                  </a:cxn>
                  <a:cxn ang="0">
                    <a:pos x="1875" y="1115"/>
                  </a:cxn>
                  <a:cxn ang="0">
                    <a:pos x="1852" y="1044"/>
                  </a:cxn>
                  <a:cxn ang="0">
                    <a:pos x="1828" y="976"/>
                  </a:cxn>
                  <a:cxn ang="0">
                    <a:pos x="1795" y="900"/>
                  </a:cxn>
                  <a:cxn ang="0">
                    <a:pos x="1759" y="827"/>
                  </a:cxn>
                  <a:cxn ang="0">
                    <a:pos x="1717" y="751"/>
                  </a:cxn>
                  <a:cxn ang="0">
                    <a:pos x="1670" y="675"/>
                  </a:cxn>
                  <a:cxn ang="0">
                    <a:pos x="1617" y="597"/>
                  </a:cxn>
                  <a:cxn ang="0">
                    <a:pos x="1558" y="523"/>
                  </a:cxn>
                  <a:cxn ang="0">
                    <a:pos x="1489" y="447"/>
                  </a:cxn>
                  <a:cxn ang="0">
                    <a:pos x="1419" y="377"/>
                  </a:cxn>
                  <a:cxn ang="0">
                    <a:pos x="1347" y="318"/>
                  </a:cxn>
                  <a:cxn ang="0">
                    <a:pos x="1278" y="268"/>
                  </a:cxn>
                  <a:cxn ang="0">
                    <a:pos x="1208" y="223"/>
                  </a:cxn>
                  <a:cxn ang="0">
                    <a:pos x="1138" y="185"/>
                  </a:cxn>
                  <a:cxn ang="0">
                    <a:pos x="1068" y="150"/>
                  </a:cxn>
                  <a:cxn ang="0">
                    <a:pos x="999" y="120"/>
                  </a:cxn>
                  <a:cxn ang="0">
                    <a:pos x="931" y="95"/>
                  </a:cxn>
                  <a:cxn ang="0">
                    <a:pos x="864" y="74"/>
                  </a:cxn>
                  <a:cxn ang="0">
                    <a:pos x="800" y="53"/>
                  </a:cxn>
                  <a:cxn ang="0">
                    <a:pos x="739" y="40"/>
                  </a:cxn>
                  <a:cxn ang="0">
                    <a:pos x="680" y="29"/>
                  </a:cxn>
                  <a:cxn ang="0">
                    <a:pos x="623" y="19"/>
                  </a:cxn>
                  <a:cxn ang="0">
                    <a:pos x="572" y="12"/>
                  </a:cxn>
                  <a:cxn ang="0">
                    <a:pos x="524" y="6"/>
                  </a:cxn>
                  <a:cxn ang="0">
                    <a:pos x="481" y="2"/>
                  </a:cxn>
                  <a:cxn ang="0">
                    <a:pos x="444" y="0"/>
                  </a:cxn>
                  <a:cxn ang="0">
                    <a:pos x="410" y="0"/>
                  </a:cxn>
                  <a:cxn ang="0">
                    <a:pos x="386" y="0"/>
                  </a:cxn>
                  <a:cxn ang="0">
                    <a:pos x="365" y="0"/>
                  </a:cxn>
                  <a:cxn ang="0">
                    <a:pos x="351" y="0"/>
                  </a:cxn>
                  <a:cxn ang="0">
                    <a:pos x="346" y="2"/>
                  </a:cxn>
                </a:cxnLst>
                <a:rect l="0" t="0" r="r" b="b"/>
                <a:pathLst>
                  <a:path w="1949" h="1558">
                    <a:moveTo>
                      <a:pt x="346" y="2"/>
                    </a:moveTo>
                    <a:lnTo>
                      <a:pt x="0" y="803"/>
                    </a:lnTo>
                    <a:lnTo>
                      <a:pt x="346" y="1558"/>
                    </a:lnTo>
                    <a:lnTo>
                      <a:pt x="1949" y="1558"/>
                    </a:lnTo>
                    <a:lnTo>
                      <a:pt x="1947" y="1554"/>
                    </a:lnTo>
                    <a:lnTo>
                      <a:pt x="1947" y="1548"/>
                    </a:lnTo>
                    <a:lnTo>
                      <a:pt x="1947" y="1544"/>
                    </a:lnTo>
                    <a:lnTo>
                      <a:pt x="1947" y="1539"/>
                    </a:lnTo>
                    <a:lnTo>
                      <a:pt x="1947" y="1533"/>
                    </a:lnTo>
                    <a:lnTo>
                      <a:pt x="1947" y="1527"/>
                    </a:lnTo>
                    <a:lnTo>
                      <a:pt x="1947" y="1518"/>
                    </a:lnTo>
                    <a:lnTo>
                      <a:pt x="1947" y="1510"/>
                    </a:lnTo>
                    <a:lnTo>
                      <a:pt x="1945" y="1501"/>
                    </a:lnTo>
                    <a:lnTo>
                      <a:pt x="1945" y="1491"/>
                    </a:lnTo>
                    <a:lnTo>
                      <a:pt x="1943" y="1480"/>
                    </a:lnTo>
                    <a:lnTo>
                      <a:pt x="1943" y="1468"/>
                    </a:lnTo>
                    <a:lnTo>
                      <a:pt x="1942" y="1457"/>
                    </a:lnTo>
                    <a:lnTo>
                      <a:pt x="1942" y="1444"/>
                    </a:lnTo>
                    <a:lnTo>
                      <a:pt x="1940" y="1430"/>
                    </a:lnTo>
                    <a:lnTo>
                      <a:pt x="1938" y="1415"/>
                    </a:lnTo>
                    <a:lnTo>
                      <a:pt x="1936" y="1400"/>
                    </a:lnTo>
                    <a:lnTo>
                      <a:pt x="1934" y="1386"/>
                    </a:lnTo>
                    <a:lnTo>
                      <a:pt x="1932" y="1369"/>
                    </a:lnTo>
                    <a:lnTo>
                      <a:pt x="1930" y="1352"/>
                    </a:lnTo>
                    <a:lnTo>
                      <a:pt x="1926" y="1335"/>
                    </a:lnTo>
                    <a:lnTo>
                      <a:pt x="1924" y="1318"/>
                    </a:lnTo>
                    <a:lnTo>
                      <a:pt x="1921" y="1299"/>
                    </a:lnTo>
                    <a:lnTo>
                      <a:pt x="1917" y="1280"/>
                    </a:lnTo>
                    <a:lnTo>
                      <a:pt x="1913" y="1261"/>
                    </a:lnTo>
                    <a:lnTo>
                      <a:pt x="1909" y="1242"/>
                    </a:lnTo>
                    <a:lnTo>
                      <a:pt x="1904" y="1221"/>
                    </a:lnTo>
                    <a:lnTo>
                      <a:pt x="1900" y="1200"/>
                    </a:lnTo>
                    <a:lnTo>
                      <a:pt x="1894" y="1179"/>
                    </a:lnTo>
                    <a:lnTo>
                      <a:pt x="1888" y="1160"/>
                    </a:lnTo>
                    <a:lnTo>
                      <a:pt x="1881" y="1137"/>
                    </a:lnTo>
                    <a:lnTo>
                      <a:pt x="1875" y="1115"/>
                    </a:lnTo>
                    <a:lnTo>
                      <a:pt x="1867" y="1092"/>
                    </a:lnTo>
                    <a:lnTo>
                      <a:pt x="1862" y="1069"/>
                    </a:lnTo>
                    <a:lnTo>
                      <a:pt x="1852" y="1044"/>
                    </a:lnTo>
                    <a:lnTo>
                      <a:pt x="1845" y="1021"/>
                    </a:lnTo>
                    <a:lnTo>
                      <a:pt x="1835" y="999"/>
                    </a:lnTo>
                    <a:lnTo>
                      <a:pt x="1828" y="976"/>
                    </a:lnTo>
                    <a:lnTo>
                      <a:pt x="1816" y="951"/>
                    </a:lnTo>
                    <a:lnTo>
                      <a:pt x="1807" y="926"/>
                    </a:lnTo>
                    <a:lnTo>
                      <a:pt x="1795" y="900"/>
                    </a:lnTo>
                    <a:lnTo>
                      <a:pt x="1784" y="877"/>
                    </a:lnTo>
                    <a:lnTo>
                      <a:pt x="1771" y="852"/>
                    </a:lnTo>
                    <a:lnTo>
                      <a:pt x="1759" y="827"/>
                    </a:lnTo>
                    <a:lnTo>
                      <a:pt x="1746" y="803"/>
                    </a:lnTo>
                    <a:lnTo>
                      <a:pt x="1733" y="776"/>
                    </a:lnTo>
                    <a:lnTo>
                      <a:pt x="1717" y="751"/>
                    </a:lnTo>
                    <a:lnTo>
                      <a:pt x="1704" y="727"/>
                    </a:lnTo>
                    <a:lnTo>
                      <a:pt x="1687" y="700"/>
                    </a:lnTo>
                    <a:lnTo>
                      <a:pt x="1670" y="675"/>
                    </a:lnTo>
                    <a:lnTo>
                      <a:pt x="1653" y="649"/>
                    </a:lnTo>
                    <a:lnTo>
                      <a:pt x="1636" y="624"/>
                    </a:lnTo>
                    <a:lnTo>
                      <a:pt x="1617" y="597"/>
                    </a:lnTo>
                    <a:lnTo>
                      <a:pt x="1598" y="573"/>
                    </a:lnTo>
                    <a:lnTo>
                      <a:pt x="1577" y="548"/>
                    </a:lnTo>
                    <a:lnTo>
                      <a:pt x="1558" y="523"/>
                    </a:lnTo>
                    <a:lnTo>
                      <a:pt x="1535" y="498"/>
                    </a:lnTo>
                    <a:lnTo>
                      <a:pt x="1514" y="472"/>
                    </a:lnTo>
                    <a:lnTo>
                      <a:pt x="1489" y="447"/>
                    </a:lnTo>
                    <a:lnTo>
                      <a:pt x="1467" y="424"/>
                    </a:lnTo>
                    <a:lnTo>
                      <a:pt x="1442" y="399"/>
                    </a:lnTo>
                    <a:lnTo>
                      <a:pt x="1419" y="377"/>
                    </a:lnTo>
                    <a:lnTo>
                      <a:pt x="1394" y="356"/>
                    </a:lnTo>
                    <a:lnTo>
                      <a:pt x="1372" y="337"/>
                    </a:lnTo>
                    <a:lnTo>
                      <a:pt x="1347" y="318"/>
                    </a:lnTo>
                    <a:lnTo>
                      <a:pt x="1324" y="301"/>
                    </a:lnTo>
                    <a:lnTo>
                      <a:pt x="1301" y="283"/>
                    </a:lnTo>
                    <a:lnTo>
                      <a:pt x="1278" y="268"/>
                    </a:lnTo>
                    <a:lnTo>
                      <a:pt x="1254" y="253"/>
                    </a:lnTo>
                    <a:lnTo>
                      <a:pt x="1231" y="238"/>
                    </a:lnTo>
                    <a:lnTo>
                      <a:pt x="1208" y="223"/>
                    </a:lnTo>
                    <a:lnTo>
                      <a:pt x="1183" y="209"/>
                    </a:lnTo>
                    <a:lnTo>
                      <a:pt x="1161" y="198"/>
                    </a:lnTo>
                    <a:lnTo>
                      <a:pt x="1138" y="185"/>
                    </a:lnTo>
                    <a:lnTo>
                      <a:pt x="1115" y="171"/>
                    </a:lnTo>
                    <a:lnTo>
                      <a:pt x="1090" y="162"/>
                    </a:lnTo>
                    <a:lnTo>
                      <a:pt x="1068" y="150"/>
                    </a:lnTo>
                    <a:lnTo>
                      <a:pt x="1045" y="141"/>
                    </a:lnTo>
                    <a:lnTo>
                      <a:pt x="1022" y="129"/>
                    </a:lnTo>
                    <a:lnTo>
                      <a:pt x="999" y="120"/>
                    </a:lnTo>
                    <a:lnTo>
                      <a:pt x="976" y="112"/>
                    </a:lnTo>
                    <a:lnTo>
                      <a:pt x="954" y="103"/>
                    </a:lnTo>
                    <a:lnTo>
                      <a:pt x="931" y="95"/>
                    </a:lnTo>
                    <a:lnTo>
                      <a:pt x="908" y="88"/>
                    </a:lnTo>
                    <a:lnTo>
                      <a:pt x="887" y="80"/>
                    </a:lnTo>
                    <a:lnTo>
                      <a:pt x="864" y="74"/>
                    </a:lnTo>
                    <a:lnTo>
                      <a:pt x="842" y="67"/>
                    </a:lnTo>
                    <a:lnTo>
                      <a:pt x="821" y="61"/>
                    </a:lnTo>
                    <a:lnTo>
                      <a:pt x="800" y="53"/>
                    </a:lnTo>
                    <a:lnTo>
                      <a:pt x="779" y="50"/>
                    </a:lnTo>
                    <a:lnTo>
                      <a:pt x="758" y="44"/>
                    </a:lnTo>
                    <a:lnTo>
                      <a:pt x="739" y="40"/>
                    </a:lnTo>
                    <a:lnTo>
                      <a:pt x="720" y="36"/>
                    </a:lnTo>
                    <a:lnTo>
                      <a:pt x="699" y="32"/>
                    </a:lnTo>
                    <a:lnTo>
                      <a:pt x="680" y="29"/>
                    </a:lnTo>
                    <a:lnTo>
                      <a:pt x="661" y="25"/>
                    </a:lnTo>
                    <a:lnTo>
                      <a:pt x="642" y="21"/>
                    </a:lnTo>
                    <a:lnTo>
                      <a:pt x="623" y="19"/>
                    </a:lnTo>
                    <a:lnTo>
                      <a:pt x="606" y="15"/>
                    </a:lnTo>
                    <a:lnTo>
                      <a:pt x="589" y="13"/>
                    </a:lnTo>
                    <a:lnTo>
                      <a:pt x="572" y="12"/>
                    </a:lnTo>
                    <a:lnTo>
                      <a:pt x="557" y="10"/>
                    </a:lnTo>
                    <a:lnTo>
                      <a:pt x="539" y="8"/>
                    </a:lnTo>
                    <a:lnTo>
                      <a:pt x="524" y="6"/>
                    </a:lnTo>
                    <a:lnTo>
                      <a:pt x="509" y="4"/>
                    </a:lnTo>
                    <a:lnTo>
                      <a:pt x="496" y="4"/>
                    </a:lnTo>
                    <a:lnTo>
                      <a:pt x="481" y="2"/>
                    </a:lnTo>
                    <a:lnTo>
                      <a:pt x="469" y="0"/>
                    </a:lnTo>
                    <a:lnTo>
                      <a:pt x="456" y="0"/>
                    </a:lnTo>
                    <a:lnTo>
                      <a:pt x="444" y="0"/>
                    </a:lnTo>
                    <a:lnTo>
                      <a:pt x="431" y="0"/>
                    </a:lnTo>
                    <a:lnTo>
                      <a:pt x="422" y="0"/>
                    </a:lnTo>
                    <a:lnTo>
                      <a:pt x="410" y="0"/>
                    </a:lnTo>
                    <a:lnTo>
                      <a:pt x="403" y="0"/>
                    </a:lnTo>
                    <a:lnTo>
                      <a:pt x="393" y="0"/>
                    </a:lnTo>
                    <a:lnTo>
                      <a:pt x="386" y="0"/>
                    </a:lnTo>
                    <a:lnTo>
                      <a:pt x="378" y="0"/>
                    </a:lnTo>
                    <a:lnTo>
                      <a:pt x="370" y="0"/>
                    </a:lnTo>
                    <a:lnTo>
                      <a:pt x="365" y="0"/>
                    </a:lnTo>
                    <a:lnTo>
                      <a:pt x="359" y="0"/>
                    </a:lnTo>
                    <a:lnTo>
                      <a:pt x="355" y="0"/>
                    </a:lnTo>
                    <a:lnTo>
                      <a:pt x="351" y="0"/>
                    </a:lnTo>
                    <a:lnTo>
                      <a:pt x="348" y="0"/>
                    </a:lnTo>
                    <a:lnTo>
                      <a:pt x="346" y="2"/>
                    </a:lnTo>
                    <a:lnTo>
                      <a:pt x="346" y="2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094" y="1985"/>
                <a:ext cx="782" cy="953"/>
              </a:xfrm>
              <a:custGeom>
                <a:avLst/>
                <a:gdLst/>
                <a:ahLst/>
                <a:cxnLst>
                  <a:cxn ang="0">
                    <a:pos x="1563" y="1906"/>
                  </a:cxn>
                  <a:cxn ang="0">
                    <a:pos x="1558" y="1906"/>
                  </a:cxn>
                  <a:cxn ang="0">
                    <a:pos x="1539" y="1906"/>
                  </a:cxn>
                  <a:cxn ang="0">
                    <a:pos x="1525" y="1904"/>
                  </a:cxn>
                  <a:cxn ang="0">
                    <a:pos x="1510" y="1902"/>
                  </a:cxn>
                  <a:cxn ang="0">
                    <a:pos x="1489" y="1900"/>
                  </a:cxn>
                  <a:cxn ang="0">
                    <a:pos x="1470" y="1900"/>
                  </a:cxn>
                  <a:cxn ang="0">
                    <a:pos x="1446" y="1896"/>
                  </a:cxn>
                  <a:cxn ang="0">
                    <a:pos x="1421" y="1892"/>
                  </a:cxn>
                  <a:cxn ang="0">
                    <a:pos x="1392" y="1889"/>
                  </a:cxn>
                  <a:cxn ang="0">
                    <a:pos x="1364" y="1885"/>
                  </a:cxn>
                  <a:cxn ang="0">
                    <a:pos x="1334" y="1879"/>
                  </a:cxn>
                  <a:cxn ang="0">
                    <a:pos x="1301" y="1873"/>
                  </a:cxn>
                  <a:cxn ang="0">
                    <a:pos x="1267" y="1866"/>
                  </a:cxn>
                  <a:cxn ang="0">
                    <a:pos x="1231" y="1858"/>
                  </a:cxn>
                  <a:cxn ang="0">
                    <a:pos x="1195" y="1847"/>
                  </a:cxn>
                  <a:cxn ang="0">
                    <a:pos x="1155" y="1837"/>
                  </a:cxn>
                  <a:cxn ang="0">
                    <a:pos x="1115" y="1824"/>
                  </a:cxn>
                  <a:cxn ang="0">
                    <a:pos x="1075" y="1812"/>
                  </a:cxn>
                  <a:cxn ang="0">
                    <a:pos x="1033" y="1797"/>
                  </a:cxn>
                  <a:cxn ang="0">
                    <a:pos x="992" y="1780"/>
                  </a:cxn>
                  <a:cxn ang="0">
                    <a:pos x="948" y="1763"/>
                  </a:cxn>
                  <a:cxn ang="0">
                    <a:pos x="906" y="1746"/>
                  </a:cxn>
                  <a:cxn ang="0">
                    <a:pos x="862" y="1723"/>
                  </a:cxn>
                  <a:cxn ang="0">
                    <a:pos x="819" y="1700"/>
                  </a:cxn>
                  <a:cxn ang="0">
                    <a:pos x="773" y="1676"/>
                  </a:cxn>
                  <a:cxn ang="0">
                    <a:pos x="729" y="1651"/>
                  </a:cxn>
                  <a:cxn ang="0">
                    <a:pos x="684" y="1620"/>
                  </a:cxn>
                  <a:cxn ang="0">
                    <a:pos x="642" y="1590"/>
                  </a:cxn>
                  <a:cxn ang="0">
                    <a:pos x="596" y="1558"/>
                  </a:cxn>
                  <a:cxn ang="0">
                    <a:pos x="555" y="1523"/>
                  </a:cxn>
                  <a:cxn ang="0">
                    <a:pos x="500" y="1476"/>
                  </a:cxn>
                  <a:cxn ang="0">
                    <a:pos x="450" y="1428"/>
                  </a:cxn>
                  <a:cxn ang="0">
                    <a:pos x="403" y="1379"/>
                  </a:cxn>
                  <a:cxn ang="0">
                    <a:pos x="359" y="1327"/>
                  </a:cxn>
                  <a:cxn ang="0">
                    <a:pos x="319" y="1276"/>
                  </a:cxn>
                  <a:cxn ang="0">
                    <a:pos x="281" y="1225"/>
                  </a:cxn>
                  <a:cxn ang="0">
                    <a:pos x="247" y="1173"/>
                  </a:cxn>
                  <a:cxn ang="0">
                    <a:pos x="216" y="1120"/>
                  </a:cxn>
                  <a:cxn ang="0">
                    <a:pos x="188" y="1069"/>
                  </a:cxn>
                  <a:cxn ang="0">
                    <a:pos x="161" y="1016"/>
                  </a:cxn>
                  <a:cxn ang="0">
                    <a:pos x="139" y="964"/>
                  </a:cxn>
                  <a:cxn ang="0">
                    <a:pos x="118" y="915"/>
                  </a:cxn>
                  <a:cxn ang="0">
                    <a:pos x="97" y="862"/>
                  </a:cxn>
                  <a:cxn ang="0">
                    <a:pos x="80" y="814"/>
                  </a:cxn>
                  <a:cxn ang="0">
                    <a:pos x="64" y="765"/>
                  </a:cxn>
                  <a:cxn ang="0">
                    <a:pos x="53" y="719"/>
                  </a:cxn>
                  <a:cxn ang="0">
                    <a:pos x="42" y="673"/>
                  </a:cxn>
                  <a:cxn ang="0">
                    <a:pos x="32" y="628"/>
                  </a:cxn>
                  <a:cxn ang="0">
                    <a:pos x="23" y="584"/>
                  </a:cxn>
                  <a:cxn ang="0">
                    <a:pos x="17" y="546"/>
                  </a:cxn>
                  <a:cxn ang="0">
                    <a:pos x="11" y="506"/>
                  </a:cxn>
                  <a:cxn ang="0">
                    <a:pos x="7" y="472"/>
                  </a:cxn>
                  <a:cxn ang="0">
                    <a:pos x="4" y="437"/>
                  </a:cxn>
                  <a:cxn ang="0">
                    <a:pos x="2" y="409"/>
                  </a:cxn>
                  <a:cxn ang="0">
                    <a:pos x="0" y="380"/>
                  </a:cxn>
                  <a:cxn ang="0">
                    <a:pos x="0" y="356"/>
                  </a:cxn>
                  <a:cxn ang="0">
                    <a:pos x="0" y="335"/>
                  </a:cxn>
                  <a:cxn ang="0">
                    <a:pos x="0" y="318"/>
                  </a:cxn>
                  <a:cxn ang="0">
                    <a:pos x="0" y="302"/>
                  </a:cxn>
                  <a:cxn ang="0">
                    <a:pos x="0" y="293"/>
                  </a:cxn>
                  <a:cxn ang="0">
                    <a:pos x="0" y="285"/>
                  </a:cxn>
                  <a:cxn ang="0">
                    <a:pos x="1541" y="276"/>
                  </a:cxn>
                </a:cxnLst>
                <a:rect l="0" t="0" r="r" b="b"/>
                <a:pathLst>
                  <a:path w="1563" h="1906">
                    <a:moveTo>
                      <a:pt x="1541" y="276"/>
                    </a:moveTo>
                    <a:lnTo>
                      <a:pt x="1563" y="1906"/>
                    </a:lnTo>
                    <a:lnTo>
                      <a:pt x="1562" y="1906"/>
                    </a:lnTo>
                    <a:lnTo>
                      <a:pt x="1558" y="1906"/>
                    </a:lnTo>
                    <a:lnTo>
                      <a:pt x="1548" y="1906"/>
                    </a:lnTo>
                    <a:lnTo>
                      <a:pt x="1539" y="1906"/>
                    </a:lnTo>
                    <a:lnTo>
                      <a:pt x="1531" y="1904"/>
                    </a:lnTo>
                    <a:lnTo>
                      <a:pt x="1525" y="1904"/>
                    </a:lnTo>
                    <a:lnTo>
                      <a:pt x="1518" y="1902"/>
                    </a:lnTo>
                    <a:lnTo>
                      <a:pt x="1510" y="1902"/>
                    </a:lnTo>
                    <a:lnTo>
                      <a:pt x="1501" y="1902"/>
                    </a:lnTo>
                    <a:lnTo>
                      <a:pt x="1489" y="1900"/>
                    </a:lnTo>
                    <a:lnTo>
                      <a:pt x="1480" y="1900"/>
                    </a:lnTo>
                    <a:lnTo>
                      <a:pt x="1470" y="1900"/>
                    </a:lnTo>
                    <a:lnTo>
                      <a:pt x="1457" y="1898"/>
                    </a:lnTo>
                    <a:lnTo>
                      <a:pt x="1446" y="1896"/>
                    </a:lnTo>
                    <a:lnTo>
                      <a:pt x="1432" y="1894"/>
                    </a:lnTo>
                    <a:lnTo>
                      <a:pt x="1421" y="1892"/>
                    </a:lnTo>
                    <a:lnTo>
                      <a:pt x="1408" y="1890"/>
                    </a:lnTo>
                    <a:lnTo>
                      <a:pt x="1392" y="1889"/>
                    </a:lnTo>
                    <a:lnTo>
                      <a:pt x="1379" y="1887"/>
                    </a:lnTo>
                    <a:lnTo>
                      <a:pt x="1364" y="1885"/>
                    </a:lnTo>
                    <a:lnTo>
                      <a:pt x="1349" y="1883"/>
                    </a:lnTo>
                    <a:lnTo>
                      <a:pt x="1334" y="1879"/>
                    </a:lnTo>
                    <a:lnTo>
                      <a:pt x="1316" y="1875"/>
                    </a:lnTo>
                    <a:lnTo>
                      <a:pt x="1301" y="1873"/>
                    </a:lnTo>
                    <a:lnTo>
                      <a:pt x="1284" y="1869"/>
                    </a:lnTo>
                    <a:lnTo>
                      <a:pt x="1267" y="1866"/>
                    </a:lnTo>
                    <a:lnTo>
                      <a:pt x="1250" y="1862"/>
                    </a:lnTo>
                    <a:lnTo>
                      <a:pt x="1231" y="1858"/>
                    </a:lnTo>
                    <a:lnTo>
                      <a:pt x="1212" y="1852"/>
                    </a:lnTo>
                    <a:lnTo>
                      <a:pt x="1195" y="1847"/>
                    </a:lnTo>
                    <a:lnTo>
                      <a:pt x="1174" y="1841"/>
                    </a:lnTo>
                    <a:lnTo>
                      <a:pt x="1155" y="1837"/>
                    </a:lnTo>
                    <a:lnTo>
                      <a:pt x="1134" y="1831"/>
                    </a:lnTo>
                    <a:lnTo>
                      <a:pt x="1115" y="1824"/>
                    </a:lnTo>
                    <a:lnTo>
                      <a:pt x="1094" y="1818"/>
                    </a:lnTo>
                    <a:lnTo>
                      <a:pt x="1075" y="1812"/>
                    </a:lnTo>
                    <a:lnTo>
                      <a:pt x="1054" y="1805"/>
                    </a:lnTo>
                    <a:lnTo>
                      <a:pt x="1033" y="1797"/>
                    </a:lnTo>
                    <a:lnTo>
                      <a:pt x="1013" y="1788"/>
                    </a:lnTo>
                    <a:lnTo>
                      <a:pt x="992" y="1780"/>
                    </a:lnTo>
                    <a:lnTo>
                      <a:pt x="971" y="1773"/>
                    </a:lnTo>
                    <a:lnTo>
                      <a:pt x="948" y="1763"/>
                    </a:lnTo>
                    <a:lnTo>
                      <a:pt x="927" y="1753"/>
                    </a:lnTo>
                    <a:lnTo>
                      <a:pt x="906" y="1746"/>
                    </a:lnTo>
                    <a:lnTo>
                      <a:pt x="883" y="1734"/>
                    </a:lnTo>
                    <a:lnTo>
                      <a:pt x="862" y="1723"/>
                    </a:lnTo>
                    <a:lnTo>
                      <a:pt x="840" y="1712"/>
                    </a:lnTo>
                    <a:lnTo>
                      <a:pt x="819" y="1700"/>
                    </a:lnTo>
                    <a:lnTo>
                      <a:pt x="796" y="1689"/>
                    </a:lnTo>
                    <a:lnTo>
                      <a:pt x="773" y="1676"/>
                    </a:lnTo>
                    <a:lnTo>
                      <a:pt x="752" y="1662"/>
                    </a:lnTo>
                    <a:lnTo>
                      <a:pt x="729" y="1651"/>
                    </a:lnTo>
                    <a:lnTo>
                      <a:pt x="707" y="1636"/>
                    </a:lnTo>
                    <a:lnTo>
                      <a:pt x="684" y="1620"/>
                    </a:lnTo>
                    <a:lnTo>
                      <a:pt x="663" y="1605"/>
                    </a:lnTo>
                    <a:lnTo>
                      <a:pt x="642" y="1590"/>
                    </a:lnTo>
                    <a:lnTo>
                      <a:pt x="619" y="1575"/>
                    </a:lnTo>
                    <a:lnTo>
                      <a:pt x="596" y="1558"/>
                    </a:lnTo>
                    <a:lnTo>
                      <a:pt x="576" y="1540"/>
                    </a:lnTo>
                    <a:lnTo>
                      <a:pt x="555" y="1523"/>
                    </a:lnTo>
                    <a:lnTo>
                      <a:pt x="526" y="1501"/>
                    </a:lnTo>
                    <a:lnTo>
                      <a:pt x="500" y="1476"/>
                    </a:lnTo>
                    <a:lnTo>
                      <a:pt x="475" y="1451"/>
                    </a:lnTo>
                    <a:lnTo>
                      <a:pt x="450" y="1428"/>
                    </a:lnTo>
                    <a:lnTo>
                      <a:pt x="425" y="1404"/>
                    </a:lnTo>
                    <a:lnTo>
                      <a:pt x="403" y="1379"/>
                    </a:lnTo>
                    <a:lnTo>
                      <a:pt x="380" y="1352"/>
                    </a:lnTo>
                    <a:lnTo>
                      <a:pt x="359" y="1327"/>
                    </a:lnTo>
                    <a:lnTo>
                      <a:pt x="338" y="1303"/>
                    </a:lnTo>
                    <a:lnTo>
                      <a:pt x="319" y="1276"/>
                    </a:lnTo>
                    <a:lnTo>
                      <a:pt x="298" y="1250"/>
                    </a:lnTo>
                    <a:lnTo>
                      <a:pt x="281" y="1225"/>
                    </a:lnTo>
                    <a:lnTo>
                      <a:pt x="262" y="1200"/>
                    </a:lnTo>
                    <a:lnTo>
                      <a:pt x="247" y="1173"/>
                    </a:lnTo>
                    <a:lnTo>
                      <a:pt x="230" y="1147"/>
                    </a:lnTo>
                    <a:lnTo>
                      <a:pt x="216" y="1120"/>
                    </a:lnTo>
                    <a:lnTo>
                      <a:pt x="201" y="1094"/>
                    </a:lnTo>
                    <a:lnTo>
                      <a:pt x="188" y="1069"/>
                    </a:lnTo>
                    <a:lnTo>
                      <a:pt x="173" y="1042"/>
                    </a:lnTo>
                    <a:lnTo>
                      <a:pt x="161" y="1016"/>
                    </a:lnTo>
                    <a:lnTo>
                      <a:pt x="148" y="991"/>
                    </a:lnTo>
                    <a:lnTo>
                      <a:pt x="139" y="964"/>
                    </a:lnTo>
                    <a:lnTo>
                      <a:pt x="127" y="940"/>
                    </a:lnTo>
                    <a:lnTo>
                      <a:pt x="118" y="915"/>
                    </a:lnTo>
                    <a:lnTo>
                      <a:pt x="106" y="888"/>
                    </a:lnTo>
                    <a:lnTo>
                      <a:pt x="97" y="862"/>
                    </a:lnTo>
                    <a:lnTo>
                      <a:pt x="87" y="837"/>
                    </a:lnTo>
                    <a:lnTo>
                      <a:pt x="80" y="814"/>
                    </a:lnTo>
                    <a:lnTo>
                      <a:pt x="72" y="789"/>
                    </a:lnTo>
                    <a:lnTo>
                      <a:pt x="64" y="765"/>
                    </a:lnTo>
                    <a:lnTo>
                      <a:pt x="59" y="742"/>
                    </a:lnTo>
                    <a:lnTo>
                      <a:pt x="53" y="719"/>
                    </a:lnTo>
                    <a:lnTo>
                      <a:pt x="47" y="696"/>
                    </a:lnTo>
                    <a:lnTo>
                      <a:pt x="42" y="673"/>
                    </a:lnTo>
                    <a:lnTo>
                      <a:pt x="36" y="650"/>
                    </a:lnTo>
                    <a:lnTo>
                      <a:pt x="32" y="628"/>
                    </a:lnTo>
                    <a:lnTo>
                      <a:pt x="26" y="605"/>
                    </a:lnTo>
                    <a:lnTo>
                      <a:pt x="23" y="584"/>
                    </a:lnTo>
                    <a:lnTo>
                      <a:pt x="19" y="565"/>
                    </a:lnTo>
                    <a:lnTo>
                      <a:pt x="17" y="546"/>
                    </a:lnTo>
                    <a:lnTo>
                      <a:pt x="15" y="527"/>
                    </a:lnTo>
                    <a:lnTo>
                      <a:pt x="11" y="506"/>
                    </a:lnTo>
                    <a:lnTo>
                      <a:pt x="9" y="489"/>
                    </a:lnTo>
                    <a:lnTo>
                      <a:pt x="7" y="472"/>
                    </a:lnTo>
                    <a:lnTo>
                      <a:pt x="6" y="453"/>
                    </a:lnTo>
                    <a:lnTo>
                      <a:pt x="4" y="437"/>
                    </a:lnTo>
                    <a:lnTo>
                      <a:pt x="2" y="422"/>
                    </a:lnTo>
                    <a:lnTo>
                      <a:pt x="2" y="409"/>
                    </a:lnTo>
                    <a:lnTo>
                      <a:pt x="0" y="394"/>
                    </a:lnTo>
                    <a:lnTo>
                      <a:pt x="0" y="380"/>
                    </a:lnTo>
                    <a:lnTo>
                      <a:pt x="0" y="367"/>
                    </a:lnTo>
                    <a:lnTo>
                      <a:pt x="0" y="356"/>
                    </a:lnTo>
                    <a:lnTo>
                      <a:pt x="0" y="344"/>
                    </a:lnTo>
                    <a:lnTo>
                      <a:pt x="0" y="335"/>
                    </a:lnTo>
                    <a:lnTo>
                      <a:pt x="0" y="325"/>
                    </a:lnTo>
                    <a:lnTo>
                      <a:pt x="0" y="318"/>
                    </a:lnTo>
                    <a:lnTo>
                      <a:pt x="0" y="308"/>
                    </a:lnTo>
                    <a:lnTo>
                      <a:pt x="0" y="302"/>
                    </a:lnTo>
                    <a:lnTo>
                      <a:pt x="0" y="295"/>
                    </a:lnTo>
                    <a:lnTo>
                      <a:pt x="0" y="293"/>
                    </a:lnTo>
                    <a:lnTo>
                      <a:pt x="0" y="285"/>
                    </a:lnTo>
                    <a:lnTo>
                      <a:pt x="0" y="285"/>
                    </a:lnTo>
                    <a:lnTo>
                      <a:pt x="773" y="0"/>
                    </a:lnTo>
                    <a:lnTo>
                      <a:pt x="1541" y="276"/>
                    </a:lnTo>
                    <a:lnTo>
                      <a:pt x="1541" y="27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093" y="1346"/>
                <a:ext cx="771" cy="782"/>
              </a:xfrm>
              <a:custGeom>
                <a:avLst/>
                <a:gdLst/>
                <a:ahLst/>
                <a:cxnLst>
                  <a:cxn ang="0">
                    <a:pos x="2" y="1563"/>
                  </a:cxn>
                  <a:cxn ang="0">
                    <a:pos x="0" y="1550"/>
                  </a:cxn>
                  <a:cxn ang="0">
                    <a:pos x="0" y="1535"/>
                  </a:cxn>
                  <a:cxn ang="0">
                    <a:pos x="0" y="1512"/>
                  </a:cxn>
                  <a:cxn ang="0">
                    <a:pos x="0" y="1483"/>
                  </a:cxn>
                  <a:cxn ang="0">
                    <a:pos x="2" y="1449"/>
                  </a:cxn>
                  <a:cxn ang="0">
                    <a:pos x="4" y="1409"/>
                  </a:cxn>
                  <a:cxn ang="0">
                    <a:pos x="8" y="1364"/>
                  </a:cxn>
                  <a:cxn ang="0">
                    <a:pos x="13" y="1314"/>
                  </a:cxn>
                  <a:cxn ang="0">
                    <a:pos x="25" y="1261"/>
                  </a:cxn>
                  <a:cxn ang="0">
                    <a:pos x="38" y="1204"/>
                  </a:cxn>
                  <a:cxn ang="0">
                    <a:pos x="51" y="1141"/>
                  </a:cxn>
                  <a:cxn ang="0">
                    <a:pos x="70" y="1076"/>
                  </a:cxn>
                  <a:cxn ang="0">
                    <a:pos x="93" y="1012"/>
                  </a:cxn>
                  <a:cxn ang="0">
                    <a:pos x="122" y="943"/>
                  </a:cxn>
                  <a:cxn ang="0">
                    <a:pos x="154" y="871"/>
                  </a:cxn>
                  <a:cxn ang="0">
                    <a:pos x="192" y="799"/>
                  </a:cxn>
                  <a:cxn ang="0">
                    <a:pos x="234" y="727"/>
                  </a:cxn>
                  <a:cxn ang="0">
                    <a:pos x="283" y="654"/>
                  </a:cxn>
                  <a:cxn ang="0">
                    <a:pos x="338" y="580"/>
                  </a:cxn>
                  <a:cxn ang="0">
                    <a:pos x="401" y="508"/>
                  </a:cxn>
                  <a:cxn ang="0">
                    <a:pos x="465" y="438"/>
                  </a:cxn>
                  <a:cxn ang="0">
                    <a:pos x="528" y="377"/>
                  </a:cxn>
                  <a:cxn ang="0">
                    <a:pos x="593" y="320"/>
                  </a:cxn>
                  <a:cxn ang="0">
                    <a:pos x="659" y="270"/>
                  </a:cxn>
                  <a:cxn ang="0">
                    <a:pos x="728" y="226"/>
                  </a:cxn>
                  <a:cxn ang="0">
                    <a:pos x="798" y="188"/>
                  </a:cxn>
                  <a:cxn ang="0">
                    <a:pos x="866" y="152"/>
                  </a:cxn>
                  <a:cxn ang="0">
                    <a:pos x="935" y="122"/>
                  </a:cxn>
                  <a:cxn ang="0">
                    <a:pos x="1003" y="97"/>
                  </a:cxn>
                  <a:cxn ang="0">
                    <a:pos x="1071" y="76"/>
                  </a:cxn>
                  <a:cxn ang="0">
                    <a:pos x="1134" y="57"/>
                  </a:cxn>
                  <a:cxn ang="0">
                    <a:pos x="1197" y="42"/>
                  </a:cxn>
                  <a:cxn ang="0">
                    <a:pos x="1254" y="29"/>
                  </a:cxn>
                  <a:cxn ang="0">
                    <a:pos x="1309" y="21"/>
                  </a:cxn>
                  <a:cxn ang="0">
                    <a:pos x="1358" y="12"/>
                  </a:cxn>
                  <a:cxn ang="0">
                    <a:pos x="1404" y="8"/>
                  </a:cxn>
                  <a:cxn ang="0">
                    <a:pos x="1444" y="4"/>
                  </a:cxn>
                  <a:cxn ang="0">
                    <a:pos x="1476" y="2"/>
                  </a:cxn>
                  <a:cxn ang="0">
                    <a:pos x="1505" y="2"/>
                  </a:cxn>
                  <a:cxn ang="0">
                    <a:pos x="1526" y="0"/>
                  </a:cxn>
                  <a:cxn ang="0">
                    <a:pos x="1541" y="0"/>
                  </a:cxn>
                </a:cxnLst>
                <a:rect l="0" t="0" r="r" b="b"/>
                <a:pathLst>
                  <a:path w="1543" h="1563">
                    <a:moveTo>
                      <a:pt x="1543" y="2"/>
                    </a:moveTo>
                    <a:lnTo>
                      <a:pt x="1543" y="1558"/>
                    </a:lnTo>
                    <a:lnTo>
                      <a:pt x="2" y="1563"/>
                    </a:lnTo>
                    <a:lnTo>
                      <a:pt x="2" y="1560"/>
                    </a:lnTo>
                    <a:lnTo>
                      <a:pt x="2" y="1556"/>
                    </a:lnTo>
                    <a:lnTo>
                      <a:pt x="0" y="1550"/>
                    </a:lnTo>
                    <a:lnTo>
                      <a:pt x="0" y="1546"/>
                    </a:lnTo>
                    <a:lnTo>
                      <a:pt x="0" y="1541"/>
                    </a:lnTo>
                    <a:lnTo>
                      <a:pt x="0" y="1535"/>
                    </a:lnTo>
                    <a:lnTo>
                      <a:pt x="0" y="1527"/>
                    </a:lnTo>
                    <a:lnTo>
                      <a:pt x="0" y="1520"/>
                    </a:lnTo>
                    <a:lnTo>
                      <a:pt x="0" y="1512"/>
                    </a:lnTo>
                    <a:lnTo>
                      <a:pt x="0" y="1502"/>
                    </a:lnTo>
                    <a:lnTo>
                      <a:pt x="0" y="1493"/>
                    </a:lnTo>
                    <a:lnTo>
                      <a:pt x="0" y="1483"/>
                    </a:lnTo>
                    <a:lnTo>
                      <a:pt x="0" y="1472"/>
                    </a:lnTo>
                    <a:lnTo>
                      <a:pt x="2" y="1463"/>
                    </a:lnTo>
                    <a:lnTo>
                      <a:pt x="2" y="1449"/>
                    </a:lnTo>
                    <a:lnTo>
                      <a:pt x="2" y="1436"/>
                    </a:lnTo>
                    <a:lnTo>
                      <a:pt x="2" y="1423"/>
                    </a:lnTo>
                    <a:lnTo>
                      <a:pt x="4" y="1409"/>
                    </a:lnTo>
                    <a:lnTo>
                      <a:pt x="4" y="1394"/>
                    </a:lnTo>
                    <a:lnTo>
                      <a:pt x="8" y="1379"/>
                    </a:lnTo>
                    <a:lnTo>
                      <a:pt x="8" y="1364"/>
                    </a:lnTo>
                    <a:lnTo>
                      <a:pt x="11" y="1348"/>
                    </a:lnTo>
                    <a:lnTo>
                      <a:pt x="11" y="1331"/>
                    </a:lnTo>
                    <a:lnTo>
                      <a:pt x="13" y="1314"/>
                    </a:lnTo>
                    <a:lnTo>
                      <a:pt x="17" y="1295"/>
                    </a:lnTo>
                    <a:lnTo>
                      <a:pt x="21" y="1278"/>
                    </a:lnTo>
                    <a:lnTo>
                      <a:pt x="25" y="1261"/>
                    </a:lnTo>
                    <a:lnTo>
                      <a:pt x="28" y="1242"/>
                    </a:lnTo>
                    <a:lnTo>
                      <a:pt x="32" y="1223"/>
                    </a:lnTo>
                    <a:lnTo>
                      <a:pt x="38" y="1204"/>
                    </a:lnTo>
                    <a:lnTo>
                      <a:pt x="42" y="1183"/>
                    </a:lnTo>
                    <a:lnTo>
                      <a:pt x="47" y="1162"/>
                    </a:lnTo>
                    <a:lnTo>
                      <a:pt x="51" y="1141"/>
                    </a:lnTo>
                    <a:lnTo>
                      <a:pt x="59" y="1120"/>
                    </a:lnTo>
                    <a:lnTo>
                      <a:pt x="65" y="1099"/>
                    </a:lnTo>
                    <a:lnTo>
                      <a:pt x="70" y="1076"/>
                    </a:lnTo>
                    <a:lnTo>
                      <a:pt x="78" y="1056"/>
                    </a:lnTo>
                    <a:lnTo>
                      <a:pt x="87" y="1035"/>
                    </a:lnTo>
                    <a:lnTo>
                      <a:pt x="93" y="1012"/>
                    </a:lnTo>
                    <a:lnTo>
                      <a:pt x="103" y="989"/>
                    </a:lnTo>
                    <a:lnTo>
                      <a:pt x="112" y="966"/>
                    </a:lnTo>
                    <a:lnTo>
                      <a:pt x="122" y="943"/>
                    </a:lnTo>
                    <a:lnTo>
                      <a:pt x="131" y="919"/>
                    </a:lnTo>
                    <a:lnTo>
                      <a:pt x="142" y="896"/>
                    </a:lnTo>
                    <a:lnTo>
                      <a:pt x="154" y="871"/>
                    </a:lnTo>
                    <a:lnTo>
                      <a:pt x="167" y="848"/>
                    </a:lnTo>
                    <a:lnTo>
                      <a:pt x="179" y="824"/>
                    </a:lnTo>
                    <a:lnTo>
                      <a:pt x="192" y="799"/>
                    </a:lnTo>
                    <a:lnTo>
                      <a:pt x="205" y="774"/>
                    </a:lnTo>
                    <a:lnTo>
                      <a:pt x="220" y="751"/>
                    </a:lnTo>
                    <a:lnTo>
                      <a:pt x="234" y="727"/>
                    </a:lnTo>
                    <a:lnTo>
                      <a:pt x="251" y="702"/>
                    </a:lnTo>
                    <a:lnTo>
                      <a:pt x="264" y="679"/>
                    </a:lnTo>
                    <a:lnTo>
                      <a:pt x="283" y="654"/>
                    </a:lnTo>
                    <a:lnTo>
                      <a:pt x="300" y="630"/>
                    </a:lnTo>
                    <a:lnTo>
                      <a:pt x="319" y="605"/>
                    </a:lnTo>
                    <a:lnTo>
                      <a:pt x="338" y="580"/>
                    </a:lnTo>
                    <a:lnTo>
                      <a:pt x="357" y="557"/>
                    </a:lnTo>
                    <a:lnTo>
                      <a:pt x="378" y="533"/>
                    </a:lnTo>
                    <a:lnTo>
                      <a:pt x="401" y="508"/>
                    </a:lnTo>
                    <a:lnTo>
                      <a:pt x="422" y="483"/>
                    </a:lnTo>
                    <a:lnTo>
                      <a:pt x="446" y="460"/>
                    </a:lnTo>
                    <a:lnTo>
                      <a:pt x="465" y="438"/>
                    </a:lnTo>
                    <a:lnTo>
                      <a:pt x="486" y="417"/>
                    </a:lnTo>
                    <a:lnTo>
                      <a:pt x="505" y="396"/>
                    </a:lnTo>
                    <a:lnTo>
                      <a:pt x="528" y="377"/>
                    </a:lnTo>
                    <a:lnTo>
                      <a:pt x="549" y="356"/>
                    </a:lnTo>
                    <a:lnTo>
                      <a:pt x="570" y="339"/>
                    </a:lnTo>
                    <a:lnTo>
                      <a:pt x="593" y="320"/>
                    </a:lnTo>
                    <a:lnTo>
                      <a:pt x="616" y="302"/>
                    </a:lnTo>
                    <a:lnTo>
                      <a:pt x="636" y="285"/>
                    </a:lnTo>
                    <a:lnTo>
                      <a:pt x="659" y="270"/>
                    </a:lnTo>
                    <a:lnTo>
                      <a:pt x="682" y="255"/>
                    </a:lnTo>
                    <a:lnTo>
                      <a:pt x="705" y="240"/>
                    </a:lnTo>
                    <a:lnTo>
                      <a:pt x="728" y="226"/>
                    </a:lnTo>
                    <a:lnTo>
                      <a:pt x="752" y="213"/>
                    </a:lnTo>
                    <a:lnTo>
                      <a:pt x="775" y="200"/>
                    </a:lnTo>
                    <a:lnTo>
                      <a:pt x="798" y="188"/>
                    </a:lnTo>
                    <a:lnTo>
                      <a:pt x="821" y="175"/>
                    </a:lnTo>
                    <a:lnTo>
                      <a:pt x="844" y="164"/>
                    </a:lnTo>
                    <a:lnTo>
                      <a:pt x="866" y="152"/>
                    </a:lnTo>
                    <a:lnTo>
                      <a:pt x="889" y="143"/>
                    </a:lnTo>
                    <a:lnTo>
                      <a:pt x="912" y="131"/>
                    </a:lnTo>
                    <a:lnTo>
                      <a:pt x="935" y="122"/>
                    </a:lnTo>
                    <a:lnTo>
                      <a:pt x="958" y="114"/>
                    </a:lnTo>
                    <a:lnTo>
                      <a:pt x="982" y="107"/>
                    </a:lnTo>
                    <a:lnTo>
                      <a:pt x="1003" y="97"/>
                    </a:lnTo>
                    <a:lnTo>
                      <a:pt x="1026" y="89"/>
                    </a:lnTo>
                    <a:lnTo>
                      <a:pt x="1049" y="82"/>
                    </a:lnTo>
                    <a:lnTo>
                      <a:pt x="1071" y="76"/>
                    </a:lnTo>
                    <a:lnTo>
                      <a:pt x="1090" y="69"/>
                    </a:lnTo>
                    <a:lnTo>
                      <a:pt x="1113" y="63"/>
                    </a:lnTo>
                    <a:lnTo>
                      <a:pt x="1134" y="57"/>
                    </a:lnTo>
                    <a:lnTo>
                      <a:pt x="1155" y="53"/>
                    </a:lnTo>
                    <a:lnTo>
                      <a:pt x="1176" y="46"/>
                    </a:lnTo>
                    <a:lnTo>
                      <a:pt x="1197" y="42"/>
                    </a:lnTo>
                    <a:lnTo>
                      <a:pt x="1216" y="36"/>
                    </a:lnTo>
                    <a:lnTo>
                      <a:pt x="1235" y="34"/>
                    </a:lnTo>
                    <a:lnTo>
                      <a:pt x="1254" y="29"/>
                    </a:lnTo>
                    <a:lnTo>
                      <a:pt x="1271" y="27"/>
                    </a:lnTo>
                    <a:lnTo>
                      <a:pt x="1290" y="23"/>
                    </a:lnTo>
                    <a:lnTo>
                      <a:pt x="1309" y="21"/>
                    </a:lnTo>
                    <a:lnTo>
                      <a:pt x="1324" y="17"/>
                    </a:lnTo>
                    <a:lnTo>
                      <a:pt x="1341" y="13"/>
                    </a:lnTo>
                    <a:lnTo>
                      <a:pt x="1358" y="12"/>
                    </a:lnTo>
                    <a:lnTo>
                      <a:pt x="1374" y="12"/>
                    </a:lnTo>
                    <a:lnTo>
                      <a:pt x="1389" y="8"/>
                    </a:lnTo>
                    <a:lnTo>
                      <a:pt x="1404" y="8"/>
                    </a:lnTo>
                    <a:lnTo>
                      <a:pt x="1417" y="6"/>
                    </a:lnTo>
                    <a:lnTo>
                      <a:pt x="1432" y="6"/>
                    </a:lnTo>
                    <a:lnTo>
                      <a:pt x="1444" y="4"/>
                    </a:lnTo>
                    <a:lnTo>
                      <a:pt x="1455" y="4"/>
                    </a:lnTo>
                    <a:lnTo>
                      <a:pt x="1467" y="2"/>
                    </a:lnTo>
                    <a:lnTo>
                      <a:pt x="1476" y="2"/>
                    </a:lnTo>
                    <a:lnTo>
                      <a:pt x="1488" y="2"/>
                    </a:lnTo>
                    <a:lnTo>
                      <a:pt x="1497" y="2"/>
                    </a:lnTo>
                    <a:lnTo>
                      <a:pt x="1505" y="2"/>
                    </a:lnTo>
                    <a:lnTo>
                      <a:pt x="1512" y="2"/>
                    </a:lnTo>
                    <a:lnTo>
                      <a:pt x="1518" y="0"/>
                    </a:lnTo>
                    <a:lnTo>
                      <a:pt x="1526" y="0"/>
                    </a:lnTo>
                    <a:lnTo>
                      <a:pt x="1529" y="0"/>
                    </a:lnTo>
                    <a:lnTo>
                      <a:pt x="1535" y="0"/>
                    </a:lnTo>
                    <a:lnTo>
                      <a:pt x="1541" y="0"/>
                    </a:lnTo>
                    <a:lnTo>
                      <a:pt x="1543" y="2"/>
                    </a:lnTo>
                    <a:lnTo>
                      <a:pt x="1543" y="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864" y="1660"/>
                <a:ext cx="707" cy="1022"/>
              </a:xfrm>
              <a:custGeom>
                <a:avLst/>
                <a:gdLst/>
                <a:ahLst/>
                <a:cxnLst>
                  <a:cxn ang="0">
                    <a:pos x="271" y="1696"/>
                  </a:cxn>
                  <a:cxn ang="0">
                    <a:pos x="915" y="2040"/>
                  </a:cxn>
                  <a:cxn ang="0">
                    <a:pos x="925" y="2033"/>
                  </a:cxn>
                  <a:cxn ang="0">
                    <a:pos x="938" y="2021"/>
                  </a:cxn>
                  <a:cxn ang="0">
                    <a:pos x="950" y="2010"/>
                  </a:cxn>
                  <a:cxn ang="0">
                    <a:pos x="965" y="1998"/>
                  </a:cxn>
                  <a:cxn ang="0">
                    <a:pos x="980" y="1983"/>
                  </a:cxn>
                  <a:cxn ang="0">
                    <a:pos x="999" y="1966"/>
                  </a:cxn>
                  <a:cxn ang="0">
                    <a:pos x="1018" y="1947"/>
                  </a:cxn>
                  <a:cxn ang="0">
                    <a:pos x="1039" y="1928"/>
                  </a:cxn>
                  <a:cxn ang="0">
                    <a:pos x="1058" y="1905"/>
                  </a:cxn>
                  <a:cxn ang="0">
                    <a:pos x="1081" y="1882"/>
                  </a:cxn>
                  <a:cxn ang="0">
                    <a:pos x="1103" y="1854"/>
                  </a:cxn>
                  <a:cxn ang="0">
                    <a:pos x="1126" y="1827"/>
                  </a:cxn>
                  <a:cxn ang="0">
                    <a:pos x="1149" y="1797"/>
                  </a:cxn>
                  <a:cxn ang="0">
                    <a:pos x="1174" y="1764"/>
                  </a:cxn>
                  <a:cxn ang="0">
                    <a:pos x="1197" y="1730"/>
                  </a:cxn>
                  <a:cxn ang="0">
                    <a:pos x="1219" y="1694"/>
                  </a:cxn>
                  <a:cxn ang="0">
                    <a:pos x="1242" y="1656"/>
                  </a:cxn>
                  <a:cxn ang="0">
                    <a:pos x="1263" y="1618"/>
                  </a:cxn>
                  <a:cxn ang="0">
                    <a:pos x="1284" y="1574"/>
                  </a:cxn>
                  <a:cxn ang="0">
                    <a:pos x="1305" y="1532"/>
                  </a:cxn>
                  <a:cxn ang="0">
                    <a:pos x="1324" y="1487"/>
                  </a:cxn>
                  <a:cxn ang="0">
                    <a:pos x="1341" y="1439"/>
                  </a:cxn>
                  <a:cxn ang="0">
                    <a:pos x="1358" y="1392"/>
                  </a:cxn>
                  <a:cxn ang="0">
                    <a:pos x="1371" y="1340"/>
                  </a:cxn>
                  <a:cxn ang="0">
                    <a:pos x="1385" y="1287"/>
                  </a:cxn>
                  <a:cxn ang="0">
                    <a:pos x="1394" y="1234"/>
                  </a:cxn>
                  <a:cxn ang="0">
                    <a:pos x="1402" y="1179"/>
                  </a:cxn>
                  <a:cxn ang="0">
                    <a:pos x="1407" y="1122"/>
                  </a:cxn>
                  <a:cxn ang="0">
                    <a:pos x="1411" y="1061"/>
                  </a:cxn>
                  <a:cxn ang="0">
                    <a:pos x="1413" y="1000"/>
                  </a:cxn>
                  <a:cxn ang="0">
                    <a:pos x="1413" y="937"/>
                  </a:cxn>
                  <a:cxn ang="0">
                    <a:pos x="1409" y="876"/>
                  </a:cxn>
                  <a:cxn ang="0">
                    <a:pos x="1407" y="817"/>
                  </a:cxn>
                  <a:cxn ang="0">
                    <a:pos x="1400" y="760"/>
                  </a:cxn>
                  <a:cxn ang="0">
                    <a:pos x="1392" y="707"/>
                  </a:cxn>
                  <a:cxn ang="0">
                    <a:pos x="1385" y="656"/>
                  </a:cxn>
                  <a:cxn ang="0">
                    <a:pos x="1375" y="604"/>
                  </a:cxn>
                  <a:cxn ang="0">
                    <a:pos x="1362" y="557"/>
                  </a:cxn>
                  <a:cxn ang="0">
                    <a:pos x="1349" y="509"/>
                  </a:cxn>
                  <a:cxn ang="0">
                    <a:pos x="1335" y="464"/>
                  </a:cxn>
                  <a:cxn ang="0">
                    <a:pos x="1320" y="424"/>
                  </a:cxn>
                  <a:cxn ang="0">
                    <a:pos x="1303" y="384"/>
                  </a:cxn>
                  <a:cxn ang="0">
                    <a:pos x="1286" y="344"/>
                  </a:cxn>
                  <a:cxn ang="0">
                    <a:pos x="1269" y="308"/>
                  </a:cxn>
                  <a:cxn ang="0">
                    <a:pos x="1252" y="274"/>
                  </a:cxn>
                  <a:cxn ang="0">
                    <a:pos x="1235" y="241"/>
                  </a:cxn>
                  <a:cxn ang="0">
                    <a:pos x="1217" y="211"/>
                  </a:cxn>
                  <a:cxn ang="0">
                    <a:pos x="1198" y="182"/>
                  </a:cxn>
                  <a:cxn ang="0">
                    <a:pos x="1181" y="156"/>
                  </a:cxn>
                  <a:cxn ang="0">
                    <a:pos x="1164" y="131"/>
                  </a:cxn>
                  <a:cxn ang="0">
                    <a:pos x="1149" y="108"/>
                  </a:cxn>
                  <a:cxn ang="0">
                    <a:pos x="1134" y="89"/>
                  </a:cxn>
                  <a:cxn ang="0">
                    <a:pos x="1119" y="70"/>
                  </a:cxn>
                  <a:cxn ang="0">
                    <a:pos x="1105" y="55"/>
                  </a:cxn>
                  <a:cxn ang="0">
                    <a:pos x="1092" y="40"/>
                  </a:cxn>
                  <a:cxn ang="0">
                    <a:pos x="1077" y="23"/>
                  </a:cxn>
                  <a:cxn ang="0">
                    <a:pos x="1062" y="7"/>
                  </a:cxn>
                  <a:cxn ang="0">
                    <a:pos x="1052" y="0"/>
                  </a:cxn>
                  <a:cxn ang="0">
                    <a:pos x="0" y="930"/>
                  </a:cxn>
                </a:cxnLst>
                <a:rect l="0" t="0" r="r" b="b"/>
                <a:pathLst>
                  <a:path w="1413" h="2044">
                    <a:moveTo>
                      <a:pt x="0" y="930"/>
                    </a:moveTo>
                    <a:lnTo>
                      <a:pt x="271" y="1696"/>
                    </a:lnTo>
                    <a:lnTo>
                      <a:pt x="913" y="2044"/>
                    </a:lnTo>
                    <a:lnTo>
                      <a:pt x="915" y="2040"/>
                    </a:lnTo>
                    <a:lnTo>
                      <a:pt x="919" y="2038"/>
                    </a:lnTo>
                    <a:lnTo>
                      <a:pt x="925" y="2033"/>
                    </a:lnTo>
                    <a:lnTo>
                      <a:pt x="934" y="2025"/>
                    </a:lnTo>
                    <a:lnTo>
                      <a:pt x="938" y="2021"/>
                    </a:lnTo>
                    <a:lnTo>
                      <a:pt x="944" y="2016"/>
                    </a:lnTo>
                    <a:lnTo>
                      <a:pt x="950" y="2010"/>
                    </a:lnTo>
                    <a:lnTo>
                      <a:pt x="957" y="2004"/>
                    </a:lnTo>
                    <a:lnTo>
                      <a:pt x="965" y="1998"/>
                    </a:lnTo>
                    <a:lnTo>
                      <a:pt x="972" y="1991"/>
                    </a:lnTo>
                    <a:lnTo>
                      <a:pt x="980" y="1983"/>
                    </a:lnTo>
                    <a:lnTo>
                      <a:pt x="991" y="1976"/>
                    </a:lnTo>
                    <a:lnTo>
                      <a:pt x="999" y="1966"/>
                    </a:lnTo>
                    <a:lnTo>
                      <a:pt x="1008" y="1958"/>
                    </a:lnTo>
                    <a:lnTo>
                      <a:pt x="1018" y="1947"/>
                    </a:lnTo>
                    <a:lnTo>
                      <a:pt x="1027" y="1939"/>
                    </a:lnTo>
                    <a:lnTo>
                      <a:pt x="1039" y="1928"/>
                    </a:lnTo>
                    <a:lnTo>
                      <a:pt x="1048" y="1917"/>
                    </a:lnTo>
                    <a:lnTo>
                      <a:pt x="1058" y="1905"/>
                    </a:lnTo>
                    <a:lnTo>
                      <a:pt x="1071" y="1894"/>
                    </a:lnTo>
                    <a:lnTo>
                      <a:pt x="1081" y="1882"/>
                    </a:lnTo>
                    <a:lnTo>
                      <a:pt x="1092" y="1869"/>
                    </a:lnTo>
                    <a:lnTo>
                      <a:pt x="1103" y="1854"/>
                    </a:lnTo>
                    <a:lnTo>
                      <a:pt x="1115" y="1842"/>
                    </a:lnTo>
                    <a:lnTo>
                      <a:pt x="1126" y="1827"/>
                    </a:lnTo>
                    <a:lnTo>
                      <a:pt x="1138" y="1812"/>
                    </a:lnTo>
                    <a:lnTo>
                      <a:pt x="1149" y="1797"/>
                    </a:lnTo>
                    <a:lnTo>
                      <a:pt x="1162" y="1782"/>
                    </a:lnTo>
                    <a:lnTo>
                      <a:pt x="1174" y="1764"/>
                    </a:lnTo>
                    <a:lnTo>
                      <a:pt x="1185" y="1749"/>
                    </a:lnTo>
                    <a:lnTo>
                      <a:pt x="1197" y="1730"/>
                    </a:lnTo>
                    <a:lnTo>
                      <a:pt x="1208" y="1713"/>
                    </a:lnTo>
                    <a:lnTo>
                      <a:pt x="1219" y="1694"/>
                    </a:lnTo>
                    <a:lnTo>
                      <a:pt x="1231" y="1675"/>
                    </a:lnTo>
                    <a:lnTo>
                      <a:pt x="1242" y="1656"/>
                    </a:lnTo>
                    <a:lnTo>
                      <a:pt x="1254" y="1637"/>
                    </a:lnTo>
                    <a:lnTo>
                      <a:pt x="1263" y="1618"/>
                    </a:lnTo>
                    <a:lnTo>
                      <a:pt x="1274" y="1597"/>
                    </a:lnTo>
                    <a:lnTo>
                      <a:pt x="1284" y="1574"/>
                    </a:lnTo>
                    <a:lnTo>
                      <a:pt x="1293" y="1555"/>
                    </a:lnTo>
                    <a:lnTo>
                      <a:pt x="1305" y="1532"/>
                    </a:lnTo>
                    <a:lnTo>
                      <a:pt x="1314" y="1510"/>
                    </a:lnTo>
                    <a:lnTo>
                      <a:pt x="1324" y="1487"/>
                    </a:lnTo>
                    <a:lnTo>
                      <a:pt x="1333" y="1464"/>
                    </a:lnTo>
                    <a:lnTo>
                      <a:pt x="1341" y="1439"/>
                    </a:lnTo>
                    <a:lnTo>
                      <a:pt x="1350" y="1416"/>
                    </a:lnTo>
                    <a:lnTo>
                      <a:pt x="1358" y="1392"/>
                    </a:lnTo>
                    <a:lnTo>
                      <a:pt x="1366" y="1365"/>
                    </a:lnTo>
                    <a:lnTo>
                      <a:pt x="1371" y="1340"/>
                    </a:lnTo>
                    <a:lnTo>
                      <a:pt x="1377" y="1314"/>
                    </a:lnTo>
                    <a:lnTo>
                      <a:pt x="1385" y="1287"/>
                    </a:lnTo>
                    <a:lnTo>
                      <a:pt x="1390" y="1262"/>
                    </a:lnTo>
                    <a:lnTo>
                      <a:pt x="1394" y="1234"/>
                    </a:lnTo>
                    <a:lnTo>
                      <a:pt x="1400" y="1207"/>
                    </a:lnTo>
                    <a:lnTo>
                      <a:pt x="1402" y="1179"/>
                    </a:lnTo>
                    <a:lnTo>
                      <a:pt x="1406" y="1150"/>
                    </a:lnTo>
                    <a:lnTo>
                      <a:pt x="1407" y="1122"/>
                    </a:lnTo>
                    <a:lnTo>
                      <a:pt x="1409" y="1091"/>
                    </a:lnTo>
                    <a:lnTo>
                      <a:pt x="1411" y="1061"/>
                    </a:lnTo>
                    <a:lnTo>
                      <a:pt x="1413" y="1032"/>
                    </a:lnTo>
                    <a:lnTo>
                      <a:pt x="1413" y="1000"/>
                    </a:lnTo>
                    <a:lnTo>
                      <a:pt x="1413" y="968"/>
                    </a:lnTo>
                    <a:lnTo>
                      <a:pt x="1413" y="937"/>
                    </a:lnTo>
                    <a:lnTo>
                      <a:pt x="1413" y="907"/>
                    </a:lnTo>
                    <a:lnTo>
                      <a:pt x="1409" y="876"/>
                    </a:lnTo>
                    <a:lnTo>
                      <a:pt x="1409" y="846"/>
                    </a:lnTo>
                    <a:lnTo>
                      <a:pt x="1407" y="817"/>
                    </a:lnTo>
                    <a:lnTo>
                      <a:pt x="1406" y="791"/>
                    </a:lnTo>
                    <a:lnTo>
                      <a:pt x="1400" y="760"/>
                    </a:lnTo>
                    <a:lnTo>
                      <a:pt x="1398" y="734"/>
                    </a:lnTo>
                    <a:lnTo>
                      <a:pt x="1392" y="707"/>
                    </a:lnTo>
                    <a:lnTo>
                      <a:pt x="1390" y="681"/>
                    </a:lnTo>
                    <a:lnTo>
                      <a:pt x="1385" y="656"/>
                    </a:lnTo>
                    <a:lnTo>
                      <a:pt x="1379" y="629"/>
                    </a:lnTo>
                    <a:lnTo>
                      <a:pt x="1375" y="604"/>
                    </a:lnTo>
                    <a:lnTo>
                      <a:pt x="1369" y="582"/>
                    </a:lnTo>
                    <a:lnTo>
                      <a:pt x="1362" y="557"/>
                    </a:lnTo>
                    <a:lnTo>
                      <a:pt x="1354" y="532"/>
                    </a:lnTo>
                    <a:lnTo>
                      <a:pt x="1349" y="509"/>
                    </a:lnTo>
                    <a:lnTo>
                      <a:pt x="1343" y="487"/>
                    </a:lnTo>
                    <a:lnTo>
                      <a:pt x="1335" y="464"/>
                    </a:lnTo>
                    <a:lnTo>
                      <a:pt x="1328" y="443"/>
                    </a:lnTo>
                    <a:lnTo>
                      <a:pt x="1320" y="424"/>
                    </a:lnTo>
                    <a:lnTo>
                      <a:pt x="1312" y="403"/>
                    </a:lnTo>
                    <a:lnTo>
                      <a:pt x="1303" y="384"/>
                    </a:lnTo>
                    <a:lnTo>
                      <a:pt x="1293" y="363"/>
                    </a:lnTo>
                    <a:lnTo>
                      <a:pt x="1286" y="344"/>
                    </a:lnTo>
                    <a:lnTo>
                      <a:pt x="1278" y="325"/>
                    </a:lnTo>
                    <a:lnTo>
                      <a:pt x="1269" y="308"/>
                    </a:lnTo>
                    <a:lnTo>
                      <a:pt x="1261" y="291"/>
                    </a:lnTo>
                    <a:lnTo>
                      <a:pt x="1252" y="274"/>
                    </a:lnTo>
                    <a:lnTo>
                      <a:pt x="1244" y="258"/>
                    </a:lnTo>
                    <a:lnTo>
                      <a:pt x="1235" y="241"/>
                    </a:lnTo>
                    <a:lnTo>
                      <a:pt x="1227" y="226"/>
                    </a:lnTo>
                    <a:lnTo>
                      <a:pt x="1217" y="211"/>
                    </a:lnTo>
                    <a:lnTo>
                      <a:pt x="1210" y="197"/>
                    </a:lnTo>
                    <a:lnTo>
                      <a:pt x="1198" y="182"/>
                    </a:lnTo>
                    <a:lnTo>
                      <a:pt x="1191" y="169"/>
                    </a:lnTo>
                    <a:lnTo>
                      <a:pt x="1181" y="156"/>
                    </a:lnTo>
                    <a:lnTo>
                      <a:pt x="1174" y="144"/>
                    </a:lnTo>
                    <a:lnTo>
                      <a:pt x="1164" y="131"/>
                    </a:lnTo>
                    <a:lnTo>
                      <a:pt x="1157" y="121"/>
                    </a:lnTo>
                    <a:lnTo>
                      <a:pt x="1149" y="108"/>
                    </a:lnTo>
                    <a:lnTo>
                      <a:pt x="1141" y="99"/>
                    </a:lnTo>
                    <a:lnTo>
                      <a:pt x="1134" y="89"/>
                    </a:lnTo>
                    <a:lnTo>
                      <a:pt x="1126" y="80"/>
                    </a:lnTo>
                    <a:lnTo>
                      <a:pt x="1119" y="70"/>
                    </a:lnTo>
                    <a:lnTo>
                      <a:pt x="1113" y="62"/>
                    </a:lnTo>
                    <a:lnTo>
                      <a:pt x="1105" y="55"/>
                    </a:lnTo>
                    <a:lnTo>
                      <a:pt x="1098" y="47"/>
                    </a:lnTo>
                    <a:lnTo>
                      <a:pt x="1092" y="40"/>
                    </a:lnTo>
                    <a:lnTo>
                      <a:pt x="1086" y="34"/>
                    </a:lnTo>
                    <a:lnTo>
                      <a:pt x="1077" y="23"/>
                    </a:lnTo>
                    <a:lnTo>
                      <a:pt x="1069" y="15"/>
                    </a:lnTo>
                    <a:lnTo>
                      <a:pt x="1062" y="7"/>
                    </a:lnTo>
                    <a:lnTo>
                      <a:pt x="1056" y="3"/>
                    </a:lnTo>
                    <a:lnTo>
                      <a:pt x="1052" y="0"/>
                    </a:lnTo>
                    <a:lnTo>
                      <a:pt x="300" y="401"/>
                    </a:lnTo>
                    <a:lnTo>
                      <a:pt x="0" y="930"/>
                    </a:lnTo>
                    <a:lnTo>
                      <a:pt x="0" y="93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18" y="1439"/>
                <a:ext cx="974" cy="686"/>
              </a:xfrm>
              <a:custGeom>
                <a:avLst/>
                <a:gdLst/>
                <a:ahLst/>
                <a:cxnLst>
                  <a:cxn ang="0">
                    <a:pos x="239" y="1084"/>
                  </a:cxn>
                  <a:cxn ang="0">
                    <a:pos x="1949" y="449"/>
                  </a:cxn>
                  <a:cxn ang="0">
                    <a:pos x="1943" y="445"/>
                  </a:cxn>
                  <a:cxn ang="0">
                    <a:pos x="1934" y="432"/>
                  </a:cxn>
                  <a:cxn ang="0">
                    <a:pos x="1915" y="411"/>
                  </a:cxn>
                  <a:cxn ang="0">
                    <a:pos x="1903" y="398"/>
                  </a:cxn>
                  <a:cxn ang="0">
                    <a:pos x="1890" y="385"/>
                  </a:cxn>
                  <a:cxn ang="0">
                    <a:pos x="1873" y="369"/>
                  </a:cxn>
                  <a:cxn ang="0">
                    <a:pos x="1856" y="352"/>
                  </a:cxn>
                  <a:cxn ang="0">
                    <a:pos x="1837" y="335"/>
                  </a:cxn>
                  <a:cxn ang="0">
                    <a:pos x="1816" y="318"/>
                  </a:cxn>
                  <a:cxn ang="0">
                    <a:pos x="1793" y="299"/>
                  </a:cxn>
                  <a:cxn ang="0">
                    <a:pos x="1768" y="278"/>
                  </a:cxn>
                  <a:cxn ang="0">
                    <a:pos x="1742" y="259"/>
                  </a:cxn>
                  <a:cxn ang="0">
                    <a:pos x="1713" y="240"/>
                  </a:cxn>
                  <a:cxn ang="0">
                    <a:pos x="1681" y="221"/>
                  </a:cxn>
                  <a:cxn ang="0">
                    <a:pos x="1649" y="200"/>
                  </a:cxn>
                  <a:cxn ang="0">
                    <a:pos x="1615" y="181"/>
                  </a:cxn>
                  <a:cxn ang="0">
                    <a:pos x="1578" y="160"/>
                  </a:cxn>
                  <a:cxn ang="0">
                    <a:pos x="1540" y="141"/>
                  </a:cxn>
                  <a:cxn ang="0">
                    <a:pos x="1499" y="122"/>
                  </a:cxn>
                  <a:cxn ang="0">
                    <a:pos x="1457" y="105"/>
                  </a:cxn>
                  <a:cxn ang="0">
                    <a:pos x="1413" y="88"/>
                  </a:cxn>
                  <a:cxn ang="0">
                    <a:pos x="1366" y="73"/>
                  </a:cxn>
                  <a:cxn ang="0">
                    <a:pos x="1318" y="58"/>
                  </a:cxn>
                  <a:cxn ang="0">
                    <a:pos x="1267" y="44"/>
                  </a:cxn>
                  <a:cxn ang="0">
                    <a:pos x="1216" y="31"/>
                  </a:cxn>
                  <a:cxn ang="0">
                    <a:pos x="1161" y="21"/>
                  </a:cxn>
                  <a:cxn ang="0">
                    <a:pos x="1104" y="12"/>
                  </a:cxn>
                  <a:cxn ang="0">
                    <a:pos x="1045" y="4"/>
                  </a:cxn>
                  <a:cxn ang="0">
                    <a:pos x="986" y="0"/>
                  </a:cxn>
                  <a:cxn ang="0">
                    <a:pos x="923" y="0"/>
                  </a:cxn>
                  <a:cxn ang="0">
                    <a:pos x="862" y="2"/>
                  </a:cxn>
                  <a:cxn ang="0">
                    <a:pos x="805" y="6"/>
                  </a:cxn>
                  <a:cxn ang="0">
                    <a:pos x="750" y="12"/>
                  </a:cxn>
                  <a:cxn ang="0">
                    <a:pos x="695" y="19"/>
                  </a:cxn>
                  <a:cxn ang="0">
                    <a:pos x="644" y="27"/>
                  </a:cxn>
                  <a:cxn ang="0">
                    <a:pos x="594" y="37"/>
                  </a:cxn>
                  <a:cxn ang="0">
                    <a:pos x="547" y="50"/>
                  </a:cxn>
                  <a:cxn ang="0">
                    <a:pos x="501" y="61"/>
                  </a:cxn>
                  <a:cxn ang="0">
                    <a:pos x="458" y="75"/>
                  </a:cxn>
                  <a:cxn ang="0">
                    <a:pos x="416" y="90"/>
                  </a:cxn>
                  <a:cxn ang="0">
                    <a:pos x="378" y="105"/>
                  </a:cxn>
                  <a:cxn ang="0">
                    <a:pos x="340" y="120"/>
                  </a:cxn>
                  <a:cxn ang="0">
                    <a:pos x="304" y="137"/>
                  </a:cxn>
                  <a:cxn ang="0">
                    <a:pos x="270" y="155"/>
                  </a:cxn>
                  <a:cxn ang="0">
                    <a:pos x="239" y="172"/>
                  </a:cxn>
                  <a:cxn ang="0">
                    <a:pos x="211" y="187"/>
                  </a:cxn>
                  <a:cxn ang="0">
                    <a:pos x="182" y="204"/>
                  </a:cxn>
                  <a:cxn ang="0">
                    <a:pos x="156" y="221"/>
                  </a:cxn>
                  <a:cxn ang="0">
                    <a:pos x="133" y="236"/>
                  </a:cxn>
                  <a:cxn ang="0">
                    <a:pos x="110" y="252"/>
                  </a:cxn>
                  <a:cxn ang="0">
                    <a:pos x="91" y="267"/>
                  </a:cxn>
                  <a:cxn ang="0">
                    <a:pos x="74" y="280"/>
                  </a:cxn>
                  <a:cxn ang="0">
                    <a:pos x="59" y="293"/>
                  </a:cxn>
                  <a:cxn ang="0">
                    <a:pos x="43" y="307"/>
                  </a:cxn>
                  <a:cxn ang="0">
                    <a:pos x="32" y="316"/>
                  </a:cxn>
                  <a:cxn ang="0">
                    <a:pos x="13" y="335"/>
                  </a:cxn>
                  <a:cxn ang="0">
                    <a:pos x="2" y="347"/>
                  </a:cxn>
                  <a:cxn ang="0">
                    <a:pos x="0" y="352"/>
                  </a:cxn>
                </a:cxnLst>
                <a:rect l="0" t="0" r="r" b="b"/>
                <a:pathLst>
                  <a:path w="1949" h="1372">
                    <a:moveTo>
                      <a:pt x="0" y="352"/>
                    </a:moveTo>
                    <a:lnTo>
                      <a:pt x="239" y="1084"/>
                    </a:lnTo>
                    <a:lnTo>
                      <a:pt x="893" y="1372"/>
                    </a:lnTo>
                    <a:lnTo>
                      <a:pt x="1949" y="449"/>
                    </a:lnTo>
                    <a:lnTo>
                      <a:pt x="1947" y="447"/>
                    </a:lnTo>
                    <a:lnTo>
                      <a:pt x="1943" y="445"/>
                    </a:lnTo>
                    <a:lnTo>
                      <a:pt x="1939" y="438"/>
                    </a:lnTo>
                    <a:lnTo>
                      <a:pt x="1934" y="432"/>
                    </a:lnTo>
                    <a:lnTo>
                      <a:pt x="1924" y="423"/>
                    </a:lnTo>
                    <a:lnTo>
                      <a:pt x="1915" y="411"/>
                    </a:lnTo>
                    <a:lnTo>
                      <a:pt x="1909" y="404"/>
                    </a:lnTo>
                    <a:lnTo>
                      <a:pt x="1903" y="398"/>
                    </a:lnTo>
                    <a:lnTo>
                      <a:pt x="1896" y="392"/>
                    </a:lnTo>
                    <a:lnTo>
                      <a:pt x="1890" y="385"/>
                    </a:lnTo>
                    <a:lnTo>
                      <a:pt x="1881" y="377"/>
                    </a:lnTo>
                    <a:lnTo>
                      <a:pt x="1873" y="369"/>
                    </a:lnTo>
                    <a:lnTo>
                      <a:pt x="1865" y="360"/>
                    </a:lnTo>
                    <a:lnTo>
                      <a:pt x="1856" y="352"/>
                    </a:lnTo>
                    <a:lnTo>
                      <a:pt x="1846" y="345"/>
                    </a:lnTo>
                    <a:lnTo>
                      <a:pt x="1837" y="335"/>
                    </a:lnTo>
                    <a:lnTo>
                      <a:pt x="1825" y="326"/>
                    </a:lnTo>
                    <a:lnTo>
                      <a:pt x="1816" y="318"/>
                    </a:lnTo>
                    <a:lnTo>
                      <a:pt x="1805" y="309"/>
                    </a:lnTo>
                    <a:lnTo>
                      <a:pt x="1793" y="299"/>
                    </a:lnTo>
                    <a:lnTo>
                      <a:pt x="1780" y="290"/>
                    </a:lnTo>
                    <a:lnTo>
                      <a:pt x="1768" y="278"/>
                    </a:lnTo>
                    <a:lnTo>
                      <a:pt x="1755" y="269"/>
                    </a:lnTo>
                    <a:lnTo>
                      <a:pt x="1742" y="259"/>
                    </a:lnTo>
                    <a:lnTo>
                      <a:pt x="1729" y="250"/>
                    </a:lnTo>
                    <a:lnTo>
                      <a:pt x="1713" y="240"/>
                    </a:lnTo>
                    <a:lnTo>
                      <a:pt x="1698" y="231"/>
                    </a:lnTo>
                    <a:lnTo>
                      <a:pt x="1681" y="221"/>
                    </a:lnTo>
                    <a:lnTo>
                      <a:pt x="1666" y="210"/>
                    </a:lnTo>
                    <a:lnTo>
                      <a:pt x="1649" y="200"/>
                    </a:lnTo>
                    <a:lnTo>
                      <a:pt x="1632" y="191"/>
                    </a:lnTo>
                    <a:lnTo>
                      <a:pt x="1615" y="181"/>
                    </a:lnTo>
                    <a:lnTo>
                      <a:pt x="1596" y="170"/>
                    </a:lnTo>
                    <a:lnTo>
                      <a:pt x="1578" y="160"/>
                    </a:lnTo>
                    <a:lnTo>
                      <a:pt x="1559" y="151"/>
                    </a:lnTo>
                    <a:lnTo>
                      <a:pt x="1540" y="141"/>
                    </a:lnTo>
                    <a:lnTo>
                      <a:pt x="1520" y="132"/>
                    </a:lnTo>
                    <a:lnTo>
                      <a:pt x="1499" y="122"/>
                    </a:lnTo>
                    <a:lnTo>
                      <a:pt x="1478" y="113"/>
                    </a:lnTo>
                    <a:lnTo>
                      <a:pt x="1457" y="105"/>
                    </a:lnTo>
                    <a:lnTo>
                      <a:pt x="1434" y="96"/>
                    </a:lnTo>
                    <a:lnTo>
                      <a:pt x="1413" y="88"/>
                    </a:lnTo>
                    <a:lnTo>
                      <a:pt x="1389" y="80"/>
                    </a:lnTo>
                    <a:lnTo>
                      <a:pt x="1366" y="73"/>
                    </a:lnTo>
                    <a:lnTo>
                      <a:pt x="1341" y="63"/>
                    </a:lnTo>
                    <a:lnTo>
                      <a:pt x="1318" y="58"/>
                    </a:lnTo>
                    <a:lnTo>
                      <a:pt x="1292" y="50"/>
                    </a:lnTo>
                    <a:lnTo>
                      <a:pt x="1267" y="44"/>
                    </a:lnTo>
                    <a:lnTo>
                      <a:pt x="1242" y="37"/>
                    </a:lnTo>
                    <a:lnTo>
                      <a:pt x="1216" y="31"/>
                    </a:lnTo>
                    <a:lnTo>
                      <a:pt x="1187" y="25"/>
                    </a:lnTo>
                    <a:lnTo>
                      <a:pt x="1161" y="21"/>
                    </a:lnTo>
                    <a:lnTo>
                      <a:pt x="1132" y="16"/>
                    </a:lnTo>
                    <a:lnTo>
                      <a:pt x="1104" y="12"/>
                    </a:lnTo>
                    <a:lnTo>
                      <a:pt x="1073" y="8"/>
                    </a:lnTo>
                    <a:lnTo>
                      <a:pt x="1045" y="4"/>
                    </a:lnTo>
                    <a:lnTo>
                      <a:pt x="1014" y="2"/>
                    </a:lnTo>
                    <a:lnTo>
                      <a:pt x="986" y="0"/>
                    </a:lnTo>
                    <a:lnTo>
                      <a:pt x="953" y="0"/>
                    </a:lnTo>
                    <a:lnTo>
                      <a:pt x="923" y="0"/>
                    </a:lnTo>
                    <a:lnTo>
                      <a:pt x="893" y="0"/>
                    </a:lnTo>
                    <a:lnTo>
                      <a:pt x="862" y="2"/>
                    </a:lnTo>
                    <a:lnTo>
                      <a:pt x="834" y="4"/>
                    </a:lnTo>
                    <a:lnTo>
                      <a:pt x="805" y="6"/>
                    </a:lnTo>
                    <a:lnTo>
                      <a:pt x="777" y="8"/>
                    </a:lnTo>
                    <a:lnTo>
                      <a:pt x="750" y="12"/>
                    </a:lnTo>
                    <a:lnTo>
                      <a:pt x="722" y="16"/>
                    </a:lnTo>
                    <a:lnTo>
                      <a:pt x="695" y="19"/>
                    </a:lnTo>
                    <a:lnTo>
                      <a:pt x="668" y="23"/>
                    </a:lnTo>
                    <a:lnTo>
                      <a:pt x="644" y="27"/>
                    </a:lnTo>
                    <a:lnTo>
                      <a:pt x="617" y="31"/>
                    </a:lnTo>
                    <a:lnTo>
                      <a:pt x="594" y="37"/>
                    </a:lnTo>
                    <a:lnTo>
                      <a:pt x="570" y="44"/>
                    </a:lnTo>
                    <a:lnTo>
                      <a:pt x="547" y="50"/>
                    </a:lnTo>
                    <a:lnTo>
                      <a:pt x="524" y="56"/>
                    </a:lnTo>
                    <a:lnTo>
                      <a:pt x="501" y="61"/>
                    </a:lnTo>
                    <a:lnTo>
                      <a:pt x="478" y="69"/>
                    </a:lnTo>
                    <a:lnTo>
                      <a:pt x="458" y="75"/>
                    </a:lnTo>
                    <a:lnTo>
                      <a:pt x="435" y="82"/>
                    </a:lnTo>
                    <a:lnTo>
                      <a:pt x="416" y="90"/>
                    </a:lnTo>
                    <a:lnTo>
                      <a:pt x="395" y="97"/>
                    </a:lnTo>
                    <a:lnTo>
                      <a:pt x="378" y="105"/>
                    </a:lnTo>
                    <a:lnTo>
                      <a:pt x="359" y="113"/>
                    </a:lnTo>
                    <a:lnTo>
                      <a:pt x="340" y="120"/>
                    </a:lnTo>
                    <a:lnTo>
                      <a:pt x="321" y="128"/>
                    </a:lnTo>
                    <a:lnTo>
                      <a:pt x="304" y="137"/>
                    </a:lnTo>
                    <a:lnTo>
                      <a:pt x="287" y="145"/>
                    </a:lnTo>
                    <a:lnTo>
                      <a:pt x="270" y="155"/>
                    </a:lnTo>
                    <a:lnTo>
                      <a:pt x="254" y="162"/>
                    </a:lnTo>
                    <a:lnTo>
                      <a:pt x="239" y="172"/>
                    </a:lnTo>
                    <a:lnTo>
                      <a:pt x="224" y="179"/>
                    </a:lnTo>
                    <a:lnTo>
                      <a:pt x="211" y="187"/>
                    </a:lnTo>
                    <a:lnTo>
                      <a:pt x="195" y="194"/>
                    </a:lnTo>
                    <a:lnTo>
                      <a:pt x="182" y="204"/>
                    </a:lnTo>
                    <a:lnTo>
                      <a:pt x="169" y="212"/>
                    </a:lnTo>
                    <a:lnTo>
                      <a:pt x="156" y="221"/>
                    </a:lnTo>
                    <a:lnTo>
                      <a:pt x="144" y="229"/>
                    </a:lnTo>
                    <a:lnTo>
                      <a:pt x="133" y="236"/>
                    </a:lnTo>
                    <a:lnTo>
                      <a:pt x="121" y="244"/>
                    </a:lnTo>
                    <a:lnTo>
                      <a:pt x="110" y="252"/>
                    </a:lnTo>
                    <a:lnTo>
                      <a:pt x="100" y="259"/>
                    </a:lnTo>
                    <a:lnTo>
                      <a:pt x="91" y="267"/>
                    </a:lnTo>
                    <a:lnTo>
                      <a:pt x="81" y="272"/>
                    </a:lnTo>
                    <a:lnTo>
                      <a:pt x="74" y="280"/>
                    </a:lnTo>
                    <a:lnTo>
                      <a:pt x="64" y="286"/>
                    </a:lnTo>
                    <a:lnTo>
                      <a:pt x="59" y="293"/>
                    </a:lnTo>
                    <a:lnTo>
                      <a:pt x="49" y="299"/>
                    </a:lnTo>
                    <a:lnTo>
                      <a:pt x="43" y="307"/>
                    </a:lnTo>
                    <a:lnTo>
                      <a:pt x="36" y="312"/>
                    </a:lnTo>
                    <a:lnTo>
                      <a:pt x="32" y="316"/>
                    </a:lnTo>
                    <a:lnTo>
                      <a:pt x="21" y="326"/>
                    </a:lnTo>
                    <a:lnTo>
                      <a:pt x="13" y="335"/>
                    </a:lnTo>
                    <a:lnTo>
                      <a:pt x="5" y="341"/>
                    </a:lnTo>
                    <a:lnTo>
                      <a:pt x="2" y="347"/>
                    </a:lnTo>
                    <a:lnTo>
                      <a:pt x="0" y="348"/>
                    </a:lnTo>
                    <a:lnTo>
                      <a:pt x="0" y="352"/>
                    </a:lnTo>
                    <a:lnTo>
                      <a:pt x="0" y="352"/>
                    </a:lnTo>
                    <a:close/>
                  </a:path>
                </a:pathLst>
              </a:custGeom>
              <a:solidFill>
                <a:srgbClr val="BDC9D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2338" y="2125"/>
                <a:ext cx="982" cy="710"/>
              </a:xfrm>
              <a:custGeom>
                <a:avLst/>
                <a:gdLst/>
                <a:ahLst/>
                <a:cxnLst>
                  <a:cxn ang="0">
                    <a:pos x="1965" y="1114"/>
                  </a:cxn>
                  <a:cxn ang="0">
                    <a:pos x="1961" y="1116"/>
                  </a:cxn>
                  <a:cxn ang="0">
                    <a:pos x="1949" y="1125"/>
                  </a:cxn>
                  <a:cxn ang="0">
                    <a:pos x="1930" y="1141"/>
                  </a:cxn>
                  <a:cxn ang="0">
                    <a:pos x="1919" y="1148"/>
                  </a:cxn>
                  <a:cxn ang="0">
                    <a:pos x="1908" y="1160"/>
                  </a:cxn>
                  <a:cxn ang="0">
                    <a:pos x="1890" y="1169"/>
                  </a:cxn>
                  <a:cxn ang="0">
                    <a:pos x="1873" y="1181"/>
                  </a:cxn>
                  <a:cxn ang="0">
                    <a:pos x="1854" y="1194"/>
                  </a:cxn>
                  <a:cxn ang="0">
                    <a:pos x="1835" y="1207"/>
                  </a:cxn>
                  <a:cxn ang="0">
                    <a:pos x="1813" y="1221"/>
                  </a:cxn>
                  <a:cxn ang="0">
                    <a:pos x="1788" y="1234"/>
                  </a:cxn>
                  <a:cxn ang="0">
                    <a:pos x="1763" y="1249"/>
                  </a:cxn>
                  <a:cxn ang="0">
                    <a:pos x="1737" y="1264"/>
                  </a:cxn>
                  <a:cxn ang="0">
                    <a:pos x="1706" y="1278"/>
                  </a:cxn>
                  <a:cxn ang="0">
                    <a:pos x="1674" y="1291"/>
                  </a:cxn>
                  <a:cxn ang="0">
                    <a:pos x="1642" y="1304"/>
                  </a:cxn>
                  <a:cxn ang="0">
                    <a:pos x="1607" y="1319"/>
                  </a:cxn>
                  <a:cxn ang="0">
                    <a:pos x="1571" y="1333"/>
                  </a:cxn>
                  <a:cxn ang="0">
                    <a:pos x="1533" y="1344"/>
                  </a:cxn>
                  <a:cxn ang="0">
                    <a:pos x="1493" y="1357"/>
                  </a:cxn>
                  <a:cxn ang="0">
                    <a:pos x="1454" y="1369"/>
                  </a:cxn>
                  <a:cxn ang="0">
                    <a:pos x="1408" y="1378"/>
                  </a:cxn>
                  <a:cxn ang="0">
                    <a:pos x="1364" y="1388"/>
                  </a:cxn>
                  <a:cxn ang="0">
                    <a:pos x="1315" y="1396"/>
                  </a:cxn>
                  <a:cxn ang="0">
                    <a:pos x="1267" y="1403"/>
                  </a:cxn>
                  <a:cxn ang="0">
                    <a:pos x="1218" y="1409"/>
                  </a:cxn>
                  <a:cxn ang="0">
                    <a:pos x="1165" y="1415"/>
                  </a:cxn>
                  <a:cxn ang="0">
                    <a:pos x="1112" y="1418"/>
                  </a:cxn>
                  <a:cxn ang="0">
                    <a:pos x="1058" y="1420"/>
                  </a:cxn>
                  <a:cxn ang="0">
                    <a:pos x="994" y="1418"/>
                  </a:cxn>
                  <a:cxn ang="0">
                    <a:pos x="931" y="1413"/>
                  </a:cxn>
                  <a:cxn ang="0">
                    <a:pos x="872" y="1405"/>
                  </a:cxn>
                  <a:cxn ang="0">
                    <a:pos x="815" y="1396"/>
                  </a:cxn>
                  <a:cxn ang="0">
                    <a:pos x="758" y="1382"/>
                  </a:cxn>
                  <a:cxn ang="0">
                    <a:pos x="705" y="1371"/>
                  </a:cxn>
                  <a:cxn ang="0">
                    <a:pos x="654" y="1354"/>
                  </a:cxn>
                  <a:cxn ang="0">
                    <a:pos x="604" y="1337"/>
                  </a:cxn>
                  <a:cxn ang="0">
                    <a:pos x="555" y="1318"/>
                  </a:cxn>
                  <a:cxn ang="0">
                    <a:pos x="509" y="1297"/>
                  </a:cxn>
                  <a:cxn ang="0">
                    <a:pos x="464" y="1276"/>
                  </a:cxn>
                  <a:cxn ang="0">
                    <a:pos x="422" y="1255"/>
                  </a:cxn>
                  <a:cxn ang="0">
                    <a:pos x="382" y="1230"/>
                  </a:cxn>
                  <a:cxn ang="0">
                    <a:pos x="344" y="1207"/>
                  </a:cxn>
                  <a:cxn ang="0">
                    <a:pos x="308" y="1183"/>
                  </a:cxn>
                  <a:cxn ang="0">
                    <a:pos x="274" y="1158"/>
                  </a:cxn>
                  <a:cxn ang="0">
                    <a:pos x="240" y="1133"/>
                  </a:cxn>
                  <a:cxn ang="0">
                    <a:pos x="209" y="1108"/>
                  </a:cxn>
                  <a:cxn ang="0">
                    <a:pos x="179" y="1086"/>
                  </a:cxn>
                  <a:cxn ang="0">
                    <a:pos x="154" y="1063"/>
                  </a:cxn>
                  <a:cxn ang="0">
                    <a:pos x="129" y="1038"/>
                  </a:cxn>
                  <a:cxn ang="0">
                    <a:pos x="107" y="1017"/>
                  </a:cxn>
                  <a:cxn ang="0">
                    <a:pos x="86" y="998"/>
                  </a:cxn>
                  <a:cxn ang="0">
                    <a:pos x="69" y="979"/>
                  </a:cxn>
                  <a:cxn ang="0">
                    <a:pos x="51" y="960"/>
                  </a:cxn>
                  <a:cxn ang="0">
                    <a:pos x="38" y="945"/>
                  </a:cxn>
                  <a:cxn ang="0">
                    <a:pos x="25" y="930"/>
                  </a:cxn>
                  <a:cxn ang="0">
                    <a:pos x="15" y="920"/>
                  </a:cxn>
                  <a:cxn ang="0">
                    <a:pos x="4" y="903"/>
                  </a:cxn>
                  <a:cxn ang="0">
                    <a:pos x="0" y="897"/>
                  </a:cxn>
                  <a:cxn ang="0">
                    <a:pos x="1053" y="0"/>
                  </a:cxn>
                </a:cxnLst>
                <a:rect l="0" t="0" r="r" b="b"/>
                <a:pathLst>
                  <a:path w="1965" h="1420">
                    <a:moveTo>
                      <a:pt x="1053" y="0"/>
                    </a:moveTo>
                    <a:lnTo>
                      <a:pt x="1965" y="1114"/>
                    </a:lnTo>
                    <a:lnTo>
                      <a:pt x="1963" y="1114"/>
                    </a:lnTo>
                    <a:lnTo>
                      <a:pt x="1961" y="1116"/>
                    </a:lnTo>
                    <a:lnTo>
                      <a:pt x="1955" y="1118"/>
                    </a:lnTo>
                    <a:lnTo>
                      <a:pt x="1949" y="1125"/>
                    </a:lnTo>
                    <a:lnTo>
                      <a:pt x="1940" y="1131"/>
                    </a:lnTo>
                    <a:lnTo>
                      <a:pt x="1930" y="1141"/>
                    </a:lnTo>
                    <a:lnTo>
                      <a:pt x="1925" y="1144"/>
                    </a:lnTo>
                    <a:lnTo>
                      <a:pt x="1919" y="1148"/>
                    </a:lnTo>
                    <a:lnTo>
                      <a:pt x="1913" y="1154"/>
                    </a:lnTo>
                    <a:lnTo>
                      <a:pt x="1908" y="1160"/>
                    </a:lnTo>
                    <a:lnTo>
                      <a:pt x="1898" y="1164"/>
                    </a:lnTo>
                    <a:lnTo>
                      <a:pt x="1890" y="1169"/>
                    </a:lnTo>
                    <a:lnTo>
                      <a:pt x="1883" y="1175"/>
                    </a:lnTo>
                    <a:lnTo>
                      <a:pt x="1873" y="1181"/>
                    </a:lnTo>
                    <a:lnTo>
                      <a:pt x="1864" y="1188"/>
                    </a:lnTo>
                    <a:lnTo>
                      <a:pt x="1854" y="1194"/>
                    </a:lnTo>
                    <a:lnTo>
                      <a:pt x="1845" y="1202"/>
                    </a:lnTo>
                    <a:lnTo>
                      <a:pt x="1835" y="1207"/>
                    </a:lnTo>
                    <a:lnTo>
                      <a:pt x="1822" y="1215"/>
                    </a:lnTo>
                    <a:lnTo>
                      <a:pt x="1813" y="1221"/>
                    </a:lnTo>
                    <a:lnTo>
                      <a:pt x="1799" y="1226"/>
                    </a:lnTo>
                    <a:lnTo>
                      <a:pt x="1788" y="1234"/>
                    </a:lnTo>
                    <a:lnTo>
                      <a:pt x="1775" y="1241"/>
                    </a:lnTo>
                    <a:lnTo>
                      <a:pt x="1763" y="1249"/>
                    </a:lnTo>
                    <a:lnTo>
                      <a:pt x="1750" y="1257"/>
                    </a:lnTo>
                    <a:lnTo>
                      <a:pt x="1737" y="1264"/>
                    </a:lnTo>
                    <a:lnTo>
                      <a:pt x="1721" y="1270"/>
                    </a:lnTo>
                    <a:lnTo>
                      <a:pt x="1706" y="1278"/>
                    </a:lnTo>
                    <a:lnTo>
                      <a:pt x="1689" y="1283"/>
                    </a:lnTo>
                    <a:lnTo>
                      <a:pt x="1674" y="1291"/>
                    </a:lnTo>
                    <a:lnTo>
                      <a:pt x="1659" y="1297"/>
                    </a:lnTo>
                    <a:lnTo>
                      <a:pt x="1642" y="1304"/>
                    </a:lnTo>
                    <a:lnTo>
                      <a:pt x="1624" y="1312"/>
                    </a:lnTo>
                    <a:lnTo>
                      <a:pt x="1607" y="1319"/>
                    </a:lnTo>
                    <a:lnTo>
                      <a:pt x="1590" y="1325"/>
                    </a:lnTo>
                    <a:lnTo>
                      <a:pt x="1571" y="1333"/>
                    </a:lnTo>
                    <a:lnTo>
                      <a:pt x="1552" y="1338"/>
                    </a:lnTo>
                    <a:lnTo>
                      <a:pt x="1533" y="1344"/>
                    </a:lnTo>
                    <a:lnTo>
                      <a:pt x="1514" y="1350"/>
                    </a:lnTo>
                    <a:lnTo>
                      <a:pt x="1493" y="1357"/>
                    </a:lnTo>
                    <a:lnTo>
                      <a:pt x="1474" y="1363"/>
                    </a:lnTo>
                    <a:lnTo>
                      <a:pt x="1454" y="1369"/>
                    </a:lnTo>
                    <a:lnTo>
                      <a:pt x="1431" y="1373"/>
                    </a:lnTo>
                    <a:lnTo>
                      <a:pt x="1408" y="1378"/>
                    </a:lnTo>
                    <a:lnTo>
                      <a:pt x="1387" y="1382"/>
                    </a:lnTo>
                    <a:lnTo>
                      <a:pt x="1364" y="1388"/>
                    </a:lnTo>
                    <a:lnTo>
                      <a:pt x="1340" y="1392"/>
                    </a:lnTo>
                    <a:lnTo>
                      <a:pt x="1315" y="1396"/>
                    </a:lnTo>
                    <a:lnTo>
                      <a:pt x="1292" y="1399"/>
                    </a:lnTo>
                    <a:lnTo>
                      <a:pt x="1267" y="1403"/>
                    </a:lnTo>
                    <a:lnTo>
                      <a:pt x="1243" y="1405"/>
                    </a:lnTo>
                    <a:lnTo>
                      <a:pt x="1218" y="1409"/>
                    </a:lnTo>
                    <a:lnTo>
                      <a:pt x="1191" y="1411"/>
                    </a:lnTo>
                    <a:lnTo>
                      <a:pt x="1165" y="1415"/>
                    </a:lnTo>
                    <a:lnTo>
                      <a:pt x="1138" y="1416"/>
                    </a:lnTo>
                    <a:lnTo>
                      <a:pt x="1112" y="1418"/>
                    </a:lnTo>
                    <a:lnTo>
                      <a:pt x="1085" y="1418"/>
                    </a:lnTo>
                    <a:lnTo>
                      <a:pt x="1058" y="1420"/>
                    </a:lnTo>
                    <a:lnTo>
                      <a:pt x="1024" y="1418"/>
                    </a:lnTo>
                    <a:lnTo>
                      <a:pt x="994" y="1418"/>
                    </a:lnTo>
                    <a:lnTo>
                      <a:pt x="961" y="1416"/>
                    </a:lnTo>
                    <a:lnTo>
                      <a:pt x="931" y="1413"/>
                    </a:lnTo>
                    <a:lnTo>
                      <a:pt x="903" y="1409"/>
                    </a:lnTo>
                    <a:lnTo>
                      <a:pt x="872" y="1405"/>
                    </a:lnTo>
                    <a:lnTo>
                      <a:pt x="844" y="1401"/>
                    </a:lnTo>
                    <a:lnTo>
                      <a:pt x="815" y="1396"/>
                    </a:lnTo>
                    <a:lnTo>
                      <a:pt x="787" y="1390"/>
                    </a:lnTo>
                    <a:lnTo>
                      <a:pt x="758" y="1382"/>
                    </a:lnTo>
                    <a:lnTo>
                      <a:pt x="732" y="1376"/>
                    </a:lnTo>
                    <a:lnTo>
                      <a:pt x="705" y="1371"/>
                    </a:lnTo>
                    <a:lnTo>
                      <a:pt x="678" y="1361"/>
                    </a:lnTo>
                    <a:lnTo>
                      <a:pt x="654" y="1354"/>
                    </a:lnTo>
                    <a:lnTo>
                      <a:pt x="629" y="1344"/>
                    </a:lnTo>
                    <a:lnTo>
                      <a:pt x="604" y="1337"/>
                    </a:lnTo>
                    <a:lnTo>
                      <a:pt x="578" y="1327"/>
                    </a:lnTo>
                    <a:lnTo>
                      <a:pt x="555" y="1318"/>
                    </a:lnTo>
                    <a:lnTo>
                      <a:pt x="532" y="1306"/>
                    </a:lnTo>
                    <a:lnTo>
                      <a:pt x="509" y="1297"/>
                    </a:lnTo>
                    <a:lnTo>
                      <a:pt x="487" y="1287"/>
                    </a:lnTo>
                    <a:lnTo>
                      <a:pt x="464" y="1276"/>
                    </a:lnTo>
                    <a:lnTo>
                      <a:pt x="443" y="1264"/>
                    </a:lnTo>
                    <a:lnTo>
                      <a:pt x="422" y="1255"/>
                    </a:lnTo>
                    <a:lnTo>
                      <a:pt x="401" y="1241"/>
                    </a:lnTo>
                    <a:lnTo>
                      <a:pt x="382" y="1230"/>
                    </a:lnTo>
                    <a:lnTo>
                      <a:pt x="363" y="1219"/>
                    </a:lnTo>
                    <a:lnTo>
                      <a:pt x="344" y="1207"/>
                    </a:lnTo>
                    <a:lnTo>
                      <a:pt x="325" y="1194"/>
                    </a:lnTo>
                    <a:lnTo>
                      <a:pt x="308" y="1183"/>
                    </a:lnTo>
                    <a:lnTo>
                      <a:pt x="289" y="1171"/>
                    </a:lnTo>
                    <a:lnTo>
                      <a:pt x="274" y="1158"/>
                    </a:lnTo>
                    <a:lnTo>
                      <a:pt x="257" y="1146"/>
                    </a:lnTo>
                    <a:lnTo>
                      <a:pt x="240" y="1133"/>
                    </a:lnTo>
                    <a:lnTo>
                      <a:pt x="224" y="1122"/>
                    </a:lnTo>
                    <a:lnTo>
                      <a:pt x="209" y="1108"/>
                    </a:lnTo>
                    <a:lnTo>
                      <a:pt x="194" y="1095"/>
                    </a:lnTo>
                    <a:lnTo>
                      <a:pt x="179" y="1086"/>
                    </a:lnTo>
                    <a:lnTo>
                      <a:pt x="167" y="1072"/>
                    </a:lnTo>
                    <a:lnTo>
                      <a:pt x="154" y="1063"/>
                    </a:lnTo>
                    <a:lnTo>
                      <a:pt x="141" y="1049"/>
                    </a:lnTo>
                    <a:lnTo>
                      <a:pt x="129" y="1038"/>
                    </a:lnTo>
                    <a:lnTo>
                      <a:pt x="116" y="1027"/>
                    </a:lnTo>
                    <a:lnTo>
                      <a:pt x="107" y="1017"/>
                    </a:lnTo>
                    <a:lnTo>
                      <a:pt x="97" y="1008"/>
                    </a:lnTo>
                    <a:lnTo>
                      <a:pt x="86" y="998"/>
                    </a:lnTo>
                    <a:lnTo>
                      <a:pt x="76" y="987"/>
                    </a:lnTo>
                    <a:lnTo>
                      <a:pt x="69" y="979"/>
                    </a:lnTo>
                    <a:lnTo>
                      <a:pt x="59" y="970"/>
                    </a:lnTo>
                    <a:lnTo>
                      <a:pt x="51" y="960"/>
                    </a:lnTo>
                    <a:lnTo>
                      <a:pt x="44" y="952"/>
                    </a:lnTo>
                    <a:lnTo>
                      <a:pt x="38" y="945"/>
                    </a:lnTo>
                    <a:lnTo>
                      <a:pt x="31" y="937"/>
                    </a:lnTo>
                    <a:lnTo>
                      <a:pt x="25" y="930"/>
                    </a:lnTo>
                    <a:lnTo>
                      <a:pt x="19" y="924"/>
                    </a:lnTo>
                    <a:lnTo>
                      <a:pt x="15" y="920"/>
                    </a:lnTo>
                    <a:lnTo>
                      <a:pt x="8" y="909"/>
                    </a:lnTo>
                    <a:lnTo>
                      <a:pt x="4" y="903"/>
                    </a:lnTo>
                    <a:lnTo>
                      <a:pt x="0" y="899"/>
                    </a:lnTo>
                    <a:lnTo>
                      <a:pt x="0" y="897"/>
                    </a:lnTo>
                    <a:lnTo>
                      <a:pt x="374" y="268"/>
                    </a:lnTo>
                    <a:lnTo>
                      <a:pt x="1053" y="0"/>
                    </a:lnTo>
                    <a:lnTo>
                      <a:pt x="1053" y="0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186" y="1615"/>
                <a:ext cx="678" cy="959"/>
              </a:xfrm>
              <a:custGeom>
                <a:avLst/>
                <a:gdLst/>
                <a:ahLst/>
                <a:cxnLst>
                  <a:cxn ang="0">
                    <a:pos x="1357" y="1016"/>
                  </a:cxn>
                  <a:cxn ang="0">
                    <a:pos x="298" y="1915"/>
                  </a:cxn>
                  <a:cxn ang="0">
                    <a:pos x="293" y="1906"/>
                  </a:cxn>
                  <a:cxn ang="0">
                    <a:pos x="283" y="1894"/>
                  </a:cxn>
                  <a:cxn ang="0">
                    <a:pos x="274" y="1883"/>
                  </a:cxn>
                  <a:cxn ang="0">
                    <a:pos x="264" y="1870"/>
                  </a:cxn>
                  <a:cxn ang="0">
                    <a:pos x="255" y="1856"/>
                  </a:cxn>
                  <a:cxn ang="0">
                    <a:pos x="243" y="1839"/>
                  </a:cxn>
                  <a:cxn ang="0">
                    <a:pos x="230" y="1818"/>
                  </a:cxn>
                  <a:cxn ang="0">
                    <a:pos x="217" y="1797"/>
                  </a:cxn>
                  <a:cxn ang="0">
                    <a:pos x="205" y="1777"/>
                  </a:cxn>
                  <a:cxn ang="0">
                    <a:pos x="190" y="1750"/>
                  </a:cxn>
                  <a:cxn ang="0">
                    <a:pos x="175" y="1723"/>
                  </a:cxn>
                  <a:cxn ang="0">
                    <a:pos x="162" y="1695"/>
                  </a:cxn>
                  <a:cxn ang="0">
                    <a:pos x="146" y="1666"/>
                  </a:cxn>
                  <a:cxn ang="0">
                    <a:pos x="133" y="1634"/>
                  </a:cxn>
                  <a:cxn ang="0">
                    <a:pos x="118" y="1600"/>
                  </a:cxn>
                  <a:cxn ang="0">
                    <a:pos x="105" y="1564"/>
                  </a:cxn>
                  <a:cxn ang="0">
                    <a:pos x="89" y="1525"/>
                  </a:cxn>
                  <a:cxn ang="0">
                    <a:pos x="76" y="1486"/>
                  </a:cxn>
                  <a:cxn ang="0">
                    <a:pos x="65" y="1446"/>
                  </a:cxn>
                  <a:cxn ang="0">
                    <a:pos x="51" y="1402"/>
                  </a:cxn>
                  <a:cxn ang="0">
                    <a:pos x="42" y="1358"/>
                  </a:cxn>
                  <a:cxn ang="0">
                    <a:pos x="31" y="1313"/>
                  </a:cxn>
                  <a:cxn ang="0">
                    <a:pos x="21" y="1265"/>
                  </a:cxn>
                  <a:cxn ang="0">
                    <a:pos x="15" y="1216"/>
                  </a:cxn>
                  <a:cxn ang="0">
                    <a:pos x="10" y="1164"/>
                  </a:cxn>
                  <a:cxn ang="0">
                    <a:pos x="4" y="1113"/>
                  </a:cxn>
                  <a:cxn ang="0">
                    <a:pos x="2" y="1058"/>
                  </a:cxn>
                  <a:cxn ang="0">
                    <a:pos x="0" y="1003"/>
                  </a:cxn>
                  <a:cxn ang="0">
                    <a:pos x="2" y="947"/>
                  </a:cxn>
                  <a:cxn ang="0">
                    <a:pos x="4" y="888"/>
                  </a:cxn>
                  <a:cxn ang="0">
                    <a:pos x="10" y="833"/>
                  </a:cxn>
                  <a:cxn ang="0">
                    <a:pos x="15" y="782"/>
                  </a:cxn>
                  <a:cxn ang="0">
                    <a:pos x="25" y="731"/>
                  </a:cxn>
                  <a:cxn ang="0">
                    <a:pos x="36" y="679"/>
                  </a:cxn>
                  <a:cxn ang="0">
                    <a:pos x="50" y="632"/>
                  </a:cxn>
                  <a:cxn ang="0">
                    <a:pos x="63" y="586"/>
                  </a:cxn>
                  <a:cxn ang="0">
                    <a:pos x="78" y="540"/>
                  </a:cxn>
                  <a:cxn ang="0">
                    <a:pos x="95" y="499"/>
                  </a:cxn>
                  <a:cxn ang="0">
                    <a:pos x="112" y="459"/>
                  </a:cxn>
                  <a:cxn ang="0">
                    <a:pos x="131" y="419"/>
                  </a:cxn>
                  <a:cxn ang="0">
                    <a:pos x="150" y="381"/>
                  </a:cxn>
                  <a:cxn ang="0">
                    <a:pos x="171" y="345"/>
                  </a:cxn>
                  <a:cxn ang="0">
                    <a:pos x="192" y="310"/>
                  </a:cxn>
                  <a:cxn ang="0">
                    <a:pos x="213" y="278"/>
                  </a:cxn>
                  <a:cxn ang="0">
                    <a:pos x="234" y="246"/>
                  </a:cxn>
                  <a:cxn ang="0">
                    <a:pos x="255" y="219"/>
                  </a:cxn>
                  <a:cxn ang="0">
                    <a:pos x="274" y="190"/>
                  </a:cxn>
                  <a:cxn ang="0">
                    <a:pos x="295" y="166"/>
                  </a:cxn>
                  <a:cxn ang="0">
                    <a:pos x="314" y="141"/>
                  </a:cxn>
                  <a:cxn ang="0">
                    <a:pos x="333" y="118"/>
                  </a:cxn>
                  <a:cxn ang="0">
                    <a:pos x="352" y="99"/>
                  </a:cxn>
                  <a:cxn ang="0">
                    <a:pos x="369" y="80"/>
                  </a:cxn>
                  <a:cxn ang="0">
                    <a:pos x="386" y="65"/>
                  </a:cxn>
                  <a:cxn ang="0">
                    <a:pos x="401" y="50"/>
                  </a:cxn>
                  <a:cxn ang="0">
                    <a:pos x="414" y="36"/>
                  </a:cxn>
                  <a:cxn ang="0">
                    <a:pos x="428" y="25"/>
                  </a:cxn>
                  <a:cxn ang="0">
                    <a:pos x="437" y="17"/>
                  </a:cxn>
                  <a:cxn ang="0">
                    <a:pos x="450" y="6"/>
                  </a:cxn>
                  <a:cxn ang="0">
                    <a:pos x="460" y="0"/>
                  </a:cxn>
                  <a:cxn ang="0">
                    <a:pos x="464" y="0"/>
                  </a:cxn>
                </a:cxnLst>
                <a:rect l="0" t="0" r="r" b="b"/>
                <a:pathLst>
                  <a:path w="1357" h="1917">
                    <a:moveTo>
                      <a:pt x="464" y="0"/>
                    </a:moveTo>
                    <a:lnTo>
                      <a:pt x="1357" y="1016"/>
                    </a:lnTo>
                    <a:lnTo>
                      <a:pt x="300" y="1917"/>
                    </a:lnTo>
                    <a:lnTo>
                      <a:pt x="298" y="1915"/>
                    </a:lnTo>
                    <a:lnTo>
                      <a:pt x="297" y="1912"/>
                    </a:lnTo>
                    <a:lnTo>
                      <a:pt x="293" y="1906"/>
                    </a:lnTo>
                    <a:lnTo>
                      <a:pt x="287" y="1898"/>
                    </a:lnTo>
                    <a:lnTo>
                      <a:pt x="283" y="1894"/>
                    </a:lnTo>
                    <a:lnTo>
                      <a:pt x="278" y="1889"/>
                    </a:lnTo>
                    <a:lnTo>
                      <a:pt x="274" y="1883"/>
                    </a:lnTo>
                    <a:lnTo>
                      <a:pt x="270" y="1877"/>
                    </a:lnTo>
                    <a:lnTo>
                      <a:pt x="264" y="1870"/>
                    </a:lnTo>
                    <a:lnTo>
                      <a:pt x="260" y="1864"/>
                    </a:lnTo>
                    <a:lnTo>
                      <a:pt x="255" y="1856"/>
                    </a:lnTo>
                    <a:lnTo>
                      <a:pt x="249" y="1849"/>
                    </a:lnTo>
                    <a:lnTo>
                      <a:pt x="243" y="1839"/>
                    </a:lnTo>
                    <a:lnTo>
                      <a:pt x="238" y="1828"/>
                    </a:lnTo>
                    <a:lnTo>
                      <a:pt x="230" y="1818"/>
                    </a:lnTo>
                    <a:lnTo>
                      <a:pt x="224" y="1809"/>
                    </a:lnTo>
                    <a:lnTo>
                      <a:pt x="217" y="1797"/>
                    </a:lnTo>
                    <a:lnTo>
                      <a:pt x="211" y="1788"/>
                    </a:lnTo>
                    <a:lnTo>
                      <a:pt x="205" y="1777"/>
                    </a:lnTo>
                    <a:lnTo>
                      <a:pt x="198" y="1765"/>
                    </a:lnTo>
                    <a:lnTo>
                      <a:pt x="190" y="1750"/>
                    </a:lnTo>
                    <a:lnTo>
                      <a:pt x="183" y="1738"/>
                    </a:lnTo>
                    <a:lnTo>
                      <a:pt x="175" y="1723"/>
                    </a:lnTo>
                    <a:lnTo>
                      <a:pt x="169" y="1710"/>
                    </a:lnTo>
                    <a:lnTo>
                      <a:pt x="162" y="1695"/>
                    </a:lnTo>
                    <a:lnTo>
                      <a:pt x="154" y="1681"/>
                    </a:lnTo>
                    <a:lnTo>
                      <a:pt x="146" y="1666"/>
                    </a:lnTo>
                    <a:lnTo>
                      <a:pt x="141" y="1651"/>
                    </a:lnTo>
                    <a:lnTo>
                      <a:pt x="133" y="1634"/>
                    </a:lnTo>
                    <a:lnTo>
                      <a:pt x="126" y="1617"/>
                    </a:lnTo>
                    <a:lnTo>
                      <a:pt x="118" y="1600"/>
                    </a:lnTo>
                    <a:lnTo>
                      <a:pt x="112" y="1581"/>
                    </a:lnTo>
                    <a:lnTo>
                      <a:pt x="105" y="1564"/>
                    </a:lnTo>
                    <a:lnTo>
                      <a:pt x="97" y="1545"/>
                    </a:lnTo>
                    <a:lnTo>
                      <a:pt x="89" y="1525"/>
                    </a:lnTo>
                    <a:lnTo>
                      <a:pt x="84" y="1506"/>
                    </a:lnTo>
                    <a:lnTo>
                      <a:pt x="76" y="1486"/>
                    </a:lnTo>
                    <a:lnTo>
                      <a:pt x="70" y="1467"/>
                    </a:lnTo>
                    <a:lnTo>
                      <a:pt x="65" y="1446"/>
                    </a:lnTo>
                    <a:lnTo>
                      <a:pt x="59" y="1425"/>
                    </a:lnTo>
                    <a:lnTo>
                      <a:pt x="51" y="1402"/>
                    </a:lnTo>
                    <a:lnTo>
                      <a:pt x="46" y="1381"/>
                    </a:lnTo>
                    <a:lnTo>
                      <a:pt x="42" y="1358"/>
                    </a:lnTo>
                    <a:lnTo>
                      <a:pt x="36" y="1337"/>
                    </a:lnTo>
                    <a:lnTo>
                      <a:pt x="31" y="1313"/>
                    </a:lnTo>
                    <a:lnTo>
                      <a:pt x="27" y="1290"/>
                    </a:lnTo>
                    <a:lnTo>
                      <a:pt x="21" y="1265"/>
                    </a:lnTo>
                    <a:lnTo>
                      <a:pt x="19" y="1240"/>
                    </a:lnTo>
                    <a:lnTo>
                      <a:pt x="15" y="1216"/>
                    </a:lnTo>
                    <a:lnTo>
                      <a:pt x="12" y="1191"/>
                    </a:lnTo>
                    <a:lnTo>
                      <a:pt x="10" y="1164"/>
                    </a:lnTo>
                    <a:lnTo>
                      <a:pt x="6" y="1139"/>
                    </a:lnTo>
                    <a:lnTo>
                      <a:pt x="4" y="1113"/>
                    </a:lnTo>
                    <a:lnTo>
                      <a:pt x="2" y="1086"/>
                    </a:lnTo>
                    <a:lnTo>
                      <a:pt x="2" y="1058"/>
                    </a:lnTo>
                    <a:lnTo>
                      <a:pt x="2" y="1031"/>
                    </a:lnTo>
                    <a:lnTo>
                      <a:pt x="0" y="1003"/>
                    </a:lnTo>
                    <a:lnTo>
                      <a:pt x="0" y="974"/>
                    </a:lnTo>
                    <a:lnTo>
                      <a:pt x="2" y="947"/>
                    </a:lnTo>
                    <a:lnTo>
                      <a:pt x="4" y="919"/>
                    </a:lnTo>
                    <a:lnTo>
                      <a:pt x="4" y="888"/>
                    </a:lnTo>
                    <a:lnTo>
                      <a:pt x="6" y="862"/>
                    </a:lnTo>
                    <a:lnTo>
                      <a:pt x="10" y="833"/>
                    </a:lnTo>
                    <a:lnTo>
                      <a:pt x="12" y="809"/>
                    </a:lnTo>
                    <a:lnTo>
                      <a:pt x="15" y="782"/>
                    </a:lnTo>
                    <a:lnTo>
                      <a:pt x="21" y="755"/>
                    </a:lnTo>
                    <a:lnTo>
                      <a:pt x="25" y="731"/>
                    </a:lnTo>
                    <a:lnTo>
                      <a:pt x="31" y="706"/>
                    </a:lnTo>
                    <a:lnTo>
                      <a:pt x="36" y="679"/>
                    </a:lnTo>
                    <a:lnTo>
                      <a:pt x="42" y="656"/>
                    </a:lnTo>
                    <a:lnTo>
                      <a:pt x="50" y="632"/>
                    </a:lnTo>
                    <a:lnTo>
                      <a:pt x="57" y="609"/>
                    </a:lnTo>
                    <a:lnTo>
                      <a:pt x="63" y="586"/>
                    </a:lnTo>
                    <a:lnTo>
                      <a:pt x="70" y="563"/>
                    </a:lnTo>
                    <a:lnTo>
                      <a:pt x="78" y="540"/>
                    </a:lnTo>
                    <a:lnTo>
                      <a:pt x="88" y="521"/>
                    </a:lnTo>
                    <a:lnTo>
                      <a:pt x="95" y="499"/>
                    </a:lnTo>
                    <a:lnTo>
                      <a:pt x="105" y="478"/>
                    </a:lnTo>
                    <a:lnTo>
                      <a:pt x="112" y="459"/>
                    </a:lnTo>
                    <a:lnTo>
                      <a:pt x="122" y="438"/>
                    </a:lnTo>
                    <a:lnTo>
                      <a:pt x="131" y="419"/>
                    </a:lnTo>
                    <a:lnTo>
                      <a:pt x="141" y="398"/>
                    </a:lnTo>
                    <a:lnTo>
                      <a:pt x="150" y="381"/>
                    </a:lnTo>
                    <a:lnTo>
                      <a:pt x="162" y="362"/>
                    </a:lnTo>
                    <a:lnTo>
                      <a:pt x="171" y="345"/>
                    </a:lnTo>
                    <a:lnTo>
                      <a:pt x="181" y="327"/>
                    </a:lnTo>
                    <a:lnTo>
                      <a:pt x="192" y="310"/>
                    </a:lnTo>
                    <a:lnTo>
                      <a:pt x="202" y="295"/>
                    </a:lnTo>
                    <a:lnTo>
                      <a:pt x="213" y="278"/>
                    </a:lnTo>
                    <a:lnTo>
                      <a:pt x="222" y="261"/>
                    </a:lnTo>
                    <a:lnTo>
                      <a:pt x="234" y="246"/>
                    </a:lnTo>
                    <a:lnTo>
                      <a:pt x="245" y="234"/>
                    </a:lnTo>
                    <a:lnTo>
                      <a:pt x="255" y="219"/>
                    </a:lnTo>
                    <a:lnTo>
                      <a:pt x="264" y="204"/>
                    </a:lnTo>
                    <a:lnTo>
                      <a:pt x="274" y="190"/>
                    </a:lnTo>
                    <a:lnTo>
                      <a:pt x="285" y="179"/>
                    </a:lnTo>
                    <a:lnTo>
                      <a:pt x="295" y="166"/>
                    </a:lnTo>
                    <a:lnTo>
                      <a:pt x="304" y="152"/>
                    </a:lnTo>
                    <a:lnTo>
                      <a:pt x="314" y="141"/>
                    </a:lnTo>
                    <a:lnTo>
                      <a:pt x="325" y="130"/>
                    </a:lnTo>
                    <a:lnTo>
                      <a:pt x="333" y="118"/>
                    </a:lnTo>
                    <a:lnTo>
                      <a:pt x="342" y="109"/>
                    </a:lnTo>
                    <a:lnTo>
                      <a:pt x="352" y="99"/>
                    </a:lnTo>
                    <a:lnTo>
                      <a:pt x="361" y="90"/>
                    </a:lnTo>
                    <a:lnTo>
                      <a:pt x="369" y="80"/>
                    </a:lnTo>
                    <a:lnTo>
                      <a:pt x="378" y="73"/>
                    </a:lnTo>
                    <a:lnTo>
                      <a:pt x="386" y="65"/>
                    </a:lnTo>
                    <a:lnTo>
                      <a:pt x="395" y="57"/>
                    </a:lnTo>
                    <a:lnTo>
                      <a:pt x="401" y="50"/>
                    </a:lnTo>
                    <a:lnTo>
                      <a:pt x="409" y="44"/>
                    </a:lnTo>
                    <a:lnTo>
                      <a:pt x="414" y="36"/>
                    </a:lnTo>
                    <a:lnTo>
                      <a:pt x="422" y="33"/>
                    </a:lnTo>
                    <a:lnTo>
                      <a:pt x="428" y="25"/>
                    </a:lnTo>
                    <a:lnTo>
                      <a:pt x="433" y="21"/>
                    </a:lnTo>
                    <a:lnTo>
                      <a:pt x="437" y="17"/>
                    </a:lnTo>
                    <a:lnTo>
                      <a:pt x="443" y="14"/>
                    </a:lnTo>
                    <a:lnTo>
                      <a:pt x="450" y="6"/>
                    </a:lnTo>
                    <a:lnTo>
                      <a:pt x="458" y="2"/>
                    </a:lnTo>
                    <a:lnTo>
                      <a:pt x="460" y="0"/>
                    </a:lnTo>
                    <a:lnTo>
                      <a:pt x="464" y="0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87" y="2126"/>
                <a:ext cx="502" cy="328"/>
              </a:xfrm>
              <a:custGeom>
                <a:avLst/>
                <a:gdLst/>
                <a:ahLst/>
                <a:cxnLst>
                  <a:cxn ang="0">
                    <a:pos x="902" y="0"/>
                  </a:cxn>
                  <a:cxn ang="0">
                    <a:pos x="986" y="260"/>
                  </a:cxn>
                  <a:cxn ang="0">
                    <a:pos x="156" y="656"/>
                  </a:cxn>
                  <a:cxn ang="0">
                    <a:pos x="150" y="648"/>
                  </a:cxn>
                  <a:cxn ang="0">
                    <a:pos x="144" y="637"/>
                  </a:cxn>
                  <a:cxn ang="0">
                    <a:pos x="141" y="625"/>
                  </a:cxn>
                  <a:cxn ang="0">
                    <a:pos x="133" y="610"/>
                  </a:cxn>
                  <a:cxn ang="0">
                    <a:pos x="125" y="593"/>
                  </a:cxn>
                  <a:cxn ang="0">
                    <a:pos x="114" y="570"/>
                  </a:cxn>
                  <a:cxn ang="0">
                    <a:pos x="106" y="549"/>
                  </a:cxn>
                  <a:cxn ang="0">
                    <a:pos x="99" y="536"/>
                  </a:cxn>
                  <a:cxn ang="0">
                    <a:pos x="95" y="523"/>
                  </a:cxn>
                  <a:cxn ang="0">
                    <a:pos x="89" y="509"/>
                  </a:cxn>
                  <a:cxn ang="0">
                    <a:pos x="84" y="498"/>
                  </a:cxn>
                  <a:cxn ang="0">
                    <a:pos x="80" y="484"/>
                  </a:cxn>
                  <a:cxn ang="0">
                    <a:pos x="74" y="469"/>
                  </a:cxn>
                  <a:cxn ang="0">
                    <a:pos x="68" y="456"/>
                  </a:cxn>
                  <a:cxn ang="0">
                    <a:pos x="65" y="441"/>
                  </a:cxn>
                  <a:cxn ang="0">
                    <a:pos x="59" y="426"/>
                  </a:cxn>
                  <a:cxn ang="0">
                    <a:pos x="55" y="410"/>
                  </a:cxn>
                  <a:cxn ang="0">
                    <a:pos x="51" y="395"/>
                  </a:cxn>
                  <a:cxn ang="0">
                    <a:pos x="48" y="380"/>
                  </a:cxn>
                  <a:cxn ang="0">
                    <a:pos x="44" y="365"/>
                  </a:cxn>
                  <a:cxn ang="0">
                    <a:pos x="40" y="351"/>
                  </a:cxn>
                  <a:cxn ang="0">
                    <a:pos x="36" y="336"/>
                  </a:cxn>
                  <a:cxn ang="0">
                    <a:pos x="34" y="321"/>
                  </a:cxn>
                  <a:cxn ang="0">
                    <a:pos x="30" y="306"/>
                  </a:cxn>
                  <a:cxn ang="0">
                    <a:pos x="27" y="289"/>
                  </a:cxn>
                  <a:cxn ang="0">
                    <a:pos x="25" y="273"/>
                  </a:cxn>
                  <a:cxn ang="0">
                    <a:pos x="21" y="258"/>
                  </a:cxn>
                  <a:cxn ang="0">
                    <a:pos x="19" y="241"/>
                  </a:cxn>
                  <a:cxn ang="0">
                    <a:pos x="17" y="228"/>
                  </a:cxn>
                  <a:cxn ang="0">
                    <a:pos x="15" y="213"/>
                  </a:cxn>
                  <a:cxn ang="0">
                    <a:pos x="13" y="199"/>
                  </a:cxn>
                  <a:cxn ang="0">
                    <a:pos x="11" y="184"/>
                  </a:cxn>
                  <a:cxn ang="0">
                    <a:pos x="10" y="169"/>
                  </a:cxn>
                  <a:cxn ang="0">
                    <a:pos x="8" y="155"/>
                  </a:cxn>
                  <a:cxn ang="0">
                    <a:pos x="8" y="144"/>
                  </a:cxn>
                  <a:cxn ang="0">
                    <a:pos x="6" y="131"/>
                  </a:cxn>
                  <a:cxn ang="0">
                    <a:pos x="4" y="117"/>
                  </a:cxn>
                  <a:cxn ang="0">
                    <a:pos x="4" y="97"/>
                  </a:cxn>
                  <a:cxn ang="0">
                    <a:pos x="2" y="74"/>
                  </a:cxn>
                  <a:cxn ang="0">
                    <a:pos x="2" y="57"/>
                  </a:cxn>
                  <a:cxn ang="0">
                    <a:pos x="2" y="38"/>
                  </a:cxn>
                  <a:cxn ang="0">
                    <a:pos x="2" y="26"/>
                  </a:cxn>
                  <a:cxn ang="0">
                    <a:pos x="0" y="13"/>
                  </a:cxn>
                  <a:cxn ang="0">
                    <a:pos x="0" y="5"/>
                  </a:cxn>
                  <a:cxn ang="0">
                    <a:pos x="2" y="0"/>
                  </a:cxn>
                </a:cxnLst>
                <a:rect l="0" t="0" r="r" b="b"/>
                <a:pathLst>
                  <a:path w="1003" h="656">
                    <a:moveTo>
                      <a:pt x="2" y="0"/>
                    </a:moveTo>
                    <a:lnTo>
                      <a:pt x="902" y="0"/>
                    </a:lnTo>
                    <a:lnTo>
                      <a:pt x="1003" y="127"/>
                    </a:lnTo>
                    <a:lnTo>
                      <a:pt x="986" y="260"/>
                    </a:lnTo>
                    <a:lnTo>
                      <a:pt x="595" y="547"/>
                    </a:lnTo>
                    <a:lnTo>
                      <a:pt x="156" y="656"/>
                    </a:lnTo>
                    <a:lnTo>
                      <a:pt x="152" y="652"/>
                    </a:lnTo>
                    <a:lnTo>
                      <a:pt x="150" y="648"/>
                    </a:lnTo>
                    <a:lnTo>
                      <a:pt x="148" y="642"/>
                    </a:lnTo>
                    <a:lnTo>
                      <a:pt x="144" y="637"/>
                    </a:lnTo>
                    <a:lnTo>
                      <a:pt x="143" y="631"/>
                    </a:lnTo>
                    <a:lnTo>
                      <a:pt x="141" y="625"/>
                    </a:lnTo>
                    <a:lnTo>
                      <a:pt x="135" y="618"/>
                    </a:lnTo>
                    <a:lnTo>
                      <a:pt x="133" y="610"/>
                    </a:lnTo>
                    <a:lnTo>
                      <a:pt x="127" y="600"/>
                    </a:lnTo>
                    <a:lnTo>
                      <a:pt x="125" y="593"/>
                    </a:lnTo>
                    <a:lnTo>
                      <a:pt x="120" y="581"/>
                    </a:lnTo>
                    <a:lnTo>
                      <a:pt x="114" y="570"/>
                    </a:lnTo>
                    <a:lnTo>
                      <a:pt x="110" y="559"/>
                    </a:lnTo>
                    <a:lnTo>
                      <a:pt x="106" y="549"/>
                    </a:lnTo>
                    <a:lnTo>
                      <a:pt x="103" y="542"/>
                    </a:lnTo>
                    <a:lnTo>
                      <a:pt x="99" y="536"/>
                    </a:lnTo>
                    <a:lnTo>
                      <a:pt x="97" y="530"/>
                    </a:lnTo>
                    <a:lnTo>
                      <a:pt x="95" y="523"/>
                    </a:lnTo>
                    <a:lnTo>
                      <a:pt x="91" y="517"/>
                    </a:lnTo>
                    <a:lnTo>
                      <a:pt x="89" y="509"/>
                    </a:lnTo>
                    <a:lnTo>
                      <a:pt x="87" y="503"/>
                    </a:lnTo>
                    <a:lnTo>
                      <a:pt x="84" y="498"/>
                    </a:lnTo>
                    <a:lnTo>
                      <a:pt x="82" y="490"/>
                    </a:lnTo>
                    <a:lnTo>
                      <a:pt x="80" y="484"/>
                    </a:lnTo>
                    <a:lnTo>
                      <a:pt x="76" y="477"/>
                    </a:lnTo>
                    <a:lnTo>
                      <a:pt x="74" y="469"/>
                    </a:lnTo>
                    <a:lnTo>
                      <a:pt x="72" y="462"/>
                    </a:lnTo>
                    <a:lnTo>
                      <a:pt x="68" y="456"/>
                    </a:lnTo>
                    <a:lnTo>
                      <a:pt x="67" y="448"/>
                    </a:lnTo>
                    <a:lnTo>
                      <a:pt x="65" y="441"/>
                    </a:lnTo>
                    <a:lnTo>
                      <a:pt x="63" y="433"/>
                    </a:lnTo>
                    <a:lnTo>
                      <a:pt x="59" y="426"/>
                    </a:lnTo>
                    <a:lnTo>
                      <a:pt x="57" y="418"/>
                    </a:lnTo>
                    <a:lnTo>
                      <a:pt x="55" y="410"/>
                    </a:lnTo>
                    <a:lnTo>
                      <a:pt x="53" y="403"/>
                    </a:lnTo>
                    <a:lnTo>
                      <a:pt x="51" y="395"/>
                    </a:lnTo>
                    <a:lnTo>
                      <a:pt x="49" y="387"/>
                    </a:lnTo>
                    <a:lnTo>
                      <a:pt x="48" y="380"/>
                    </a:lnTo>
                    <a:lnTo>
                      <a:pt x="44" y="372"/>
                    </a:lnTo>
                    <a:lnTo>
                      <a:pt x="44" y="365"/>
                    </a:lnTo>
                    <a:lnTo>
                      <a:pt x="42" y="357"/>
                    </a:lnTo>
                    <a:lnTo>
                      <a:pt x="40" y="351"/>
                    </a:lnTo>
                    <a:lnTo>
                      <a:pt x="38" y="344"/>
                    </a:lnTo>
                    <a:lnTo>
                      <a:pt x="36" y="336"/>
                    </a:lnTo>
                    <a:lnTo>
                      <a:pt x="34" y="329"/>
                    </a:lnTo>
                    <a:lnTo>
                      <a:pt x="34" y="321"/>
                    </a:lnTo>
                    <a:lnTo>
                      <a:pt x="32" y="313"/>
                    </a:lnTo>
                    <a:lnTo>
                      <a:pt x="30" y="306"/>
                    </a:lnTo>
                    <a:lnTo>
                      <a:pt x="29" y="296"/>
                    </a:lnTo>
                    <a:lnTo>
                      <a:pt x="27" y="289"/>
                    </a:lnTo>
                    <a:lnTo>
                      <a:pt x="25" y="281"/>
                    </a:lnTo>
                    <a:lnTo>
                      <a:pt x="25" y="273"/>
                    </a:lnTo>
                    <a:lnTo>
                      <a:pt x="21" y="264"/>
                    </a:lnTo>
                    <a:lnTo>
                      <a:pt x="21" y="258"/>
                    </a:lnTo>
                    <a:lnTo>
                      <a:pt x="19" y="249"/>
                    </a:lnTo>
                    <a:lnTo>
                      <a:pt x="19" y="241"/>
                    </a:lnTo>
                    <a:lnTo>
                      <a:pt x="17" y="233"/>
                    </a:lnTo>
                    <a:lnTo>
                      <a:pt x="17" y="228"/>
                    </a:lnTo>
                    <a:lnTo>
                      <a:pt x="15" y="220"/>
                    </a:lnTo>
                    <a:lnTo>
                      <a:pt x="15" y="213"/>
                    </a:lnTo>
                    <a:lnTo>
                      <a:pt x="13" y="205"/>
                    </a:lnTo>
                    <a:lnTo>
                      <a:pt x="13" y="199"/>
                    </a:lnTo>
                    <a:lnTo>
                      <a:pt x="11" y="192"/>
                    </a:lnTo>
                    <a:lnTo>
                      <a:pt x="11" y="184"/>
                    </a:lnTo>
                    <a:lnTo>
                      <a:pt x="10" y="176"/>
                    </a:lnTo>
                    <a:lnTo>
                      <a:pt x="10" y="169"/>
                    </a:lnTo>
                    <a:lnTo>
                      <a:pt x="10" y="163"/>
                    </a:lnTo>
                    <a:lnTo>
                      <a:pt x="8" y="155"/>
                    </a:lnTo>
                    <a:lnTo>
                      <a:pt x="8" y="150"/>
                    </a:lnTo>
                    <a:lnTo>
                      <a:pt x="8" y="144"/>
                    </a:lnTo>
                    <a:lnTo>
                      <a:pt x="6" y="136"/>
                    </a:lnTo>
                    <a:lnTo>
                      <a:pt x="6" y="131"/>
                    </a:lnTo>
                    <a:lnTo>
                      <a:pt x="4" y="123"/>
                    </a:lnTo>
                    <a:lnTo>
                      <a:pt x="4" y="117"/>
                    </a:lnTo>
                    <a:lnTo>
                      <a:pt x="4" y="106"/>
                    </a:lnTo>
                    <a:lnTo>
                      <a:pt x="4" y="97"/>
                    </a:lnTo>
                    <a:lnTo>
                      <a:pt x="4" y="83"/>
                    </a:lnTo>
                    <a:lnTo>
                      <a:pt x="2" y="74"/>
                    </a:lnTo>
                    <a:lnTo>
                      <a:pt x="2" y="64"/>
                    </a:lnTo>
                    <a:lnTo>
                      <a:pt x="2" y="57"/>
                    </a:lnTo>
                    <a:lnTo>
                      <a:pt x="2" y="45"/>
                    </a:lnTo>
                    <a:lnTo>
                      <a:pt x="2" y="38"/>
                    </a:lnTo>
                    <a:lnTo>
                      <a:pt x="2" y="30"/>
                    </a:lnTo>
                    <a:lnTo>
                      <a:pt x="2" y="26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65" y="2257"/>
                <a:ext cx="451" cy="380"/>
              </a:xfrm>
              <a:custGeom>
                <a:avLst/>
                <a:gdLst/>
                <a:ahLst/>
                <a:cxnLst>
                  <a:cxn ang="0">
                    <a:pos x="0" y="394"/>
                  </a:cxn>
                  <a:cxn ang="0">
                    <a:pos x="824" y="0"/>
                  </a:cxn>
                  <a:cxn ang="0">
                    <a:pos x="891" y="23"/>
                  </a:cxn>
                  <a:cxn ang="0">
                    <a:pos x="902" y="87"/>
                  </a:cxn>
                  <a:cxn ang="0">
                    <a:pos x="262" y="761"/>
                  </a:cxn>
                  <a:cxn ang="0">
                    <a:pos x="260" y="759"/>
                  </a:cxn>
                  <a:cxn ang="0">
                    <a:pos x="256" y="757"/>
                  </a:cxn>
                  <a:cxn ang="0">
                    <a:pos x="249" y="749"/>
                  </a:cxn>
                  <a:cxn ang="0">
                    <a:pos x="241" y="742"/>
                  </a:cxn>
                  <a:cxn ang="0">
                    <a:pos x="235" y="736"/>
                  </a:cxn>
                  <a:cxn ang="0">
                    <a:pos x="230" y="730"/>
                  </a:cxn>
                  <a:cxn ang="0">
                    <a:pos x="224" y="725"/>
                  </a:cxn>
                  <a:cxn ang="0">
                    <a:pos x="220" y="719"/>
                  </a:cxn>
                  <a:cxn ang="0">
                    <a:pos x="213" y="711"/>
                  </a:cxn>
                  <a:cxn ang="0">
                    <a:pos x="207" y="706"/>
                  </a:cxn>
                  <a:cxn ang="0">
                    <a:pos x="201" y="698"/>
                  </a:cxn>
                  <a:cxn ang="0">
                    <a:pos x="196" y="692"/>
                  </a:cxn>
                  <a:cxn ang="0">
                    <a:pos x="188" y="683"/>
                  </a:cxn>
                  <a:cxn ang="0">
                    <a:pos x="180" y="675"/>
                  </a:cxn>
                  <a:cxn ang="0">
                    <a:pos x="175" y="667"/>
                  </a:cxn>
                  <a:cxn ang="0">
                    <a:pos x="167" y="660"/>
                  </a:cxn>
                  <a:cxn ang="0">
                    <a:pos x="159" y="652"/>
                  </a:cxn>
                  <a:cxn ang="0">
                    <a:pos x="152" y="645"/>
                  </a:cxn>
                  <a:cxn ang="0">
                    <a:pos x="146" y="635"/>
                  </a:cxn>
                  <a:cxn ang="0">
                    <a:pos x="140" y="628"/>
                  </a:cxn>
                  <a:cxn ang="0">
                    <a:pos x="133" y="620"/>
                  </a:cxn>
                  <a:cxn ang="0">
                    <a:pos x="127" y="612"/>
                  </a:cxn>
                  <a:cxn ang="0">
                    <a:pos x="120" y="603"/>
                  </a:cxn>
                  <a:cxn ang="0">
                    <a:pos x="114" y="595"/>
                  </a:cxn>
                  <a:cxn ang="0">
                    <a:pos x="108" y="588"/>
                  </a:cxn>
                  <a:cxn ang="0">
                    <a:pos x="102" y="580"/>
                  </a:cxn>
                  <a:cxn ang="0">
                    <a:pos x="97" y="572"/>
                  </a:cxn>
                  <a:cxn ang="0">
                    <a:pos x="95" y="567"/>
                  </a:cxn>
                  <a:cxn ang="0">
                    <a:pos x="89" y="557"/>
                  </a:cxn>
                  <a:cxn ang="0">
                    <a:pos x="83" y="551"/>
                  </a:cxn>
                  <a:cxn ang="0">
                    <a:pos x="80" y="542"/>
                  </a:cxn>
                  <a:cxn ang="0">
                    <a:pos x="74" y="536"/>
                  </a:cxn>
                  <a:cxn ang="0">
                    <a:pos x="68" y="527"/>
                  </a:cxn>
                  <a:cxn ang="0">
                    <a:pos x="64" y="521"/>
                  </a:cxn>
                  <a:cxn ang="0">
                    <a:pos x="61" y="512"/>
                  </a:cxn>
                  <a:cxn ang="0">
                    <a:pos x="57" y="506"/>
                  </a:cxn>
                  <a:cxn ang="0">
                    <a:pos x="51" y="498"/>
                  </a:cxn>
                  <a:cxn ang="0">
                    <a:pos x="47" y="491"/>
                  </a:cxn>
                  <a:cxn ang="0">
                    <a:pos x="44" y="483"/>
                  </a:cxn>
                  <a:cxn ang="0">
                    <a:pos x="40" y="477"/>
                  </a:cxn>
                  <a:cxn ang="0">
                    <a:pos x="36" y="470"/>
                  </a:cxn>
                  <a:cxn ang="0">
                    <a:pos x="34" y="462"/>
                  </a:cxn>
                  <a:cxn ang="0">
                    <a:pos x="30" y="456"/>
                  </a:cxn>
                  <a:cxn ang="0">
                    <a:pos x="26" y="451"/>
                  </a:cxn>
                  <a:cxn ang="0">
                    <a:pos x="25" y="443"/>
                  </a:cxn>
                  <a:cxn ang="0">
                    <a:pos x="21" y="437"/>
                  </a:cxn>
                  <a:cxn ang="0">
                    <a:pos x="17" y="432"/>
                  </a:cxn>
                  <a:cxn ang="0">
                    <a:pos x="15" y="428"/>
                  </a:cxn>
                  <a:cxn ang="0">
                    <a:pos x="9" y="416"/>
                  </a:cxn>
                  <a:cxn ang="0">
                    <a:pos x="6" y="409"/>
                  </a:cxn>
                  <a:cxn ang="0">
                    <a:pos x="2" y="401"/>
                  </a:cxn>
                  <a:cxn ang="0">
                    <a:pos x="0" y="397"/>
                  </a:cxn>
                  <a:cxn ang="0">
                    <a:pos x="0" y="394"/>
                  </a:cxn>
                  <a:cxn ang="0">
                    <a:pos x="0" y="394"/>
                  </a:cxn>
                </a:cxnLst>
                <a:rect l="0" t="0" r="r" b="b"/>
                <a:pathLst>
                  <a:path w="902" h="761">
                    <a:moveTo>
                      <a:pt x="0" y="394"/>
                    </a:moveTo>
                    <a:lnTo>
                      <a:pt x="824" y="0"/>
                    </a:lnTo>
                    <a:lnTo>
                      <a:pt x="891" y="23"/>
                    </a:lnTo>
                    <a:lnTo>
                      <a:pt x="902" y="87"/>
                    </a:lnTo>
                    <a:lnTo>
                      <a:pt x="262" y="761"/>
                    </a:lnTo>
                    <a:lnTo>
                      <a:pt x="260" y="759"/>
                    </a:lnTo>
                    <a:lnTo>
                      <a:pt x="256" y="757"/>
                    </a:lnTo>
                    <a:lnTo>
                      <a:pt x="249" y="749"/>
                    </a:lnTo>
                    <a:lnTo>
                      <a:pt x="241" y="742"/>
                    </a:lnTo>
                    <a:lnTo>
                      <a:pt x="235" y="736"/>
                    </a:lnTo>
                    <a:lnTo>
                      <a:pt x="230" y="730"/>
                    </a:lnTo>
                    <a:lnTo>
                      <a:pt x="224" y="725"/>
                    </a:lnTo>
                    <a:lnTo>
                      <a:pt x="220" y="719"/>
                    </a:lnTo>
                    <a:lnTo>
                      <a:pt x="213" y="711"/>
                    </a:lnTo>
                    <a:lnTo>
                      <a:pt x="207" y="706"/>
                    </a:lnTo>
                    <a:lnTo>
                      <a:pt x="201" y="698"/>
                    </a:lnTo>
                    <a:lnTo>
                      <a:pt x="196" y="692"/>
                    </a:lnTo>
                    <a:lnTo>
                      <a:pt x="188" y="683"/>
                    </a:lnTo>
                    <a:lnTo>
                      <a:pt x="180" y="675"/>
                    </a:lnTo>
                    <a:lnTo>
                      <a:pt x="175" y="667"/>
                    </a:lnTo>
                    <a:lnTo>
                      <a:pt x="167" y="660"/>
                    </a:lnTo>
                    <a:lnTo>
                      <a:pt x="159" y="652"/>
                    </a:lnTo>
                    <a:lnTo>
                      <a:pt x="152" y="645"/>
                    </a:lnTo>
                    <a:lnTo>
                      <a:pt x="146" y="635"/>
                    </a:lnTo>
                    <a:lnTo>
                      <a:pt x="140" y="628"/>
                    </a:lnTo>
                    <a:lnTo>
                      <a:pt x="133" y="620"/>
                    </a:lnTo>
                    <a:lnTo>
                      <a:pt x="127" y="612"/>
                    </a:lnTo>
                    <a:lnTo>
                      <a:pt x="120" y="603"/>
                    </a:lnTo>
                    <a:lnTo>
                      <a:pt x="114" y="595"/>
                    </a:lnTo>
                    <a:lnTo>
                      <a:pt x="108" y="588"/>
                    </a:lnTo>
                    <a:lnTo>
                      <a:pt x="102" y="580"/>
                    </a:lnTo>
                    <a:lnTo>
                      <a:pt x="97" y="572"/>
                    </a:lnTo>
                    <a:lnTo>
                      <a:pt x="95" y="567"/>
                    </a:lnTo>
                    <a:lnTo>
                      <a:pt x="89" y="557"/>
                    </a:lnTo>
                    <a:lnTo>
                      <a:pt x="83" y="551"/>
                    </a:lnTo>
                    <a:lnTo>
                      <a:pt x="80" y="542"/>
                    </a:lnTo>
                    <a:lnTo>
                      <a:pt x="74" y="536"/>
                    </a:lnTo>
                    <a:lnTo>
                      <a:pt x="68" y="527"/>
                    </a:lnTo>
                    <a:lnTo>
                      <a:pt x="64" y="521"/>
                    </a:lnTo>
                    <a:lnTo>
                      <a:pt x="61" y="512"/>
                    </a:lnTo>
                    <a:lnTo>
                      <a:pt x="57" y="506"/>
                    </a:lnTo>
                    <a:lnTo>
                      <a:pt x="51" y="498"/>
                    </a:lnTo>
                    <a:lnTo>
                      <a:pt x="47" y="491"/>
                    </a:lnTo>
                    <a:lnTo>
                      <a:pt x="44" y="483"/>
                    </a:lnTo>
                    <a:lnTo>
                      <a:pt x="40" y="477"/>
                    </a:lnTo>
                    <a:lnTo>
                      <a:pt x="36" y="470"/>
                    </a:lnTo>
                    <a:lnTo>
                      <a:pt x="34" y="462"/>
                    </a:lnTo>
                    <a:lnTo>
                      <a:pt x="30" y="456"/>
                    </a:lnTo>
                    <a:lnTo>
                      <a:pt x="26" y="451"/>
                    </a:lnTo>
                    <a:lnTo>
                      <a:pt x="25" y="443"/>
                    </a:lnTo>
                    <a:lnTo>
                      <a:pt x="21" y="437"/>
                    </a:lnTo>
                    <a:lnTo>
                      <a:pt x="17" y="432"/>
                    </a:lnTo>
                    <a:lnTo>
                      <a:pt x="15" y="428"/>
                    </a:lnTo>
                    <a:lnTo>
                      <a:pt x="9" y="416"/>
                    </a:lnTo>
                    <a:lnTo>
                      <a:pt x="6" y="409"/>
                    </a:lnTo>
                    <a:lnTo>
                      <a:pt x="2" y="401"/>
                    </a:lnTo>
                    <a:lnTo>
                      <a:pt x="0" y="397"/>
                    </a:lnTo>
                    <a:lnTo>
                      <a:pt x="0" y="394"/>
                    </a:lnTo>
                    <a:lnTo>
                      <a:pt x="0" y="39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3" name="Freeform 22"/>
              <p:cNvSpPr>
                <a:spLocks/>
              </p:cNvSpPr>
              <p:nvPr/>
            </p:nvSpPr>
            <p:spPr bwMode="auto">
              <a:xfrm>
                <a:off x="3062" y="1759"/>
                <a:ext cx="510" cy="367"/>
              </a:xfrm>
              <a:custGeom>
                <a:avLst/>
                <a:gdLst/>
                <a:ahLst/>
                <a:cxnLst>
                  <a:cxn ang="0">
                    <a:pos x="108" y="733"/>
                  </a:cxn>
                  <a:cxn ang="0">
                    <a:pos x="21" y="461"/>
                  </a:cxn>
                  <a:cxn ang="0">
                    <a:pos x="811" y="0"/>
                  </a:cxn>
                  <a:cxn ang="0">
                    <a:pos x="817" y="10"/>
                  </a:cxn>
                  <a:cxn ang="0">
                    <a:pos x="822" y="19"/>
                  </a:cxn>
                  <a:cxn ang="0">
                    <a:pos x="832" y="35"/>
                  </a:cxn>
                  <a:cxn ang="0">
                    <a:pos x="841" y="54"/>
                  </a:cxn>
                  <a:cxn ang="0">
                    <a:pos x="855" y="75"/>
                  </a:cxn>
                  <a:cxn ang="0">
                    <a:pos x="860" y="86"/>
                  </a:cxn>
                  <a:cxn ang="0">
                    <a:pos x="866" y="101"/>
                  </a:cxn>
                  <a:cxn ang="0">
                    <a:pos x="874" y="113"/>
                  </a:cxn>
                  <a:cxn ang="0">
                    <a:pos x="881" y="128"/>
                  </a:cxn>
                  <a:cxn ang="0">
                    <a:pos x="889" y="141"/>
                  </a:cxn>
                  <a:cxn ang="0">
                    <a:pos x="895" y="158"/>
                  </a:cxn>
                  <a:cxn ang="0">
                    <a:pos x="902" y="174"/>
                  </a:cxn>
                  <a:cxn ang="0">
                    <a:pos x="910" y="191"/>
                  </a:cxn>
                  <a:cxn ang="0">
                    <a:pos x="917" y="206"/>
                  </a:cxn>
                  <a:cxn ang="0">
                    <a:pos x="925" y="223"/>
                  </a:cxn>
                  <a:cxn ang="0">
                    <a:pos x="933" y="242"/>
                  </a:cxn>
                  <a:cxn ang="0">
                    <a:pos x="940" y="259"/>
                  </a:cxn>
                  <a:cxn ang="0">
                    <a:pos x="944" y="276"/>
                  </a:cxn>
                  <a:cxn ang="0">
                    <a:pos x="952" y="295"/>
                  </a:cxn>
                  <a:cxn ang="0">
                    <a:pos x="957" y="314"/>
                  </a:cxn>
                  <a:cxn ang="0">
                    <a:pos x="963" y="333"/>
                  </a:cxn>
                  <a:cxn ang="0">
                    <a:pos x="969" y="352"/>
                  </a:cxn>
                  <a:cxn ang="0">
                    <a:pos x="974" y="371"/>
                  </a:cxn>
                  <a:cxn ang="0">
                    <a:pos x="978" y="390"/>
                  </a:cxn>
                  <a:cxn ang="0">
                    <a:pos x="984" y="411"/>
                  </a:cxn>
                  <a:cxn ang="0">
                    <a:pos x="986" y="425"/>
                  </a:cxn>
                  <a:cxn ang="0">
                    <a:pos x="990" y="440"/>
                  </a:cxn>
                  <a:cxn ang="0">
                    <a:pos x="992" y="455"/>
                  </a:cxn>
                  <a:cxn ang="0">
                    <a:pos x="995" y="472"/>
                  </a:cxn>
                  <a:cxn ang="0">
                    <a:pos x="997" y="485"/>
                  </a:cxn>
                  <a:cxn ang="0">
                    <a:pos x="999" y="501"/>
                  </a:cxn>
                  <a:cxn ang="0">
                    <a:pos x="1001" y="516"/>
                  </a:cxn>
                  <a:cxn ang="0">
                    <a:pos x="1003" y="531"/>
                  </a:cxn>
                  <a:cxn ang="0">
                    <a:pos x="1005" y="546"/>
                  </a:cxn>
                  <a:cxn ang="0">
                    <a:pos x="1007" y="560"/>
                  </a:cxn>
                  <a:cxn ang="0">
                    <a:pos x="1007" y="573"/>
                  </a:cxn>
                  <a:cxn ang="0">
                    <a:pos x="1011" y="586"/>
                  </a:cxn>
                  <a:cxn ang="0">
                    <a:pos x="1011" y="600"/>
                  </a:cxn>
                  <a:cxn ang="0">
                    <a:pos x="1012" y="613"/>
                  </a:cxn>
                  <a:cxn ang="0">
                    <a:pos x="1012" y="624"/>
                  </a:cxn>
                  <a:cxn ang="0">
                    <a:pos x="1014" y="636"/>
                  </a:cxn>
                  <a:cxn ang="0">
                    <a:pos x="1014" y="657"/>
                  </a:cxn>
                  <a:cxn ang="0">
                    <a:pos x="1016" y="676"/>
                  </a:cxn>
                  <a:cxn ang="0">
                    <a:pos x="1018" y="693"/>
                  </a:cxn>
                  <a:cxn ang="0">
                    <a:pos x="1018" y="708"/>
                  </a:cxn>
                  <a:cxn ang="0">
                    <a:pos x="1018" y="717"/>
                  </a:cxn>
                  <a:cxn ang="0">
                    <a:pos x="1018" y="727"/>
                  </a:cxn>
                  <a:cxn ang="0">
                    <a:pos x="1020" y="735"/>
                  </a:cxn>
                </a:cxnLst>
                <a:rect l="0" t="0" r="r" b="b"/>
                <a:pathLst>
                  <a:path w="1020" h="735">
                    <a:moveTo>
                      <a:pt x="1020" y="735"/>
                    </a:moveTo>
                    <a:lnTo>
                      <a:pt x="108" y="733"/>
                    </a:lnTo>
                    <a:lnTo>
                      <a:pt x="0" y="624"/>
                    </a:lnTo>
                    <a:lnTo>
                      <a:pt x="21" y="461"/>
                    </a:lnTo>
                    <a:lnTo>
                      <a:pt x="370" y="122"/>
                    </a:lnTo>
                    <a:lnTo>
                      <a:pt x="811" y="0"/>
                    </a:lnTo>
                    <a:lnTo>
                      <a:pt x="813" y="2"/>
                    </a:lnTo>
                    <a:lnTo>
                      <a:pt x="817" y="10"/>
                    </a:lnTo>
                    <a:lnTo>
                      <a:pt x="819" y="12"/>
                    </a:lnTo>
                    <a:lnTo>
                      <a:pt x="822" y="19"/>
                    </a:lnTo>
                    <a:lnTo>
                      <a:pt x="826" y="25"/>
                    </a:lnTo>
                    <a:lnTo>
                      <a:pt x="832" y="35"/>
                    </a:lnTo>
                    <a:lnTo>
                      <a:pt x="836" y="42"/>
                    </a:lnTo>
                    <a:lnTo>
                      <a:pt x="841" y="54"/>
                    </a:lnTo>
                    <a:lnTo>
                      <a:pt x="847" y="63"/>
                    </a:lnTo>
                    <a:lnTo>
                      <a:pt x="855" y="75"/>
                    </a:lnTo>
                    <a:lnTo>
                      <a:pt x="857" y="80"/>
                    </a:lnTo>
                    <a:lnTo>
                      <a:pt x="860" y="86"/>
                    </a:lnTo>
                    <a:lnTo>
                      <a:pt x="864" y="94"/>
                    </a:lnTo>
                    <a:lnTo>
                      <a:pt x="866" y="101"/>
                    </a:lnTo>
                    <a:lnTo>
                      <a:pt x="870" y="107"/>
                    </a:lnTo>
                    <a:lnTo>
                      <a:pt x="874" y="113"/>
                    </a:lnTo>
                    <a:lnTo>
                      <a:pt x="878" y="120"/>
                    </a:lnTo>
                    <a:lnTo>
                      <a:pt x="881" y="128"/>
                    </a:lnTo>
                    <a:lnTo>
                      <a:pt x="885" y="135"/>
                    </a:lnTo>
                    <a:lnTo>
                      <a:pt x="889" y="141"/>
                    </a:lnTo>
                    <a:lnTo>
                      <a:pt x="891" y="149"/>
                    </a:lnTo>
                    <a:lnTo>
                      <a:pt x="895" y="158"/>
                    </a:lnTo>
                    <a:lnTo>
                      <a:pt x="898" y="164"/>
                    </a:lnTo>
                    <a:lnTo>
                      <a:pt x="902" y="174"/>
                    </a:lnTo>
                    <a:lnTo>
                      <a:pt x="906" y="181"/>
                    </a:lnTo>
                    <a:lnTo>
                      <a:pt x="910" y="191"/>
                    </a:lnTo>
                    <a:lnTo>
                      <a:pt x="914" y="198"/>
                    </a:lnTo>
                    <a:lnTo>
                      <a:pt x="917" y="206"/>
                    </a:lnTo>
                    <a:lnTo>
                      <a:pt x="919" y="213"/>
                    </a:lnTo>
                    <a:lnTo>
                      <a:pt x="925" y="223"/>
                    </a:lnTo>
                    <a:lnTo>
                      <a:pt x="927" y="232"/>
                    </a:lnTo>
                    <a:lnTo>
                      <a:pt x="933" y="242"/>
                    </a:lnTo>
                    <a:lnTo>
                      <a:pt x="935" y="250"/>
                    </a:lnTo>
                    <a:lnTo>
                      <a:pt x="940" y="259"/>
                    </a:lnTo>
                    <a:lnTo>
                      <a:pt x="942" y="269"/>
                    </a:lnTo>
                    <a:lnTo>
                      <a:pt x="944" y="276"/>
                    </a:lnTo>
                    <a:lnTo>
                      <a:pt x="948" y="286"/>
                    </a:lnTo>
                    <a:lnTo>
                      <a:pt x="952" y="295"/>
                    </a:lnTo>
                    <a:lnTo>
                      <a:pt x="954" y="305"/>
                    </a:lnTo>
                    <a:lnTo>
                      <a:pt x="957" y="314"/>
                    </a:lnTo>
                    <a:lnTo>
                      <a:pt x="959" y="324"/>
                    </a:lnTo>
                    <a:lnTo>
                      <a:pt x="963" y="333"/>
                    </a:lnTo>
                    <a:lnTo>
                      <a:pt x="965" y="343"/>
                    </a:lnTo>
                    <a:lnTo>
                      <a:pt x="969" y="352"/>
                    </a:lnTo>
                    <a:lnTo>
                      <a:pt x="971" y="362"/>
                    </a:lnTo>
                    <a:lnTo>
                      <a:pt x="974" y="371"/>
                    </a:lnTo>
                    <a:lnTo>
                      <a:pt x="976" y="381"/>
                    </a:lnTo>
                    <a:lnTo>
                      <a:pt x="978" y="390"/>
                    </a:lnTo>
                    <a:lnTo>
                      <a:pt x="980" y="400"/>
                    </a:lnTo>
                    <a:lnTo>
                      <a:pt x="984" y="411"/>
                    </a:lnTo>
                    <a:lnTo>
                      <a:pt x="984" y="417"/>
                    </a:lnTo>
                    <a:lnTo>
                      <a:pt x="986" y="425"/>
                    </a:lnTo>
                    <a:lnTo>
                      <a:pt x="988" y="432"/>
                    </a:lnTo>
                    <a:lnTo>
                      <a:pt x="990" y="440"/>
                    </a:lnTo>
                    <a:lnTo>
                      <a:pt x="990" y="447"/>
                    </a:lnTo>
                    <a:lnTo>
                      <a:pt x="992" y="455"/>
                    </a:lnTo>
                    <a:lnTo>
                      <a:pt x="992" y="463"/>
                    </a:lnTo>
                    <a:lnTo>
                      <a:pt x="995" y="472"/>
                    </a:lnTo>
                    <a:lnTo>
                      <a:pt x="995" y="478"/>
                    </a:lnTo>
                    <a:lnTo>
                      <a:pt x="997" y="485"/>
                    </a:lnTo>
                    <a:lnTo>
                      <a:pt x="997" y="493"/>
                    </a:lnTo>
                    <a:lnTo>
                      <a:pt x="999" y="501"/>
                    </a:lnTo>
                    <a:lnTo>
                      <a:pt x="999" y="508"/>
                    </a:lnTo>
                    <a:lnTo>
                      <a:pt x="1001" y="516"/>
                    </a:lnTo>
                    <a:lnTo>
                      <a:pt x="1001" y="523"/>
                    </a:lnTo>
                    <a:lnTo>
                      <a:pt x="1003" y="531"/>
                    </a:lnTo>
                    <a:lnTo>
                      <a:pt x="1003" y="539"/>
                    </a:lnTo>
                    <a:lnTo>
                      <a:pt x="1005" y="546"/>
                    </a:lnTo>
                    <a:lnTo>
                      <a:pt x="1005" y="552"/>
                    </a:lnTo>
                    <a:lnTo>
                      <a:pt x="1007" y="560"/>
                    </a:lnTo>
                    <a:lnTo>
                      <a:pt x="1007" y="567"/>
                    </a:lnTo>
                    <a:lnTo>
                      <a:pt x="1007" y="573"/>
                    </a:lnTo>
                    <a:lnTo>
                      <a:pt x="1009" y="579"/>
                    </a:lnTo>
                    <a:lnTo>
                      <a:pt x="1011" y="586"/>
                    </a:lnTo>
                    <a:lnTo>
                      <a:pt x="1011" y="592"/>
                    </a:lnTo>
                    <a:lnTo>
                      <a:pt x="1011" y="600"/>
                    </a:lnTo>
                    <a:lnTo>
                      <a:pt x="1011" y="605"/>
                    </a:lnTo>
                    <a:lnTo>
                      <a:pt x="1012" y="613"/>
                    </a:lnTo>
                    <a:lnTo>
                      <a:pt x="1012" y="617"/>
                    </a:lnTo>
                    <a:lnTo>
                      <a:pt x="1012" y="624"/>
                    </a:lnTo>
                    <a:lnTo>
                      <a:pt x="1012" y="630"/>
                    </a:lnTo>
                    <a:lnTo>
                      <a:pt x="1014" y="636"/>
                    </a:lnTo>
                    <a:lnTo>
                      <a:pt x="1014" y="645"/>
                    </a:lnTo>
                    <a:lnTo>
                      <a:pt x="1014" y="657"/>
                    </a:lnTo>
                    <a:lnTo>
                      <a:pt x="1014" y="666"/>
                    </a:lnTo>
                    <a:lnTo>
                      <a:pt x="1016" y="676"/>
                    </a:lnTo>
                    <a:lnTo>
                      <a:pt x="1016" y="683"/>
                    </a:lnTo>
                    <a:lnTo>
                      <a:pt x="1018" y="693"/>
                    </a:lnTo>
                    <a:lnTo>
                      <a:pt x="1018" y="700"/>
                    </a:lnTo>
                    <a:lnTo>
                      <a:pt x="1018" y="708"/>
                    </a:lnTo>
                    <a:lnTo>
                      <a:pt x="1018" y="712"/>
                    </a:lnTo>
                    <a:lnTo>
                      <a:pt x="1018" y="717"/>
                    </a:lnTo>
                    <a:lnTo>
                      <a:pt x="1018" y="723"/>
                    </a:lnTo>
                    <a:lnTo>
                      <a:pt x="1018" y="727"/>
                    </a:lnTo>
                    <a:lnTo>
                      <a:pt x="1018" y="733"/>
                    </a:lnTo>
                    <a:lnTo>
                      <a:pt x="1020" y="735"/>
                    </a:lnTo>
                    <a:lnTo>
                      <a:pt x="1020" y="735"/>
                    </a:lnTo>
                    <a:close/>
                  </a:path>
                </a:pathLst>
              </a:custGeom>
              <a:solidFill>
                <a:srgbClr val="D9E0E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3062" y="2193"/>
                <a:ext cx="481" cy="365"/>
              </a:xfrm>
              <a:custGeom>
                <a:avLst/>
                <a:gdLst/>
                <a:ahLst/>
                <a:cxnLst>
                  <a:cxn ang="0">
                    <a:pos x="87" y="0"/>
                  </a:cxn>
                  <a:cxn ang="0">
                    <a:pos x="961" y="338"/>
                  </a:cxn>
                  <a:cxn ang="0">
                    <a:pos x="959" y="340"/>
                  </a:cxn>
                  <a:cxn ang="0">
                    <a:pos x="957" y="346"/>
                  </a:cxn>
                  <a:cxn ang="0">
                    <a:pos x="955" y="349"/>
                  </a:cxn>
                  <a:cxn ang="0">
                    <a:pos x="952" y="353"/>
                  </a:cxn>
                  <a:cxn ang="0">
                    <a:pos x="950" y="359"/>
                  </a:cxn>
                  <a:cxn ang="0">
                    <a:pos x="950" y="367"/>
                  </a:cxn>
                  <a:cxn ang="0">
                    <a:pos x="946" y="374"/>
                  </a:cxn>
                  <a:cxn ang="0">
                    <a:pos x="942" y="380"/>
                  </a:cxn>
                  <a:cxn ang="0">
                    <a:pos x="940" y="388"/>
                  </a:cxn>
                  <a:cxn ang="0">
                    <a:pos x="936" y="397"/>
                  </a:cxn>
                  <a:cxn ang="0">
                    <a:pos x="933" y="407"/>
                  </a:cxn>
                  <a:cxn ang="0">
                    <a:pos x="929" y="416"/>
                  </a:cxn>
                  <a:cxn ang="0">
                    <a:pos x="925" y="426"/>
                  </a:cxn>
                  <a:cxn ang="0">
                    <a:pos x="921" y="435"/>
                  </a:cxn>
                  <a:cxn ang="0">
                    <a:pos x="916" y="445"/>
                  </a:cxn>
                  <a:cxn ang="0">
                    <a:pos x="912" y="454"/>
                  </a:cxn>
                  <a:cxn ang="0">
                    <a:pos x="906" y="465"/>
                  </a:cxn>
                  <a:cxn ang="0">
                    <a:pos x="904" y="475"/>
                  </a:cxn>
                  <a:cxn ang="0">
                    <a:pos x="898" y="483"/>
                  </a:cxn>
                  <a:cxn ang="0">
                    <a:pos x="895" y="492"/>
                  </a:cxn>
                  <a:cxn ang="0">
                    <a:pos x="891" y="502"/>
                  </a:cxn>
                  <a:cxn ang="0">
                    <a:pos x="889" y="513"/>
                  </a:cxn>
                  <a:cxn ang="0">
                    <a:pos x="883" y="521"/>
                  </a:cxn>
                  <a:cxn ang="0">
                    <a:pos x="879" y="528"/>
                  </a:cxn>
                  <a:cxn ang="0">
                    <a:pos x="878" y="536"/>
                  </a:cxn>
                  <a:cxn ang="0">
                    <a:pos x="874" y="543"/>
                  </a:cxn>
                  <a:cxn ang="0">
                    <a:pos x="870" y="551"/>
                  </a:cxn>
                  <a:cxn ang="0">
                    <a:pos x="866" y="557"/>
                  </a:cxn>
                  <a:cxn ang="0">
                    <a:pos x="864" y="562"/>
                  </a:cxn>
                  <a:cxn ang="0">
                    <a:pos x="862" y="568"/>
                  </a:cxn>
                  <a:cxn ang="0">
                    <a:pos x="859" y="574"/>
                  </a:cxn>
                  <a:cxn ang="0">
                    <a:pos x="855" y="580"/>
                  </a:cxn>
                  <a:cxn ang="0">
                    <a:pos x="849" y="585"/>
                  </a:cxn>
                  <a:cxn ang="0">
                    <a:pos x="847" y="593"/>
                  </a:cxn>
                  <a:cxn ang="0">
                    <a:pos x="841" y="599"/>
                  </a:cxn>
                  <a:cxn ang="0">
                    <a:pos x="838" y="606"/>
                  </a:cxn>
                  <a:cxn ang="0">
                    <a:pos x="834" y="612"/>
                  </a:cxn>
                  <a:cxn ang="0">
                    <a:pos x="830" y="620"/>
                  </a:cxn>
                  <a:cxn ang="0">
                    <a:pos x="824" y="625"/>
                  </a:cxn>
                  <a:cxn ang="0">
                    <a:pos x="822" y="633"/>
                  </a:cxn>
                  <a:cxn ang="0">
                    <a:pos x="817" y="639"/>
                  </a:cxn>
                  <a:cxn ang="0">
                    <a:pos x="813" y="646"/>
                  </a:cxn>
                  <a:cxn ang="0">
                    <a:pos x="809" y="654"/>
                  </a:cxn>
                  <a:cxn ang="0">
                    <a:pos x="803" y="659"/>
                  </a:cxn>
                  <a:cxn ang="0">
                    <a:pos x="800" y="667"/>
                  </a:cxn>
                  <a:cxn ang="0">
                    <a:pos x="796" y="673"/>
                  </a:cxn>
                  <a:cxn ang="0">
                    <a:pos x="788" y="684"/>
                  </a:cxn>
                  <a:cxn ang="0">
                    <a:pos x="781" y="694"/>
                  </a:cxn>
                  <a:cxn ang="0">
                    <a:pos x="773" y="703"/>
                  </a:cxn>
                  <a:cxn ang="0">
                    <a:pos x="769" y="713"/>
                  </a:cxn>
                  <a:cxn ang="0">
                    <a:pos x="764" y="718"/>
                  </a:cxn>
                  <a:cxn ang="0">
                    <a:pos x="760" y="724"/>
                  </a:cxn>
                  <a:cxn ang="0">
                    <a:pos x="758" y="726"/>
                  </a:cxn>
                  <a:cxn ang="0">
                    <a:pos x="758" y="730"/>
                  </a:cxn>
                  <a:cxn ang="0">
                    <a:pos x="0" y="159"/>
                  </a:cxn>
                  <a:cxn ang="0">
                    <a:pos x="0" y="55"/>
                  </a:cxn>
                  <a:cxn ang="0">
                    <a:pos x="87" y="0"/>
                  </a:cxn>
                  <a:cxn ang="0">
                    <a:pos x="87" y="0"/>
                  </a:cxn>
                </a:cxnLst>
                <a:rect l="0" t="0" r="r" b="b"/>
                <a:pathLst>
                  <a:path w="961" h="730">
                    <a:moveTo>
                      <a:pt x="87" y="0"/>
                    </a:moveTo>
                    <a:lnTo>
                      <a:pt x="961" y="338"/>
                    </a:lnTo>
                    <a:lnTo>
                      <a:pt x="959" y="340"/>
                    </a:lnTo>
                    <a:lnTo>
                      <a:pt x="957" y="346"/>
                    </a:lnTo>
                    <a:lnTo>
                      <a:pt x="955" y="349"/>
                    </a:lnTo>
                    <a:lnTo>
                      <a:pt x="952" y="353"/>
                    </a:lnTo>
                    <a:lnTo>
                      <a:pt x="950" y="359"/>
                    </a:lnTo>
                    <a:lnTo>
                      <a:pt x="950" y="367"/>
                    </a:lnTo>
                    <a:lnTo>
                      <a:pt x="946" y="374"/>
                    </a:lnTo>
                    <a:lnTo>
                      <a:pt x="942" y="380"/>
                    </a:lnTo>
                    <a:lnTo>
                      <a:pt x="940" y="388"/>
                    </a:lnTo>
                    <a:lnTo>
                      <a:pt x="936" y="397"/>
                    </a:lnTo>
                    <a:lnTo>
                      <a:pt x="933" y="407"/>
                    </a:lnTo>
                    <a:lnTo>
                      <a:pt x="929" y="416"/>
                    </a:lnTo>
                    <a:lnTo>
                      <a:pt x="925" y="426"/>
                    </a:lnTo>
                    <a:lnTo>
                      <a:pt x="921" y="435"/>
                    </a:lnTo>
                    <a:lnTo>
                      <a:pt x="916" y="445"/>
                    </a:lnTo>
                    <a:lnTo>
                      <a:pt x="912" y="454"/>
                    </a:lnTo>
                    <a:lnTo>
                      <a:pt x="906" y="465"/>
                    </a:lnTo>
                    <a:lnTo>
                      <a:pt x="904" y="475"/>
                    </a:lnTo>
                    <a:lnTo>
                      <a:pt x="898" y="483"/>
                    </a:lnTo>
                    <a:lnTo>
                      <a:pt x="895" y="492"/>
                    </a:lnTo>
                    <a:lnTo>
                      <a:pt x="891" y="502"/>
                    </a:lnTo>
                    <a:lnTo>
                      <a:pt x="889" y="513"/>
                    </a:lnTo>
                    <a:lnTo>
                      <a:pt x="883" y="521"/>
                    </a:lnTo>
                    <a:lnTo>
                      <a:pt x="879" y="528"/>
                    </a:lnTo>
                    <a:lnTo>
                      <a:pt x="878" y="536"/>
                    </a:lnTo>
                    <a:lnTo>
                      <a:pt x="874" y="543"/>
                    </a:lnTo>
                    <a:lnTo>
                      <a:pt x="870" y="551"/>
                    </a:lnTo>
                    <a:lnTo>
                      <a:pt x="866" y="557"/>
                    </a:lnTo>
                    <a:lnTo>
                      <a:pt x="864" y="562"/>
                    </a:lnTo>
                    <a:lnTo>
                      <a:pt x="862" y="568"/>
                    </a:lnTo>
                    <a:lnTo>
                      <a:pt x="859" y="574"/>
                    </a:lnTo>
                    <a:lnTo>
                      <a:pt x="855" y="580"/>
                    </a:lnTo>
                    <a:lnTo>
                      <a:pt x="849" y="585"/>
                    </a:lnTo>
                    <a:lnTo>
                      <a:pt x="847" y="593"/>
                    </a:lnTo>
                    <a:lnTo>
                      <a:pt x="841" y="599"/>
                    </a:lnTo>
                    <a:lnTo>
                      <a:pt x="838" y="606"/>
                    </a:lnTo>
                    <a:lnTo>
                      <a:pt x="834" y="612"/>
                    </a:lnTo>
                    <a:lnTo>
                      <a:pt x="830" y="620"/>
                    </a:lnTo>
                    <a:lnTo>
                      <a:pt x="824" y="625"/>
                    </a:lnTo>
                    <a:lnTo>
                      <a:pt x="822" y="633"/>
                    </a:lnTo>
                    <a:lnTo>
                      <a:pt x="817" y="639"/>
                    </a:lnTo>
                    <a:lnTo>
                      <a:pt x="813" y="646"/>
                    </a:lnTo>
                    <a:lnTo>
                      <a:pt x="809" y="654"/>
                    </a:lnTo>
                    <a:lnTo>
                      <a:pt x="803" y="659"/>
                    </a:lnTo>
                    <a:lnTo>
                      <a:pt x="800" y="667"/>
                    </a:lnTo>
                    <a:lnTo>
                      <a:pt x="796" y="673"/>
                    </a:lnTo>
                    <a:lnTo>
                      <a:pt x="788" y="684"/>
                    </a:lnTo>
                    <a:lnTo>
                      <a:pt x="781" y="694"/>
                    </a:lnTo>
                    <a:lnTo>
                      <a:pt x="773" y="703"/>
                    </a:lnTo>
                    <a:lnTo>
                      <a:pt x="769" y="713"/>
                    </a:lnTo>
                    <a:lnTo>
                      <a:pt x="764" y="718"/>
                    </a:lnTo>
                    <a:lnTo>
                      <a:pt x="760" y="724"/>
                    </a:lnTo>
                    <a:lnTo>
                      <a:pt x="758" y="726"/>
                    </a:lnTo>
                    <a:lnTo>
                      <a:pt x="758" y="730"/>
                    </a:lnTo>
                    <a:lnTo>
                      <a:pt x="0" y="159"/>
                    </a:lnTo>
                    <a:lnTo>
                      <a:pt x="0" y="55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2558" y="1439"/>
                <a:ext cx="307" cy="497"/>
              </a:xfrm>
              <a:custGeom>
                <a:avLst/>
                <a:gdLst/>
                <a:ahLst/>
                <a:cxnLst>
                  <a:cxn ang="0">
                    <a:pos x="395" y="965"/>
                  </a:cxn>
                  <a:cxn ang="0">
                    <a:pos x="616" y="911"/>
                  </a:cxn>
                  <a:cxn ang="0">
                    <a:pos x="612" y="0"/>
                  </a:cxn>
                  <a:cxn ang="0">
                    <a:pos x="600" y="0"/>
                  </a:cxn>
                  <a:cxn ang="0">
                    <a:pos x="591" y="0"/>
                  </a:cxn>
                  <a:cxn ang="0">
                    <a:pos x="578" y="2"/>
                  </a:cxn>
                  <a:cxn ang="0">
                    <a:pos x="560" y="2"/>
                  </a:cxn>
                  <a:cxn ang="0">
                    <a:pos x="543" y="4"/>
                  </a:cxn>
                  <a:cxn ang="0">
                    <a:pos x="522" y="6"/>
                  </a:cxn>
                  <a:cxn ang="0">
                    <a:pos x="505" y="8"/>
                  </a:cxn>
                  <a:cxn ang="0">
                    <a:pos x="492" y="8"/>
                  </a:cxn>
                  <a:cxn ang="0">
                    <a:pos x="481" y="10"/>
                  </a:cxn>
                  <a:cxn ang="0">
                    <a:pos x="467" y="12"/>
                  </a:cxn>
                  <a:cxn ang="0">
                    <a:pos x="456" y="12"/>
                  </a:cxn>
                  <a:cxn ang="0">
                    <a:pos x="443" y="14"/>
                  </a:cxn>
                  <a:cxn ang="0">
                    <a:pos x="429" y="16"/>
                  </a:cxn>
                  <a:cxn ang="0">
                    <a:pos x="416" y="18"/>
                  </a:cxn>
                  <a:cxn ang="0">
                    <a:pos x="403" y="19"/>
                  </a:cxn>
                  <a:cxn ang="0">
                    <a:pos x="388" y="21"/>
                  </a:cxn>
                  <a:cxn ang="0">
                    <a:pos x="372" y="25"/>
                  </a:cxn>
                  <a:cxn ang="0">
                    <a:pos x="359" y="27"/>
                  </a:cxn>
                  <a:cxn ang="0">
                    <a:pos x="344" y="29"/>
                  </a:cxn>
                  <a:cxn ang="0">
                    <a:pos x="331" y="33"/>
                  </a:cxn>
                  <a:cxn ang="0">
                    <a:pos x="315" y="37"/>
                  </a:cxn>
                  <a:cxn ang="0">
                    <a:pos x="302" y="39"/>
                  </a:cxn>
                  <a:cxn ang="0">
                    <a:pos x="287" y="42"/>
                  </a:cxn>
                  <a:cxn ang="0">
                    <a:pos x="272" y="46"/>
                  </a:cxn>
                  <a:cxn ang="0">
                    <a:pos x="258" y="50"/>
                  </a:cxn>
                  <a:cxn ang="0">
                    <a:pos x="245" y="52"/>
                  </a:cxn>
                  <a:cxn ang="0">
                    <a:pos x="230" y="58"/>
                  </a:cxn>
                  <a:cxn ang="0">
                    <a:pos x="217" y="61"/>
                  </a:cxn>
                  <a:cxn ang="0">
                    <a:pos x="203" y="65"/>
                  </a:cxn>
                  <a:cxn ang="0">
                    <a:pos x="190" y="69"/>
                  </a:cxn>
                  <a:cxn ang="0">
                    <a:pos x="177" y="73"/>
                  </a:cxn>
                  <a:cxn ang="0">
                    <a:pos x="163" y="77"/>
                  </a:cxn>
                  <a:cxn ang="0">
                    <a:pos x="150" y="82"/>
                  </a:cxn>
                  <a:cxn ang="0">
                    <a:pos x="139" y="88"/>
                  </a:cxn>
                  <a:cxn ang="0">
                    <a:pos x="122" y="94"/>
                  </a:cxn>
                  <a:cxn ang="0">
                    <a:pos x="99" y="103"/>
                  </a:cxn>
                  <a:cxn ang="0">
                    <a:pos x="80" y="113"/>
                  </a:cxn>
                  <a:cxn ang="0">
                    <a:pos x="59" y="120"/>
                  </a:cxn>
                  <a:cxn ang="0">
                    <a:pos x="42" y="128"/>
                  </a:cxn>
                  <a:cxn ang="0">
                    <a:pos x="29" y="136"/>
                  </a:cxn>
                  <a:cxn ang="0">
                    <a:pos x="13" y="145"/>
                  </a:cxn>
                  <a:cxn ang="0">
                    <a:pos x="2" y="151"/>
                  </a:cxn>
                  <a:cxn ang="0">
                    <a:pos x="0" y="153"/>
                  </a:cxn>
                </a:cxnLst>
                <a:rect l="0" t="0" r="r" b="b"/>
                <a:pathLst>
                  <a:path w="616" h="993">
                    <a:moveTo>
                      <a:pt x="0" y="153"/>
                    </a:moveTo>
                    <a:lnTo>
                      <a:pt x="395" y="965"/>
                    </a:lnTo>
                    <a:lnTo>
                      <a:pt x="479" y="993"/>
                    </a:lnTo>
                    <a:lnTo>
                      <a:pt x="616" y="911"/>
                    </a:lnTo>
                    <a:lnTo>
                      <a:pt x="614" y="0"/>
                    </a:lnTo>
                    <a:lnTo>
                      <a:pt x="612" y="0"/>
                    </a:lnTo>
                    <a:lnTo>
                      <a:pt x="606" y="0"/>
                    </a:lnTo>
                    <a:lnTo>
                      <a:pt x="600" y="0"/>
                    </a:lnTo>
                    <a:lnTo>
                      <a:pt x="597" y="0"/>
                    </a:lnTo>
                    <a:lnTo>
                      <a:pt x="591" y="0"/>
                    </a:lnTo>
                    <a:lnTo>
                      <a:pt x="585" y="2"/>
                    </a:lnTo>
                    <a:lnTo>
                      <a:pt x="578" y="2"/>
                    </a:lnTo>
                    <a:lnTo>
                      <a:pt x="570" y="2"/>
                    </a:lnTo>
                    <a:lnTo>
                      <a:pt x="560" y="2"/>
                    </a:lnTo>
                    <a:lnTo>
                      <a:pt x="553" y="4"/>
                    </a:lnTo>
                    <a:lnTo>
                      <a:pt x="543" y="4"/>
                    </a:lnTo>
                    <a:lnTo>
                      <a:pt x="534" y="4"/>
                    </a:lnTo>
                    <a:lnTo>
                      <a:pt x="522" y="6"/>
                    </a:lnTo>
                    <a:lnTo>
                      <a:pt x="513" y="8"/>
                    </a:lnTo>
                    <a:lnTo>
                      <a:pt x="505" y="8"/>
                    </a:lnTo>
                    <a:lnTo>
                      <a:pt x="500" y="8"/>
                    </a:lnTo>
                    <a:lnTo>
                      <a:pt x="492" y="8"/>
                    </a:lnTo>
                    <a:lnTo>
                      <a:pt x="488" y="10"/>
                    </a:lnTo>
                    <a:lnTo>
                      <a:pt x="481" y="10"/>
                    </a:lnTo>
                    <a:lnTo>
                      <a:pt x="475" y="10"/>
                    </a:lnTo>
                    <a:lnTo>
                      <a:pt x="467" y="12"/>
                    </a:lnTo>
                    <a:lnTo>
                      <a:pt x="464" y="12"/>
                    </a:lnTo>
                    <a:lnTo>
                      <a:pt x="456" y="12"/>
                    </a:lnTo>
                    <a:lnTo>
                      <a:pt x="448" y="14"/>
                    </a:lnTo>
                    <a:lnTo>
                      <a:pt x="443" y="14"/>
                    </a:lnTo>
                    <a:lnTo>
                      <a:pt x="435" y="16"/>
                    </a:lnTo>
                    <a:lnTo>
                      <a:pt x="429" y="16"/>
                    </a:lnTo>
                    <a:lnTo>
                      <a:pt x="424" y="16"/>
                    </a:lnTo>
                    <a:lnTo>
                      <a:pt x="416" y="18"/>
                    </a:lnTo>
                    <a:lnTo>
                      <a:pt x="410" y="19"/>
                    </a:lnTo>
                    <a:lnTo>
                      <a:pt x="403" y="19"/>
                    </a:lnTo>
                    <a:lnTo>
                      <a:pt x="395" y="21"/>
                    </a:lnTo>
                    <a:lnTo>
                      <a:pt x="388" y="21"/>
                    </a:lnTo>
                    <a:lnTo>
                      <a:pt x="380" y="23"/>
                    </a:lnTo>
                    <a:lnTo>
                      <a:pt x="372" y="25"/>
                    </a:lnTo>
                    <a:lnTo>
                      <a:pt x="365" y="27"/>
                    </a:lnTo>
                    <a:lnTo>
                      <a:pt x="359" y="27"/>
                    </a:lnTo>
                    <a:lnTo>
                      <a:pt x="351" y="29"/>
                    </a:lnTo>
                    <a:lnTo>
                      <a:pt x="344" y="29"/>
                    </a:lnTo>
                    <a:lnTo>
                      <a:pt x="338" y="31"/>
                    </a:lnTo>
                    <a:lnTo>
                      <a:pt x="331" y="33"/>
                    </a:lnTo>
                    <a:lnTo>
                      <a:pt x="323" y="35"/>
                    </a:lnTo>
                    <a:lnTo>
                      <a:pt x="315" y="37"/>
                    </a:lnTo>
                    <a:lnTo>
                      <a:pt x="308" y="39"/>
                    </a:lnTo>
                    <a:lnTo>
                      <a:pt x="302" y="39"/>
                    </a:lnTo>
                    <a:lnTo>
                      <a:pt x="294" y="42"/>
                    </a:lnTo>
                    <a:lnTo>
                      <a:pt x="287" y="42"/>
                    </a:lnTo>
                    <a:lnTo>
                      <a:pt x="279" y="44"/>
                    </a:lnTo>
                    <a:lnTo>
                      <a:pt x="272" y="46"/>
                    </a:lnTo>
                    <a:lnTo>
                      <a:pt x="266" y="48"/>
                    </a:lnTo>
                    <a:lnTo>
                      <a:pt x="258" y="50"/>
                    </a:lnTo>
                    <a:lnTo>
                      <a:pt x="251" y="52"/>
                    </a:lnTo>
                    <a:lnTo>
                      <a:pt x="245" y="52"/>
                    </a:lnTo>
                    <a:lnTo>
                      <a:pt x="237" y="56"/>
                    </a:lnTo>
                    <a:lnTo>
                      <a:pt x="230" y="58"/>
                    </a:lnTo>
                    <a:lnTo>
                      <a:pt x="222" y="59"/>
                    </a:lnTo>
                    <a:lnTo>
                      <a:pt x="217" y="61"/>
                    </a:lnTo>
                    <a:lnTo>
                      <a:pt x="209" y="63"/>
                    </a:lnTo>
                    <a:lnTo>
                      <a:pt x="203" y="65"/>
                    </a:lnTo>
                    <a:lnTo>
                      <a:pt x="198" y="67"/>
                    </a:lnTo>
                    <a:lnTo>
                      <a:pt x="190" y="69"/>
                    </a:lnTo>
                    <a:lnTo>
                      <a:pt x="184" y="73"/>
                    </a:lnTo>
                    <a:lnTo>
                      <a:pt x="177" y="73"/>
                    </a:lnTo>
                    <a:lnTo>
                      <a:pt x="169" y="75"/>
                    </a:lnTo>
                    <a:lnTo>
                      <a:pt x="163" y="77"/>
                    </a:lnTo>
                    <a:lnTo>
                      <a:pt x="156" y="80"/>
                    </a:lnTo>
                    <a:lnTo>
                      <a:pt x="150" y="82"/>
                    </a:lnTo>
                    <a:lnTo>
                      <a:pt x="144" y="84"/>
                    </a:lnTo>
                    <a:lnTo>
                      <a:pt x="139" y="88"/>
                    </a:lnTo>
                    <a:lnTo>
                      <a:pt x="133" y="90"/>
                    </a:lnTo>
                    <a:lnTo>
                      <a:pt x="122" y="94"/>
                    </a:lnTo>
                    <a:lnTo>
                      <a:pt x="110" y="99"/>
                    </a:lnTo>
                    <a:lnTo>
                      <a:pt x="99" y="103"/>
                    </a:lnTo>
                    <a:lnTo>
                      <a:pt x="89" y="109"/>
                    </a:lnTo>
                    <a:lnTo>
                      <a:pt x="80" y="113"/>
                    </a:lnTo>
                    <a:lnTo>
                      <a:pt x="68" y="116"/>
                    </a:lnTo>
                    <a:lnTo>
                      <a:pt x="59" y="120"/>
                    </a:lnTo>
                    <a:lnTo>
                      <a:pt x="51" y="124"/>
                    </a:lnTo>
                    <a:lnTo>
                      <a:pt x="42" y="128"/>
                    </a:lnTo>
                    <a:lnTo>
                      <a:pt x="36" y="132"/>
                    </a:lnTo>
                    <a:lnTo>
                      <a:pt x="29" y="136"/>
                    </a:lnTo>
                    <a:lnTo>
                      <a:pt x="23" y="139"/>
                    </a:lnTo>
                    <a:lnTo>
                      <a:pt x="13" y="145"/>
                    </a:lnTo>
                    <a:lnTo>
                      <a:pt x="6" y="149"/>
                    </a:lnTo>
                    <a:lnTo>
                      <a:pt x="2" y="151"/>
                    </a:lnTo>
                    <a:lnTo>
                      <a:pt x="0" y="153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2759" y="2339"/>
                <a:ext cx="291" cy="496"/>
              </a:xfrm>
              <a:custGeom>
                <a:avLst/>
                <a:gdLst/>
                <a:ahLst/>
                <a:cxnLst>
                  <a:cxn ang="0">
                    <a:pos x="346" y="34"/>
                  </a:cxn>
                  <a:cxn ang="0">
                    <a:pos x="581" y="947"/>
                  </a:cxn>
                  <a:cxn ang="0">
                    <a:pos x="579" y="947"/>
                  </a:cxn>
                  <a:cxn ang="0">
                    <a:pos x="577" y="947"/>
                  </a:cxn>
                  <a:cxn ang="0">
                    <a:pos x="572" y="948"/>
                  </a:cxn>
                  <a:cxn ang="0">
                    <a:pos x="566" y="950"/>
                  </a:cxn>
                  <a:cxn ang="0">
                    <a:pos x="560" y="950"/>
                  </a:cxn>
                  <a:cxn ang="0">
                    <a:pos x="553" y="952"/>
                  </a:cxn>
                  <a:cxn ang="0">
                    <a:pos x="541" y="956"/>
                  </a:cxn>
                  <a:cxn ang="0">
                    <a:pos x="532" y="960"/>
                  </a:cxn>
                  <a:cxn ang="0">
                    <a:pos x="524" y="960"/>
                  </a:cxn>
                  <a:cxn ang="0">
                    <a:pos x="517" y="962"/>
                  </a:cxn>
                  <a:cxn ang="0">
                    <a:pos x="511" y="962"/>
                  </a:cxn>
                  <a:cxn ang="0">
                    <a:pos x="503" y="964"/>
                  </a:cxn>
                  <a:cxn ang="0">
                    <a:pos x="496" y="966"/>
                  </a:cxn>
                  <a:cxn ang="0">
                    <a:pos x="488" y="968"/>
                  </a:cxn>
                  <a:cxn ang="0">
                    <a:pos x="480" y="968"/>
                  </a:cxn>
                  <a:cxn ang="0">
                    <a:pos x="473" y="969"/>
                  </a:cxn>
                  <a:cxn ang="0">
                    <a:pos x="465" y="969"/>
                  </a:cxn>
                  <a:cxn ang="0">
                    <a:pos x="456" y="973"/>
                  </a:cxn>
                  <a:cxn ang="0">
                    <a:pos x="448" y="973"/>
                  </a:cxn>
                  <a:cxn ang="0">
                    <a:pos x="439" y="975"/>
                  </a:cxn>
                  <a:cxn ang="0">
                    <a:pos x="429" y="975"/>
                  </a:cxn>
                  <a:cxn ang="0">
                    <a:pos x="420" y="977"/>
                  </a:cxn>
                  <a:cxn ang="0">
                    <a:pos x="410" y="979"/>
                  </a:cxn>
                  <a:cxn ang="0">
                    <a:pos x="401" y="981"/>
                  </a:cxn>
                  <a:cxn ang="0">
                    <a:pos x="391" y="981"/>
                  </a:cxn>
                  <a:cxn ang="0">
                    <a:pos x="380" y="983"/>
                  </a:cxn>
                  <a:cxn ang="0">
                    <a:pos x="368" y="983"/>
                  </a:cxn>
                  <a:cxn ang="0">
                    <a:pos x="359" y="985"/>
                  </a:cxn>
                  <a:cxn ang="0">
                    <a:pos x="346" y="985"/>
                  </a:cxn>
                  <a:cxn ang="0">
                    <a:pos x="336" y="987"/>
                  </a:cxn>
                  <a:cxn ang="0">
                    <a:pos x="323" y="988"/>
                  </a:cxn>
                  <a:cxn ang="0">
                    <a:pos x="313" y="988"/>
                  </a:cxn>
                  <a:cxn ang="0">
                    <a:pos x="300" y="988"/>
                  </a:cxn>
                  <a:cxn ang="0">
                    <a:pos x="289" y="990"/>
                  </a:cxn>
                  <a:cxn ang="0">
                    <a:pos x="277" y="990"/>
                  </a:cxn>
                  <a:cxn ang="0">
                    <a:pos x="266" y="990"/>
                  </a:cxn>
                  <a:cxn ang="0">
                    <a:pos x="252" y="990"/>
                  </a:cxn>
                  <a:cxn ang="0">
                    <a:pos x="241" y="990"/>
                  </a:cxn>
                  <a:cxn ang="0">
                    <a:pos x="228" y="990"/>
                  </a:cxn>
                  <a:cxn ang="0">
                    <a:pos x="216" y="992"/>
                  </a:cxn>
                  <a:cxn ang="0">
                    <a:pos x="201" y="990"/>
                  </a:cxn>
                  <a:cxn ang="0">
                    <a:pos x="188" y="990"/>
                  </a:cxn>
                  <a:cxn ang="0">
                    <a:pos x="175" y="990"/>
                  </a:cxn>
                  <a:cxn ang="0">
                    <a:pos x="163" y="990"/>
                  </a:cxn>
                  <a:cxn ang="0">
                    <a:pos x="148" y="988"/>
                  </a:cxn>
                  <a:cxn ang="0">
                    <a:pos x="135" y="988"/>
                  </a:cxn>
                  <a:cxn ang="0">
                    <a:pos x="123" y="987"/>
                  </a:cxn>
                  <a:cxn ang="0">
                    <a:pos x="110" y="987"/>
                  </a:cxn>
                  <a:cxn ang="0">
                    <a:pos x="95" y="985"/>
                  </a:cxn>
                  <a:cxn ang="0">
                    <a:pos x="81" y="983"/>
                  </a:cxn>
                  <a:cxn ang="0">
                    <a:pos x="68" y="981"/>
                  </a:cxn>
                  <a:cxn ang="0">
                    <a:pos x="55" y="981"/>
                  </a:cxn>
                  <a:cxn ang="0">
                    <a:pos x="40" y="977"/>
                  </a:cxn>
                  <a:cxn ang="0">
                    <a:pos x="28" y="975"/>
                  </a:cxn>
                  <a:cxn ang="0">
                    <a:pos x="13" y="973"/>
                  </a:cxn>
                  <a:cxn ang="0">
                    <a:pos x="0" y="971"/>
                  </a:cxn>
                  <a:cxn ang="0">
                    <a:pos x="138" y="34"/>
                  </a:cxn>
                  <a:cxn ang="0">
                    <a:pos x="235" y="0"/>
                  </a:cxn>
                  <a:cxn ang="0">
                    <a:pos x="346" y="34"/>
                  </a:cxn>
                  <a:cxn ang="0">
                    <a:pos x="346" y="34"/>
                  </a:cxn>
                </a:cxnLst>
                <a:rect l="0" t="0" r="r" b="b"/>
                <a:pathLst>
                  <a:path w="581" h="992">
                    <a:moveTo>
                      <a:pt x="346" y="34"/>
                    </a:moveTo>
                    <a:lnTo>
                      <a:pt x="581" y="947"/>
                    </a:lnTo>
                    <a:lnTo>
                      <a:pt x="579" y="947"/>
                    </a:lnTo>
                    <a:lnTo>
                      <a:pt x="577" y="947"/>
                    </a:lnTo>
                    <a:lnTo>
                      <a:pt x="572" y="948"/>
                    </a:lnTo>
                    <a:lnTo>
                      <a:pt x="566" y="950"/>
                    </a:lnTo>
                    <a:lnTo>
                      <a:pt x="560" y="950"/>
                    </a:lnTo>
                    <a:lnTo>
                      <a:pt x="553" y="952"/>
                    </a:lnTo>
                    <a:lnTo>
                      <a:pt x="541" y="956"/>
                    </a:lnTo>
                    <a:lnTo>
                      <a:pt x="532" y="960"/>
                    </a:lnTo>
                    <a:lnTo>
                      <a:pt x="524" y="960"/>
                    </a:lnTo>
                    <a:lnTo>
                      <a:pt x="517" y="962"/>
                    </a:lnTo>
                    <a:lnTo>
                      <a:pt x="511" y="962"/>
                    </a:lnTo>
                    <a:lnTo>
                      <a:pt x="503" y="964"/>
                    </a:lnTo>
                    <a:lnTo>
                      <a:pt x="496" y="966"/>
                    </a:lnTo>
                    <a:lnTo>
                      <a:pt x="488" y="968"/>
                    </a:lnTo>
                    <a:lnTo>
                      <a:pt x="480" y="968"/>
                    </a:lnTo>
                    <a:lnTo>
                      <a:pt x="473" y="969"/>
                    </a:lnTo>
                    <a:lnTo>
                      <a:pt x="465" y="969"/>
                    </a:lnTo>
                    <a:lnTo>
                      <a:pt x="456" y="973"/>
                    </a:lnTo>
                    <a:lnTo>
                      <a:pt x="448" y="973"/>
                    </a:lnTo>
                    <a:lnTo>
                      <a:pt x="439" y="975"/>
                    </a:lnTo>
                    <a:lnTo>
                      <a:pt x="429" y="975"/>
                    </a:lnTo>
                    <a:lnTo>
                      <a:pt x="420" y="977"/>
                    </a:lnTo>
                    <a:lnTo>
                      <a:pt x="410" y="979"/>
                    </a:lnTo>
                    <a:lnTo>
                      <a:pt x="401" y="981"/>
                    </a:lnTo>
                    <a:lnTo>
                      <a:pt x="391" y="981"/>
                    </a:lnTo>
                    <a:lnTo>
                      <a:pt x="380" y="983"/>
                    </a:lnTo>
                    <a:lnTo>
                      <a:pt x="368" y="983"/>
                    </a:lnTo>
                    <a:lnTo>
                      <a:pt x="359" y="985"/>
                    </a:lnTo>
                    <a:lnTo>
                      <a:pt x="346" y="985"/>
                    </a:lnTo>
                    <a:lnTo>
                      <a:pt x="336" y="987"/>
                    </a:lnTo>
                    <a:lnTo>
                      <a:pt x="323" y="988"/>
                    </a:lnTo>
                    <a:lnTo>
                      <a:pt x="313" y="988"/>
                    </a:lnTo>
                    <a:lnTo>
                      <a:pt x="300" y="988"/>
                    </a:lnTo>
                    <a:lnTo>
                      <a:pt x="289" y="990"/>
                    </a:lnTo>
                    <a:lnTo>
                      <a:pt x="277" y="990"/>
                    </a:lnTo>
                    <a:lnTo>
                      <a:pt x="266" y="990"/>
                    </a:lnTo>
                    <a:lnTo>
                      <a:pt x="252" y="990"/>
                    </a:lnTo>
                    <a:lnTo>
                      <a:pt x="241" y="990"/>
                    </a:lnTo>
                    <a:lnTo>
                      <a:pt x="228" y="990"/>
                    </a:lnTo>
                    <a:lnTo>
                      <a:pt x="216" y="992"/>
                    </a:lnTo>
                    <a:lnTo>
                      <a:pt x="201" y="990"/>
                    </a:lnTo>
                    <a:lnTo>
                      <a:pt x="188" y="990"/>
                    </a:lnTo>
                    <a:lnTo>
                      <a:pt x="175" y="990"/>
                    </a:lnTo>
                    <a:lnTo>
                      <a:pt x="163" y="990"/>
                    </a:lnTo>
                    <a:lnTo>
                      <a:pt x="148" y="988"/>
                    </a:lnTo>
                    <a:lnTo>
                      <a:pt x="135" y="988"/>
                    </a:lnTo>
                    <a:lnTo>
                      <a:pt x="123" y="987"/>
                    </a:lnTo>
                    <a:lnTo>
                      <a:pt x="110" y="987"/>
                    </a:lnTo>
                    <a:lnTo>
                      <a:pt x="95" y="985"/>
                    </a:lnTo>
                    <a:lnTo>
                      <a:pt x="81" y="983"/>
                    </a:lnTo>
                    <a:lnTo>
                      <a:pt x="68" y="981"/>
                    </a:lnTo>
                    <a:lnTo>
                      <a:pt x="55" y="981"/>
                    </a:lnTo>
                    <a:lnTo>
                      <a:pt x="40" y="977"/>
                    </a:lnTo>
                    <a:lnTo>
                      <a:pt x="28" y="975"/>
                    </a:lnTo>
                    <a:lnTo>
                      <a:pt x="13" y="973"/>
                    </a:lnTo>
                    <a:lnTo>
                      <a:pt x="0" y="971"/>
                    </a:lnTo>
                    <a:lnTo>
                      <a:pt x="138" y="34"/>
                    </a:lnTo>
                    <a:lnTo>
                      <a:pt x="235" y="0"/>
                    </a:lnTo>
                    <a:lnTo>
                      <a:pt x="346" y="34"/>
                    </a:lnTo>
                    <a:lnTo>
                      <a:pt x="346" y="34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3030" y="1588"/>
                <a:ext cx="439" cy="401"/>
              </a:xfrm>
              <a:custGeom>
                <a:avLst/>
                <a:gdLst/>
                <a:ahLst/>
                <a:cxnLst>
                  <a:cxn ang="0">
                    <a:pos x="880" y="341"/>
                  </a:cxn>
                  <a:cxn ang="0">
                    <a:pos x="86" y="803"/>
                  </a:cxn>
                  <a:cxn ang="0">
                    <a:pos x="8" y="791"/>
                  </a:cxn>
                  <a:cxn ang="0">
                    <a:pos x="0" y="713"/>
                  </a:cxn>
                  <a:cxn ang="0">
                    <a:pos x="574" y="0"/>
                  </a:cxn>
                  <a:cxn ang="0">
                    <a:pos x="576" y="0"/>
                  </a:cxn>
                  <a:cxn ang="0">
                    <a:pos x="580" y="4"/>
                  </a:cxn>
                  <a:cxn ang="0">
                    <a:pos x="585" y="10"/>
                  </a:cxn>
                  <a:cxn ang="0">
                    <a:pos x="595" y="17"/>
                  </a:cxn>
                  <a:cxn ang="0">
                    <a:pos x="599" y="21"/>
                  </a:cxn>
                  <a:cxn ang="0">
                    <a:pos x="602" y="27"/>
                  </a:cxn>
                  <a:cxn ang="0">
                    <a:pos x="610" y="31"/>
                  </a:cxn>
                  <a:cxn ang="0">
                    <a:pos x="616" y="36"/>
                  </a:cxn>
                  <a:cxn ang="0">
                    <a:pos x="623" y="42"/>
                  </a:cxn>
                  <a:cxn ang="0">
                    <a:pos x="629" y="48"/>
                  </a:cxn>
                  <a:cxn ang="0">
                    <a:pos x="637" y="55"/>
                  </a:cxn>
                  <a:cxn ang="0">
                    <a:pos x="644" y="63"/>
                  </a:cxn>
                  <a:cxn ang="0">
                    <a:pos x="650" y="69"/>
                  </a:cxn>
                  <a:cxn ang="0">
                    <a:pos x="658" y="74"/>
                  </a:cxn>
                  <a:cxn ang="0">
                    <a:pos x="665" y="82"/>
                  </a:cxn>
                  <a:cxn ang="0">
                    <a:pos x="673" y="90"/>
                  </a:cxn>
                  <a:cxn ang="0">
                    <a:pos x="680" y="95"/>
                  </a:cxn>
                  <a:cxn ang="0">
                    <a:pos x="688" y="105"/>
                  </a:cxn>
                  <a:cxn ang="0">
                    <a:pos x="696" y="110"/>
                  </a:cxn>
                  <a:cxn ang="0">
                    <a:pos x="703" y="120"/>
                  </a:cxn>
                  <a:cxn ang="0">
                    <a:pos x="711" y="126"/>
                  </a:cxn>
                  <a:cxn ang="0">
                    <a:pos x="716" y="133"/>
                  </a:cxn>
                  <a:cxn ang="0">
                    <a:pos x="724" y="141"/>
                  </a:cxn>
                  <a:cxn ang="0">
                    <a:pos x="732" y="148"/>
                  </a:cxn>
                  <a:cxn ang="0">
                    <a:pos x="737" y="156"/>
                  </a:cxn>
                  <a:cxn ang="0">
                    <a:pos x="743" y="162"/>
                  </a:cxn>
                  <a:cxn ang="0">
                    <a:pos x="749" y="169"/>
                  </a:cxn>
                  <a:cxn ang="0">
                    <a:pos x="756" y="177"/>
                  </a:cxn>
                  <a:cxn ang="0">
                    <a:pos x="760" y="185"/>
                  </a:cxn>
                  <a:cxn ang="0">
                    <a:pos x="766" y="190"/>
                  </a:cxn>
                  <a:cxn ang="0">
                    <a:pos x="772" y="198"/>
                  </a:cxn>
                  <a:cxn ang="0">
                    <a:pos x="775" y="206"/>
                  </a:cxn>
                  <a:cxn ang="0">
                    <a:pos x="781" y="211"/>
                  </a:cxn>
                  <a:cxn ang="0">
                    <a:pos x="787" y="219"/>
                  </a:cxn>
                  <a:cxn ang="0">
                    <a:pos x="791" y="226"/>
                  </a:cxn>
                  <a:cxn ang="0">
                    <a:pos x="798" y="234"/>
                  </a:cxn>
                  <a:cxn ang="0">
                    <a:pos x="802" y="240"/>
                  </a:cxn>
                  <a:cxn ang="0">
                    <a:pos x="808" y="245"/>
                  </a:cxn>
                  <a:cxn ang="0">
                    <a:pos x="813" y="253"/>
                  </a:cxn>
                  <a:cxn ang="0">
                    <a:pos x="819" y="261"/>
                  </a:cxn>
                  <a:cxn ang="0">
                    <a:pos x="823" y="266"/>
                  </a:cxn>
                  <a:cxn ang="0">
                    <a:pos x="829" y="274"/>
                  </a:cxn>
                  <a:cxn ang="0">
                    <a:pos x="832" y="280"/>
                  </a:cxn>
                  <a:cxn ang="0">
                    <a:pos x="838" y="287"/>
                  </a:cxn>
                  <a:cxn ang="0">
                    <a:pos x="846" y="297"/>
                  </a:cxn>
                  <a:cxn ang="0">
                    <a:pos x="853" y="306"/>
                  </a:cxn>
                  <a:cxn ang="0">
                    <a:pos x="861" y="316"/>
                  </a:cxn>
                  <a:cxn ang="0">
                    <a:pos x="867" y="323"/>
                  </a:cxn>
                  <a:cxn ang="0">
                    <a:pos x="872" y="329"/>
                  </a:cxn>
                  <a:cxn ang="0">
                    <a:pos x="876" y="335"/>
                  </a:cxn>
                  <a:cxn ang="0">
                    <a:pos x="878" y="339"/>
                  </a:cxn>
                  <a:cxn ang="0">
                    <a:pos x="880" y="341"/>
                  </a:cxn>
                  <a:cxn ang="0">
                    <a:pos x="880" y="341"/>
                  </a:cxn>
                </a:cxnLst>
                <a:rect l="0" t="0" r="r" b="b"/>
                <a:pathLst>
                  <a:path w="880" h="803">
                    <a:moveTo>
                      <a:pt x="880" y="341"/>
                    </a:moveTo>
                    <a:lnTo>
                      <a:pt x="86" y="803"/>
                    </a:lnTo>
                    <a:lnTo>
                      <a:pt x="8" y="791"/>
                    </a:lnTo>
                    <a:lnTo>
                      <a:pt x="0" y="713"/>
                    </a:lnTo>
                    <a:lnTo>
                      <a:pt x="574" y="0"/>
                    </a:lnTo>
                    <a:lnTo>
                      <a:pt x="576" y="0"/>
                    </a:lnTo>
                    <a:lnTo>
                      <a:pt x="580" y="4"/>
                    </a:lnTo>
                    <a:lnTo>
                      <a:pt x="585" y="10"/>
                    </a:lnTo>
                    <a:lnTo>
                      <a:pt x="595" y="17"/>
                    </a:lnTo>
                    <a:lnTo>
                      <a:pt x="599" y="21"/>
                    </a:lnTo>
                    <a:lnTo>
                      <a:pt x="602" y="27"/>
                    </a:lnTo>
                    <a:lnTo>
                      <a:pt x="610" y="31"/>
                    </a:lnTo>
                    <a:lnTo>
                      <a:pt x="616" y="36"/>
                    </a:lnTo>
                    <a:lnTo>
                      <a:pt x="623" y="42"/>
                    </a:lnTo>
                    <a:lnTo>
                      <a:pt x="629" y="48"/>
                    </a:lnTo>
                    <a:lnTo>
                      <a:pt x="637" y="55"/>
                    </a:lnTo>
                    <a:lnTo>
                      <a:pt x="644" y="63"/>
                    </a:lnTo>
                    <a:lnTo>
                      <a:pt x="650" y="69"/>
                    </a:lnTo>
                    <a:lnTo>
                      <a:pt x="658" y="74"/>
                    </a:lnTo>
                    <a:lnTo>
                      <a:pt x="665" y="82"/>
                    </a:lnTo>
                    <a:lnTo>
                      <a:pt x="673" y="90"/>
                    </a:lnTo>
                    <a:lnTo>
                      <a:pt x="680" y="95"/>
                    </a:lnTo>
                    <a:lnTo>
                      <a:pt x="688" y="105"/>
                    </a:lnTo>
                    <a:lnTo>
                      <a:pt x="696" y="110"/>
                    </a:lnTo>
                    <a:lnTo>
                      <a:pt x="703" y="120"/>
                    </a:lnTo>
                    <a:lnTo>
                      <a:pt x="711" y="126"/>
                    </a:lnTo>
                    <a:lnTo>
                      <a:pt x="716" y="133"/>
                    </a:lnTo>
                    <a:lnTo>
                      <a:pt x="724" y="141"/>
                    </a:lnTo>
                    <a:lnTo>
                      <a:pt x="732" y="148"/>
                    </a:lnTo>
                    <a:lnTo>
                      <a:pt x="737" y="156"/>
                    </a:lnTo>
                    <a:lnTo>
                      <a:pt x="743" y="162"/>
                    </a:lnTo>
                    <a:lnTo>
                      <a:pt x="749" y="169"/>
                    </a:lnTo>
                    <a:lnTo>
                      <a:pt x="756" y="177"/>
                    </a:lnTo>
                    <a:lnTo>
                      <a:pt x="760" y="185"/>
                    </a:lnTo>
                    <a:lnTo>
                      <a:pt x="766" y="190"/>
                    </a:lnTo>
                    <a:lnTo>
                      <a:pt x="772" y="198"/>
                    </a:lnTo>
                    <a:lnTo>
                      <a:pt x="775" y="206"/>
                    </a:lnTo>
                    <a:lnTo>
                      <a:pt x="781" y="211"/>
                    </a:lnTo>
                    <a:lnTo>
                      <a:pt x="787" y="219"/>
                    </a:lnTo>
                    <a:lnTo>
                      <a:pt x="791" y="226"/>
                    </a:lnTo>
                    <a:lnTo>
                      <a:pt x="798" y="234"/>
                    </a:lnTo>
                    <a:lnTo>
                      <a:pt x="802" y="240"/>
                    </a:lnTo>
                    <a:lnTo>
                      <a:pt x="808" y="245"/>
                    </a:lnTo>
                    <a:lnTo>
                      <a:pt x="813" y="253"/>
                    </a:lnTo>
                    <a:lnTo>
                      <a:pt x="819" y="261"/>
                    </a:lnTo>
                    <a:lnTo>
                      <a:pt x="823" y="266"/>
                    </a:lnTo>
                    <a:lnTo>
                      <a:pt x="829" y="274"/>
                    </a:lnTo>
                    <a:lnTo>
                      <a:pt x="832" y="280"/>
                    </a:lnTo>
                    <a:lnTo>
                      <a:pt x="838" y="287"/>
                    </a:lnTo>
                    <a:lnTo>
                      <a:pt x="846" y="297"/>
                    </a:lnTo>
                    <a:lnTo>
                      <a:pt x="853" y="306"/>
                    </a:lnTo>
                    <a:lnTo>
                      <a:pt x="861" y="316"/>
                    </a:lnTo>
                    <a:lnTo>
                      <a:pt x="867" y="323"/>
                    </a:lnTo>
                    <a:lnTo>
                      <a:pt x="872" y="329"/>
                    </a:lnTo>
                    <a:lnTo>
                      <a:pt x="876" y="335"/>
                    </a:lnTo>
                    <a:lnTo>
                      <a:pt x="878" y="339"/>
                    </a:lnTo>
                    <a:lnTo>
                      <a:pt x="880" y="341"/>
                    </a:lnTo>
                    <a:lnTo>
                      <a:pt x="880" y="341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2209" y="1741"/>
                <a:ext cx="481" cy="341"/>
              </a:xfrm>
              <a:custGeom>
                <a:avLst/>
                <a:gdLst/>
                <a:ahLst/>
                <a:cxnLst>
                  <a:cxn ang="0">
                    <a:pos x="872" y="683"/>
                  </a:cxn>
                  <a:cxn ang="0">
                    <a:pos x="0" y="400"/>
                  </a:cxn>
                  <a:cxn ang="0">
                    <a:pos x="0" y="396"/>
                  </a:cxn>
                  <a:cxn ang="0">
                    <a:pos x="4" y="390"/>
                  </a:cxn>
                  <a:cxn ang="0">
                    <a:pos x="4" y="386"/>
                  </a:cxn>
                  <a:cxn ang="0">
                    <a:pos x="5" y="381"/>
                  </a:cxn>
                  <a:cxn ang="0">
                    <a:pos x="7" y="375"/>
                  </a:cxn>
                  <a:cxn ang="0">
                    <a:pos x="11" y="369"/>
                  </a:cxn>
                  <a:cxn ang="0">
                    <a:pos x="13" y="360"/>
                  </a:cxn>
                  <a:cxn ang="0">
                    <a:pos x="15" y="352"/>
                  </a:cxn>
                  <a:cxn ang="0">
                    <a:pos x="19" y="343"/>
                  </a:cxn>
                  <a:cxn ang="0">
                    <a:pos x="21" y="335"/>
                  </a:cxn>
                  <a:cxn ang="0">
                    <a:pos x="24" y="326"/>
                  </a:cxn>
                  <a:cxn ang="0">
                    <a:pos x="28" y="318"/>
                  </a:cxn>
                  <a:cxn ang="0">
                    <a:pos x="30" y="308"/>
                  </a:cxn>
                  <a:cxn ang="0">
                    <a:pos x="36" y="299"/>
                  </a:cxn>
                  <a:cxn ang="0">
                    <a:pos x="38" y="287"/>
                  </a:cxn>
                  <a:cxn ang="0">
                    <a:pos x="42" y="278"/>
                  </a:cxn>
                  <a:cxn ang="0">
                    <a:pos x="45" y="267"/>
                  </a:cxn>
                  <a:cxn ang="0">
                    <a:pos x="49" y="257"/>
                  </a:cxn>
                  <a:cxn ang="0">
                    <a:pos x="53" y="248"/>
                  </a:cxn>
                  <a:cxn ang="0">
                    <a:pos x="57" y="238"/>
                  </a:cxn>
                  <a:cxn ang="0">
                    <a:pos x="61" y="229"/>
                  </a:cxn>
                  <a:cxn ang="0">
                    <a:pos x="64" y="219"/>
                  </a:cxn>
                  <a:cxn ang="0">
                    <a:pos x="66" y="210"/>
                  </a:cxn>
                  <a:cxn ang="0">
                    <a:pos x="70" y="202"/>
                  </a:cxn>
                  <a:cxn ang="0">
                    <a:pos x="74" y="194"/>
                  </a:cxn>
                  <a:cxn ang="0">
                    <a:pos x="76" y="187"/>
                  </a:cxn>
                  <a:cxn ang="0">
                    <a:pos x="78" y="181"/>
                  </a:cxn>
                  <a:cxn ang="0">
                    <a:pos x="81" y="175"/>
                  </a:cxn>
                  <a:cxn ang="0">
                    <a:pos x="85" y="170"/>
                  </a:cxn>
                  <a:cxn ang="0">
                    <a:pos x="89" y="166"/>
                  </a:cxn>
                  <a:cxn ang="0">
                    <a:pos x="89" y="160"/>
                  </a:cxn>
                  <a:cxn ang="0">
                    <a:pos x="91" y="154"/>
                  </a:cxn>
                  <a:cxn ang="0">
                    <a:pos x="95" y="149"/>
                  </a:cxn>
                  <a:cxn ang="0">
                    <a:pos x="99" y="145"/>
                  </a:cxn>
                  <a:cxn ang="0">
                    <a:pos x="100" y="137"/>
                  </a:cxn>
                  <a:cxn ang="0">
                    <a:pos x="104" y="132"/>
                  </a:cxn>
                  <a:cxn ang="0">
                    <a:pos x="108" y="124"/>
                  </a:cxn>
                  <a:cxn ang="0">
                    <a:pos x="112" y="118"/>
                  </a:cxn>
                  <a:cxn ang="0">
                    <a:pos x="116" y="111"/>
                  </a:cxn>
                  <a:cxn ang="0">
                    <a:pos x="119" y="105"/>
                  </a:cxn>
                  <a:cxn ang="0">
                    <a:pos x="123" y="99"/>
                  </a:cxn>
                  <a:cxn ang="0">
                    <a:pos x="129" y="92"/>
                  </a:cxn>
                  <a:cxn ang="0">
                    <a:pos x="133" y="84"/>
                  </a:cxn>
                  <a:cxn ang="0">
                    <a:pos x="137" y="78"/>
                  </a:cxn>
                  <a:cxn ang="0">
                    <a:pos x="140" y="71"/>
                  </a:cxn>
                  <a:cxn ang="0">
                    <a:pos x="146" y="65"/>
                  </a:cxn>
                  <a:cxn ang="0">
                    <a:pos x="150" y="57"/>
                  </a:cxn>
                  <a:cxn ang="0">
                    <a:pos x="154" y="52"/>
                  </a:cxn>
                  <a:cxn ang="0">
                    <a:pos x="157" y="46"/>
                  </a:cxn>
                  <a:cxn ang="0">
                    <a:pos x="161" y="40"/>
                  </a:cxn>
                  <a:cxn ang="0">
                    <a:pos x="169" y="29"/>
                  </a:cxn>
                  <a:cxn ang="0">
                    <a:pos x="176" y="19"/>
                  </a:cxn>
                  <a:cxn ang="0">
                    <a:pos x="180" y="10"/>
                  </a:cxn>
                  <a:cxn ang="0">
                    <a:pos x="184" y="6"/>
                  </a:cxn>
                  <a:cxn ang="0">
                    <a:pos x="186" y="0"/>
                  </a:cxn>
                  <a:cxn ang="0">
                    <a:pos x="188" y="0"/>
                  </a:cxn>
                  <a:cxn ang="0">
                    <a:pos x="944" y="506"/>
                  </a:cxn>
                  <a:cxn ang="0">
                    <a:pos x="961" y="620"/>
                  </a:cxn>
                  <a:cxn ang="0">
                    <a:pos x="872" y="683"/>
                  </a:cxn>
                  <a:cxn ang="0">
                    <a:pos x="872" y="683"/>
                  </a:cxn>
                </a:cxnLst>
                <a:rect l="0" t="0" r="r" b="b"/>
                <a:pathLst>
                  <a:path w="961" h="683">
                    <a:moveTo>
                      <a:pt x="872" y="683"/>
                    </a:moveTo>
                    <a:lnTo>
                      <a:pt x="0" y="400"/>
                    </a:lnTo>
                    <a:lnTo>
                      <a:pt x="0" y="396"/>
                    </a:lnTo>
                    <a:lnTo>
                      <a:pt x="4" y="390"/>
                    </a:lnTo>
                    <a:lnTo>
                      <a:pt x="4" y="386"/>
                    </a:lnTo>
                    <a:lnTo>
                      <a:pt x="5" y="381"/>
                    </a:lnTo>
                    <a:lnTo>
                      <a:pt x="7" y="375"/>
                    </a:lnTo>
                    <a:lnTo>
                      <a:pt x="11" y="369"/>
                    </a:lnTo>
                    <a:lnTo>
                      <a:pt x="13" y="360"/>
                    </a:lnTo>
                    <a:lnTo>
                      <a:pt x="15" y="352"/>
                    </a:lnTo>
                    <a:lnTo>
                      <a:pt x="19" y="343"/>
                    </a:lnTo>
                    <a:lnTo>
                      <a:pt x="21" y="335"/>
                    </a:lnTo>
                    <a:lnTo>
                      <a:pt x="24" y="326"/>
                    </a:lnTo>
                    <a:lnTo>
                      <a:pt x="28" y="318"/>
                    </a:lnTo>
                    <a:lnTo>
                      <a:pt x="30" y="308"/>
                    </a:lnTo>
                    <a:lnTo>
                      <a:pt x="36" y="299"/>
                    </a:lnTo>
                    <a:lnTo>
                      <a:pt x="38" y="287"/>
                    </a:lnTo>
                    <a:lnTo>
                      <a:pt x="42" y="278"/>
                    </a:lnTo>
                    <a:lnTo>
                      <a:pt x="45" y="267"/>
                    </a:lnTo>
                    <a:lnTo>
                      <a:pt x="49" y="257"/>
                    </a:lnTo>
                    <a:lnTo>
                      <a:pt x="53" y="248"/>
                    </a:lnTo>
                    <a:lnTo>
                      <a:pt x="57" y="238"/>
                    </a:lnTo>
                    <a:lnTo>
                      <a:pt x="61" y="229"/>
                    </a:lnTo>
                    <a:lnTo>
                      <a:pt x="64" y="219"/>
                    </a:lnTo>
                    <a:lnTo>
                      <a:pt x="66" y="210"/>
                    </a:lnTo>
                    <a:lnTo>
                      <a:pt x="70" y="202"/>
                    </a:lnTo>
                    <a:lnTo>
                      <a:pt x="74" y="194"/>
                    </a:lnTo>
                    <a:lnTo>
                      <a:pt x="76" y="187"/>
                    </a:lnTo>
                    <a:lnTo>
                      <a:pt x="78" y="181"/>
                    </a:lnTo>
                    <a:lnTo>
                      <a:pt x="81" y="175"/>
                    </a:lnTo>
                    <a:lnTo>
                      <a:pt x="85" y="170"/>
                    </a:lnTo>
                    <a:lnTo>
                      <a:pt x="89" y="166"/>
                    </a:lnTo>
                    <a:lnTo>
                      <a:pt x="89" y="160"/>
                    </a:lnTo>
                    <a:lnTo>
                      <a:pt x="91" y="154"/>
                    </a:lnTo>
                    <a:lnTo>
                      <a:pt x="95" y="149"/>
                    </a:lnTo>
                    <a:lnTo>
                      <a:pt x="99" y="145"/>
                    </a:lnTo>
                    <a:lnTo>
                      <a:pt x="100" y="137"/>
                    </a:lnTo>
                    <a:lnTo>
                      <a:pt x="104" y="132"/>
                    </a:lnTo>
                    <a:lnTo>
                      <a:pt x="108" y="124"/>
                    </a:lnTo>
                    <a:lnTo>
                      <a:pt x="112" y="118"/>
                    </a:lnTo>
                    <a:lnTo>
                      <a:pt x="116" y="111"/>
                    </a:lnTo>
                    <a:lnTo>
                      <a:pt x="119" y="105"/>
                    </a:lnTo>
                    <a:lnTo>
                      <a:pt x="123" y="99"/>
                    </a:lnTo>
                    <a:lnTo>
                      <a:pt x="129" y="92"/>
                    </a:lnTo>
                    <a:lnTo>
                      <a:pt x="133" y="84"/>
                    </a:lnTo>
                    <a:lnTo>
                      <a:pt x="137" y="78"/>
                    </a:lnTo>
                    <a:lnTo>
                      <a:pt x="140" y="71"/>
                    </a:lnTo>
                    <a:lnTo>
                      <a:pt x="146" y="65"/>
                    </a:lnTo>
                    <a:lnTo>
                      <a:pt x="150" y="57"/>
                    </a:lnTo>
                    <a:lnTo>
                      <a:pt x="154" y="52"/>
                    </a:lnTo>
                    <a:lnTo>
                      <a:pt x="157" y="46"/>
                    </a:lnTo>
                    <a:lnTo>
                      <a:pt x="161" y="40"/>
                    </a:lnTo>
                    <a:lnTo>
                      <a:pt x="169" y="29"/>
                    </a:lnTo>
                    <a:lnTo>
                      <a:pt x="176" y="19"/>
                    </a:lnTo>
                    <a:lnTo>
                      <a:pt x="180" y="10"/>
                    </a:lnTo>
                    <a:lnTo>
                      <a:pt x="184" y="6"/>
                    </a:lnTo>
                    <a:lnTo>
                      <a:pt x="186" y="0"/>
                    </a:lnTo>
                    <a:lnTo>
                      <a:pt x="188" y="0"/>
                    </a:lnTo>
                    <a:lnTo>
                      <a:pt x="944" y="506"/>
                    </a:lnTo>
                    <a:lnTo>
                      <a:pt x="961" y="620"/>
                    </a:lnTo>
                    <a:lnTo>
                      <a:pt x="872" y="683"/>
                    </a:lnTo>
                    <a:lnTo>
                      <a:pt x="872" y="683"/>
                    </a:lnTo>
                    <a:close/>
                  </a:path>
                </a:pathLst>
              </a:custGeom>
              <a:solidFill>
                <a:srgbClr val="FFF2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2639" y="1888"/>
                <a:ext cx="477" cy="476"/>
              </a:xfrm>
              <a:custGeom>
                <a:avLst/>
                <a:gdLst/>
                <a:ahLst/>
                <a:cxnLst>
                  <a:cxn ang="0">
                    <a:pos x="523" y="949"/>
                  </a:cxn>
                  <a:cxn ang="0">
                    <a:pos x="584" y="938"/>
                  </a:cxn>
                  <a:cxn ang="0">
                    <a:pos x="639" y="922"/>
                  </a:cxn>
                  <a:cxn ang="0">
                    <a:pos x="692" y="898"/>
                  </a:cxn>
                  <a:cxn ang="0">
                    <a:pos x="741" y="869"/>
                  </a:cxn>
                  <a:cxn ang="0">
                    <a:pos x="787" y="833"/>
                  </a:cxn>
                  <a:cxn ang="0">
                    <a:pos x="829" y="793"/>
                  </a:cxn>
                  <a:cxn ang="0">
                    <a:pos x="863" y="749"/>
                  </a:cxn>
                  <a:cxn ang="0">
                    <a:pos x="895" y="700"/>
                  </a:cxn>
                  <a:cxn ang="0">
                    <a:pos x="920" y="647"/>
                  </a:cxn>
                  <a:cxn ang="0">
                    <a:pos x="937" y="592"/>
                  </a:cxn>
                  <a:cxn ang="0">
                    <a:pos x="948" y="534"/>
                  </a:cxn>
                  <a:cxn ang="0">
                    <a:pos x="954" y="476"/>
                  </a:cxn>
                  <a:cxn ang="0">
                    <a:pos x="948" y="413"/>
                  </a:cxn>
                  <a:cxn ang="0">
                    <a:pos x="937" y="356"/>
                  </a:cxn>
                  <a:cxn ang="0">
                    <a:pos x="920" y="301"/>
                  </a:cxn>
                  <a:cxn ang="0">
                    <a:pos x="895" y="247"/>
                  </a:cxn>
                  <a:cxn ang="0">
                    <a:pos x="863" y="200"/>
                  </a:cxn>
                  <a:cxn ang="0">
                    <a:pos x="829" y="154"/>
                  </a:cxn>
                  <a:cxn ang="0">
                    <a:pos x="787" y="114"/>
                  </a:cxn>
                  <a:cxn ang="0">
                    <a:pos x="741" y="80"/>
                  </a:cxn>
                  <a:cxn ang="0">
                    <a:pos x="692" y="50"/>
                  </a:cxn>
                  <a:cxn ang="0">
                    <a:pos x="639" y="27"/>
                  </a:cxn>
                  <a:cxn ang="0">
                    <a:pos x="584" y="10"/>
                  </a:cxn>
                  <a:cxn ang="0">
                    <a:pos x="523" y="2"/>
                  </a:cxn>
                  <a:cxn ang="0">
                    <a:pos x="464" y="0"/>
                  </a:cxn>
                  <a:cxn ang="0">
                    <a:pos x="403" y="4"/>
                  </a:cxn>
                  <a:cxn ang="0">
                    <a:pos x="344" y="15"/>
                  </a:cxn>
                  <a:cxn ang="0">
                    <a:pos x="291" y="36"/>
                  </a:cxn>
                  <a:cxn ang="0">
                    <a:pos x="238" y="61"/>
                  </a:cxn>
                  <a:cxn ang="0">
                    <a:pos x="190" y="93"/>
                  </a:cxn>
                  <a:cxn ang="0">
                    <a:pos x="147" y="129"/>
                  </a:cxn>
                  <a:cxn ang="0">
                    <a:pos x="109" y="171"/>
                  </a:cxn>
                  <a:cxn ang="0">
                    <a:pos x="74" y="217"/>
                  </a:cxn>
                  <a:cxn ang="0">
                    <a:pos x="46" y="268"/>
                  </a:cxn>
                  <a:cxn ang="0">
                    <a:pos x="25" y="321"/>
                  </a:cxn>
                  <a:cxn ang="0">
                    <a:pos x="10" y="379"/>
                  </a:cxn>
                  <a:cxn ang="0">
                    <a:pos x="0" y="438"/>
                  </a:cxn>
                  <a:cxn ang="0">
                    <a:pos x="0" y="498"/>
                  </a:cxn>
                  <a:cxn ang="0">
                    <a:pos x="6" y="557"/>
                  </a:cxn>
                  <a:cxn ang="0">
                    <a:pos x="21" y="614"/>
                  </a:cxn>
                  <a:cxn ang="0">
                    <a:pos x="40" y="670"/>
                  </a:cxn>
                  <a:cxn ang="0">
                    <a:pos x="69" y="721"/>
                  </a:cxn>
                  <a:cxn ang="0">
                    <a:pos x="101" y="767"/>
                  </a:cxn>
                  <a:cxn ang="0">
                    <a:pos x="139" y="812"/>
                  </a:cxn>
                  <a:cxn ang="0">
                    <a:pos x="181" y="848"/>
                  </a:cxn>
                  <a:cxn ang="0">
                    <a:pos x="228" y="881"/>
                  </a:cxn>
                  <a:cxn ang="0">
                    <a:pos x="280" y="909"/>
                  </a:cxn>
                  <a:cxn ang="0">
                    <a:pos x="333" y="930"/>
                  </a:cxn>
                  <a:cxn ang="0">
                    <a:pos x="390" y="943"/>
                  </a:cxn>
                  <a:cxn ang="0">
                    <a:pos x="451" y="951"/>
                  </a:cxn>
                </a:cxnLst>
                <a:rect l="0" t="0" r="r" b="b"/>
                <a:pathLst>
                  <a:path w="954" h="953">
                    <a:moveTo>
                      <a:pt x="475" y="953"/>
                    </a:moveTo>
                    <a:lnTo>
                      <a:pt x="489" y="951"/>
                    </a:lnTo>
                    <a:lnTo>
                      <a:pt x="500" y="951"/>
                    </a:lnTo>
                    <a:lnTo>
                      <a:pt x="511" y="951"/>
                    </a:lnTo>
                    <a:lnTo>
                      <a:pt x="523" y="949"/>
                    </a:lnTo>
                    <a:lnTo>
                      <a:pt x="536" y="947"/>
                    </a:lnTo>
                    <a:lnTo>
                      <a:pt x="548" y="945"/>
                    </a:lnTo>
                    <a:lnTo>
                      <a:pt x="559" y="943"/>
                    </a:lnTo>
                    <a:lnTo>
                      <a:pt x="572" y="941"/>
                    </a:lnTo>
                    <a:lnTo>
                      <a:pt x="584" y="938"/>
                    </a:lnTo>
                    <a:lnTo>
                      <a:pt x="593" y="936"/>
                    </a:lnTo>
                    <a:lnTo>
                      <a:pt x="605" y="932"/>
                    </a:lnTo>
                    <a:lnTo>
                      <a:pt x="616" y="930"/>
                    </a:lnTo>
                    <a:lnTo>
                      <a:pt x="627" y="924"/>
                    </a:lnTo>
                    <a:lnTo>
                      <a:pt x="639" y="922"/>
                    </a:lnTo>
                    <a:lnTo>
                      <a:pt x="650" y="917"/>
                    </a:lnTo>
                    <a:lnTo>
                      <a:pt x="662" y="915"/>
                    </a:lnTo>
                    <a:lnTo>
                      <a:pt x="671" y="909"/>
                    </a:lnTo>
                    <a:lnTo>
                      <a:pt x="682" y="903"/>
                    </a:lnTo>
                    <a:lnTo>
                      <a:pt x="692" y="898"/>
                    </a:lnTo>
                    <a:lnTo>
                      <a:pt x="703" y="892"/>
                    </a:lnTo>
                    <a:lnTo>
                      <a:pt x="713" y="886"/>
                    </a:lnTo>
                    <a:lnTo>
                      <a:pt x="722" y="881"/>
                    </a:lnTo>
                    <a:lnTo>
                      <a:pt x="732" y="875"/>
                    </a:lnTo>
                    <a:lnTo>
                      <a:pt x="741" y="869"/>
                    </a:lnTo>
                    <a:lnTo>
                      <a:pt x="751" y="862"/>
                    </a:lnTo>
                    <a:lnTo>
                      <a:pt x="760" y="854"/>
                    </a:lnTo>
                    <a:lnTo>
                      <a:pt x="770" y="848"/>
                    </a:lnTo>
                    <a:lnTo>
                      <a:pt x="779" y="841"/>
                    </a:lnTo>
                    <a:lnTo>
                      <a:pt x="787" y="833"/>
                    </a:lnTo>
                    <a:lnTo>
                      <a:pt x="796" y="827"/>
                    </a:lnTo>
                    <a:lnTo>
                      <a:pt x="804" y="820"/>
                    </a:lnTo>
                    <a:lnTo>
                      <a:pt x="814" y="812"/>
                    </a:lnTo>
                    <a:lnTo>
                      <a:pt x="821" y="803"/>
                    </a:lnTo>
                    <a:lnTo>
                      <a:pt x="829" y="793"/>
                    </a:lnTo>
                    <a:lnTo>
                      <a:pt x="836" y="786"/>
                    </a:lnTo>
                    <a:lnTo>
                      <a:pt x="844" y="776"/>
                    </a:lnTo>
                    <a:lnTo>
                      <a:pt x="850" y="767"/>
                    </a:lnTo>
                    <a:lnTo>
                      <a:pt x="857" y="759"/>
                    </a:lnTo>
                    <a:lnTo>
                      <a:pt x="863" y="749"/>
                    </a:lnTo>
                    <a:lnTo>
                      <a:pt x="871" y="740"/>
                    </a:lnTo>
                    <a:lnTo>
                      <a:pt x="876" y="730"/>
                    </a:lnTo>
                    <a:lnTo>
                      <a:pt x="882" y="721"/>
                    </a:lnTo>
                    <a:lnTo>
                      <a:pt x="888" y="711"/>
                    </a:lnTo>
                    <a:lnTo>
                      <a:pt x="895" y="700"/>
                    </a:lnTo>
                    <a:lnTo>
                      <a:pt x="899" y="690"/>
                    </a:lnTo>
                    <a:lnTo>
                      <a:pt x="905" y="681"/>
                    </a:lnTo>
                    <a:lnTo>
                      <a:pt x="910" y="670"/>
                    </a:lnTo>
                    <a:lnTo>
                      <a:pt x="916" y="660"/>
                    </a:lnTo>
                    <a:lnTo>
                      <a:pt x="920" y="647"/>
                    </a:lnTo>
                    <a:lnTo>
                      <a:pt x="924" y="637"/>
                    </a:lnTo>
                    <a:lnTo>
                      <a:pt x="928" y="626"/>
                    </a:lnTo>
                    <a:lnTo>
                      <a:pt x="931" y="614"/>
                    </a:lnTo>
                    <a:lnTo>
                      <a:pt x="933" y="603"/>
                    </a:lnTo>
                    <a:lnTo>
                      <a:pt x="937" y="592"/>
                    </a:lnTo>
                    <a:lnTo>
                      <a:pt x="941" y="582"/>
                    </a:lnTo>
                    <a:lnTo>
                      <a:pt x="943" y="571"/>
                    </a:lnTo>
                    <a:lnTo>
                      <a:pt x="945" y="557"/>
                    </a:lnTo>
                    <a:lnTo>
                      <a:pt x="947" y="548"/>
                    </a:lnTo>
                    <a:lnTo>
                      <a:pt x="948" y="534"/>
                    </a:lnTo>
                    <a:lnTo>
                      <a:pt x="950" y="523"/>
                    </a:lnTo>
                    <a:lnTo>
                      <a:pt x="952" y="510"/>
                    </a:lnTo>
                    <a:lnTo>
                      <a:pt x="952" y="498"/>
                    </a:lnTo>
                    <a:lnTo>
                      <a:pt x="952" y="487"/>
                    </a:lnTo>
                    <a:lnTo>
                      <a:pt x="954" y="476"/>
                    </a:lnTo>
                    <a:lnTo>
                      <a:pt x="952" y="462"/>
                    </a:lnTo>
                    <a:lnTo>
                      <a:pt x="952" y="449"/>
                    </a:lnTo>
                    <a:lnTo>
                      <a:pt x="952" y="438"/>
                    </a:lnTo>
                    <a:lnTo>
                      <a:pt x="950" y="426"/>
                    </a:lnTo>
                    <a:lnTo>
                      <a:pt x="948" y="413"/>
                    </a:lnTo>
                    <a:lnTo>
                      <a:pt x="947" y="401"/>
                    </a:lnTo>
                    <a:lnTo>
                      <a:pt x="945" y="390"/>
                    </a:lnTo>
                    <a:lnTo>
                      <a:pt x="943" y="379"/>
                    </a:lnTo>
                    <a:lnTo>
                      <a:pt x="941" y="365"/>
                    </a:lnTo>
                    <a:lnTo>
                      <a:pt x="937" y="356"/>
                    </a:lnTo>
                    <a:lnTo>
                      <a:pt x="933" y="342"/>
                    </a:lnTo>
                    <a:lnTo>
                      <a:pt x="931" y="333"/>
                    </a:lnTo>
                    <a:lnTo>
                      <a:pt x="928" y="321"/>
                    </a:lnTo>
                    <a:lnTo>
                      <a:pt x="924" y="310"/>
                    </a:lnTo>
                    <a:lnTo>
                      <a:pt x="920" y="301"/>
                    </a:lnTo>
                    <a:lnTo>
                      <a:pt x="916" y="289"/>
                    </a:lnTo>
                    <a:lnTo>
                      <a:pt x="910" y="278"/>
                    </a:lnTo>
                    <a:lnTo>
                      <a:pt x="905" y="268"/>
                    </a:lnTo>
                    <a:lnTo>
                      <a:pt x="899" y="257"/>
                    </a:lnTo>
                    <a:lnTo>
                      <a:pt x="895" y="247"/>
                    </a:lnTo>
                    <a:lnTo>
                      <a:pt x="888" y="236"/>
                    </a:lnTo>
                    <a:lnTo>
                      <a:pt x="882" y="226"/>
                    </a:lnTo>
                    <a:lnTo>
                      <a:pt x="876" y="217"/>
                    </a:lnTo>
                    <a:lnTo>
                      <a:pt x="871" y="209"/>
                    </a:lnTo>
                    <a:lnTo>
                      <a:pt x="863" y="200"/>
                    </a:lnTo>
                    <a:lnTo>
                      <a:pt x="857" y="188"/>
                    </a:lnTo>
                    <a:lnTo>
                      <a:pt x="850" y="179"/>
                    </a:lnTo>
                    <a:lnTo>
                      <a:pt x="844" y="171"/>
                    </a:lnTo>
                    <a:lnTo>
                      <a:pt x="836" y="162"/>
                    </a:lnTo>
                    <a:lnTo>
                      <a:pt x="829" y="154"/>
                    </a:lnTo>
                    <a:lnTo>
                      <a:pt x="821" y="147"/>
                    </a:lnTo>
                    <a:lnTo>
                      <a:pt x="814" y="139"/>
                    </a:lnTo>
                    <a:lnTo>
                      <a:pt x="804" y="129"/>
                    </a:lnTo>
                    <a:lnTo>
                      <a:pt x="796" y="122"/>
                    </a:lnTo>
                    <a:lnTo>
                      <a:pt x="787" y="114"/>
                    </a:lnTo>
                    <a:lnTo>
                      <a:pt x="779" y="107"/>
                    </a:lnTo>
                    <a:lnTo>
                      <a:pt x="770" y="99"/>
                    </a:lnTo>
                    <a:lnTo>
                      <a:pt x="760" y="93"/>
                    </a:lnTo>
                    <a:lnTo>
                      <a:pt x="751" y="86"/>
                    </a:lnTo>
                    <a:lnTo>
                      <a:pt x="741" y="80"/>
                    </a:lnTo>
                    <a:lnTo>
                      <a:pt x="732" y="74"/>
                    </a:lnTo>
                    <a:lnTo>
                      <a:pt x="722" y="67"/>
                    </a:lnTo>
                    <a:lnTo>
                      <a:pt x="713" y="61"/>
                    </a:lnTo>
                    <a:lnTo>
                      <a:pt x="703" y="55"/>
                    </a:lnTo>
                    <a:lnTo>
                      <a:pt x="692" y="50"/>
                    </a:lnTo>
                    <a:lnTo>
                      <a:pt x="682" y="46"/>
                    </a:lnTo>
                    <a:lnTo>
                      <a:pt x="671" y="40"/>
                    </a:lnTo>
                    <a:lnTo>
                      <a:pt x="662" y="36"/>
                    </a:lnTo>
                    <a:lnTo>
                      <a:pt x="650" y="31"/>
                    </a:lnTo>
                    <a:lnTo>
                      <a:pt x="639" y="27"/>
                    </a:lnTo>
                    <a:lnTo>
                      <a:pt x="627" y="23"/>
                    </a:lnTo>
                    <a:lnTo>
                      <a:pt x="616" y="21"/>
                    </a:lnTo>
                    <a:lnTo>
                      <a:pt x="605" y="15"/>
                    </a:lnTo>
                    <a:lnTo>
                      <a:pt x="593" y="13"/>
                    </a:lnTo>
                    <a:lnTo>
                      <a:pt x="584" y="10"/>
                    </a:lnTo>
                    <a:lnTo>
                      <a:pt x="572" y="8"/>
                    </a:lnTo>
                    <a:lnTo>
                      <a:pt x="559" y="6"/>
                    </a:lnTo>
                    <a:lnTo>
                      <a:pt x="548" y="4"/>
                    </a:lnTo>
                    <a:lnTo>
                      <a:pt x="536" y="2"/>
                    </a:lnTo>
                    <a:lnTo>
                      <a:pt x="523" y="2"/>
                    </a:lnTo>
                    <a:lnTo>
                      <a:pt x="511" y="0"/>
                    </a:lnTo>
                    <a:lnTo>
                      <a:pt x="500" y="0"/>
                    </a:lnTo>
                    <a:lnTo>
                      <a:pt x="489" y="0"/>
                    </a:lnTo>
                    <a:lnTo>
                      <a:pt x="475" y="0"/>
                    </a:lnTo>
                    <a:lnTo>
                      <a:pt x="464" y="0"/>
                    </a:lnTo>
                    <a:lnTo>
                      <a:pt x="451" y="0"/>
                    </a:lnTo>
                    <a:lnTo>
                      <a:pt x="437" y="0"/>
                    </a:lnTo>
                    <a:lnTo>
                      <a:pt x="426" y="2"/>
                    </a:lnTo>
                    <a:lnTo>
                      <a:pt x="413" y="2"/>
                    </a:lnTo>
                    <a:lnTo>
                      <a:pt x="403" y="4"/>
                    </a:lnTo>
                    <a:lnTo>
                      <a:pt x="390" y="6"/>
                    </a:lnTo>
                    <a:lnTo>
                      <a:pt x="380" y="8"/>
                    </a:lnTo>
                    <a:lnTo>
                      <a:pt x="367" y="10"/>
                    </a:lnTo>
                    <a:lnTo>
                      <a:pt x="356" y="13"/>
                    </a:lnTo>
                    <a:lnTo>
                      <a:pt x="344" y="15"/>
                    </a:lnTo>
                    <a:lnTo>
                      <a:pt x="333" y="21"/>
                    </a:lnTo>
                    <a:lnTo>
                      <a:pt x="321" y="23"/>
                    </a:lnTo>
                    <a:lnTo>
                      <a:pt x="312" y="27"/>
                    </a:lnTo>
                    <a:lnTo>
                      <a:pt x="301" y="31"/>
                    </a:lnTo>
                    <a:lnTo>
                      <a:pt x="291" y="36"/>
                    </a:lnTo>
                    <a:lnTo>
                      <a:pt x="280" y="40"/>
                    </a:lnTo>
                    <a:lnTo>
                      <a:pt x="268" y="46"/>
                    </a:lnTo>
                    <a:lnTo>
                      <a:pt x="259" y="50"/>
                    </a:lnTo>
                    <a:lnTo>
                      <a:pt x="249" y="55"/>
                    </a:lnTo>
                    <a:lnTo>
                      <a:pt x="238" y="61"/>
                    </a:lnTo>
                    <a:lnTo>
                      <a:pt x="228" y="67"/>
                    </a:lnTo>
                    <a:lnTo>
                      <a:pt x="219" y="74"/>
                    </a:lnTo>
                    <a:lnTo>
                      <a:pt x="209" y="80"/>
                    </a:lnTo>
                    <a:lnTo>
                      <a:pt x="200" y="86"/>
                    </a:lnTo>
                    <a:lnTo>
                      <a:pt x="190" y="93"/>
                    </a:lnTo>
                    <a:lnTo>
                      <a:pt x="181" y="99"/>
                    </a:lnTo>
                    <a:lnTo>
                      <a:pt x="173" y="107"/>
                    </a:lnTo>
                    <a:lnTo>
                      <a:pt x="164" y="114"/>
                    </a:lnTo>
                    <a:lnTo>
                      <a:pt x="156" y="122"/>
                    </a:lnTo>
                    <a:lnTo>
                      <a:pt x="147" y="129"/>
                    </a:lnTo>
                    <a:lnTo>
                      <a:pt x="139" y="139"/>
                    </a:lnTo>
                    <a:lnTo>
                      <a:pt x="131" y="147"/>
                    </a:lnTo>
                    <a:lnTo>
                      <a:pt x="124" y="154"/>
                    </a:lnTo>
                    <a:lnTo>
                      <a:pt x="114" y="162"/>
                    </a:lnTo>
                    <a:lnTo>
                      <a:pt x="109" y="171"/>
                    </a:lnTo>
                    <a:lnTo>
                      <a:pt x="101" y="179"/>
                    </a:lnTo>
                    <a:lnTo>
                      <a:pt x="93" y="188"/>
                    </a:lnTo>
                    <a:lnTo>
                      <a:pt x="88" y="200"/>
                    </a:lnTo>
                    <a:lnTo>
                      <a:pt x="82" y="209"/>
                    </a:lnTo>
                    <a:lnTo>
                      <a:pt x="74" y="217"/>
                    </a:lnTo>
                    <a:lnTo>
                      <a:pt x="69" y="226"/>
                    </a:lnTo>
                    <a:lnTo>
                      <a:pt x="61" y="236"/>
                    </a:lnTo>
                    <a:lnTo>
                      <a:pt x="57" y="247"/>
                    </a:lnTo>
                    <a:lnTo>
                      <a:pt x="52" y="257"/>
                    </a:lnTo>
                    <a:lnTo>
                      <a:pt x="46" y="268"/>
                    </a:lnTo>
                    <a:lnTo>
                      <a:pt x="40" y="278"/>
                    </a:lnTo>
                    <a:lnTo>
                      <a:pt x="38" y="289"/>
                    </a:lnTo>
                    <a:lnTo>
                      <a:pt x="33" y="301"/>
                    </a:lnTo>
                    <a:lnTo>
                      <a:pt x="29" y="310"/>
                    </a:lnTo>
                    <a:lnTo>
                      <a:pt x="25" y="321"/>
                    </a:lnTo>
                    <a:lnTo>
                      <a:pt x="21" y="333"/>
                    </a:lnTo>
                    <a:lnTo>
                      <a:pt x="17" y="342"/>
                    </a:lnTo>
                    <a:lnTo>
                      <a:pt x="14" y="356"/>
                    </a:lnTo>
                    <a:lnTo>
                      <a:pt x="12" y="365"/>
                    </a:lnTo>
                    <a:lnTo>
                      <a:pt x="10" y="379"/>
                    </a:lnTo>
                    <a:lnTo>
                      <a:pt x="6" y="390"/>
                    </a:lnTo>
                    <a:lnTo>
                      <a:pt x="6" y="401"/>
                    </a:lnTo>
                    <a:lnTo>
                      <a:pt x="4" y="413"/>
                    </a:lnTo>
                    <a:lnTo>
                      <a:pt x="4" y="426"/>
                    </a:lnTo>
                    <a:lnTo>
                      <a:pt x="0" y="438"/>
                    </a:lnTo>
                    <a:lnTo>
                      <a:pt x="0" y="449"/>
                    </a:lnTo>
                    <a:lnTo>
                      <a:pt x="0" y="462"/>
                    </a:lnTo>
                    <a:lnTo>
                      <a:pt x="0" y="476"/>
                    </a:lnTo>
                    <a:lnTo>
                      <a:pt x="0" y="487"/>
                    </a:lnTo>
                    <a:lnTo>
                      <a:pt x="0" y="498"/>
                    </a:lnTo>
                    <a:lnTo>
                      <a:pt x="0" y="510"/>
                    </a:lnTo>
                    <a:lnTo>
                      <a:pt x="4" y="523"/>
                    </a:lnTo>
                    <a:lnTo>
                      <a:pt x="4" y="534"/>
                    </a:lnTo>
                    <a:lnTo>
                      <a:pt x="6" y="548"/>
                    </a:lnTo>
                    <a:lnTo>
                      <a:pt x="6" y="557"/>
                    </a:lnTo>
                    <a:lnTo>
                      <a:pt x="10" y="571"/>
                    </a:lnTo>
                    <a:lnTo>
                      <a:pt x="12" y="582"/>
                    </a:lnTo>
                    <a:lnTo>
                      <a:pt x="14" y="592"/>
                    </a:lnTo>
                    <a:lnTo>
                      <a:pt x="17" y="603"/>
                    </a:lnTo>
                    <a:lnTo>
                      <a:pt x="21" y="614"/>
                    </a:lnTo>
                    <a:lnTo>
                      <a:pt x="25" y="626"/>
                    </a:lnTo>
                    <a:lnTo>
                      <a:pt x="29" y="637"/>
                    </a:lnTo>
                    <a:lnTo>
                      <a:pt x="33" y="647"/>
                    </a:lnTo>
                    <a:lnTo>
                      <a:pt x="38" y="660"/>
                    </a:lnTo>
                    <a:lnTo>
                      <a:pt x="40" y="670"/>
                    </a:lnTo>
                    <a:lnTo>
                      <a:pt x="46" y="681"/>
                    </a:lnTo>
                    <a:lnTo>
                      <a:pt x="52" y="690"/>
                    </a:lnTo>
                    <a:lnTo>
                      <a:pt x="57" y="700"/>
                    </a:lnTo>
                    <a:lnTo>
                      <a:pt x="61" y="711"/>
                    </a:lnTo>
                    <a:lnTo>
                      <a:pt x="69" y="721"/>
                    </a:lnTo>
                    <a:lnTo>
                      <a:pt x="74" y="730"/>
                    </a:lnTo>
                    <a:lnTo>
                      <a:pt x="82" y="740"/>
                    </a:lnTo>
                    <a:lnTo>
                      <a:pt x="88" y="749"/>
                    </a:lnTo>
                    <a:lnTo>
                      <a:pt x="93" y="759"/>
                    </a:lnTo>
                    <a:lnTo>
                      <a:pt x="101" y="767"/>
                    </a:lnTo>
                    <a:lnTo>
                      <a:pt x="109" y="776"/>
                    </a:lnTo>
                    <a:lnTo>
                      <a:pt x="114" y="786"/>
                    </a:lnTo>
                    <a:lnTo>
                      <a:pt x="124" y="793"/>
                    </a:lnTo>
                    <a:lnTo>
                      <a:pt x="131" y="803"/>
                    </a:lnTo>
                    <a:lnTo>
                      <a:pt x="139" y="812"/>
                    </a:lnTo>
                    <a:lnTo>
                      <a:pt x="147" y="820"/>
                    </a:lnTo>
                    <a:lnTo>
                      <a:pt x="156" y="827"/>
                    </a:lnTo>
                    <a:lnTo>
                      <a:pt x="164" y="833"/>
                    </a:lnTo>
                    <a:lnTo>
                      <a:pt x="173" y="841"/>
                    </a:lnTo>
                    <a:lnTo>
                      <a:pt x="181" y="848"/>
                    </a:lnTo>
                    <a:lnTo>
                      <a:pt x="190" y="854"/>
                    </a:lnTo>
                    <a:lnTo>
                      <a:pt x="200" y="862"/>
                    </a:lnTo>
                    <a:lnTo>
                      <a:pt x="209" y="869"/>
                    </a:lnTo>
                    <a:lnTo>
                      <a:pt x="219" y="875"/>
                    </a:lnTo>
                    <a:lnTo>
                      <a:pt x="228" y="881"/>
                    </a:lnTo>
                    <a:lnTo>
                      <a:pt x="238" y="886"/>
                    </a:lnTo>
                    <a:lnTo>
                      <a:pt x="249" y="892"/>
                    </a:lnTo>
                    <a:lnTo>
                      <a:pt x="259" y="898"/>
                    </a:lnTo>
                    <a:lnTo>
                      <a:pt x="268" y="903"/>
                    </a:lnTo>
                    <a:lnTo>
                      <a:pt x="280" y="909"/>
                    </a:lnTo>
                    <a:lnTo>
                      <a:pt x="291" y="915"/>
                    </a:lnTo>
                    <a:lnTo>
                      <a:pt x="301" y="917"/>
                    </a:lnTo>
                    <a:lnTo>
                      <a:pt x="312" y="922"/>
                    </a:lnTo>
                    <a:lnTo>
                      <a:pt x="321" y="924"/>
                    </a:lnTo>
                    <a:lnTo>
                      <a:pt x="333" y="930"/>
                    </a:lnTo>
                    <a:lnTo>
                      <a:pt x="344" y="932"/>
                    </a:lnTo>
                    <a:lnTo>
                      <a:pt x="356" y="936"/>
                    </a:lnTo>
                    <a:lnTo>
                      <a:pt x="367" y="938"/>
                    </a:lnTo>
                    <a:lnTo>
                      <a:pt x="380" y="941"/>
                    </a:lnTo>
                    <a:lnTo>
                      <a:pt x="390" y="943"/>
                    </a:lnTo>
                    <a:lnTo>
                      <a:pt x="403" y="945"/>
                    </a:lnTo>
                    <a:lnTo>
                      <a:pt x="413" y="947"/>
                    </a:lnTo>
                    <a:lnTo>
                      <a:pt x="426" y="949"/>
                    </a:lnTo>
                    <a:lnTo>
                      <a:pt x="437" y="951"/>
                    </a:lnTo>
                    <a:lnTo>
                      <a:pt x="451" y="951"/>
                    </a:lnTo>
                    <a:lnTo>
                      <a:pt x="464" y="951"/>
                    </a:lnTo>
                    <a:lnTo>
                      <a:pt x="475" y="953"/>
                    </a:lnTo>
                    <a:lnTo>
                      <a:pt x="475" y="953"/>
                    </a:lnTo>
                    <a:close/>
                  </a:path>
                </a:pathLst>
              </a:custGeom>
              <a:solidFill>
                <a:srgbClr val="E6803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0" name="Freeform 29"/>
              <p:cNvSpPr>
                <a:spLocks/>
              </p:cNvSpPr>
              <p:nvPr/>
            </p:nvSpPr>
            <p:spPr bwMode="auto">
              <a:xfrm>
                <a:off x="2692" y="1939"/>
                <a:ext cx="368" cy="369"/>
              </a:xfrm>
              <a:custGeom>
                <a:avLst/>
                <a:gdLst/>
                <a:ahLst/>
                <a:cxnLst>
                  <a:cxn ang="0">
                    <a:pos x="404" y="734"/>
                  </a:cxn>
                  <a:cxn ang="0">
                    <a:pos x="448" y="726"/>
                  </a:cxn>
                  <a:cxn ang="0">
                    <a:pos x="492" y="713"/>
                  </a:cxn>
                  <a:cxn ang="0">
                    <a:pos x="532" y="696"/>
                  </a:cxn>
                  <a:cxn ang="0">
                    <a:pos x="572" y="673"/>
                  </a:cxn>
                  <a:cxn ang="0">
                    <a:pos x="606" y="646"/>
                  </a:cxn>
                  <a:cxn ang="0">
                    <a:pos x="636" y="616"/>
                  </a:cxn>
                  <a:cxn ang="0">
                    <a:pos x="665" y="580"/>
                  </a:cxn>
                  <a:cxn ang="0">
                    <a:pos x="689" y="544"/>
                  </a:cxn>
                  <a:cxn ang="0">
                    <a:pos x="707" y="504"/>
                  </a:cxn>
                  <a:cxn ang="0">
                    <a:pos x="722" y="460"/>
                  </a:cxn>
                  <a:cxn ang="0">
                    <a:pos x="729" y="414"/>
                  </a:cxn>
                  <a:cxn ang="0">
                    <a:pos x="735" y="371"/>
                  </a:cxn>
                  <a:cxn ang="0">
                    <a:pos x="729" y="321"/>
                  </a:cxn>
                  <a:cxn ang="0">
                    <a:pos x="722" y="276"/>
                  </a:cxn>
                  <a:cxn ang="0">
                    <a:pos x="707" y="232"/>
                  </a:cxn>
                  <a:cxn ang="0">
                    <a:pos x="689" y="192"/>
                  </a:cxn>
                  <a:cxn ang="0">
                    <a:pos x="665" y="154"/>
                  </a:cxn>
                  <a:cxn ang="0">
                    <a:pos x="636" y="120"/>
                  </a:cxn>
                  <a:cxn ang="0">
                    <a:pos x="606" y="87"/>
                  </a:cxn>
                  <a:cxn ang="0">
                    <a:pos x="572" y="61"/>
                  </a:cxn>
                  <a:cxn ang="0">
                    <a:pos x="532" y="38"/>
                  </a:cxn>
                  <a:cxn ang="0">
                    <a:pos x="492" y="21"/>
                  </a:cxn>
                  <a:cxn ang="0">
                    <a:pos x="448" y="7"/>
                  </a:cxn>
                  <a:cxn ang="0">
                    <a:pos x="404" y="0"/>
                  </a:cxn>
                  <a:cxn ang="0">
                    <a:pos x="357" y="0"/>
                  </a:cxn>
                  <a:cxn ang="0">
                    <a:pos x="309" y="4"/>
                  </a:cxn>
                  <a:cxn ang="0">
                    <a:pos x="266" y="11"/>
                  </a:cxn>
                  <a:cxn ang="0">
                    <a:pos x="222" y="28"/>
                  </a:cxn>
                  <a:cxn ang="0">
                    <a:pos x="182" y="45"/>
                  </a:cxn>
                  <a:cxn ang="0">
                    <a:pos x="146" y="70"/>
                  </a:cxn>
                  <a:cxn ang="0">
                    <a:pos x="112" y="101"/>
                  </a:cxn>
                  <a:cxn ang="0">
                    <a:pos x="81" y="131"/>
                  </a:cxn>
                  <a:cxn ang="0">
                    <a:pos x="55" y="167"/>
                  </a:cxn>
                  <a:cxn ang="0">
                    <a:pos x="34" y="207"/>
                  </a:cxn>
                  <a:cxn ang="0">
                    <a:pos x="17" y="249"/>
                  </a:cxn>
                  <a:cxn ang="0">
                    <a:pos x="5" y="295"/>
                  </a:cxn>
                  <a:cxn ang="0">
                    <a:pos x="0" y="340"/>
                  </a:cxn>
                  <a:cxn ang="0">
                    <a:pos x="0" y="388"/>
                  </a:cxn>
                  <a:cxn ang="0">
                    <a:pos x="4" y="433"/>
                  </a:cxn>
                  <a:cxn ang="0">
                    <a:pos x="15" y="477"/>
                  </a:cxn>
                  <a:cxn ang="0">
                    <a:pos x="30" y="519"/>
                  </a:cxn>
                  <a:cxn ang="0">
                    <a:pos x="51" y="559"/>
                  </a:cxn>
                  <a:cxn ang="0">
                    <a:pos x="74" y="595"/>
                  </a:cxn>
                  <a:cxn ang="0">
                    <a:pos x="106" y="629"/>
                  </a:cxn>
                  <a:cxn ang="0">
                    <a:pos x="138" y="658"/>
                  </a:cxn>
                  <a:cxn ang="0">
                    <a:pos x="175" y="683"/>
                  </a:cxn>
                  <a:cxn ang="0">
                    <a:pos x="213" y="703"/>
                  </a:cxn>
                  <a:cxn ang="0">
                    <a:pos x="256" y="721"/>
                  </a:cxn>
                  <a:cxn ang="0">
                    <a:pos x="300" y="730"/>
                  </a:cxn>
                  <a:cxn ang="0">
                    <a:pos x="347" y="736"/>
                  </a:cxn>
                </a:cxnLst>
                <a:rect l="0" t="0" r="r" b="b"/>
                <a:pathLst>
                  <a:path w="735" h="738">
                    <a:moveTo>
                      <a:pt x="366" y="738"/>
                    </a:moveTo>
                    <a:lnTo>
                      <a:pt x="376" y="736"/>
                    </a:lnTo>
                    <a:lnTo>
                      <a:pt x="385" y="736"/>
                    </a:lnTo>
                    <a:lnTo>
                      <a:pt x="393" y="736"/>
                    </a:lnTo>
                    <a:lnTo>
                      <a:pt x="404" y="734"/>
                    </a:lnTo>
                    <a:lnTo>
                      <a:pt x="412" y="732"/>
                    </a:lnTo>
                    <a:lnTo>
                      <a:pt x="422" y="730"/>
                    </a:lnTo>
                    <a:lnTo>
                      <a:pt x="431" y="730"/>
                    </a:lnTo>
                    <a:lnTo>
                      <a:pt x="441" y="728"/>
                    </a:lnTo>
                    <a:lnTo>
                      <a:pt x="448" y="726"/>
                    </a:lnTo>
                    <a:lnTo>
                      <a:pt x="458" y="724"/>
                    </a:lnTo>
                    <a:lnTo>
                      <a:pt x="465" y="722"/>
                    </a:lnTo>
                    <a:lnTo>
                      <a:pt x="475" y="721"/>
                    </a:lnTo>
                    <a:lnTo>
                      <a:pt x="482" y="717"/>
                    </a:lnTo>
                    <a:lnTo>
                      <a:pt x="492" y="713"/>
                    </a:lnTo>
                    <a:lnTo>
                      <a:pt x="499" y="711"/>
                    </a:lnTo>
                    <a:lnTo>
                      <a:pt x="509" y="709"/>
                    </a:lnTo>
                    <a:lnTo>
                      <a:pt x="517" y="703"/>
                    </a:lnTo>
                    <a:lnTo>
                      <a:pt x="524" y="700"/>
                    </a:lnTo>
                    <a:lnTo>
                      <a:pt x="532" y="696"/>
                    </a:lnTo>
                    <a:lnTo>
                      <a:pt x="541" y="692"/>
                    </a:lnTo>
                    <a:lnTo>
                      <a:pt x="547" y="686"/>
                    </a:lnTo>
                    <a:lnTo>
                      <a:pt x="556" y="683"/>
                    </a:lnTo>
                    <a:lnTo>
                      <a:pt x="562" y="679"/>
                    </a:lnTo>
                    <a:lnTo>
                      <a:pt x="572" y="673"/>
                    </a:lnTo>
                    <a:lnTo>
                      <a:pt x="577" y="667"/>
                    </a:lnTo>
                    <a:lnTo>
                      <a:pt x="585" y="664"/>
                    </a:lnTo>
                    <a:lnTo>
                      <a:pt x="593" y="658"/>
                    </a:lnTo>
                    <a:lnTo>
                      <a:pt x="600" y="652"/>
                    </a:lnTo>
                    <a:lnTo>
                      <a:pt x="606" y="646"/>
                    </a:lnTo>
                    <a:lnTo>
                      <a:pt x="612" y="641"/>
                    </a:lnTo>
                    <a:lnTo>
                      <a:pt x="619" y="635"/>
                    </a:lnTo>
                    <a:lnTo>
                      <a:pt x="627" y="629"/>
                    </a:lnTo>
                    <a:lnTo>
                      <a:pt x="632" y="622"/>
                    </a:lnTo>
                    <a:lnTo>
                      <a:pt x="636" y="616"/>
                    </a:lnTo>
                    <a:lnTo>
                      <a:pt x="642" y="608"/>
                    </a:lnTo>
                    <a:lnTo>
                      <a:pt x="650" y="603"/>
                    </a:lnTo>
                    <a:lnTo>
                      <a:pt x="655" y="595"/>
                    </a:lnTo>
                    <a:lnTo>
                      <a:pt x="659" y="587"/>
                    </a:lnTo>
                    <a:lnTo>
                      <a:pt x="665" y="580"/>
                    </a:lnTo>
                    <a:lnTo>
                      <a:pt x="670" y="574"/>
                    </a:lnTo>
                    <a:lnTo>
                      <a:pt x="674" y="565"/>
                    </a:lnTo>
                    <a:lnTo>
                      <a:pt x="680" y="559"/>
                    </a:lnTo>
                    <a:lnTo>
                      <a:pt x="684" y="549"/>
                    </a:lnTo>
                    <a:lnTo>
                      <a:pt x="689" y="544"/>
                    </a:lnTo>
                    <a:lnTo>
                      <a:pt x="693" y="534"/>
                    </a:lnTo>
                    <a:lnTo>
                      <a:pt x="697" y="527"/>
                    </a:lnTo>
                    <a:lnTo>
                      <a:pt x="701" y="519"/>
                    </a:lnTo>
                    <a:lnTo>
                      <a:pt x="705" y="511"/>
                    </a:lnTo>
                    <a:lnTo>
                      <a:pt x="707" y="504"/>
                    </a:lnTo>
                    <a:lnTo>
                      <a:pt x="710" y="494"/>
                    </a:lnTo>
                    <a:lnTo>
                      <a:pt x="714" y="487"/>
                    </a:lnTo>
                    <a:lnTo>
                      <a:pt x="718" y="477"/>
                    </a:lnTo>
                    <a:lnTo>
                      <a:pt x="720" y="470"/>
                    </a:lnTo>
                    <a:lnTo>
                      <a:pt x="722" y="460"/>
                    </a:lnTo>
                    <a:lnTo>
                      <a:pt x="724" y="452"/>
                    </a:lnTo>
                    <a:lnTo>
                      <a:pt x="726" y="443"/>
                    </a:lnTo>
                    <a:lnTo>
                      <a:pt x="727" y="433"/>
                    </a:lnTo>
                    <a:lnTo>
                      <a:pt x="727" y="424"/>
                    </a:lnTo>
                    <a:lnTo>
                      <a:pt x="729" y="414"/>
                    </a:lnTo>
                    <a:lnTo>
                      <a:pt x="731" y="407"/>
                    </a:lnTo>
                    <a:lnTo>
                      <a:pt x="733" y="395"/>
                    </a:lnTo>
                    <a:lnTo>
                      <a:pt x="733" y="388"/>
                    </a:lnTo>
                    <a:lnTo>
                      <a:pt x="733" y="378"/>
                    </a:lnTo>
                    <a:lnTo>
                      <a:pt x="735" y="371"/>
                    </a:lnTo>
                    <a:lnTo>
                      <a:pt x="733" y="361"/>
                    </a:lnTo>
                    <a:lnTo>
                      <a:pt x="733" y="350"/>
                    </a:lnTo>
                    <a:lnTo>
                      <a:pt x="733" y="340"/>
                    </a:lnTo>
                    <a:lnTo>
                      <a:pt x="731" y="331"/>
                    </a:lnTo>
                    <a:lnTo>
                      <a:pt x="729" y="321"/>
                    </a:lnTo>
                    <a:lnTo>
                      <a:pt x="727" y="312"/>
                    </a:lnTo>
                    <a:lnTo>
                      <a:pt x="727" y="302"/>
                    </a:lnTo>
                    <a:lnTo>
                      <a:pt x="726" y="295"/>
                    </a:lnTo>
                    <a:lnTo>
                      <a:pt x="724" y="285"/>
                    </a:lnTo>
                    <a:lnTo>
                      <a:pt x="722" y="276"/>
                    </a:lnTo>
                    <a:lnTo>
                      <a:pt x="720" y="268"/>
                    </a:lnTo>
                    <a:lnTo>
                      <a:pt x="718" y="258"/>
                    </a:lnTo>
                    <a:lnTo>
                      <a:pt x="714" y="249"/>
                    </a:lnTo>
                    <a:lnTo>
                      <a:pt x="710" y="241"/>
                    </a:lnTo>
                    <a:lnTo>
                      <a:pt x="707" y="232"/>
                    </a:lnTo>
                    <a:lnTo>
                      <a:pt x="705" y="224"/>
                    </a:lnTo>
                    <a:lnTo>
                      <a:pt x="701" y="215"/>
                    </a:lnTo>
                    <a:lnTo>
                      <a:pt x="697" y="207"/>
                    </a:lnTo>
                    <a:lnTo>
                      <a:pt x="693" y="199"/>
                    </a:lnTo>
                    <a:lnTo>
                      <a:pt x="689" y="192"/>
                    </a:lnTo>
                    <a:lnTo>
                      <a:pt x="684" y="182"/>
                    </a:lnTo>
                    <a:lnTo>
                      <a:pt x="680" y="177"/>
                    </a:lnTo>
                    <a:lnTo>
                      <a:pt x="674" y="167"/>
                    </a:lnTo>
                    <a:lnTo>
                      <a:pt x="670" y="161"/>
                    </a:lnTo>
                    <a:lnTo>
                      <a:pt x="665" y="154"/>
                    </a:lnTo>
                    <a:lnTo>
                      <a:pt x="659" y="146"/>
                    </a:lnTo>
                    <a:lnTo>
                      <a:pt x="655" y="139"/>
                    </a:lnTo>
                    <a:lnTo>
                      <a:pt x="650" y="131"/>
                    </a:lnTo>
                    <a:lnTo>
                      <a:pt x="642" y="125"/>
                    </a:lnTo>
                    <a:lnTo>
                      <a:pt x="636" y="120"/>
                    </a:lnTo>
                    <a:lnTo>
                      <a:pt x="632" y="112"/>
                    </a:lnTo>
                    <a:lnTo>
                      <a:pt x="627" y="106"/>
                    </a:lnTo>
                    <a:lnTo>
                      <a:pt x="619" y="101"/>
                    </a:lnTo>
                    <a:lnTo>
                      <a:pt x="612" y="93"/>
                    </a:lnTo>
                    <a:lnTo>
                      <a:pt x="606" y="87"/>
                    </a:lnTo>
                    <a:lnTo>
                      <a:pt x="600" y="82"/>
                    </a:lnTo>
                    <a:lnTo>
                      <a:pt x="593" y="76"/>
                    </a:lnTo>
                    <a:lnTo>
                      <a:pt x="585" y="70"/>
                    </a:lnTo>
                    <a:lnTo>
                      <a:pt x="577" y="66"/>
                    </a:lnTo>
                    <a:lnTo>
                      <a:pt x="572" y="61"/>
                    </a:lnTo>
                    <a:lnTo>
                      <a:pt x="562" y="55"/>
                    </a:lnTo>
                    <a:lnTo>
                      <a:pt x="556" y="51"/>
                    </a:lnTo>
                    <a:lnTo>
                      <a:pt x="547" y="45"/>
                    </a:lnTo>
                    <a:lnTo>
                      <a:pt x="541" y="44"/>
                    </a:lnTo>
                    <a:lnTo>
                      <a:pt x="532" y="38"/>
                    </a:lnTo>
                    <a:lnTo>
                      <a:pt x="524" y="34"/>
                    </a:lnTo>
                    <a:lnTo>
                      <a:pt x="517" y="30"/>
                    </a:lnTo>
                    <a:lnTo>
                      <a:pt x="509" y="28"/>
                    </a:lnTo>
                    <a:lnTo>
                      <a:pt x="499" y="23"/>
                    </a:lnTo>
                    <a:lnTo>
                      <a:pt x="492" y="21"/>
                    </a:lnTo>
                    <a:lnTo>
                      <a:pt x="482" y="17"/>
                    </a:lnTo>
                    <a:lnTo>
                      <a:pt x="475" y="15"/>
                    </a:lnTo>
                    <a:lnTo>
                      <a:pt x="465" y="11"/>
                    </a:lnTo>
                    <a:lnTo>
                      <a:pt x="458" y="9"/>
                    </a:lnTo>
                    <a:lnTo>
                      <a:pt x="448" y="7"/>
                    </a:lnTo>
                    <a:lnTo>
                      <a:pt x="441" y="6"/>
                    </a:lnTo>
                    <a:lnTo>
                      <a:pt x="431" y="4"/>
                    </a:lnTo>
                    <a:lnTo>
                      <a:pt x="422" y="4"/>
                    </a:lnTo>
                    <a:lnTo>
                      <a:pt x="412" y="0"/>
                    </a:lnTo>
                    <a:lnTo>
                      <a:pt x="404" y="0"/>
                    </a:lnTo>
                    <a:lnTo>
                      <a:pt x="393" y="0"/>
                    </a:lnTo>
                    <a:lnTo>
                      <a:pt x="385" y="0"/>
                    </a:lnTo>
                    <a:lnTo>
                      <a:pt x="376" y="0"/>
                    </a:lnTo>
                    <a:lnTo>
                      <a:pt x="366" y="0"/>
                    </a:lnTo>
                    <a:lnTo>
                      <a:pt x="357" y="0"/>
                    </a:lnTo>
                    <a:lnTo>
                      <a:pt x="347" y="0"/>
                    </a:lnTo>
                    <a:lnTo>
                      <a:pt x="338" y="0"/>
                    </a:lnTo>
                    <a:lnTo>
                      <a:pt x="328" y="0"/>
                    </a:lnTo>
                    <a:lnTo>
                      <a:pt x="319" y="0"/>
                    </a:lnTo>
                    <a:lnTo>
                      <a:pt x="309" y="4"/>
                    </a:lnTo>
                    <a:lnTo>
                      <a:pt x="300" y="4"/>
                    </a:lnTo>
                    <a:lnTo>
                      <a:pt x="292" y="6"/>
                    </a:lnTo>
                    <a:lnTo>
                      <a:pt x="283" y="7"/>
                    </a:lnTo>
                    <a:lnTo>
                      <a:pt x="273" y="9"/>
                    </a:lnTo>
                    <a:lnTo>
                      <a:pt x="266" y="11"/>
                    </a:lnTo>
                    <a:lnTo>
                      <a:pt x="256" y="15"/>
                    </a:lnTo>
                    <a:lnTo>
                      <a:pt x="247" y="17"/>
                    </a:lnTo>
                    <a:lnTo>
                      <a:pt x="239" y="21"/>
                    </a:lnTo>
                    <a:lnTo>
                      <a:pt x="230" y="23"/>
                    </a:lnTo>
                    <a:lnTo>
                      <a:pt x="222" y="28"/>
                    </a:lnTo>
                    <a:lnTo>
                      <a:pt x="213" y="30"/>
                    </a:lnTo>
                    <a:lnTo>
                      <a:pt x="205" y="34"/>
                    </a:lnTo>
                    <a:lnTo>
                      <a:pt x="197" y="38"/>
                    </a:lnTo>
                    <a:lnTo>
                      <a:pt x="190" y="44"/>
                    </a:lnTo>
                    <a:lnTo>
                      <a:pt x="182" y="45"/>
                    </a:lnTo>
                    <a:lnTo>
                      <a:pt x="175" y="51"/>
                    </a:lnTo>
                    <a:lnTo>
                      <a:pt x="167" y="55"/>
                    </a:lnTo>
                    <a:lnTo>
                      <a:pt x="161" y="61"/>
                    </a:lnTo>
                    <a:lnTo>
                      <a:pt x="154" y="66"/>
                    </a:lnTo>
                    <a:lnTo>
                      <a:pt x="146" y="70"/>
                    </a:lnTo>
                    <a:lnTo>
                      <a:pt x="138" y="76"/>
                    </a:lnTo>
                    <a:lnTo>
                      <a:pt x="131" y="82"/>
                    </a:lnTo>
                    <a:lnTo>
                      <a:pt x="125" y="87"/>
                    </a:lnTo>
                    <a:lnTo>
                      <a:pt x="118" y="93"/>
                    </a:lnTo>
                    <a:lnTo>
                      <a:pt x="112" y="101"/>
                    </a:lnTo>
                    <a:lnTo>
                      <a:pt x="106" y="106"/>
                    </a:lnTo>
                    <a:lnTo>
                      <a:pt x="100" y="112"/>
                    </a:lnTo>
                    <a:lnTo>
                      <a:pt x="93" y="120"/>
                    </a:lnTo>
                    <a:lnTo>
                      <a:pt x="87" y="125"/>
                    </a:lnTo>
                    <a:lnTo>
                      <a:pt x="81" y="131"/>
                    </a:lnTo>
                    <a:lnTo>
                      <a:pt x="74" y="139"/>
                    </a:lnTo>
                    <a:lnTo>
                      <a:pt x="70" y="146"/>
                    </a:lnTo>
                    <a:lnTo>
                      <a:pt x="64" y="154"/>
                    </a:lnTo>
                    <a:lnTo>
                      <a:pt x="61" y="161"/>
                    </a:lnTo>
                    <a:lnTo>
                      <a:pt x="55" y="167"/>
                    </a:lnTo>
                    <a:lnTo>
                      <a:pt x="51" y="177"/>
                    </a:lnTo>
                    <a:lnTo>
                      <a:pt x="45" y="182"/>
                    </a:lnTo>
                    <a:lnTo>
                      <a:pt x="42" y="192"/>
                    </a:lnTo>
                    <a:lnTo>
                      <a:pt x="38" y="199"/>
                    </a:lnTo>
                    <a:lnTo>
                      <a:pt x="34" y="207"/>
                    </a:lnTo>
                    <a:lnTo>
                      <a:pt x="30" y="215"/>
                    </a:lnTo>
                    <a:lnTo>
                      <a:pt x="26" y="224"/>
                    </a:lnTo>
                    <a:lnTo>
                      <a:pt x="23" y="232"/>
                    </a:lnTo>
                    <a:lnTo>
                      <a:pt x="21" y="241"/>
                    </a:lnTo>
                    <a:lnTo>
                      <a:pt x="17" y="249"/>
                    </a:lnTo>
                    <a:lnTo>
                      <a:pt x="15" y="258"/>
                    </a:lnTo>
                    <a:lnTo>
                      <a:pt x="11" y="268"/>
                    </a:lnTo>
                    <a:lnTo>
                      <a:pt x="9" y="276"/>
                    </a:lnTo>
                    <a:lnTo>
                      <a:pt x="7" y="285"/>
                    </a:lnTo>
                    <a:lnTo>
                      <a:pt x="5" y="295"/>
                    </a:lnTo>
                    <a:lnTo>
                      <a:pt x="4" y="302"/>
                    </a:lnTo>
                    <a:lnTo>
                      <a:pt x="2" y="312"/>
                    </a:lnTo>
                    <a:lnTo>
                      <a:pt x="0" y="321"/>
                    </a:lnTo>
                    <a:lnTo>
                      <a:pt x="0" y="331"/>
                    </a:lnTo>
                    <a:lnTo>
                      <a:pt x="0" y="340"/>
                    </a:lnTo>
                    <a:lnTo>
                      <a:pt x="0" y="350"/>
                    </a:lnTo>
                    <a:lnTo>
                      <a:pt x="0" y="361"/>
                    </a:lnTo>
                    <a:lnTo>
                      <a:pt x="0" y="371"/>
                    </a:lnTo>
                    <a:lnTo>
                      <a:pt x="0" y="378"/>
                    </a:lnTo>
                    <a:lnTo>
                      <a:pt x="0" y="388"/>
                    </a:lnTo>
                    <a:lnTo>
                      <a:pt x="0" y="395"/>
                    </a:lnTo>
                    <a:lnTo>
                      <a:pt x="0" y="407"/>
                    </a:lnTo>
                    <a:lnTo>
                      <a:pt x="0" y="414"/>
                    </a:lnTo>
                    <a:lnTo>
                      <a:pt x="2" y="424"/>
                    </a:lnTo>
                    <a:lnTo>
                      <a:pt x="4" y="433"/>
                    </a:lnTo>
                    <a:lnTo>
                      <a:pt x="5" y="443"/>
                    </a:lnTo>
                    <a:lnTo>
                      <a:pt x="7" y="452"/>
                    </a:lnTo>
                    <a:lnTo>
                      <a:pt x="9" y="460"/>
                    </a:lnTo>
                    <a:lnTo>
                      <a:pt x="11" y="470"/>
                    </a:lnTo>
                    <a:lnTo>
                      <a:pt x="15" y="477"/>
                    </a:lnTo>
                    <a:lnTo>
                      <a:pt x="17" y="487"/>
                    </a:lnTo>
                    <a:lnTo>
                      <a:pt x="21" y="494"/>
                    </a:lnTo>
                    <a:lnTo>
                      <a:pt x="23" y="504"/>
                    </a:lnTo>
                    <a:lnTo>
                      <a:pt x="26" y="511"/>
                    </a:lnTo>
                    <a:lnTo>
                      <a:pt x="30" y="519"/>
                    </a:lnTo>
                    <a:lnTo>
                      <a:pt x="34" y="527"/>
                    </a:lnTo>
                    <a:lnTo>
                      <a:pt x="38" y="534"/>
                    </a:lnTo>
                    <a:lnTo>
                      <a:pt x="42" y="544"/>
                    </a:lnTo>
                    <a:lnTo>
                      <a:pt x="45" y="549"/>
                    </a:lnTo>
                    <a:lnTo>
                      <a:pt x="51" y="559"/>
                    </a:lnTo>
                    <a:lnTo>
                      <a:pt x="55" y="565"/>
                    </a:lnTo>
                    <a:lnTo>
                      <a:pt x="61" y="574"/>
                    </a:lnTo>
                    <a:lnTo>
                      <a:pt x="64" y="580"/>
                    </a:lnTo>
                    <a:lnTo>
                      <a:pt x="70" y="587"/>
                    </a:lnTo>
                    <a:lnTo>
                      <a:pt x="74" y="595"/>
                    </a:lnTo>
                    <a:lnTo>
                      <a:pt x="81" y="603"/>
                    </a:lnTo>
                    <a:lnTo>
                      <a:pt x="87" y="608"/>
                    </a:lnTo>
                    <a:lnTo>
                      <a:pt x="93" y="616"/>
                    </a:lnTo>
                    <a:lnTo>
                      <a:pt x="100" y="622"/>
                    </a:lnTo>
                    <a:lnTo>
                      <a:pt x="106" y="629"/>
                    </a:lnTo>
                    <a:lnTo>
                      <a:pt x="112" y="635"/>
                    </a:lnTo>
                    <a:lnTo>
                      <a:pt x="118" y="641"/>
                    </a:lnTo>
                    <a:lnTo>
                      <a:pt x="125" y="646"/>
                    </a:lnTo>
                    <a:lnTo>
                      <a:pt x="131" y="652"/>
                    </a:lnTo>
                    <a:lnTo>
                      <a:pt x="138" y="658"/>
                    </a:lnTo>
                    <a:lnTo>
                      <a:pt x="146" y="664"/>
                    </a:lnTo>
                    <a:lnTo>
                      <a:pt x="154" y="667"/>
                    </a:lnTo>
                    <a:lnTo>
                      <a:pt x="161" y="673"/>
                    </a:lnTo>
                    <a:lnTo>
                      <a:pt x="167" y="679"/>
                    </a:lnTo>
                    <a:lnTo>
                      <a:pt x="175" y="683"/>
                    </a:lnTo>
                    <a:lnTo>
                      <a:pt x="182" y="686"/>
                    </a:lnTo>
                    <a:lnTo>
                      <a:pt x="190" y="692"/>
                    </a:lnTo>
                    <a:lnTo>
                      <a:pt x="197" y="696"/>
                    </a:lnTo>
                    <a:lnTo>
                      <a:pt x="205" y="700"/>
                    </a:lnTo>
                    <a:lnTo>
                      <a:pt x="213" y="703"/>
                    </a:lnTo>
                    <a:lnTo>
                      <a:pt x="222" y="709"/>
                    </a:lnTo>
                    <a:lnTo>
                      <a:pt x="230" y="711"/>
                    </a:lnTo>
                    <a:lnTo>
                      <a:pt x="239" y="713"/>
                    </a:lnTo>
                    <a:lnTo>
                      <a:pt x="247" y="717"/>
                    </a:lnTo>
                    <a:lnTo>
                      <a:pt x="256" y="721"/>
                    </a:lnTo>
                    <a:lnTo>
                      <a:pt x="266" y="722"/>
                    </a:lnTo>
                    <a:lnTo>
                      <a:pt x="273" y="724"/>
                    </a:lnTo>
                    <a:lnTo>
                      <a:pt x="283" y="726"/>
                    </a:lnTo>
                    <a:lnTo>
                      <a:pt x="292" y="728"/>
                    </a:lnTo>
                    <a:lnTo>
                      <a:pt x="300" y="730"/>
                    </a:lnTo>
                    <a:lnTo>
                      <a:pt x="309" y="730"/>
                    </a:lnTo>
                    <a:lnTo>
                      <a:pt x="319" y="732"/>
                    </a:lnTo>
                    <a:lnTo>
                      <a:pt x="328" y="734"/>
                    </a:lnTo>
                    <a:lnTo>
                      <a:pt x="338" y="736"/>
                    </a:lnTo>
                    <a:lnTo>
                      <a:pt x="347" y="736"/>
                    </a:lnTo>
                    <a:lnTo>
                      <a:pt x="357" y="736"/>
                    </a:lnTo>
                    <a:lnTo>
                      <a:pt x="366" y="738"/>
                    </a:lnTo>
                    <a:lnTo>
                      <a:pt x="366" y="738"/>
                    </a:lnTo>
                    <a:close/>
                  </a:path>
                </a:pathLst>
              </a:custGeom>
              <a:solidFill>
                <a:srgbClr val="7A94A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2813" y="2059"/>
                <a:ext cx="132" cy="132"/>
              </a:xfrm>
              <a:custGeom>
                <a:avLst/>
                <a:gdLst/>
                <a:ahLst/>
                <a:cxnLst>
                  <a:cxn ang="0">
                    <a:pos x="137" y="263"/>
                  </a:cxn>
                  <a:cxn ang="0">
                    <a:pos x="150" y="263"/>
                  </a:cxn>
                  <a:cxn ang="0">
                    <a:pos x="163" y="259"/>
                  </a:cxn>
                  <a:cxn ang="0">
                    <a:pos x="177" y="255"/>
                  </a:cxn>
                  <a:cxn ang="0">
                    <a:pos x="194" y="248"/>
                  </a:cxn>
                  <a:cxn ang="0">
                    <a:pos x="215" y="232"/>
                  </a:cxn>
                  <a:cxn ang="0">
                    <a:pos x="234" y="215"/>
                  </a:cxn>
                  <a:cxn ang="0">
                    <a:pos x="247" y="194"/>
                  </a:cxn>
                  <a:cxn ang="0">
                    <a:pos x="255" y="177"/>
                  </a:cxn>
                  <a:cxn ang="0">
                    <a:pos x="258" y="164"/>
                  </a:cxn>
                  <a:cxn ang="0">
                    <a:pos x="262" y="151"/>
                  </a:cxn>
                  <a:cxn ang="0">
                    <a:pos x="262" y="137"/>
                  </a:cxn>
                  <a:cxn ang="0">
                    <a:pos x="262" y="124"/>
                  </a:cxn>
                  <a:cxn ang="0">
                    <a:pos x="262" y="111"/>
                  </a:cxn>
                  <a:cxn ang="0">
                    <a:pos x="258" y="97"/>
                  </a:cxn>
                  <a:cxn ang="0">
                    <a:pos x="255" y="84"/>
                  </a:cxn>
                  <a:cxn ang="0">
                    <a:pos x="247" y="67"/>
                  </a:cxn>
                  <a:cxn ang="0">
                    <a:pos x="234" y="46"/>
                  </a:cxn>
                  <a:cxn ang="0">
                    <a:pos x="215" y="29"/>
                  </a:cxn>
                  <a:cxn ang="0">
                    <a:pos x="194" y="14"/>
                  </a:cxn>
                  <a:cxn ang="0">
                    <a:pos x="177" y="6"/>
                  </a:cxn>
                  <a:cxn ang="0">
                    <a:pos x="163" y="2"/>
                  </a:cxn>
                  <a:cxn ang="0">
                    <a:pos x="150" y="0"/>
                  </a:cxn>
                  <a:cxn ang="0">
                    <a:pos x="137" y="0"/>
                  </a:cxn>
                  <a:cxn ang="0">
                    <a:pos x="124" y="0"/>
                  </a:cxn>
                  <a:cxn ang="0">
                    <a:pos x="110" y="0"/>
                  </a:cxn>
                  <a:cxn ang="0">
                    <a:pos x="97" y="2"/>
                  </a:cxn>
                  <a:cxn ang="0">
                    <a:pos x="86" y="6"/>
                  </a:cxn>
                  <a:cxn ang="0">
                    <a:pos x="67" y="14"/>
                  </a:cxn>
                  <a:cxn ang="0">
                    <a:pos x="48" y="29"/>
                  </a:cxn>
                  <a:cxn ang="0">
                    <a:pos x="29" y="46"/>
                  </a:cxn>
                  <a:cxn ang="0">
                    <a:pos x="15" y="67"/>
                  </a:cxn>
                  <a:cxn ang="0">
                    <a:pos x="8" y="84"/>
                  </a:cxn>
                  <a:cxn ang="0">
                    <a:pos x="2" y="97"/>
                  </a:cxn>
                  <a:cxn ang="0">
                    <a:pos x="0" y="111"/>
                  </a:cxn>
                  <a:cxn ang="0">
                    <a:pos x="0" y="124"/>
                  </a:cxn>
                  <a:cxn ang="0">
                    <a:pos x="0" y="137"/>
                  </a:cxn>
                  <a:cxn ang="0">
                    <a:pos x="0" y="151"/>
                  </a:cxn>
                  <a:cxn ang="0">
                    <a:pos x="2" y="164"/>
                  </a:cxn>
                  <a:cxn ang="0">
                    <a:pos x="8" y="177"/>
                  </a:cxn>
                  <a:cxn ang="0">
                    <a:pos x="15" y="194"/>
                  </a:cxn>
                  <a:cxn ang="0">
                    <a:pos x="29" y="215"/>
                  </a:cxn>
                  <a:cxn ang="0">
                    <a:pos x="48" y="232"/>
                  </a:cxn>
                  <a:cxn ang="0">
                    <a:pos x="67" y="248"/>
                  </a:cxn>
                  <a:cxn ang="0">
                    <a:pos x="86" y="255"/>
                  </a:cxn>
                  <a:cxn ang="0">
                    <a:pos x="97" y="259"/>
                  </a:cxn>
                  <a:cxn ang="0">
                    <a:pos x="110" y="263"/>
                  </a:cxn>
                  <a:cxn ang="0">
                    <a:pos x="124" y="263"/>
                  </a:cxn>
                  <a:cxn ang="0">
                    <a:pos x="131" y="265"/>
                  </a:cxn>
                </a:cxnLst>
                <a:rect l="0" t="0" r="r" b="b"/>
                <a:pathLst>
                  <a:path w="264" h="265">
                    <a:moveTo>
                      <a:pt x="131" y="265"/>
                    </a:moveTo>
                    <a:lnTo>
                      <a:pt x="137" y="263"/>
                    </a:lnTo>
                    <a:lnTo>
                      <a:pt x="144" y="263"/>
                    </a:lnTo>
                    <a:lnTo>
                      <a:pt x="150" y="263"/>
                    </a:lnTo>
                    <a:lnTo>
                      <a:pt x="158" y="261"/>
                    </a:lnTo>
                    <a:lnTo>
                      <a:pt x="163" y="259"/>
                    </a:lnTo>
                    <a:lnTo>
                      <a:pt x="169" y="257"/>
                    </a:lnTo>
                    <a:lnTo>
                      <a:pt x="177" y="255"/>
                    </a:lnTo>
                    <a:lnTo>
                      <a:pt x="182" y="253"/>
                    </a:lnTo>
                    <a:lnTo>
                      <a:pt x="194" y="248"/>
                    </a:lnTo>
                    <a:lnTo>
                      <a:pt x="205" y="240"/>
                    </a:lnTo>
                    <a:lnTo>
                      <a:pt x="215" y="232"/>
                    </a:lnTo>
                    <a:lnTo>
                      <a:pt x="226" y="225"/>
                    </a:lnTo>
                    <a:lnTo>
                      <a:pt x="234" y="215"/>
                    </a:lnTo>
                    <a:lnTo>
                      <a:pt x="241" y="206"/>
                    </a:lnTo>
                    <a:lnTo>
                      <a:pt x="247" y="194"/>
                    </a:lnTo>
                    <a:lnTo>
                      <a:pt x="253" y="183"/>
                    </a:lnTo>
                    <a:lnTo>
                      <a:pt x="255" y="177"/>
                    </a:lnTo>
                    <a:lnTo>
                      <a:pt x="257" y="170"/>
                    </a:lnTo>
                    <a:lnTo>
                      <a:pt x="258" y="164"/>
                    </a:lnTo>
                    <a:lnTo>
                      <a:pt x="260" y="156"/>
                    </a:lnTo>
                    <a:lnTo>
                      <a:pt x="262" y="151"/>
                    </a:lnTo>
                    <a:lnTo>
                      <a:pt x="262" y="145"/>
                    </a:lnTo>
                    <a:lnTo>
                      <a:pt x="262" y="137"/>
                    </a:lnTo>
                    <a:lnTo>
                      <a:pt x="264" y="132"/>
                    </a:lnTo>
                    <a:lnTo>
                      <a:pt x="262" y="124"/>
                    </a:lnTo>
                    <a:lnTo>
                      <a:pt x="262" y="116"/>
                    </a:lnTo>
                    <a:lnTo>
                      <a:pt x="262" y="111"/>
                    </a:lnTo>
                    <a:lnTo>
                      <a:pt x="260" y="103"/>
                    </a:lnTo>
                    <a:lnTo>
                      <a:pt x="258" y="97"/>
                    </a:lnTo>
                    <a:lnTo>
                      <a:pt x="257" y="92"/>
                    </a:lnTo>
                    <a:lnTo>
                      <a:pt x="255" y="84"/>
                    </a:lnTo>
                    <a:lnTo>
                      <a:pt x="253" y="78"/>
                    </a:lnTo>
                    <a:lnTo>
                      <a:pt x="247" y="67"/>
                    </a:lnTo>
                    <a:lnTo>
                      <a:pt x="241" y="56"/>
                    </a:lnTo>
                    <a:lnTo>
                      <a:pt x="234" y="46"/>
                    </a:lnTo>
                    <a:lnTo>
                      <a:pt x="226" y="38"/>
                    </a:lnTo>
                    <a:lnTo>
                      <a:pt x="215" y="29"/>
                    </a:lnTo>
                    <a:lnTo>
                      <a:pt x="205" y="21"/>
                    </a:lnTo>
                    <a:lnTo>
                      <a:pt x="194" y="14"/>
                    </a:lnTo>
                    <a:lnTo>
                      <a:pt x="182" y="10"/>
                    </a:lnTo>
                    <a:lnTo>
                      <a:pt x="177" y="6"/>
                    </a:lnTo>
                    <a:lnTo>
                      <a:pt x="169" y="4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0" y="0"/>
                    </a:lnTo>
                    <a:lnTo>
                      <a:pt x="144" y="0"/>
                    </a:lnTo>
                    <a:lnTo>
                      <a:pt x="137" y="0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8" y="0"/>
                    </a:lnTo>
                    <a:lnTo>
                      <a:pt x="110" y="0"/>
                    </a:lnTo>
                    <a:lnTo>
                      <a:pt x="105" y="2"/>
                    </a:lnTo>
                    <a:lnTo>
                      <a:pt x="97" y="2"/>
                    </a:lnTo>
                    <a:lnTo>
                      <a:pt x="91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67" y="14"/>
                    </a:lnTo>
                    <a:lnTo>
                      <a:pt x="57" y="21"/>
                    </a:lnTo>
                    <a:lnTo>
                      <a:pt x="48" y="29"/>
                    </a:lnTo>
                    <a:lnTo>
                      <a:pt x="38" y="38"/>
                    </a:lnTo>
                    <a:lnTo>
                      <a:pt x="29" y="46"/>
                    </a:lnTo>
                    <a:lnTo>
                      <a:pt x="23" y="56"/>
                    </a:lnTo>
                    <a:lnTo>
                      <a:pt x="15" y="67"/>
                    </a:lnTo>
                    <a:lnTo>
                      <a:pt x="10" y="78"/>
                    </a:lnTo>
                    <a:lnTo>
                      <a:pt x="8" y="84"/>
                    </a:lnTo>
                    <a:lnTo>
                      <a:pt x="4" y="92"/>
                    </a:lnTo>
                    <a:lnTo>
                      <a:pt x="2" y="97"/>
                    </a:lnTo>
                    <a:lnTo>
                      <a:pt x="2" y="103"/>
                    </a:lnTo>
                    <a:lnTo>
                      <a:pt x="0" y="111"/>
                    </a:lnTo>
                    <a:lnTo>
                      <a:pt x="0" y="116"/>
                    </a:lnTo>
                    <a:lnTo>
                      <a:pt x="0" y="124"/>
                    </a:lnTo>
                    <a:lnTo>
                      <a:pt x="0" y="132"/>
                    </a:lnTo>
                    <a:lnTo>
                      <a:pt x="0" y="137"/>
                    </a:lnTo>
                    <a:lnTo>
                      <a:pt x="0" y="145"/>
                    </a:lnTo>
                    <a:lnTo>
                      <a:pt x="0" y="151"/>
                    </a:lnTo>
                    <a:lnTo>
                      <a:pt x="2" y="156"/>
                    </a:lnTo>
                    <a:lnTo>
                      <a:pt x="2" y="164"/>
                    </a:lnTo>
                    <a:lnTo>
                      <a:pt x="4" y="170"/>
                    </a:lnTo>
                    <a:lnTo>
                      <a:pt x="8" y="177"/>
                    </a:lnTo>
                    <a:lnTo>
                      <a:pt x="10" y="183"/>
                    </a:lnTo>
                    <a:lnTo>
                      <a:pt x="15" y="194"/>
                    </a:lnTo>
                    <a:lnTo>
                      <a:pt x="23" y="206"/>
                    </a:lnTo>
                    <a:lnTo>
                      <a:pt x="29" y="215"/>
                    </a:lnTo>
                    <a:lnTo>
                      <a:pt x="38" y="225"/>
                    </a:lnTo>
                    <a:lnTo>
                      <a:pt x="48" y="232"/>
                    </a:lnTo>
                    <a:lnTo>
                      <a:pt x="57" y="240"/>
                    </a:lnTo>
                    <a:lnTo>
                      <a:pt x="67" y="248"/>
                    </a:lnTo>
                    <a:lnTo>
                      <a:pt x="80" y="253"/>
                    </a:lnTo>
                    <a:lnTo>
                      <a:pt x="86" y="255"/>
                    </a:lnTo>
                    <a:lnTo>
                      <a:pt x="91" y="257"/>
                    </a:lnTo>
                    <a:lnTo>
                      <a:pt x="97" y="259"/>
                    </a:lnTo>
                    <a:lnTo>
                      <a:pt x="105" y="261"/>
                    </a:lnTo>
                    <a:lnTo>
                      <a:pt x="110" y="263"/>
                    </a:lnTo>
                    <a:lnTo>
                      <a:pt x="118" y="263"/>
                    </a:lnTo>
                    <a:lnTo>
                      <a:pt x="124" y="263"/>
                    </a:lnTo>
                    <a:lnTo>
                      <a:pt x="131" y="265"/>
                    </a:lnTo>
                    <a:lnTo>
                      <a:pt x="131" y="265"/>
                    </a:lnTo>
                    <a:close/>
                  </a:path>
                </a:pathLst>
              </a:custGeom>
              <a:solidFill>
                <a:srgbClr val="4A697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b="1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-9939" y="5326684"/>
            <a:ext cx="5482185" cy="1323439"/>
            <a:chOff x="-9939" y="5326684"/>
            <a:chExt cx="5482185" cy="1323439"/>
          </a:xfrm>
        </p:grpSpPr>
        <p:pic>
          <p:nvPicPr>
            <p:cNvPr id="32" name="Picture 31" descr="C:\Users\Ken\AppData\Local\Microsoft\Windows\Temporary Internet Files\Content.IE5\GHF7J5VO\MC900433832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9939" y="5376553"/>
              <a:ext cx="1190281" cy="1190281"/>
            </a:xfrm>
            <a:prstGeom prst="rect">
              <a:avLst/>
            </a:prstGeom>
            <a:noFill/>
            <a:effectLst>
              <a:softEdge rad="63500"/>
            </a:effectLst>
          </p:spPr>
        </p:pic>
        <p:sp>
          <p:nvSpPr>
            <p:cNvPr id="33" name="TextBox 32"/>
            <p:cNvSpPr txBox="1"/>
            <p:nvPr/>
          </p:nvSpPr>
          <p:spPr>
            <a:xfrm>
              <a:off x="1143000" y="5326684"/>
              <a:ext cx="4329246" cy="1323439"/>
            </a:xfrm>
            <a:prstGeom prst="rect">
              <a:avLst/>
            </a:prstGeom>
            <a:solidFill>
              <a:schemeClr val="accent6">
                <a:lumMod val="50000"/>
                <a:alpha val="69804"/>
              </a:schemeClr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000000"/>
                  </a:solidFill>
                  <a:effectLst>
                    <a:outerShdw blurRad="50800" dist="38100" dir="2700000" algn="tl" rotWithShape="0">
                      <a:schemeClr val="bg1">
                        <a:alpha val="40000"/>
                      </a:schemeClr>
                    </a:outerShdw>
                  </a:effectLst>
                  <a:latin typeface="Castellar" pitchFamily="18" charset="0"/>
                </a:rPr>
                <a:t>This message will be available via podcast later this week at calvaryokc.com</a:t>
              </a:r>
              <a:endParaRPr lang="en-US" sz="2000" b="1" dirty="0">
                <a:solidFill>
                  <a:srgbClr val="0000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stellar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029364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343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217225" y="3247900"/>
            <a:ext cx="2514600" cy="6001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57200" y="1053929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Luke 9:30-31 ~ </a:t>
            </a:r>
            <a:r>
              <a:rPr lang="en-US" sz="3600" baseline="30000" dirty="0"/>
              <a:t>30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And behold, two men talked with Him, who were Moses and Elijah, </a:t>
            </a:r>
            <a:r>
              <a:rPr lang="en-US" sz="3600" baseline="30000" dirty="0"/>
              <a:t>31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who appeared in glory and spoke of His decease which He was about to accomplish at Jerusalem.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9055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Decease</a:t>
            </a:r>
            <a:r>
              <a:rPr lang="en-US" sz="3600" dirty="0" smtClean="0"/>
              <a:t> </a:t>
            </a:r>
            <a:r>
              <a:rPr lang="en-US" sz="3600" dirty="0"/>
              <a:t>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exodos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34051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9694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53929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Cloud</a:t>
            </a:r>
            <a:r>
              <a:rPr lang="en-US" sz="3600" dirty="0"/>
              <a:t> ~ the Hebrews called it the </a:t>
            </a:r>
            <a:r>
              <a:rPr lang="en-US" sz="36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shekinah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158159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Old Testament word is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kabode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783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1938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53929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C. H. Spurgeon ~ </a:t>
            </a:r>
            <a:r>
              <a:rPr lang="en-US" sz="3600" dirty="0">
                <a:solidFill>
                  <a:srgbClr val="FFFF00"/>
                </a:solidFill>
              </a:rPr>
              <a:t>“It is a better thing for a man to live near to Christ, and to enjoy his presence, than it would be for him to be overshadowed with a bright cloud, and to hear the divine Father himself speaking out of it.”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5804621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456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53929"/>
            <a:ext cx="8229600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/>
              <a:t>Mal. 4;5-6 ~ </a:t>
            </a:r>
            <a:r>
              <a:rPr lang="en-US" sz="3100" baseline="30000" dirty="0"/>
              <a:t>5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FFFF00"/>
                </a:solidFill>
              </a:rPr>
              <a:t>Behold, I will send you Elijah the prophet</a:t>
            </a:r>
          </a:p>
          <a:p>
            <a:r>
              <a:rPr lang="en-US" sz="3100" dirty="0">
                <a:solidFill>
                  <a:srgbClr val="FFFF00"/>
                </a:solidFill>
              </a:rPr>
              <a:t>Before the coming of the great and dreadful day of the LORD.</a:t>
            </a:r>
          </a:p>
          <a:p>
            <a:r>
              <a:rPr lang="en-US" sz="3100" baseline="30000" dirty="0"/>
              <a:t>6</a:t>
            </a:r>
            <a:r>
              <a:rPr lang="en-US" sz="3100" dirty="0"/>
              <a:t> </a:t>
            </a:r>
            <a:r>
              <a:rPr lang="en-US" sz="3100" dirty="0">
                <a:solidFill>
                  <a:srgbClr val="FFFF00"/>
                </a:solidFill>
              </a:rPr>
              <a:t>And he will turn </a:t>
            </a:r>
          </a:p>
          <a:p>
            <a:r>
              <a:rPr lang="en-US" sz="3100" dirty="0">
                <a:solidFill>
                  <a:srgbClr val="FFFF00"/>
                </a:solidFill>
              </a:rPr>
              <a:t>The hearts of the fathers to the children,</a:t>
            </a:r>
          </a:p>
          <a:p>
            <a:r>
              <a:rPr lang="en-US" sz="3100" dirty="0">
                <a:solidFill>
                  <a:srgbClr val="FFFF00"/>
                </a:solidFill>
              </a:rPr>
              <a:t>And the hearts of the children to their fathers, </a:t>
            </a:r>
          </a:p>
          <a:p>
            <a:r>
              <a:rPr lang="en-US" sz="3100" dirty="0">
                <a:solidFill>
                  <a:srgbClr val="FFFF00"/>
                </a:solidFill>
              </a:rPr>
              <a:t>Lest I come and strike the earth with a curse."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1642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53929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1:19–21 ~ </a:t>
            </a:r>
            <a:r>
              <a:rPr lang="en-US" sz="3600" baseline="30000" dirty="0"/>
              <a:t>19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Now this is the testimony of John, when the Jews sent priests and Levites from Jerusalem to ask him, “Who are you?” </a:t>
            </a:r>
          </a:p>
          <a:p>
            <a:r>
              <a:rPr lang="en-US" sz="3600" baseline="30000" dirty="0"/>
              <a:t>20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He confessed, and did not deny, but confessed, “I am not the Christ.” </a:t>
            </a:r>
          </a:p>
          <a:p>
            <a:r>
              <a:rPr lang="en-US" sz="3600" baseline="30000" dirty="0"/>
              <a:t>21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FF00"/>
                </a:solidFill>
              </a:rPr>
              <a:t>And they asked him,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0668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“What then? Are you Elijah?”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He said, “I am not.”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“Are you the Prophet?” </a:t>
            </a:r>
          </a:p>
          <a:p>
            <a:r>
              <a:rPr lang="en-US" sz="3600" dirty="0">
                <a:solidFill>
                  <a:srgbClr val="FFFF00"/>
                </a:solidFill>
              </a:rPr>
              <a:t>And he answered, “No.” </a:t>
            </a:r>
          </a:p>
          <a:p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11503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53929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Matt. 11:14 ~ </a:t>
            </a:r>
            <a:r>
              <a:rPr lang="en-US" sz="3600" dirty="0">
                <a:solidFill>
                  <a:srgbClr val="FFFF00"/>
                </a:solidFill>
              </a:rPr>
              <a:t>And if you are willing to receive </a:t>
            </a:r>
            <a:r>
              <a:rPr lang="en-US" sz="3600" i="1" dirty="0">
                <a:solidFill>
                  <a:srgbClr val="FFFF00"/>
                </a:solidFill>
              </a:rPr>
              <a:t>it,</a:t>
            </a:r>
            <a:r>
              <a:rPr lang="en-US" sz="3600" dirty="0">
                <a:solidFill>
                  <a:srgbClr val="FFFF00"/>
                </a:solidFill>
              </a:rPr>
              <a:t> he is Elijah who is to come.</a:t>
            </a:r>
            <a:r>
              <a:rPr lang="en-US" sz="3600" i="1" dirty="0">
                <a:solidFill>
                  <a:srgbClr val="FFFF00"/>
                </a:solidFill>
              </a:rPr>
              <a:t>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965013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-31364" y="1292352"/>
            <a:ext cx="9175364" cy="4612542"/>
            <a:chOff x="-31364" y="1292352"/>
            <a:chExt cx="9175364" cy="4651248"/>
          </a:xfrm>
        </p:grpSpPr>
        <p:pic>
          <p:nvPicPr>
            <p:cNvPr id="11" name="Picture 78" descr="C:\Users\Ken\AppData\Local\Microsoft\Windows\Temporary Internet Files\Content.IE5\KZ8YWZK6\MP900438923[1]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24396" b="35069"/>
            <a:stretch/>
          </p:blipFill>
          <p:spPr bwMode="auto">
            <a:xfrm>
              <a:off x="0" y="1292352"/>
              <a:ext cx="9144000" cy="2774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80" descr="C:\Users\Ken\AppData\Local\Microsoft\Windows\Temporary Internet Files\Content.IE5\KZ8YWZK6\MP900201746[1].jp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364" y="3416597"/>
              <a:ext cx="9175364" cy="25270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2"/>
          <p:cNvGrpSpPr/>
          <p:nvPr/>
        </p:nvGrpSpPr>
        <p:grpSpPr>
          <a:xfrm>
            <a:off x="324300" y="2456133"/>
            <a:ext cx="3095591" cy="1818818"/>
            <a:chOff x="324300" y="2456133"/>
            <a:chExt cx="3095591" cy="1818818"/>
          </a:xfrm>
        </p:grpSpPr>
        <p:sp>
          <p:nvSpPr>
            <p:cNvPr id="14" name="AutoShape 10"/>
            <p:cNvSpPr>
              <a:spLocks noChangeAspect="1" noChangeArrowheads="1" noTextEdit="1"/>
            </p:cNvSpPr>
            <p:nvPr/>
          </p:nvSpPr>
          <p:spPr bwMode="auto">
            <a:xfrm>
              <a:off x="324300" y="2456133"/>
              <a:ext cx="2971800" cy="1818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8"/>
            <p:cNvSpPr>
              <a:spLocks/>
            </p:cNvSpPr>
            <p:nvPr/>
          </p:nvSpPr>
          <p:spPr bwMode="auto">
            <a:xfrm>
              <a:off x="415773" y="2875206"/>
              <a:ext cx="2508055" cy="848782"/>
            </a:xfrm>
            <a:custGeom>
              <a:avLst/>
              <a:gdLst>
                <a:gd name="T0" fmla="*/ 2166 w 2357"/>
                <a:gd name="T1" fmla="*/ 799 h 799"/>
                <a:gd name="T2" fmla="*/ 2251 w 2357"/>
                <a:gd name="T3" fmla="*/ 633 h 799"/>
                <a:gd name="T4" fmla="*/ 2357 w 2357"/>
                <a:gd name="T5" fmla="*/ 582 h 799"/>
                <a:gd name="T6" fmla="*/ 2157 w 2357"/>
                <a:gd name="T7" fmla="*/ 582 h 799"/>
                <a:gd name="T8" fmla="*/ 1812 w 2357"/>
                <a:gd name="T9" fmla="*/ 650 h 799"/>
                <a:gd name="T10" fmla="*/ 1665 w 2357"/>
                <a:gd name="T11" fmla="*/ 594 h 799"/>
                <a:gd name="T12" fmla="*/ 1905 w 2357"/>
                <a:gd name="T13" fmla="*/ 501 h 799"/>
                <a:gd name="T14" fmla="*/ 1930 w 2357"/>
                <a:gd name="T15" fmla="*/ 462 h 799"/>
                <a:gd name="T16" fmla="*/ 1939 w 2357"/>
                <a:gd name="T17" fmla="*/ 410 h 799"/>
                <a:gd name="T18" fmla="*/ 1516 w 2357"/>
                <a:gd name="T19" fmla="*/ 440 h 799"/>
                <a:gd name="T20" fmla="*/ 1430 w 2357"/>
                <a:gd name="T21" fmla="*/ 403 h 799"/>
                <a:gd name="T22" fmla="*/ 1325 w 2357"/>
                <a:gd name="T23" fmla="*/ 329 h 799"/>
                <a:gd name="T24" fmla="*/ 1225 w 2357"/>
                <a:gd name="T25" fmla="*/ 276 h 799"/>
                <a:gd name="T26" fmla="*/ 1192 w 2357"/>
                <a:gd name="T27" fmla="*/ 237 h 799"/>
                <a:gd name="T28" fmla="*/ 1128 w 2357"/>
                <a:gd name="T29" fmla="*/ 153 h 799"/>
                <a:gd name="T30" fmla="*/ 1089 w 2357"/>
                <a:gd name="T31" fmla="*/ 123 h 799"/>
                <a:gd name="T32" fmla="*/ 1073 w 2357"/>
                <a:gd name="T33" fmla="*/ 123 h 799"/>
                <a:gd name="T34" fmla="*/ 1063 w 2357"/>
                <a:gd name="T35" fmla="*/ 166 h 799"/>
                <a:gd name="T36" fmla="*/ 1030 w 2357"/>
                <a:gd name="T37" fmla="*/ 243 h 799"/>
                <a:gd name="T38" fmla="*/ 995 w 2357"/>
                <a:gd name="T39" fmla="*/ 372 h 799"/>
                <a:gd name="T40" fmla="*/ 911 w 2357"/>
                <a:gd name="T41" fmla="*/ 397 h 799"/>
                <a:gd name="T42" fmla="*/ 855 w 2357"/>
                <a:gd name="T43" fmla="*/ 475 h 799"/>
                <a:gd name="T44" fmla="*/ 774 w 2357"/>
                <a:gd name="T45" fmla="*/ 508 h 799"/>
                <a:gd name="T46" fmla="*/ 401 w 2357"/>
                <a:gd name="T47" fmla="*/ 491 h 799"/>
                <a:gd name="T48" fmla="*/ 408 w 2357"/>
                <a:gd name="T49" fmla="*/ 543 h 799"/>
                <a:gd name="T50" fmla="*/ 438 w 2357"/>
                <a:gd name="T51" fmla="*/ 576 h 799"/>
                <a:gd name="T52" fmla="*/ 480 w 2357"/>
                <a:gd name="T53" fmla="*/ 611 h 799"/>
                <a:gd name="T54" fmla="*/ 204 w 2357"/>
                <a:gd name="T55" fmla="*/ 624 h 799"/>
                <a:gd name="T56" fmla="*/ 0 w 2357"/>
                <a:gd name="T57" fmla="*/ 543 h 799"/>
                <a:gd name="T58" fmla="*/ 119 w 2357"/>
                <a:gd name="T59" fmla="*/ 582 h 799"/>
                <a:gd name="T60" fmla="*/ 68 w 2357"/>
                <a:gd name="T61" fmla="*/ 624 h 799"/>
                <a:gd name="T62" fmla="*/ 68 w 2357"/>
                <a:gd name="T63" fmla="*/ 670 h 799"/>
                <a:gd name="T64" fmla="*/ 86 w 2357"/>
                <a:gd name="T65" fmla="*/ 674 h 799"/>
                <a:gd name="T66" fmla="*/ 115 w 2357"/>
                <a:gd name="T67" fmla="*/ 681 h 799"/>
                <a:gd name="T68" fmla="*/ 149 w 2357"/>
                <a:gd name="T69" fmla="*/ 698 h 799"/>
                <a:gd name="T70" fmla="*/ 182 w 2357"/>
                <a:gd name="T71" fmla="*/ 733 h 799"/>
                <a:gd name="T72" fmla="*/ 198 w 2357"/>
                <a:gd name="T73" fmla="*/ 766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57" h="799">
                  <a:moveTo>
                    <a:pt x="200" y="769"/>
                  </a:moveTo>
                  <a:lnTo>
                    <a:pt x="2166" y="799"/>
                  </a:lnTo>
                  <a:lnTo>
                    <a:pt x="2344" y="620"/>
                  </a:lnTo>
                  <a:lnTo>
                    <a:pt x="2251" y="633"/>
                  </a:lnTo>
                  <a:lnTo>
                    <a:pt x="2251" y="611"/>
                  </a:lnTo>
                  <a:lnTo>
                    <a:pt x="2357" y="582"/>
                  </a:lnTo>
                  <a:lnTo>
                    <a:pt x="2348" y="563"/>
                  </a:lnTo>
                  <a:lnTo>
                    <a:pt x="2157" y="582"/>
                  </a:lnTo>
                  <a:lnTo>
                    <a:pt x="2153" y="628"/>
                  </a:lnTo>
                  <a:lnTo>
                    <a:pt x="1812" y="650"/>
                  </a:lnTo>
                  <a:lnTo>
                    <a:pt x="1803" y="594"/>
                  </a:lnTo>
                  <a:lnTo>
                    <a:pt x="1665" y="594"/>
                  </a:lnTo>
                  <a:lnTo>
                    <a:pt x="1917" y="526"/>
                  </a:lnTo>
                  <a:lnTo>
                    <a:pt x="1905" y="501"/>
                  </a:lnTo>
                  <a:lnTo>
                    <a:pt x="1936" y="484"/>
                  </a:lnTo>
                  <a:lnTo>
                    <a:pt x="1930" y="462"/>
                  </a:lnTo>
                  <a:lnTo>
                    <a:pt x="1952" y="445"/>
                  </a:lnTo>
                  <a:lnTo>
                    <a:pt x="1939" y="410"/>
                  </a:lnTo>
                  <a:lnTo>
                    <a:pt x="1553" y="495"/>
                  </a:lnTo>
                  <a:lnTo>
                    <a:pt x="1516" y="440"/>
                  </a:lnTo>
                  <a:lnTo>
                    <a:pt x="1439" y="436"/>
                  </a:lnTo>
                  <a:lnTo>
                    <a:pt x="1430" y="403"/>
                  </a:lnTo>
                  <a:lnTo>
                    <a:pt x="1371" y="410"/>
                  </a:lnTo>
                  <a:lnTo>
                    <a:pt x="1325" y="329"/>
                  </a:lnTo>
                  <a:lnTo>
                    <a:pt x="1247" y="329"/>
                  </a:lnTo>
                  <a:lnTo>
                    <a:pt x="1225" y="276"/>
                  </a:lnTo>
                  <a:lnTo>
                    <a:pt x="1205" y="276"/>
                  </a:lnTo>
                  <a:lnTo>
                    <a:pt x="1192" y="237"/>
                  </a:lnTo>
                  <a:lnTo>
                    <a:pt x="1131" y="230"/>
                  </a:lnTo>
                  <a:lnTo>
                    <a:pt x="1128" y="153"/>
                  </a:lnTo>
                  <a:lnTo>
                    <a:pt x="1095" y="162"/>
                  </a:lnTo>
                  <a:lnTo>
                    <a:pt x="1089" y="123"/>
                  </a:lnTo>
                  <a:lnTo>
                    <a:pt x="1082" y="0"/>
                  </a:lnTo>
                  <a:lnTo>
                    <a:pt x="1073" y="123"/>
                  </a:lnTo>
                  <a:lnTo>
                    <a:pt x="1082" y="156"/>
                  </a:lnTo>
                  <a:lnTo>
                    <a:pt x="1063" y="166"/>
                  </a:lnTo>
                  <a:lnTo>
                    <a:pt x="1069" y="224"/>
                  </a:lnTo>
                  <a:lnTo>
                    <a:pt x="1030" y="243"/>
                  </a:lnTo>
                  <a:lnTo>
                    <a:pt x="1034" y="348"/>
                  </a:lnTo>
                  <a:lnTo>
                    <a:pt x="995" y="372"/>
                  </a:lnTo>
                  <a:lnTo>
                    <a:pt x="995" y="394"/>
                  </a:lnTo>
                  <a:lnTo>
                    <a:pt x="911" y="397"/>
                  </a:lnTo>
                  <a:lnTo>
                    <a:pt x="894" y="466"/>
                  </a:lnTo>
                  <a:lnTo>
                    <a:pt x="855" y="475"/>
                  </a:lnTo>
                  <a:lnTo>
                    <a:pt x="852" y="517"/>
                  </a:lnTo>
                  <a:lnTo>
                    <a:pt x="774" y="508"/>
                  </a:lnTo>
                  <a:lnTo>
                    <a:pt x="758" y="534"/>
                  </a:lnTo>
                  <a:lnTo>
                    <a:pt x="401" y="491"/>
                  </a:lnTo>
                  <a:lnTo>
                    <a:pt x="382" y="534"/>
                  </a:lnTo>
                  <a:lnTo>
                    <a:pt x="408" y="543"/>
                  </a:lnTo>
                  <a:lnTo>
                    <a:pt x="401" y="563"/>
                  </a:lnTo>
                  <a:lnTo>
                    <a:pt x="438" y="576"/>
                  </a:lnTo>
                  <a:lnTo>
                    <a:pt x="425" y="602"/>
                  </a:lnTo>
                  <a:lnTo>
                    <a:pt x="480" y="611"/>
                  </a:lnTo>
                  <a:lnTo>
                    <a:pt x="463" y="644"/>
                  </a:lnTo>
                  <a:lnTo>
                    <a:pt x="204" y="624"/>
                  </a:lnTo>
                  <a:lnTo>
                    <a:pt x="213" y="569"/>
                  </a:lnTo>
                  <a:lnTo>
                    <a:pt x="0" y="543"/>
                  </a:lnTo>
                  <a:lnTo>
                    <a:pt x="3" y="563"/>
                  </a:lnTo>
                  <a:lnTo>
                    <a:pt x="119" y="582"/>
                  </a:lnTo>
                  <a:lnTo>
                    <a:pt x="115" y="628"/>
                  </a:lnTo>
                  <a:lnTo>
                    <a:pt x="68" y="624"/>
                  </a:lnTo>
                  <a:lnTo>
                    <a:pt x="64" y="670"/>
                  </a:lnTo>
                  <a:lnTo>
                    <a:pt x="68" y="670"/>
                  </a:lnTo>
                  <a:lnTo>
                    <a:pt x="75" y="672"/>
                  </a:lnTo>
                  <a:lnTo>
                    <a:pt x="86" y="674"/>
                  </a:lnTo>
                  <a:lnTo>
                    <a:pt x="101" y="677"/>
                  </a:lnTo>
                  <a:lnTo>
                    <a:pt x="115" y="681"/>
                  </a:lnTo>
                  <a:lnTo>
                    <a:pt x="132" y="688"/>
                  </a:lnTo>
                  <a:lnTo>
                    <a:pt x="149" y="698"/>
                  </a:lnTo>
                  <a:lnTo>
                    <a:pt x="161" y="709"/>
                  </a:lnTo>
                  <a:lnTo>
                    <a:pt x="182" y="733"/>
                  </a:lnTo>
                  <a:lnTo>
                    <a:pt x="195" y="753"/>
                  </a:lnTo>
                  <a:lnTo>
                    <a:pt x="198" y="766"/>
                  </a:lnTo>
                  <a:lnTo>
                    <a:pt x="200" y="7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9"/>
            <p:cNvSpPr>
              <a:spLocks/>
            </p:cNvSpPr>
            <p:nvPr/>
          </p:nvSpPr>
          <p:spPr bwMode="auto">
            <a:xfrm>
              <a:off x="507245" y="3560187"/>
              <a:ext cx="2337873" cy="140400"/>
            </a:xfrm>
            <a:custGeom>
              <a:avLst/>
              <a:gdLst>
                <a:gd name="T0" fmla="*/ 2200 w 2200"/>
                <a:gd name="T1" fmla="*/ 6 h 133"/>
                <a:gd name="T2" fmla="*/ 2073 w 2200"/>
                <a:gd name="T3" fmla="*/ 133 h 133"/>
                <a:gd name="T4" fmla="*/ 136 w 2200"/>
                <a:gd name="T5" fmla="*/ 103 h 133"/>
                <a:gd name="T6" fmla="*/ 90 w 2200"/>
                <a:gd name="T7" fmla="*/ 44 h 133"/>
                <a:gd name="T8" fmla="*/ 9 w 2200"/>
                <a:gd name="T9" fmla="*/ 19 h 133"/>
                <a:gd name="T10" fmla="*/ 0 w 2200"/>
                <a:gd name="T11" fmla="*/ 6 h 133"/>
                <a:gd name="T12" fmla="*/ 2 w 2200"/>
                <a:gd name="T13" fmla="*/ 6 h 133"/>
                <a:gd name="T14" fmla="*/ 9 w 2200"/>
                <a:gd name="T15" fmla="*/ 6 h 133"/>
                <a:gd name="T16" fmla="*/ 20 w 2200"/>
                <a:gd name="T17" fmla="*/ 6 h 133"/>
                <a:gd name="T18" fmla="*/ 35 w 2200"/>
                <a:gd name="T19" fmla="*/ 6 h 133"/>
                <a:gd name="T20" fmla="*/ 54 w 2200"/>
                <a:gd name="T21" fmla="*/ 6 h 133"/>
                <a:gd name="T22" fmla="*/ 76 w 2200"/>
                <a:gd name="T23" fmla="*/ 8 h 133"/>
                <a:gd name="T24" fmla="*/ 101 w 2200"/>
                <a:gd name="T25" fmla="*/ 8 h 133"/>
                <a:gd name="T26" fmla="*/ 129 w 2200"/>
                <a:gd name="T27" fmla="*/ 8 h 133"/>
                <a:gd name="T28" fmla="*/ 160 w 2200"/>
                <a:gd name="T29" fmla="*/ 8 h 133"/>
                <a:gd name="T30" fmla="*/ 195 w 2200"/>
                <a:gd name="T31" fmla="*/ 9 h 133"/>
                <a:gd name="T32" fmla="*/ 234 w 2200"/>
                <a:gd name="T33" fmla="*/ 9 h 133"/>
                <a:gd name="T34" fmla="*/ 273 w 2200"/>
                <a:gd name="T35" fmla="*/ 9 h 133"/>
                <a:gd name="T36" fmla="*/ 315 w 2200"/>
                <a:gd name="T37" fmla="*/ 11 h 133"/>
                <a:gd name="T38" fmla="*/ 361 w 2200"/>
                <a:gd name="T39" fmla="*/ 11 h 133"/>
                <a:gd name="T40" fmla="*/ 407 w 2200"/>
                <a:gd name="T41" fmla="*/ 11 h 133"/>
                <a:gd name="T42" fmla="*/ 455 w 2200"/>
                <a:gd name="T43" fmla="*/ 13 h 133"/>
                <a:gd name="T44" fmla="*/ 504 w 2200"/>
                <a:gd name="T45" fmla="*/ 13 h 133"/>
                <a:gd name="T46" fmla="*/ 556 w 2200"/>
                <a:gd name="T47" fmla="*/ 15 h 133"/>
                <a:gd name="T48" fmla="*/ 609 w 2200"/>
                <a:gd name="T49" fmla="*/ 15 h 133"/>
                <a:gd name="T50" fmla="*/ 663 w 2200"/>
                <a:gd name="T51" fmla="*/ 15 h 133"/>
                <a:gd name="T52" fmla="*/ 718 w 2200"/>
                <a:gd name="T53" fmla="*/ 17 h 133"/>
                <a:gd name="T54" fmla="*/ 773 w 2200"/>
                <a:gd name="T55" fmla="*/ 17 h 133"/>
                <a:gd name="T56" fmla="*/ 828 w 2200"/>
                <a:gd name="T57" fmla="*/ 17 h 133"/>
                <a:gd name="T58" fmla="*/ 885 w 2200"/>
                <a:gd name="T59" fmla="*/ 19 h 133"/>
                <a:gd name="T60" fmla="*/ 941 w 2200"/>
                <a:gd name="T61" fmla="*/ 19 h 133"/>
                <a:gd name="T62" fmla="*/ 998 w 2200"/>
                <a:gd name="T63" fmla="*/ 19 h 133"/>
                <a:gd name="T64" fmla="*/ 1053 w 2200"/>
                <a:gd name="T65" fmla="*/ 20 h 133"/>
                <a:gd name="T66" fmla="*/ 1110 w 2200"/>
                <a:gd name="T67" fmla="*/ 20 h 133"/>
                <a:gd name="T68" fmla="*/ 1165 w 2200"/>
                <a:gd name="T69" fmla="*/ 20 h 133"/>
                <a:gd name="T70" fmla="*/ 1219 w 2200"/>
                <a:gd name="T71" fmla="*/ 22 h 133"/>
                <a:gd name="T72" fmla="*/ 1272 w 2200"/>
                <a:gd name="T73" fmla="*/ 22 h 133"/>
                <a:gd name="T74" fmla="*/ 1325 w 2200"/>
                <a:gd name="T75" fmla="*/ 22 h 133"/>
                <a:gd name="T76" fmla="*/ 1427 w 2200"/>
                <a:gd name="T77" fmla="*/ 22 h 133"/>
                <a:gd name="T78" fmla="*/ 1520 w 2200"/>
                <a:gd name="T79" fmla="*/ 22 h 133"/>
                <a:gd name="T80" fmla="*/ 1609 w 2200"/>
                <a:gd name="T81" fmla="*/ 22 h 133"/>
                <a:gd name="T82" fmla="*/ 1692 w 2200"/>
                <a:gd name="T83" fmla="*/ 20 h 133"/>
                <a:gd name="T84" fmla="*/ 1769 w 2200"/>
                <a:gd name="T85" fmla="*/ 19 h 133"/>
                <a:gd name="T86" fmla="*/ 1839 w 2200"/>
                <a:gd name="T87" fmla="*/ 17 h 133"/>
                <a:gd name="T88" fmla="*/ 1905 w 2200"/>
                <a:gd name="T89" fmla="*/ 15 h 133"/>
                <a:gd name="T90" fmla="*/ 1962 w 2200"/>
                <a:gd name="T91" fmla="*/ 13 h 133"/>
                <a:gd name="T92" fmla="*/ 2014 w 2200"/>
                <a:gd name="T93" fmla="*/ 11 h 133"/>
                <a:gd name="T94" fmla="*/ 2060 w 2200"/>
                <a:gd name="T95" fmla="*/ 8 h 133"/>
                <a:gd name="T96" fmla="*/ 2098 w 2200"/>
                <a:gd name="T97" fmla="*/ 6 h 133"/>
                <a:gd name="T98" fmla="*/ 2130 w 2200"/>
                <a:gd name="T99" fmla="*/ 4 h 133"/>
                <a:gd name="T100" fmla="*/ 2154 w 2200"/>
                <a:gd name="T101" fmla="*/ 2 h 133"/>
                <a:gd name="T102" fmla="*/ 2172 w 2200"/>
                <a:gd name="T103" fmla="*/ 2 h 133"/>
                <a:gd name="T104" fmla="*/ 2183 w 2200"/>
                <a:gd name="T105" fmla="*/ 0 h 133"/>
                <a:gd name="T106" fmla="*/ 2187 w 2200"/>
                <a:gd name="T107" fmla="*/ 0 h 133"/>
                <a:gd name="T108" fmla="*/ 2200 w 2200"/>
                <a:gd name="T109" fmla="*/ 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200" h="133">
                  <a:moveTo>
                    <a:pt x="2200" y="6"/>
                  </a:moveTo>
                  <a:lnTo>
                    <a:pt x="2073" y="133"/>
                  </a:lnTo>
                  <a:lnTo>
                    <a:pt x="136" y="103"/>
                  </a:lnTo>
                  <a:lnTo>
                    <a:pt x="90" y="44"/>
                  </a:lnTo>
                  <a:lnTo>
                    <a:pt x="9" y="19"/>
                  </a:lnTo>
                  <a:lnTo>
                    <a:pt x="0" y="6"/>
                  </a:lnTo>
                  <a:lnTo>
                    <a:pt x="2" y="6"/>
                  </a:lnTo>
                  <a:lnTo>
                    <a:pt x="9" y="6"/>
                  </a:lnTo>
                  <a:lnTo>
                    <a:pt x="20" y="6"/>
                  </a:lnTo>
                  <a:lnTo>
                    <a:pt x="35" y="6"/>
                  </a:lnTo>
                  <a:lnTo>
                    <a:pt x="54" y="6"/>
                  </a:lnTo>
                  <a:lnTo>
                    <a:pt x="76" y="8"/>
                  </a:lnTo>
                  <a:lnTo>
                    <a:pt x="101" y="8"/>
                  </a:lnTo>
                  <a:lnTo>
                    <a:pt x="129" y="8"/>
                  </a:lnTo>
                  <a:lnTo>
                    <a:pt x="160" y="8"/>
                  </a:lnTo>
                  <a:lnTo>
                    <a:pt x="195" y="9"/>
                  </a:lnTo>
                  <a:lnTo>
                    <a:pt x="234" y="9"/>
                  </a:lnTo>
                  <a:lnTo>
                    <a:pt x="273" y="9"/>
                  </a:lnTo>
                  <a:lnTo>
                    <a:pt x="315" y="11"/>
                  </a:lnTo>
                  <a:lnTo>
                    <a:pt x="361" y="11"/>
                  </a:lnTo>
                  <a:lnTo>
                    <a:pt x="407" y="11"/>
                  </a:lnTo>
                  <a:lnTo>
                    <a:pt x="455" y="13"/>
                  </a:lnTo>
                  <a:lnTo>
                    <a:pt x="504" y="13"/>
                  </a:lnTo>
                  <a:lnTo>
                    <a:pt x="556" y="15"/>
                  </a:lnTo>
                  <a:lnTo>
                    <a:pt x="609" y="15"/>
                  </a:lnTo>
                  <a:lnTo>
                    <a:pt x="663" y="15"/>
                  </a:lnTo>
                  <a:lnTo>
                    <a:pt x="718" y="17"/>
                  </a:lnTo>
                  <a:lnTo>
                    <a:pt x="773" y="17"/>
                  </a:lnTo>
                  <a:lnTo>
                    <a:pt x="828" y="17"/>
                  </a:lnTo>
                  <a:lnTo>
                    <a:pt x="885" y="19"/>
                  </a:lnTo>
                  <a:lnTo>
                    <a:pt x="941" y="19"/>
                  </a:lnTo>
                  <a:lnTo>
                    <a:pt x="998" y="19"/>
                  </a:lnTo>
                  <a:lnTo>
                    <a:pt x="1053" y="20"/>
                  </a:lnTo>
                  <a:lnTo>
                    <a:pt x="1110" y="20"/>
                  </a:lnTo>
                  <a:lnTo>
                    <a:pt x="1165" y="20"/>
                  </a:lnTo>
                  <a:lnTo>
                    <a:pt x="1219" y="22"/>
                  </a:lnTo>
                  <a:lnTo>
                    <a:pt x="1272" y="22"/>
                  </a:lnTo>
                  <a:lnTo>
                    <a:pt x="1325" y="22"/>
                  </a:lnTo>
                  <a:lnTo>
                    <a:pt x="1427" y="22"/>
                  </a:lnTo>
                  <a:lnTo>
                    <a:pt x="1520" y="22"/>
                  </a:lnTo>
                  <a:lnTo>
                    <a:pt x="1609" y="22"/>
                  </a:lnTo>
                  <a:lnTo>
                    <a:pt x="1692" y="20"/>
                  </a:lnTo>
                  <a:lnTo>
                    <a:pt x="1769" y="19"/>
                  </a:lnTo>
                  <a:lnTo>
                    <a:pt x="1839" y="17"/>
                  </a:lnTo>
                  <a:lnTo>
                    <a:pt x="1905" y="15"/>
                  </a:lnTo>
                  <a:lnTo>
                    <a:pt x="1962" y="13"/>
                  </a:lnTo>
                  <a:lnTo>
                    <a:pt x="2014" y="11"/>
                  </a:lnTo>
                  <a:lnTo>
                    <a:pt x="2060" y="8"/>
                  </a:lnTo>
                  <a:lnTo>
                    <a:pt x="2098" y="6"/>
                  </a:lnTo>
                  <a:lnTo>
                    <a:pt x="2130" y="4"/>
                  </a:lnTo>
                  <a:lnTo>
                    <a:pt x="2154" y="2"/>
                  </a:lnTo>
                  <a:lnTo>
                    <a:pt x="2172" y="2"/>
                  </a:lnTo>
                  <a:lnTo>
                    <a:pt x="2183" y="0"/>
                  </a:lnTo>
                  <a:lnTo>
                    <a:pt x="2187" y="0"/>
                  </a:lnTo>
                  <a:lnTo>
                    <a:pt x="2200" y="6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>
              <a:off x="2079300" y="3317678"/>
              <a:ext cx="410564" cy="134018"/>
            </a:xfrm>
            <a:custGeom>
              <a:avLst/>
              <a:gdLst>
                <a:gd name="T0" fmla="*/ 377 w 387"/>
                <a:gd name="T1" fmla="*/ 0 h 127"/>
                <a:gd name="T2" fmla="*/ 387 w 387"/>
                <a:gd name="T3" fmla="*/ 16 h 127"/>
                <a:gd name="T4" fmla="*/ 9 w 387"/>
                <a:gd name="T5" fmla="*/ 127 h 127"/>
                <a:gd name="T6" fmla="*/ 0 w 387"/>
                <a:gd name="T7" fmla="*/ 101 h 127"/>
                <a:gd name="T8" fmla="*/ 377 w 387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7" h="127">
                  <a:moveTo>
                    <a:pt x="377" y="0"/>
                  </a:moveTo>
                  <a:lnTo>
                    <a:pt x="387" y="16"/>
                  </a:lnTo>
                  <a:lnTo>
                    <a:pt x="9" y="127"/>
                  </a:lnTo>
                  <a:lnTo>
                    <a:pt x="0" y="101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>
              <a:off x="2175027" y="3366606"/>
              <a:ext cx="291436" cy="76582"/>
            </a:xfrm>
            <a:custGeom>
              <a:avLst/>
              <a:gdLst>
                <a:gd name="T0" fmla="*/ 275 w 275"/>
                <a:gd name="T1" fmla="*/ 0 h 72"/>
                <a:gd name="T2" fmla="*/ 0 w 275"/>
                <a:gd name="T3" fmla="*/ 72 h 72"/>
                <a:gd name="T4" fmla="*/ 271 w 275"/>
                <a:gd name="T5" fmla="*/ 16 h 72"/>
                <a:gd name="T6" fmla="*/ 275 w 275"/>
                <a:gd name="T7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5" h="72">
                  <a:moveTo>
                    <a:pt x="275" y="0"/>
                  </a:moveTo>
                  <a:lnTo>
                    <a:pt x="0" y="72"/>
                  </a:lnTo>
                  <a:lnTo>
                    <a:pt x="271" y="16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auto">
            <a:xfrm>
              <a:off x="2219700" y="3415533"/>
              <a:ext cx="219109" cy="55309"/>
            </a:xfrm>
            <a:custGeom>
              <a:avLst/>
              <a:gdLst>
                <a:gd name="T0" fmla="*/ 197 w 206"/>
                <a:gd name="T1" fmla="*/ 0 h 51"/>
                <a:gd name="T2" fmla="*/ 0 w 206"/>
                <a:gd name="T3" fmla="*/ 51 h 51"/>
                <a:gd name="T4" fmla="*/ 206 w 206"/>
                <a:gd name="T5" fmla="*/ 18 h 51"/>
                <a:gd name="T6" fmla="*/ 197 w 206"/>
                <a:gd name="T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6" h="51">
                  <a:moveTo>
                    <a:pt x="197" y="0"/>
                  </a:moveTo>
                  <a:lnTo>
                    <a:pt x="0" y="51"/>
                  </a:lnTo>
                  <a:lnTo>
                    <a:pt x="206" y="18"/>
                  </a:lnTo>
                  <a:lnTo>
                    <a:pt x="197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3"/>
            <p:cNvSpPr>
              <a:spLocks/>
            </p:cNvSpPr>
            <p:nvPr/>
          </p:nvSpPr>
          <p:spPr bwMode="auto">
            <a:xfrm>
              <a:off x="2719609" y="3483606"/>
              <a:ext cx="185073" cy="42545"/>
            </a:xfrm>
            <a:custGeom>
              <a:avLst/>
              <a:gdLst>
                <a:gd name="T0" fmla="*/ 173 w 173"/>
                <a:gd name="T1" fmla="*/ 0 h 39"/>
                <a:gd name="T2" fmla="*/ 173 w 173"/>
                <a:gd name="T3" fmla="*/ 0 h 39"/>
                <a:gd name="T4" fmla="*/ 7 w 173"/>
                <a:gd name="T5" fmla="*/ 39 h 39"/>
                <a:gd name="T6" fmla="*/ 0 w 173"/>
                <a:gd name="T7" fmla="*/ 22 h 39"/>
                <a:gd name="T8" fmla="*/ 173 w 173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39">
                  <a:moveTo>
                    <a:pt x="173" y="0"/>
                  </a:moveTo>
                  <a:lnTo>
                    <a:pt x="173" y="0"/>
                  </a:lnTo>
                  <a:lnTo>
                    <a:pt x="7" y="39"/>
                  </a:lnTo>
                  <a:lnTo>
                    <a:pt x="0" y="22"/>
                  </a:lnTo>
                  <a:lnTo>
                    <a:pt x="173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4"/>
            <p:cNvSpPr>
              <a:spLocks/>
            </p:cNvSpPr>
            <p:nvPr/>
          </p:nvSpPr>
          <p:spPr bwMode="auto">
            <a:xfrm>
              <a:off x="430664" y="3455951"/>
              <a:ext cx="189327" cy="42545"/>
            </a:xfrm>
            <a:custGeom>
              <a:avLst/>
              <a:gdLst>
                <a:gd name="T0" fmla="*/ 0 w 179"/>
                <a:gd name="T1" fmla="*/ 0 h 38"/>
                <a:gd name="T2" fmla="*/ 179 w 179"/>
                <a:gd name="T3" fmla="*/ 22 h 38"/>
                <a:gd name="T4" fmla="*/ 179 w 179"/>
                <a:gd name="T5" fmla="*/ 38 h 38"/>
                <a:gd name="T6" fmla="*/ 0 w 17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" h="38">
                  <a:moveTo>
                    <a:pt x="0" y="0"/>
                  </a:moveTo>
                  <a:lnTo>
                    <a:pt x="179" y="22"/>
                  </a:lnTo>
                  <a:lnTo>
                    <a:pt x="179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5"/>
            <p:cNvSpPr>
              <a:spLocks/>
            </p:cNvSpPr>
            <p:nvPr/>
          </p:nvSpPr>
          <p:spPr bwMode="auto">
            <a:xfrm>
              <a:off x="1924009" y="3351715"/>
              <a:ext cx="127636" cy="57436"/>
            </a:xfrm>
            <a:custGeom>
              <a:avLst/>
              <a:gdLst>
                <a:gd name="T0" fmla="*/ 92 w 119"/>
                <a:gd name="T1" fmla="*/ 0 h 55"/>
                <a:gd name="T2" fmla="*/ 119 w 119"/>
                <a:gd name="T3" fmla="*/ 43 h 55"/>
                <a:gd name="T4" fmla="*/ 22 w 119"/>
                <a:gd name="T5" fmla="*/ 55 h 55"/>
                <a:gd name="T6" fmla="*/ 60 w 119"/>
                <a:gd name="T7" fmla="*/ 33 h 55"/>
                <a:gd name="T8" fmla="*/ 0 w 119"/>
                <a:gd name="T9" fmla="*/ 33 h 55"/>
                <a:gd name="T10" fmla="*/ 55 w 119"/>
                <a:gd name="T11" fmla="*/ 17 h 55"/>
                <a:gd name="T12" fmla="*/ 9 w 119"/>
                <a:gd name="T13" fmla="*/ 0 h 55"/>
                <a:gd name="T14" fmla="*/ 92 w 119"/>
                <a:gd name="T1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9" h="55">
                  <a:moveTo>
                    <a:pt x="92" y="0"/>
                  </a:moveTo>
                  <a:lnTo>
                    <a:pt x="119" y="43"/>
                  </a:lnTo>
                  <a:lnTo>
                    <a:pt x="22" y="55"/>
                  </a:lnTo>
                  <a:lnTo>
                    <a:pt x="60" y="33"/>
                  </a:lnTo>
                  <a:lnTo>
                    <a:pt x="0" y="33"/>
                  </a:lnTo>
                  <a:lnTo>
                    <a:pt x="55" y="17"/>
                  </a:lnTo>
                  <a:lnTo>
                    <a:pt x="9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6"/>
            <p:cNvSpPr>
              <a:spLocks/>
            </p:cNvSpPr>
            <p:nvPr/>
          </p:nvSpPr>
          <p:spPr bwMode="auto">
            <a:xfrm>
              <a:off x="1870827" y="3313424"/>
              <a:ext cx="65945" cy="29782"/>
            </a:xfrm>
            <a:custGeom>
              <a:avLst/>
              <a:gdLst>
                <a:gd name="T0" fmla="*/ 55 w 63"/>
                <a:gd name="T1" fmla="*/ 0 h 28"/>
                <a:gd name="T2" fmla="*/ 63 w 63"/>
                <a:gd name="T3" fmla="*/ 20 h 28"/>
                <a:gd name="T4" fmla="*/ 18 w 63"/>
                <a:gd name="T5" fmla="*/ 28 h 28"/>
                <a:gd name="T6" fmla="*/ 33 w 63"/>
                <a:gd name="T7" fmla="*/ 13 h 28"/>
                <a:gd name="T8" fmla="*/ 0 w 63"/>
                <a:gd name="T9" fmla="*/ 8 h 28"/>
                <a:gd name="T10" fmla="*/ 55 w 63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28">
                  <a:moveTo>
                    <a:pt x="55" y="0"/>
                  </a:moveTo>
                  <a:lnTo>
                    <a:pt x="63" y="20"/>
                  </a:lnTo>
                  <a:lnTo>
                    <a:pt x="18" y="28"/>
                  </a:lnTo>
                  <a:lnTo>
                    <a:pt x="33" y="13"/>
                  </a:lnTo>
                  <a:lnTo>
                    <a:pt x="0" y="8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7"/>
            <p:cNvSpPr>
              <a:spLocks/>
            </p:cNvSpPr>
            <p:nvPr/>
          </p:nvSpPr>
          <p:spPr bwMode="auto">
            <a:xfrm>
              <a:off x="1734682" y="3230460"/>
              <a:ext cx="125509" cy="74455"/>
            </a:xfrm>
            <a:custGeom>
              <a:avLst/>
              <a:gdLst>
                <a:gd name="T0" fmla="*/ 81 w 120"/>
                <a:gd name="T1" fmla="*/ 4 h 70"/>
                <a:gd name="T2" fmla="*/ 120 w 120"/>
                <a:gd name="T3" fmla="*/ 68 h 70"/>
                <a:gd name="T4" fmla="*/ 57 w 120"/>
                <a:gd name="T5" fmla="*/ 70 h 70"/>
                <a:gd name="T6" fmla="*/ 76 w 120"/>
                <a:gd name="T7" fmla="*/ 51 h 70"/>
                <a:gd name="T8" fmla="*/ 39 w 120"/>
                <a:gd name="T9" fmla="*/ 51 h 70"/>
                <a:gd name="T10" fmla="*/ 68 w 120"/>
                <a:gd name="T11" fmla="*/ 40 h 70"/>
                <a:gd name="T12" fmla="*/ 20 w 120"/>
                <a:gd name="T13" fmla="*/ 33 h 70"/>
                <a:gd name="T14" fmla="*/ 28 w 120"/>
                <a:gd name="T15" fmla="*/ 31 h 70"/>
                <a:gd name="T16" fmla="*/ 44 w 120"/>
                <a:gd name="T17" fmla="*/ 26 h 70"/>
                <a:gd name="T18" fmla="*/ 59 w 120"/>
                <a:gd name="T19" fmla="*/ 22 h 70"/>
                <a:gd name="T20" fmla="*/ 63 w 120"/>
                <a:gd name="T21" fmla="*/ 20 h 70"/>
                <a:gd name="T22" fmla="*/ 52 w 120"/>
                <a:gd name="T23" fmla="*/ 20 h 70"/>
                <a:gd name="T24" fmla="*/ 35 w 120"/>
                <a:gd name="T25" fmla="*/ 18 h 70"/>
                <a:gd name="T26" fmla="*/ 19 w 120"/>
                <a:gd name="T27" fmla="*/ 16 h 70"/>
                <a:gd name="T28" fmla="*/ 11 w 120"/>
                <a:gd name="T29" fmla="*/ 16 h 70"/>
                <a:gd name="T30" fmla="*/ 57 w 120"/>
                <a:gd name="T31" fmla="*/ 7 h 70"/>
                <a:gd name="T32" fmla="*/ 0 w 120"/>
                <a:gd name="T33" fmla="*/ 0 h 70"/>
                <a:gd name="T34" fmla="*/ 81 w 120"/>
                <a:gd name="T35" fmla="*/ 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0" h="70">
                  <a:moveTo>
                    <a:pt x="81" y="4"/>
                  </a:moveTo>
                  <a:lnTo>
                    <a:pt x="120" y="68"/>
                  </a:lnTo>
                  <a:lnTo>
                    <a:pt x="57" y="70"/>
                  </a:lnTo>
                  <a:lnTo>
                    <a:pt x="76" y="51"/>
                  </a:lnTo>
                  <a:lnTo>
                    <a:pt x="39" y="51"/>
                  </a:lnTo>
                  <a:lnTo>
                    <a:pt x="68" y="40"/>
                  </a:lnTo>
                  <a:lnTo>
                    <a:pt x="20" y="33"/>
                  </a:lnTo>
                  <a:lnTo>
                    <a:pt x="28" y="31"/>
                  </a:lnTo>
                  <a:lnTo>
                    <a:pt x="44" y="26"/>
                  </a:lnTo>
                  <a:lnTo>
                    <a:pt x="59" y="22"/>
                  </a:lnTo>
                  <a:lnTo>
                    <a:pt x="63" y="20"/>
                  </a:lnTo>
                  <a:lnTo>
                    <a:pt x="52" y="20"/>
                  </a:lnTo>
                  <a:lnTo>
                    <a:pt x="35" y="18"/>
                  </a:lnTo>
                  <a:lnTo>
                    <a:pt x="19" y="16"/>
                  </a:lnTo>
                  <a:lnTo>
                    <a:pt x="11" y="16"/>
                  </a:lnTo>
                  <a:lnTo>
                    <a:pt x="57" y="7"/>
                  </a:lnTo>
                  <a:lnTo>
                    <a:pt x="0" y="0"/>
                  </a:lnTo>
                  <a:lnTo>
                    <a:pt x="81" y="4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8"/>
            <p:cNvSpPr>
              <a:spLocks/>
            </p:cNvSpPr>
            <p:nvPr/>
          </p:nvSpPr>
          <p:spPr bwMode="auto">
            <a:xfrm>
              <a:off x="1672991" y="3177278"/>
              <a:ext cx="57436" cy="34036"/>
            </a:xfrm>
            <a:custGeom>
              <a:avLst/>
              <a:gdLst>
                <a:gd name="T0" fmla="*/ 41 w 54"/>
                <a:gd name="T1" fmla="*/ 2 h 34"/>
                <a:gd name="T2" fmla="*/ 54 w 54"/>
                <a:gd name="T3" fmla="*/ 34 h 34"/>
                <a:gd name="T4" fmla="*/ 31 w 54"/>
                <a:gd name="T5" fmla="*/ 34 h 34"/>
                <a:gd name="T6" fmla="*/ 41 w 54"/>
                <a:gd name="T7" fmla="*/ 22 h 34"/>
                <a:gd name="T8" fmla="*/ 15 w 54"/>
                <a:gd name="T9" fmla="*/ 21 h 34"/>
                <a:gd name="T10" fmla="*/ 28 w 54"/>
                <a:gd name="T11" fmla="*/ 8 h 34"/>
                <a:gd name="T12" fmla="*/ 0 w 54"/>
                <a:gd name="T13" fmla="*/ 0 h 34"/>
                <a:gd name="T14" fmla="*/ 41 w 54"/>
                <a:gd name="T15" fmla="*/ 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34">
                  <a:moveTo>
                    <a:pt x="41" y="2"/>
                  </a:moveTo>
                  <a:lnTo>
                    <a:pt x="54" y="34"/>
                  </a:lnTo>
                  <a:lnTo>
                    <a:pt x="31" y="34"/>
                  </a:lnTo>
                  <a:lnTo>
                    <a:pt x="41" y="22"/>
                  </a:lnTo>
                  <a:lnTo>
                    <a:pt x="15" y="21"/>
                  </a:lnTo>
                  <a:lnTo>
                    <a:pt x="28" y="8"/>
                  </a:lnTo>
                  <a:lnTo>
                    <a:pt x="0" y="0"/>
                  </a:lnTo>
                  <a:lnTo>
                    <a:pt x="41" y="2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2240973" y="3521897"/>
              <a:ext cx="93600" cy="36164"/>
            </a:xfrm>
            <a:custGeom>
              <a:avLst/>
              <a:gdLst>
                <a:gd name="T0" fmla="*/ 81 w 88"/>
                <a:gd name="T1" fmla="*/ 0 h 35"/>
                <a:gd name="T2" fmla="*/ 2 w 88"/>
                <a:gd name="T3" fmla="*/ 0 h 35"/>
                <a:gd name="T4" fmla="*/ 59 w 88"/>
                <a:gd name="T5" fmla="*/ 10 h 35"/>
                <a:gd name="T6" fmla="*/ 9 w 88"/>
                <a:gd name="T7" fmla="*/ 17 h 35"/>
                <a:gd name="T8" fmla="*/ 39 w 88"/>
                <a:gd name="T9" fmla="*/ 22 h 35"/>
                <a:gd name="T10" fmla="*/ 0 w 88"/>
                <a:gd name="T11" fmla="*/ 33 h 35"/>
                <a:gd name="T12" fmla="*/ 88 w 88"/>
                <a:gd name="T13" fmla="*/ 35 h 35"/>
                <a:gd name="T14" fmla="*/ 81 w 88"/>
                <a:gd name="T1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5">
                  <a:moveTo>
                    <a:pt x="81" y="0"/>
                  </a:moveTo>
                  <a:lnTo>
                    <a:pt x="2" y="0"/>
                  </a:lnTo>
                  <a:lnTo>
                    <a:pt x="59" y="10"/>
                  </a:lnTo>
                  <a:lnTo>
                    <a:pt x="9" y="17"/>
                  </a:lnTo>
                  <a:lnTo>
                    <a:pt x="39" y="22"/>
                  </a:lnTo>
                  <a:lnTo>
                    <a:pt x="0" y="33"/>
                  </a:lnTo>
                  <a:lnTo>
                    <a:pt x="88" y="35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1498555" y="3228333"/>
              <a:ext cx="168055" cy="78709"/>
            </a:xfrm>
            <a:custGeom>
              <a:avLst/>
              <a:gdLst>
                <a:gd name="T0" fmla="*/ 124 w 159"/>
                <a:gd name="T1" fmla="*/ 0 h 76"/>
                <a:gd name="T2" fmla="*/ 0 w 159"/>
                <a:gd name="T3" fmla="*/ 35 h 76"/>
                <a:gd name="T4" fmla="*/ 94 w 159"/>
                <a:gd name="T5" fmla="*/ 26 h 76"/>
                <a:gd name="T6" fmla="*/ 26 w 159"/>
                <a:gd name="T7" fmla="*/ 52 h 76"/>
                <a:gd name="T8" fmla="*/ 102 w 159"/>
                <a:gd name="T9" fmla="*/ 50 h 76"/>
                <a:gd name="T10" fmla="*/ 41 w 159"/>
                <a:gd name="T11" fmla="*/ 76 h 76"/>
                <a:gd name="T12" fmla="*/ 159 w 159"/>
                <a:gd name="T13" fmla="*/ 65 h 76"/>
                <a:gd name="T14" fmla="*/ 124 w 159"/>
                <a:gd name="T1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" h="76">
                  <a:moveTo>
                    <a:pt x="124" y="0"/>
                  </a:moveTo>
                  <a:lnTo>
                    <a:pt x="0" y="35"/>
                  </a:lnTo>
                  <a:lnTo>
                    <a:pt x="94" y="26"/>
                  </a:lnTo>
                  <a:lnTo>
                    <a:pt x="26" y="52"/>
                  </a:lnTo>
                  <a:lnTo>
                    <a:pt x="102" y="50"/>
                  </a:lnTo>
                  <a:lnTo>
                    <a:pt x="41" y="76"/>
                  </a:lnTo>
                  <a:lnTo>
                    <a:pt x="159" y="65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1436864" y="3353842"/>
              <a:ext cx="382909" cy="36164"/>
            </a:xfrm>
            <a:custGeom>
              <a:avLst/>
              <a:gdLst>
                <a:gd name="T0" fmla="*/ 358 w 361"/>
                <a:gd name="T1" fmla="*/ 0 h 33"/>
                <a:gd name="T2" fmla="*/ 361 w 361"/>
                <a:gd name="T3" fmla="*/ 33 h 33"/>
                <a:gd name="T4" fmla="*/ 0 w 361"/>
                <a:gd name="T5" fmla="*/ 33 h 33"/>
                <a:gd name="T6" fmla="*/ 358 w 361"/>
                <a:gd name="T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33">
                  <a:moveTo>
                    <a:pt x="358" y="0"/>
                  </a:moveTo>
                  <a:lnTo>
                    <a:pt x="361" y="33"/>
                  </a:lnTo>
                  <a:lnTo>
                    <a:pt x="0" y="33"/>
                  </a:lnTo>
                  <a:lnTo>
                    <a:pt x="358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1590027" y="3047515"/>
              <a:ext cx="23400" cy="57436"/>
            </a:xfrm>
            <a:custGeom>
              <a:avLst/>
              <a:gdLst>
                <a:gd name="T0" fmla="*/ 18 w 20"/>
                <a:gd name="T1" fmla="*/ 0 h 53"/>
                <a:gd name="T2" fmla="*/ 20 w 20"/>
                <a:gd name="T3" fmla="*/ 53 h 53"/>
                <a:gd name="T4" fmla="*/ 0 w 20"/>
                <a:gd name="T5" fmla="*/ 53 h 53"/>
                <a:gd name="T6" fmla="*/ 0 w 20"/>
                <a:gd name="T7" fmla="*/ 5 h 53"/>
                <a:gd name="T8" fmla="*/ 18 w 20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53">
                  <a:moveTo>
                    <a:pt x="18" y="0"/>
                  </a:moveTo>
                  <a:lnTo>
                    <a:pt x="20" y="53"/>
                  </a:lnTo>
                  <a:lnTo>
                    <a:pt x="0" y="53"/>
                  </a:lnTo>
                  <a:lnTo>
                    <a:pt x="0" y="5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1566627" y="2873078"/>
              <a:ext cx="23400" cy="161673"/>
            </a:xfrm>
            <a:custGeom>
              <a:avLst/>
              <a:gdLst>
                <a:gd name="T0" fmla="*/ 7 w 22"/>
                <a:gd name="T1" fmla="*/ 153 h 153"/>
                <a:gd name="T2" fmla="*/ 0 w 22"/>
                <a:gd name="T3" fmla="*/ 0 h 153"/>
                <a:gd name="T4" fmla="*/ 22 w 22"/>
                <a:gd name="T5" fmla="*/ 151 h 153"/>
                <a:gd name="T6" fmla="*/ 7 w 22"/>
                <a:gd name="T7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53">
                  <a:moveTo>
                    <a:pt x="7" y="153"/>
                  </a:moveTo>
                  <a:lnTo>
                    <a:pt x="0" y="0"/>
                  </a:lnTo>
                  <a:lnTo>
                    <a:pt x="22" y="151"/>
                  </a:lnTo>
                  <a:lnTo>
                    <a:pt x="7" y="153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1387936" y="3328315"/>
              <a:ext cx="134018" cy="25527"/>
            </a:xfrm>
            <a:custGeom>
              <a:avLst/>
              <a:gdLst>
                <a:gd name="T0" fmla="*/ 127 w 127"/>
                <a:gd name="T1" fmla="*/ 0 h 26"/>
                <a:gd name="T2" fmla="*/ 124 w 127"/>
                <a:gd name="T3" fmla="*/ 26 h 26"/>
                <a:gd name="T4" fmla="*/ 118 w 127"/>
                <a:gd name="T5" fmla="*/ 26 h 26"/>
                <a:gd name="T6" fmla="*/ 104 w 127"/>
                <a:gd name="T7" fmla="*/ 26 h 26"/>
                <a:gd name="T8" fmla="*/ 83 w 127"/>
                <a:gd name="T9" fmla="*/ 26 h 26"/>
                <a:gd name="T10" fmla="*/ 59 w 127"/>
                <a:gd name="T11" fmla="*/ 26 h 26"/>
                <a:gd name="T12" fmla="*/ 37 w 127"/>
                <a:gd name="T13" fmla="*/ 26 h 26"/>
                <a:gd name="T14" fmla="*/ 17 w 127"/>
                <a:gd name="T15" fmla="*/ 26 h 26"/>
                <a:gd name="T16" fmla="*/ 4 w 127"/>
                <a:gd name="T17" fmla="*/ 26 h 26"/>
                <a:gd name="T18" fmla="*/ 0 w 127"/>
                <a:gd name="T19" fmla="*/ 26 h 26"/>
                <a:gd name="T20" fmla="*/ 8 w 127"/>
                <a:gd name="T21" fmla="*/ 24 h 26"/>
                <a:gd name="T22" fmla="*/ 23 w 127"/>
                <a:gd name="T23" fmla="*/ 22 h 26"/>
                <a:gd name="T24" fmla="*/ 45 w 127"/>
                <a:gd name="T25" fmla="*/ 19 h 26"/>
                <a:gd name="T26" fmla="*/ 67 w 127"/>
                <a:gd name="T27" fmla="*/ 13 h 26"/>
                <a:gd name="T28" fmla="*/ 89 w 127"/>
                <a:gd name="T29" fmla="*/ 7 h 26"/>
                <a:gd name="T30" fmla="*/ 109 w 127"/>
                <a:gd name="T31" fmla="*/ 4 h 26"/>
                <a:gd name="T32" fmla="*/ 122 w 127"/>
                <a:gd name="T33" fmla="*/ 2 h 26"/>
                <a:gd name="T34" fmla="*/ 127 w 127"/>
                <a:gd name="T3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26">
                  <a:moveTo>
                    <a:pt x="127" y="0"/>
                  </a:moveTo>
                  <a:lnTo>
                    <a:pt x="124" y="26"/>
                  </a:lnTo>
                  <a:lnTo>
                    <a:pt x="118" y="26"/>
                  </a:lnTo>
                  <a:lnTo>
                    <a:pt x="104" y="26"/>
                  </a:lnTo>
                  <a:lnTo>
                    <a:pt x="83" y="26"/>
                  </a:lnTo>
                  <a:lnTo>
                    <a:pt x="59" y="26"/>
                  </a:lnTo>
                  <a:lnTo>
                    <a:pt x="37" y="26"/>
                  </a:lnTo>
                  <a:lnTo>
                    <a:pt x="17" y="26"/>
                  </a:lnTo>
                  <a:lnTo>
                    <a:pt x="4" y="26"/>
                  </a:lnTo>
                  <a:lnTo>
                    <a:pt x="0" y="26"/>
                  </a:lnTo>
                  <a:lnTo>
                    <a:pt x="8" y="24"/>
                  </a:lnTo>
                  <a:lnTo>
                    <a:pt x="23" y="22"/>
                  </a:lnTo>
                  <a:lnTo>
                    <a:pt x="45" y="19"/>
                  </a:lnTo>
                  <a:lnTo>
                    <a:pt x="67" y="13"/>
                  </a:lnTo>
                  <a:lnTo>
                    <a:pt x="89" y="7"/>
                  </a:lnTo>
                  <a:lnTo>
                    <a:pt x="109" y="4"/>
                  </a:lnTo>
                  <a:lnTo>
                    <a:pt x="122" y="2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839100" y="3409151"/>
              <a:ext cx="370145" cy="53182"/>
            </a:xfrm>
            <a:custGeom>
              <a:avLst/>
              <a:gdLst>
                <a:gd name="T0" fmla="*/ 13 w 348"/>
                <a:gd name="T1" fmla="*/ 0 h 50"/>
                <a:gd name="T2" fmla="*/ 348 w 348"/>
                <a:gd name="T3" fmla="*/ 41 h 50"/>
                <a:gd name="T4" fmla="*/ 317 w 348"/>
                <a:gd name="T5" fmla="*/ 50 h 50"/>
                <a:gd name="T6" fmla="*/ 0 w 348"/>
                <a:gd name="T7" fmla="*/ 19 h 50"/>
                <a:gd name="T8" fmla="*/ 13 w 348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8" h="50">
                  <a:moveTo>
                    <a:pt x="13" y="0"/>
                  </a:moveTo>
                  <a:lnTo>
                    <a:pt x="348" y="41"/>
                  </a:lnTo>
                  <a:lnTo>
                    <a:pt x="317" y="50"/>
                  </a:lnTo>
                  <a:lnTo>
                    <a:pt x="0" y="1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853991" y="3453824"/>
              <a:ext cx="146782" cy="31909"/>
            </a:xfrm>
            <a:custGeom>
              <a:avLst/>
              <a:gdLst>
                <a:gd name="T0" fmla="*/ 5 w 138"/>
                <a:gd name="T1" fmla="*/ 0 h 29"/>
                <a:gd name="T2" fmla="*/ 0 w 138"/>
                <a:gd name="T3" fmla="*/ 13 h 29"/>
                <a:gd name="T4" fmla="*/ 138 w 138"/>
                <a:gd name="T5" fmla="*/ 29 h 29"/>
                <a:gd name="T6" fmla="*/ 5 w 138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" h="29">
                  <a:moveTo>
                    <a:pt x="5" y="0"/>
                  </a:moveTo>
                  <a:lnTo>
                    <a:pt x="0" y="13"/>
                  </a:lnTo>
                  <a:lnTo>
                    <a:pt x="138" y="2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879518" y="3496369"/>
              <a:ext cx="127636" cy="27655"/>
            </a:xfrm>
            <a:custGeom>
              <a:avLst/>
              <a:gdLst>
                <a:gd name="T0" fmla="*/ 9 w 119"/>
                <a:gd name="T1" fmla="*/ 0 h 26"/>
                <a:gd name="T2" fmla="*/ 0 w 119"/>
                <a:gd name="T3" fmla="*/ 11 h 26"/>
                <a:gd name="T4" fmla="*/ 119 w 119"/>
                <a:gd name="T5" fmla="*/ 26 h 26"/>
                <a:gd name="T6" fmla="*/ 9 w 119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9" h="26">
                  <a:moveTo>
                    <a:pt x="9" y="0"/>
                  </a:moveTo>
                  <a:lnTo>
                    <a:pt x="0" y="11"/>
                  </a:lnTo>
                  <a:lnTo>
                    <a:pt x="119" y="2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605100" y="3611242"/>
              <a:ext cx="165927" cy="55309"/>
            </a:xfrm>
            <a:custGeom>
              <a:avLst/>
              <a:gdLst>
                <a:gd name="T0" fmla="*/ 0 w 157"/>
                <a:gd name="T1" fmla="*/ 0 h 52"/>
                <a:gd name="T2" fmla="*/ 157 w 157"/>
                <a:gd name="T3" fmla="*/ 6 h 52"/>
                <a:gd name="T4" fmla="*/ 52 w 157"/>
                <a:gd name="T5" fmla="*/ 18 h 52"/>
                <a:gd name="T6" fmla="*/ 147 w 157"/>
                <a:gd name="T7" fmla="*/ 29 h 52"/>
                <a:gd name="T8" fmla="*/ 70 w 157"/>
                <a:gd name="T9" fmla="*/ 41 h 52"/>
                <a:gd name="T10" fmla="*/ 72 w 157"/>
                <a:gd name="T11" fmla="*/ 41 h 52"/>
                <a:gd name="T12" fmla="*/ 79 w 157"/>
                <a:gd name="T13" fmla="*/ 42 h 52"/>
                <a:gd name="T14" fmla="*/ 90 w 157"/>
                <a:gd name="T15" fmla="*/ 44 h 52"/>
                <a:gd name="T16" fmla="*/ 101 w 157"/>
                <a:gd name="T17" fmla="*/ 46 h 52"/>
                <a:gd name="T18" fmla="*/ 112 w 157"/>
                <a:gd name="T19" fmla="*/ 48 h 52"/>
                <a:gd name="T20" fmla="*/ 122 w 157"/>
                <a:gd name="T21" fmla="*/ 50 h 52"/>
                <a:gd name="T22" fmla="*/ 127 w 157"/>
                <a:gd name="T23" fmla="*/ 52 h 52"/>
                <a:gd name="T24" fmla="*/ 129 w 157"/>
                <a:gd name="T25" fmla="*/ 52 h 52"/>
                <a:gd name="T26" fmla="*/ 124 w 157"/>
                <a:gd name="T27" fmla="*/ 52 h 52"/>
                <a:gd name="T28" fmla="*/ 112 w 157"/>
                <a:gd name="T29" fmla="*/ 52 h 52"/>
                <a:gd name="T30" fmla="*/ 98 w 157"/>
                <a:gd name="T31" fmla="*/ 50 h 52"/>
                <a:gd name="T32" fmla="*/ 83 w 157"/>
                <a:gd name="T33" fmla="*/ 50 h 52"/>
                <a:gd name="T34" fmla="*/ 68 w 157"/>
                <a:gd name="T35" fmla="*/ 50 h 52"/>
                <a:gd name="T36" fmla="*/ 55 w 157"/>
                <a:gd name="T37" fmla="*/ 48 h 52"/>
                <a:gd name="T38" fmla="*/ 46 w 157"/>
                <a:gd name="T39" fmla="*/ 48 h 52"/>
                <a:gd name="T40" fmla="*/ 43 w 157"/>
                <a:gd name="T41" fmla="*/ 48 h 52"/>
                <a:gd name="T42" fmla="*/ 0 w 157"/>
                <a:gd name="T4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7" h="52">
                  <a:moveTo>
                    <a:pt x="0" y="0"/>
                  </a:moveTo>
                  <a:lnTo>
                    <a:pt x="157" y="6"/>
                  </a:lnTo>
                  <a:lnTo>
                    <a:pt x="52" y="18"/>
                  </a:lnTo>
                  <a:lnTo>
                    <a:pt x="147" y="29"/>
                  </a:lnTo>
                  <a:lnTo>
                    <a:pt x="70" y="41"/>
                  </a:lnTo>
                  <a:lnTo>
                    <a:pt x="72" y="41"/>
                  </a:lnTo>
                  <a:lnTo>
                    <a:pt x="79" y="42"/>
                  </a:lnTo>
                  <a:lnTo>
                    <a:pt x="90" y="44"/>
                  </a:lnTo>
                  <a:lnTo>
                    <a:pt x="101" y="46"/>
                  </a:lnTo>
                  <a:lnTo>
                    <a:pt x="112" y="48"/>
                  </a:lnTo>
                  <a:lnTo>
                    <a:pt x="122" y="50"/>
                  </a:lnTo>
                  <a:lnTo>
                    <a:pt x="127" y="52"/>
                  </a:lnTo>
                  <a:lnTo>
                    <a:pt x="129" y="52"/>
                  </a:lnTo>
                  <a:lnTo>
                    <a:pt x="124" y="52"/>
                  </a:lnTo>
                  <a:lnTo>
                    <a:pt x="112" y="52"/>
                  </a:lnTo>
                  <a:lnTo>
                    <a:pt x="98" y="50"/>
                  </a:lnTo>
                  <a:lnTo>
                    <a:pt x="83" y="50"/>
                  </a:lnTo>
                  <a:lnTo>
                    <a:pt x="68" y="50"/>
                  </a:lnTo>
                  <a:lnTo>
                    <a:pt x="55" y="48"/>
                  </a:lnTo>
                  <a:lnTo>
                    <a:pt x="46" y="48"/>
                  </a:lnTo>
                  <a:lnTo>
                    <a:pt x="43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4"/>
            <p:cNvSpPr>
              <a:spLocks/>
            </p:cNvSpPr>
            <p:nvPr/>
          </p:nvSpPr>
          <p:spPr bwMode="auto">
            <a:xfrm>
              <a:off x="3230564" y="3473474"/>
              <a:ext cx="189327" cy="42545"/>
            </a:xfrm>
            <a:custGeom>
              <a:avLst/>
              <a:gdLst>
                <a:gd name="T0" fmla="*/ 0 w 179"/>
                <a:gd name="T1" fmla="*/ 0 h 38"/>
                <a:gd name="T2" fmla="*/ 179 w 179"/>
                <a:gd name="T3" fmla="*/ 22 h 38"/>
                <a:gd name="T4" fmla="*/ 179 w 179"/>
                <a:gd name="T5" fmla="*/ 38 h 38"/>
                <a:gd name="T6" fmla="*/ 0 w 17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9" h="38">
                  <a:moveTo>
                    <a:pt x="0" y="0"/>
                  </a:moveTo>
                  <a:lnTo>
                    <a:pt x="179" y="22"/>
                  </a:lnTo>
                  <a:lnTo>
                    <a:pt x="179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89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7" name="Freeform 54"/>
          <p:cNvSpPr>
            <a:spLocks/>
          </p:cNvSpPr>
          <p:nvPr/>
        </p:nvSpPr>
        <p:spPr bwMode="auto">
          <a:xfrm rot="900000" flipH="1">
            <a:off x="6285766" y="2991289"/>
            <a:ext cx="1437874" cy="566081"/>
          </a:xfrm>
          <a:custGeom>
            <a:avLst/>
            <a:gdLst>
              <a:gd name="T0" fmla="*/ 13 w 1025"/>
              <a:gd name="T1" fmla="*/ 0 h 557"/>
              <a:gd name="T2" fmla="*/ 971 w 1025"/>
              <a:gd name="T3" fmla="*/ 229 h 557"/>
              <a:gd name="T4" fmla="*/ 352 w 1025"/>
              <a:gd name="T5" fmla="*/ 136 h 557"/>
              <a:gd name="T6" fmla="*/ 1025 w 1025"/>
              <a:gd name="T7" fmla="*/ 354 h 557"/>
              <a:gd name="T8" fmla="*/ 310 w 1025"/>
              <a:gd name="T9" fmla="*/ 209 h 557"/>
              <a:gd name="T10" fmla="*/ 933 w 1025"/>
              <a:gd name="T11" fmla="*/ 484 h 557"/>
              <a:gd name="T12" fmla="*/ 294 w 1025"/>
              <a:gd name="T13" fmla="*/ 269 h 557"/>
              <a:gd name="T14" fmla="*/ 737 w 1025"/>
              <a:gd name="T15" fmla="*/ 557 h 557"/>
              <a:gd name="T16" fmla="*/ 0 w 1025"/>
              <a:gd name="T17" fmla="*/ 180 h 557"/>
              <a:gd name="T18" fmla="*/ 60 w 1025"/>
              <a:gd name="T19" fmla="*/ 136 h 557"/>
              <a:gd name="T20" fmla="*/ 26 w 1025"/>
              <a:gd name="T21" fmla="*/ 80 h 557"/>
              <a:gd name="T22" fmla="*/ 29 w 1025"/>
              <a:gd name="T23" fmla="*/ 48 h 557"/>
              <a:gd name="T24" fmla="*/ 7 w 1025"/>
              <a:gd name="T25" fmla="*/ 29 h 557"/>
              <a:gd name="T26" fmla="*/ 13 w 1025"/>
              <a:gd name="T27" fmla="*/ 0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5" h="557">
                <a:moveTo>
                  <a:pt x="13" y="0"/>
                </a:moveTo>
                <a:lnTo>
                  <a:pt x="971" y="229"/>
                </a:lnTo>
                <a:lnTo>
                  <a:pt x="352" y="136"/>
                </a:lnTo>
                <a:lnTo>
                  <a:pt x="1025" y="354"/>
                </a:lnTo>
                <a:lnTo>
                  <a:pt x="310" y="209"/>
                </a:lnTo>
                <a:lnTo>
                  <a:pt x="933" y="484"/>
                </a:lnTo>
                <a:lnTo>
                  <a:pt x="294" y="269"/>
                </a:lnTo>
                <a:lnTo>
                  <a:pt x="737" y="557"/>
                </a:lnTo>
                <a:lnTo>
                  <a:pt x="0" y="180"/>
                </a:lnTo>
                <a:lnTo>
                  <a:pt x="60" y="136"/>
                </a:lnTo>
                <a:lnTo>
                  <a:pt x="26" y="80"/>
                </a:lnTo>
                <a:lnTo>
                  <a:pt x="29" y="48"/>
                </a:lnTo>
                <a:lnTo>
                  <a:pt x="7" y="29"/>
                </a:lnTo>
                <a:lnTo>
                  <a:pt x="13" y="0"/>
                </a:lnTo>
                <a:close/>
              </a:path>
            </a:pathLst>
          </a:custGeom>
          <a:solidFill>
            <a:srgbClr val="FFE2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54"/>
          <p:cNvSpPr>
            <a:spLocks/>
          </p:cNvSpPr>
          <p:nvPr/>
        </p:nvSpPr>
        <p:spPr bwMode="auto">
          <a:xfrm rot="20700000">
            <a:off x="1959579" y="2957358"/>
            <a:ext cx="1330699" cy="596942"/>
          </a:xfrm>
          <a:custGeom>
            <a:avLst/>
            <a:gdLst>
              <a:gd name="T0" fmla="*/ 13 w 1025"/>
              <a:gd name="T1" fmla="*/ 0 h 557"/>
              <a:gd name="T2" fmla="*/ 971 w 1025"/>
              <a:gd name="T3" fmla="*/ 229 h 557"/>
              <a:gd name="T4" fmla="*/ 352 w 1025"/>
              <a:gd name="T5" fmla="*/ 136 h 557"/>
              <a:gd name="T6" fmla="*/ 1025 w 1025"/>
              <a:gd name="T7" fmla="*/ 354 h 557"/>
              <a:gd name="T8" fmla="*/ 310 w 1025"/>
              <a:gd name="T9" fmla="*/ 209 h 557"/>
              <a:gd name="T10" fmla="*/ 933 w 1025"/>
              <a:gd name="T11" fmla="*/ 484 h 557"/>
              <a:gd name="T12" fmla="*/ 294 w 1025"/>
              <a:gd name="T13" fmla="*/ 269 h 557"/>
              <a:gd name="T14" fmla="*/ 737 w 1025"/>
              <a:gd name="T15" fmla="*/ 557 h 557"/>
              <a:gd name="T16" fmla="*/ 0 w 1025"/>
              <a:gd name="T17" fmla="*/ 180 h 557"/>
              <a:gd name="T18" fmla="*/ 60 w 1025"/>
              <a:gd name="T19" fmla="*/ 136 h 557"/>
              <a:gd name="T20" fmla="*/ 26 w 1025"/>
              <a:gd name="T21" fmla="*/ 80 h 557"/>
              <a:gd name="T22" fmla="*/ 29 w 1025"/>
              <a:gd name="T23" fmla="*/ 48 h 557"/>
              <a:gd name="T24" fmla="*/ 7 w 1025"/>
              <a:gd name="T25" fmla="*/ 29 h 557"/>
              <a:gd name="T26" fmla="*/ 13 w 1025"/>
              <a:gd name="T27" fmla="*/ 0 h 5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25" h="557">
                <a:moveTo>
                  <a:pt x="13" y="0"/>
                </a:moveTo>
                <a:lnTo>
                  <a:pt x="971" y="229"/>
                </a:lnTo>
                <a:lnTo>
                  <a:pt x="352" y="136"/>
                </a:lnTo>
                <a:lnTo>
                  <a:pt x="1025" y="354"/>
                </a:lnTo>
                <a:lnTo>
                  <a:pt x="310" y="209"/>
                </a:lnTo>
                <a:lnTo>
                  <a:pt x="933" y="484"/>
                </a:lnTo>
                <a:lnTo>
                  <a:pt x="294" y="269"/>
                </a:lnTo>
                <a:lnTo>
                  <a:pt x="737" y="557"/>
                </a:lnTo>
                <a:lnTo>
                  <a:pt x="0" y="180"/>
                </a:lnTo>
                <a:lnTo>
                  <a:pt x="60" y="136"/>
                </a:lnTo>
                <a:lnTo>
                  <a:pt x="26" y="80"/>
                </a:lnTo>
                <a:lnTo>
                  <a:pt x="29" y="48"/>
                </a:lnTo>
                <a:lnTo>
                  <a:pt x="7" y="29"/>
                </a:lnTo>
                <a:lnTo>
                  <a:pt x="13" y="0"/>
                </a:lnTo>
                <a:close/>
              </a:path>
            </a:pathLst>
          </a:custGeom>
          <a:solidFill>
            <a:srgbClr val="FFE2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6779326" y="2944504"/>
            <a:ext cx="2364673" cy="2960390"/>
            <a:chOff x="6779326" y="2944504"/>
            <a:chExt cx="2364673" cy="2960390"/>
          </a:xfrm>
        </p:grpSpPr>
        <p:sp>
          <p:nvSpPr>
            <p:cNvPr id="40" name="AutoShape 42"/>
            <p:cNvSpPr>
              <a:spLocks noChangeAspect="1" noChangeArrowheads="1" noTextEdit="1"/>
            </p:cNvSpPr>
            <p:nvPr/>
          </p:nvSpPr>
          <p:spPr bwMode="auto">
            <a:xfrm flipH="1">
              <a:off x="6779328" y="2944504"/>
              <a:ext cx="2127896" cy="2305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7"/>
            <p:cNvSpPr>
              <a:spLocks/>
            </p:cNvSpPr>
            <p:nvPr/>
          </p:nvSpPr>
          <p:spPr bwMode="auto">
            <a:xfrm flipH="1">
              <a:off x="7477767" y="3013737"/>
              <a:ext cx="728983" cy="1462037"/>
            </a:xfrm>
            <a:custGeom>
              <a:avLst/>
              <a:gdLst>
                <a:gd name="T0" fmla="*/ 717 w 717"/>
                <a:gd name="T1" fmla="*/ 1241 h 1437"/>
                <a:gd name="T2" fmla="*/ 688 w 717"/>
                <a:gd name="T3" fmla="*/ 1256 h 1437"/>
                <a:gd name="T4" fmla="*/ 697 w 717"/>
                <a:gd name="T5" fmla="*/ 1437 h 1437"/>
                <a:gd name="T6" fmla="*/ 574 w 717"/>
                <a:gd name="T7" fmla="*/ 1424 h 1437"/>
                <a:gd name="T8" fmla="*/ 489 w 717"/>
                <a:gd name="T9" fmla="*/ 1414 h 1437"/>
                <a:gd name="T10" fmla="*/ 382 w 717"/>
                <a:gd name="T11" fmla="*/ 1408 h 1437"/>
                <a:gd name="T12" fmla="*/ 256 w 717"/>
                <a:gd name="T13" fmla="*/ 1377 h 1437"/>
                <a:gd name="T14" fmla="*/ 174 w 717"/>
                <a:gd name="T15" fmla="*/ 1364 h 1437"/>
                <a:gd name="T16" fmla="*/ 0 w 717"/>
                <a:gd name="T17" fmla="*/ 1348 h 1437"/>
                <a:gd name="T18" fmla="*/ 130 w 717"/>
                <a:gd name="T19" fmla="*/ 339 h 1437"/>
                <a:gd name="T20" fmla="*/ 85 w 717"/>
                <a:gd name="T21" fmla="*/ 301 h 1437"/>
                <a:gd name="T22" fmla="*/ 105 w 717"/>
                <a:gd name="T23" fmla="*/ 252 h 1437"/>
                <a:gd name="T24" fmla="*/ 105 w 717"/>
                <a:gd name="T25" fmla="*/ 218 h 1437"/>
                <a:gd name="T26" fmla="*/ 127 w 717"/>
                <a:gd name="T27" fmla="*/ 209 h 1437"/>
                <a:gd name="T28" fmla="*/ 123 w 717"/>
                <a:gd name="T29" fmla="*/ 154 h 1437"/>
                <a:gd name="T30" fmla="*/ 121 w 717"/>
                <a:gd name="T31" fmla="*/ 152 h 1437"/>
                <a:gd name="T32" fmla="*/ 118 w 717"/>
                <a:gd name="T33" fmla="*/ 145 h 1437"/>
                <a:gd name="T34" fmla="*/ 114 w 717"/>
                <a:gd name="T35" fmla="*/ 135 h 1437"/>
                <a:gd name="T36" fmla="*/ 118 w 717"/>
                <a:gd name="T37" fmla="*/ 120 h 1437"/>
                <a:gd name="T38" fmla="*/ 126 w 717"/>
                <a:gd name="T39" fmla="*/ 108 h 1437"/>
                <a:gd name="T40" fmla="*/ 142 w 717"/>
                <a:gd name="T41" fmla="*/ 92 h 1437"/>
                <a:gd name="T42" fmla="*/ 164 w 717"/>
                <a:gd name="T43" fmla="*/ 73 h 1437"/>
                <a:gd name="T44" fmla="*/ 188 w 717"/>
                <a:gd name="T45" fmla="*/ 52 h 1437"/>
                <a:gd name="T46" fmla="*/ 211 w 717"/>
                <a:gd name="T47" fmla="*/ 32 h 1437"/>
                <a:gd name="T48" fmla="*/ 231 w 717"/>
                <a:gd name="T49" fmla="*/ 16 h 1437"/>
                <a:gd name="T50" fmla="*/ 244 w 717"/>
                <a:gd name="T51" fmla="*/ 5 h 1437"/>
                <a:gd name="T52" fmla="*/ 250 w 717"/>
                <a:gd name="T53" fmla="*/ 0 h 1437"/>
                <a:gd name="T54" fmla="*/ 254 w 717"/>
                <a:gd name="T55" fmla="*/ 2 h 1437"/>
                <a:gd name="T56" fmla="*/ 263 w 717"/>
                <a:gd name="T57" fmla="*/ 9 h 1437"/>
                <a:gd name="T58" fmla="*/ 277 w 717"/>
                <a:gd name="T59" fmla="*/ 20 h 1437"/>
                <a:gd name="T60" fmla="*/ 294 w 717"/>
                <a:gd name="T61" fmla="*/ 33 h 1437"/>
                <a:gd name="T62" fmla="*/ 312 w 717"/>
                <a:gd name="T63" fmla="*/ 48 h 1437"/>
                <a:gd name="T64" fmla="*/ 331 w 717"/>
                <a:gd name="T65" fmla="*/ 63 h 1437"/>
                <a:gd name="T66" fmla="*/ 349 w 717"/>
                <a:gd name="T67" fmla="*/ 78 h 1437"/>
                <a:gd name="T68" fmla="*/ 365 w 717"/>
                <a:gd name="T69" fmla="*/ 92 h 1437"/>
                <a:gd name="T70" fmla="*/ 378 w 717"/>
                <a:gd name="T71" fmla="*/ 105 h 1437"/>
                <a:gd name="T72" fmla="*/ 387 w 717"/>
                <a:gd name="T73" fmla="*/ 114 h 1437"/>
                <a:gd name="T74" fmla="*/ 392 w 717"/>
                <a:gd name="T75" fmla="*/ 121 h 1437"/>
                <a:gd name="T76" fmla="*/ 395 w 717"/>
                <a:gd name="T77" fmla="*/ 124 h 1437"/>
                <a:gd name="T78" fmla="*/ 395 w 717"/>
                <a:gd name="T79" fmla="*/ 128 h 1437"/>
                <a:gd name="T80" fmla="*/ 394 w 717"/>
                <a:gd name="T81" fmla="*/ 129 h 1437"/>
                <a:gd name="T82" fmla="*/ 393 w 717"/>
                <a:gd name="T83" fmla="*/ 130 h 1437"/>
                <a:gd name="T84" fmla="*/ 393 w 717"/>
                <a:gd name="T85" fmla="*/ 130 h 1437"/>
                <a:gd name="T86" fmla="*/ 369 w 717"/>
                <a:gd name="T87" fmla="*/ 161 h 1437"/>
                <a:gd name="T88" fmla="*/ 372 w 717"/>
                <a:gd name="T89" fmla="*/ 212 h 1437"/>
                <a:gd name="T90" fmla="*/ 389 w 717"/>
                <a:gd name="T91" fmla="*/ 221 h 1437"/>
                <a:gd name="T92" fmla="*/ 391 w 717"/>
                <a:gd name="T93" fmla="*/ 256 h 1437"/>
                <a:gd name="T94" fmla="*/ 416 w 717"/>
                <a:gd name="T95" fmla="*/ 301 h 1437"/>
                <a:gd name="T96" fmla="*/ 363 w 717"/>
                <a:gd name="T97" fmla="*/ 335 h 1437"/>
                <a:gd name="T98" fmla="*/ 429 w 717"/>
                <a:gd name="T99" fmla="*/ 1131 h 1437"/>
                <a:gd name="T100" fmla="*/ 647 w 717"/>
                <a:gd name="T101" fmla="*/ 1119 h 1437"/>
                <a:gd name="T102" fmla="*/ 717 w 717"/>
                <a:gd name="T103" fmla="*/ 1241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17" h="1437">
                  <a:moveTo>
                    <a:pt x="717" y="1241"/>
                  </a:moveTo>
                  <a:lnTo>
                    <a:pt x="688" y="1256"/>
                  </a:lnTo>
                  <a:lnTo>
                    <a:pt x="697" y="1437"/>
                  </a:lnTo>
                  <a:lnTo>
                    <a:pt x="574" y="1424"/>
                  </a:lnTo>
                  <a:lnTo>
                    <a:pt x="489" y="1414"/>
                  </a:lnTo>
                  <a:lnTo>
                    <a:pt x="382" y="1408"/>
                  </a:lnTo>
                  <a:lnTo>
                    <a:pt x="256" y="1377"/>
                  </a:lnTo>
                  <a:lnTo>
                    <a:pt x="174" y="1364"/>
                  </a:lnTo>
                  <a:lnTo>
                    <a:pt x="0" y="1348"/>
                  </a:lnTo>
                  <a:lnTo>
                    <a:pt x="130" y="339"/>
                  </a:lnTo>
                  <a:lnTo>
                    <a:pt x="85" y="301"/>
                  </a:lnTo>
                  <a:lnTo>
                    <a:pt x="105" y="252"/>
                  </a:lnTo>
                  <a:lnTo>
                    <a:pt x="105" y="218"/>
                  </a:lnTo>
                  <a:lnTo>
                    <a:pt x="127" y="209"/>
                  </a:lnTo>
                  <a:lnTo>
                    <a:pt x="123" y="154"/>
                  </a:lnTo>
                  <a:lnTo>
                    <a:pt x="121" y="152"/>
                  </a:lnTo>
                  <a:lnTo>
                    <a:pt x="118" y="145"/>
                  </a:lnTo>
                  <a:lnTo>
                    <a:pt x="114" y="135"/>
                  </a:lnTo>
                  <a:lnTo>
                    <a:pt x="118" y="120"/>
                  </a:lnTo>
                  <a:lnTo>
                    <a:pt x="126" y="108"/>
                  </a:lnTo>
                  <a:lnTo>
                    <a:pt x="142" y="92"/>
                  </a:lnTo>
                  <a:lnTo>
                    <a:pt x="164" y="73"/>
                  </a:lnTo>
                  <a:lnTo>
                    <a:pt x="188" y="52"/>
                  </a:lnTo>
                  <a:lnTo>
                    <a:pt x="211" y="32"/>
                  </a:lnTo>
                  <a:lnTo>
                    <a:pt x="231" y="16"/>
                  </a:lnTo>
                  <a:lnTo>
                    <a:pt x="244" y="5"/>
                  </a:lnTo>
                  <a:lnTo>
                    <a:pt x="250" y="0"/>
                  </a:lnTo>
                  <a:lnTo>
                    <a:pt x="254" y="2"/>
                  </a:lnTo>
                  <a:lnTo>
                    <a:pt x="263" y="9"/>
                  </a:lnTo>
                  <a:lnTo>
                    <a:pt x="277" y="20"/>
                  </a:lnTo>
                  <a:lnTo>
                    <a:pt x="294" y="33"/>
                  </a:lnTo>
                  <a:lnTo>
                    <a:pt x="312" y="48"/>
                  </a:lnTo>
                  <a:lnTo>
                    <a:pt x="331" y="63"/>
                  </a:lnTo>
                  <a:lnTo>
                    <a:pt x="349" y="78"/>
                  </a:lnTo>
                  <a:lnTo>
                    <a:pt x="365" y="92"/>
                  </a:lnTo>
                  <a:lnTo>
                    <a:pt x="378" y="105"/>
                  </a:lnTo>
                  <a:lnTo>
                    <a:pt x="387" y="114"/>
                  </a:lnTo>
                  <a:lnTo>
                    <a:pt x="392" y="121"/>
                  </a:lnTo>
                  <a:lnTo>
                    <a:pt x="395" y="124"/>
                  </a:lnTo>
                  <a:lnTo>
                    <a:pt x="395" y="128"/>
                  </a:lnTo>
                  <a:lnTo>
                    <a:pt x="394" y="129"/>
                  </a:lnTo>
                  <a:lnTo>
                    <a:pt x="393" y="130"/>
                  </a:lnTo>
                  <a:lnTo>
                    <a:pt x="393" y="130"/>
                  </a:lnTo>
                  <a:lnTo>
                    <a:pt x="369" y="161"/>
                  </a:lnTo>
                  <a:lnTo>
                    <a:pt x="372" y="212"/>
                  </a:lnTo>
                  <a:lnTo>
                    <a:pt x="389" y="221"/>
                  </a:lnTo>
                  <a:lnTo>
                    <a:pt x="391" y="256"/>
                  </a:lnTo>
                  <a:lnTo>
                    <a:pt x="416" y="301"/>
                  </a:lnTo>
                  <a:lnTo>
                    <a:pt x="363" y="335"/>
                  </a:lnTo>
                  <a:lnTo>
                    <a:pt x="429" y="1131"/>
                  </a:lnTo>
                  <a:lnTo>
                    <a:pt x="647" y="1119"/>
                  </a:lnTo>
                  <a:lnTo>
                    <a:pt x="717" y="12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8"/>
            <p:cNvSpPr>
              <a:spLocks/>
            </p:cNvSpPr>
            <p:nvPr/>
          </p:nvSpPr>
          <p:spPr bwMode="auto">
            <a:xfrm flipH="1">
              <a:off x="8080501" y="3235690"/>
              <a:ext cx="10181" cy="36653"/>
            </a:xfrm>
            <a:custGeom>
              <a:avLst/>
              <a:gdLst>
                <a:gd name="T0" fmla="*/ 12 w 12"/>
                <a:gd name="T1" fmla="*/ 0 h 37"/>
                <a:gd name="T2" fmla="*/ 0 w 12"/>
                <a:gd name="T3" fmla="*/ 4 h 37"/>
                <a:gd name="T4" fmla="*/ 0 w 12"/>
                <a:gd name="T5" fmla="*/ 37 h 37"/>
                <a:gd name="T6" fmla="*/ 9 w 12"/>
                <a:gd name="T7" fmla="*/ 32 h 37"/>
                <a:gd name="T8" fmla="*/ 12 w 12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7">
                  <a:moveTo>
                    <a:pt x="12" y="0"/>
                  </a:moveTo>
                  <a:lnTo>
                    <a:pt x="0" y="4"/>
                  </a:lnTo>
                  <a:lnTo>
                    <a:pt x="0" y="37"/>
                  </a:lnTo>
                  <a:lnTo>
                    <a:pt x="9" y="3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9"/>
            <p:cNvSpPr>
              <a:spLocks/>
            </p:cNvSpPr>
            <p:nvPr/>
          </p:nvSpPr>
          <p:spPr bwMode="auto">
            <a:xfrm flipH="1">
              <a:off x="7815786" y="3239762"/>
              <a:ext cx="16290" cy="30544"/>
            </a:xfrm>
            <a:custGeom>
              <a:avLst/>
              <a:gdLst>
                <a:gd name="T0" fmla="*/ 3 w 16"/>
                <a:gd name="T1" fmla="*/ 28 h 30"/>
                <a:gd name="T2" fmla="*/ 16 w 16"/>
                <a:gd name="T3" fmla="*/ 30 h 30"/>
                <a:gd name="T4" fmla="*/ 13 w 16"/>
                <a:gd name="T5" fmla="*/ 6 h 30"/>
                <a:gd name="T6" fmla="*/ 0 w 16"/>
                <a:gd name="T7" fmla="*/ 0 h 30"/>
                <a:gd name="T8" fmla="*/ 3 w 16"/>
                <a:gd name="T9" fmla="*/ 2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30">
                  <a:moveTo>
                    <a:pt x="3" y="28"/>
                  </a:moveTo>
                  <a:lnTo>
                    <a:pt x="16" y="30"/>
                  </a:lnTo>
                  <a:lnTo>
                    <a:pt x="13" y="6"/>
                  </a:lnTo>
                  <a:lnTo>
                    <a:pt x="0" y="0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50"/>
            <p:cNvSpPr>
              <a:spLocks/>
            </p:cNvSpPr>
            <p:nvPr/>
          </p:nvSpPr>
          <p:spPr bwMode="auto">
            <a:xfrm flipH="1">
              <a:off x="7825968" y="3030027"/>
              <a:ext cx="256569" cy="105886"/>
            </a:xfrm>
            <a:custGeom>
              <a:avLst/>
              <a:gdLst>
                <a:gd name="T0" fmla="*/ 0 w 253"/>
                <a:gd name="T1" fmla="*/ 104 h 104"/>
                <a:gd name="T2" fmla="*/ 3 w 253"/>
                <a:gd name="T3" fmla="*/ 103 h 104"/>
                <a:gd name="T4" fmla="*/ 10 w 253"/>
                <a:gd name="T5" fmla="*/ 100 h 104"/>
                <a:gd name="T6" fmla="*/ 20 w 253"/>
                <a:gd name="T7" fmla="*/ 97 h 104"/>
                <a:gd name="T8" fmla="*/ 35 w 253"/>
                <a:gd name="T9" fmla="*/ 92 h 104"/>
                <a:gd name="T10" fmla="*/ 52 w 253"/>
                <a:gd name="T11" fmla="*/ 88 h 104"/>
                <a:gd name="T12" fmla="*/ 74 w 253"/>
                <a:gd name="T13" fmla="*/ 84 h 104"/>
                <a:gd name="T14" fmla="*/ 97 w 253"/>
                <a:gd name="T15" fmla="*/ 81 h 104"/>
                <a:gd name="T16" fmla="*/ 124 w 253"/>
                <a:gd name="T17" fmla="*/ 78 h 104"/>
                <a:gd name="T18" fmla="*/ 150 w 253"/>
                <a:gd name="T19" fmla="*/ 78 h 104"/>
                <a:gd name="T20" fmla="*/ 174 w 253"/>
                <a:gd name="T21" fmla="*/ 81 h 104"/>
                <a:gd name="T22" fmla="*/ 196 w 253"/>
                <a:gd name="T23" fmla="*/ 84 h 104"/>
                <a:gd name="T24" fmla="*/ 216 w 253"/>
                <a:gd name="T25" fmla="*/ 89 h 104"/>
                <a:gd name="T26" fmla="*/ 231 w 253"/>
                <a:gd name="T27" fmla="*/ 93 h 104"/>
                <a:gd name="T28" fmla="*/ 242 w 253"/>
                <a:gd name="T29" fmla="*/ 98 h 104"/>
                <a:gd name="T30" fmla="*/ 251 w 253"/>
                <a:gd name="T31" fmla="*/ 100 h 104"/>
                <a:gd name="T32" fmla="*/ 253 w 253"/>
                <a:gd name="T33" fmla="*/ 101 h 104"/>
                <a:gd name="T34" fmla="*/ 124 w 253"/>
                <a:gd name="T35" fmla="*/ 0 h 104"/>
                <a:gd name="T36" fmla="*/ 0 w 253"/>
                <a:gd name="T37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3" h="104">
                  <a:moveTo>
                    <a:pt x="0" y="104"/>
                  </a:moveTo>
                  <a:lnTo>
                    <a:pt x="3" y="103"/>
                  </a:lnTo>
                  <a:lnTo>
                    <a:pt x="10" y="100"/>
                  </a:lnTo>
                  <a:lnTo>
                    <a:pt x="20" y="97"/>
                  </a:lnTo>
                  <a:lnTo>
                    <a:pt x="35" y="92"/>
                  </a:lnTo>
                  <a:lnTo>
                    <a:pt x="52" y="88"/>
                  </a:lnTo>
                  <a:lnTo>
                    <a:pt x="74" y="84"/>
                  </a:lnTo>
                  <a:lnTo>
                    <a:pt x="97" y="81"/>
                  </a:lnTo>
                  <a:lnTo>
                    <a:pt x="124" y="78"/>
                  </a:lnTo>
                  <a:lnTo>
                    <a:pt x="150" y="78"/>
                  </a:lnTo>
                  <a:lnTo>
                    <a:pt x="174" y="81"/>
                  </a:lnTo>
                  <a:lnTo>
                    <a:pt x="196" y="84"/>
                  </a:lnTo>
                  <a:lnTo>
                    <a:pt x="216" y="89"/>
                  </a:lnTo>
                  <a:lnTo>
                    <a:pt x="231" y="93"/>
                  </a:lnTo>
                  <a:lnTo>
                    <a:pt x="242" y="98"/>
                  </a:lnTo>
                  <a:lnTo>
                    <a:pt x="251" y="100"/>
                  </a:lnTo>
                  <a:lnTo>
                    <a:pt x="253" y="101"/>
                  </a:lnTo>
                  <a:lnTo>
                    <a:pt x="124" y="0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51"/>
            <p:cNvSpPr>
              <a:spLocks/>
            </p:cNvSpPr>
            <p:nvPr/>
          </p:nvSpPr>
          <p:spPr bwMode="auto">
            <a:xfrm flipH="1">
              <a:off x="8001086" y="3146094"/>
              <a:ext cx="61088" cy="120140"/>
            </a:xfrm>
            <a:custGeom>
              <a:avLst/>
              <a:gdLst>
                <a:gd name="T0" fmla="*/ 60 w 60"/>
                <a:gd name="T1" fmla="*/ 0 h 118"/>
                <a:gd name="T2" fmla="*/ 5 w 60"/>
                <a:gd name="T3" fmla="*/ 14 h 118"/>
                <a:gd name="T4" fmla="*/ 0 w 60"/>
                <a:gd name="T5" fmla="*/ 118 h 118"/>
                <a:gd name="T6" fmla="*/ 60 w 60"/>
                <a:gd name="T7" fmla="*/ 107 h 118"/>
                <a:gd name="T8" fmla="*/ 60 w 60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18">
                  <a:moveTo>
                    <a:pt x="60" y="0"/>
                  </a:moveTo>
                  <a:lnTo>
                    <a:pt x="5" y="14"/>
                  </a:lnTo>
                  <a:lnTo>
                    <a:pt x="0" y="118"/>
                  </a:lnTo>
                  <a:lnTo>
                    <a:pt x="60" y="107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52"/>
            <p:cNvSpPr>
              <a:spLocks/>
            </p:cNvSpPr>
            <p:nvPr/>
          </p:nvSpPr>
          <p:spPr bwMode="auto">
            <a:xfrm flipH="1">
              <a:off x="7913527" y="3137949"/>
              <a:ext cx="73306" cy="114031"/>
            </a:xfrm>
            <a:custGeom>
              <a:avLst/>
              <a:gdLst>
                <a:gd name="T0" fmla="*/ 2 w 71"/>
                <a:gd name="T1" fmla="*/ 0 h 112"/>
                <a:gd name="T2" fmla="*/ 0 w 71"/>
                <a:gd name="T3" fmla="*/ 112 h 112"/>
                <a:gd name="T4" fmla="*/ 70 w 71"/>
                <a:gd name="T5" fmla="*/ 112 h 112"/>
                <a:gd name="T6" fmla="*/ 71 w 71"/>
                <a:gd name="T7" fmla="*/ 0 h 112"/>
                <a:gd name="T8" fmla="*/ 2 w 71"/>
                <a:gd name="T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112">
                  <a:moveTo>
                    <a:pt x="2" y="0"/>
                  </a:moveTo>
                  <a:lnTo>
                    <a:pt x="0" y="112"/>
                  </a:lnTo>
                  <a:lnTo>
                    <a:pt x="70" y="112"/>
                  </a:lnTo>
                  <a:lnTo>
                    <a:pt x="7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E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3"/>
            <p:cNvSpPr>
              <a:spLocks/>
            </p:cNvSpPr>
            <p:nvPr/>
          </p:nvSpPr>
          <p:spPr bwMode="auto">
            <a:xfrm flipH="1">
              <a:off x="7842258" y="3142022"/>
              <a:ext cx="57015" cy="126248"/>
            </a:xfrm>
            <a:custGeom>
              <a:avLst/>
              <a:gdLst>
                <a:gd name="T0" fmla="*/ 4 w 57"/>
                <a:gd name="T1" fmla="*/ 0 h 123"/>
                <a:gd name="T2" fmla="*/ 0 w 57"/>
                <a:gd name="T3" fmla="*/ 107 h 123"/>
                <a:gd name="T4" fmla="*/ 57 w 57"/>
                <a:gd name="T5" fmla="*/ 123 h 123"/>
                <a:gd name="T6" fmla="*/ 57 w 57"/>
                <a:gd name="T7" fmla="*/ 16 h 123"/>
                <a:gd name="T8" fmla="*/ 4 w 57"/>
                <a:gd name="T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23">
                  <a:moveTo>
                    <a:pt x="4" y="0"/>
                  </a:moveTo>
                  <a:lnTo>
                    <a:pt x="0" y="107"/>
                  </a:lnTo>
                  <a:lnTo>
                    <a:pt x="57" y="123"/>
                  </a:lnTo>
                  <a:lnTo>
                    <a:pt x="57" y="1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E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5"/>
            <p:cNvSpPr>
              <a:spLocks/>
            </p:cNvSpPr>
            <p:nvPr/>
          </p:nvSpPr>
          <p:spPr bwMode="auto">
            <a:xfrm flipH="1">
              <a:off x="7551072" y="4168298"/>
              <a:ext cx="323766" cy="107922"/>
            </a:xfrm>
            <a:custGeom>
              <a:avLst/>
              <a:gdLst>
                <a:gd name="T0" fmla="*/ 317 w 317"/>
                <a:gd name="T1" fmla="*/ 0 h 107"/>
                <a:gd name="T2" fmla="*/ 260 w 317"/>
                <a:gd name="T3" fmla="*/ 94 h 107"/>
                <a:gd name="T4" fmla="*/ 0 w 317"/>
                <a:gd name="T5" fmla="*/ 107 h 107"/>
                <a:gd name="T6" fmla="*/ 36 w 317"/>
                <a:gd name="T7" fmla="*/ 12 h 107"/>
                <a:gd name="T8" fmla="*/ 317 w 317"/>
                <a:gd name="T9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7" h="107">
                  <a:moveTo>
                    <a:pt x="317" y="0"/>
                  </a:moveTo>
                  <a:lnTo>
                    <a:pt x="260" y="94"/>
                  </a:lnTo>
                  <a:lnTo>
                    <a:pt x="0" y="107"/>
                  </a:lnTo>
                  <a:lnTo>
                    <a:pt x="36" y="12"/>
                  </a:lnTo>
                  <a:lnTo>
                    <a:pt x="317" y="0"/>
                  </a:lnTo>
                  <a:close/>
                </a:path>
              </a:pathLst>
            </a:custGeom>
            <a:solidFill>
              <a:srgbClr val="FFB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6"/>
            <p:cNvSpPr>
              <a:spLocks/>
            </p:cNvSpPr>
            <p:nvPr/>
          </p:nvSpPr>
          <p:spPr bwMode="auto">
            <a:xfrm flipH="1">
              <a:off x="7658994" y="4312873"/>
              <a:ext cx="301367" cy="30544"/>
            </a:xfrm>
            <a:custGeom>
              <a:avLst/>
              <a:gdLst>
                <a:gd name="T0" fmla="*/ 297 w 297"/>
                <a:gd name="T1" fmla="*/ 0 h 32"/>
                <a:gd name="T2" fmla="*/ 202 w 297"/>
                <a:gd name="T3" fmla="*/ 32 h 32"/>
                <a:gd name="T4" fmla="*/ 0 w 297"/>
                <a:gd name="T5" fmla="*/ 28 h 32"/>
                <a:gd name="T6" fmla="*/ 54 w 297"/>
                <a:gd name="T7" fmla="*/ 4 h 32"/>
                <a:gd name="T8" fmla="*/ 297 w 29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" h="32">
                  <a:moveTo>
                    <a:pt x="297" y="0"/>
                  </a:moveTo>
                  <a:lnTo>
                    <a:pt x="202" y="32"/>
                  </a:lnTo>
                  <a:lnTo>
                    <a:pt x="0" y="28"/>
                  </a:lnTo>
                  <a:lnTo>
                    <a:pt x="54" y="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rgbClr val="FFB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7"/>
            <p:cNvSpPr>
              <a:spLocks/>
            </p:cNvSpPr>
            <p:nvPr/>
          </p:nvSpPr>
          <p:spPr bwMode="auto">
            <a:xfrm flipH="1">
              <a:off x="7500165" y="4209023"/>
              <a:ext cx="38689" cy="71269"/>
            </a:xfrm>
            <a:custGeom>
              <a:avLst/>
              <a:gdLst>
                <a:gd name="T0" fmla="*/ 0 w 37"/>
                <a:gd name="T1" fmla="*/ 0 h 69"/>
                <a:gd name="T2" fmla="*/ 37 w 37"/>
                <a:gd name="T3" fmla="*/ 56 h 69"/>
                <a:gd name="T4" fmla="*/ 0 w 37"/>
                <a:gd name="T5" fmla="*/ 69 h 69"/>
                <a:gd name="T6" fmla="*/ 0 w 37"/>
                <a:gd name="T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69">
                  <a:moveTo>
                    <a:pt x="0" y="0"/>
                  </a:moveTo>
                  <a:lnTo>
                    <a:pt x="37" y="56"/>
                  </a:lnTo>
                  <a:lnTo>
                    <a:pt x="0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8"/>
            <p:cNvSpPr>
              <a:spLocks/>
            </p:cNvSpPr>
            <p:nvPr/>
          </p:nvSpPr>
          <p:spPr bwMode="auto">
            <a:xfrm flipH="1">
              <a:off x="7510347" y="4318982"/>
              <a:ext cx="79414" cy="146611"/>
            </a:xfrm>
            <a:custGeom>
              <a:avLst/>
              <a:gdLst>
                <a:gd name="T0" fmla="*/ 60 w 79"/>
                <a:gd name="T1" fmla="*/ 0 h 145"/>
                <a:gd name="T2" fmla="*/ 0 w 79"/>
                <a:gd name="T3" fmla="*/ 0 h 145"/>
                <a:gd name="T4" fmla="*/ 10 w 79"/>
                <a:gd name="T5" fmla="*/ 140 h 145"/>
                <a:gd name="T6" fmla="*/ 35 w 79"/>
                <a:gd name="T7" fmla="*/ 140 h 145"/>
                <a:gd name="T8" fmla="*/ 38 w 79"/>
                <a:gd name="T9" fmla="*/ 107 h 145"/>
                <a:gd name="T10" fmla="*/ 57 w 79"/>
                <a:gd name="T11" fmla="*/ 107 h 145"/>
                <a:gd name="T12" fmla="*/ 66 w 79"/>
                <a:gd name="T13" fmla="*/ 143 h 145"/>
                <a:gd name="T14" fmla="*/ 79 w 79"/>
                <a:gd name="T15" fmla="*/ 145 h 145"/>
                <a:gd name="T16" fmla="*/ 60 w 79"/>
                <a:gd name="T1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" h="145">
                  <a:moveTo>
                    <a:pt x="60" y="0"/>
                  </a:moveTo>
                  <a:lnTo>
                    <a:pt x="0" y="0"/>
                  </a:lnTo>
                  <a:lnTo>
                    <a:pt x="10" y="140"/>
                  </a:lnTo>
                  <a:lnTo>
                    <a:pt x="35" y="140"/>
                  </a:lnTo>
                  <a:lnTo>
                    <a:pt x="38" y="107"/>
                  </a:lnTo>
                  <a:lnTo>
                    <a:pt x="57" y="107"/>
                  </a:lnTo>
                  <a:lnTo>
                    <a:pt x="66" y="143"/>
                  </a:lnTo>
                  <a:lnTo>
                    <a:pt x="79" y="145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9"/>
            <p:cNvSpPr>
              <a:spLocks/>
            </p:cNvSpPr>
            <p:nvPr/>
          </p:nvSpPr>
          <p:spPr bwMode="auto">
            <a:xfrm flipH="1">
              <a:off x="7750626" y="4359707"/>
              <a:ext cx="189373" cy="83487"/>
            </a:xfrm>
            <a:custGeom>
              <a:avLst/>
              <a:gdLst>
                <a:gd name="T0" fmla="*/ 179 w 185"/>
                <a:gd name="T1" fmla="*/ 5 h 81"/>
                <a:gd name="T2" fmla="*/ 185 w 185"/>
                <a:gd name="T3" fmla="*/ 81 h 81"/>
                <a:gd name="T4" fmla="*/ 119 w 185"/>
                <a:gd name="T5" fmla="*/ 76 h 81"/>
                <a:gd name="T6" fmla="*/ 38 w 185"/>
                <a:gd name="T7" fmla="*/ 60 h 81"/>
                <a:gd name="T8" fmla="*/ 6 w 185"/>
                <a:gd name="T9" fmla="*/ 43 h 81"/>
                <a:gd name="T10" fmla="*/ 0 w 185"/>
                <a:gd name="T11" fmla="*/ 0 h 81"/>
                <a:gd name="T12" fmla="*/ 179 w 185"/>
                <a:gd name="T13" fmla="*/ 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5" h="81">
                  <a:moveTo>
                    <a:pt x="179" y="5"/>
                  </a:moveTo>
                  <a:lnTo>
                    <a:pt x="185" y="81"/>
                  </a:lnTo>
                  <a:lnTo>
                    <a:pt x="119" y="76"/>
                  </a:lnTo>
                  <a:lnTo>
                    <a:pt x="38" y="60"/>
                  </a:lnTo>
                  <a:lnTo>
                    <a:pt x="6" y="43"/>
                  </a:lnTo>
                  <a:lnTo>
                    <a:pt x="0" y="0"/>
                  </a:lnTo>
                  <a:lnTo>
                    <a:pt x="179" y="5"/>
                  </a:lnTo>
                  <a:close/>
                </a:path>
              </a:pathLst>
            </a:custGeom>
            <a:solidFill>
              <a:srgbClr val="E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0"/>
            <p:cNvSpPr>
              <a:spLocks/>
            </p:cNvSpPr>
            <p:nvPr/>
          </p:nvSpPr>
          <p:spPr bwMode="auto">
            <a:xfrm flipH="1">
              <a:off x="6779326" y="4343400"/>
              <a:ext cx="2364673" cy="1561494"/>
            </a:xfrm>
            <a:custGeom>
              <a:avLst/>
              <a:gdLst>
                <a:gd name="T0" fmla="*/ 1884 w 1884"/>
                <a:gd name="T1" fmla="*/ 549 h 851"/>
                <a:gd name="T2" fmla="*/ 1881 w 1884"/>
                <a:gd name="T3" fmla="*/ 536 h 851"/>
                <a:gd name="T4" fmla="*/ 1881 w 1884"/>
                <a:gd name="T5" fmla="*/ 510 h 851"/>
                <a:gd name="T6" fmla="*/ 1874 w 1884"/>
                <a:gd name="T7" fmla="*/ 510 h 851"/>
                <a:gd name="T8" fmla="*/ 1862 w 1884"/>
                <a:gd name="T9" fmla="*/ 458 h 851"/>
                <a:gd name="T10" fmla="*/ 1849 w 1884"/>
                <a:gd name="T11" fmla="*/ 443 h 851"/>
                <a:gd name="T12" fmla="*/ 1831 w 1884"/>
                <a:gd name="T13" fmla="*/ 421 h 851"/>
                <a:gd name="T14" fmla="*/ 1811 w 1884"/>
                <a:gd name="T15" fmla="*/ 396 h 851"/>
                <a:gd name="T16" fmla="*/ 1790 w 1884"/>
                <a:gd name="T17" fmla="*/ 368 h 851"/>
                <a:gd name="T18" fmla="*/ 1771 w 1884"/>
                <a:gd name="T19" fmla="*/ 343 h 851"/>
                <a:gd name="T20" fmla="*/ 1753 w 1884"/>
                <a:gd name="T21" fmla="*/ 321 h 851"/>
                <a:gd name="T22" fmla="*/ 1743 w 1884"/>
                <a:gd name="T23" fmla="*/ 306 h 851"/>
                <a:gd name="T24" fmla="*/ 1738 w 1884"/>
                <a:gd name="T25" fmla="*/ 300 h 851"/>
                <a:gd name="T26" fmla="*/ 1638 w 1884"/>
                <a:gd name="T27" fmla="*/ 233 h 851"/>
                <a:gd name="T28" fmla="*/ 1613 w 1884"/>
                <a:gd name="T29" fmla="*/ 154 h 851"/>
                <a:gd name="T30" fmla="*/ 1559 w 1884"/>
                <a:gd name="T31" fmla="*/ 129 h 851"/>
                <a:gd name="T32" fmla="*/ 1432 w 1884"/>
                <a:gd name="T33" fmla="*/ 101 h 851"/>
                <a:gd name="T34" fmla="*/ 1375 w 1884"/>
                <a:gd name="T35" fmla="*/ 92 h 851"/>
                <a:gd name="T36" fmla="*/ 1056 w 1884"/>
                <a:gd name="T37" fmla="*/ 59 h 851"/>
                <a:gd name="T38" fmla="*/ 928 w 1884"/>
                <a:gd name="T39" fmla="*/ 21 h 851"/>
                <a:gd name="T40" fmla="*/ 792 w 1884"/>
                <a:gd name="T41" fmla="*/ 19 h 851"/>
                <a:gd name="T42" fmla="*/ 691 w 1884"/>
                <a:gd name="T43" fmla="*/ 0 h 851"/>
                <a:gd name="T44" fmla="*/ 643 w 1884"/>
                <a:gd name="T45" fmla="*/ 0 h 851"/>
                <a:gd name="T46" fmla="*/ 511 w 1884"/>
                <a:gd name="T47" fmla="*/ 54 h 851"/>
                <a:gd name="T48" fmla="*/ 387 w 1884"/>
                <a:gd name="T49" fmla="*/ 92 h 851"/>
                <a:gd name="T50" fmla="*/ 273 w 1884"/>
                <a:gd name="T51" fmla="*/ 164 h 851"/>
                <a:gd name="T52" fmla="*/ 270 w 1884"/>
                <a:gd name="T53" fmla="*/ 168 h 851"/>
                <a:gd name="T54" fmla="*/ 263 w 1884"/>
                <a:gd name="T55" fmla="*/ 176 h 851"/>
                <a:gd name="T56" fmla="*/ 251 w 1884"/>
                <a:gd name="T57" fmla="*/ 187 h 851"/>
                <a:gd name="T58" fmla="*/ 237 w 1884"/>
                <a:gd name="T59" fmla="*/ 201 h 851"/>
                <a:gd name="T60" fmla="*/ 224 w 1884"/>
                <a:gd name="T61" fmla="*/ 215 h 851"/>
                <a:gd name="T62" fmla="*/ 211 w 1884"/>
                <a:gd name="T63" fmla="*/ 228 h 851"/>
                <a:gd name="T64" fmla="*/ 201 w 1884"/>
                <a:gd name="T65" fmla="*/ 238 h 851"/>
                <a:gd name="T66" fmla="*/ 195 w 1884"/>
                <a:gd name="T67" fmla="*/ 243 h 851"/>
                <a:gd name="T68" fmla="*/ 188 w 1884"/>
                <a:gd name="T69" fmla="*/ 246 h 851"/>
                <a:gd name="T70" fmla="*/ 176 w 1884"/>
                <a:gd name="T71" fmla="*/ 252 h 851"/>
                <a:gd name="T72" fmla="*/ 160 w 1884"/>
                <a:gd name="T73" fmla="*/ 259 h 851"/>
                <a:gd name="T74" fmla="*/ 143 w 1884"/>
                <a:gd name="T75" fmla="*/ 266 h 851"/>
                <a:gd name="T76" fmla="*/ 126 w 1884"/>
                <a:gd name="T77" fmla="*/ 274 h 851"/>
                <a:gd name="T78" fmla="*/ 111 w 1884"/>
                <a:gd name="T79" fmla="*/ 281 h 851"/>
                <a:gd name="T80" fmla="*/ 98 w 1884"/>
                <a:gd name="T81" fmla="*/ 288 h 851"/>
                <a:gd name="T82" fmla="*/ 90 w 1884"/>
                <a:gd name="T83" fmla="*/ 293 h 851"/>
                <a:gd name="T84" fmla="*/ 84 w 1884"/>
                <a:gd name="T85" fmla="*/ 301 h 851"/>
                <a:gd name="T86" fmla="*/ 77 w 1884"/>
                <a:gd name="T87" fmla="*/ 315 h 851"/>
                <a:gd name="T88" fmla="*/ 69 w 1884"/>
                <a:gd name="T89" fmla="*/ 333 h 851"/>
                <a:gd name="T90" fmla="*/ 61 w 1884"/>
                <a:gd name="T91" fmla="*/ 352 h 851"/>
                <a:gd name="T92" fmla="*/ 54 w 1884"/>
                <a:gd name="T93" fmla="*/ 369 h 851"/>
                <a:gd name="T94" fmla="*/ 48 w 1884"/>
                <a:gd name="T95" fmla="*/ 386 h 851"/>
                <a:gd name="T96" fmla="*/ 44 w 1884"/>
                <a:gd name="T97" fmla="*/ 396 h 851"/>
                <a:gd name="T98" fmla="*/ 43 w 1884"/>
                <a:gd name="T99" fmla="*/ 401 h 851"/>
                <a:gd name="T100" fmla="*/ 6 w 1884"/>
                <a:gd name="T101" fmla="*/ 510 h 851"/>
                <a:gd name="T102" fmla="*/ 0 w 1884"/>
                <a:gd name="T103" fmla="*/ 510 h 851"/>
                <a:gd name="T104" fmla="*/ 0 w 1884"/>
                <a:gd name="T105" fmla="*/ 851 h 851"/>
                <a:gd name="T106" fmla="*/ 1881 w 1884"/>
                <a:gd name="T107" fmla="*/ 851 h 851"/>
                <a:gd name="T108" fmla="*/ 1881 w 1884"/>
                <a:gd name="T109" fmla="*/ 577 h 851"/>
                <a:gd name="T110" fmla="*/ 1884 w 1884"/>
                <a:gd name="T111" fmla="*/ 549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84" h="851">
                  <a:moveTo>
                    <a:pt x="1884" y="549"/>
                  </a:moveTo>
                  <a:lnTo>
                    <a:pt x="1881" y="536"/>
                  </a:lnTo>
                  <a:lnTo>
                    <a:pt x="1881" y="510"/>
                  </a:lnTo>
                  <a:lnTo>
                    <a:pt x="1874" y="510"/>
                  </a:lnTo>
                  <a:lnTo>
                    <a:pt x="1862" y="458"/>
                  </a:lnTo>
                  <a:lnTo>
                    <a:pt x="1849" y="443"/>
                  </a:lnTo>
                  <a:lnTo>
                    <a:pt x="1831" y="421"/>
                  </a:lnTo>
                  <a:lnTo>
                    <a:pt x="1811" y="396"/>
                  </a:lnTo>
                  <a:lnTo>
                    <a:pt x="1790" y="368"/>
                  </a:lnTo>
                  <a:lnTo>
                    <a:pt x="1771" y="343"/>
                  </a:lnTo>
                  <a:lnTo>
                    <a:pt x="1753" y="321"/>
                  </a:lnTo>
                  <a:lnTo>
                    <a:pt x="1743" y="306"/>
                  </a:lnTo>
                  <a:lnTo>
                    <a:pt x="1738" y="300"/>
                  </a:lnTo>
                  <a:lnTo>
                    <a:pt x="1638" y="233"/>
                  </a:lnTo>
                  <a:lnTo>
                    <a:pt x="1613" y="154"/>
                  </a:lnTo>
                  <a:lnTo>
                    <a:pt x="1559" y="129"/>
                  </a:lnTo>
                  <a:lnTo>
                    <a:pt x="1432" y="101"/>
                  </a:lnTo>
                  <a:lnTo>
                    <a:pt x="1375" y="92"/>
                  </a:lnTo>
                  <a:lnTo>
                    <a:pt x="1056" y="59"/>
                  </a:lnTo>
                  <a:lnTo>
                    <a:pt x="928" y="21"/>
                  </a:lnTo>
                  <a:lnTo>
                    <a:pt x="792" y="19"/>
                  </a:lnTo>
                  <a:lnTo>
                    <a:pt x="691" y="0"/>
                  </a:lnTo>
                  <a:lnTo>
                    <a:pt x="643" y="0"/>
                  </a:lnTo>
                  <a:lnTo>
                    <a:pt x="511" y="54"/>
                  </a:lnTo>
                  <a:lnTo>
                    <a:pt x="387" y="92"/>
                  </a:lnTo>
                  <a:lnTo>
                    <a:pt x="273" y="164"/>
                  </a:lnTo>
                  <a:lnTo>
                    <a:pt x="270" y="168"/>
                  </a:lnTo>
                  <a:lnTo>
                    <a:pt x="263" y="176"/>
                  </a:lnTo>
                  <a:lnTo>
                    <a:pt x="251" y="187"/>
                  </a:lnTo>
                  <a:lnTo>
                    <a:pt x="237" y="201"/>
                  </a:lnTo>
                  <a:lnTo>
                    <a:pt x="224" y="215"/>
                  </a:lnTo>
                  <a:lnTo>
                    <a:pt x="211" y="228"/>
                  </a:lnTo>
                  <a:lnTo>
                    <a:pt x="201" y="238"/>
                  </a:lnTo>
                  <a:lnTo>
                    <a:pt x="195" y="243"/>
                  </a:lnTo>
                  <a:lnTo>
                    <a:pt x="188" y="246"/>
                  </a:lnTo>
                  <a:lnTo>
                    <a:pt x="176" y="252"/>
                  </a:lnTo>
                  <a:lnTo>
                    <a:pt x="160" y="259"/>
                  </a:lnTo>
                  <a:lnTo>
                    <a:pt x="143" y="266"/>
                  </a:lnTo>
                  <a:lnTo>
                    <a:pt x="126" y="274"/>
                  </a:lnTo>
                  <a:lnTo>
                    <a:pt x="111" y="281"/>
                  </a:lnTo>
                  <a:lnTo>
                    <a:pt x="98" y="288"/>
                  </a:lnTo>
                  <a:lnTo>
                    <a:pt x="90" y="293"/>
                  </a:lnTo>
                  <a:lnTo>
                    <a:pt x="84" y="301"/>
                  </a:lnTo>
                  <a:lnTo>
                    <a:pt x="77" y="315"/>
                  </a:lnTo>
                  <a:lnTo>
                    <a:pt x="69" y="333"/>
                  </a:lnTo>
                  <a:lnTo>
                    <a:pt x="61" y="352"/>
                  </a:lnTo>
                  <a:lnTo>
                    <a:pt x="54" y="369"/>
                  </a:lnTo>
                  <a:lnTo>
                    <a:pt x="48" y="386"/>
                  </a:lnTo>
                  <a:lnTo>
                    <a:pt x="44" y="396"/>
                  </a:lnTo>
                  <a:lnTo>
                    <a:pt x="43" y="401"/>
                  </a:lnTo>
                  <a:lnTo>
                    <a:pt x="6" y="510"/>
                  </a:lnTo>
                  <a:lnTo>
                    <a:pt x="0" y="510"/>
                  </a:lnTo>
                  <a:lnTo>
                    <a:pt x="0" y="851"/>
                  </a:lnTo>
                  <a:lnTo>
                    <a:pt x="1881" y="851"/>
                  </a:lnTo>
                  <a:lnTo>
                    <a:pt x="1881" y="577"/>
                  </a:lnTo>
                  <a:lnTo>
                    <a:pt x="1884" y="5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1"/>
            <p:cNvSpPr>
              <a:spLocks/>
            </p:cNvSpPr>
            <p:nvPr/>
          </p:nvSpPr>
          <p:spPr bwMode="auto">
            <a:xfrm flipH="1">
              <a:off x="7819859" y="3211254"/>
              <a:ext cx="270823" cy="34616"/>
            </a:xfrm>
            <a:custGeom>
              <a:avLst/>
              <a:gdLst>
                <a:gd name="T0" fmla="*/ 0 w 268"/>
                <a:gd name="T1" fmla="*/ 26 h 33"/>
                <a:gd name="T2" fmla="*/ 2 w 268"/>
                <a:gd name="T3" fmla="*/ 25 h 33"/>
                <a:gd name="T4" fmla="*/ 9 w 268"/>
                <a:gd name="T5" fmla="*/ 22 h 33"/>
                <a:gd name="T6" fmla="*/ 21 w 268"/>
                <a:gd name="T7" fmla="*/ 18 h 33"/>
                <a:gd name="T8" fmla="*/ 36 w 268"/>
                <a:gd name="T9" fmla="*/ 12 h 33"/>
                <a:gd name="T10" fmla="*/ 56 w 268"/>
                <a:gd name="T11" fmla="*/ 8 h 33"/>
                <a:gd name="T12" fmla="*/ 77 w 268"/>
                <a:gd name="T13" fmla="*/ 4 h 33"/>
                <a:gd name="T14" fmla="*/ 103 w 268"/>
                <a:gd name="T15" fmla="*/ 1 h 33"/>
                <a:gd name="T16" fmla="*/ 132 w 268"/>
                <a:gd name="T17" fmla="*/ 0 h 33"/>
                <a:gd name="T18" fmla="*/ 159 w 268"/>
                <a:gd name="T19" fmla="*/ 1 h 33"/>
                <a:gd name="T20" fmla="*/ 186 w 268"/>
                <a:gd name="T21" fmla="*/ 4 h 33"/>
                <a:gd name="T22" fmla="*/ 209 w 268"/>
                <a:gd name="T23" fmla="*/ 9 h 33"/>
                <a:gd name="T24" fmla="*/ 228 w 268"/>
                <a:gd name="T25" fmla="*/ 14 h 33"/>
                <a:gd name="T26" fmla="*/ 245 w 268"/>
                <a:gd name="T27" fmla="*/ 18 h 33"/>
                <a:gd name="T28" fmla="*/ 257 w 268"/>
                <a:gd name="T29" fmla="*/ 23 h 33"/>
                <a:gd name="T30" fmla="*/ 265 w 268"/>
                <a:gd name="T31" fmla="*/ 26 h 33"/>
                <a:gd name="T32" fmla="*/ 268 w 268"/>
                <a:gd name="T33" fmla="*/ 27 h 33"/>
                <a:gd name="T34" fmla="*/ 266 w 268"/>
                <a:gd name="T35" fmla="*/ 33 h 33"/>
                <a:gd name="T36" fmla="*/ 263 w 268"/>
                <a:gd name="T37" fmla="*/ 32 h 33"/>
                <a:gd name="T38" fmla="*/ 255 w 268"/>
                <a:gd name="T39" fmla="*/ 28 h 33"/>
                <a:gd name="T40" fmla="*/ 242 w 268"/>
                <a:gd name="T41" fmla="*/ 24 h 33"/>
                <a:gd name="T42" fmla="*/ 225 w 268"/>
                <a:gd name="T43" fmla="*/ 19 h 33"/>
                <a:gd name="T44" fmla="*/ 204 w 268"/>
                <a:gd name="T45" fmla="*/ 14 h 33"/>
                <a:gd name="T46" fmla="*/ 182 w 268"/>
                <a:gd name="T47" fmla="*/ 9 h 33"/>
                <a:gd name="T48" fmla="*/ 158 w 268"/>
                <a:gd name="T49" fmla="*/ 7 h 33"/>
                <a:gd name="T50" fmla="*/ 133 w 268"/>
                <a:gd name="T51" fmla="*/ 5 h 33"/>
                <a:gd name="T52" fmla="*/ 109 w 268"/>
                <a:gd name="T53" fmla="*/ 7 h 33"/>
                <a:gd name="T54" fmla="*/ 84 w 268"/>
                <a:gd name="T55" fmla="*/ 10 h 33"/>
                <a:gd name="T56" fmla="*/ 62 w 268"/>
                <a:gd name="T57" fmla="*/ 14 h 33"/>
                <a:gd name="T58" fmla="*/ 42 w 268"/>
                <a:gd name="T59" fmla="*/ 17 h 33"/>
                <a:gd name="T60" fmla="*/ 24 w 268"/>
                <a:gd name="T61" fmla="*/ 20 h 33"/>
                <a:gd name="T62" fmla="*/ 12 w 268"/>
                <a:gd name="T63" fmla="*/ 23 h 33"/>
                <a:gd name="T64" fmla="*/ 4 w 268"/>
                <a:gd name="T65" fmla="*/ 25 h 33"/>
                <a:gd name="T66" fmla="*/ 0 w 268"/>
                <a:gd name="T67" fmla="*/ 2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8" h="33">
                  <a:moveTo>
                    <a:pt x="0" y="26"/>
                  </a:moveTo>
                  <a:lnTo>
                    <a:pt x="2" y="25"/>
                  </a:lnTo>
                  <a:lnTo>
                    <a:pt x="9" y="22"/>
                  </a:lnTo>
                  <a:lnTo>
                    <a:pt x="21" y="18"/>
                  </a:lnTo>
                  <a:lnTo>
                    <a:pt x="36" y="12"/>
                  </a:lnTo>
                  <a:lnTo>
                    <a:pt x="56" y="8"/>
                  </a:lnTo>
                  <a:lnTo>
                    <a:pt x="77" y="4"/>
                  </a:lnTo>
                  <a:lnTo>
                    <a:pt x="103" y="1"/>
                  </a:lnTo>
                  <a:lnTo>
                    <a:pt x="132" y="0"/>
                  </a:lnTo>
                  <a:lnTo>
                    <a:pt x="159" y="1"/>
                  </a:lnTo>
                  <a:lnTo>
                    <a:pt x="186" y="4"/>
                  </a:lnTo>
                  <a:lnTo>
                    <a:pt x="209" y="9"/>
                  </a:lnTo>
                  <a:lnTo>
                    <a:pt x="228" y="14"/>
                  </a:lnTo>
                  <a:lnTo>
                    <a:pt x="245" y="18"/>
                  </a:lnTo>
                  <a:lnTo>
                    <a:pt x="257" y="23"/>
                  </a:lnTo>
                  <a:lnTo>
                    <a:pt x="265" y="26"/>
                  </a:lnTo>
                  <a:lnTo>
                    <a:pt x="268" y="27"/>
                  </a:lnTo>
                  <a:lnTo>
                    <a:pt x="266" y="33"/>
                  </a:lnTo>
                  <a:lnTo>
                    <a:pt x="263" y="32"/>
                  </a:lnTo>
                  <a:lnTo>
                    <a:pt x="255" y="28"/>
                  </a:lnTo>
                  <a:lnTo>
                    <a:pt x="242" y="24"/>
                  </a:lnTo>
                  <a:lnTo>
                    <a:pt x="225" y="19"/>
                  </a:lnTo>
                  <a:lnTo>
                    <a:pt x="204" y="14"/>
                  </a:lnTo>
                  <a:lnTo>
                    <a:pt x="182" y="9"/>
                  </a:lnTo>
                  <a:lnTo>
                    <a:pt x="158" y="7"/>
                  </a:lnTo>
                  <a:lnTo>
                    <a:pt x="133" y="5"/>
                  </a:lnTo>
                  <a:lnTo>
                    <a:pt x="109" y="7"/>
                  </a:lnTo>
                  <a:lnTo>
                    <a:pt x="84" y="10"/>
                  </a:lnTo>
                  <a:lnTo>
                    <a:pt x="62" y="14"/>
                  </a:lnTo>
                  <a:lnTo>
                    <a:pt x="42" y="17"/>
                  </a:lnTo>
                  <a:lnTo>
                    <a:pt x="24" y="20"/>
                  </a:lnTo>
                  <a:lnTo>
                    <a:pt x="12" y="23"/>
                  </a:lnTo>
                  <a:lnTo>
                    <a:pt x="4" y="25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2"/>
            <p:cNvSpPr>
              <a:spLocks/>
            </p:cNvSpPr>
            <p:nvPr/>
          </p:nvSpPr>
          <p:spPr bwMode="auto">
            <a:xfrm flipH="1">
              <a:off x="8025522" y="3225508"/>
              <a:ext cx="10181" cy="42762"/>
            </a:xfrm>
            <a:custGeom>
              <a:avLst/>
              <a:gdLst>
                <a:gd name="T0" fmla="*/ 6 w 11"/>
                <a:gd name="T1" fmla="*/ 0 h 43"/>
                <a:gd name="T2" fmla="*/ 11 w 11"/>
                <a:gd name="T3" fmla="*/ 43 h 43"/>
                <a:gd name="T4" fmla="*/ 0 w 11"/>
                <a:gd name="T5" fmla="*/ 0 h 43"/>
                <a:gd name="T6" fmla="*/ 6 w 11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43">
                  <a:moveTo>
                    <a:pt x="6" y="0"/>
                  </a:moveTo>
                  <a:lnTo>
                    <a:pt x="11" y="43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3"/>
            <p:cNvSpPr>
              <a:spLocks/>
            </p:cNvSpPr>
            <p:nvPr/>
          </p:nvSpPr>
          <p:spPr bwMode="auto">
            <a:xfrm flipH="1">
              <a:off x="7944071" y="3217363"/>
              <a:ext cx="14254" cy="50907"/>
            </a:xfrm>
            <a:custGeom>
              <a:avLst/>
              <a:gdLst>
                <a:gd name="T0" fmla="*/ 0 w 12"/>
                <a:gd name="T1" fmla="*/ 4 h 51"/>
                <a:gd name="T2" fmla="*/ 8 w 12"/>
                <a:gd name="T3" fmla="*/ 51 h 51"/>
                <a:gd name="T4" fmla="*/ 12 w 12"/>
                <a:gd name="T5" fmla="*/ 0 h 51"/>
                <a:gd name="T6" fmla="*/ 0 w 12"/>
                <a:gd name="T7" fmla="*/ 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51">
                  <a:moveTo>
                    <a:pt x="0" y="4"/>
                  </a:moveTo>
                  <a:lnTo>
                    <a:pt x="8" y="51"/>
                  </a:lnTo>
                  <a:lnTo>
                    <a:pt x="1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4"/>
            <p:cNvSpPr>
              <a:spLocks/>
            </p:cNvSpPr>
            <p:nvPr/>
          </p:nvSpPr>
          <p:spPr bwMode="auto">
            <a:xfrm flipH="1">
              <a:off x="7858548" y="3229581"/>
              <a:ext cx="10181" cy="40725"/>
            </a:xfrm>
            <a:custGeom>
              <a:avLst/>
              <a:gdLst>
                <a:gd name="T0" fmla="*/ 0 w 9"/>
                <a:gd name="T1" fmla="*/ 0 h 39"/>
                <a:gd name="T2" fmla="*/ 5 w 9"/>
                <a:gd name="T3" fmla="*/ 39 h 39"/>
                <a:gd name="T4" fmla="*/ 9 w 9"/>
                <a:gd name="T5" fmla="*/ 1 h 39"/>
                <a:gd name="T6" fmla="*/ 0 w 9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39">
                  <a:moveTo>
                    <a:pt x="0" y="0"/>
                  </a:moveTo>
                  <a:lnTo>
                    <a:pt x="5" y="39"/>
                  </a:lnTo>
                  <a:lnTo>
                    <a:pt x="9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5"/>
            <p:cNvSpPr>
              <a:spLocks/>
            </p:cNvSpPr>
            <p:nvPr/>
          </p:nvSpPr>
          <p:spPr bwMode="auto">
            <a:xfrm flipH="1">
              <a:off x="7958325" y="3038172"/>
              <a:ext cx="101813" cy="87559"/>
            </a:xfrm>
            <a:custGeom>
              <a:avLst/>
              <a:gdLst>
                <a:gd name="T0" fmla="*/ 101 w 101"/>
                <a:gd name="T1" fmla="*/ 0 h 85"/>
                <a:gd name="T2" fmla="*/ 0 w 101"/>
                <a:gd name="T3" fmla="*/ 85 h 85"/>
                <a:gd name="T4" fmla="*/ 67 w 101"/>
                <a:gd name="T5" fmla="*/ 68 h 85"/>
                <a:gd name="T6" fmla="*/ 41 w 101"/>
                <a:gd name="T7" fmla="*/ 65 h 85"/>
                <a:gd name="T8" fmla="*/ 73 w 101"/>
                <a:gd name="T9" fmla="*/ 58 h 85"/>
                <a:gd name="T10" fmla="*/ 56 w 101"/>
                <a:gd name="T11" fmla="*/ 49 h 85"/>
                <a:gd name="T12" fmla="*/ 84 w 101"/>
                <a:gd name="T13" fmla="*/ 39 h 85"/>
                <a:gd name="T14" fmla="*/ 73 w 101"/>
                <a:gd name="T15" fmla="*/ 34 h 85"/>
                <a:gd name="T16" fmla="*/ 94 w 101"/>
                <a:gd name="T17" fmla="*/ 22 h 85"/>
                <a:gd name="T18" fmla="*/ 88 w 101"/>
                <a:gd name="T19" fmla="*/ 15 h 85"/>
                <a:gd name="T20" fmla="*/ 101 w 101"/>
                <a:gd name="T2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85">
                  <a:moveTo>
                    <a:pt x="101" y="0"/>
                  </a:moveTo>
                  <a:lnTo>
                    <a:pt x="0" y="85"/>
                  </a:lnTo>
                  <a:lnTo>
                    <a:pt x="67" y="68"/>
                  </a:lnTo>
                  <a:lnTo>
                    <a:pt x="41" y="65"/>
                  </a:lnTo>
                  <a:lnTo>
                    <a:pt x="73" y="58"/>
                  </a:lnTo>
                  <a:lnTo>
                    <a:pt x="56" y="49"/>
                  </a:lnTo>
                  <a:lnTo>
                    <a:pt x="84" y="39"/>
                  </a:lnTo>
                  <a:lnTo>
                    <a:pt x="73" y="34"/>
                  </a:lnTo>
                  <a:lnTo>
                    <a:pt x="94" y="22"/>
                  </a:lnTo>
                  <a:lnTo>
                    <a:pt x="88" y="15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E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6"/>
            <p:cNvSpPr>
              <a:spLocks/>
            </p:cNvSpPr>
            <p:nvPr/>
          </p:nvSpPr>
          <p:spPr bwMode="auto">
            <a:xfrm flipH="1">
              <a:off x="8332998" y="4449303"/>
              <a:ext cx="525356" cy="384854"/>
            </a:xfrm>
            <a:custGeom>
              <a:avLst/>
              <a:gdLst>
                <a:gd name="T0" fmla="*/ 384 w 517"/>
                <a:gd name="T1" fmla="*/ 58 h 379"/>
                <a:gd name="T2" fmla="*/ 271 w 517"/>
                <a:gd name="T3" fmla="*/ 96 h 379"/>
                <a:gd name="T4" fmla="*/ 180 w 517"/>
                <a:gd name="T5" fmla="*/ 175 h 379"/>
                <a:gd name="T6" fmla="*/ 162 w 517"/>
                <a:gd name="T7" fmla="*/ 209 h 379"/>
                <a:gd name="T8" fmla="*/ 72 w 517"/>
                <a:gd name="T9" fmla="*/ 228 h 379"/>
                <a:gd name="T10" fmla="*/ 0 w 517"/>
                <a:gd name="T11" fmla="*/ 379 h 379"/>
                <a:gd name="T12" fmla="*/ 86 w 517"/>
                <a:gd name="T13" fmla="*/ 271 h 379"/>
                <a:gd name="T14" fmla="*/ 95 w 517"/>
                <a:gd name="T15" fmla="*/ 365 h 379"/>
                <a:gd name="T16" fmla="*/ 157 w 517"/>
                <a:gd name="T17" fmla="*/ 260 h 379"/>
                <a:gd name="T18" fmla="*/ 195 w 517"/>
                <a:gd name="T19" fmla="*/ 285 h 379"/>
                <a:gd name="T20" fmla="*/ 233 w 517"/>
                <a:gd name="T21" fmla="*/ 190 h 379"/>
                <a:gd name="T22" fmla="*/ 280 w 517"/>
                <a:gd name="T23" fmla="*/ 233 h 379"/>
                <a:gd name="T24" fmla="*/ 341 w 517"/>
                <a:gd name="T25" fmla="*/ 143 h 379"/>
                <a:gd name="T26" fmla="*/ 446 w 517"/>
                <a:gd name="T27" fmla="*/ 161 h 379"/>
                <a:gd name="T28" fmla="*/ 427 w 517"/>
                <a:gd name="T29" fmla="*/ 58 h 379"/>
                <a:gd name="T30" fmla="*/ 517 w 517"/>
                <a:gd name="T31" fmla="*/ 0 h 379"/>
                <a:gd name="T32" fmla="*/ 384 w 517"/>
                <a:gd name="T33" fmla="*/ 58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7" h="379">
                  <a:moveTo>
                    <a:pt x="384" y="58"/>
                  </a:moveTo>
                  <a:lnTo>
                    <a:pt x="271" y="96"/>
                  </a:lnTo>
                  <a:lnTo>
                    <a:pt x="180" y="175"/>
                  </a:lnTo>
                  <a:lnTo>
                    <a:pt x="162" y="209"/>
                  </a:lnTo>
                  <a:lnTo>
                    <a:pt x="72" y="228"/>
                  </a:lnTo>
                  <a:lnTo>
                    <a:pt x="0" y="379"/>
                  </a:lnTo>
                  <a:lnTo>
                    <a:pt x="86" y="271"/>
                  </a:lnTo>
                  <a:lnTo>
                    <a:pt x="95" y="365"/>
                  </a:lnTo>
                  <a:lnTo>
                    <a:pt x="157" y="260"/>
                  </a:lnTo>
                  <a:lnTo>
                    <a:pt x="195" y="285"/>
                  </a:lnTo>
                  <a:lnTo>
                    <a:pt x="233" y="190"/>
                  </a:lnTo>
                  <a:lnTo>
                    <a:pt x="280" y="233"/>
                  </a:lnTo>
                  <a:lnTo>
                    <a:pt x="341" y="143"/>
                  </a:lnTo>
                  <a:lnTo>
                    <a:pt x="446" y="161"/>
                  </a:lnTo>
                  <a:lnTo>
                    <a:pt x="427" y="58"/>
                  </a:lnTo>
                  <a:lnTo>
                    <a:pt x="517" y="0"/>
                  </a:lnTo>
                  <a:lnTo>
                    <a:pt x="384" y="58"/>
                  </a:lnTo>
                  <a:close/>
                </a:path>
              </a:pathLst>
            </a:custGeom>
            <a:solidFill>
              <a:srgbClr val="4C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7"/>
            <p:cNvSpPr>
              <a:spLocks/>
            </p:cNvSpPr>
            <p:nvPr/>
          </p:nvSpPr>
          <p:spPr bwMode="auto">
            <a:xfrm flipH="1">
              <a:off x="8033667" y="4404505"/>
              <a:ext cx="278968" cy="134393"/>
            </a:xfrm>
            <a:custGeom>
              <a:avLst/>
              <a:gdLst>
                <a:gd name="T0" fmla="*/ 57 w 275"/>
                <a:gd name="T1" fmla="*/ 20 h 133"/>
                <a:gd name="T2" fmla="*/ 86 w 275"/>
                <a:gd name="T3" fmla="*/ 0 h 133"/>
                <a:gd name="T4" fmla="*/ 180 w 275"/>
                <a:gd name="T5" fmla="*/ 29 h 133"/>
                <a:gd name="T6" fmla="*/ 256 w 275"/>
                <a:gd name="T7" fmla="*/ 29 h 133"/>
                <a:gd name="T8" fmla="*/ 275 w 275"/>
                <a:gd name="T9" fmla="*/ 124 h 133"/>
                <a:gd name="T10" fmla="*/ 214 w 275"/>
                <a:gd name="T11" fmla="*/ 58 h 133"/>
                <a:gd name="T12" fmla="*/ 166 w 275"/>
                <a:gd name="T13" fmla="*/ 133 h 133"/>
                <a:gd name="T14" fmla="*/ 137 w 275"/>
                <a:gd name="T15" fmla="*/ 86 h 133"/>
                <a:gd name="T16" fmla="*/ 99 w 275"/>
                <a:gd name="T17" fmla="*/ 124 h 133"/>
                <a:gd name="T18" fmla="*/ 72 w 275"/>
                <a:gd name="T19" fmla="*/ 86 h 133"/>
                <a:gd name="T20" fmla="*/ 0 w 275"/>
                <a:gd name="T21" fmla="*/ 101 h 133"/>
                <a:gd name="T22" fmla="*/ 57 w 275"/>
                <a:gd name="T23" fmla="*/ 2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5" h="133">
                  <a:moveTo>
                    <a:pt x="57" y="20"/>
                  </a:moveTo>
                  <a:lnTo>
                    <a:pt x="86" y="0"/>
                  </a:lnTo>
                  <a:lnTo>
                    <a:pt x="180" y="29"/>
                  </a:lnTo>
                  <a:lnTo>
                    <a:pt x="256" y="29"/>
                  </a:lnTo>
                  <a:lnTo>
                    <a:pt x="275" y="124"/>
                  </a:lnTo>
                  <a:lnTo>
                    <a:pt x="214" y="58"/>
                  </a:lnTo>
                  <a:lnTo>
                    <a:pt x="166" y="133"/>
                  </a:lnTo>
                  <a:lnTo>
                    <a:pt x="137" y="86"/>
                  </a:lnTo>
                  <a:lnTo>
                    <a:pt x="99" y="124"/>
                  </a:lnTo>
                  <a:lnTo>
                    <a:pt x="72" y="86"/>
                  </a:lnTo>
                  <a:lnTo>
                    <a:pt x="0" y="101"/>
                  </a:lnTo>
                  <a:lnTo>
                    <a:pt x="57" y="20"/>
                  </a:lnTo>
                  <a:close/>
                </a:path>
              </a:pathLst>
            </a:custGeom>
            <a:solidFill>
              <a:srgbClr val="4C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8"/>
            <p:cNvSpPr>
              <a:spLocks/>
            </p:cNvSpPr>
            <p:nvPr/>
          </p:nvSpPr>
          <p:spPr bwMode="auto">
            <a:xfrm flipH="1">
              <a:off x="7272104" y="4512427"/>
              <a:ext cx="207699" cy="138466"/>
            </a:xfrm>
            <a:custGeom>
              <a:avLst/>
              <a:gdLst>
                <a:gd name="T0" fmla="*/ 4 w 204"/>
                <a:gd name="T1" fmla="*/ 0 h 137"/>
                <a:gd name="T2" fmla="*/ 143 w 204"/>
                <a:gd name="T3" fmla="*/ 28 h 137"/>
                <a:gd name="T4" fmla="*/ 170 w 204"/>
                <a:gd name="T5" fmla="*/ 48 h 137"/>
                <a:gd name="T6" fmla="*/ 204 w 204"/>
                <a:gd name="T7" fmla="*/ 137 h 137"/>
                <a:gd name="T8" fmla="*/ 138 w 204"/>
                <a:gd name="T9" fmla="*/ 66 h 137"/>
                <a:gd name="T10" fmla="*/ 119 w 204"/>
                <a:gd name="T11" fmla="*/ 128 h 137"/>
                <a:gd name="T12" fmla="*/ 76 w 204"/>
                <a:gd name="T13" fmla="*/ 66 h 137"/>
                <a:gd name="T14" fmla="*/ 53 w 204"/>
                <a:gd name="T15" fmla="*/ 124 h 137"/>
                <a:gd name="T16" fmla="*/ 29 w 204"/>
                <a:gd name="T17" fmla="*/ 48 h 137"/>
                <a:gd name="T18" fmla="*/ 0 w 204"/>
                <a:gd name="T19" fmla="*/ 113 h 137"/>
                <a:gd name="T20" fmla="*/ 4 w 204"/>
                <a:gd name="T21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4" h="137">
                  <a:moveTo>
                    <a:pt x="4" y="0"/>
                  </a:moveTo>
                  <a:lnTo>
                    <a:pt x="143" y="28"/>
                  </a:lnTo>
                  <a:lnTo>
                    <a:pt x="170" y="48"/>
                  </a:lnTo>
                  <a:lnTo>
                    <a:pt x="204" y="137"/>
                  </a:lnTo>
                  <a:lnTo>
                    <a:pt x="138" y="66"/>
                  </a:lnTo>
                  <a:lnTo>
                    <a:pt x="119" y="128"/>
                  </a:lnTo>
                  <a:lnTo>
                    <a:pt x="76" y="66"/>
                  </a:lnTo>
                  <a:lnTo>
                    <a:pt x="53" y="124"/>
                  </a:lnTo>
                  <a:lnTo>
                    <a:pt x="29" y="48"/>
                  </a:lnTo>
                  <a:lnTo>
                    <a:pt x="0" y="11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4C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9"/>
            <p:cNvSpPr>
              <a:spLocks/>
            </p:cNvSpPr>
            <p:nvPr/>
          </p:nvSpPr>
          <p:spPr bwMode="auto">
            <a:xfrm flipH="1">
              <a:off x="8396122" y="4681437"/>
              <a:ext cx="370600" cy="293222"/>
            </a:xfrm>
            <a:custGeom>
              <a:avLst/>
              <a:gdLst>
                <a:gd name="T0" fmla="*/ 285 w 366"/>
                <a:gd name="T1" fmla="*/ 0 h 289"/>
                <a:gd name="T2" fmla="*/ 228 w 366"/>
                <a:gd name="T3" fmla="*/ 52 h 289"/>
                <a:gd name="T4" fmla="*/ 166 w 366"/>
                <a:gd name="T5" fmla="*/ 52 h 289"/>
                <a:gd name="T6" fmla="*/ 133 w 366"/>
                <a:gd name="T7" fmla="*/ 133 h 289"/>
                <a:gd name="T8" fmla="*/ 96 w 366"/>
                <a:gd name="T9" fmla="*/ 99 h 289"/>
                <a:gd name="T10" fmla="*/ 0 w 366"/>
                <a:gd name="T11" fmla="*/ 270 h 289"/>
                <a:gd name="T12" fmla="*/ 133 w 366"/>
                <a:gd name="T13" fmla="*/ 162 h 289"/>
                <a:gd name="T14" fmla="*/ 114 w 366"/>
                <a:gd name="T15" fmla="*/ 289 h 289"/>
                <a:gd name="T16" fmla="*/ 200 w 366"/>
                <a:gd name="T17" fmla="*/ 109 h 289"/>
                <a:gd name="T18" fmla="*/ 218 w 366"/>
                <a:gd name="T19" fmla="*/ 227 h 289"/>
                <a:gd name="T20" fmla="*/ 251 w 366"/>
                <a:gd name="T21" fmla="*/ 95 h 289"/>
                <a:gd name="T22" fmla="*/ 299 w 366"/>
                <a:gd name="T23" fmla="*/ 147 h 289"/>
                <a:gd name="T24" fmla="*/ 294 w 366"/>
                <a:gd name="T25" fmla="*/ 61 h 289"/>
                <a:gd name="T26" fmla="*/ 366 w 366"/>
                <a:gd name="T27" fmla="*/ 70 h 289"/>
                <a:gd name="T28" fmla="*/ 285 w 366"/>
                <a:gd name="T29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6" h="289">
                  <a:moveTo>
                    <a:pt x="285" y="0"/>
                  </a:moveTo>
                  <a:lnTo>
                    <a:pt x="228" y="52"/>
                  </a:lnTo>
                  <a:lnTo>
                    <a:pt x="166" y="52"/>
                  </a:lnTo>
                  <a:lnTo>
                    <a:pt x="133" y="133"/>
                  </a:lnTo>
                  <a:lnTo>
                    <a:pt x="96" y="99"/>
                  </a:lnTo>
                  <a:lnTo>
                    <a:pt x="0" y="270"/>
                  </a:lnTo>
                  <a:lnTo>
                    <a:pt x="133" y="162"/>
                  </a:lnTo>
                  <a:lnTo>
                    <a:pt x="114" y="289"/>
                  </a:lnTo>
                  <a:lnTo>
                    <a:pt x="200" y="109"/>
                  </a:lnTo>
                  <a:lnTo>
                    <a:pt x="218" y="227"/>
                  </a:lnTo>
                  <a:lnTo>
                    <a:pt x="251" y="95"/>
                  </a:lnTo>
                  <a:lnTo>
                    <a:pt x="299" y="147"/>
                  </a:lnTo>
                  <a:lnTo>
                    <a:pt x="294" y="61"/>
                  </a:lnTo>
                  <a:lnTo>
                    <a:pt x="366" y="70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4C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0"/>
            <p:cNvSpPr>
              <a:spLocks/>
            </p:cNvSpPr>
            <p:nvPr/>
          </p:nvSpPr>
          <p:spPr bwMode="auto">
            <a:xfrm flipH="1">
              <a:off x="7078659" y="4681437"/>
              <a:ext cx="285077" cy="234170"/>
            </a:xfrm>
            <a:custGeom>
              <a:avLst/>
              <a:gdLst>
                <a:gd name="T0" fmla="*/ 161 w 280"/>
                <a:gd name="T1" fmla="*/ 0 h 232"/>
                <a:gd name="T2" fmla="*/ 204 w 280"/>
                <a:gd name="T3" fmla="*/ 32 h 232"/>
                <a:gd name="T4" fmla="*/ 280 w 280"/>
                <a:gd name="T5" fmla="*/ 142 h 232"/>
                <a:gd name="T6" fmla="*/ 275 w 280"/>
                <a:gd name="T7" fmla="*/ 189 h 232"/>
                <a:gd name="T8" fmla="*/ 222 w 280"/>
                <a:gd name="T9" fmla="*/ 133 h 232"/>
                <a:gd name="T10" fmla="*/ 222 w 280"/>
                <a:gd name="T11" fmla="*/ 232 h 232"/>
                <a:gd name="T12" fmla="*/ 152 w 280"/>
                <a:gd name="T13" fmla="*/ 123 h 232"/>
                <a:gd name="T14" fmla="*/ 109 w 280"/>
                <a:gd name="T15" fmla="*/ 213 h 232"/>
                <a:gd name="T16" fmla="*/ 90 w 280"/>
                <a:gd name="T17" fmla="*/ 123 h 232"/>
                <a:gd name="T18" fmla="*/ 0 w 280"/>
                <a:gd name="T19" fmla="*/ 175 h 232"/>
                <a:gd name="T20" fmla="*/ 161 w 280"/>
                <a:gd name="T2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0" h="232">
                  <a:moveTo>
                    <a:pt x="161" y="0"/>
                  </a:moveTo>
                  <a:lnTo>
                    <a:pt x="204" y="32"/>
                  </a:lnTo>
                  <a:lnTo>
                    <a:pt x="280" y="142"/>
                  </a:lnTo>
                  <a:lnTo>
                    <a:pt x="275" y="189"/>
                  </a:lnTo>
                  <a:lnTo>
                    <a:pt x="222" y="133"/>
                  </a:lnTo>
                  <a:lnTo>
                    <a:pt x="222" y="232"/>
                  </a:lnTo>
                  <a:lnTo>
                    <a:pt x="152" y="123"/>
                  </a:lnTo>
                  <a:lnTo>
                    <a:pt x="109" y="213"/>
                  </a:lnTo>
                  <a:lnTo>
                    <a:pt x="90" y="123"/>
                  </a:lnTo>
                  <a:lnTo>
                    <a:pt x="0" y="175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4C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1"/>
            <p:cNvSpPr>
              <a:spLocks/>
            </p:cNvSpPr>
            <p:nvPr/>
          </p:nvSpPr>
          <p:spPr bwMode="auto">
            <a:xfrm flipH="1">
              <a:off x="7007390" y="4901353"/>
              <a:ext cx="120140" cy="270823"/>
            </a:xfrm>
            <a:custGeom>
              <a:avLst/>
              <a:gdLst>
                <a:gd name="T0" fmla="*/ 91 w 118"/>
                <a:gd name="T1" fmla="*/ 18 h 265"/>
                <a:gd name="T2" fmla="*/ 24 w 118"/>
                <a:gd name="T3" fmla="*/ 0 h 265"/>
                <a:gd name="T4" fmla="*/ 28 w 118"/>
                <a:gd name="T5" fmla="*/ 52 h 265"/>
                <a:gd name="T6" fmla="*/ 0 w 118"/>
                <a:gd name="T7" fmla="*/ 265 h 265"/>
                <a:gd name="T8" fmla="*/ 62 w 118"/>
                <a:gd name="T9" fmla="*/ 251 h 265"/>
                <a:gd name="T10" fmla="*/ 62 w 118"/>
                <a:gd name="T11" fmla="*/ 128 h 265"/>
                <a:gd name="T12" fmla="*/ 105 w 118"/>
                <a:gd name="T13" fmla="*/ 161 h 265"/>
                <a:gd name="T14" fmla="*/ 76 w 118"/>
                <a:gd name="T15" fmla="*/ 56 h 265"/>
                <a:gd name="T16" fmla="*/ 118 w 118"/>
                <a:gd name="T17" fmla="*/ 81 h 265"/>
                <a:gd name="T18" fmla="*/ 91 w 118"/>
                <a:gd name="T19" fmla="*/ 1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265">
                  <a:moveTo>
                    <a:pt x="91" y="18"/>
                  </a:moveTo>
                  <a:lnTo>
                    <a:pt x="24" y="0"/>
                  </a:lnTo>
                  <a:lnTo>
                    <a:pt x="28" y="52"/>
                  </a:lnTo>
                  <a:lnTo>
                    <a:pt x="0" y="265"/>
                  </a:lnTo>
                  <a:lnTo>
                    <a:pt x="62" y="251"/>
                  </a:lnTo>
                  <a:lnTo>
                    <a:pt x="62" y="128"/>
                  </a:lnTo>
                  <a:lnTo>
                    <a:pt x="105" y="161"/>
                  </a:lnTo>
                  <a:lnTo>
                    <a:pt x="76" y="56"/>
                  </a:lnTo>
                  <a:lnTo>
                    <a:pt x="118" y="81"/>
                  </a:lnTo>
                  <a:lnTo>
                    <a:pt x="91" y="18"/>
                  </a:lnTo>
                  <a:close/>
                </a:path>
              </a:pathLst>
            </a:custGeom>
            <a:solidFill>
              <a:srgbClr val="4C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2"/>
            <p:cNvSpPr>
              <a:spLocks/>
            </p:cNvSpPr>
            <p:nvPr/>
          </p:nvSpPr>
          <p:spPr bwMode="auto">
            <a:xfrm flipH="1">
              <a:off x="7282285" y="4646820"/>
              <a:ext cx="342092" cy="260642"/>
            </a:xfrm>
            <a:custGeom>
              <a:avLst/>
              <a:gdLst>
                <a:gd name="T0" fmla="*/ 337 w 337"/>
                <a:gd name="T1" fmla="*/ 56 h 256"/>
                <a:gd name="T2" fmla="*/ 157 w 337"/>
                <a:gd name="T3" fmla="*/ 256 h 256"/>
                <a:gd name="T4" fmla="*/ 227 w 337"/>
                <a:gd name="T5" fmla="*/ 85 h 256"/>
                <a:gd name="T6" fmla="*/ 119 w 337"/>
                <a:gd name="T7" fmla="*/ 152 h 256"/>
                <a:gd name="T8" fmla="*/ 137 w 337"/>
                <a:gd name="T9" fmla="*/ 71 h 256"/>
                <a:gd name="T10" fmla="*/ 0 w 337"/>
                <a:gd name="T11" fmla="*/ 128 h 256"/>
                <a:gd name="T12" fmla="*/ 47 w 337"/>
                <a:gd name="T13" fmla="*/ 33 h 256"/>
                <a:gd name="T14" fmla="*/ 175 w 337"/>
                <a:gd name="T15" fmla="*/ 14 h 256"/>
                <a:gd name="T16" fmla="*/ 209 w 337"/>
                <a:gd name="T17" fmla="*/ 38 h 256"/>
                <a:gd name="T18" fmla="*/ 209 w 337"/>
                <a:gd name="T19" fmla="*/ 0 h 256"/>
                <a:gd name="T20" fmla="*/ 261 w 337"/>
                <a:gd name="T21" fmla="*/ 61 h 256"/>
                <a:gd name="T22" fmla="*/ 285 w 337"/>
                <a:gd name="T23" fmla="*/ 4 h 256"/>
                <a:gd name="T24" fmla="*/ 337 w 337"/>
                <a:gd name="T25" fmla="*/ 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7" h="256">
                  <a:moveTo>
                    <a:pt x="337" y="56"/>
                  </a:moveTo>
                  <a:lnTo>
                    <a:pt x="157" y="256"/>
                  </a:lnTo>
                  <a:lnTo>
                    <a:pt x="227" y="85"/>
                  </a:lnTo>
                  <a:lnTo>
                    <a:pt x="119" y="152"/>
                  </a:lnTo>
                  <a:lnTo>
                    <a:pt x="137" y="71"/>
                  </a:lnTo>
                  <a:lnTo>
                    <a:pt x="0" y="128"/>
                  </a:lnTo>
                  <a:lnTo>
                    <a:pt x="47" y="33"/>
                  </a:lnTo>
                  <a:lnTo>
                    <a:pt x="175" y="14"/>
                  </a:lnTo>
                  <a:lnTo>
                    <a:pt x="209" y="38"/>
                  </a:lnTo>
                  <a:lnTo>
                    <a:pt x="209" y="0"/>
                  </a:lnTo>
                  <a:lnTo>
                    <a:pt x="261" y="61"/>
                  </a:lnTo>
                  <a:lnTo>
                    <a:pt x="285" y="4"/>
                  </a:lnTo>
                  <a:lnTo>
                    <a:pt x="337" y="56"/>
                  </a:lnTo>
                  <a:close/>
                </a:path>
              </a:pathLst>
            </a:custGeom>
            <a:solidFill>
              <a:srgbClr val="4C1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73"/>
            <p:cNvSpPr>
              <a:spLocks/>
            </p:cNvSpPr>
            <p:nvPr/>
          </p:nvSpPr>
          <p:spPr bwMode="auto">
            <a:xfrm flipH="1">
              <a:off x="7797460" y="3349720"/>
              <a:ext cx="384854" cy="1054784"/>
            </a:xfrm>
            <a:custGeom>
              <a:avLst/>
              <a:gdLst>
                <a:gd name="T0" fmla="*/ 124 w 378"/>
                <a:gd name="T1" fmla="*/ 15 h 1037"/>
                <a:gd name="T2" fmla="*/ 126 w 378"/>
                <a:gd name="T3" fmla="*/ 14 h 1037"/>
                <a:gd name="T4" fmla="*/ 131 w 378"/>
                <a:gd name="T5" fmla="*/ 13 h 1037"/>
                <a:gd name="T6" fmla="*/ 139 w 378"/>
                <a:gd name="T7" fmla="*/ 10 h 1037"/>
                <a:gd name="T8" fmla="*/ 150 w 378"/>
                <a:gd name="T9" fmla="*/ 6 h 1037"/>
                <a:gd name="T10" fmla="*/ 164 w 378"/>
                <a:gd name="T11" fmla="*/ 4 h 1037"/>
                <a:gd name="T12" fmla="*/ 181 w 378"/>
                <a:gd name="T13" fmla="*/ 2 h 1037"/>
                <a:gd name="T14" fmla="*/ 201 w 378"/>
                <a:gd name="T15" fmla="*/ 0 h 1037"/>
                <a:gd name="T16" fmla="*/ 223 w 378"/>
                <a:gd name="T17" fmla="*/ 2 h 1037"/>
                <a:gd name="T18" fmla="*/ 245 w 378"/>
                <a:gd name="T19" fmla="*/ 4 h 1037"/>
                <a:gd name="T20" fmla="*/ 263 w 378"/>
                <a:gd name="T21" fmla="*/ 6 h 1037"/>
                <a:gd name="T22" fmla="*/ 279 w 378"/>
                <a:gd name="T23" fmla="*/ 9 h 1037"/>
                <a:gd name="T24" fmla="*/ 293 w 378"/>
                <a:gd name="T25" fmla="*/ 10 h 1037"/>
                <a:gd name="T26" fmla="*/ 303 w 378"/>
                <a:gd name="T27" fmla="*/ 12 h 1037"/>
                <a:gd name="T28" fmla="*/ 310 w 378"/>
                <a:gd name="T29" fmla="*/ 14 h 1037"/>
                <a:gd name="T30" fmla="*/ 315 w 378"/>
                <a:gd name="T31" fmla="*/ 15 h 1037"/>
                <a:gd name="T32" fmla="*/ 316 w 378"/>
                <a:gd name="T33" fmla="*/ 15 h 1037"/>
                <a:gd name="T34" fmla="*/ 378 w 378"/>
                <a:gd name="T35" fmla="*/ 778 h 1037"/>
                <a:gd name="T36" fmla="*/ 322 w 378"/>
                <a:gd name="T37" fmla="*/ 783 h 1037"/>
                <a:gd name="T38" fmla="*/ 275 w 378"/>
                <a:gd name="T39" fmla="*/ 914 h 1037"/>
                <a:gd name="T40" fmla="*/ 200 w 378"/>
                <a:gd name="T41" fmla="*/ 957 h 1037"/>
                <a:gd name="T42" fmla="*/ 209 w 378"/>
                <a:gd name="T43" fmla="*/ 999 h 1037"/>
                <a:gd name="T44" fmla="*/ 204 w 378"/>
                <a:gd name="T45" fmla="*/ 1019 h 1037"/>
                <a:gd name="T46" fmla="*/ 86 w 378"/>
                <a:gd name="T47" fmla="*/ 1037 h 1037"/>
                <a:gd name="T48" fmla="*/ 0 w 378"/>
                <a:gd name="T49" fmla="*/ 1010 h 1037"/>
                <a:gd name="T50" fmla="*/ 124 w 378"/>
                <a:gd name="T51" fmla="*/ 15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8" h="1037">
                  <a:moveTo>
                    <a:pt x="124" y="15"/>
                  </a:moveTo>
                  <a:lnTo>
                    <a:pt x="126" y="14"/>
                  </a:lnTo>
                  <a:lnTo>
                    <a:pt x="131" y="13"/>
                  </a:lnTo>
                  <a:lnTo>
                    <a:pt x="139" y="10"/>
                  </a:lnTo>
                  <a:lnTo>
                    <a:pt x="150" y="6"/>
                  </a:lnTo>
                  <a:lnTo>
                    <a:pt x="164" y="4"/>
                  </a:lnTo>
                  <a:lnTo>
                    <a:pt x="181" y="2"/>
                  </a:lnTo>
                  <a:lnTo>
                    <a:pt x="201" y="0"/>
                  </a:lnTo>
                  <a:lnTo>
                    <a:pt x="223" y="2"/>
                  </a:lnTo>
                  <a:lnTo>
                    <a:pt x="245" y="4"/>
                  </a:lnTo>
                  <a:lnTo>
                    <a:pt x="263" y="6"/>
                  </a:lnTo>
                  <a:lnTo>
                    <a:pt x="279" y="9"/>
                  </a:lnTo>
                  <a:lnTo>
                    <a:pt x="293" y="10"/>
                  </a:lnTo>
                  <a:lnTo>
                    <a:pt x="303" y="12"/>
                  </a:lnTo>
                  <a:lnTo>
                    <a:pt x="310" y="14"/>
                  </a:lnTo>
                  <a:lnTo>
                    <a:pt x="315" y="15"/>
                  </a:lnTo>
                  <a:lnTo>
                    <a:pt x="316" y="15"/>
                  </a:lnTo>
                  <a:lnTo>
                    <a:pt x="378" y="778"/>
                  </a:lnTo>
                  <a:lnTo>
                    <a:pt x="322" y="783"/>
                  </a:lnTo>
                  <a:lnTo>
                    <a:pt x="275" y="914"/>
                  </a:lnTo>
                  <a:lnTo>
                    <a:pt x="200" y="957"/>
                  </a:lnTo>
                  <a:lnTo>
                    <a:pt x="209" y="999"/>
                  </a:lnTo>
                  <a:lnTo>
                    <a:pt x="204" y="1019"/>
                  </a:lnTo>
                  <a:lnTo>
                    <a:pt x="86" y="1037"/>
                  </a:lnTo>
                  <a:lnTo>
                    <a:pt x="0" y="1010"/>
                  </a:lnTo>
                  <a:lnTo>
                    <a:pt x="124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4"/>
            <p:cNvSpPr>
              <a:spLocks/>
            </p:cNvSpPr>
            <p:nvPr/>
          </p:nvSpPr>
          <p:spPr bwMode="auto">
            <a:xfrm flipH="1">
              <a:off x="7939999" y="3451534"/>
              <a:ext cx="34616" cy="69233"/>
            </a:xfrm>
            <a:custGeom>
              <a:avLst/>
              <a:gdLst>
                <a:gd name="T0" fmla="*/ 35 w 35"/>
                <a:gd name="T1" fmla="*/ 0 h 69"/>
                <a:gd name="T2" fmla="*/ 10 w 35"/>
                <a:gd name="T3" fmla="*/ 0 h 69"/>
                <a:gd name="T4" fmla="*/ 0 w 35"/>
                <a:gd name="T5" fmla="*/ 69 h 69"/>
                <a:gd name="T6" fmla="*/ 19 w 35"/>
                <a:gd name="T7" fmla="*/ 69 h 69"/>
                <a:gd name="T8" fmla="*/ 35 w 35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69">
                  <a:moveTo>
                    <a:pt x="35" y="0"/>
                  </a:moveTo>
                  <a:lnTo>
                    <a:pt x="10" y="0"/>
                  </a:lnTo>
                  <a:lnTo>
                    <a:pt x="0" y="69"/>
                  </a:lnTo>
                  <a:lnTo>
                    <a:pt x="19" y="69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75"/>
            <p:cNvSpPr>
              <a:spLocks/>
            </p:cNvSpPr>
            <p:nvPr/>
          </p:nvSpPr>
          <p:spPr bwMode="auto">
            <a:xfrm flipH="1">
              <a:off x="7848367" y="3789553"/>
              <a:ext cx="28508" cy="61088"/>
            </a:xfrm>
            <a:custGeom>
              <a:avLst/>
              <a:gdLst>
                <a:gd name="T0" fmla="*/ 22 w 28"/>
                <a:gd name="T1" fmla="*/ 3 h 59"/>
                <a:gd name="T2" fmla="*/ 28 w 28"/>
                <a:gd name="T3" fmla="*/ 59 h 59"/>
                <a:gd name="T4" fmla="*/ 6 w 28"/>
                <a:gd name="T5" fmla="*/ 56 h 59"/>
                <a:gd name="T6" fmla="*/ 0 w 28"/>
                <a:gd name="T7" fmla="*/ 0 h 59"/>
                <a:gd name="T8" fmla="*/ 22 w 28"/>
                <a:gd name="T9" fmla="*/ 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59">
                  <a:moveTo>
                    <a:pt x="22" y="3"/>
                  </a:moveTo>
                  <a:lnTo>
                    <a:pt x="28" y="59"/>
                  </a:lnTo>
                  <a:lnTo>
                    <a:pt x="6" y="56"/>
                  </a:lnTo>
                  <a:lnTo>
                    <a:pt x="0" y="0"/>
                  </a:lnTo>
                  <a:lnTo>
                    <a:pt x="22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76"/>
            <p:cNvSpPr>
              <a:spLocks/>
            </p:cNvSpPr>
            <p:nvPr/>
          </p:nvSpPr>
          <p:spPr bwMode="auto">
            <a:xfrm flipH="1">
              <a:off x="7997014" y="4013542"/>
              <a:ext cx="32580" cy="93668"/>
            </a:xfrm>
            <a:custGeom>
              <a:avLst/>
              <a:gdLst>
                <a:gd name="T0" fmla="*/ 9 w 32"/>
                <a:gd name="T1" fmla="*/ 3 h 91"/>
                <a:gd name="T2" fmla="*/ 32 w 32"/>
                <a:gd name="T3" fmla="*/ 0 h 91"/>
                <a:gd name="T4" fmla="*/ 20 w 32"/>
                <a:gd name="T5" fmla="*/ 91 h 91"/>
                <a:gd name="T6" fmla="*/ 0 w 32"/>
                <a:gd name="T7" fmla="*/ 85 h 91"/>
                <a:gd name="T8" fmla="*/ 9 w 32"/>
                <a:gd name="T9" fmla="*/ 3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91">
                  <a:moveTo>
                    <a:pt x="9" y="3"/>
                  </a:moveTo>
                  <a:lnTo>
                    <a:pt x="32" y="0"/>
                  </a:lnTo>
                  <a:lnTo>
                    <a:pt x="20" y="91"/>
                  </a:lnTo>
                  <a:lnTo>
                    <a:pt x="0" y="85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7"/>
            <p:cNvSpPr>
              <a:spLocks/>
            </p:cNvSpPr>
            <p:nvPr/>
          </p:nvSpPr>
          <p:spPr bwMode="auto">
            <a:xfrm flipH="1">
              <a:off x="8021449" y="3370083"/>
              <a:ext cx="146611" cy="1003878"/>
            </a:xfrm>
            <a:custGeom>
              <a:avLst/>
              <a:gdLst>
                <a:gd name="T0" fmla="*/ 120 w 145"/>
                <a:gd name="T1" fmla="*/ 0 h 985"/>
                <a:gd name="T2" fmla="*/ 0 w 145"/>
                <a:gd name="T3" fmla="*/ 985 h 985"/>
                <a:gd name="T4" fmla="*/ 45 w 145"/>
                <a:gd name="T5" fmla="*/ 978 h 985"/>
                <a:gd name="T6" fmla="*/ 9 w 145"/>
                <a:gd name="T7" fmla="*/ 951 h 985"/>
                <a:gd name="T8" fmla="*/ 60 w 145"/>
                <a:gd name="T9" fmla="*/ 929 h 985"/>
                <a:gd name="T10" fmla="*/ 25 w 145"/>
                <a:gd name="T11" fmla="*/ 893 h 985"/>
                <a:gd name="T12" fmla="*/ 76 w 145"/>
                <a:gd name="T13" fmla="*/ 871 h 985"/>
                <a:gd name="T14" fmla="*/ 35 w 145"/>
                <a:gd name="T15" fmla="*/ 837 h 985"/>
                <a:gd name="T16" fmla="*/ 92 w 145"/>
                <a:gd name="T17" fmla="*/ 813 h 985"/>
                <a:gd name="T18" fmla="*/ 51 w 145"/>
                <a:gd name="T19" fmla="*/ 774 h 985"/>
                <a:gd name="T20" fmla="*/ 92 w 145"/>
                <a:gd name="T21" fmla="*/ 747 h 985"/>
                <a:gd name="T22" fmla="*/ 60 w 145"/>
                <a:gd name="T23" fmla="*/ 705 h 985"/>
                <a:gd name="T24" fmla="*/ 98 w 145"/>
                <a:gd name="T25" fmla="*/ 677 h 985"/>
                <a:gd name="T26" fmla="*/ 67 w 145"/>
                <a:gd name="T27" fmla="*/ 639 h 985"/>
                <a:gd name="T28" fmla="*/ 111 w 145"/>
                <a:gd name="T29" fmla="*/ 611 h 985"/>
                <a:gd name="T30" fmla="*/ 73 w 145"/>
                <a:gd name="T31" fmla="*/ 573 h 985"/>
                <a:gd name="T32" fmla="*/ 127 w 145"/>
                <a:gd name="T33" fmla="*/ 548 h 985"/>
                <a:gd name="T34" fmla="*/ 82 w 145"/>
                <a:gd name="T35" fmla="*/ 503 h 985"/>
                <a:gd name="T36" fmla="*/ 127 w 145"/>
                <a:gd name="T37" fmla="*/ 468 h 985"/>
                <a:gd name="T38" fmla="*/ 82 w 145"/>
                <a:gd name="T39" fmla="*/ 430 h 985"/>
                <a:gd name="T40" fmla="*/ 140 w 145"/>
                <a:gd name="T41" fmla="*/ 399 h 985"/>
                <a:gd name="T42" fmla="*/ 95 w 145"/>
                <a:gd name="T43" fmla="*/ 345 h 985"/>
                <a:gd name="T44" fmla="*/ 145 w 145"/>
                <a:gd name="T45" fmla="*/ 326 h 985"/>
                <a:gd name="T46" fmla="*/ 98 w 145"/>
                <a:gd name="T47" fmla="*/ 276 h 985"/>
                <a:gd name="T48" fmla="*/ 145 w 145"/>
                <a:gd name="T49" fmla="*/ 244 h 985"/>
                <a:gd name="T50" fmla="*/ 114 w 145"/>
                <a:gd name="T51" fmla="*/ 196 h 985"/>
                <a:gd name="T52" fmla="*/ 140 w 145"/>
                <a:gd name="T53" fmla="*/ 174 h 985"/>
                <a:gd name="T54" fmla="*/ 127 w 145"/>
                <a:gd name="T55" fmla="*/ 147 h 985"/>
                <a:gd name="T56" fmla="*/ 140 w 145"/>
                <a:gd name="T57" fmla="*/ 124 h 985"/>
                <a:gd name="T58" fmla="*/ 123 w 145"/>
                <a:gd name="T59" fmla="*/ 92 h 985"/>
                <a:gd name="T60" fmla="*/ 140 w 145"/>
                <a:gd name="T61" fmla="*/ 51 h 985"/>
                <a:gd name="T62" fmla="*/ 120 w 145"/>
                <a:gd name="T63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5" h="985">
                  <a:moveTo>
                    <a:pt x="120" y="0"/>
                  </a:moveTo>
                  <a:lnTo>
                    <a:pt x="0" y="985"/>
                  </a:lnTo>
                  <a:lnTo>
                    <a:pt x="45" y="978"/>
                  </a:lnTo>
                  <a:lnTo>
                    <a:pt x="9" y="951"/>
                  </a:lnTo>
                  <a:lnTo>
                    <a:pt x="60" y="929"/>
                  </a:lnTo>
                  <a:lnTo>
                    <a:pt x="25" y="893"/>
                  </a:lnTo>
                  <a:lnTo>
                    <a:pt x="76" y="871"/>
                  </a:lnTo>
                  <a:lnTo>
                    <a:pt x="35" y="837"/>
                  </a:lnTo>
                  <a:lnTo>
                    <a:pt x="92" y="813"/>
                  </a:lnTo>
                  <a:lnTo>
                    <a:pt x="51" y="774"/>
                  </a:lnTo>
                  <a:lnTo>
                    <a:pt x="92" y="747"/>
                  </a:lnTo>
                  <a:lnTo>
                    <a:pt x="60" y="705"/>
                  </a:lnTo>
                  <a:lnTo>
                    <a:pt x="98" y="677"/>
                  </a:lnTo>
                  <a:lnTo>
                    <a:pt x="67" y="639"/>
                  </a:lnTo>
                  <a:lnTo>
                    <a:pt x="111" y="611"/>
                  </a:lnTo>
                  <a:lnTo>
                    <a:pt x="73" y="573"/>
                  </a:lnTo>
                  <a:lnTo>
                    <a:pt x="127" y="548"/>
                  </a:lnTo>
                  <a:lnTo>
                    <a:pt x="82" y="503"/>
                  </a:lnTo>
                  <a:lnTo>
                    <a:pt x="127" y="468"/>
                  </a:lnTo>
                  <a:lnTo>
                    <a:pt x="82" y="430"/>
                  </a:lnTo>
                  <a:lnTo>
                    <a:pt x="140" y="399"/>
                  </a:lnTo>
                  <a:lnTo>
                    <a:pt x="95" y="345"/>
                  </a:lnTo>
                  <a:lnTo>
                    <a:pt x="145" y="326"/>
                  </a:lnTo>
                  <a:lnTo>
                    <a:pt x="98" y="276"/>
                  </a:lnTo>
                  <a:lnTo>
                    <a:pt x="145" y="244"/>
                  </a:lnTo>
                  <a:lnTo>
                    <a:pt x="114" y="196"/>
                  </a:lnTo>
                  <a:lnTo>
                    <a:pt x="140" y="174"/>
                  </a:lnTo>
                  <a:lnTo>
                    <a:pt x="127" y="147"/>
                  </a:lnTo>
                  <a:lnTo>
                    <a:pt x="140" y="124"/>
                  </a:lnTo>
                  <a:lnTo>
                    <a:pt x="123" y="92"/>
                  </a:lnTo>
                  <a:lnTo>
                    <a:pt x="140" y="5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84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" name="Freeform 70"/>
          <p:cNvSpPr/>
          <p:nvPr/>
        </p:nvSpPr>
        <p:spPr>
          <a:xfrm rot="200465">
            <a:off x="-68271" y="1754571"/>
            <a:ext cx="9513672" cy="3228745"/>
          </a:xfrm>
          <a:custGeom>
            <a:avLst/>
            <a:gdLst>
              <a:gd name="connsiteX0" fmla="*/ 1419367 w 8461612"/>
              <a:gd name="connsiteY0" fmla="*/ 682388 h 2524836"/>
              <a:gd name="connsiteX1" fmla="*/ 2470245 w 8461612"/>
              <a:gd name="connsiteY1" fmla="*/ 504967 h 2524836"/>
              <a:gd name="connsiteX2" fmla="*/ 2879678 w 8461612"/>
              <a:gd name="connsiteY2" fmla="*/ 491319 h 2524836"/>
              <a:gd name="connsiteX3" fmla="*/ 3220872 w 8461612"/>
              <a:gd name="connsiteY3" fmla="*/ 259307 h 2524836"/>
              <a:gd name="connsiteX4" fmla="*/ 3930555 w 8461612"/>
              <a:gd name="connsiteY4" fmla="*/ 177421 h 2524836"/>
              <a:gd name="connsiteX5" fmla="*/ 4067033 w 8461612"/>
              <a:gd name="connsiteY5" fmla="*/ 122830 h 2524836"/>
              <a:gd name="connsiteX6" fmla="*/ 5227093 w 8461612"/>
              <a:gd name="connsiteY6" fmla="*/ 122830 h 2524836"/>
              <a:gd name="connsiteX7" fmla="*/ 6100549 w 8461612"/>
              <a:gd name="connsiteY7" fmla="*/ 0 h 2524836"/>
              <a:gd name="connsiteX8" fmla="*/ 6864824 w 8461612"/>
              <a:gd name="connsiteY8" fmla="*/ 191069 h 2524836"/>
              <a:gd name="connsiteX9" fmla="*/ 7792872 w 8461612"/>
              <a:gd name="connsiteY9" fmla="*/ 545910 h 2524836"/>
              <a:gd name="connsiteX10" fmla="*/ 8461612 w 8461612"/>
              <a:gd name="connsiteY10" fmla="*/ 1173707 h 2524836"/>
              <a:gd name="connsiteX11" fmla="*/ 8175009 w 8461612"/>
              <a:gd name="connsiteY11" fmla="*/ 1665027 h 2524836"/>
              <a:gd name="connsiteX12" fmla="*/ 7820167 w 8461612"/>
              <a:gd name="connsiteY12" fmla="*/ 2115403 h 2524836"/>
              <a:gd name="connsiteX13" fmla="*/ 6469039 w 8461612"/>
              <a:gd name="connsiteY13" fmla="*/ 2019869 h 2524836"/>
              <a:gd name="connsiteX14" fmla="*/ 5008729 w 8461612"/>
              <a:gd name="connsiteY14" fmla="*/ 2251881 h 2524836"/>
              <a:gd name="connsiteX15" fmla="*/ 4189863 w 8461612"/>
              <a:gd name="connsiteY15" fmla="*/ 2238233 h 2524836"/>
              <a:gd name="connsiteX16" fmla="*/ 2456597 w 8461612"/>
              <a:gd name="connsiteY16" fmla="*/ 2210937 h 2524836"/>
              <a:gd name="connsiteX17" fmla="*/ 2006221 w 8461612"/>
              <a:gd name="connsiteY17" fmla="*/ 2524836 h 2524836"/>
              <a:gd name="connsiteX18" fmla="*/ 1050878 w 8461612"/>
              <a:gd name="connsiteY18" fmla="*/ 2388358 h 2524836"/>
              <a:gd name="connsiteX19" fmla="*/ 668740 w 8461612"/>
              <a:gd name="connsiteY19" fmla="*/ 2251881 h 2524836"/>
              <a:gd name="connsiteX20" fmla="*/ 177421 w 8461612"/>
              <a:gd name="connsiteY20" fmla="*/ 1624084 h 2524836"/>
              <a:gd name="connsiteX21" fmla="*/ 0 w 8461612"/>
              <a:gd name="connsiteY21" fmla="*/ 1255594 h 2524836"/>
              <a:gd name="connsiteX22" fmla="*/ 341194 w 8461612"/>
              <a:gd name="connsiteY22" fmla="*/ 859809 h 2524836"/>
              <a:gd name="connsiteX23" fmla="*/ 723332 w 8461612"/>
              <a:gd name="connsiteY23" fmla="*/ 750627 h 2524836"/>
              <a:gd name="connsiteX24" fmla="*/ 846161 w 8461612"/>
              <a:gd name="connsiteY24" fmla="*/ 764275 h 2524836"/>
              <a:gd name="connsiteX25" fmla="*/ 1555845 w 8461612"/>
              <a:gd name="connsiteY25" fmla="*/ 1132764 h 2524836"/>
              <a:gd name="connsiteX26" fmla="*/ 1419367 w 8461612"/>
              <a:gd name="connsiteY26" fmla="*/ 682388 h 2524836"/>
              <a:gd name="connsiteX0" fmla="*/ 1419367 w 8461612"/>
              <a:gd name="connsiteY0" fmla="*/ 682388 h 2524836"/>
              <a:gd name="connsiteX1" fmla="*/ 2470245 w 8461612"/>
              <a:gd name="connsiteY1" fmla="*/ 504967 h 2524836"/>
              <a:gd name="connsiteX2" fmla="*/ 2879678 w 8461612"/>
              <a:gd name="connsiteY2" fmla="*/ 491319 h 2524836"/>
              <a:gd name="connsiteX3" fmla="*/ 3220872 w 8461612"/>
              <a:gd name="connsiteY3" fmla="*/ 259307 h 2524836"/>
              <a:gd name="connsiteX4" fmla="*/ 3930555 w 8461612"/>
              <a:gd name="connsiteY4" fmla="*/ 177421 h 2524836"/>
              <a:gd name="connsiteX5" fmla="*/ 4067033 w 8461612"/>
              <a:gd name="connsiteY5" fmla="*/ 122830 h 2524836"/>
              <a:gd name="connsiteX6" fmla="*/ 5227093 w 8461612"/>
              <a:gd name="connsiteY6" fmla="*/ 122830 h 2524836"/>
              <a:gd name="connsiteX7" fmla="*/ 6100549 w 8461612"/>
              <a:gd name="connsiteY7" fmla="*/ 0 h 2524836"/>
              <a:gd name="connsiteX8" fmla="*/ 6864824 w 8461612"/>
              <a:gd name="connsiteY8" fmla="*/ 191069 h 2524836"/>
              <a:gd name="connsiteX9" fmla="*/ 7792872 w 8461612"/>
              <a:gd name="connsiteY9" fmla="*/ 545910 h 2524836"/>
              <a:gd name="connsiteX10" fmla="*/ 8461612 w 8461612"/>
              <a:gd name="connsiteY10" fmla="*/ 1173707 h 2524836"/>
              <a:gd name="connsiteX11" fmla="*/ 8175009 w 8461612"/>
              <a:gd name="connsiteY11" fmla="*/ 1665027 h 2524836"/>
              <a:gd name="connsiteX12" fmla="*/ 7820167 w 8461612"/>
              <a:gd name="connsiteY12" fmla="*/ 2115403 h 2524836"/>
              <a:gd name="connsiteX13" fmla="*/ 6469039 w 8461612"/>
              <a:gd name="connsiteY13" fmla="*/ 2019869 h 2524836"/>
              <a:gd name="connsiteX14" fmla="*/ 5008729 w 8461612"/>
              <a:gd name="connsiteY14" fmla="*/ 2251881 h 2524836"/>
              <a:gd name="connsiteX15" fmla="*/ 4189863 w 8461612"/>
              <a:gd name="connsiteY15" fmla="*/ 2238233 h 2524836"/>
              <a:gd name="connsiteX16" fmla="*/ 2456597 w 8461612"/>
              <a:gd name="connsiteY16" fmla="*/ 2210937 h 2524836"/>
              <a:gd name="connsiteX17" fmla="*/ 2006221 w 8461612"/>
              <a:gd name="connsiteY17" fmla="*/ 2524836 h 2524836"/>
              <a:gd name="connsiteX18" fmla="*/ 1050878 w 8461612"/>
              <a:gd name="connsiteY18" fmla="*/ 2388358 h 2524836"/>
              <a:gd name="connsiteX19" fmla="*/ 668740 w 8461612"/>
              <a:gd name="connsiteY19" fmla="*/ 2251881 h 2524836"/>
              <a:gd name="connsiteX20" fmla="*/ 177421 w 8461612"/>
              <a:gd name="connsiteY20" fmla="*/ 1624084 h 2524836"/>
              <a:gd name="connsiteX21" fmla="*/ 0 w 8461612"/>
              <a:gd name="connsiteY21" fmla="*/ 1255594 h 2524836"/>
              <a:gd name="connsiteX22" fmla="*/ 341194 w 8461612"/>
              <a:gd name="connsiteY22" fmla="*/ 859809 h 2524836"/>
              <a:gd name="connsiteX23" fmla="*/ 723332 w 8461612"/>
              <a:gd name="connsiteY23" fmla="*/ 750627 h 2524836"/>
              <a:gd name="connsiteX24" fmla="*/ 846161 w 8461612"/>
              <a:gd name="connsiteY24" fmla="*/ 764275 h 2524836"/>
              <a:gd name="connsiteX25" fmla="*/ 1023108 w 8461612"/>
              <a:gd name="connsiteY25" fmla="*/ 544367 h 2524836"/>
              <a:gd name="connsiteX26" fmla="*/ 1419367 w 8461612"/>
              <a:gd name="connsiteY26" fmla="*/ 682388 h 2524836"/>
              <a:gd name="connsiteX0" fmla="*/ 1419367 w 8461612"/>
              <a:gd name="connsiteY0" fmla="*/ 682388 h 2524836"/>
              <a:gd name="connsiteX1" fmla="*/ 2470245 w 8461612"/>
              <a:gd name="connsiteY1" fmla="*/ 504967 h 2524836"/>
              <a:gd name="connsiteX2" fmla="*/ 2879678 w 8461612"/>
              <a:gd name="connsiteY2" fmla="*/ 491319 h 2524836"/>
              <a:gd name="connsiteX3" fmla="*/ 3220872 w 8461612"/>
              <a:gd name="connsiteY3" fmla="*/ 259307 h 2524836"/>
              <a:gd name="connsiteX4" fmla="*/ 3930555 w 8461612"/>
              <a:gd name="connsiteY4" fmla="*/ 177421 h 2524836"/>
              <a:gd name="connsiteX5" fmla="*/ 4067033 w 8461612"/>
              <a:gd name="connsiteY5" fmla="*/ 122830 h 2524836"/>
              <a:gd name="connsiteX6" fmla="*/ 5227093 w 8461612"/>
              <a:gd name="connsiteY6" fmla="*/ 122830 h 2524836"/>
              <a:gd name="connsiteX7" fmla="*/ 6100549 w 8461612"/>
              <a:gd name="connsiteY7" fmla="*/ 0 h 2524836"/>
              <a:gd name="connsiteX8" fmla="*/ 6864824 w 8461612"/>
              <a:gd name="connsiteY8" fmla="*/ 191069 h 2524836"/>
              <a:gd name="connsiteX9" fmla="*/ 7792872 w 8461612"/>
              <a:gd name="connsiteY9" fmla="*/ 545910 h 2524836"/>
              <a:gd name="connsiteX10" fmla="*/ 8461612 w 8461612"/>
              <a:gd name="connsiteY10" fmla="*/ 1173707 h 2524836"/>
              <a:gd name="connsiteX11" fmla="*/ 8175009 w 8461612"/>
              <a:gd name="connsiteY11" fmla="*/ 1665027 h 2524836"/>
              <a:gd name="connsiteX12" fmla="*/ 7820167 w 8461612"/>
              <a:gd name="connsiteY12" fmla="*/ 2115403 h 2524836"/>
              <a:gd name="connsiteX13" fmla="*/ 6469039 w 8461612"/>
              <a:gd name="connsiteY13" fmla="*/ 2019869 h 2524836"/>
              <a:gd name="connsiteX14" fmla="*/ 5008729 w 8461612"/>
              <a:gd name="connsiteY14" fmla="*/ 2251881 h 2524836"/>
              <a:gd name="connsiteX15" fmla="*/ 4189863 w 8461612"/>
              <a:gd name="connsiteY15" fmla="*/ 2238233 h 2524836"/>
              <a:gd name="connsiteX16" fmla="*/ 2456597 w 8461612"/>
              <a:gd name="connsiteY16" fmla="*/ 2210937 h 2524836"/>
              <a:gd name="connsiteX17" fmla="*/ 2006221 w 8461612"/>
              <a:gd name="connsiteY17" fmla="*/ 2524836 h 2524836"/>
              <a:gd name="connsiteX18" fmla="*/ 1050878 w 8461612"/>
              <a:gd name="connsiteY18" fmla="*/ 2388358 h 2524836"/>
              <a:gd name="connsiteX19" fmla="*/ 194174 w 8461612"/>
              <a:gd name="connsiteY19" fmla="*/ 2436209 h 2524836"/>
              <a:gd name="connsiteX20" fmla="*/ 177421 w 8461612"/>
              <a:gd name="connsiteY20" fmla="*/ 1624084 h 2524836"/>
              <a:gd name="connsiteX21" fmla="*/ 0 w 8461612"/>
              <a:gd name="connsiteY21" fmla="*/ 1255594 h 2524836"/>
              <a:gd name="connsiteX22" fmla="*/ 341194 w 8461612"/>
              <a:gd name="connsiteY22" fmla="*/ 859809 h 2524836"/>
              <a:gd name="connsiteX23" fmla="*/ 723332 w 8461612"/>
              <a:gd name="connsiteY23" fmla="*/ 750627 h 2524836"/>
              <a:gd name="connsiteX24" fmla="*/ 846161 w 8461612"/>
              <a:gd name="connsiteY24" fmla="*/ 764275 h 2524836"/>
              <a:gd name="connsiteX25" fmla="*/ 1023108 w 8461612"/>
              <a:gd name="connsiteY25" fmla="*/ 544367 h 2524836"/>
              <a:gd name="connsiteX26" fmla="*/ 1419367 w 8461612"/>
              <a:gd name="connsiteY26" fmla="*/ 682388 h 2524836"/>
              <a:gd name="connsiteX0" fmla="*/ 1419367 w 8461612"/>
              <a:gd name="connsiteY0" fmla="*/ 682388 h 2550204"/>
              <a:gd name="connsiteX1" fmla="*/ 2470245 w 8461612"/>
              <a:gd name="connsiteY1" fmla="*/ 504967 h 2550204"/>
              <a:gd name="connsiteX2" fmla="*/ 2879678 w 8461612"/>
              <a:gd name="connsiteY2" fmla="*/ 491319 h 2550204"/>
              <a:gd name="connsiteX3" fmla="*/ 3220872 w 8461612"/>
              <a:gd name="connsiteY3" fmla="*/ 259307 h 2550204"/>
              <a:gd name="connsiteX4" fmla="*/ 3930555 w 8461612"/>
              <a:gd name="connsiteY4" fmla="*/ 177421 h 2550204"/>
              <a:gd name="connsiteX5" fmla="*/ 4067033 w 8461612"/>
              <a:gd name="connsiteY5" fmla="*/ 122830 h 2550204"/>
              <a:gd name="connsiteX6" fmla="*/ 5227093 w 8461612"/>
              <a:gd name="connsiteY6" fmla="*/ 122830 h 2550204"/>
              <a:gd name="connsiteX7" fmla="*/ 6100549 w 8461612"/>
              <a:gd name="connsiteY7" fmla="*/ 0 h 2550204"/>
              <a:gd name="connsiteX8" fmla="*/ 6864824 w 8461612"/>
              <a:gd name="connsiteY8" fmla="*/ 191069 h 2550204"/>
              <a:gd name="connsiteX9" fmla="*/ 7792872 w 8461612"/>
              <a:gd name="connsiteY9" fmla="*/ 545910 h 2550204"/>
              <a:gd name="connsiteX10" fmla="*/ 8461612 w 8461612"/>
              <a:gd name="connsiteY10" fmla="*/ 1173707 h 2550204"/>
              <a:gd name="connsiteX11" fmla="*/ 8175009 w 8461612"/>
              <a:gd name="connsiteY11" fmla="*/ 1665027 h 2550204"/>
              <a:gd name="connsiteX12" fmla="*/ 7820167 w 8461612"/>
              <a:gd name="connsiteY12" fmla="*/ 2115403 h 2550204"/>
              <a:gd name="connsiteX13" fmla="*/ 6469039 w 8461612"/>
              <a:gd name="connsiteY13" fmla="*/ 2019869 h 2550204"/>
              <a:gd name="connsiteX14" fmla="*/ 5008729 w 8461612"/>
              <a:gd name="connsiteY14" fmla="*/ 2251881 h 2550204"/>
              <a:gd name="connsiteX15" fmla="*/ 4189863 w 8461612"/>
              <a:gd name="connsiteY15" fmla="*/ 2238233 h 2550204"/>
              <a:gd name="connsiteX16" fmla="*/ 2456597 w 8461612"/>
              <a:gd name="connsiteY16" fmla="*/ 2210937 h 2550204"/>
              <a:gd name="connsiteX17" fmla="*/ 2006221 w 8461612"/>
              <a:gd name="connsiteY17" fmla="*/ 2524836 h 2550204"/>
              <a:gd name="connsiteX18" fmla="*/ 828755 w 8461612"/>
              <a:gd name="connsiteY18" fmla="*/ 2550204 h 2550204"/>
              <a:gd name="connsiteX19" fmla="*/ 194174 w 8461612"/>
              <a:gd name="connsiteY19" fmla="*/ 2436209 h 2550204"/>
              <a:gd name="connsiteX20" fmla="*/ 177421 w 8461612"/>
              <a:gd name="connsiteY20" fmla="*/ 1624084 h 2550204"/>
              <a:gd name="connsiteX21" fmla="*/ 0 w 8461612"/>
              <a:gd name="connsiteY21" fmla="*/ 1255594 h 2550204"/>
              <a:gd name="connsiteX22" fmla="*/ 341194 w 8461612"/>
              <a:gd name="connsiteY22" fmla="*/ 859809 h 2550204"/>
              <a:gd name="connsiteX23" fmla="*/ 723332 w 8461612"/>
              <a:gd name="connsiteY23" fmla="*/ 750627 h 2550204"/>
              <a:gd name="connsiteX24" fmla="*/ 846161 w 8461612"/>
              <a:gd name="connsiteY24" fmla="*/ 764275 h 2550204"/>
              <a:gd name="connsiteX25" fmla="*/ 1023108 w 8461612"/>
              <a:gd name="connsiteY25" fmla="*/ 544367 h 2550204"/>
              <a:gd name="connsiteX26" fmla="*/ 1419367 w 8461612"/>
              <a:gd name="connsiteY26" fmla="*/ 682388 h 2550204"/>
              <a:gd name="connsiteX0" fmla="*/ 1419367 w 8461612"/>
              <a:gd name="connsiteY0" fmla="*/ 682388 h 2550204"/>
              <a:gd name="connsiteX1" fmla="*/ 2470245 w 8461612"/>
              <a:gd name="connsiteY1" fmla="*/ 504967 h 2550204"/>
              <a:gd name="connsiteX2" fmla="*/ 2879678 w 8461612"/>
              <a:gd name="connsiteY2" fmla="*/ 491319 h 2550204"/>
              <a:gd name="connsiteX3" fmla="*/ 3220872 w 8461612"/>
              <a:gd name="connsiteY3" fmla="*/ 259307 h 2550204"/>
              <a:gd name="connsiteX4" fmla="*/ 3930555 w 8461612"/>
              <a:gd name="connsiteY4" fmla="*/ 177421 h 2550204"/>
              <a:gd name="connsiteX5" fmla="*/ 4067033 w 8461612"/>
              <a:gd name="connsiteY5" fmla="*/ 122830 h 2550204"/>
              <a:gd name="connsiteX6" fmla="*/ 5227093 w 8461612"/>
              <a:gd name="connsiteY6" fmla="*/ 122830 h 2550204"/>
              <a:gd name="connsiteX7" fmla="*/ 6100549 w 8461612"/>
              <a:gd name="connsiteY7" fmla="*/ 0 h 2550204"/>
              <a:gd name="connsiteX8" fmla="*/ 6864824 w 8461612"/>
              <a:gd name="connsiteY8" fmla="*/ 191069 h 2550204"/>
              <a:gd name="connsiteX9" fmla="*/ 7792872 w 8461612"/>
              <a:gd name="connsiteY9" fmla="*/ 545910 h 2550204"/>
              <a:gd name="connsiteX10" fmla="*/ 8461612 w 8461612"/>
              <a:gd name="connsiteY10" fmla="*/ 1173707 h 2550204"/>
              <a:gd name="connsiteX11" fmla="*/ 8175009 w 8461612"/>
              <a:gd name="connsiteY11" fmla="*/ 1665027 h 2550204"/>
              <a:gd name="connsiteX12" fmla="*/ 7820167 w 8461612"/>
              <a:gd name="connsiteY12" fmla="*/ 2115403 h 2550204"/>
              <a:gd name="connsiteX13" fmla="*/ 6469039 w 8461612"/>
              <a:gd name="connsiteY13" fmla="*/ 2019869 h 2550204"/>
              <a:gd name="connsiteX14" fmla="*/ 5008729 w 8461612"/>
              <a:gd name="connsiteY14" fmla="*/ 2251881 h 2550204"/>
              <a:gd name="connsiteX15" fmla="*/ 4189863 w 8461612"/>
              <a:gd name="connsiteY15" fmla="*/ 2238233 h 2550204"/>
              <a:gd name="connsiteX16" fmla="*/ 2752369 w 8461612"/>
              <a:gd name="connsiteY16" fmla="*/ 2364724 h 2550204"/>
              <a:gd name="connsiteX17" fmla="*/ 2006221 w 8461612"/>
              <a:gd name="connsiteY17" fmla="*/ 2524836 h 2550204"/>
              <a:gd name="connsiteX18" fmla="*/ 828755 w 8461612"/>
              <a:gd name="connsiteY18" fmla="*/ 2550204 h 2550204"/>
              <a:gd name="connsiteX19" fmla="*/ 194174 w 8461612"/>
              <a:gd name="connsiteY19" fmla="*/ 2436209 h 2550204"/>
              <a:gd name="connsiteX20" fmla="*/ 177421 w 8461612"/>
              <a:gd name="connsiteY20" fmla="*/ 1624084 h 2550204"/>
              <a:gd name="connsiteX21" fmla="*/ 0 w 8461612"/>
              <a:gd name="connsiteY21" fmla="*/ 1255594 h 2550204"/>
              <a:gd name="connsiteX22" fmla="*/ 341194 w 8461612"/>
              <a:gd name="connsiteY22" fmla="*/ 859809 h 2550204"/>
              <a:gd name="connsiteX23" fmla="*/ 723332 w 8461612"/>
              <a:gd name="connsiteY23" fmla="*/ 750627 h 2550204"/>
              <a:gd name="connsiteX24" fmla="*/ 846161 w 8461612"/>
              <a:gd name="connsiteY24" fmla="*/ 764275 h 2550204"/>
              <a:gd name="connsiteX25" fmla="*/ 1023108 w 8461612"/>
              <a:gd name="connsiteY25" fmla="*/ 544367 h 2550204"/>
              <a:gd name="connsiteX26" fmla="*/ 1419367 w 8461612"/>
              <a:gd name="connsiteY26" fmla="*/ 682388 h 2550204"/>
              <a:gd name="connsiteX0" fmla="*/ 1419367 w 8461612"/>
              <a:gd name="connsiteY0" fmla="*/ 682388 h 2550204"/>
              <a:gd name="connsiteX1" fmla="*/ 2470245 w 8461612"/>
              <a:gd name="connsiteY1" fmla="*/ 504967 h 2550204"/>
              <a:gd name="connsiteX2" fmla="*/ 2587680 w 8461612"/>
              <a:gd name="connsiteY2" fmla="*/ 233985 h 2550204"/>
              <a:gd name="connsiteX3" fmla="*/ 3220872 w 8461612"/>
              <a:gd name="connsiteY3" fmla="*/ 259307 h 2550204"/>
              <a:gd name="connsiteX4" fmla="*/ 3930555 w 8461612"/>
              <a:gd name="connsiteY4" fmla="*/ 177421 h 2550204"/>
              <a:gd name="connsiteX5" fmla="*/ 4067033 w 8461612"/>
              <a:gd name="connsiteY5" fmla="*/ 122830 h 2550204"/>
              <a:gd name="connsiteX6" fmla="*/ 5227093 w 8461612"/>
              <a:gd name="connsiteY6" fmla="*/ 122830 h 2550204"/>
              <a:gd name="connsiteX7" fmla="*/ 6100549 w 8461612"/>
              <a:gd name="connsiteY7" fmla="*/ 0 h 2550204"/>
              <a:gd name="connsiteX8" fmla="*/ 6864824 w 8461612"/>
              <a:gd name="connsiteY8" fmla="*/ 191069 h 2550204"/>
              <a:gd name="connsiteX9" fmla="*/ 7792872 w 8461612"/>
              <a:gd name="connsiteY9" fmla="*/ 545910 h 2550204"/>
              <a:gd name="connsiteX10" fmla="*/ 8461612 w 8461612"/>
              <a:gd name="connsiteY10" fmla="*/ 1173707 h 2550204"/>
              <a:gd name="connsiteX11" fmla="*/ 8175009 w 8461612"/>
              <a:gd name="connsiteY11" fmla="*/ 1665027 h 2550204"/>
              <a:gd name="connsiteX12" fmla="*/ 7820167 w 8461612"/>
              <a:gd name="connsiteY12" fmla="*/ 2115403 h 2550204"/>
              <a:gd name="connsiteX13" fmla="*/ 6469039 w 8461612"/>
              <a:gd name="connsiteY13" fmla="*/ 2019869 h 2550204"/>
              <a:gd name="connsiteX14" fmla="*/ 5008729 w 8461612"/>
              <a:gd name="connsiteY14" fmla="*/ 2251881 h 2550204"/>
              <a:gd name="connsiteX15" fmla="*/ 4189863 w 8461612"/>
              <a:gd name="connsiteY15" fmla="*/ 2238233 h 2550204"/>
              <a:gd name="connsiteX16" fmla="*/ 2752369 w 8461612"/>
              <a:gd name="connsiteY16" fmla="*/ 2364724 h 2550204"/>
              <a:gd name="connsiteX17" fmla="*/ 2006221 w 8461612"/>
              <a:gd name="connsiteY17" fmla="*/ 2524836 h 2550204"/>
              <a:gd name="connsiteX18" fmla="*/ 828755 w 8461612"/>
              <a:gd name="connsiteY18" fmla="*/ 2550204 h 2550204"/>
              <a:gd name="connsiteX19" fmla="*/ 194174 w 8461612"/>
              <a:gd name="connsiteY19" fmla="*/ 2436209 h 2550204"/>
              <a:gd name="connsiteX20" fmla="*/ 177421 w 8461612"/>
              <a:gd name="connsiteY20" fmla="*/ 1624084 h 2550204"/>
              <a:gd name="connsiteX21" fmla="*/ 0 w 8461612"/>
              <a:gd name="connsiteY21" fmla="*/ 1255594 h 2550204"/>
              <a:gd name="connsiteX22" fmla="*/ 341194 w 8461612"/>
              <a:gd name="connsiteY22" fmla="*/ 859809 h 2550204"/>
              <a:gd name="connsiteX23" fmla="*/ 723332 w 8461612"/>
              <a:gd name="connsiteY23" fmla="*/ 750627 h 2550204"/>
              <a:gd name="connsiteX24" fmla="*/ 846161 w 8461612"/>
              <a:gd name="connsiteY24" fmla="*/ 764275 h 2550204"/>
              <a:gd name="connsiteX25" fmla="*/ 1023108 w 8461612"/>
              <a:gd name="connsiteY25" fmla="*/ 544367 h 2550204"/>
              <a:gd name="connsiteX26" fmla="*/ 1419367 w 8461612"/>
              <a:gd name="connsiteY26" fmla="*/ 682388 h 2550204"/>
              <a:gd name="connsiteX0" fmla="*/ 1419367 w 8461612"/>
              <a:gd name="connsiteY0" fmla="*/ 682388 h 2550204"/>
              <a:gd name="connsiteX1" fmla="*/ 1804892 w 8461612"/>
              <a:gd name="connsiteY1" fmla="*/ 201219 h 2550204"/>
              <a:gd name="connsiteX2" fmla="*/ 2587680 w 8461612"/>
              <a:gd name="connsiteY2" fmla="*/ 233985 h 2550204"/>
              <a:gd name="connsiteX3" fmla="*/ 3220872 w 8461612"/>
              <a:gd name="connsiteY3" fmla="*/ 259307 h 2550204"/>
              <a:gd name="connsiteX4" fmla="*/ 3930555 w 8461612"/>
              <a:gd name="connsiteY4" fmla="*/ 177421 h 2550204"/>
              <a:gd name="connsiteX5" fmla="*/ 4067033 w 8461612"/>
              <a:gd name="connsiteY5" fmla="*/ 122830 h 2550204"/>
              <a:gd name="connsiteX6" fmla="*/ 5227093 w 8461612"/>
              <a:gd name="connsiteY6" fmla="*/ 122830 h 2550204"/>
              <a:gd name="connsiteX7" fmla="*/ 6100549 w 8461612"/>
              <a:gd name="connsiteY7" fmla="*/ 0 h 2550204"/>
              <a:gd name="connsiteX8" fmla="*/ 6864824 w 8461612"/>
              <a:gd name="connsiteY8" fmla="*/ 191069 h 2550204"/>
              <a:gd name="connsiteX9" fmla="*/ 7792872 w 8461612"/>
              <a:gd name="connsiteY9" fmla="*/ 545910 h 2550204"/>
              <a:gd name="connsiteX10" fmla="*/ 8461612 w 8461612"/>
              <a:gd name="connsiteY10" fmla="*/ 1173707 h 2550204"/>
              <a:gd name="connsiteX11" fmla="*/ 8175009 w 8461612"/>
              <a:gd name="connsiteY11" fmla="*/ 1665027 h 2550204"/>
              <a:gd name="connsiteX12" fmla="*/ 7820167 w 8461612"/>
              <a:gd name="connsiteY12" fmla="*/ 2115403 h 2550204"/>
              <a:gd name="connsiteX13" fmla="*/ 6469039 w 8461612"/>
              <a:gd name="connsiteY13" fmla="*/ 2019869 h 2550204"/>
              <a:gd name="connsiteX14" fmla="*/ 5008729 w 8461612"/>
              <a:gd name="connsiteY14" fmla="*/ 2251881 h 2550204"/>
              <a:gd name="connsiteX15" fmla="*/ 4189863 w 8461612"/>
              <a:gd name="connsiteY15" fmla="*/ 2238233 h 2550204"/>
              <a:gd name="connsiteX16" fmla="*/ 2752369 w 8461612"/>
              <a:gd name="connsiteY16" fmla="*/ 2364724 h 2550204"/>
              <a:gd name="connsiteX17" fmla="*/ 2006221 w 8461612"/>
              <a:gd name="connsiteY17" fmla="*/ 2524836 h 2550204"/>
              <a:gd name="connsiteX18" fmla="*/ 828755 w 8461612"/>
              <a:gd name="connsiteY18" fmla="*/ 2550204 h 2550204"/>
              <a:gd name="connsiteX19" fmla="*/ 194174 w 8461612"/>
              <a:gd name="connsiteY19" fmla="*/ 2436209 h 2550204"/>
              <a:gd name="connsiteX20" fmla="*/ 177421 w 8461612"/>
              <a:gd name="connsiteY20" fmla="*/ 1624084 h 2550204"/>
              <a:gd name="connsiteX21" fmla="*/ 0 w 8461612"/>
              <a:gd name="connsiteY21" fmla="*/ 1255594 h 2550204"/>
              <a:gd name="connsiteX22" fmla="*/ 341194 w 8461612"/>
              <a:gd name="connsiteY22" fmla="*/ 859809 h 2550204"/>
              <a:gd name="connsiteX23" fmla="*/ 723332 w 8461612"/>
              <a:gd name="connsiteY23" fmla="*/ 750627 h 2550204"/>
              <a:gd name="connsiteX24" fmla="*/ 846161 w 8461612"/>
              <a:gd name="connsiteY24" fmla="*/ 764275 h 2550204"/>
              <a:gd name="connsiteX25" fmla="*/ 1023108 w 8461612"/>
              <a:gd name="connsiteY25" fmla="*/ 544367 h 2550204"/>
              <a:gd name="connsiteX26" fmla="*/ 1419367 w 8461612"/>
              <a:gd name="connsiteY26" fmla="*/ 682388 h 2550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461612" h="2550204">
                <a:moveTo>
                  <a:pt x="1419367" y="682388"/>
                </a:moveTo>
                <a:lnTo>
                  <a:pt x="1804892" y="201219"/>
                </a:lnTo>
                <a:lnTo>
                  <a:pt x="2587680" y="233985"/>
                </a:lnTo>
                <a:lnTo>
                  <a:pt x="3220872" y="259307"/>
                </a:lnTo>
                <a:lnTo>
                  <a:pt x="3930555" y="177421"/>
                </a:lnTo>
                <a:cubicBezTo>
                  <a:pt x="4049262" y="132906"/>
                  <a:pt x="4004972" y="153861"/>
                  <a:pt x="4067033" y="122830"/>
                </a:cubicBezTo>
                <a:lnTo>
                  <a:pt x="5227093" y="122830"/>
                </a:lnTo>
                <a:lnTo>
                  <a:pt x="6100549" y="0"/>
                </a:lnTo>
                <a:lnTo>
                  <a:pt x="6864824" y="191069"/>
                </a:lnTo>
                <a:lnTo>
                  <a:pt x="7792872" y="545910"/>
                </a:lnTo>
                <a:lnTo>
                  <a:pt x="8461612" y="1173707"/>
                </a:lnTo>
                <a:lnTo>
                  <a:pt x="8175009" y="1665027"/>
                </a:lnTo>
                <a:lnTo>
                  <a:pt x="7820167" y="2115403"/>
                </a:lnTo>
                <a:lnTo>
                  <a:pt x="6469039" y="2019869"/>
                </a:lnTo>
                <a:lnTo>
                  <a:pt x="5008729" y="2251881"/>
                </a:lnTo>
                <a:cubicBezTo>
                  <a:pt x="4735774" y="2247332"/>
                  <a:pt x="4565923" y="2219426"/>
                  <a:pt x="4189863" y="2238233"/>
                </a:cubicBezTo>
                <a:cubicBezTo>
                  <a:pt x="3813803" y="2257040"/>
                  <a:pt x="3231534" y="2322560"/>
                  <a:pt x="2752369" y="2364724"/>
                </a:cubicBezTo>
                <a:lnTo>
                  <a:pt x="2006221" y="2524836"/>
                </a:lnTo>
                <a:lnTo>
                  <a:pt x="828755" y="2550204"/>
                </a:lnTo>
                <a:lnTo>
                  <a:pt x="194174" y="2436209"/>
                </a:lnTo>
                <a:lnTo>
                  <a:pt x="177421" y="1624084"/>
                </a:lnTo>
                <a:lnTo>
                  <a:pt x="0" y="1255594"/>
                </a:lnTo>
                <a:lnTo>
                  <a:pt x="341194" y="859809"/>
                </a:lnTo>
                <a:lnTo>
                  <a:pt x="723332" y="750627"/>
                </a:lnTo>
                <a:lnTo>
                  <a:pt x="846161" y="764275"/>
                </a:lnTo>
                <a:lnTo>
                  <a:pt x="1023108" y="544367"/>
                </a:lnTo>
                <a:lnTo>
                  <a:pt x="1419367" y="682388"/>
                </a:lnTo>
                <a:close/>
              </a:path>
            </a:pathLst>
          </a:custGeom>
          <a:solidFill>
            <a:srgbClr val="FFFFFF">
              <a:alpha val="50196"/>
            </a:srgb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171788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4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repeatCount="4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repeatCount="4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repeatCount="4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2" repeatCount="4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8" grpId="4" animBg="1"/>
      <p:bldP spid="38" grpId="5" animBg="1"/>
      <p:bldP spid="7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3124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53929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Paraphrase:  </a:t>
            </a:r>
            <a:r>
              <a:rPr lang="en-US" sz="3600" dirty="0" smtClean="0">
                <a:solidFill>
                  <a:srgbClr val="FFFF00"/>
                </a:solidFill>
              </a:rPr>
              <a:t>“Don't </a:t>
            </a:r>
            <a:r>
              <a:rPr lang="en-US" sz="3600" dirty="0">
                <a:solidFill>
                  <a:srgbClr val="FFFF00"/>
                </a:solidFill>
              </a:rPr>
              <a:t>let my lack of faith hinder Your sovereign </a:t>
            </a:r>
            <a:r>
              <a:rPr lang="en-US" sz="3600" dirty="0" smtClean="0">
                <a:solidFill>
                  <a:srgbClr val="FFFF00"/>
                </a:solidFill>
              </a:rPr>
              <a:t>work”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27244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4014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53929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Kind </a:t>
            </a:r>
            <a:r>
              <a:rPr lang="en-US" sz="3600" dirty="0">
                <a:solidFill>
                  <a:schemeClr val="bg1"/>
                </a:solidFill>
              </a:rPr>
              <a:t>~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genos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>
                <a:solidFill>
                  <a:schemeClr val="bg1"/>
                </a:solidFill>
              </a:rPr>
              <a:t>– </a:t>
            </a:r>
            <a:r>
              <a:rPr lang="en-US" sz="3600" i="1" dirty="0">
                <a:solidFill>
                  <a:schemeClr val="bg1"/>
                </a:solidFill>
              </a:rPr>
              <a:t>race</a:t>
            </a:r>
            <a:r>
              <a:rPr lang="en-US" sz="3600" dirty="0">
                <a:solidFill>
                  <a:schemeClr val="bg1"/>
                </a:solidFill>
              </a:rPr>
              <a:t> or </a:t>
            </a:r>
            <a:r>
              <a:rPr lang="en-US" sz="3600" i="1" dirty="0">
                <a:solidFill>
                  <a:schemeClr val="bg1"/>
                </a:solidFill>
              </a:rPr>
              <a:t>offspring</a:t>
            </a:r>
            <a:r>
              <a:rPr lang="en-US" sz="3600" dirty="0">
                <a:solidFill>
                  <a:schemeClr val="bg1"/>
                </a:solidFill>
              </a:rPr>
              <a:t> (“this kind of demon”)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72513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Castellar" pitchFamily="18" charset="0"/>
              </a:rPr>
              <a:t>And fasting </a:t>
            </a:r>
            <a:r>
              <a:rPr lang="en-US" sz="3200" dirty="0" smtClean="0">
                <a:solidFill>
                  <a:schemeClr val="bg1"/>
                </a:solidFill>
                <a:latin typeface="Castellar" pitchFamily="18" charset="0"/>
              </a:rPr>
              <a:t>~ </a:t>
            </a:r>
            <a:endParaRPr lang="en-US" sz="32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731325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 </a:t>
            </a:r>
            <a:r>
              <a:rPr lang="en-US" sz="3200" dirty="0" smtClean="0"/>
              <a:t>                        NKJV </a:t>
            </a:r>
            <a:r>
              <a:rPr lang="en-US" sz="3200" dirty="0"/>
              <a:t>footnote: </a:t>
            </a:r>
            <a:r>
              <a:rPr lang="en-US" sz="3200" dirty="0" smtClean="0"/>
              <a:t>“NU omits </a:t>
            </a:r>
            <a:r>
              <a:rPr lang="en-US" sz="3200" i="1" dirty="0"/>
              <a:t>and </a:t>
            </a:r>
            <a:r>
              <a:rPr lang="en-US" sz="3200" i="1" dirty="0" smtClean="0"/>
              <a:t>fasting</a:t>
            </a:r>
            <a:r>
              <a:rPr lang="en-US" sz="3200" dirty="0" smtClean="0"/>
              <a:t>”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735257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NASB simply </a:t>
            </a:r>
            <a:r>
              <a:rPr lang="en-US" sz="3200" dirty="0" smtClean="0"/>
              <a:t>omits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28015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NIV: </a:t>
            </a:r>
            <a:r>
              <a:rPr lang="en-US" sz="3200" dirty="0" smtClean="0"/>
              <a:t>“Some </a:t>
            </a:r>
            <a:r>
              <a:rPr lang="en-US" sz="3200" dirty="0"/>
              <a:t>manuscripts </a:t>
            </a:r>
            <a:r>
              <a:rPr lang="en-US" sz="3200" i="1" dirty="0"/>
              <a:t>prayer and </a:t>
            </a:r>
            <a:r>
              <a:rPr lang="en-US" sz="3200" i="1" dirty="0" smtClean="0"/>
              <a:t>fasting</a:t>
            </a:r>
            <a:r>
              <a:rPr lang="en-US" sz="3200" dirty="0" smtClean="0"/>
              <a:t>” </a:t>
            </a:r>
            <a:endParaRPr lang="en-US" sz="32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5311707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Chester/Beatty </a:t>
            </a:r>
            <a:r>
              <a:rPr lang="en-US" sz="3200" dirty="0" smtClean="0"/>
              <a:t>papyri </a:t>
            </a:r>
            <a:r>
              <a:rPr lang="en-US" sz="3200" dirty="0"/>
              <a:t>support both readings</a:t>
            </a:r>
          </a:p>
        </p:txBody>
      </p:sp>
    </p:spTree>
    <p:extLst>
      <p:ext uri="{BB962C8B-B14F-4D97-AF65-F5344CB8AC3E}">
        <p14:creationId xmlns:p14="http://schemas.microsoft.com/office/powerpoint/2010/main" xmlns="" val="336042959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5" grpId="0"/>
      <p:bldP spid="5" grpId="1"/>
      <p:bldP spid="6" grpId="0"/>
      <p:bldP spid="6" grpId="1"/>
      <p:bldP spid="7" grpId="0"/>
      <p:bldP spid="7" grpId="1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4706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5392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Boy = The World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Disciples = The Church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15848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92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422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438400" y="1371600"/>
            <a:ext cx="4343400" cy="4648200"/>
            <a:chOff x="2438400" y="1371600"/>
            <a:chExt cx="4343400" cy="4648200"/>
          </a:xfrm>
        </p:grpSpPr>
        <p:sp>
          <p:nvSpPr>
            <p:cNvPr id="2" name="Rectangle 1"/>
            <p:cNvSpPr/>
            <p:nvPr/>
          </p:nvSpPr>
          <p:spPr>
            <a:xfrm>
              <a:off x="2438400" y="1371600"/>
              <a:ext cx="4343400" cy="4648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74" name="Picture 2" descr="https://encrypted-tbn0.google.com/images?q=tbn:ANd9GcTvb1a222zSvWK3SWb_fHLFUicxsYjsHuW9KXvNnUnGopdVJUSnOw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3414" y="1828800"/>
              <a:ext cx="3332903" cy="31735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extBox 2"/>
          <p:cNvSpPr txBox="1"/>
          <p:nvPr/>
        </p:nvSpPr>
        <p:spPr>
          <a:xfrm>
            <a:off x="2590800" y="5002305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Artificial Horizon </a:t>
            </a:r>
            <a:endParaRPr lang="en-US" sz="3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942835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783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" y="1679424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Warren Wiersbe ~ </a:t>
            </a:r>
            <a:r>
              <a:rPr lang="en-US" sz="3600" dirty="0"/>
              <a:t>“The word </a:t>
            </a:r>
            <a:r>
              <a:rPr lang="en-US" sz="3600" i="1" dirty="0"/>
              <a:t>transfigured </a:t>
            </a:r>
            <a:r>
              <a:rPr lang="en-US" sz="3600" dirty="0"/>
              <a:t>describes a change on the outside that comes from the inside. It is the opposite of ‘masquerade,’ which is an outward change that does not come from within.”</a:t>
            </a:r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3902561"/>
            <a:ext cx="3962400" cy="6001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8" name="Rectangle 7"/>
          <p:cNvSpPr/>
          <p:nvPr/>
        </p:nvSpPr>
        <p:spPr>
          <a:xfrm>
            <a:off x="2438400" y="2842788"/>
            <a:ext cx="3962400" cy="600164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5" name="TextBox 4"/>
          <p:cNvSpPr txBox="1"/>
          <p:nvPr/>
        </p:nvSpPr>
        <p:spPr>
          <a:xfrm>
            <a:off x="485274" y="1704474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Rom. 12:2 ~  </a:t>
            </a:r>
            <a:r>
              <a:rPr lang="en-US" sz="3600" dirty="0">
                <a:solidFill>
                  <a:srgbClr val="FFFF00"/>
                </a:solidFill>
              </a:rPr>
              <a:t>And do not be conformed to this world, but be transformed by the renewing of your mind, that you may prove what </a:t>
            </a:r>
            <a:r>
              <a:rPr lang="en-US" sz="3600" i="1" dirty="0">
                <a:solidFill>
                  <a:srgbClr val="FFFF00"/>
                </a:solidFill>
              </a:rPr>
              <a:t>is</a:t>
            </a:r>
            <a:r>
              <a:rPr lang="en-US" sz="3600" dirty="0">
                <a:solidFill>
                  <a:srgbClr val="FFFF00"/>
                </a:solidFill>
              </a:rPr>
              <a:t> that good and acceptable and perfect will of God.</a:t>
            </a:r>
          </a:p>
          <a:p>
            <a:endParaRPr lang="en-US" sz="3600" dirty="0">
              <a:solidFill>
                <a:srgbClr val="FFFF00"/>
              </a:solidFill>
              <a:latin typeface="Castellar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1430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Transfigured</a:t>
            </a:r>
            <a:r>
              <a:rPr lang="en-US" sz="3600" dirty="0"/>
              <a:t> ~ </a:t>
            </a:r>
            <a:r>
              <a:rPr lang="en-US" sz="36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metamorphoō</a:t>
            </a:r>
            <a:r>
              <a:rPr lang="en-US" sz="36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721925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600" i="1" dirty="0" smtClean="0">
                <a:solidFill>
                  <a:schemeClr val="bg1"/>
                </a:solidFill>
                <a:latin typeface="Castellar" pitchFamily="18" charset="0"/>
              </a:rPr>
              <a:t>To change form</a:t>
            </a:r>
            <a:endParaRPr lang="en-US" sz="3600" i="1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1684422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3:18 ~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we all, with unveiled face, beholding as in a mirror the glory of the Lord, are being transformed into the same image from glory to glory, just as by the Spirit 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</a:t>
            </a:r>
            <a:r>
              <a:rPr 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Lord.</a:t>
            </a:r>
          </a:p>
          <a:p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113146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7" grpId="0" animBg="1"/>
      <p:bldP spid="8" grpId="0" animBg="1"/>
      <p:bldP spid="8" grpId="1" animBg="1"/>
      <p:bldP spid="5" grpId="0"/>
      <p:bldP spid="5" grpId="1"/>
      <p:bldP spid="2" grpId="0"/>
      <p:bldP spid="3" grpId="0"/>
      <p:bldP spid="3" grpId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6137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 rot="339694">
            <a:off x="609600" y="2125712"/>
            <a:ext cx="3598221" cy="2552700"/>
            <a:chOff x="4449289" y="1751231"/>
            <a:chExt cx="3598221" cy="2552700"/>
          </a:xfrm>
          <a:effectLst>
            <a:outerShdw blurRad="76200" dist="381000" dir="2700000" algn="tl" rotWithShape="0">
              <a:prstClr val="black">
                <a:alpha val="30000"/>
              </a:prstClr>
            </a:outerShdw>
          </a:effectLst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9289" y="1751231"/>
              <a:ext cx="3598221" cy="2552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4449289" y="2894231"/>
              <a:ext cx="3505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dirty="0" smtClean="0">
                  <a:solidFill>
                    <a:srgbClr val="000000"/>
                  </a:solidFill>
                  <a:latin typeface="Lucida Handwriting" pitchFamily="66" charset="0"/>
                </a:rPr>
                <a:t>Moses</a:t>
              </a:r>
              <a:endParaRPr lang="en-US" sz="6000" dirty="0">
                <a:solidFill>
                  <a:srgbClr val="000000"/>
                </a:solidFill>
                <a:latin typeface="Lucida Handwriting" pitchFamily="66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21276010">
            <a:off x="4628619" y="1876821"/>
            <a:ext cx="3598221" cy="2552700"/>
            <a:chOff x="4449289" y="1751231"/>
            <a:chExt cx="3598221" cy="2552700"/>
          </a:xfrm>
          <a:effectLst>
            <a:outerShdw blurRad="76200" dist="381000" dir="2700000" algn="tl" rotWithShape="0">
              <a:prstClr val="black">
                <a:alpha val="30000"/>
              </a:prstClr>
            </a:outerShdw>
          </a:effectLst>
        </p:grpSpPr>
        <p:pic>
          <p:nvPicPr>
            <p:cNvPr id="18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9289" y="1751231"/>
              <a:ext cx="3598221" cy="2552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4449289" y="2848065"/>
              <a:ext cx="35052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 dirty="0" smtClean="0">
                  <a:solidFill>
                    <a:srgbClr val="000000"/>
                  </a:solidFill>
                  <a:latin typeface="Brush" pitchFamily="34" charset="0"/>
                </a:rPr>
                <a:t>Elijah</a:t>
              </a:r>
              <a:endParaRPr lang="en-US" sz="6600" dirty="0">
                <a:solidFill>
                  <a:srgbClr val="000000"/>
                </a:solidFill>
                <a:latin typeface="Brush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072011883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53929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Moses</a:t>
            </a:r>
            <a:endParaRPr lang="en-US" sz="36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755373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Elijah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23372"/>
            <a:ext cx="487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00" dirty="0" smtClean="0">
                <a:solidFill>
                  <a:schemeClr val="bg1"/>
                </a:solidFill>
                <a:latin typeface="Castellar" pitchFamily="18" charset="0"/>
              </a:rPr>
              <a:t>9:1-29</a:t>
            </a:r>
            <a:endParaRPr lang="en-US" sz="58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2438400" y="1053929"/>
            <a:ext cx="838200" cy="2364163"/>
          </a:xfrm>
          <a:prstGeom prst="rightBrace">
            <a:avLst/>
          </a:prstGeom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1048212"/>
            <a:ext cx="5181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The Law</a:t>
            </a:r>
          </a:p>
          <a:p>
            <a:endParaRPr lang="en-US" sz="2000" dirty="0">
              <a:solidFill>
                <a:schemeClr val="bg1"/>
              </a:solidFill>
              <a:latin typeface="Castellar" pitchFamily="18" charset="0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And</a:t>
            </a:r>
          </a:p>
          <a:p>
            <a:endParaRPr lang="en-US" sz="2000" dirty="0" smtClean="0">
              <a:solidFill>
                <a:schemeClr val="bg1"/>
              </a:solidFill>
              <a:latin typeface="Castellar" pitchFamily="18" charset="0"/>
            </a:endParaRPr>
          </a:p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The Prophets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800" y="1048212"/>
            <a:ext cx="533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Those who died without seeing the promises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2756848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The Rapture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5052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Castellar" pitchFamily="18" charset="0"/>
              </a:rPr>
              <a:t>Revelation 11 ~ the Two Witnesses</a:t>
            </a:r>
            <a:endParaRPr lang="en-US" sz="3600" dirty="0">
              <a:solidFill>
                <a:schemeClr val="bg1"/>
              </a:solidFill>
              <a:latin typeface="Castellar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5052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Heb. 11:39-40 ~ </a:t>
            </a:r>
            <a:r>
              <a:rPr lang="en-US" sz="2800" baseline="30000" dirty="0"/>
              <a:t>39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FF00"/>
                </a:solidFill>
              </a:rPr>
              <a:t>And all these, having obtained a good testimony through faith, did not receive the promise, </a:t>
            </a:r>
            <a:r>
              <a:rPr lang="en-US" sz="2800" baseline="30000" dirty="0">
                <a:solidFill>
                  <a:schemeClr val="bg1"/>
                </a:solidFill>
              </a:rPr>
              <a:t>40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God having provided something better for us, that they should not be made </a:t>
            </a:r>
            <a:r>
              <a:rPr lang="en-US" sz="2800" dirty="0" smtClean="0">
                <a:solidFill>
                  <a:srgbClr val="FFFF00"/>
                </a:solidFill>
              </a:rPr>
              <a:t>perfect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apart </a:t>
            </a:r>
            <a:r>
              <a:rPr lang="en-US" sz="2800" dirty="0">
                <a:solidFill>
                  <a:srgbClr val="FFFF00"/>
                </a:solidFill>
              </a:rPr>
              <a:t>from us</a:t>
            </a:r>
            <a:r>
              <a:rPr lang="en-US" sz="2800" dirty="0" smtClean="0">
                <a:solidFill>
                  <a:srgbClr val="FFFF00"/>
                </a:solidFill>
              </a:rPr>
              <a:t>.</a:t>
            </a:r>
            <a:endParaRPr lang="en-US" sz="2800" dirty="0">
              <a:solidFill>
                <a:srgbClr val="FFFF00"/>
              </a:solidFill>
              <a:latin typeface="Castel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06906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2" grpId="2"/>
      <p:bldP spid="3" grpId="1"/>
      <p:bldP spid="3" grpId="2"/>
      <p:bldP spid="6" grpId="0" animBg="1"/>
      <p:bldP spid="6" grpId="1" animBg="1"/>
      <p:bldP spid="7" grpId="0"/>
      <p:bldP spid="7" grpId="1"/>
      <p:bldP spid="10" grpId="0"/>
      <p:bldP spid="10" grpId="1"/>
      <p:bldP spid="11" grpId="0"/>
      <p:bldP spid="11" grpId="1"/>
      <p:bldP spid="12" grpId="0"/>
      <p:bldP spid="5" grpId="0"/>
      <p:bldP spid="5" grpId="1"/>
      <p:bldP spid="5" grpId="2"/>
    </p:bldLst>
  </p:timing>
</p:sld>
</file>

<file path=ppt/theme/theme1.xml><?xml version="1.0" encoding="utf-8"?>
<a:theme xmlns:a="http://schemas.openxmlformats.org/drawingml/2006/main" name="Mark">
  <a:themeElements>
    <a:clrScheme name="Mark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ark">
      <a:majorFont>
        <a:latin typeface="Castellar"/>
        <a:ea typeface=""/>
        <a:cs typeface=""/>
      </a:majorFont>
      <a:minorFont>
        <a:latin typeface="Castellar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solidFill>
              <a:srgbClr val="FFFF00"/>
            </a:solidFill>
            <a:latin typeface="Castellar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3454</TotalTime>
  <Words>560</Words>
  <Application>Microsoft Office PowerPoint</Application>
  <PresentationFormat>On-screen Show (4:3)</PresentationFormat>
  <Paragraphs>76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Castellar</vt:lpstr>
      <vt:lpstr>Times New Roman</vt:lpstr>
      <vt:lpstr>Lucida Handwriting</vt:lpstr>
      <vt:lpstr>Brush</vt:lpstr>
      <vt:lpstr>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36</cp:revision>
  <dcterms:created xsi:type="dcterms:W3CDTF">2012-01-27T17:24:47Z</dcterms:created>
  <dcterms:modified xsi:type="dcterms:W3CDTF">2012-05-29T14:54:33Z</dcterms:modified>
</cp:coreProperties>
</file>