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8" r:id="rId3"/>
    <p:sldId id="257" r:id="rId4"/>
    <p:sldId id="266" r:id="rId5"/>
    <p:sldId id="267" r:id="rId6"/>
    <p:sldId id="264" r:id="rId7"/>
    <p:sldId id="265" r:id="rId8"/>
    <p:sldId id="268" r:id="rId9"/>
    <p:sldId id="269" r:id="rId10"/>
    <p:sldId id="281" r:id="rId11"/>
    <p:sldId id="282" r:id="rId12"/>
    <p:sldId id="277" r:id="rId13"/>
    <p:sldId id="279" r:id="rId14"/>
    <p:sldId id="280" r:id="rId15"/>
    <p:sldId id="278" r:id="rId16"/>
    <p:sldId id="270" r:id="rId17"/>
    <p:sldId id="271" r:id="rId18"/>
    <p:sldId id="272" r:id="rId19"/>
    <p:sldId id="273" r:id="rId20"/>
    <p:sldId id="274" r:id="rId21"/>
    <p:sldId id="276" r:id="rId22"/>
    <p:sldId id="275" r:id="rId23"/>
    <p:sldId id="283" r:id="rId24"/>
    <p:sldId id="284" r:id="rId25"/>
  </p:sldIdLst>
  <p:sldSz cx="9144000" cy="6858000" type="screen4x3"/>
  <p:notesSz cx="6858000" cy="9144000"/>
  <p:embeddedFontLst>
    <p:embeddedFont>
      <p:font typeface="Castellar" pitchFamily="18"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00"/>
    <a:srgbClr val="FBFCFF"/>
    <a:srgbClr val="E7F6FF"/>
    <a:srgbClr val="CCCCFF"/>
    <a:srgbClr val="C0504D"/>
    <a:srgbClr val="FFFFFF"/>
    <a:srgbClr val="EEECE1"/>
    <a:srgbClr val="4F622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444" y="21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12394631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350293299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4676941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119614734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882E5-1D0A-4A0A-961F-4F2C07E0E704}" type="datetimeFigureOut">
              <a:rPr lang="en-US" smtClean="0"/>
              <a:t>5/12/2012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365559418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882E5-1D0A-4A0A-961F-4F2C07E0E704}" type="datetimeFigureOut">
              <a:rPr lang="en-US" smtClean="0"/>
              <a:t>5/12/2012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150295936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882E5-1D0A-4A0A-961F-4F2C07E0E704}" type="datetimeFigureOut">
              <a:rPr lang="en-US" smtClean="0"/>
              <a:t>5/12/2012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55386824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882E5-1D0A-4A0A-961F-4F2C07E0E704}" type="datetimeFigureOut">
              <a:rPr lang="en-US" smtClean="0"/>
              <a:t>5/12/2012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1278508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82E5-1D0A-4A0A-961F-4F2C07E0E704}" type="datetimeFigureOut">
              <a:rPr lang="en-US" smtClean="0"/>
              <a:t>5/12/2012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63510712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t>5/12/2012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524104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t>5/12/2012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t>‹#›</a:t>
            </a:fld>
            <a:endParaRPr lang="en-US"/>
          </a:p>
        </p:txBody>
      </p:sp>
    </p:spTree>
    <p:extLst>
      <p:ext uri="{BB962C8B-B14F-4D97-AF65-F5344CB8AC3E}">
        <p14:creationId xmlns:p14="http://schemas.microsoft.com/office/powerpoint/2010/main" val="296648916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2E5-1D0A-4A0A-961F-4F2C07E0E704}" type="datetimeFigureOut">
              <a:rPr lang="en-US" smtClean="0"/>
              <a:t>5/12/2012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4051-EE47-4A99-80AD-86CB2375C8AB}" type="slidenum">
              <a:rPr lang="en-US" smtClean="0"/>
              <a:t>‹#›</a:t>
            </a:fld>
            <a:endParaRPr lang="en-US"/>
          </a:p>
        </p:txBody>
      </p:sp>
    </p:spTree>
    <p:extLst>
      <p:ext uri="{BB962C8B-B14F-4D97-AF65-F5344CB8AC3E}">
        <p14:creationId xmlns:p14="http://schemas.microsoft.com/office/powerpoint/2010/main" val="38160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343400" y="4114800"/>
            <a:ext cx="4038600" cy="1015663"/>
          </a:xfrm>
          <a:prstGeom prst="rect">
            <a:avLst/>
          </a:prstGeom>
          <a:noFill/>
        </p:spPr>
        <p:txBody>
          <a:bodyPr wrap="square" rtlCol="0">
            <a:spAutoFit/>
          </a:bodyPr>
          <a:lstStyle/>
          <a:p>
            <a:pPr algn="r"/>
            <a:r>
              <a:rPr lang="en-US" sz="6000" dirty="0" smtClean="0">
                <a:solidFill>
                  <a:schemeClr val="bg1"/>
                </a:solidFill>
                <a:latin typeface="Castellar" pitchFamily="18" charset="0"/>
              </a:rPr>
              <a:t>8:1-21</a:t>
            </a:r>
            <a:endParaRPr lang="en-US" sz="6000" dirty="0">
              <a:solidFill>
                <a:schemeClr val="bg1"/>
              </a:solidFill>
              <a:latin typeface="Castellar" pitchFamily="18" charset="0"/>
            </a:endParaRPr>
          </a:p>
        </p:txBody>
      </p:sp>
      <p:grpSp>
        <p:nvGrpSpPr>
          <p:cNvPr id="34" name="Group 33"/>
          <p:cNvGrpSpPr/>
          <p:nvPr/>
        </p:nvGrpSpPr>
        <p:grpSpPr>
          <a:xfrm>
            <a:off x="73348" y="4053114"/>
            <a:ext cx="5946452" cy="1323439"/>
            <a:chOff x="73348" y="4053114"/>
            <a:chExt cx="5946452" cy="1323439"/>
          </a:xfrm>
        </p:grpSpPr>
        <p:sp>
          <p:nvSpPr>
            <p:cNvPr id="7" name="TextBox 6"/>
            <p:cNvSpPr txBox="1"/>
            <p:nvPr/>
          </p:nvSpPr>
          <p:spPr>
            <a:xfrm>
              <a:off x="1143000" y="4053114"/>
              <a:ext cx="4876800" cy="1323439"/>
            </a:xfrm>
            <a:prstGeom prst="rect">
              <a:avLst/>
            </a:prstGeom>
            <a:solidFill>
              <a:schemeClr val="accent6">
                <a:lumMod val="50000"/>
                <a:alpha val="69804"/>
              </a:schemeClr>
            </a:solidFill>
            <a:ln>
              <a:noFill/>
            </a:ln>
            <a:effectLst>
              <a:softEdge rad="63500"/>
            </a:effectLst>
          </p:spPr>
          <p:txBody>
            <a:bodyPr wrap="square" rtlCol="0">
              <a:spAutoFit/>
            </a:bodyPr>
            <a:lstStyle/>
            <a:p>
              <a:r>
                <a:rPr lang="en-US" sz="2000" dirty="0" smtClean="0">
                  <a:solidFill>
                    <a:srgbClr val="D8CFB4"/>
                  </a:solidFill>
                  <a:latin typeface="Castellar" pitchFamily="18" charset="0"/>
                </a:rPr>
                <a:t>A CD of this message will be available (free of charge) immediately following today's message</a:t>
              </a:r>
              <a:endParaRPr lang="en-US" sz="2000" dirty="0">
                <a:solidFill>
                  <a:srgbClr val="D8CFB4"/>
                </a:solidFill>
                <a:latin typeface="Castellar" pitchFamily="18" charset="0"/>
              </a:endParaRPr>
            </a:p>
          </p:txBody>
        </p:sp>
        <p:grpSp>
          <p:nvGrpSpPr>
            <p:cNvPr id="8" name="Group 5"/>
            <p:cNvGrpSpPr>
              <a:grpSpLocks noChangeAspect="1"/>
            </p:cNvGrpSpPr>
            <p:nvPr/>
          </p:nvGrpSpPr>
          <p:grpSpPr bwMode="auto">
            <a:xfrm>
              <a:off x="73348" y="4164480"/>
              <a:ext cx="981856" cy="1100298"/>
              <a:chOff x="2093" y="1203"/>
              <a:chExt cx="1658" cy="1858"/>
            </a:xfrm>
          </p:grpSpPr>
          <p:sp>
            <p:nvSpPr>
              <p:cNvPr id="9"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 name="Group 34"/>
          <p:cNvGrpSpPr/>
          <p:nvPr/>
        </p:nvGrpSpPr>
        <p:grpSpPr>
          <a:xfrm>
            <a:off x="-9939" y="5326684"/>
            <a:ext cx="5482185" cy="1323439"/>
            <a:chOff x="-9939" y="5326684"/>
            <a:chExt cx="5482185" cy="1323439"/>
          </a:xfrm>
        </p:grpSpPr>
        <p:pic>
          <p:nvPicPr>
            <p:cNvPr id="32" name="Picture 31"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9939" y="5376553"/>
              <a:ext cx="1190281" cy="1190281"/>
            </a:xfrm>
            <a:prstGeom prst="rect">
              <a:avLst/>
            </a:prstGeom>
            <a:noFill/>
            <a:effectLst>
              <a:softEdge rad="63500"/>
            </a:effectLst>
          </p:spPr>
        </p:pic>
        <p:sp>
          <p:nvSpPr>
            <p:cNvPr id="33" name="TextBox 32"/>
            <p:cNvSpPr txBox="1"/>
            <p:nvPr/>
          </p:nvSpPr>
          <p:spPr>
            <a:xfrm>
              <a:off x="1143000" y="5326684"/>
              <a:ext cx="4329246" cy="1323439"/>
            </a:xfrm>
            <a:prstGeom prst="rect">
              <a:avLst/>
            </a:prstGeom>
            <a:solidFill>
              <a:schemeClr val="accent6">
                <a:lumMod val="50000"/>
                <a:alpha val="69804"/>
              </a:schemeClr>
            </a:solidFill>
            <a:effectLst>
              <a:softEdge rad="63500"/>
            </a:effectLst>
          </p:spPr>
          <p:txBody>
            <a:bodyPr wrap="square" rtlCol="0">
              <a:spAutoFit/>
            </a:bodyPr>
            <a:lstStyle/>
            <a:p>
              <a:r>
                <a:rPr lang="en-US" sz="2000" dirty="0" smtClean="0">
                  <a:solidFill>
                    <a:srgbClr val="D8CFB4"/>
                  </a:solidFill>
                  <a:latin typeface="Castellar" pitchFamily="18" charset="0"/>
                </a:rPr>
                <a:t>This message will be available via podcast later this week at calvaryokc.com</a:t>
              </a:r>
              <a:endParaRPr lang="en-US" sz="2000" dirty="0">
                <a:solidFill>
                  <a:srgbClr val="D8CFB4"/>
                </a:solidFill>
                <a:latin typeface="Castellar" pitchFamily="18" charset="0"/>
              </a:endParaRPr>
            </a:p>
          </p:txBody>
        </p:sp>
      </p:grpSp>
    </p:spTree>
    <p:extLst>
      <p:ext uri="{BB962C8B-B14F-4D97-AF65-F5344CB8AC3E}">
        <p14:creationId xmlns:p14="http://schemas.microsoft.com/office/powerpoint/2010/main" val="4029364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grpSp>
        <p:nvGrpSpPr>
          <p:cNvPr id="24" name="Group 23"/>
          <p:cNvGrpSpPr/>
          <p:nvPr/>
        </p:nvGrpSpPr>
        <p:grpSpPr>
          <a:xfrm>
            <a:off x="1143000" y="997141"/>
            <a:ext cx="6248400" cy="5261765"/>
            <a:chOff x="1143000" y="1139035"/>
            <a:chExt cx="6248400" cy="5261765"/>
          </a:xfrm>
        </p:grpSpPr>
        <p:sp>
          <p:nvSpPr>
            <p:cNvPr id="6" name="Rectangle 5"/>
            <p:cNvSpPr/>
            <p:nvPr/>
          </p:nvSpPr>
          <p:spPr>
            <a:xfrm>
              <a:off x="1143000" y="1139035"/>
              <a:ext cx="6248400" cy="5261765"/>
            </a:xfrm>
            <a:prstGeom prst="rect">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fc05.deviantart.net/fs70/f/2010/075/0/4/049e6881d2a7e1c6b63d8dc1a47f536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908965"/>
              <a:ext cx="4210050" cy="3409951"/>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rot="19547578">
            <a:off x="1206044" y="5043826"/>
            <a:ext cx="1371600" cy="646331"/>
          </a:xfrm>
          <a:prstGeom prst="rect">
            <a:avLst/>
          </a:prstGeom>
          <a:noFill/>
        </p:spPr>
        <p:txBody>
          <a:bodyPr wrap="square" rtlCol="0">
            <a:spAutoFit/>
          </a:bodyPr>
          <a:lstStyle/>
          <a:p>
            <a:pPr algn="r"/>
            <a:r>
              <a:rPr lang="en-US" sz="3600" b="1" dirty="0" smtClean="0">
                <a:solidFill>
                  <a:srgbClr val="000000"/>
                </a:solidFill>
                <a:latin typeface="Arial" pitchFamily="34" charset="0"/>
                <a:cs typeface="Arial" pitchFamily="34" charset="0"/>
              </a:rPr>
              <a:t>Son</a:t>
            </a:r>
            <a:endParaRPr lang="en-US" sz="3600" b="1" dirty="0">
              <a:solidFill>
                <a:srgbClr val="000000"/>
              </a:solidFill>
              <a:latin typeface="Arial" pitchFamily="34" charset="0"/>
              <a:cs typeface="Arial" pitchFamily="34" charset="0"/>
            </a:endParaRPr>
          </a:p>
        </p:txBody>
      </p:sp>
      <p:sp>
        <p:nvSpPr>
          <p:cNvPr id="10" name="TextBox 9"/>
          <p:cNvSpPr txBox="1"/>
          <p:nvPr/>
        </p:nvSpPr>
        <p:spPr>
          <a:xfrm>
            <a:off x="3259308" y="1371600"/>
            <a:ext cx="1922292" cy="646331"/>
          </a:xfrm>
          <a:prstGeom prst="rect">
            <a:avLst/>
          </a:prstGeom>
          <a:noFill/>
        </p:spPr>
        <p:txBody>
          <a:bodyPr wrap="square" rtlCol="0">
            <a:spAutoFit/>
          </a:bodyPr>
          <a:lstStyle/>
          <a:p>
            <a:pPr algn="ctr"/>
            <a:r>
              <a:rPr lang="en-US" sz="3600" b="1" dirty="0" smtClean="0">
                <a:solidFill>
                  <a:srgbClr val="000000"/>
                </a:solidFill>
                <a:latin typeface="Arial" pitchFamily="34" charset="0"/>
                <a:cs typeface="Arial" pitchFamily="34" charset="0"/>
              </a:rPr>
              <a:t>Father</a:t>
            </a:r>
            <a:endParaRPr lang="en-US" sz="3600" b="1" dirty="0">
              <a:solidFill>
                <a:srgbClr val="000000"/>
              </a:solidFill>
              <a:latin typeface="Arial" pitchFamily="34" charset="0"/>
              <a:cs typeface="Arial" pitchFamily="34" charset="0"/>
            </a:endParaRPr>
          </a:p>
        </p:txBody>
      </p:sp>
      <p:sp>
        <p:nvSpPr>
          <p:cNvPr id="11" name="TextBox 10"/>
          <p:cNvSpPr txBox="1"/>
          <p:nvPr/>
        </p:nvSpPr>
        <p:spPr>
          <a:xfrm rot="2125305">
            <a:off x="5730832" y="5112001"/>
            <a:ext cx="1371600" cy="646331"/>
          </a:xfrm>
          <a:prstGeom prst="rect">
            <a:avLst/>
          </a:prstGeom>
          <a:noFill/>
        </p:spPr>
        <p:txBody>
          <a:bodyPr wrap="square" rtlCol="0">
            <a:spAutoFit/>
          </a:bodyPr>
          <a:lstStyle/>
          <a:p>
            <a:pPr algn="r"/>
            <a:r>
              <a:rPr lang="en-US" sz="3600" b="1" dirty="0" smtClean="0">
                <a:solidFill>
                  <a:srgbClr val="000000"/>
                </a:solidFill>
                <a:latin typeface="Arial" pitchFamily="34" charset="0"/>
                <a:cs typeface="Arial" pitchFamily="34" charset="0"/>
              </a:rPr>
              <a:t>Spirit</a:t>
            </a:r>
            <a:endParaRPr lang="en-US" sz="3600" b="1" dirty="0">
              <a:solidFill>
                <a:srgbClr val="000000"/>
              </a:solidFill>
              <a:latin typeface="Arial" pitchFamily="34" charset="0"/>
              <a:cs typeface="Arial" pitchFamily="34" charset="0"/>
            </a:endParaRPr>
          </a:p>
        </p:txBody>
      </p:sp>
      <p:grpSp>
        <p:nvGrpSpPr>
          <p:cNvPr id="19" name="Group 18"/>
          <p:cNvGrpSpPr/>
          <p:nvPr/>
        </p:nvGrpSpPr>
        <p:grpSpPr>
          <a:xfrm>
            <a:off x="2057400" y="1768178"/>
            <a:ext cx="3886200" cy="4133150"/>
            <a:chOff x="2006843" y="1768178"/>
            <a:chExt cx="3886200" cy="4133150"/>
          </a:xfrm>
        </p:grpSpPr>
        <p:sp>
          <p:nvSpPr>
            <p:cNvPr id="15" name="Arc 14"/>
            <p:cNvSpPr/>
            <p:nvPr/>
          </p:nvSpPr>
          <p:spPr>
            <a:xfrm rot="15060000">
              <a:off x="1907651" y="1915937"/>
              <a:ext cx="4084583" cy="3886200"/>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Isosceles Triangle 15"/>
            <p:cNvSpPr/>
            <p:nvPr/>
          </p:nvSpPr>
          <p:spPr>
            <a:xfrm rot="3780000">
              <a:off x="3015956" y="1703796"/>
              <a:ext cx="365168" cy="49393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540243" y="1816745"/>
            <a:ext cx="3886200" cy="4084583"/>
            <a:chOff x="2540243" y="1816745"/>
            <a:chExt cx="3886200" cy="4084583"/>
          </a:xfrm>
        </p:grpSpPr>
        <p:sp>
          <p:nvSpPr>
            <p:cNvPr id="17" name="Arc 16"/>
            <p:cNvSpPr/>
            <p:nvPr/>
          </p:nvSpPr>
          <p:spPr>
            <a:xfrm rot="6540000" flipH="1">
              <a:off x="2441051" y="1915937"/>
              <a:ext cx="4084583" cy="3886200"/>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Isosceles Triangle 19"/>
            <p:cNvSpPr/>
            <p:nvPr/>
          </p:nvSpPr>
          <p:spPr>
            <a:xfrm rot="1680000" flipV="1">
              <a:off x="6046162" y="4400211"/>
              <a:ext cx="365168" cy="49393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2224337" y="2090033"/>
            <a:ext cx="4084583" cy="3886200"/>
            <a:chOff x="2224337" y="2090033"/>
            <a:chExt cx="4084583" cy="3886200"/>
          </a:xfrm>
        </p:grpSpPr>
        <p:sp>
          <p:nvSpPr>
            <p:cNvPr id="18" name="Arc 17"/>
            <p:cNvSpPr/>
            <p:nvPr/>
          </p:nvSpPr>
          <p:spPr>
            <a:xfrm rot="8220000">
              <a:off x="2224337" y="2090033"/>
              <a:ext cx="4084583" cy="3886200"/>
            </a:xfrm>
            <a:prstGeom prst="arc">
              <a:avLst/>
            </a:prstGeom>
            <a:ln w="762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Isosceles Triangle 20"/>
            <p:cNvSpPr/>
            <p:nvPr/>
          </p:nvSpPr>
          <p:spPr>
            <a:xfrm rot="-2460000">
              <a:off x="2565594" y="5161861"/>
              <a:ext cx="365168" cy="493931"/>
            </a:xfrm>
            <a:prstGeom prst="triangl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4509866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down)">
                                      <p:cBhvr>
                                        <p:cTn id="20" dur="500"/>
                                        <p:tgtEl>
                                          <p:spTgt spid="1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right)">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94938600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3416320"/>
          </a:xfrm>
          <a:prstGeom prst="rect">
            <a:avLst/>
          </a:prstGeom>
          <a:noFill/>
        </p:spPr>
        <p:txBody>
          <a:bodyPr wrap="square" rtlCol="0">
            <a:spAutoFit/>
          </a:bodyPr>
          <a:lstStyle/>
          <a:p>
            <a:r>
              <a:rPr lang="en-US" sz="3600" dirty="0"/>
              <a:t>John 3:2 ~ … </a:t>
            </a:r>
            <a:r>
              <a:rPr lang="en-US" sz="3600" dirty="0">
                <a:solidFill>
                  <a:srgbClr val="FFFF00"/>
                </a:solidFill>
              </a:rPr>
              <a:t>"Rabbi, we know that You are a teacher come from God; for no one can do these signs that You do unless God is with him."</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3548331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2862322"/>
          </a:xfrm>
          <a:prstGeom prst="rect">
            <a:avLst/>
          </a:prstGeom>
          <a:noFill/>
        </p:spPr>
        <p:txBody>
          <a:bodyPr wrap="square" rtlCol="0">
            <a:spAutoFit/>
          </a:bodyPr>
          <a:lstStyle/>
          <a:p>
            <a:r>
              <a:rPr lang="en-US" sz="3600" dirty="0"/>
              <a:t>Matt. 5:16 ~ </a:t>
            </a:r>
            <a:r>
              <a:rPr lang="en-US" sz="3600" dirty="0">
                <a:solidFill>
                  <a:srgbClr val="FFFF00"/>
                </a:solidFill>
              </a:rPr>
              <a:t>Let your light so shine before men, that they may see your good works and glorify your Father in heaven.</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57810715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78313"/>
          </a:xfrm>
          <a:prstGeom prst="rect">
            <a:avLst/>
          </a:prstGeom>
          <a:noFill/>
        </p:spPr>
        <p:txBody>
          <a:bodyPr wrap="square" rtlCol="0">
            <a:spAutoFit/>
          </a:bodyPr>
          <a:lstStyle/>
          <a:p>
            <a:r>
              <a:rPr lang="en-US" sz="3600" dirty="0"/>
              <a:t>1 Pet. 2:11-12 ~ </a:t>
            </a:r>
            <a:r>
              <a:rPr lang="en-US" sz="3600" baseline="30000" dirty="0"/>
              <a:t>11</a:t>
            </a:r>
            <a:r>
              <a:rPr lang="en-US" sz="3600" dirty="0"/>
              <a:t> </a:t>
            </a:r>
            <a:r>
              <a:rPr lang="en-US" sz="3600" dirty="0">
                <a:solidFill>
                  <a:srgbClr val="FFFF00"/>
                </a:solidFill>
              </a:rPr>
              <a:t>Beloved, I beg you as sojourners and pilgrims, abstain from fleshly lusts which war against the soul, </a:t>
            </a:r>
            <a:r>
              <a:rPr lang="en-US" sz="3600" baseline="30000" dirty="0"/>
              <a:t>12</a:t>
            </a:r>
            <a:r>
              <a:rPr lang="en-US" sz="3600" dirty="0"/>
              <a:t> </a:t>
            </a:r>
            <a:r>
              <a:rPr lang="en-US" sz="3600" dirty="0">
                <a:solidFill>
                  <a:srgbClr val="FFFF00"/>
                </a:solidFill>
              </a:rPr>
              <a:t>having your conduct honorable among the Gentiles, that when they speak against you as evildoers, </a:t>
            </a:r>
            <a:r>
              <a:rPr lang="en-US" sz="3600" dirty="0" smtClean="0">
                <a:solidFill>
                  <a:srgbClr val="FFFF00"/>
                </a:solidFill>
              </a:rPr>
              <a:t>they</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
        <p:nvSpPr>
          <p:cNvPr id="3" name="TextBox 2"/>
          <p:cNvSpPr txBox="1"/>
          <p:nvPr/>
        </p:nvSpPr>
        <p:spPr>
          <a:xfrm>
            <a:off x="457200" y="1139035"/>
            <a:ext cx="8229600" cy="2308324"/>
          </a:xfrm>
          <a:prstGeom prst="rect">
            <a:avLst/>
          </a:prstGeom>
          <a:noFill/>
        </p:spPr>
        <p:txBody>
          <a:bodyPr wrap="square" rtlCol="0">
            <a:spAutoFit/>
          </a:bodyPr>
          <a:lstStyle/>
          <a:p>
            <a:r>
              <a:rPr lang="en-US" sz="3600" dirty="0">
                <a:solidFill>
                  <a:srgbClr val="FFFF00"/>
                </a:solidFill>
              </a:rPr>
              <a:t>may, by </a:t>
            </a:r>
            <a:r>
              <a:rPr lang="en-US" sz="3600" i="1" dirty="0">
                <a:solidFill>
                  <a:srgbClr val="FFFF00"/>
                </a:solidFill>
              </a:rPr>
              <a:t>your</a:t>
            </a:r>
            <a:r>
              <a:rPr lang="en-US" sz="3600" dirty="0">
                <a:solidFill>
                  <a:srgbClr val="FFFF00"/>
                </a:solidFill>
              </a:rPr>
              <a:t> good works which they observe, glorify God in the day of visitation</a:t>
            </a:r>
            <a:r>
              <a:rPr lang="en-US" sz="3600" dirty="0" smtClean="0">
                <a:solidFill>
                  <a:srgbClr val="FFFF00"/>
                </a:solidFill>
              </a:rPr>
              <a:t>.</a:t>
            </a:r>
            <a:endParaRPr lang="en-US" sz="3600" dirty="0">
              <a:solidFill>
                <a:srgbClr val="FFFF00"/>
              </a:solidFill>
            </a:endParaRPr>
          </a:p>
        </p:txBody>
      </p:sp>
    </p:spTree>
    <p:extLst>
      <p:ext uri="{BB962C8B-B14F-4D97-AF65-F5344CB8AC3E}">
        <p14:creationId xmlns:p14="http://schemas.microsoft.com/office/powerpoint/2010/main" val="315328633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0122956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324535"/>
          </a:xfrm>
          <a:prstGeom prst="rect">
            <a:avLst/>
          </a:prstGeom>
          <a:noFill/>
        </p:spPr>
        <p:txBody>
          <a:bodyPr wrap="square" rtlCol="0">
            <a:spAutoFit/>
          </a:bodyPr>
          <a:lstStyle/>
          <a:p>
            <a:r>
              <a:rPr lang="en-US" sz="3400" dirty="0"/>
              <a:t>Luke 16:27-31 ~ </a:t>
            </a:r>
            <a:r>
              <a:rPr lang="en-US" sz="3400" baseline="30000" dirty="0"/>
              <a:t>27</a:t>
            </a:r>
            <a:r>
              <a:rPr lang="en-US" sz="3400" dirty="0"/>
              <a:t> </a:t>
            </a:r>
            <a:r>
              <a:rPr lang="en-US" sz="3400" dirty="0" smtClean="0">
                <a:solidFill>
                  <a:srgbClr val="FFFF00"/>
                </a:solidFill>
              </a:rPr>
              <a:t>Then </a:t>
            </a:r>
            <a:r>
              <a:rPr lang="en-US" sz="3400" dirty="0">
                <a:solidFill>
                  <a:srgbClr val="FFFF00"/>
                </a:solidFill>
              </a:rPr>
              <a:t>he said, </a:t>
            </a:r>
            <a:r>
              <a:rPr lang="en-US" sz="3400" dirty="0" smtClean="0">
                <a:solidFill>
                  <a:srgbClr val="FFFF00"/>
                </a:solidFill>
              </a:rPr>
              <a:t>“I </a:t>
            </a:r>
            <a:r>
              <a:rPr lang="en-US" sz="3400" dirty="0">
                <a:solidFill>
                  <a:srgbClr val="FFFF00"/>
                </a:solidFill>
              </a:rPr>
              <a:t>beg you therefore, father, that you would send him to my father’s house, </a:t>
            </a:r>
            <a:r>
              <a:rPr lang="en-US" sz="3400" baseline="30000" dirty="0"/>
              <a:t>28</a:t>
            </a:r>
            <a:r>
              <a:rPr lang="en-US" sz="3400" dirty="0"/>
              <a:t> </a:t>
            </a:r>
            <a:r>
              <a:rPr lang="en-US" sz="3400" dirty="0">
                <a:solidFill>
                  <a:srgbClr val="FFFF00"/>
                </a:solidFill>
              </a:rPr>
              <a:t>for I have five brothers, that he may testify to them, lest they also come to this place of torment</a:t>
            </a:r>
            <a:r>
              <a:rPr lang="en-US" sz="3400" dirty="0" smtClean="0">
                <a:solidFill>
                  <a:srgbClr val="FFFF00"/>
                </a:solidFill>
              </a:rPr>
              <a:t>.” </a:t>
            </a:r>
            <a:r>
              <a:rPr lang="en-US" sz="3400" baseline="30000" dirty="0"/>
              <a:t>29</a:t>
            </a:r>
            <a:r>
              <a:rPr lang="en-US" sz="3400" dirty="0"/>
              <a:t> </a:t>
            </a:r>
            <a:r>
              <a:rPr lang="en-US" sz="3400" dirty="0">
                <a:solidFill>
                  <a:srgbClr val="FFFF00"/>
                </a:solidFill>
              </a:rPr>
              <a:t>Abraham said to him, </a:t>
            </a:r>
            <a:r>
              <a:rPr lang="en-US" sz="3400" dirty="0" smtClean="0">
                <a:solidFill>
                  <a:srgbClr val="FFFF00"/>
                </a:solidFill>
              </a:rPr>
              <a:t>“They </a:t>
            </a:r>
            <a:r>
              <a:rPr lang="en-US" sz="3400" dirty="0">
                <a:solidFill>
                  <a:srgbClr val="FFFF00"/>
                </a:solidFill>
              </a:rPr>
              <a:t>have Moses and the prophets; let </a:t>
            </a:r>
            <a:r>
              <a:rPr lang="en-US" sz="3400" dirty="0" smtClean="0">
                <a:solidFill>
                  <a:srgbClr val="FFFF00"/>
                </a:solidFill>
              </a:rPr>
              <a:t>them</a:t>
            </a:r>
            <a:endParaRPr lang="en-US" sz="3400" dirty="0">
              <a:solidFill>
                <a:srgbClr val="FFFF00"/>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
        <p:nvSpPr>
          <p:cNvPr id="6" name="TextBox 5"/>
          <p:cNvSpPr txBox="1"/>
          <p:nvPr/>
        </p:nvSpPr>
        <p:spPr>
          <a:xfrm>
            <a:off x="457200" y="1142286"/>
            <a:ext cx="8229600" cy="4801314"/>
          </a:xfrm>
          <a:prstGeom prst="rect">
            <a:avLst/>
          </a:prstGeom>
          <a:noFill/>
        </p:spPr>
        <p:txBody>
          <a:bodyPr wrap="square" rtlCol="0">
            <a:spAutoFit/>
          </a:bodyPr>
          <a:lstStyle/>
          <a:p>
            <a:r>
              <a:rPr lang="en-US" sz="3400" dirty="0">
                <a:solidFill>
                  <a:srgbClr val="FFFF00"/>
                </a:solidFill>
              </a:rPr>
              <a:t>hear them</a:t>
            </a:r>
            <a:r>
              <a:rPr lang="en-US" sz="3400" dirty="0" smtClean="0">
                <a:solidFill>
                  <a:srgbClr val="FFFF00"/>
                </a:solidFill>
              </a:rPr>
              <a:t>.” </a:t>
            </a:r>
            <a:r>
              <a:rPr lang="en-US" sz="3400" baseline="30000" dirty="0"/>
              <a:t>30</a:t>
            </a:r>
            <a:r>
              <a:rPr lang="en-US" sz="3400" dirty="0"/>
              <a:t> </a:t>
            </a:r>
            <a:r>
              <a:rPr lang="en-US" sz="3400" dirty="0">
                <a:solidFill>
                  <a:srgbClr val="FFFF00"/>
                </a:solidFill>
              </a:rPr>
              <a:t>And he said, 'No, father Abraham; but if one goes to them from the dead, they will repent.' </a:t>
            </a:r>
            <a:r>
              <a:rPr lang="en-US" sz="3400" baseline="30000" dirty="0"/>
              <a:t>31</a:t>
            </a:r>
            <a:r>
              <a:rPr lang="en-US" sz="3400" dirty="0"/>
              <a:t> </a:t>
            </a:r>
            <a:r>
              <a:rPr lang="en-US" sz="3400" dirty="0">
                <a:solidFill>
                  <a:srgbClr val="FFFF00"/>
                </a:solidFill>
              </a:rPr>
              <a:t>But he said to him, 'If they do not hear Moses and the prophets, neither will they be persuaded though one rise from the dead</a:t>
            </a:r>
            <a:r>
              <a:rPr lang="en-US" sz="3400" dirty="0" smtClean="0">
                <a:solidFill>
                  <a:srgbClr val="FFFF00"/>
                </a:solidFill>
              </a:rPr>
              <a:t>."</a:t>
            </a:r>
            <a:endParaRPr lang="en-US" sz="3400" dirty="0">
              <a:solidFill>
                <a:srgbClr val="FFFF00"/>
              </a:solidFill>
            </a:endParaRPr>
          </a:p>
        </p:txBody>
      </p:sp>
    </p:spTree>
    <p:extLst>
      <p:ext uri="{BB962C8B-B14F-4D97-AF65-F5344CB8AC3E}">
        <p14:creationId xmlns:p14="http://schemas.microsoft.com/office/powerpoint/2010/main" val="415990114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xit" presetSubtype="32" fill="hold" grpId="1" nodeType="clickEffect">
                                  <p:stCondLst>
                                    <p:cond delay="0"/>
                                  </p:stCondLst>
                                  <p:childTnLst>
                                    <p:anim calcmode="lin" valueType="num">
                                      <p:cBhvr>
                                        <p:cTn id="12" dur="500"/>
                                        <p:tgtEl>
                                          <p:spTgt spid="2"/>
                                        </p:tgtEl>
                                        <p:attrNameLst>
                                          <p:attrName>ppt_w</p:attrName>
                                        </p:attrNameLst>
                                      </p:cBhvr>
                                      <p:tavLst>
                                        <p:tav tm="0">
                                          <p:val>
                                            <p:strVal val="ppt_w"/>
                                          </p:val>
                                        </p:tav>
                                        <p:tav tm="100000">
                                          <p:val>
                                            <p:fltVal val="0"/>
                                          </p:val>
                                        </p:tav>
                                      </p:tavLst>
                                    </p:anim>
                                    <p:anim calcmode="lin" valueType="num">
                                      <p:cBhvr>
                                        <p:cTn id="13" dur="500"/>
                                        <p:tgtEl>
                                          <p:spTgt spid="2"/>
                                        </p:tgtEl>
                                        <p:attrNameLst>
                                          <p:attrName>ppt_h</p:attrName>
                                        </p:attrNameLst>
                                      </p:cBhvr>
                                      <p:tavLst>
                                        <p:tav tm="0">
                                          <p:val>
                                            <p:strVal val="ppt_h"/>
                                          </p:val>
                                        </p:tav>
                                        <p:tav tm="100000">
                                          <p:val>
                                            <p:fltVal val="0"/>
                                          </p:val>
                                        </p:tav>
                                      </p:tavLst>
                                    </p:anim>
                                    <p:set>
                                      <p:cBhvr>
                                        <p:cTn id="14" dur="1" fill="hold">
                                          <p:stCondLst>
                                            <p:cond delay="499"/>
                                          </p:stCondLst>
                                        </p:cTn>
                                        <p:tgtEl>
                                          <p:spTgt spid="2"/>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4454596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err="1">
                <a:solidFill>
                  <a:srgbClr val="FFFF00"/>
                </a:solidFill>
              </a:rPr>
              <a:t>Blaise</a:t>
            </a:r>
            <a:r>
              <a:rPr lang="en-US" sz="3600" dirty="0">
                <a:solidFill>
                  <a:srgbClr val="FFFF00"/>
                </a:solidFill>
              </a:rPr>
              <a:t> Pascal (1623-1662) </a:t>
            </a:r>
            <a:r>
              <a:rPr lang="en-US" sz="3600" dirty="0" smtClean="0">
                <a:solidFill>
                  <a:srgbClr val="FFFF00"/>
                </a:solidFill>
              </a:rPr>
              <a:t>~ </a:t>
            </a:r>
            <a:r>
              <a:rPr lang="en-US" sz="3600" dirty="0"/>
              <a:t>“Miracles serve not to convert, but to condemn.” </a:t>
            </a:r>
            <a:endParaRPr lang="en-US" sz="3400" dirty="0">
              <a:solidFill>
                <a:srgbClr val="FFFF00"/>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
        <p:nvSpPr>
          <p:cNvPr id="6" name="TextBox 5"/>
          <p:cNvSpPr txBox="1"/>
          <p:nvPr/>
        </p:nvSpPr>
        <p:spPr>
          <a:xfrm>
            <a:off x="457200" y="2864068"/>
            <a:ext cx="8229600" cy="1754326"/>
          </a:xfrm>
          <a:prstGeom prst="rect">
            <a:avLst/>
          </a:prstGeom>
          <a:noFill/>
        </p:spPr>
        <p:txBody>
          <a:bodyPr wrap="square" rtlCol="0">
            <a:spAutoFit/>
          </a:bodyPr>
          <a:lstStyle/>
          <a:p>
            <a:r>
              <a:rPr lang="en-US" sz="3600" dirty="0">
                <a:solidFill>
                  <a:srgbClr val="FFFF00"/>
                </a:solidFill>
              </a:rPr>
              <a:t>St. </a:t>
            </a:r>
            <a:r>
              <a:rPr lang="en-US" sz="3600" dirty="0" smtClean="0">
                <a:solidFill>
                  <a:srgbClr val="FFFF00"/>
                </a:solidFill>
              </a:rPr>
              <a:t>Augustine (AD 354-430) ~ </a:t>
            </a:r>
            <a:r>
              <a:rPr lang="en-US" sz="3600" dirty="0" smtClean="0"/>
              <a:t>“</a:t>
            </a:r>
            <a:r>
              <a:rPr lang="en-US" sz="3600" dirty="0"/>
              <a:t>I should not be a Christian but for the miracles.” </a:t>
            </a:r>
          </a:p>
        </p:txBody>
      </p:sp>
    </p:spTree>
    <p:extLst>
      <p:ext uri="{BB962C8B-B14F-4D97-AF65-F5344CB8AC3E}">
        <p14:creationId xmlns:p14="http://schemas.microsoft.com/office/powerpoint/2010/main" val="99101348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500"/>
                            </p:stCondLst>
                            <p:childTnLst>
                              <p:par>
                                <p:cTn id="17" presetID="9" presetClass="emph" presetSubtype="0" grpId="1" nodeType="afterEffect">
                                  <p:stCondLst>
                                    <p:cond delay="0"/>
                                  </p:stCondLst>
                                  <p:childTnLst>
                                    <p:set>
                                      <p:cBhvr rctx="PPT">
                                        <p:cTn id="18" dur="indefinite"/>
                                        <p:tgtEl>
                                          <p:spTgt spid="2"/>
                                        </p:tgtEl>
                                        <p:attrNameLst>
                                          <p:attrName>style.opacity</p:attrName>
                                        </p:attrNameLst>
                                      </p:cBhvr>
                                      <p:to>
                                        <p:strVal val="0.5"/>
                                      </p:to>
                                    </p:set>
                                    <p:animEffect filter="image" prLst="opacity: 0.5">
                                      <p:cBhvr rctx="IE">
                                        <p:cTn id="19"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9458297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016502"/>
            <a:ext cx="7467600" cy="5030313"/>
          </a:xfrm>
          <a:prstGeom prst="rect">
            <a:avLst/>
          </a:prstGeom>
          <a:effectLst>
            <a:softEdge rad="127000"/>
          </a:effectLst>
        </p:spPr>
      </p:pic>
      <p:sp>
        <p:nvSpPr>
          <p:cNvPr id="6" name="Freeform 5"/>
          <p:cNvSpPr/>
          <p:nvPr/>
        </p:nvSpPr>
        <p:spPr>
          <a:xfrm>
            <a:off x="4286990" y="1971304"/>
            <a:ext cx="1882263" cy="2636322"/>
          </a:xfrm>
          <a:custGeom>
            <a:avLst/>
            <a:gdLst>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837211 w 2321626"/>
              <a:gd name="connsiteY36" fmla="*/ 1021278 h 2125683"/>
              <a:gd name="connsiteX37" fmla="*/ 771896 w 2321626"/>
              <a:gd name="connsiteY37" fmla="*/ 813460 h 2125683"/>
              <a:gd name="connsiteX38" fmla="*/ 623455 w 2321626"/>
              <a:gd name="connsiteY38" fmla="*/ 712519 h 2125683"/>
              <a:gd name="connsiteX39" fmla="*/ 516577 w 2321626"/>
              <a:gd name="connsiteY39" fmla="*/ 718457 h 2125683"/>
              <a:gd name="connsiteX40" fmla="*/ 391886 w 2321626"/>
              <a:gd name="connsiteY40" fmla="*/ 718457 h 2125683"/>
              <a:gd name="connsiteX41" fmla="*/ 344385 w 2321626"/>
              <a:gd name="connsiteY41" fmla="*/ 688769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837211 w 2321626"/>
              <a:gd name="connsiteY36" fmla="*/ 1021278 h 2125683"/>
              <a:gd name="connsiteX37" fmla="*/ 570015 w 2321626"/>
              <a:gd name="connsiteY37" fmla="*/ 902525 h 2125683"/>
              <a:gd name="connsiteX38" fmla="*/ 623455 w 2321626"/>
              <a:gd name="connsiteY38" fmla="*/ 712519 h 2125683"/>
              <a:gd name="connsiteX39" fmla="*/ 516577 w 2321626"/>
              <a:gd name="connsiteY39" fmla="*/ 718457 h 2125683"/>
              <a:gd name="connsiteX40" fmla="*/ 391886 w 2321626"/>
              <a:gd name="connsiteY40" fmla="*/ 718457 h 2125683"/>
              <a:gd name="connsiteX41" fmla="*/ 344385 w 2321626"/>
              <a:gd name="connsiteY41" fmla="*/ 688769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837211 w 2321626"/>
              <a:gd name="connsiteY36" fmla="*/ 1021278 h 2125683"/>
              <a:gd name="connsiteX37" fmla="*/ 570015 w 2321626"/>
              <a:gd name="connsiteY37" fmla="*/ 902525 h 2125683"/>
              <a:gd name="connsiteX38" fmla="*/ 397824 w 2321626"/>
              <a:gd name="connsiteY38" fmla="*/ 884711 h 2125683"/>
              <a:gd name="connsiteX39" fmla="*/ 516577 w 2321626"/>
              <a:gd name="connsiteY39" fmla="*/ 718457 h 2125683"/>
              <a:gd name="connsiteX40" fmla="*/ 391886 w 2321626"/>
              <a:gd name="connsiteY40" fmla="*/ 718457 h 2125683"/>
              <a:gd name="connsiteX41" fmla="*/ 344385 w 2321626"/>
              <a:gd name="connsiteY41" fmla="*/ 688769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837211 w 2321626"/>
              <a:gd name="connsiteY36" fmla="*/ 1021278 h 2125683"/>
              <a:gd name="connsiteX37" fmla="*/ 570015 w 2321626"/>
              <a:gd name="connsiteY37" fmla="*/ 902525 h 2125683"/>
              <a:gd name="connsiteX38" fmla="*/ 397824 w 2321626"/>
              <a:gd name="connsiteY38" fmla="*/ 884711 h 2125683"/>
              <a:gd name="connsiteX39" fmla="*/ 338447 w 2321626"/>
              <a:gd name="connsiteY39" fmla="*/ 866898 h 2125683"/>
              <a:gd name="connsiteX40" fmla="*/ 391886 w 2321626"/>
              <a:gd name="connsiteY40" fmla="*/ 718457 h 2125683"/>
              <a:gd name="connsiteX41" fmla="*/ 344385 w 2321626"/>
              <a:gd name="connsiteY41" fmla="*/ 688769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837211 w 2321626"/>
              <a:gd name="connsiteY36" fmla="*/ 1021278 h 2125683"/>
              <a:gd name="connsiteX37" fmla="*/ 570015 w 2321626"/>
              <a:gd name="connsiteY37" fmla="*/ 902525 h 2125683"/>
              <a:gd name="connsiteX38" fmla="*/ 397824 w 2321626"/>
              <a:gd name="connsiteY38" fmla="*/ 884711 h 2125683"/>
              <a:gd name="connsiteX39" fmla="*/ 338447 w 2321626"/>
              <a:gd name="connsiteY39" fmla="*/ 866898 h 2125683"/>
              <a:gd name="connsiteX40" fmla="*/ 261257 w 2321626"/>
              <a:gd name="connsiteY40" fmla="*/ 795647 h 2125683"/>
              <a:gd name="connsiteX41" fmla="*/ 344385 w 2321626"/>
              <a:gd name="connsiteY41" fmla="*/ 688769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837211 w 2321626"/>
              <a:gd name="connsiteY36" fmla="*/ 1021278 h 2125683"/>
              <a:gd name="connsiteX37" fmla="*/ 570015 w 2321626"/>
              <a:gd name="connsiteY37" fmla="*/ 902525 h 2125683"/>
              <a:gd name="connsiteX38" fmla="*/ 397824 w 2321626"/>
              <a:gd name="connsiteY38" fmla="*/ 884711 h 2125683"/>
              <a:gd name="connsiteX39" fmla="*/ 338447 w 2321626"/>
              <a:gd name="connsiteY39" fmla="*/ 866898 h 2125683"/>
              <a:gd name="connsiteX40" fmla="*/ 261257 w 2321626"/>
              <a:gd name="connsiteY40" fmla="*/ 795647 h 2125683"/>
              <a:gd name="connsiteX41" fmla="*/ 231569 w 2321626"/>
              <a:gd name="connsiteY41" fmla="*/ 736270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617517 w 2321626"/>
              <a:gd name="connsiteY36" fmla="*/ 1056904 h 2125683"/>
              <a:gd name="connsiteX37" fmla="*/ 570015 w 2321626"/>
              <a:gd name="connsiteY37" fmla="*/ 902525 h 2125683"/>
              <a:gd name="connsiteX38" fmla="*/ 397824 w 2321626"/>
              <a:gd name="connsiteY38" fmla="*/ 884711 h 2125683"/>
              <a:gd name="connsiteX39" fmla="*/ 338447 w 2321626"/>
              <a:gd name="connsiteY39" fmla="*/ 866898 h 2125683"/>
              <a:gd name="connsiteX40" fmla="*/ 261257 w 2321626"/>
              <a:gd name="connsiteY40" fmla="*/ 795647 h 2125683"/>
              <a:gd name="connsiteX41" fmla="*/ 231569 w 2321626"/>
              <a:gd name="connsiteY41" fmla="*/ 736270 h 2125683"/>
              <a:gd name="connsiteX42" fmla="*/ 273133 w 2321626"/>
              <a:gd name="connsiteY42" fmla="*/ 742208 h 2125683"/>
              <a:gd name="connsiteX43" fmla="*/ 112816 w 2321626"/>
              <a:gd name="connsiteY43" fmla="*/ 694706 h 2125683"/>
              <a:gd name="connsiteX44" fmla="*/ 83127 w 2321626"/>
              <a:gd name="connsiteY44" fmla="*/ 558140 h 2125683"/>
              <a:gd name="connsiteX45" fmla="*/ 0 w 2321626"/>
              <a:gd name="connsiteY45" fmla="*/ 445325 h 2125683"/>
              <a:gd name="connsiteX46" fmla="*/ 17813 w 2321626"/>
              <a:gd name="connsiteY46" fmla="*/ 356260 h 2125683"/>
              <a:gd name="connsiteX47" fmla="*/ 65314 w 2321626"/>
              <a:gd name="connsiteY47" fmla="*/ 249382 h 2125683"/>
              <a:gd name="connsiteX48" fmla="*/ 17813 w 2321626"/>
              <a:gd name="connsiteY48" fmla="*/ 47501 h 2125683"/>
              <a:gd name="connsiteX49" fmla="*/ 112816 w 2321626"/>
              <a:gd name="connsiteY49" fmla="*/ 83127 h 2125683"/>
              <a:gd name="connsiteX50" fmla="*/ 184068 w 2321626"/>
              <a:gd name="connsiteY50" fmla="*/ 112815 h 2125683"/>
              <a:gd name="connsiteX51" fmla="*/ 243444 w 2321626"/>
              <a:gd name="connsiteY51" fmla="*/ 112815 h 2125683"/>
              <a:gd name="connsiteX52" fmla="*/ 368135 w 2321626"/>
              <a:gd name="connsiteY52"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617517 w 2321626"/>
              <a:gd name="connsiteY36" fmla="*/ 1056904 h 2125683"/>
              <a:gd name="connsiteX37" fmla="*/ 570015 w 2321626"/>
              <a:gd name="connsiteY37" fmla="*/ 902525 h 2125683"/>
              <a:gd name="connsiteX38" fmla="*/ 344385 w 2321626"/>
              <a:gd name="connsiteY38" fmla="*/ 991589 h 2125683"/>
              <a:gd name="connsiteX39" fmla="*/ 397824 w 2321626"/>
              <a:gd name="connsiteY39" fmla="*/ 884711 h 2125683"/>
              <a:gd name="connsiteX40" fmla="*/ 338447 w 2321626"/>
              <a:gd name="connsiteY40" fmla="*/ 866898 h 2125683"/>
              <a:gd name="connsiteX41" fmla="*/ 261257 w 2321626"/>
              <a:gd name="connsiteY41" fmla="*/ 795647 h 2125683"/>
              <a:gd name="connsiteX42" fmla="*/ 231569 w 2321626"/>
              <a:gd name="connsiteY42" fmla="*/ 736270 h 2125683"/>
              <a:gd name="connsiteX43" fmla="*/ 273133 w 2321626"/>
              <a:gd name="connsiteY43" fmla="*/ 742208 h 2125683"/>
              <a:gd name="connsiteX44" fmla="*/ 112816 w 2321626"/>
              <a:gd name="connsiteY44" fmla="*/ 694706 h 2125683"/>
              <a:gd name="connsiteX45" fmla="*/ 83127 w 2321626"/>
              <a:gd name="connsiteY45" fmla="*/ 558140 h 2125683"/>
              <a:gd name="connsiteX46" fmla="*/ 0 w 2321626"/>
              <a:gd name="connsiteY46" fmla="*/ 445325 h 2125683"/>
              <a:gd name="connsiteX47" fmla="*/ 17813 w 2321626"/>
              <a:gd name="connsiteY47" fmla="*/ 356260 h 2125683"/>
              <a:gd name="connsiteX48" fmla="*/ 65314 w 2321626"/>
              <a:gd name="connsiteY48" fmla="*/ 249382 h 2125683"/>
              <a:gd name="connsiteX49" fmla="*/ 17813 w 2321626"/>
              <a:gd name="connsiteY49" fmla="*/ 47501 h 2125683"/>
              <a:gd name="connsiteX50" fmla="*/ 112816 w 2321626"/>
              <a:gd name="connsiteY50" fmla="*/ 83127 h 2125683"/>
              <a:gd name="connsiteX51" fmla="*/ 184068 w 2321626"/>
              <a:gd name="connsiteY51" fmla="*/ 112815 h 2125683"/>
              <a:gd name="connsiteX52" fmla="*/ 243444 w 2321626"/>
              <a:gd name="connsiteY52" fmla="*/ 112815 h 2125683"/>
              <a:gd name="connsiteX53" fmla="*/ 368135 w 2321626"/>
              <a:gd name="connsiteY53"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617517 w 2321626"/>
              <a:gd name="connsiteY36" fmla="*/ 1056904 h 2125683"/>
              <a:gd name="connsiteX37" fmla="*/ 439386 w 2321626"/>
              <a:gd name="connsiteY37" fmla="*/ 997527 h 2125683"/>
              <a:gd name="connsiteX38" fmla="*/ 344385 w 2321626"/>
              <a:gd name="connsiteY38" fmla="*/ 991589 h 2125683"/>
              <a:gd name="connsiteX39" fmla="*/ 397824 w 2321626"/>
              <a:gd name="connsiteY39" fmla="*/ 884711 h 2125683"/>
              <a:gd name="connsiteX40" fmla="*/ 338447 w 2321626"/>
              <a:gd name="connsiteY40" fmla="*/ 866898 h 2125683"/>
              <a:gd name="connsiteX41" fmla="*/ 261257 w 2321626"/>
              <a:gd name="connsiteY41" fmla="*/ 795647 h 2125683"/>
              <a:gd name="connsiteX42" fmla="*/ 231569 w 2321626"/>
              <a:gd name="connsiteY42" fmla="*/ 736270 h 2125683"/>
              <a:gd name="connsiteX43" fmla="*/ 273133 w 2321626"/>
              <a:gd name="connsiteY43" fmla="*/ 742208 h 2125683"/>
              <a:gd name="connsiteX44" fmla="*/ 112816 w 2321626"/>
              <a:gd name="connsiteY44" fmla="*/ 694706 h 2125683"/>
              <a:gd name="connsiteX45" fmla="*/ 83127 w 2321626"/>
              <a:gd name="connsiteY45" fmla="*/ 558140 h 2125683"/>
              <a:gd name="connsiteX46" fmla="*/ 0 w 2321626"/>
              <a:gd name="connsiteY46" fmla="*/ 445325 h 2125683"/>
              <a:gd name="connsiteX47" fmla="*/ 17813 w 2321626"/>
              <a:gd name="connsiteY47" fmla="*/ 356260 h 2125683"/>
              <a:gd name="connsiteX48" fmla="*/ 65314 w 2321626"/>
              <a:gd name="connsiteY48" fmla="*/ 249382 h 2125683"/>
              <a:gd name="connsiteX49" fmla="*/ 17813 w 2321626"/>
              <a:gd name="connsiteY49" fmla="*/ 47501 h 2125683"/>
              <a:gd name="connsiteX50" fmla="*/ 112816 w 2321626"/>
              <a:gd name="connsiteY50" fmla="*/ 83127 h 2125683"/>
              <a:gd name="connsiteX51" fmla="*/ 184068 w 2321626"/>
              <a:gd name="connsiteY51" fmla="*/ 112815 h 2125683"/>
              <a:gd name="connsiteX52" fmla="*/ 243444 w 2321626"/>
              <a:gd name="connsiteY52" fmla="*/ 112815 h 2125683"/>
              <a:gd name="connsiteX53" fmla="*/ 368135 w 2321626"/>
              <a:gd name="connsiteY53"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617517 w 2321626"/>
              <a:gd name="connsiteY36" fmla="*/ 1056904 h 2125683"/>
              <a:gd name="connsiteX37" fmla="*/ 439386 w 2321626"/>
              <a:gd name="connsiteY37" fmla="*/ 997527 h 2125683"/>
              <a:gd name="connsiteX38" fmla="*/ 344385 w 2321626"/>
              <a:gd name="connsiteY38" fmla="*/ 991589 h 2125683"/>
              <a:gd name="connsiteX39" fmla="*/ 279071 w 2321626"/>
              <a:gd name="connsiteY39" fmla="*/ 926275 h 2125683"/>
              <a:gd name="connsiteX40" fmla="*/ 338447 w 2321626"/>
              <a:gd name="connsiteY40" fmla="*/ 866898 h 2125683"/>
              <a:gd name="connsiteX41" fmla="*/ 261257 w 2321626"/>
              <a:gd name="connsiteY41" fmla="*/ 795647 h 2125683"/>
              <a:gd name="connsiteX42" fmla="*/ 231569 w 2321626"/>
              <a:gd name="connsiteY42" fmla="*/ 736270 h 2125683"/>
              <a:gd name="connsiteX43" fmla="*/ 273133 w 2321626"/>
              <a:gd name="connsiteY43" fmla="*/ 742208 h 2125683"/>
              <a:gd name="connsiteX44" fmla="*/ 112816 w 2321626"/>
              <a:gd name="connsiteY44" fmla="*/ 694706 h 2125683"/>
              <a:gd name="connsiteX45" fmla="*/ 83127 w 2321626"/>
              <a:gd name="connsiteY45" fmla="*/ 558140 h 2125683"/>
              <a:gd name="connsiteX46" fmla="*/ 0 w 2321626"/>
              <a:gd name="connsiteY46" fmla="*/ 445325 h 2125683"/>
              <a:gd name="connsiteX47" fmla="*/ 17813 w 2321626"/>
              <a:gd name="connsiteY47" fmla="*/ 356260 h 2125683"/>
              <a:gd name="connsiteX48" fmla="*/ 65314 w 2321626"/>
              <a:gd name="connsiteY48" fmla="*/ 249382 h 2125683"/>
              <a:gd name="connsiteX49" fmla="*/ 17813 w 2321626"/>
              <a:gd name="connsiteY49" fmla="*/ 47501 h 2125683"/>
              <a:gd name="connsiteX50" fmla="*/ 112816 w 2321626"/>
              <a:gd name="connsiteY50" fmla="*/ 83127 h 2125683"/>
              <a:gd name="connsiteX51" fmla="*/ 184068 w 2321626"/>
              <a:gd name="connsiteY51" fmla="*/ 112815 h 2125683"/>
              <a:gd name="connsiteX52" fmla="*/ 243444 w 2321626"/>
              <a:gd name="connsiteY52" fmla="*/ 112815 h 2125683"/>
              <a:gd name="connsiteX53" fmla="*/ 368135 w 2321626"/>
              <a:gd name="connsiteY53" fmla="*/ 106878 h 2125683"/>
              <a:gd name="connsiteX0" fmla="*/ 368135 w 2321626"/>
              <a:gd name="connsiteY0" fmla="*/ 106878 h 2125683"/>
              <a:gd name="connsiteX1" fmla="*/ 421574 w 2321626"/>
              <a:gd name="connsiteY1" fmla="*/ 65314 h 2125683"/>
              <a:gd name="connsiteX2" fmla="*/ 433450 w 2321626"/>
              <a:gd name="connsiteY2" fmla="*/ 0 h 2125683"/>
              <a:gd name="connsiteX3" fmla="*/ 748146 w 2321626"/>
              <a:gd name="connsiteY3" fmla="*/ 41563 h 2125683"/>
              <a:gd name="connsiteX4" fmla="*/ 872837 w 2321626"/>
              <a:gd name="connsiteY4" fmla="*/ 89065 h 2125683"/>
              <a:gd name="connsiteX5" fmla="*/ 967839 w 2321626"/>
              <a:gd name="connsiteY5" fmla="*/ 231569 h 2125683"/>
              <a:gd name="connsiteX6" fmla="*/ 1033153 w 2321626"/>
              <a:gd name="connsiteY6" fmla="*/ 308758 h 2125683"/>
              <a:gd name="connsiteX7" fmla="*/ 1217221 w 2321626"/>
              <a:gd name="connsiteY7" fmla="*/ 213756 h 2125683"/>
              <a:gd name="connsiteX8" fmla="*/ 1407226 w 2321626"/>
              <a:gd name="connsiteY8" fmla="*/ 290945 h 2125683"/>
              <a:gd name="connsiteX9" fmla="*/ 1656608 w 2321626"/>
              <a:gd name="connsiteY9" fmla="*/ 391886 h 2125683"/>
              <a:gd name="connsiteX10" fmla="*/ 1739735 w 2321626"/>
              <a:gd name="connsiteY10" fmla="*/ 380010 h 2125683"/>
              <a:gd name="connsiteX11" fmla="*/ 1739735 w 2321626"/>
              <a:gd name="connsiteY11" fmla="*/ 380010 h 2125683"/>
              <a:gd name="connsiteX12" fmla="*/ 2113808 w 2321626"/>
              <a:gd name="connsiteY12" fmla="*/ 433449 h 2125683"/>
              <a:gd name="connsiteX13" fmla="*/ 2238499 w 2321626"/>
              <a:gd name="connsiteY13" fmla="*/ 385948 h 2125683"/>
              <a:gd name="connsiteX14" fmla="*/ 2244437 w 2321626"/>
              <a:gd name="connsiteY14" fmla="*/ 385948 h 2125683"/>
              <a:gd name="connsiteX15" fmla="*/ 2303813 w 2321626"/>
              <a:gd name="connsiteY15" fmla="*/ 534389 h 2125683"/>
              <a:gd name="connsiteX16" fmla="*/ 2321626 w 2321626"/>
              <a:gd name="connsiteY16" fmla="*/ 789709 h 2125683"/>
              <a:gd name="connsiteX17" fmla="*/ 2280063 w 2321626"/>
              <a:gd name="connsiteY17" fmla="*/ 950026 h 2125683"/>
              <a:gd name="connsiteX18" fmla="*/ 2137559 w 2321626"/>
              <a:gd name="connsiteY18" fmla="*/ 991589 h 2125683"/>
              <a:gd name="connsiteX19" fmla="*/ 2060369 w 2321626"/>
              <a:gd name="connsiteY19" fmla="*/ 1003465 h 2125683"/>
              <a:gd name="connsiteX20" fmla="*/ 1977242 w 2321626"/>
              <a:gd name="connsiteY20" fmla="*/ 1116280 h 2125683"/>
              <a:gd name="connsiteX21" fmla="*/ 1840676 w 2321626"/>
              <a:gd name="connsiteY21" fmla="*/ 1312223 h 2125683"/>
              <a:gd name="connsiteX22" fmla="*/ 1698172 w 2321626"/>
              <a:gd name="connsiteY22" fmla="*/ 1460665 h 2125683"/>
              <a:gd name="connsiteX23" fmla="*/ 1567543 w 2321626"/>
              <a:gd name="connsiteY23" fmla="*/ 1549730 h 2125683"/>
              <a:gd name="connsiteX24" fmla="*/ 1567543 w 2321626"/>
              <a:gd name="connsiteY24" fmla="*/ 1537854 h 2125683"/>
              <a:gd name="connsiteX25" fmla="*/ 1425039 w 2321626"/>
              <a:gd name="connsiteY25" fmla="*/ 1692234 h 2125683"/>
              <a:gd name="connsiteX26" fmla="*/ 1270660 w 2321626"/>
              <a:gd name="connsiteY26" fmla="*/ 1870363 h 2125683"/>
              <a:gd name="connsiteX27" fmla="*/ 1157844 w 2321626"/>
              <a:gd name="connsiteY27" fmla="*/ 1989117 h 2125683"/>
              <a:gd name="connsiteX28" fmla="*/ 1092530 w 2321626"/>
              <a:gd name="connsiteY28" fmla="*/ 2030680 h 2125683"/>
              <a:gd name="connsiteX29" fmla="*/ 961902 w 2321626"/>
              <a:gd name="connsiteY29" fmla="*/ 2107870 h 2125683"/>
              <a:gd name="connsiteX30" fmla="*/ 795647 w 2321626"/>
              <a:gd name="connsiteY30" fmla="*/ 2125683 h 2125683"/>
              <a:gd name="connsiteX31" fmla="*/ 682831 w 2321626"/>
              <a:gd name="connsiteY31" fmla="*/ 1935678 h 2125683"/>
              <a:gd name="connsiteX32" fmla="*/ 670956 w 2321626"/>
              <a:gd name="connsiteY32" fmla="*/ 1656608 h 2125683"/>
              <a:gd name="connsiteX33" fmla="*/ 694707 w 2321626"/>
              <a:gd name="connsiteY33" fmla="*/ 1591293 h 2125683"/>
              <a:gd name="connsiteX34" fmla="*/ 789709 w 2321626"/>
              <a:gd name="connsiteY34" fmla="*/ 1496291 h 2125683"/>
              <a:gd name="connsiteX35" fmla="*/ 849086 w 2321626"/>
              <a:gd name="connsiteY35" fmla="*/ 1282535 h 2125683"/>
              <a:gd name="connsiteX36" fmla="*/ 617517 w 2321626"/>
              <a:gd name="connsiteY36" fmla="*/ 1056904 h 2125683"/>
              <a:gd name="connsiteX37" fmla="*/ 439386 w 2321626"/>
              <a:gd name="connsiteY37" fmla="*/ 997527 h 2125683"/>
              <a:gd name="connsiteX38" fmla="*/ 344385 w 2321626"/>
              <a:gd name="connsiteY38" fmla="*/ 991589 h 2125683"/>
              <a:gd name="connsiteX39" fmla="*/ 279071 w 2321626"/>
              <a:gd name="connsiteY39" fmla="*/ 926275 h 2125683"/>
              <a:gd name="connsiteX40" fmla="*/ 237507 w 2321626"/>
              <a:gd name="connsiteY40" fmla="*/ 855022 h 2125683"/>
              <a:gd name="connsiteX41" fmla="*/ 261257 w 2321626"/>
              <a:gd name="connsiteY41" fmla="*/ 795647 h 2125683"/>
              <a:gd name="connsiteX42" fmla="*/ 231569 w 2321626"/>
              <a:gd name="connsiteY42" fmla="*/ 736270 h 2125683"/>
              <a:gd name="connsiteX43" fmla="*/ 273133 w 2321626"/>
              <a:gd name="connsiteY43" fmla="*/ 742208 h 2125683"/>
              <a:gd name="connsiteX44" fmla="*/ 112816 w 2321626"/>
              <a:gd name="connsiteY44" fmla="*/ 694706 h 2125683"/>
              <a:gd name="connsiteX45" fmla="*/ 83127 w 2321626"/>
              <a:gd name="connsiteY45" fmla="*/ 558140 h 2125683"/>
              <a:gd name="connsiteX46" fmla="*/ 0 w 2321626"/>
              <a:gd name="connsiteY46" fmla="*/ 445325 h 2125683"/>
              <a:gd name="connsiteX47" fmla="*/ 17813 w 2321626"/>
              <a:gd name="connsiteY47" fmla="*/ 356260 h 2125683"/>
              <a:gd name="connsiteX48" fmla="*/ 65314 w 2321626"/>
              <a:gd name="connsiteY48" fmla="*/ 249382 h 2125683"/>
              <a:gd name="connsiteX49" fmla="*/ 17813 w 2321626"/>
              <a:gd name="connsiteY49" fmla="*/ 47501 h 2125683"/>
              <a:gd name="connsiteX50" fmla="*/ 112816 w 2321626"/>
              <a:gd name="connsiteY50" fmla="*/ 83127 h 2125683"/>
              <a:gd name="connsiteX51" fmla="*/ 184068 w 2321626"/>
              <a:gd name="connsiteY51" fmla="*/ 112815 h 2125683"/>
              <a:gd name="connsiteX52" fmla="*/ 243444 w 2321626"/>
              <a:gd name="connsiteY52" fmla="*/ 112815 h 2125683"/>
              <a:gd name="connsiteX53" fmla="*/ 368135 w 2321626"/>
              <a:gd name="connsiteY53" fmla="*/ 106878 h 2125683"/>
              <a:gd name="connsiteX0" fmla="*/ 368135 w 2321626"/>
              <a:gd name="connsiteY0" fmla="*/ 237507 h 2256312"/>
              <a:gd name="connsiteX1" fmla="*/ 421574 w 2321626"/>
              <a:gd name="connsiteY1" fmla="*/ 195943 h 2256312"/>
              <a:gd name="connsiteX2" fmla="*/ 433450 w 2321626"/>
              <a:gd name="connsiteY2" fmla="*/ 130629 h 2256312"/>
              <a:gd name="connsiteX3" fmla="*/ 748146 w 2321626"/>
              <a:gd name="connsiteY3" fmla="*/ 172192 h 2256312"/>
              <a:gd name="connsiteX4" fmla="*/ 872837 w 2321626"/>
              <a:gd name="connsiteY4" fmla="*/ 219694 h 2256312"/>
              <a:gd name="connsiteX5" fmla="*/ 1116280 w 2321626"/>
              <a:gd name="connsiteY5" fmla="*/ 0 h 2256312"/>
              <a:gd name="connsiteX6" fmla="*/ 1033153 w 2321626"/>
              <a:gd name="connsiteY6" fmla="*/ 439387 h 2256312"/>
              <a:gd name="connsiteX7" fmla="*/ 1217221 w 2321626"/>
              <a:gd name="connsiteY7" fmla="*/ 344385 h 2256312"/>
              <a:gd name="connsiteX8" fmla="*/ 1407226 w 2321626"/>
              <a:gd name="connsiteY8" fmla="*/ 421574 h 2256312"/>
              <a:gd name="connsiteX9" fmla="*/ 1656608 w 2321626"/>
              <a:gd name="connsiteY9" fmla="*/ 522515 h 2256312"/>
              <a:gd name="connsiteX10" fmla="*/ 1739735 w 2321626"/>
              <a:gd name="connsiteY10" fmla="*/ 510639 h 2256312"/>
              <a:gd name="connsiteX11" fmla="*/ 1739735 w 2321626"/>
              <a:gd name="connsiteY11" fmla="*/ 510639 h 2256312"/>
              <a:gd name="connsiteX12" fmla="*/ 2113808 w 2321626"/>
              <a:gd name="connsiteY12" fmla="*/ 564078 h 2256312"/>
              <a:gd name="connsiteX13" fmla="*/ 2238499 w 2321626"/>
              <a:gd name="connsiteY13" fmla="*/ 516577 h 2256312"/>
              <a:gd name="connsiteX14" fmla="*/ 2244437 w 2321626"/>
              <a:gd name="connsiteY14" fmla="*/ 516577 h 2256312"/>
              <a:gd name="connsiteX15" fmla="*/ 2303813 w 2321626"/>
              <a:gd name="connsiteY15" fmla="*/ 665018 h 2256312"/>
              <a:gd name="connsiteX16" fmla="*/ 2321626 w 2321626"/>
              <a:gd name="connsiteY16" fmla="*/ 920338 h 2256312"/>
              <a:gd name="connsiteX17" fmla="*/ 2280063 w 2321626"/>
              <a:gd name="connsiteY17" fmla="*/ 1080655 h 2256312"/>
              <a:gd name="connsiteX18" fmla="*/ 2137559 w 2321626"/>
              <a:gd name="connsiteY18" fmla="*/ 1122218 h 2256312"/>
              <a:gd name="connsiteX19" fmla="*/ 2060369 w 2321626"/>
              <a:gd name="connsiteY19" fmla="*/ 1134094 h 2256312"/>
              <a:gd name="connsiteX20" fmla="*/ 1977242 w 2321626"/>
              <a:gd name="connsiteY20" fmla="*/ 1246909 h 2256312"/>
              <a:gd name="connsiteX21" fmla="*/ 1840676 w 2321626"/>
              <a:gd name="connsiteY21" fmla="*/ 1442852 h 2256312"/>
              <a:gd name="connsiteX22" fmla="*/ 1698172 w 2321626"/>
              <a:gd name="connsiteY22" fmla="*/ 1591294 h 2256312"/>
              <a:gd name="connsiteX23" fmla="*/ 1567543 w 2321626"/>
              <a:gd name="connsiteY23" fmla="*/ 1680359 h 2256312"/>
              <a:gd name="connsiteX24" fmla="*/ 1567543 w 2321626"/>
              <a:gd name="connsiteY24" fmla="*/ 1668483 h 2256312"/>
              <a:gd name="connsiteX25" fmla="*/ 1425039 w 2321626"/>
              <a:gd name="connsiteY25" fmla="*/ 1822863 h 2256312"/>
              <a:gd name="connsiteX26" fmla="*/ 1270660 w 2321626"/>
              <a:gd name="connsiteY26" fmla="*/ 2000992 h 2256312"/>
              <a:gd name="connsiteX27" fmla="*/ 1157844 w 2321626"/>
              <a:gd name="connsiteY27" fmla="*/ 2119746 h 2256312"/>
              <a:gd name="connsiteX28" fmla="*/ 1092530 w 2321626"/>
              <a:gd name="connsiteY28" fmla="*/ 2161309 h 2256312"/>
              <a:gd name="connsiteX29" fmla="*/ 961902 w 2321626"/>
              <a:gd name="connsiteY29" fmla="*/ 2238499 h 2256312"/>
              <a:gd name="connsiteX30" fmla="*/ 795647 w 2321626"/>
              <a:gd name="connsiteY30" fmla="*/ 2256312 h 2256312"/>
              <a:gd name="connsiteX31" fmla="*/ 682831 w 2321626"/>
              <a:gd name="connsiteY31" fmla="*/ 2066307 h 2256312"/>
              <a:gd name="connsiteX32" fmla="*/ 670956 w 2321626"/>
              <a:gd name="connsiteY32" fmla="*/ 1787237 h 2256312"/>
              <a:gd name="connsiteX33" fmla="*/ 694707 w 2321626"/>
              <a:gd name="connsiteY33" fmla="*/ 1721922 h 2256312"/>
              <a:gd name="connsiteX34" fmla="*/ 789709 w 2321626"/>
              <a:gd name="connsiteY34" fmla="*/ 1626920 h 2256312"/>
              <a:gd name="connsiteX35" fmla="*/ 849086 w 2321626"/>
              <a:gd name="connsiteY35" fmla="*/ 1413164 h 2256312"/>
              <a:gd name="connsiteX36" fmla="*/ 617517 w 2321626"/>
              <a:gd name="connsiteY36" fmla="*/ 1187533 h 2256312"/>
              <a:gd name="connsiteX37" fmla="*/ 439386 w 2321626"/>
              <a:gd name="connsiteY37" fmla="*/ 1128156 h 2256312"/>
              <a:gd name="connsiteX38" fmla="*/ 344385 w 2321626"/>
              <a:gd name="connsiteY38" fmla="*/ 1122218 h 2256312"/>
              <a:gd name="connsiteX39" fmla="*/ 279071 w 2321626"/>
              <a:gd name="connsiteY39" fmla="*/ 1056904 h 2256312"/>
              <a:gd name="connsiteX40" fmla="*/ 237507 w 2321626"/>
              <a:gd name="connsiteY40" fmla="*/ 985651 h 2256312"/>
              <a:gd name="connsiteX41" fmla="*/ 261257 w 2321626"/>
              <a:gd name="connsiteY41" fmla="*/ 926276 h 2256312"/>
              <a:gd name="connsiteX42" fmla="*/ 231569 w 2321626"/>
              <a:gd name="connsiteY42" fmla="*/ 866899 h 2256312"/>
              <a:gd name="connsiteX43" fmla="*/ 273133 w 2321626"/>
              <a:gd name="connsiteY43" fmla="*/ 872837 h 2256312"/>
              <a:gd name="connsiteX44" fmla="*/ 112816 w 2321626"/>
              <a:gd name="connsiteY44" fmla="*/ 825335 h 2256312"/>
              <a:gd name="connsiteX45" fmla="*/ 83127 w 2321626"/>
              <a:gd name="connsiteY45" fmla="*/ 688769 h 2256312"/>
              <a:gd name="connsiteX46" fmla="*/ 0 w 2321626"/>
              <a:gd name="connsiteY46" fmla="*/ 575954 h 2256312"/>
              <a:gd name="connsiteX47" fmla="*/ 17813 w 2321626"/>
              <a:gd name="connsiteY47" fmla="*/ 486889 h 2256312"/>
              <a:gd name="connsiteX48" fmla="*/ 65314 w 2321626"/>
              <a:gd name="connsiteY48" fmla="*/ 380011 h 2256312"/>
              <a:gd name="connsiteX49" fmla="*/ 17813 w 2321626"/>
              <a:gd name="connsiteY49" fmla="*/ 178130 h 2256312"/>
              <a:gd name="connsiteX50" fmla="*/ 112816 w 2321626"/>
              <a:gd name="connsiteY50" fmla="*/ 213756 h 2256312"/>
              <a:gd name="connsiteX51" fmla="*/ 184068 w 2321626"/>
              <a:gd name="connsiteY51" fmla="*/ 243444 h 2256312"/>
              <a:gd name="connsiteX52" fmla="*/ 243444 w 2321626"/>
              <a:gd name="connsiteY52" fmla="*/ 243444 h 2256312"/>
              <a:gd name="connsiteX53" fmla="*/ 368135 w 2321626"/>
              <a:gd name="connsiteY53" fmla="*/ 237507 h 2256312"/>
              <a:gd name="connsiteX0" fmla="*/ 368135 w 2321626"/>
              <a:gd name="connsiteY0" fmla="*/ 475013 h 2493818"/>
              <a:gd name="connsiteX1" fmla="*/ 421574 w 2321626"/>
              <a:gd name="connsiteY1" fmla="*/ 433449 h 2493818"/>
              <a:gd name="connsiteX2" fmla="*/ 433450 w 2321626"/>
              <a:gd name="connsiteY2" fmla="*/ 368135 h 2493818"/>
              <a:gd name="connsiteX3" fmla="*/ 748146 w 2321626"/>
              <a:gd name="connsiteY3" fmla="*/ 409698 h 2493818"/>
              <a:gd name="connsiteX4" fmla="*/ 872837 w 2321626"/>
              <a:gd name="connsiteY4" fmla="*/ 457200 h 2493818"/>
              <a:gd name="connsiteX5" fmla="*/ 1116280 w 2321626"/>
              <a:gd name="connsiteY5" fmla="*/ 237506 h 2493818"/>
              <a:gd name="connsiteX6" fmla="*/ 1383476 w 2321626"/>
              <a:gd name="connsiteY6" fmla="*/ 0 h 2493818"/>
              <a:gd name="connsiteX7" fmla="*/ 1217221 w 2321626"/>
              <a:gd name="connsiteY7" fmla="*/ 581891 h 2493818"/>
              <a:gd name="connsiteX8" fmla="*/ 1407226 w 2321626"/>
              <a:gd name="connsiteY8" fmla="*/ 659080 h 2493818"/>
              <a:gd name="connsiteX9" fmla="*/ 1656608 w 2321626"/>
              <a:gd name="connsiteY9" fmla="*/ 760021 h 2493818"/>
              <a:gd name="connsiteX10" fmla="*/ 1739735 w 2321626"/>
              <a:gd name="connsiteY10" fmla="*/ 748145 h 2493818"/>
              <a:gd name="connsiteX11" fmla="*/ 1739735 w 2321626"/>
              <a:gd name="connsiteY11" fmla="*/ 748145 h 2493818"/>
              <a:gd name="connsiteX12" fmla="*/ 2113808 w 2321626"/>
              <a:gd name="connsiteY12" fmla="*/ 801584 h 2493818"/>
              <a:gd name="connsiteX13" fmla="*/ 2238499 w 2321626"/>
              <a:gd name="connsiteY13" fmla="*/ 754083 h 2493818"/>
              <a:gd name="connsiteX14" fmla="*/ 2244437 w 2321626"/>
              <a:gd name="connsiteY14" fmla="*/ 754083 h 2493818"/>
              <a:gd name="connsiteX15" fmla="*/ 2303813 w 2321626"/>
              <a:gd name="connsiteY15" fmla="*/ 902524 h 2493818"/>
              <a:gd name="connsiteX16" fmla="*/ 2321626 w 2321626"/>
              <a:gd name="connsiteY16" fmla="*/ 1157844 h 2493818"/>
              <a:gd name="connsiteX17" fmla="*/ 2280063 w 2321626"/>
              <a:gd name="connsiteY17" fmla="*/ 1318161 h 2493818"/>
              <a:gd name="connsiteX18" fmla="*/ 2137559 w 2321626"/>
              <a:gd name="connsiteY18" fmla="*/ 1359724 h 2493818"/>
              <a:gd name="connsiteX19" fmla="*/ 2060369 w 2321626"/>
              <a:gd name="connsiteY19" fmla="*/ 1371600 h 2493818"/>
              <a:gd name="connsiteX20" fmla="*/ 1977242 w 2321626"/>
              <a:gd name="connsiteY20" fmla="*/ 1484415 h 2493818"/>
              <a:gd name="connsiteX21" fmla="*/ 1840676 w 2321626"/>
              <a:gd name="connsiteY21" fmla="*/ 1680358 h 2493818"/>
              <a:gd name="connsiteX22" fmla="*/ 1698172 w 2321626"/>
              <a:gd name="connsiteY22" fmla="*/ 1828800 h 2493818"/>
              <a:gd name="connsiteX23" fmla="*/ 1567543 w 2321626"/>
              <a:gd name="connsiteY23" fmla="*/ 1917865 h 2493818"/>
              <a:gd name="connsiteX24" fmla="*/ 1567543 w 2321626"/>
              <a:gd name="connsiteY24" fmla="*/ 1905989 h 2493818"/>
              <a:gd name="connsiteX25" fmla="*/ 1425039 w 2321626"/>
              <a:gd name="connsiteY25" fmla="*/ 2060369 h 2493818"/>
              <a:gd name="connsiteX26" fmla="*/ 1270660 w 2321626"/>
              <a:gd name="connsiteY26" fmla="*/ 2238498 h 2493818"/>
              <a:gd name="connsiteX27" fmla="*/ 1157844 w 2321626"/>
              <a:gd name="connsiteY27" fmla="*/ 2357252 h 2493818"/>
              <a:gd name="connsiteX28" fmla="*/ 1092530 w 2321626"/>
              <a:gd name="connsiteY28" fmla="*/ 2398815 h 2493818"/>
              <a:gd name="connsiteX29" fmla="*/ 961902 w 2321626"/>
              <a:gd name="connsiteY29" fmla="*/ 2476005 h 2493818"/>
              <a:gd name="connsiteX30" fmla="*/ 795647 w 2321626"/>
              <a:gd name="connsiteY30" fmla="*/ 2493818 h 2493818"/>
              <a:gd name="connsiteX31" fmla="*/ 682831 w 2321626"/>
              <a:gd name="connsiteY31" fmla="*/ 2303813 h 2493818"/>
              <a:gd name="connsiteX32" fmla="*/ 670956 w 2321626"/>
              <a:gd name="connsiteY32" fmla="*/ 2024743 h 2493818"/>
              <a:gd name="connsiteX33" fmla="*/ 694707 w 2321626"/>
              <a:gd name="connsiteY33" fmla="*/ 1959428 h 2493818"/>
              <a:gd name="connsiteX34" fmla="*/ 789709 w 2321626"/>
              <a:gd name="connsiteY34" fmla="*/ 1864426 h 2493818"/>
              <a:gd name="connsiteX35" fmla="*/ 849086 w 2321626"/>
              <a:gd name="connsiteY35" fmla="*/ 1650670 h 2493818"/>
              <a:gd name="connsiteX36" fmla="*/ 617517 w 2321626"/>
              <a:gd name="connsiteY36" fmla="*/ 1425039 h 2493818"/>
              <a:gd name="connsiteX37" fmla="*/ 439386 w 2321626"/>
              <a:gd name="connsiteY37" fmla="*/ 1365662 h 2493818"/>
              <a:gd name="connsiteX38" fmla="*/ 344385 w 2321626"/>
              <a:gd name="connsiteY38" fmla="*/ 1359724 h 2493818"/>
              <a:gd name="connsiteX39" fmla="*/ 279071 w 2321626"/>
              <a:gd name="connsiteY39" fmla="*/ 1294410 h 2493818"/>
              <a:gd name="connsiteX40" fmla="*/ 237507 w 2321626"/>
              <a:gd name="connsiteY40" fmla="*/ 1223157 h 2493818"/>
              <a:gd name="connsiteX41" fmla="*/ 261257 w 2321626"/>
              <a:gd name="connsiteY41" fmla="*/ 1163782 h 2493818"/>
              <a:gd name="connsiteX42" fmla="*/ 231569 w 2321626"/>
              <a:gd name="connsiteY42" fmla="*/ 1104405 h 2493818"/>
              <a:gd name="connsiteX43" fmla="*/ 273133 w 2321626"/>
              <a:gd name="connsiteY43" fmla="*/ 1110343 h 2493818"/>
              <a:gd name="connsiteX44" fmla="*/ 112816 w 2321626"/>
              <a:gd name="connsiteY44" fmla="*/ 1062841 h 2493818"/>
              <a:gd name="connsiteX45" fmla="*/ 83127 w 2321626"/>
              <a:gd name="connsiteY45" fmla="*/ 926275 h 2493818"/>
              <a:gd name="connsiteX46" fmla="*/ 0 w 2321626"/>
              <a:gd name="connsiteY46" fmla="*/ 813460 h 2493818"/>
              <a:gd name="connsiteX47" fmla="*/ 17813 w 2321626"/>
              <a:gd name="connsiteY47" fmla="*/ 724395 h 2493818"/>
              <a:gd name="connsiteX48" fmla="*/ 65314 w 2321626"/>
              <a:gd name="connsiteY48" fmla="*/ 617517 h 2493818"/>
              <a:gd name="connsiteX49" fmla="*/ 17813 w 2321626"/>
              <a:gd name="connsiteY49" fmla="*/ 415636 h 2493818"/>
              <a:gd name="connsiteX50" fmla="*/ 112816 w 2321626"/>
              <a:gd name="connsiteY50" fmla="*/ 451262 h 2493818"/>
              <a:gd name="connsiteX51" fmla="*/ 184068 w 2321626"/>
              <a:gd name="connsiteY51" fmla="*/ 480950 h 2493818"/>
              <a:gd name="connsiteX52" fmla="*/ 243444 w 2321626"/>
              <a:gd name="connsiteY52" fmla="*/ 480950 h 2493818"/>
              <a:gd name="connsiteX53" fmla="*/ 368135 w 2321626"/>
              <a:gd name="connsiteY53" fmla="*/ 475013 h 2493818"/>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407226 w 2321626"/>
              <a:gd name="connsiteY8" fmla="*/ 801584 h 2636322"/>
              <a:gd name="connsiteX9" fmla="*/ 1656608 w 2321626"/>
              <a:gd name="connsiteY9" fmla="*/ 902525 h 2636322"/>
              <a:gd name="connsiteX10" fmla="*/ 1739735 w 2321626"/>
              <a:gd name="connsiteY10" fmla="*/ 890649 h 2636322"/>
              <a:gd name="connsiteX11" fmla="*/ 1739735 w 2321626"/>
              <a:gd name="connsiteY11" fmla="*/ 890649 h 2636322"/>
              <a:gd name="connsiteX12" fmla="*/ 2113808 w 2321626"/>
              <a:gd name="connsiteY12" fmla="*/ 94408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56608 w 2321626"/>
              <a:gd name="connsiteY9" fmla="*/ 902525 h 2636322"/>
              <a:gd name="connsiteX10" fmla="*/ 1739735 w 2321626"/>
              <a:gd name="connsiteY10" fmla="*/ 890649 h 2636322"/>
              <a:gd name="connsiteX11" fmla="*/ 1739735 w 2321626"/>
              <a:gd name="connsiteY11" fmla="*/ 890649 h 2636322"/>
              <a:gd name="connsiteX12" fmla="*/ 2113808 w 2321626"/>
              <a:gd name="connsiteY12" fmla="*/ 94408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733797 w 2321626"/>
              <a:gd name="connsiteY9" fmla="*/ 825335 h 2636322"/>
              <a:gd name="connsiteX10" fmla="*/ 1739735 w 2321626"/>
              <a:gd name="connsiteY10" fmla="*/ 890649 h 2636322"/>
              <a:gd name="connsiteX11" fmla="*/ 1739735 w 2321626"/>
              <a:gd name="connsiteY11" fmla="*/ 890649 h 2636322"/>
              <a:gd name="connsiteX12" fmla="*/ 2113808 w 2321626"/>
              <a:gd name="connsiteY12" fmla="*/ 94408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733797 w 2321626"/>
              <a:gd name="connsiteY9" fmla="*/ 825335 h 2636322"/>
              <a:gd name="connsiteX10" fmla="*/ 1739735 w 2321626"/>
              <a:gd name="connsiteY10" fmla="*/ 890649 h 2636322"/>
              <a:gd name="connsiteX11" fmla="*/ 1662546 w 2321626"/>
              <a:gd name="connsiteY11" fmla="*/ 973776 h 2636322"/>
              <a:gd name="connsiteX12" fmla="*/ 2113808 w 2321626"/>
              <a:gd name="connsiteY12" fmla="*/ 94408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739735 w 2321626"/>
              <a:gd name="connsiteY10" fmla="*/ 890649 h 2636322"/>
              <a:gd name="connsiteX11" fmla="*/ 1662546 w 2321626"/>
              <a:gd name="connsiteY11" fmla="*/ 973776 h 2636322"/>
              <a:gd name="connsiteX12" fmla="*/ 2113808 w 2321626"/>
              <a:gd name="connsiteY12" fmla="*/ 94408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74421 w 2321626"/>
              <a:gd name="connsiteY10" fmla="*/ 878774 h 2636322"/>
              <a:gd name="connsiteX11" fmla="*/ 1662546 w 2321626"/>
              <a:gd name="connsiteY11" fmla="*/ 973776 h 2636322"/>
              <a:gd name="connsiteX12" fmla="*/ 2113808 w 2321626"/>
              <a:gd name="connsiteY12" fmla="*/ 94408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2113808 w 2321626"/>
              <a:gd name="connsiteY11" fmla="*/ 944088 h 2636322"/>
              <a:gd name="connsiteX12" fmla="*/ 2238499 w 2321626"/>
              <a:gd name="connsiteY12" fmla="*/ 896587 h 2636322"/>
              <a:gd name="connsiteX13" fmla="*/ 2244437 w 2321626"/>
              <a:gd name="connsiteY13" fmla="*/ 896587 h 2636322"/>
              <a:gd name="connsiteX14" fmla="*/ 2303813 w 2321626"/>
              <a:gd name="connsiteY14" fmla="*/ 1045028 h 2636322"/>
              <a:gd name="connsiteX15" fmla="*/ 2321626 w 2321626"/>
              <a:gd name="connsiteY15" fmla="*/ 1300348 h 2636322"/>
              <a:gd name="connsiteX16" fmla="*/ 2280063 w 2321626"/>
              <a:gd name="connsiteY16" fmla="*/ 1460665 h 2636322"/>
              <a:gd name="connsiteX17" fmla="*/ 2137559 w 2321626"/>
              <a:gd name="connsiteY17" fmla="*/ 1502228 h 2636322"/>
              <a:gd name="connsiteX18" fmla="*/ 2060369 w 2321626"/>
              <a:gd name="connsiteY18" fmla="*/ 1514104 h 2636322"/>
              <a:gd name="connsiteX19" fmla="*/ 1977242 w 2321626"/>
              <a:gd name="connsiteY19" fmla="*/ 1626919 h 2636322"/>
              <a:gd name="connsiteX20" fmla="*/ 1840676 w 2321626"/>
              <a:gd name="connsiteY20" fmla="*/ 1822862 h 2636322"/>
              <a:gd name="connsiteX21" fmla="*/ 1698172 w 2321626"/>
              <a:gd name="connsiteY21" fmla="*/ 1971304 h 2636322"/>
              <a:gd name="connsiteX22" fmla="*/ 1567543 w 2321626"/>
              <a:gd name="connsiteY22" fmla="*/ 2060369 h 2636322"/>
              <a:gd name="connsiteX23" fmla="*/ 1567543 w 2321626"/>
              <a:gd name="connsiteY23" fmla="*/ 2048493 h 2636322"/>
              <a:gd name="connsiteX24" fmla="*/ 1425039 w 2321626"/>
              <a:gd name="connsiteY24" fmla="*/ 2202873 h 2636322"/>
              <a:gd name="connsiteX25" fmla="*/ 1270660 w 2321626"/>
              <a:gd name="connsiteY25" fmla="*/ 2381002 h 2636322"/>
              <a:gd name="connsiteX26" fmla="*/ 1157844 w 2321626"/>
              <a:gd name="connsiteY26" fmla="*/ 2499756 h 2636322"/>
              <a:gd name="connsiteX27" fmla="*/ 1092530 w 2321626"/>
              <a:gd name="connsiteY27" fmla="*/ 2541319 h 2636322"/>
              <a:gd name="connsiteX28" fmla="*/ 961902 w 2321626"/>
              <a:gd name="connsiteY28" fmla="*/ 2618509 h 2636322"/>
              <a:gd name="connsiteX29" fmla="*/ 795647 w 2321626"/>
              <a:gd name="connsiteY29" fmla="*/ 2636322 h 2636322"/>
              <a:gd name="connsiteX30" fmla="*/ 682831 w 2321626"/>
              <a:gd name="connsiteY30" fmla="*/ 2446317 h 2636322"/>
              <a:gd name="connsiteX31" fmla="*/ 670956 w 2321626"/>
              <a:gd name="connsiteY31" fmla="*/ 2167247 h 2636322"/>
              <a:gd name="connsiteX32" fmla="*/ 694707 w 2321626"/>
              <a:gd name="connsiteY32" fmla="*/ 2101932 h 2636322"/>
              <a:gd name="connsiteX33" fmla="*/ 789709 w 2321626"/>
              <a:gd name="connsiteY33" fmla="*/ 2006930 h 2636322"/>
              <a:gd name="connsiteX34" fmla="*/ 849086 w 2321626"/>
              <a:gd name="connsiteY34" fmla="*/ 1793174 h 2636322"/>
              <a:gd name="connsiteX35" fmla="*/ 617517 w 2321626"/>
              <a:gd name="connsiteY35" fmla="*/ 1567543 h 2636322"/>
              <a:gd name="connsiteX36" fmla="*/ 439386 w 2321626"/>
              <a:gd name="connsiteY36" fmla="*/ 1508166 h 2636322"/>
              <a:gd name="connsiteX37" fmla="*/ 344385 w 2321626"/>
              <a:gd name="connsiteY37" fmla="*/ 1502228 h 2636322"/>
              <a:gd name="connsiteX38" fmla="*/ 279071 w 2321626"/>
              <a:gd name="connsiteY38" fmla="*/ 1436914 h 2636322"/>
              <a:gd name="connsiteX39" fmla="*/ 237507 w 2321626"/>
              <a:gd name="connsiteY39" fmla="*/ 1365661 h 2636322"/>
              <a:gd name="connsiteX40" fmla="*/ 261257 w 2321626"/>
              <a:gd name="connsiteY40" fmla="*/ 1306286 h 2636322"/>
              <a:gd name="connsiteX41" fmla="*/ 231569 w 2321626"/>
              <a:gd name="connsiteY41" fmla="*/ 1246909 h 2636322"/>
              <a:gd name="connsiteX42" fmla="*/ 273133 w 2321626"/>
              <a:gd name="connsiteY42" fmla="*/ 1252847 h 2636322"/>
              <a:gd name="connsiteX43" fmla="*/ 112816 w 2321626"/>
              <a:gd name="connsiteY43" fmla="*/ 1205345 h 2636322"/>
              <a:gd name="connsiteX44" fmla="*/ 83127 w 2321626"/>
              <a:gd name="connsiteY44" fmla="*/ 1068779 h 2636322"/>
              <a:gd name="connsiteX45" fmla="*/ 0 w 2321626"/>
              <a:gd name="connsiteY45" fmla="*/ 955964 h 2636322"/>
              <a:gd name="connsiteX46" fmla="*/ 17813 w 2321626"/>
              <a:gd name="connsiteY46" fmla="*/ 866899 h 2636322"/>
              <a:gd name="connsiteX47" fmla="*/ 65314 w 2321626"/>
              <a:gd name="connsiteY47" fmla="*/ 760021 h 2636322"/>
              <a:gd name="connsiteX48" fmla="*/ 17813 w 2321626"/>
              <a:gd name="connsiteY48" fmla="*/ 558140 h 2636322"/>
              <a:gd name="connsiteX49" fmla="*/ 112816 w 2321626"/>
              <a:gd name="connsiteY49" fmla="*/ 593766 h 2636322"/>
              <a:gd name="connsiteX50" fmla="*/ 184068 w 2321626"/>
              <a:gd name="connsiteY50" fmla="*/ 623454 h 2636322"/>
              <a:gd name="connsiteX51" fmla="*/ 243444 w 2321626"/>
              <a:gd name="connsiteY51" fmla="*/ 623454 h 2636322"/>
              <a:gd name="connsiteX52" fmla="*/ 368135 w 2321626"/>
              <a:gd name="connsiteY52"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2113808 w 2321626"/>
              <a:gd name="connsiteY11" fmla="*/ 944088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2113808 w 2321626"/>
              <a:gd name="connsiteY11" fmla="*/ 944088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2113808 w 2321626"/>
              <a:gd name="connsiteY11" fmla="*/ 944088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2113808 w 2321626"/>
              <a:gd name="connsiteY11" fmla="*/ 944088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2113808 w 2321626"/>
              <a:gd name="connsiteY11" fmla="*/ 944088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1715984 w 2321626"/>
              <a:gd name="connsiteY11" fmla="*/ 1033153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1715984 w 2321626"/>
              <a:gd name="connsiteY11" fmla="*/ 1033153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368135 w 2321626"/>
              <a:gd name="connsiteY0" fmla="*/ 617517 h 2636322"/>
              <a:gd name="connsiteX1" fmla="*/ 421574 w 2321626"/>
              <a:gd name="connsiteY1" fmla="*/ 575953 h 2636322"/>
              <a:gd name="connsiteX2" fmla="*/ 433450 w 2321626"/>
              <a:gd name="connsiteY2" fmla="*/ 510639 h 2636322"/>
              <a:gd name="connsiteX3" fmla="*/ 748146 w 2321626"/>
              <a:gd name="connsiteY3" fmla="*/ 552202 h 2636322"/>
              <a:gd name="connsiteX4" fmla="*/ 872837 w 2321626"/>
              <a:gd name="connsiteY4" fmla="*/ 599704 h 2636322"/>
              <a:gd name="connsiteX5" fmla="*/ 1116280 w 2321626"/>
              <a:gd name="connsiteY5" fmla="*/ 380010 h 2636322"/>
              <a:gd name="connsiteX6" fmla="*/ 1383476 w 2321626"/>
              <a:gd name="connsiteY6" fmla="*/ 142504 h 2636322"/>
              <a:gd name="connsiteX7" fmla="*/ 1680359 w 2321626"/>
              <a:gd name="connsiteY7" fmla="*/ 0 h 2636322"/>
              <a:gd name="connsiteX8" fmla="*/ 1882239 w 2321626"/>
              <a:gd name="connsiteY8" fmla="*/ 362197 h 2636322"/>
              <a:gd name="connsiteX9" fmla="*/ 1698171 w 2321626"/>
              <a:gd name="connsiteY9" fmla="*/ 789709 h 2636322"/>
              <a:gd name="connsiteX10" fmla="*/ 1662546 w 2321626"/>
              <a:gd name="connsiteY10" fmla="*/ 973776 h 2636322"/>
              <a:gd name="connsiteX11" fmla="*/ 1715984 w 2321626"/>
              <a:gd name="connsiteY11" fmla="*/ 1033153 h 2636322"/>
              <a:gd name="connsiteX12" fmla="*/ 1692234 w 2321626"/>
              <a:gd name="connsiteY12" fmla="*/ 1199408 h 2636322"/>
              <a:gd name="connsiteX13" fmla="*/ 2238499 w 2321626"/>
              <a:gd name="connsiteY13" fmla="*/ 896587 h 2636322"/>
              <a:gd name="connsiteX14" fmla="*/ 2244437 w 2321626"/>
              <a:gd name="connsiteY14" fmla="*/ 896587 h 2636322"/>
              <a:gd name="connsiteX15" fmla="*/ 2303813 w 2321626"/>
              <a:gd name="connsiteY15" fmla="*/ 1045028 h 2636322"/>
              <a:gd name="connsiteX16" fmla="*/ 2321626 w 2321626"/>
              <a:gd name="connsiteY16" fmla="*/ 1300348 h 2636322"/>
              <a:gd name="connsiteX17" fmla="*/ 2280063 w 2321626"/>
              <a:gd name="connsiteY17" fmla="*/ 1460665 h 2636322"/>
              <a:gd name="connsiteX18" fmla="*/ 2137559 w 2321626"/>
              <a:gd name="connsiteY18" fmla="*/ 1502228 h 2636322"/>
              <a:gd name="connsiteX19" fmla="*/ 2060369 w 2321626"/>
              <a:gd name="connsiteY19" fmla="*/ 1514104 h 2636322"/>
              <a:gd name="connsiteX20" fmla="*/ 1977242 w 2321626"/>
              <a:gd name="connsiteY20" fmla="*/ 1626919 h 2636322"/>
              <a:gd name="connsiteX21" fmla="*/ 1840676 w 2321626"/>
              <a:gd name="connsiteY21" fmla="*/ 1822862 h 2636322"/>
              <a:gd name="connsiteX22" fmla="*/ 1698172 w 2321626"/>
              <a:gd name="connsiteY22" fmla="*/ 1971304 h 2636322"/>
              <a:gd name="connsiteX23" fmla="*/ 1567543 w 2321626"/>
              <a:gd name="connsiteY23" fmla="*/ 2060369 h 2636322"/>
              <a:gd name="connsiteX24" fmla="*/ 1567543 w 2321626"/>
              <a:gd name="connsiteY24" fmla="*/ 2048493 h 2636322"/>
              <a:gd name="connsiteX25" fmla="*/ 1425039 w 2321626"/>
              <a:gd name="connsiteY25" fmla="*/ 2202873 h 2636322"/>
              <a:gd name="connsiteX26" fmla="*/ 1270660 w 2321626"/>
              <a:gd name="connsiteY26" fmla="*/ 2381002 h 2636322"/>
              <a:gd name="connsiteX27" fmla="*/ 1157844 w 2321626"/>
              <a:gd name="connsiteY27" fmla="*/ 2499756 h 2636322"/>
              <a:gd name="connsiteX28" fmla="*/ 1092530 w 2321626"/>
              <a:gd name="connsiteY28" fmla="*/ 2541319 h 2636322"/>
              <a:gd name="connsiteX29" fmla="*/ 961902 w 2321626"/>
              <a:gd name="connsiteY29" fmla="*/ 2618509 h 2636322"/>
              <a:gd name="connsiteX30" fmla="*/ 795647 w 2321626"/>
              <a:gd name="connsiteY30" fmla="*/ 2636322 h 2636322"/>
              <a:gd name="connsiteX31" fmla="*/ 682831 w 2321626"/>
              <a:gd name="connsiteY31" fmla="*/ 2446317 h 2636322"/>
              <a:gd name="connsiteX32" fmla="*/ 670956 w 2321626"/>
              <a:gd name="connsiteY32" fmla="*/ 2167247 h 2636322"/>
              <a:gd name="connsiteX33" fmla="*/ 694707 w 2321626"/>
              <a:gd name="connsiteY33" fmla="*/ 2101932 h 2636322"/>
              <a:gd name="connsiteX34" fmla="*/ 789709 w 2321626"/>
              <a:gd name="connsiteY34" fmla="*/ 2006930 h 2636322"/>
              <a:gd name="connsiteX35" fmla="*/ 849086 w 2321626"/>
              <a:gd name="connsiteY35" fmla="*/ 1793174 h 2636322"/>
              <a:gd name="connsiteX36" fmla="*/ 617517 w 2321626"/>
              <a:gd name="connsiteY36" fmla="*/ 1567543 h 2636322"/>
              <a:gd name="connsiteX37" fmla="*/ 439386 w 2321626"/>
              <a:gd name="connsiteY37" fmla="*/ 1508166 h 2636322"/>
              <a:gd name="connsiteX38" fmla="*/ 344385 w 2321626"/>
              <a:gd name="connsiteY38" fmla="*/ 1502228 h 2636322"/>
              <a:gd name="connsiteX39" fmla="*/ 279071 w 2321626"/>
              <a:gd name="connsiteY39" fmla="*/ 1436914 h 2636322"/>
              <a:gd name="connsiteX40" fmla="*/ 237507 w 2321626"/>
              <a:gd name="connsiteY40" fmla="*/ 1365661 h 2636322"/>
              <a:gd name="connsiteX41" fmla="*/ 261257 w 2321626"/>
              <a:gd name="connsiteY41" fmla="*/ 1306286 h 2636322"/>
              <a:gd name="connsiteX42" fmla="*/ 231569 w 2321626"/>
              <a:gd name="connsiteY42" fmla="*/ 1246909 h 2636322"/>
              <a:gd name="connsiteX43" fmla="*/ 273133 w 2321626"/>
              <a:gd name="connsiteY43" fmla="*/ 1252847 h 2636322"/>
              <a:gd name="connsiteX44" fmla="*/ 112816 w 2321626"/>
              <a:gd name="connsiteY44" fmla="*/ 1205345 h 2636322"/>
              <a:gd name="connsiteX45" fmla="*/ 83127 w 2321626"/>
              <a:gd name="connsiteY45" fmla="*/ 1068779 h 2636322"/>
              <a:gd name="connsiteX46" fmla="*/ 0 w 2321626"/>
              <a:gd name="connsiteY46" fmla="*/ 955964 h 2636322"/>
              <a:gd name="connsiteX47" fmla="*/ 17813 w 2321626"/>
              <a:gd name="connsiteY47" fmla="*/ 866899 h 2636322"/>
              <a:gd name="connsiteX48" fmla="*/ 65314 w 2321626"/>
              <a:gd name="connsiteY48" fmla="*/ 760021 h 2636322"/>
              <a:gd name="connsiteX49" fmla="*/ 17813 w 2321626"/>
              <a:gd name="connsiteY49" fmla="*/ 558140 h 2636322"/>
              <a:gd name="connsiteX50" fmla="*/ 112816 w 2321626"/>
              <a:gd name="connsiteY50" fmla="*/ 593766 h 2636322"/>
              <a:gd name="connsiteX51" fmla="*/ 184068 w 2321626"/>
              <a:gd name="connsiteY51" fmla="*/ 623454 h 2636322"/>
              <a:gd name="connsiteX52" fmla="*/ 243444 w 2321626"/>
              <a:gd name="connsiteY52" fmla="*/ 623454 h 2636322"/>
              <a:gd name="connsiteX53" fmla="*/ 368135 w 2321626"/>
              <a:gd name="connsiteY53" fmla="*/ 617517 h 2636322"/>
              <a:gd name="connsiteX0" fmla="*/ 1692234 w 2321626"/>
              <a:gd name="connsiteY0" fmla="*/ 1199408 h 2636322"/>
              <a:gd name="connsiteX1" fmla="*/ 2238499 w 2321626"/>
              <a:gd name="connsiteY1" fmla="*/ 896587 h 2636322"/>
              <a:gd name="connsiteX2" fmla="*/ 2244437 w 2321626"/>
              <a:gd name="connsiteY2" fmla="*/ 896587 h 2636322"/>
              <a:gd name="connsiteX3" fmla="*/ 2303813 w 2321626"/>
              <a:gd name="connsiteY3" fmla="*/ 1045028 h 2636322"/>
              <a:gd name="connsiteX4" fmla="*/ 2321626 w 2321626"/>
              <a:gd name="connsiteY4" fmla="*/ 1300348 h 2636322"/>
              <a:gd name="connsiteX5" fmla="*/ 2280063 w 2321626"/>
              <a:gd name="connsiteY5" fmla="*/ 1460665 h 2636322"/>
              <a:gd name="connsiteX6" fmla="*/ 2137559 w 2321626"/>
              <a:gd name="connsiteY6" fmla="*/ 1502228 h 2636322"/>
              <a:gd name="connsiteX7" fmla="*/ 2060369 w 2321626"/>
              <a:gd name="connsiteY7" fmla="*/ 1514104 h 2636322"/>
              <a:gd name="connsiteX8" fmla="*/ 1977242 w 2321626"/>
              <a:gd name="connsiteY8" fmla="*/ 1626919 h 2636322"/>
              <a:gd name="connsiteX9" fmla="*/ 1840676 w 2321626"/>
              <a:gd name="connsiteY9" fmla="*/ 1822862 h 2636322"/>
              <a:gd name="connsiteX10" fmla="*/ 1698172 w 2321626"/>
              <a:gd name="connsiteY10" fmla="*/ 1971304 h 2636322"/>
              <a:gd name="connsiteX11" fmla="*/ 1567543 w 2321626"/>
              <a:gd name="connsiteY11" fmla="*/ 2060369 h 2636322"/>
              <a:gd name="connsiteX12" fmla="*/ 1567543 w 2321626"/>
              <a:gd name="connsiteY12" fmla="*/ 2048493 h 2636322"/>
              <a:gd name="connsiteX13" fmla="*/ 1425039 w 2321626"/>
              <a:gd name="connsiteY13" fmla="*/ 2202873 h 2636322"/>
              <a:gd name="connsiteX14" fmla="*/ 1270660 w 2321626"/>
              <a:gd name="connsiteY14" fmla="*/ 2381002 h 2636322"/>
              <a:gd name="connsiteX15" fmla="*/ 1157844 w 2321626"/>
              <a:gd name="connsiteY15" fmla="*/ 2499756 h 2636322"/>
              <a:gd name="connsiteX16" fmla="*/ 1092530 w 2321626"/>
              <a:gd name="connsiteY16" fmla="*/ 2541319 h 2636322"/>
              <a:gd name="connsiteX17" fmla="*/ 961902 w 2321626"/>
              <a:gd name="connsiteY17" fmla="*/ 2618509 h 2636322"/>
              <a:gd name="connsiteX18" fmla="*/ 795647 w 2321626"/>
              <a:gd name="connsiteY18" fmla="*/ 2636322 h 2636322"/>
              <a:gd name="connsiteX19" fmla="*/ 682831 w 2321626"/>
              <a:gd name="connsiteY19" fmla="*/ 2446317 h 2636322"/>
              <a:gd name="connsiteX20" fmla="*/ 670956 w 2321626"/>
              <a:gd name="connsiteY20" fmla="*/ 2167247 h 2636322"/>
              <a:gd name="connsiteX21" fmla="*/ 694707 w 2321626"/>
              <a:gd name="connsiteY21" fmla="*/ 2101932 h 2636322"/>
              <a:gd name="connsiteX22" fmla="*/ 789709 w 2321626"/>
              <a:gd name="connsiteY22" fmla="*/ 2006930 h 2636322"/>
              <a:gd name="connsiteX23" fmla="*/ 849086 w 2321626"/>
              <a:gd name="connsiteY23" fmla="*/ 1793174 h 2636322"/>
              <a:gd name="connsiteX24" fmla="*/ 617517 w 2321626"/>
              <a:gd name="connsiteY24" fmla="*/ 1567543 h 2636322"/>
              <a:gd name="connsiteX25" fmla="*/ 439386 w 2321626"/>
              <a:gd name="connsiteY25" fmla="*/ 1508166 h 2636322"/>
              <a:gd name="connsiteX26" fmla="*/ 344385 w 2321626"/>
              <a:gd name="connsiteY26" fmla="*/ 1502228 h 2636322"/>
              <a:gd name="connsiteX27" fmla="*/ 279071 w 2321626"/>
              <a:gd name="connsiteY27" fmla="*/ 1436914 h 2636322"/>
              <a:gd name="connsiteX28" fmla="*/ 237507 w 2321626"/>
              <a:gd name="connsiteY28" fmla="*/ 1365661 h 2636322"/>
              <a:gd name="connsiteX29" fmla="*/ 261257 w 2321626"/>
              <a:gd name="connsiteY29" fmla="*/ 1306286 h 2636322"/>
              <a:gd name="connsiteX30" fmla="*/ 231569 w 2321626"/>
              <a:gd name="connsiteY30" fmla="*/ 1246909 h 2636322"/>
              <a:gd name="connsiteX31" fmla="*/ 273133 w 2321626"/>
              <a:gd name="connsiteY31" fmla="*/ 1252847 h 2636322"/>
              <a:gd name="connsiteX32" fmla="*/ 112816 w 2321626"/>
              <a:gd name="connsiteY32" fmla="*/ 1205345 h 2636322"/>
              <a:gd name="connsiteX33" fmla="*/ 83127 w 2321626"/>
              <a:gd name="connsiteY33" fmla="*/ 1068779 h 2636322"/>
              <a:gd name="connsiteX34" fmla="*/ 0 w 2321626"/>
              <a:gd name="connsiteY34" fmla="*/ 955964 h 2636322"/>
              <a:gd name="connsiteX35" fmla="*/ 17813 w 2321626"/>
              <a:gd name="connsiteY35" fmla="*/ 866899 h 2636322"/>
              <a:gd name="connsiteX36" fmla="*/ 65314 w 2321626"/>
              <a:gd name="connsiteY36" fmla="*/ 760021 h 2636322"/>
              <a:gd name="connsiteX37" fmla="*/ 17813 w 2321626"/>
              <a:gd name="connsiteY37" fmla="*/ 558140 h 2636322"/>
              <a:gd name="connsiteX38" fmla="*/ 112816 w 2321626"/>
              <a:gd name="connsiteY38" fmla="*/ 593766 h 2636322"/>
              <a:gd name="connsiteX39" fmla="*/ 184068 w 2321626"/>
              <a:gd name="connsiteY39" fmla="*/ 623454 h 2636322"/>
              <a:gd name="connsiteX40" fmla="*/ 243444 w 2321626"/>
              <a:gd name="connsiteY40" fmla="*/ 623454 h 2636322"/>
              <a:gd name="connsiteX41" fmla="*/ 368135 w 2321626"/>
              <a:gd name="connsiteY41" fmla="*/ 617517 h 2636322"/>
              <a:gd name="connsiteX42" fmla="*/ 421574 w 2321626"/>
              <a:gd name="connsiteY42" fmla="*/ 575953 h 2636322"/>
              <a:gd name="connsiteX43" fmla="*/ 433450 w 2321626"/>
              <a:gd name="connsiteY43" fmla="*/ 510639 h 2636322"/>
              <a:gd name="connsiteX44" fmla="*/ 748146 w 2321626"/>
              <a:gd name="connsiteY44" fmla="*/ 552202 h 2636322"/>
              <a:gd name="connsiteX45" fmla="*/ 872837 w 2321626"/>
              <a:gd name="connsiteY45" fmla="*/ 599704 h 2636322"/>
              <a:gd name="connsiteX46" fmla="*/ 1116280 w 2321626"/>
              <a:gd name="connsiteY46" fmla="*/ 380010 h 2636322"/>
              <a:gd name="connsiteX47" fmla="*/ 1383476 w 2321626"/>
              <a:gd name="connsiteY47" fmla="*/ 142504 h 2636322"/>
              <a:gd name="connsiteX48" fmla="*/ 1680359 w 2321626"/>
              <a:gd name="connsiteY48" fmla="*/ 0 h 2636322"/>
              <a:gd name="connsiteX49" fmla="*/ 1882239 w 2321626"/>
              <a:gd name="connsiteY49" fmla="*/ 362197 h 2636322"/>
              <a:gd name="connsiteX50" fmla="*/ 1698171 w 2321626"/>
              <a:gd name="connsiteY50" fmla="*/ 789709 h 2636322"/>
              <a:gd name="connsiteX51" fmla="*/ 1662546 w 2321626"/>
              <a:gd name="connsiteY51" fmla="*/ 973776 h 2636322"/>
              <a:gd name="connsiteX52" fmla="*/ 1807424 w 2321626"/>
              <a:gd name="connsiteY52" fmla="*/ 1124593 h 2636322"/>
              <a:gd name="connsiteX0" fmla="*/ 1692234 w 2321626"/>
              <a:gd name="connsiteY0" fmla="*/ 1199408 h 2636322"/>
              <a:gd name="connsiteX1" fmla="*/ 2238499 w 2321626"/>
              <a:gd name="connsiteY1" fmla="*/ 896587 h 2636322"/>
              <a:gd name="connsiteX2" fmla="*/ 2244437 w 2321626"/>
              <a:gd name="connsiteY2" fmla="*/ 896587 h 2636322"/>
              <a:gd name="connsiteX3" fmla="*/ 2303813 w 2321626"/>
              <a:gd name="connsiteY3" fmla="*/ 1045028 h 2636322"/>
              <a:gd name="connsiteX4" fmla="*/ 2321626 w 2321626"/>
              <a:gd name="connsiteY4" fmla="*/ 1300348 h 2636322"/>
              <a:gd name="connsiteX5" fmla="*/ 2280063 w 2321626"/>
              <a:gd name="connsiteY5" fmla="*/ 1460665 h 2636322"/>
              <a:gd name="connsiteX6" fmla="*/ 2137559 w 2321626"/>
              <a:gd name="connsiteY6" fmla="*/ 1502228 h 2636322"/>
              <a:gd name="connsiteX7" fmla="*/ 2060369 w 2321626"/>
              <a:gd name="connsiteY7" fmla="*/ 1514104 h 2636322"/>
              <a:gd name="connsiteX8" fmla="*/ 1977242 w 2321626"/>
              <a:gd name="connsiteY8" fmla="*/ 1626919 h 2636322"/>
              <a:gd name="connsiteX9" fmla="*/ 1840676 w 2321626"/>
              <a:gd name="connsiteY9" fmla="*/ 1822862 h 2636322"/>
              <a:gd name="connsiteX10" fmla="*/ 1698172 w 2321626"/>
              <a:gd name="connsiteY10" fmla="*/ 1971304 h 2636322"/>
              <a:gd name="connsiteX11" fmla="*/ 1567543 w 2321626"/>
              <a:gd name="connsiteY11" fmla="*/ 2060369 h 2636322"/>
              <a:gd name="connsiteX12" fmla="*/ 1567543 w 2321626"/>
              <a:gd name="connsiteY12" fmla="*/ 2048493 h 2636322"/>
              <a:gd name="connsiteX13" fmla="*/ 1425039 w 2321626"/>
              <a:gd name="connsiteY13" fmla="*/ 2202873 h 2636322"/>
              <a:gd name="connsiteX14" fmla="*/ 1270660 w 2321626"/>
              <a:gd name="connsiteY14" fmla="*/ 2381002 h 2636322"/>
              <a:gd name="connsiteX15" fmla="*/ 1157844 w 2321626"/>
              <a:gd name="connsiteY15" fmla="*/ 2499756 h 2636322"/>
              <a:gd name="connsiteX16" fmla="*/ 1092530 w 2321626"/>
              <a:gd name="connsiteY16" fmla="*/ 2541319 h 2636322"/>
              <a:gd name="connsiteX17" fmla="*/ 961902 w 2321626"/>
              <a:gd name="connsiteY17" fmla="*/ 2618509 h 2636322"/>
              <a:gd name="connsiteX18" fmla="*/ 795647 w 2321626"/>
              <a:gd name="connsiteY18" fmla="*/ 2636322 h 2636322"/>
              <a:gd name="connsiteX19" fmla="*/ 682831 w 2321626"/>
              <a:gd name="connsiteY19" fmla="*/ 2446317 h 2636322"/>
              <a:gd name="connsiteX20" fmla="*/ 670956 w 2321626"/>
              <a:gd name="connsiteY20" fmla="*/ 2167247 h 2636322"/>
              <a:gd name="connsiteX21" fmla="*/ 694707 w 2321626"/>
              <a:gd name="connsiteY21" fmla="*/ 2101932 h 2636322"/>
              <a:gd name="connsiteX22" fmla="*/ 789709 w 2321626"/>
              <a:gd name="connsiteY22" fmla="*/ 2006930 h 2636322"/>
              <a:gd name="connsiteX23" fmla="*/ 849086 w 2321626"/>
              <a:gd name="connsiteY23" fmla="*/ 1793174 h 2636322"/>
              <a:gd name="connsiteX24" fmla="*/ 617517 w 2321626"/>
              <a:gd name="connsiteY24" fmla="*/ 1567543 h 2636322"/>
              <a:gd name="connsiteX25" fmla="*/ 439386 w 2321626"/>
              <a:gd name="connsiteY25" fmla="*/ 1508166 h 2636322"/>
              <a:gd name="connsiteX26" fmla="*/ 344385 w 2321626"/>
              <a:gd name="connsiteY26" fmla="*/ 1502228 h 2636322"/>
              <a:gd name="connsiteX27" fmla="*/ 279071 w 2321626"/>
              <a:gd name="connsiteY27" fmla="*/ 1436914 h 2636322"/>
              <a:gd name="connsiteX28" fmla="*/ 237507 w 2321626"/>
              <a:gd name="connsiteY28" fmla="*/ 1365661 h 2636322"/>
              <a:gd name="connsiteX29" fmla="*/ 261257 w 2321626"/>
              <a:gd name="connsiteY29" fmla="*/ 1306286 h 2636322"/>
              <a:gd name="connsiteX30" fmla="*/ 231569 w 2321626"/>
              <a:gd name="connsiteY30" fmla="*/ 1246909 h 2636322"/>
              <a:gd name="connsiteX31" fmla="*/ 273133 w 2321626"/>
              <a:gd name="connsiteY31" fmla="*/ 1252847 h 2636322"/>
              <a:gd name="connsiteX32" fmla="*/ 112816 w 2321626"/>
              <a:gd name="connsiteY32" fmla="*/ 1205345 h 2636322"/>
              <a:gd name="connsiteX33" fmla="*/ 83127 w 2321626"/>
              <a:gd name="connsiteY33" fmla="*/ 1068779 h 2636322"/>
              <a:gd name="connsiteX34" fmla="*/ 0 w 2321626"/>
              <a:gd name="connsiteY34" fmla="*/ 955964 h 2636322"/>
              <a:gd name="connsiteX35" fmla="*/ 17813 w 2321626"/>
              <a:gd name="connsiteY35" fmla="*/ 866899 h 2636322"/>
              <a:gd name="connsiteX36" fmla="*/ 65314 w 2321626"/>
              <a:gd name="connsiteY36" fmla="*/ 760021 h 2636322"/>
              <a:gd name="connsiteX37" fmla="*/ 17813 w 2321626"/>
              <a:gd name="connsiteY37" fmla="*/ 558140 h 2636322"/>
              <a:gd name="connsiteX38" fmla="*/ 112816 w 2321626"/>
              <a:gd name="connsiteY38" fmla="*/ 593766 h 2636322"/>
              <a:gd name="connsiteX39" fmla="*/ 184068 w 2321626"/>
              <a:gd name="connsiteY39" fmla="*/ 623454 h 2636322"/>
              <a:gd name="connsiteX40" fmla="*/ 243444 w 2321626"/>
              <a:gd name="connsiteY40" fmla="*/ 623454 h 2636322"/>
              <a:gd name="connsiteX41" fmla="*/ 368135 w 2321626"/>
              <a:gd name="connsiteY41" fmla="*/ 617517 h 2636322"/>
              <a:gd name="connsiteX42" fmla="*/ 421574 w 2321626"/>
              <a:gd name="connsiteY42" fmla="*/ 575953 h 2636322"/>
              <a:gd name="connsiteX43" fmla="*/ 433450 w 2321626"/>
              <a:gd name="connsiteY43" fmla="*/ 510639 h 2636322"/>
              <a:gd name="connsiteX44" fmla="*/ 748146 w 2321626"/>
              <a:gd name="connsiteY44" fmla="*/ 552202 h 2636322"/>
              <a:gd name="connsiteX45" fmla="*/ 872837 w 2321626"/>
              <a:gd name="connsiteY45" fmla="*/ 599704 h 2636322"/>
              <a:gd name="connsiteX46" fmla="*/ 1116280 w 2321626"/>
              <a:gd name="connsiteY46" fmla="*/ 380010 h 2636322"/>
              <a:gd name="connsiteX47" fmla="*/ 1383476 w 2321626"/>
              <a:gd name="connsiteY47" fmla="*/ 142504 h 2636322"/>
              <a:gd name="connsiteX48" fmla="*/ 1680359 w 2321626"/>
              <a:gd name="connsiteY48" fmla="*/ 0 h 2636322"/>
              <a:gd name="connsiteX49" fmla="*/ 1882239 w 2321626"/>
              <a:gd name="connsiteY49" fmla="*/ 362197 h 2636322"/>
              <a:gd name="connsiteX50" fmla="*/ 1698171 w 2321626"/>
              <a:gd name="connsiteY50" fmla="*/ 789709 h 2636322"/>
              <a:gd name="connsiteX51" fmla="*/ 1662546 w 2321626"/>
              <a:gd name="connsiteY51" fmla="*/ 973776 h 2636322"/>
              <a:gd name="connsiteX52" fmla="*/ 1664920 w 2321626"/>
              <a:gd name="connsiteY52" fmla="*/ 1106780 h 2636322"/>
              <a:gd name="connsiteX0" fmla="*/ 1692234 w 2321626"/>
              <a:gd name="connsiteY0" fmla="*/ 1199408 h 2636322"/>
              <a:gd name="connsiteX1" fmla="*/ 2238499 w 2321626"/>
              <a:gd name="connsiteY1" fmla="*/ 896587 h 2636322"/>
              <a:gd name="connsiteX2" fmla="*/ 2244437 w 2321626"/>
              <a:gd name="connsiteY2" fmla="*/ 896587 h 2636322"/>
              <a:gd name="connsiteX3" fmla="*/ 2303813 w 2321626"/>
              <a:gd name="connsiteY3" fmla="*/ 1045028 h 2636322"/>
              <a:gd name="connsiteX4" fmla="*/ 2321626 w 2321626"/>
              <a:gd name="connsiteY4" fmla="*/ 1300348 h 2636322"/>
              <a:gd name="connsiteX5" fmla="*/ 2280063 w 2321626"/>
              <a:gd name="connsiteY5" fmla="*/ 1460665 h 2636322"/>
              <a:gd name="connsiteX6" fmla="*/ 2137559 w 2321626"/>
              <a:gd name="connsiteY6" fmla="*/ 1502228 h 2636322"/>
              <a:gd name="connsiteX7" fmla="*/ 2060369 w 2321626"/>
              <a:gd name="connsiteY7" fmla="*/ 1514104 h 2636322"/>
              <a:gd name="connsiteX8" fmla="*/ 1977242 w 2321626"/>
              <a:gd name="connsiteY8" fmla="*/ 1626919 h 2636322"/>
              <a:gd name="connsiteX9" fmla="*/ 1840676 w 2321626"/>
              <a:gd name="connsiteY9" fmla="*/ 1822862 h 2636322"/>
              <a:gd name="connsiteX10" fmla="*/ 1698172 w 2321626"/>
              <a:gd name="connsiteY10" fmla="*/ 1971304 h 2636322"/>
              <a:gd name="connsiteX11" fmla="*/ 1567543 w 2321626"/>
              <a:gd name="connsiteY11" fmla="*/ 2060369 h 2636322"/>
              <a:gd name="connsiteX12" fmla="*/ 1567543 w 2321626"/>
              <a:gd name="connsiteY12" fmla="*/ 2048493 h 2636322"/>
              <a:gd name="connsiteX13" fmla="*/ 1425039 w 2321626"/>
              <a:gd name="connsiteY13" fmla="*/ 2202873 h 2636322"/>
              <a:gd name="connsiteX14" fmla="*/ 1270660 w 2321626"/>
              <a:gd name="connsiteY14" fmla="*/ 2381002 h 2636322"/>
              <a:gd name="connsiteX15" fmla="*/ 1157844 w 2321626"/>
              <a:gd name="connsiteY15" fmla="*/ 2499756 h 2636322"/>
              <a:gd name="connsiteX16" fmla="*/ 1092530 w 2321626"/>
              <a:gd name="connsiteY16" fmla="*/ 2541319 h 2636322"/>
              <a:gd name="connsiteX17" fmla="*/ 961902 w 2321626"/>
              <a:gd name="connsiteY17" fmla="*/ 2618509 h 2636322"/>
              <a:gd name="connsiteX18" fmla="*/ 795647 w 2321626"/>
              <a:gd name="connsiteY18" fmla="*/ 2636322 h 2636322"/>
              <a:gd name="connsiteX19" fmla="*/ 682831 w 2321626"/>
              <a:gd name="connsiteY19" fmla="*/ 2446317 h 2636322"/>
              <a:gd name="connsiteX20" fmla="*/ 670956 w 2321626"/>
              <a:gd name="connsiteY20" fmla="*/ 2167247 h 2636322"/>
              <a:gd name="connsiteX21" fmla="*/ 694707 w 2321626"/>
              <a:gd name="connsiteY21" fmla="*/ 2101932 h 2636322"/>
              <a:gd name="connsiteX22" fmla="*/ 789709 w 2321626"/>
              <a:gd name="connsiteY22" fmla="*/ 2006930 h 2636322"/>
              <a:gd name="connsiteX23" fmla="*/ 849086 w 2321626"/>
              <a:gd name="connsiteY23" fmla="*/ 1793174 h 2636322"/>
              <a:gd name="connsiteX24" fmla="*/ 617517 w 2321626"/>
              <a:gd name="connsiteY24" fmla="*/ 1567543 h 2636322"/>
              <a:gd name="connsiteX25" fmla="*/ 439386 w 2321626"/>
              <a:gd name="connsiteY25" fmla="*/ 1508166 h 2636322"/>
              <a:gd name="connsiteX26" fmla="*/ 344385 w 2321626"/>
              <a:gd name="connsiteY26" fmla="*/ 1502228 h 2636322"/>
              <a:gd name="connsiteX27" fmla="*/ 279071 w 2321626"/>
              <a:gd name="connsiteY27" fmla="*/ 1436914 h 2636322"/>
              <a:gd name="connsiteX28" fmla="*/ 237507 w 2321626"/>
              <a:gd name="connsiteY28" fmla="*/ 1365661 h 2636322"/>
              <a:gd name="connsiteX29" fmla="*/ 261257 w 2321626"/>
              <a:gd name="connsiteY29" fmla="*/ 1306286 h 2636322"/>
              <a:gd name="connsiteX30" fmla="*/ 231569 w 2321626"/>
              <a:gd name="connsiteY30" fmla="*/ 1246909 h 2636322"/>
              <a:gd name="connsiteX31" fmla="*/ 273133 w 2321626"/>
              <a:gd name="connsiteY31" fmla="*/ 1252847 h 2636322"/>
              <a:gd name="connsiteX32" fmla="*/ 112816 w 2321626"/>
              <a:gd name="connsiteY32" fmla="*/ 1205345 h 2636322"/>
              <a:gd name="connsiteX33" fmla="*/ 83127 w 2321626"/>
              <a:gd name="connsiteY33" fmla="*/ 1068779 h 2636322"/>
              <a:gd name="connsiteX34" fmla="*/ 0 w 2321626"/>
              <a:gd name="connsiteY34" fmla="*/ 955964 h 2636322"/>
              <a:gd name="connsiteX35" fmla="*/ 17813 w 2321626"/>
              <a:gd name="connsiteY35" fmla="*/ 866899 h 2636322"/>
              <a:gd name="connsiteX36" fmla="*/ 65314 w 2321626"/>
              <a:gd name="connsiteY36" fmla="*/ 760021 h 2636322"/>
              <a:gd name="connsiteX37" fmla="*/ 17813 w 2321626"/>
              <a:gd name="connsiteY37" fmla="*/ 558140 h 2636322"/>
              <a:gd name="connsiteX38" fmla="*/ 112816 w 2321626"/>
              <a:gd name="connsiteY38" fmla="*/ 593766 h 2636322"/>
              <a:gd name="connsiteX39" fmla="*/ 184068 w 2321626"/>
              <a:gd name="connsiteY39" fmla="*/ 623454 h 2636322"/>
              <a:gd name="connsiteX40" fmla="*/ 243444 w 2321626"/>
              <a:gd name="connsiteY40" fmla="*/ 623454 h 2636322"/>
              <a:gd name="connsiteX41" fmla="*/ 368135 w 2321626"/>
              <a:gd name="connsiteY41" fmla="*/ 617517 h 2636322"/>
              <a:gd name="connsiteX42" fmla="*/ 421574 w 2321626"/>
              <a:gd name="connsiteY42" fmla="*/ 575953 h 2636322"/>
              <a:gd name="connsiteX43" fmla="*/ 433450 w 2321626"/>
              <a:gd name="connsiteY43" fmla="*/ 510639 h 2636322"/>
              <a:gd name="connsiteX44" fmla="*/ 748146 w 2321626"/>
              <a:gd name="connsiteY44" fmla="*/ 552202 h 2636322"/>
              <a:gd name="connsiteX45" fmla="*/ 872837 w 2321626"/>
              <a:gd name="connsiteY45" fmla="*/ 599704 h 2636322"/>
              <a:gd name="connsiteX46" fmla="*/ 1116280 w 2321626"/>
              <a:gd name="connsiteY46" fmla="*/ 380010 h 2636322"/>
              <a:gd name="connsiteX47" fmla="*/ 1383476 w 2321626"/>
              <a:gd name="connsiteY47" fmla="*/ 142504 h 2636322"/>
              <a:gd name="connsiteX48" fmla="*/ 1680359 w 2321626"/>
              <a:gd name="connsiteY48" fmla="*/ 0 h 2636322"/>
              <a:gd name="connsiteX49" fmla="*/ 1882239 w 2321626"/>
              <a:gd name="connsiteY49" fmla="*/ 362197 h 2636322"/>
              <a:gd name="connsiteX50" fmla="*/ 1698171 w 2321626"/>
              <a:gd name="connsiteY50" fmla="*/ 789709 h 2636322"/>
              <a:gd name="connsiteX51" fmla="*/ 1662546 w 2321626"/>
              <a:gd name="connsiteY51" fmla="*/ 973776 h 2636322"/>
              <a:gd name="connsiteX52" fmla="*/ 1664920 w 2321626"/>
              <a:gd name="connsiteY52" fmla="*/ 1106780 h 2636322"/>
              <a:gd name="connsiteX0" fmla="*/ 1692234 w 2321626"/>
              <a:gd name="connsiteY0" fmla="*/ 1199408 h 2636322"/>
              <a:gd name="connsiteX1" fmla="*/ 2238499 w 2321626"/>
              <a:gd name="connsiteY1" fmla="*/ 896587 h 2636322"/>
              <a:gd name="connsiteX2" fmla="*/ 1656609 w 2321626"/>
              <a:gd name="connsiteY2" fmla="*/ 1347849 h 2636322"/>
              <a:gd name="connsiteX3" fmla="*/ 2303813 w 2321626"/>
              <a:gd name="connsiteY3" fmla="*/ 1045028 h 2636322"/>
              <a:gd name="connsiteX4" fmla="*/ 2321626 w 2321626"/>
              <a:gd name="connsiteY4" fmla="*/ 1300348 h 2636322"/>
              <a:gd name="connsiteX5" fmla="*/ 2280063 w 2321626"/>
              <a:gd name="connsiteY5" fmla="*/ 1460665 h 2636322"/>
              <a:gd name="connsiteX6" fmla="*/ 2137559 w 2321626"/>
              <a:gd name="connsiteY6" fmla="*/ 1502228 h 2636322"/>
              <a:gd name="connsiteX7" fmla="*/ 2060369 w 2321626"/>
              <a:gd name="connsiteY7" fmla="*/ 1514104 h 2636322"/>
              <a:gd name="connsiteX8" fmla="*/ 1977242 w 2321626"/>
              <a:gd name="connsiteY8" fmla="*/ 1626919 h 2636322"/>
              <a:gd name="connsiteX9" fmla="*/ 1840676 w 2321626"/>
              <a:gd name="connsiteY9" fmla="*/ 1822862 h 2636322"/>
              <a:gd name="connsiteX10" fmla="*/ 1698172 w 2321626"/>
              <a:gd name="connsiteY10" fmla="*/ 1971304 h 2636322"/>
              <a:gd name="connsiteX11" fmla="*/ 1567543 w 2321626"/>
              <a:gd name="connsiteY11" fmla="*/ 2060369 h 2636322"/>
              <a:gd name="connsiteX12" fmla="*/ 1567543 w 2321626"/>
              <a:gd name="connsiteY12" fmla="*/ 2048493 h 2636322"/>
              <a:gd name="connsiteX13" fmla="*/ 1425039 w 2321626"/>
              <a:gd name="connsiteY13" fmla="*/ 2202873 h 2636322"/>
              <a:gd name="connsiteX14" fmla="*/ 1270660 w 2321626"/>
              <a:gd name="connsiteY14" fmla="*/ 2381002 h 2636322"/>
              <a:gd name="connsiteX15" fmla="*/ 1157844 w 2321626"/>
              <a:gd name="connsiteY15" fmla="*/ 2499756 h 2636322"/>
              <a:gd name="connsiteX16" fmla="*/ 1092530 w 2321626"/>
              <a:gd name="connsiteY16" fmla="*/ 2541319 h 2636322"/>
              <a:gd name="connsiteX17" fmla="*/ 961902 w 2321626"/>
              <a:gd name="connsiteY17" fmla="*/ 2618509 h 2636322"/>
              <a:gd name="connsiteX18" fmla="*/ 795647 w 2321626"/>
              <a:gd name="connsiteY18" fmla="*/ 2636322 h 2636322"/>
              <a:gd name="connsiteX19" fmla="*/ 682831 w 2321626"/>
              <a:gd name="connsiteY19" fmla="*/ 2446317 h 2636322"/>
              <a:gd name="connsiteX20" fmla="*/ 670956 w 2321626"/>
              <a:gd name="connsiteY20" fmla="*/ 2167247 h 2636322"/>
              <a:gd name="connsiteX21" fmla="*/ 694707 w 2321626"/>
              <a:gd name="connsiteY21" fmla="*/ 2101932 h 2636322"/>
              <a:gd name="connsiteX22" fmla="*/ 789709 w 2321626"/>
              <a:gd name="connsiteY22" fmla="*/ 2006930 h 2636322"/>
              <a:gd name="connsiteX23" fmla="*/ 849086 w 2321626"/>
              <a:gd name="connsiteY23" fmla="*/ 1793174 h 2636322"/>
              <a:gd name="connsiteX24" fmla="*/ 617517 w 2321626"/>
              <a:gd name="connsiteY24" fmla="*/ 1567543 h 2636322"/>
              <a:gd name="connsiteX25" fmla="*/ 439386 w 2321626"/>
              <a:gd name="connsiteY25" fmla="*/ 1508166 h 2636322"/>
              <a:gd name="connsiteX26" fmla="*/ 344385 w 2321626"/>
              <a:gd name="connsiteY26" fmla="*/ 1502228 h 2636322"/>
              <a:gd name="connsiteX27" fmla="*/ 279071 w 2321626"/>
              <a:gd name="connsiteY27" fmla="*/ 1436914 h 2636322"/>
              <a:gd name="connsiteX28" fmla="*/ 237507 w 2321626"/>
              <a:gd name="connsiteY28" fmla="*/ 1365661 h 2636322"/>
              <a:gd name="connsiteX29" fmla="*/ 261257 w 2321626"/>
              <a:gd name="connsiteY29" fmla="*/ 1306286 h 2636322"/>
              <a:gd name="connsiteX30" fmla="*/ 231569 w 2321626"/>
              <a:gd name="connsiteY30" fmla="*/ 1246909 h 2636322"/>
              <a:gd name="connsiteX31" fmla="*/ 273133 w 2321626"/>
              <a:gd name="connsiteY31" fmla="*/ 1252847 h 2636322"/>
              <a:gd name="connsiteX32" fmla="*/ 112816 w 2321626"/>
              <a:gd name="connsiteY32" fmla="*/ 1205345 h 2636322"/>
              <a:gd name="connsiteX33" fmla="*/ 83127 w 2321626"/>
              <a:gd name="connsiteY33" fmla="*/ 1068779 h 2636322"/>
              <a:gd name="connsiteX34" fmla="*/ 0 w 2321626"/>
              <a:gd name="connsiteY34" fmla="*/ 955964 h 2636322"/>
              <a:gd name="connsiteX35" fmla="*/ 17813 w 2321626"/>
              <a:gd name="connsiteY35" fmla="*/ 866899 h 2636322"/>
              <a:gd name="connsiteX36" fmla="*/ 65314 w 2321626"/>
              <a:gd name="connsiteY36" fmla="*/ 760021 h 2636322"/>
              <a:gd name="connsiteX37" fmla="*/ 17813 w 2321626"/>
              <a:gd name="connsiteY37" fmla="*/ 558140 h 2636322"/>
              <a:gd name="connsiteX38" fmla="*/ 112816 w 2321626"/>
              <a:gd name="connsiteY38" fmla="*/ 593766 h 2636322"/>
              <a:gd name="connsiteX39" fmla="*/ 184068 w 2321626"/>
              <a:gd name="connsiteY39" fmla="*/ 623454 h 2636322"/>
              <a:gd name="connsiteX40" fmla="*/ 243444 w 2321626"/>
              <a:gd name="connsiteY40" fmla="*/ 623454 h 2636322"/>
              <a:gd name="connsiteX41" fmla="*/ 368135 w 2321626"/>
              <a:gd name="connsiteY41" fmla="*/ 617517 h 2636322"/>
              <a:gd name="connsiteX42" fmla="*/ 421574 w 2321626"/>
              <a:gd name="connsiteY42" fmla="*/ 575953 h 2636322"/>
              <a:gd name="connsiteX43" fmla="*/ 433450 w 2321626"/>
              <a:gd name="connsiteY43" fmla="*/ 510639 h 2636322"/>
              <a:gd name="connsiteX44" fmla="*/ 748146 w 2321626"/>
              <a:gd name="connsiteY44" fmla="*/ 552202 h 2636322"/>
              <a:gd name="connsiteX45" fmla="*/ 872837 w 2321626"/>
              <a:gd name="connsiteY45" fmla="*/ 599704 h 2636322"/>
              <a:gd name="connsiteX46" fmla="*/ 1116280 w 2321626"/>
              <a:gd name="connsiteY46" fmla="*/ 380010 h 2636322"/>
              <a:gd name="connsiteX47" fmla="*/ 1383476 w 2321626"/>
              <a:gd name="connsiteY47" fmla="*/ 142504 h 2636322"/>
              <a:gd name="connsiteX48" fmla="*/ 1680359 w 2321626"/>
              <a:gd name="connsiteY48" fmla="*/ 0 h 2636322"/>
              <a:gd name="connsiteX49" fmla="*/ 1882239 w 2321626"/>
              <a:gd name="connsiteY49" fmla="*/ 362197 h 2636322"/>
              <a:gd name="connsiteX50" fmla="*/ 1698171 w 2321626"/>
              <a:gd name="connsiteY50" fmla="*/ 789709 h 2636322"/>
              <a:gd name="connsiteX51" fmla="*/ 1662546 w 2321626"/>
              <a:gd name="connsiteY51" fmla="*/ 973776 h 2636322"/>
              <a:gd name="connsiteX52" fmla="*/ 1664920 w 2321626"/>
              <a:gd name="connsiteY52" fmla="*/ 1106780 h 2636322"/>
              <a:gd name="connsiteX0" fmla="*/ 1692234 w 2321626"/>
              <a:gd name="connsiteY0" fmla="*/ 1199408 h 2636322"/>
              <a:gd name="connsiteX1" fmla="*/ 1668484 w 2321626"/>
              <a:gd name="connsiteY1" fmla="*/ 1223158 h 2636322"/>
              <a:gd name="connsiteX2" fmla="*/ 1656609 w 2321626"/>
              <a:gd name="connsiteY2" fmla="*/ 1347849 h 2636322"/>
              <a:gd name="connsiteX3" fmla="*/ 2303813 w 2321626"/>
              <a:gd name="connsiteY3" fmla="*/ 1045028 h 2636322"/>
              <a:gd name="connsiteX4" fmla="*/ 2321626 w 2321626"/>
              <a:gd name="connsiteY4" fmla="*/ 1300348 h 2636322"/>
              <a:gd name="connsiteX5" fmla="*/ 2280063 w 2321626"/>
              <a:gd name="connsiteY5" fmla="*/ 1460665 h 2636322"/>
              <a:gd name="connsiteX6" fmla="*/ 2137559 w 2321626"/>
              <a:gd name="connsiteY6" fmla="*/ 1502228 h 2636322"/>
              <a:gd name="connsiteX7" fmla="*/ 2060369 w 2321626"/>
              <a:gd name="connsiteY7" fmla="*/ 1514104 h 2636322"/>
              <a:gd name="connsiteX8" fmla="*/ 1977242 w 2321626"/>
              <a:gd name="connsiteY8" fmla="*/ 1626919 h 2636322"/>
              <a:gd name="connsiteX9" fmla="*/ 1840676 w 2321626"/>
              <a:gd name="connsiteY9" fmla="*/ 1822862 h 2636322"/>
              <a:gd name="connsiteX10" fmla="*/ 1698172 w 2321626"/>
              <a:gd name="connsiteY10" fmla="*/ 1971304 h 2636322"/>
              <a:gd name="connsiteX11" fmla="*/ 1567543 w 2321626"/>
              <a:gd name="connsiteY11" fmla="*/ 2060369 h 2636322"/>
              <a:gd name="connsiteX12" fmla="*/ 1567543 w 2321626"/>
              <a:gd name="connsiteY12" fmla="*/ 2048493 h 2636322"/>
              <a:gd name="connsiteX13" fmla="*/ 1425039 w 2321626"/>
              <a:gd name="connsiteY13" fmla="*/ 2202873 h 2636322"/>
              <a:gd name="connsiteX14" fmla="*/ 1270660 w 2321626"/>
              <a:gd name="connsiteY14" fmla="*/ 2381002 h 2636322"/>
              <a:gd name="connsiteX15" fmla="*/ 1157844 w 2321626"/>
              <a:gd name="connsiteY15" fmla="*/ 2499756 h 2636322"/>
              <a:gd name="connsiteX16" fmla="*/ 1092530 w 2321626"/>
              <a:gd name="connsiteY16" fmla="*/ 2541319 h 2636322"/>
              <a:gd name="connsiteX17" fmla="*/ 961902 w 2321626"/>
              <a:gd name="connsiteY17" fmla="*/ 2618509 h 2636322"/>
              <a:gd name="connsiteX18" fmla="*/ 795647 w 2321626"/>
              <a:gd name="connsiteY18" fmla="*/ 2636322 h 2636322"/>
              <a:gd name="connsiteX19" fmla="*/ 682831 w 2321626"/>
              <a:gd name="connsiteY19" fmla="*/ 2446317 h 2636322"/>
              <a:gd name="connsiteX20" fmla="*/ 670956 w 2321626"/>
              <a:gd name="connsiteY20" fmla="*/ 2167247 h 2636322"/>
              <a:gd name="connsiteX21" fmla="*/ 694707 w 2321626"/>
              <a:gd name="connsiteY21" fmla="*/ 2101932 h 2636322"/>
              <a:gd name="connsiteX22" fmla="*/ 789709 w 2321626"/>
              <a:gd name="connsiteY22" fmla="*/ 2006930 h 2636322"/>
              <a:gd name="connsiteX23" fmla="*/ 849086 w 2321626"/>
              <a:gd name="connsiteY23" fmla="*/ 1793174 h 2636322"/>
              <a:gd name="connsiteX24" fmla="*/ 617517 w 2321626"/>
              <a:gd name="connsiteY24" fmla="*/ 1567543 h 2636322"/>
              <a:gd name="connsiteX25" fmla="*/ 439386 w 2321626"/>
              <a:gd name="connsiteY25" fmla="*/ 1508166 h 2636322"/>
              <a:gd name="connsiteX26" fmla="*/ 344385 w 2321626"/>
              <a:gd name="connsiteY26" fmla="*/ 1502228 h 2636322"/>
              <a:gd name="connsiteX27" fmla="*/ 279071 w 2321626"/>
              <a:gd name="connsiteY27" fmla="*/ 1436914 h 2636322"/>
              <a:gd name="connsiteX28" fmla="*/ 237507 w 2321626"/>
              <a:gd name="connsiteY28" fmla="*/ 1365661 h 2636322"/>
              <a:gd name="connsiteX29" fmla="*/ 261257 w 2321626"/>
              <a:gd name="connsiteY29" fmla="*/ 1306286 h 2636322"/>
              <a:gd name="connsiteX30" fmla="*/ 231569 w 2321626"/>
              <a:gd name="connsiteY30" fmla="*/ 1246909 h 2636322"/>
              <a:gd name="connsiteX31" fmla="*/ 273133 w 2321626"/>
              <a:gd name="connsiteY31" fmla="*/ 1252847 h 2636322"/>
              <a:gd name="connsiteX32" fmla="*/ 112816 w 2321626"/>
              <a:gd name="connsiteY32" fmla="*/ 1205345 h 2636322"/>
              <a:gd name="connsiteX33" fmla="*/ 83127 w 2321626"/>
              <a:gd name="connsiteY33" fmla="*/ 1068779 h 2636322"/>
              <a:gd name="connsiteX34" fmla="*/ 0 w 2321626"/>
              <a:gd name="connsiteY34" fmla="*/ 955964 h 2636322"/>
              <a:gd name="connsiteX35" fmla="*/ 17813 w 2321626"/>
              <a:gd name="connsiteY35" fmla="*/ 866899 h 2636322"/>
              <a:gd name="connsiteX36" fmla="*/ 65314 w 2321626"/>
              <a:gd name="connsiteY36" fmla="*/ 760021 h 2636322"/>
              <a:gd name="connsiteX37" fmla="*/ 17813 w 2321626"/>
              <a:gd name="connsiteY37" fmla="*/ 558140 h 2636322"/>
              <a:gd name="connsiteX38" fmla="*/ 112816 w 2321626"/>
              <a:gd name="connsiteY38" fmla="*/ 593766 h 2636322"/>
              <a:gd name="connsiteX39" fmla="*/ 184068 w 2321626"/>
              <a:gd name="connsiteY39" fmla="*/ 623454 h 2636322"/>
              <a:gd name="connsiteX40" fmla="*/ 243444 w 2321626"/>
              <a:gd name="connsiteY40" fmla="*/ 623454 h 2636322"/>
              <a:gd name="connsiteX41" fmla="*/ 368135 w 2321626"/>
              <a:gd name="connsiteY41" fmla="*/ 617517 h 2636322"/>
              <a:gd name="connsiteX42" fmla="*/ 421574 w 2321626"/>
              <a:gd name="connsiteY42" fmla="*/ 575953 h 2636322"/>
              <a:gd name="connsiteX43" fmla="*/ 433450 w 2321626"/>
              <a:gd name="connsiteY43" fmla="*/ 510639 h 2636322"/>
              <a:gd name="connsiteX44" fmla="*/ 748146 w 2321626"/>
              <a:gd name="connsiteY44" fmla="*/ 552202 h 2636322"/>
              <a:gd name="connsiteX45" fmla="*/ 872837 w 2321626"/>
              <a:gd name="connsiteY45" fmla="*/ 599704 h 2636322"/>
              <a:gd name="connsiteX46" fmla="*/ 1116280 w 2321626"/>
              <a:gd name="connsiteY46" fmla="*/ 380010 h 2636322"/>
              <a:gd name="connsiteX47" fmla="*/ 1383476 w 2321626"/>
              <a:gd name="connsiteY47" fmla="*/ 142504 h 2636322"/>
              <a:gd name="connsiteX48" fmla="*/ 1680359 w 2321626"/>
              <a:gd name="connsiteY48" fmla="*/ 0 h 2636322"/>
              <a:gd name="connsiteX49" fmla="*/ 1882239 w 2321626"/>
              <a:gd name="connsiteY49" fmla="*/ 362197 h 2636322"/>
              <a:gd name="connsiteX50" fmla="*/ 1698171 w 2321626"/>
              <a:gd name="connsiteY50" fmla="*/ 789709 h 2636322"/>
              <a:gd name="connsiteX51" fmla="*/ 1662546 w 2321626"/>
              <a:gd name="connsiteY51" fmla="*/ 973776 h 2636322"/>
              <a:gd name="connsiteX52" fmla="*/ 1664920 w 2321626"/>
              <a:gd name="connsiteY52" fmla="*/ 1106780 h 2636322"/>
              <a:gd name="connsiteX0" fmla="*/ 1692234 w 2321626"/>
              <a:gd name="connsiteY0" fmla="*/ 1199408 h 2636322"/>
              <a:gd name="connsiteX1" fmla="*/ 1668484 w 2321626"/>
              <a:gd name="connsiteY1" fmla="*/ 1223158 h 2636322"/>
              <a:gd name="connsiteX2" fmla="*/ 1656609 w 2321626"/>
              <a:gd name="connsiteY2" fmla="*/ 1347849 h 2636322"/>
              <a:gd name="connsiteX3" fmla="*/ 2303813 w 2321626"/>
              <a:gd name="connsiteY3" fmla="*/ 1045028 h 2636322"/>
              <a:gd name="connsiteX4" fmla="*/ 2321626 w 2321626"/>
              <a:gd name="connsiteY4" fmla="*/ 1300348 h 2636322"/>
              <a:gd name="connsiteX5" fmla="*/ 2280063 w 2321626"/>
              <a:gd name="connsiteY5" fmla="*/ 1460665 h 2636322"/>
              <a:gd name="connsiteX6" fmla="*/ 2137559 w 2321626"/>
              <a:gd name="connsiteY6" fmla="*/ 1502228 h 2636322"/>
              <a:gd name="connsiteX7" fmla="*/ 2060369 w 2321626"/>
              <a:gd name="connsiteY7" fmla="*/ 1514104 h 2636322"/>
              <a:gd name="connsiteX8" fmla="*/ 1977242 w 2321626"/>
              <a:gd name="connsiteY8" fmla="*/ 1626919 h 2636322"/>
              <a:gd name="connsiteX9" fmla="*/ 1840676 w 2321626"/>
              <a:gd name="connsiteY9" fmla="*/ 1822862 h 2636322"/>
              <a:gd name="connsiteX10" fmla="*/ 1698172 w 2321626"/>
              <a:gd name="connsiteY10" fmla="*/ 1971304 h 2636322"/>
              <a:gd name="connsiteX11" fmla="*/ 1567543 w 2321626"/>
              <a:gd name="connsiteY11" fmla="*/ 2060369 h 2636322"/>
              <a:gd name="connsiteX12" fmla="*/ 1567543 w 2321626"/>
              <a:gd name="connsiteY12" fmla="*/ 2048493 h 2636322"/>
              <a:gd name="connsiteX13" fmla="*/ 1425039 w 2321626"/>
              <a:gd name="connsiteY13" fmla="*/ 2202873 h 2636322"/>
              <a:gd name="connsiteX14" fmla="*/ 1270660 w 2321626"/>
              <a:gd name="connsiteY14" fmla="*/ 2381002 h 2636322"/>
              <a:gd name="connsiteX15" fmla="*/ 1157844 w 2321626"/>
              <a:gd name="connsiteY15" fmla="*/ 2499756 h 2636322"/>
              <a:gd name="connsiteX16" fmla="*/ 1092530 w 2321626"/>
              <a:gd name="connsiteY16" fmla="*/ 2541319 h 2636322"/>
              <a:gd name="connsiteX17" fmla="*/ 961902 w 2321626"/>
              <a:gd name="connsiteY17" fmla="*/ 2618509 h 2636322"/>
              <a:gd name="connsiteX18" fmla="*/ 795647 w 2321626"/>
              <a:gd name="connsiteY18" fmla="*/ 2636322 h 2636322"/>
              <a:gd name="connsiteX19" fmla="*/ 682831 w 2321626"/>
              <a:gd name="connsiteY19" fmla="*/ 2446317 h 2636322"/>
              <a:gd name="connsiteX20" fmla="*/ 670956 w 2321626"/>
              <a:gd name="connsiteY20" fmla="*/ 2167247 h 2636322"/>
              <a:gd name="connsiteX21" fmla="*/ 694707 w 2321626"/>
              <a:gd name="connsiteY21" fmla="*/ 2101932 h 2636322"/>
              <a:gd name="connsiteX22" fmla="*/ 789709 w 2321626"/>
              <a:gd name="connsiteY22" fmla="*/ 2006930 h 2636322"/>
              <a:gd name="connsiteX23" fmla="*/ 849086 w 2321626"/>
              <a:gd name="connsiteY23" fmla="*/ 1793174 h 2636322"/>
              <a:gd name="connsiteX24" fmla="*/ 617517 w 2321626"/>
              <a:gd name="connsiteY24" fmla="*/ 1567543 h 2636322"/>
              <a:gd name="connsiteX25" fmla="*/ 439386 w 2321626"/>
              <a:gd name="connsiteY25" fmla="*/ 1508166 h 2636322"/>
              <a:gd name="connsiteX26" fmla="*/ 344385 w 2321626"/>
              <a:gd name="connsiteY26" fmla="*/ 1502228 h 2636322"/>
              <a:gd name="connsiteX27" fmla="*/ 279071 w 2321626"/>
              <a:gd name="connsiteY27" fmla="*/ 1436914 h 2636322"/>
              <a:gd name="connsiteX28" fmla="*/ 237507 w 2321626"/>
              <a:gd name="connsiteY28" fmla="*/ 1365661 h 2636322"/>
              <a:gd name="connsiteX29" fmla="*/ 261257 w 2321626"/>
              <a:gd name="connsiteY29" fmla="*/ 1306286 h 2636322"/>
              <a:gd name="connsiteX30" fmla="*/ 231569 w 2321626"/>
              <a:gd name="connsiteY30" fmla="*/ 1246909 h 2636322"/>
              <a:gd name="connsiteX31" fmla="*/ 273133 w 2321626"/>
              <a:gd name="connsiteY31" fmla="*/ 1252847 h 2636322"/>
              <a:gd name="connsiteX32" fmla="*/ 112816 w 2321626"/>
              <a:gd name="connsiteY32" fmla="*/ 1205345 h 2636322"/>
              <a:gd name="connsiteX33" fmla="*/ 83127 w 2321626"/>
              <a:gd name="connsiteY33" fmla="*/ 1068779 h 2636322"/>
              <a:gd name="connsiteX34" fmla="*/ 0 w 2321626"/>
              <a:gd name="connsiteY34" fmla="*/ 955964 h 2636322"/>
              <a:gd name="connsiteX35" fmla="*/ 17813 w 2321626"/>
              <a:gd name="connsiteY35" fmla="*/ 866899 h 2636322"/>
              <a:gd name="connsiteX36" fmla="*/ 65314 w 2321626"/>
              <a:gd name="connsiteY36" fmla="*/ 760021 h 2636322"/>
              <a:gd name="connsiteX37" fmla="*/ 17813 w 2321626"/>
              <a:gd name="connsiteY37" fmla="*/ 558140 h 2636322"/>
              <a:gd name="connsiteX38" fmla="*/ 112816 w 2321626"/>
              <a:gd name="connsiteY38" fmla="*/ 593766 h 2636322"/>
              <a:gd name="connsiteX39" fmla="*/ 184068 w 2321626"/>
              <a:gd name="connsiteY39" fmla="*/ 623454 h 2636322"/>
              <a:gd name="connsiteX40" fmla="*/ 243444 w 2321626"/>
              <a:gd name="connsiteY40" fmla="*/ 623454 h 2636322"/>
              <a:gd name="connsiteX41" fmla="*/ 368135 w 2321626"/>
              <a:gd name="connsiteY41" fmla="*/ 617517 h 2636322"/>
              <a:gd name="connsiteX42" fmla="*/ 421574 w 2321626"/>
              <a:gd name="connsiteY42" fmla="*/ 575953 h 2636322"/>
              <a:gd name="connsiteX43" fmla="*/ 433450 w 2321626"/>
              <a:gd name="connsiteY43" fmla="*/ 510639 h 2636322"/>
              <a:gd name="connsiteX44" fmla="*/ 748146 w 2321626"/>
              <a:gd name="connsiteY44" fmla="*/ 552202 h 2636322"/>
              <a:gd name="connsiteX45" fmla="*/ 872837 w 2321626"/>
              <a:gd name="connsiteY45" fmla="*/ 599704 h 2636322"/>
              <a:gd name="connsiteX46" fmla="*/ 1116280 w 2321626"/>
              <a:gd name="connsiteY46" fmla="*/ 380010 h 2636322"/>
              <a:gd name="connsiteX47" fmla="*/ 1383476 w 2321626"/>
              <a:gd name="connsiteY47" fmla="*/ 142504 h 2636322"/>
              <a:gd name="connsiteX48" fmla="*/ 1680359 w 2321626"/>
              <a:gd name="connsiteY48" fmla="*/ 0 h 2636322"/>
              <a:gd name="connsiteX49" fmla="*/ 1882239 w 2321626"/>
              <a:gd name="connsiteY49" fmla="*/ 362197 h 2636322"/>
              <a:gd name="connsiteX50" fmla="*/ 1698171 w 2321626"/>
              <a:gd name="connsiteY50" fmla="*/ 789709 h 2636322"/>
              <a:gd name="connsiteX51" fmla="*/ 1662546 w 2321626"/>
              <a:gd name="connsiteY51" fmla="*/ 973776 h 2636322"/>
              <a:gd name="connsiteX52" fmla="*/ 1664920 w 2321626"/>
              <a:gd name="connsiteY52" fmla="*/ 1106780 h 2636322"/>
              <a:gd name="connsiteX0" fmla="*/ 1692234 w 2321626"/>
              <a:gd name="connsiteY0" fmla="*/ 1199408 h 2636322"/>
              <a:gd name="connsiteX1" fmla="*/ 1656609 w 2321626"/>
              <a:gd name="connsiteY1" fmla="*/ 1347849 h 2636322"/>
              <a:gd name="connsiteX2" fmla="*/ 2303813 w 2321626"/>
              <a:gd name="connsiteY2" fmla="*/ 1045028 h 2636322"/>
              <a:gd name="connsiteX3" fmla="*/ 2321626 w 2321626"/>
              <a:gd name="connsiteY3" fmla="*/ 1300348 h 2636322"/>
              <a:gd name="connsiteX4" fmla="*/ 2280063 w 2321626"/>
              <a:gd name="connsiteY4" fmla="*/ 1460665 h 2636322"/>
              <a:gd name="connsiteX5" fmla="*/ 2137559 w 2321626"/>
              <a:gd name="connsiteY5" fmla="*/ 1502228 h 2636322"/>
              <a:gd name="connsiteX6" fmla="*/ 2060369 w 2321626"/>
              <a:gd name="connsiteY6" fmla="*/ 1514104 h 2636322"/>
              <a:gd name="connsiteX7" fmla="*/ 1977242 w 2321626"/>
              <a:gd name="connsiteY7" fmla="*/ 1626919 h 2636322"/>
              <a:gd name="connsiteX8" fmla="*/ 1840676 w 2321626"/>
              <a:gd name="connsiteY8" fmla="*/ 1822862 h 2636322"/>
              <a:gd name="connsiteX9" fmla="*/ 1698172 w 2321626"/>
              <a:gd name="connsiteY9" fmla="*/ 1971304 h 2636322"/>
              <a:gd name="connsiteX10" fmla="*/ 1567543 w 2321626"/>
              <a:gd name="connsiteY10" fmla="*/ 2060369 h 2636322"/>
              <a:gd name="connsiteX11" fmla="*/ 1567543 w 2321626"/>
              <a:gd name="connsiteY11" fmla="*/ 2048493 h 2636322"/>
              <a:gd name="connsiteX12" fmla="*/ 1425039 w 2321626"/>
              <a:gd name="connsiteY12" fmla="*/ 2202873 h 2636322"/>
              <a:gd name="connsiteX13" fmla="*/ 1270660 w 2321626"/>
              <a:gd name="connsiteY13" fmla="*/ 2381002 h 2636322"/>
              <a:gd name="connsiteX14" fmla="*/ 1157844 w 2321626"/>
              <a:gd name="connsiteY14" fmla="*/ 2499756 h 2636322"/>
              <a:gd name="connsiteX15" fmla="*/ 1092530 w 2321626"/>
              <a:gd name="connsiteY15" fmla="*/ 2541319 h 2636322"/>
              <a:gd name="connsiteX16" fmla="*/ 961902 w 2321626"/>
              <a:gd name="connsiteY16" fmla="*/ 2618509 h 2636322"/>
              <a:gd name="connsiteX17" fmla="*/ 795647 w 2321626"/>
              <a:gd name="connsiteY17" fmla="*/ 2636322 h 2636322"/>
              <a:gd name="connsiteX18" fmla="*/ 682831 w 2321626"/>
              <a:gd name="connsiteY18" fmla="*/ 2446317 h 2636322"/>
              <a:gd name="connsiteX19" fmla="*/ 670956 w 2321626"/>
              <a:gd name="connsiteY19" fmla="*/ 2167247 h 2636322"/>
              <a:gd name="connsiteX20" fmla="*/ 694707 w 2321626"/>
              <a:gd name="connsiteY20" fmla="*/ 2101932 h 2636322"/>
              <a:gd name="connsiteX21" fmla="*/ 789709 w 2321626"/>
              <a:gd name="connsiteY21" fmla="*/ 2006930 h 2636322"/>
              <a:gd name="connsiteX22" fmla="*/ 849086 w 2321626"/>
              <a:gd name="connsiteY22" fmla="*/ 1793174 h 2636322"/>
              <a:gd name="connsiteX23" fmla="*/ 617517 w 2321626"/>
              <a:gd name="connsiteY23" fmla="*/ 1567543 h 2636322"/>
              <a:gd name="connsiteX24" fmla="*/ 439386 w 2321626"/>
              <a:gd name="connsiteY24" fmla="*/ 1508166 h 2636322"/>
              <a:gd name="connsiteX25" fmla="*/ 344385 w 2321626"/>
              <a:gd name="connsiteY25" fmla="*/ 1502228 h 2636322"/>
              <a:gd name="connsiteX26" fmla="*/ 279071 w 2321626"/>
              <a:gd name="connsiteY26" fmla="*/ 1436914 h 2636322"/>
              <a:gd name="connsiteX27" fmla="*/ 237507 w 2321626"/>
              <a:gd name="connsiteY27" fmla="*/ 1365661 h 2636322"/>
              <a:gd name="connsiteX28" fmla="*/ 261257 w 2321626"/>
              <a:gd name="connsiteY28" fmla="*/ 1306286 h 2636322"/>
              <a:gd name="connsiteX29" fmla="*/ 231569 w 2321626"/>
              <a:gd name="connsiteY29" fmla="*/ 1246909 h 2636322"/>
              <a:gd name="connsiteX30" fmla="*/ 273133 w 2321626"/>
              <a:gd name="connsiteY30" fmla="*/ 1252847 h 2636322"/>
              <a:gd name="connsiteX31" fmla="*/ 112816 w 2321626"/>
              <a:gd name="connsiteY31" fmla="*/ 1205345 h 2636322"/>
              <a:gd name="connsiteX32" fmla="*/ 83127 w 2321626"/>
              <a:gd name="connsiteY32" fmla="*/ 1068779 h 2636322"/>
              <a:gd name="connsiteX33" fmla="*/ 0 w 2321626"/>
              <a:gd name="connsiteY33" fmla="*/ 955964 h 2636322"/>
              <a:gd name="connsiteX34" fmla="*/ 17813 w 2321626"/>
              <a:gd name="connsiteY34" fmla="*/ 866899 h 2636322"/>
              <a:gd name="connsiteX35" fmla="*/ 65314 w 2321626"/>
              <a:gd name="connsiteY35" fmla="*/ 760021 h 2636322"/>
              <a:gd name="connsiteX36" fmla="*/ 17813 w 2321626"/>
              <a:gd name="connsiteY36" fmla="*/ 558140 h 2636322"/>
              <a:gd name="connsiteX37" fmla="*/ 112816 w 2321626"/>
              <a:gd name="connsiteY37" fmla="*/ 593766 h 2636322"/>
              <a:gd name="connsiteX38" fmla="*/ 184068 w 2321626"/>
              <a:gd name="connsiteY38" fmla="*/ 623454 h 2636322"/>
              <a:gd name="connsiteX39" fmla="*/ 243444 w 2321626"/>
              <a:gd name="connsiteY39" fmla="*/ 623454 h 2636322"/>
              <a:gd name="connsiteX40" fmla="*/ 368135 w 2321626"/>
              <a:gd name="connsiteY40" fmla="*/ 617517 h 2636322"/>
              <a:gd name="connsiteX41" fmla="*/ 421574 w 2321626"/>
              <a:gd name="connsiteY41" fmla="*/ 575953 h 2636322"/>
              <a:gd name="connsiteX42" fmla="*/ 433450 w 2321626"/>
              <a:gd name="connsiteY42" fmla="*/ 510639 h 2636322"/>
              <a:gd name="connsiteX43" fmla="*/ 748146 w 2321626"/>
              <a:gd name="connsiteY43" fmla="*/ 552202 h 2636322"/>
              <a:gd name="connsiteX44" fmla="*/ 872837 w 2321626"/>
              <a:gd name="connsiteY44" fmla="*/ 599704 h 2636322"/>
              <a:gd name="connsiteX45" fmla="*/ 1116280 w 2321626"/>
              <a:gd name="connsiteY45" fmla="*/ 380010 h 2636322"/>
              <a:gd name="connsiteX46" fmla="*/ 1383476 w 2321626"/>
              <a:gd name="connsiteY46" fmla="*/ 142504 h 2636322"/>
              <a:gd name="connsiteX47" fmla="*/ 1680359 w 2321626"/>
              <a:gd name="connsiteY47" fmla="*/ 0 h 2636322"/>
              <a:gd name="connsiteX48" fmla="*/ 1882239 w 2321626"/>
              <a:gd name="connsiteY48" fmla="*/ 362197 h 2636322"/>
              <a:gd name="connsiteX49" fmla="*/ 1698171 w 2321626"/>
              <a:gd name="connsiteY49" fmla="*/ 789709 h 2636322"/>
              <a:gd name="connsiteX50" fmla="*/ 1662546 w 2321626"/>
              <a:gd name="connsiteY50" fmla="*/ 973776 h 2636322"/>
              <a:gd name="connsiteX51" fmla="*/ 1664920 w 2321626"/>
              <a:gd name="connsiteY51" fmla="*/ 1106780 h 2636322"/>
              <a:gd name="connsiteX0" fmla="*/ 1692234 w 2321626"/>
              <a:gd name="connsiteY0" fmla="*/ 1199408 h 2636322"/>
              <a:gd name="connsiteX1" fmla="*/ 1656609 w 2321626"/>
              <a:gd name="connsiteY1" fmla="*/ 1347849 h 2636322"/>
              <a:gd name="connsiteX2" fmla="*/ 1573480 w 2321626"/>
              <a:gd name="connsiteY2" fmla="*/ 1496290 h 2636322"/>
              <a:gd name="connsiteX3" fmla="*/ 2321626 w 2321626"/>
              <a:gd name="connsiteY3" fmla="*/ 1300348 h 2636322"/>
              <a:gd name="connsiteX4" fmla="*/ 2280063 w 2321626"/>
              <a:gd name="connsiteY4" fmla="*/ 1460665 h 2636322"/>
              <a:gd name="connsiteX5" fmla="*/ 2137559 w 2321626"/>
              <a:gd name="connsiteY5" fmla="*/ 1502228 h 2636322"/>
              <a:gd name="connsiteX6" fmla="*/ 2060369 w 2321626"/>
              <a:gd name="connsiteY6" fmla="*/ 1514104 h 2636322"/>
              <a:gd name="connsiteX7" fmla="*/ 1977242 w 2321626"/>
              <a:gd name="connsiteY7" fmla="*/ 1626919 h 2636322"/>
              <a:gd name="connsiteX8" fmla="*/ 1840676 w 2321626"/>
              <a:gd name="connsiteY8" fmla="*/ 1822862 h 2636322"/>
              <a:gd name="connsiteX9" fmla="*/ 1698172 w 2321626"/>
              <a:gd name="connsiteY9" fmla="*/ 1971304 h 2636322"/>
              <a:gd name="connsiteX10" fmla="*/ 1567543 w 2321626"/>
              <a:gd name="connsiteY10" fmla="*/ 2060369 h 2636322"/>
              <a:gd name="connsiteX11" fmla="*/ 1567543 w 2321626"/>
              <a:gd name="connsiteY11" fmla="*/ 2048493 h 2636322"/>
              <a:gd name="connsiteX12" fmla="*/ 1425039 w 2321626"/>
              <a:gd name="connsiteY12" fmla="*/ 2202873 h 2636322"/>
              <a:gd name="connsiteX13" fmla="*/ 1270660 w 2321626"/>
              <a:gd name="connsiteY13" fmla="*/ 2381002 h 2636322"/>
              <a:gd name="connsiteX14" fmla="*/ 1157844 w 2321626"/>
              <a:gd name="connsiteY14" fmla="*/ 2499756 h 2636322"/>
              <a:gd name="connsiteX15" fmla="*/ 1092530 w 2321626"/>
              <a:gd name="connsiteY15" fmla="*/ 2541319 h 2636322"/>
              <a:gd name="connsiteX16" fmla="*/ 961902 w 2321626"/>
              <a:gd name="connsiteY16" fmla="*/ 2618509 h 2636322"/>
              <a:gd name="connsiteX17" fmla="*/ 795647 w 2321626"/>
              <a:gd name="connsiteY17" fmla="*/ 2636322 h 2636322"/>
              <a:gd name="connsiteX18" fmla="*/ 682831 w 2321626"/>
              <a:gd name="connsiteY18" fmla="*/ 2446317 h 2636322"/>
              <a:gd name="connsiteX19" fmla="*/ 670956 w 2321626"/>
              <a:gd name="connsiteY19" fmla="*/ 2167247 h 2636322"/>
              <a:gd name="connsiteX20" fmla="*/ 694707 w 2321626"/>
              <a:gd name="connsiteY20" fmla="*/ 2101932 h 2636322"/>
              <a:gd name="connsiteX21" fmla="*/ 789709 w 2321626"/>
              <a:gd name="connsiteY21" fmla="*/ 2006930 h 2636322"/>
              <a:gd name="connsiteX22" fmla="*/ 849086 w 2321626"/>
              <a:gd name="connsiteY22" fmla="*/ 1793174 h 2636322"/>
              <a:gd name="connsiteX23" fmla="*/ 617517 w 2321626"/>
              <a:gd name="connsiteY23" fmla="*/ 1567543 h 2636322"/>
              <a:gd name="connsiteX24" fmla="*/ 439386 w 2321626"/>
              <a:gd name="connsiteY24" fmla="*/ 1508166 h 2636322"/>
              <a:gd name="connsiteX25" fmla="*/ 344385 w 2321626"/>
              <a:gd name="connsiteY25" fmla="*/ 1502228 h 2636322"/>
              <a:gd name="connsiteX26" fmla="*/ 279071 w 2321626"/>
              <a:gd name="connsiteY26" fmla="*/ 1436914 h 2636322"/>
              <a:gd name="connsiteX27" fmla="*/ 237507 w 2321626"/>
              <a:gd name="connsiteY27" fmla="*/ 1365661 h 2636322"/>
              <a:gd name="connsiteX28" fmla="*/ 261257 w 2321626"/>
              <a:gd name="connsiteY28" fmla="*/ 1306286 h 2636322"/>
              <a:gd name="connsiteX29" fmla="*/ 231569 w 2321626"/>
              <a:gd name="connsiteY29" fmla="*/ 1246909 h 2636322"/>
              <a:gd name="connsiteX30" fmla="*/ 273133 w 2321626"/>
              <a:gd name="connsiteY30" fmla="*/ 1252847 h 2636322"/>
              <a:gd name="connsiteX31" fmla="*/ 112816 w 2321626"/>
              <a:gd name="connsiteY31" fmla="*/ 1205345 h 2636322"/>
              <a:gd name="connsiteX32" fmla="*/ 83127 w 2321626"/>
              <a:gd name="connsiteY32" fmla="*/ 1068779 h 2636322"/>
              <a:gd name="connsiteX33" fmla="*/ 0 w 2321626"/>
              <a:gd name="connsiteY33" fmla="*/ 955964 h 2636322"/>
              <a:gd name="connsiteX34" fmla="*/ 17813 w 2321626"/>
              <a:gd name="connsiteY34" fmla="*/ 866899 h 2636322"/>
              <a:gd name="connsiteX35" fmla="*/ 65314 w 2321626"/>
              <a:gd name="connsiteY35" fmla="*/ 760021 h 2636322"/>
              <a:gd name="connsiteX36" fmla="*/ 17813 w 2321626"/>
              <a:gd name="connsiteY36" fmla="*/ 558140 h 2636322"/>
              <a:gd name="connsiteX37" fmla="*/ 112816 w 2321626"/>
              <a:gd name="connsiteY37" fmla="*/ 593766 h 2636322"/>
              <a:gd name="connsiteX38" fmla="*/ 184068 w 2321626"/>
              <a:gd name="connsiteY38" fmla="*/ 623454 h 2636322"/>
              <a:gd name="connsiteX39" fmla="*/ 243444 w 2321626"/>
              <a:gd name="connsiteY39" fmla="*/ 623454 h 2636322"/>
              <a:gd name="connsiteX40" fmla="*/ 368135 w 2321626"/>
              <a:gd name="connsiteY40" fmla="*/ 617517 h 2636322"/>
              <a:gd name="connsiteX41" fmla="*/ 421574 w 2321626"/>
              <a:gd name="connsiteY41" fmla="*/ 575953 h 2636322"/>
              <a:gd name="connsiteX42" fmla="*/ 433450 w 2321626"/>
              <a:gd name="connsiteY42" fmla="*/ 510639 h 2636322"/>
              <a:gd name="connsiteX43" fmla="*/ 748146 w 2321626"/>
              <a:gd name="connsiteY43" fmla="*/ 552202 h 2636322"/>
              <a:gd name="connsiteX44" fmla="*/ 872837 w 2321626"/>
              <a:gd name="connsiteY44" fmla="*/ 599704 h 2636322"/>
              <a:gd name="connsiteX45" fmla="*/ 1116280 w 2321626"/>
              <a:gd name="connsiteY45" fmla="*/ 380010 h 2636322"/>
              <a:gd name="connsiteX46" fmla="*/ 1383476 w 2321626"/>
              <a:gd name="connsiteY46" fmla="*/ 142504 h 2636322"/>
              <a:gd name="connsiteX47" fmla="*/ 1680359 w 2321626"/>
              <a:gd name="connsiteY47" fmla="*/ 0 h 2636322"/>
              <a:gd name="connsiteX48" fmla="*/ 1882239 w 2321626"/>
              <a:gd name="connsiteY48" fmla="*/ 362197 h 2636322"/>
              <a:gd name="connsiteX49" fmla="*/ 1698171 w 2321626"/>
              <a:gd name="connsiteY49" fmla="*/ 789709 h 2636322"/>
              <a:gd name="connsiteX50" fmla="*/ 1662546 w 2321626"/>
              <a:gd name="connsiteY50" fmla="*/ 973776 h 2636322"/>
              <a:gd name="connsiteX51" fmla="*/ 1664920 w 2321626"/>
              <a:gd name="connsiteY51" fmla="*/ 1106780 h 2636322"/>
              <a:gd name="connsiteX0" fmla="*/ 1692234 w 2280063"/>
              <a:gd name="connsiteY0" fmla="*/ 1199408 h 2636322"/>
              <a:gd name="connsiteX1" fmla="*/ 1656609 w 2280063"/>
              <a:gd name="connsiteY1" fmla="*/ 1347849 h 2636322"/>
              <a:gd name="connsiteX2" fmla="*/ 1573480 w 2280063"/>
              <a:gd name="connsiteY2" fmla="*/ 1496290 h 2636322"/>
              <a:gd name="connsiteX3" fmla="*/ 1597231 w 2280063"/>
              <a:gd name="connsiteY3" fmla="*/ 1597231 h 2636322"/>
              <a:gd name="connsiteX4" fmla="*/ 2280063 w 2280063"/>
              <a:gd name="connsiteY4" fmla="*/ 1460665 h 2636322"/>
              <a:gd name="connsiteX5" fmla="*/ 2137559 w 2280063"/>
              <a:gd name="connsiteY5" fmla="*/ 1502228 h 2636322"/>
              <a:gd name="connsiteX6" fmla="*/ 2060369 w 2280063"/>
              <a:gd name="connsiteY6" fmla="*/ 1514104 h 2636322"/>
              <a:gd name="connsiteX7" fmla="*/ 1977242 w 2280063"/>
              <a:gd name="connsiteY7" fmla="*/ 1626919 h 2636322"/>
              <a:gd name="connsiteX8" fmla="*/ 1840676 w 2280063"/>
              <a:gd name="connsiteY8" fmla="*/ 1822862 h 2636322"/>
              <a:gd name="connsiteX9" fmla="*/ 1698172 w 2280063"/>
              <a:gd name="connsiteY9" fmla="*/ 1971304 h 2636322"/>
              <a:gd name="connsiteX10" fmla="*/ 1567543 w 2280063"/>
              <a:gd name="connsiteY10" fmla="*/ 2060369 h 2636322"/>
              <a:gd name="connsiteX11" fmla="*/ 1567543 w 2280063"/>
              <a:gd name="connsiteY11" fmla="*/ 2048493 h 2636322"/>
              <a:gd name="connsiteX12" fmla="*/ 1425039 w 2280063"/>
              <a:gd name="connsiteY12" fmla="*/ 2202873 h 2636322"/>
              <a:gd name="connsiteX13" fmla="*/ 1270660 w 2280063"/>
              <a:gd name="connsiteY13" fmla="*/ 2381002 h 2636322"/>
              <a:gd name="connsiteX14" fmla="*/ 1157844 w 2280063"/>
              <a:gd name="connsiteY14" fmla="*/ 2499756 h 2636322"/>
              <a:gd name="connsiteX15" fmla="*/ 1092530 w 2280063"/>
              <a:gd name="connsiteY15" fmla="*/ 2541319 h 2636322"/>
              <a:gd name="connsiteX16" fmla="*/ 961902 w 2280063"/>
              <a:gd name="connsiteY16" fmla="*/ 2618509 h 2636322"/>
              <a:gd name="connsiteX17" fmla="*/ 795647 w 2280063"/>
              <a:gd name="connsiteY17" fmla="*/ 2636322 h 2636322"/>
              <a:gd name="connsiteX18" fmla="*/ 682831 w 2280063"/>
              <a:gd name="connsiteY18" fmla="*/ 2446317 h 2636322"/>
              <a:gd name="connsiteX19" fmla="*/ 670956 w 2280063"/>
              <a:gd name="connsiteY19" fmla="*/ 2167247 h 2636322"/>
              <a:gd name="connsiteX20" fmla="*/ 694707 w 2280063"/>
              <a:gd name="connsiteY20" fmla="*/ 2101932 h 2636322"/>
              <a:gd name="connsiteX21" fmla="*/ 789709 w 2280063"/>
              <a:gd name="connsiteY21" fmla="*/ 2006930 h 2636322"/>
              <a:gd name="connsiteX22" fmla="*/ 849086 w 2280063"/>
              <a:gd name="connsiteY22" fmla="*/ 1793174 h 2636322"/>
              <a:gd name="connsiteX23" fmla="*/ 617517 w 2280063"/>
              <a:gd name="connsiteY23" fmla="*/ 1567543 h 2636322"/>
              <a:gd name="connsiteX24" fmla="*/ 439386 w 2280063"/>
              <a:gd name="connsiteY24" fmla="*/ 1508166 h 2636322"/>
              <a:gd name="connsiteX25" fmla="*/ 344385 w 2280063"/>
              <a:gd name="connsiteY25" fmla="*/ 1502228 h 2636322"/>
              <a:gd name="connsiteX26" fmla="*/ 279071 w 2280063"/>
              <a:gd name="connsiteY26" fmla="*/ 1436914 h 2636322"/>
              <a:gd name="connsiteX27" fmla="*/ 237507 w 2280063"/>
              <a:gd name="connsiteY27" fmla="*/ 1365661 h 2636322"/>
              <a:gd name="connsiteX28" fmla="*/ 261257 w 2280063"/>
              <a:gd name="connsiteY28" fmla="*/ 1306286 h 2636322"/>
              <a:gd name="connsiteX29" fmla="*/ 231569 w 2280063"/>
              <a:gd name="connsiteY29" fmla="*/ 1246909 h 2636322"/>
              <a:gd name="connsiteX30" fmla="*/ 273133 w 2280063"/>
              <a:gd name="connsiteY30" fmla="*/ 1252847 h 2636322"/>
              <a:gd name="connsiteX31" fmla="*/ 112816 w 2280063"/>
              <a:gd name="connsiteY31" fmla="*/ 1205345 h 2636322"/>
              <a:gd name="connsiteX32" fmla="*/ 83127 w 2280063"/>
              <a:gd name="connsiteY32" fmla="*/ 1068779 h 2636322"/>
              <a:gd name="connsiteX33" fmla="*/ 0 w 2280063"/>
              <a:gd name="connsiteY33" fmla="*/ 955964 h 2636322"/>
              <a:gd name="connsiteX34" fmla="*/ 17813 w 2280063"/>
              <a:gd name="connsiteY34" fmla="*/ 866899 h 2636322"/>
              <a:gd name="connsiteX35" fmla="*/ 65314 w 2280063"/>
              <a:gd name="connsiteY35" fmla="*/ 760021 h 2636322"/>
              <a:gd name="connsiteX36" fmla="*/ 17813 w 2280063"/>
              <a:gd name="connsiteY36" fmla="*/ 558140 h 2636322"/>
              <a:gd name="connsiteX37" fmla="*/ 112816 w 2280063"/>
              <a:gd name="connsiteY37" fmla="*/ 593766 h 2636322"/>
              <a:gd name="connsiteX38" fmla="*/ 184068 w 2280063"/>
              <a:gd name="connsiteY38" fmla="*/ 623454 h 2636322"/>
              <a:gd name="connsiteX39" fmla="*/ 243444 w 2280063"/>
              <a:gd name="connsiteY39" fmla="*/ 623454 h 2636322"/>
              <a:gd name="connsiteX40" fmla="*/ 368135 w 2280063"/>
              <a:gd name="connsiteY40" fmla="*/ 617517 h 2636322"/>
              <a:gd name="connsiteX41" fmla="*/ 421574 w 2280063"/>
              <a:gd name="connsiteY41" fmla="*/ 575953 h 2636322"/>
              <a:gd name="connsiteX42" fmla="*/ 433450 w 2280063"/>
              <a:gd name="connsiteY42" fmla="*/ 510639 h 2636322"/>
              <a:gd name="connsiteX43" fmla="*/ 748146 w 2280063"/>
              <a:gd name="connsiteY43" fmla="*/ 552202 h 2636322"/>
              <a:gd name="connsiteX44" fmla="*/ 872837 w 2280063"/>
              <a:gd name="connsiteY44" fmla="*/ 599704 h 2636322"/>
              <a:gd name="connsiteX45" fmla="*/ 1116280 w 2280063"/>
              <a:gd name="connsiteY45" fmla="*/ 380010 h 2636322"/>
              <a:gd name="connsiteX46" fmla="*/ 1383476 w 2280063"/>
              <a:gd name="connsiteY46" fmla="*/ 142504 h 2636322"/>
              <a:gd name="connsiteX47" fmla="*/ 1680359 w 2280063"/>
              <a:gd name="connsiteY47" fmla="*/ 0 h 2636322"/>
              <a:gd name="connsiteX48" fmla="*/ 1882239 w 2280063"/>
              <a:gd name="connsiteY48" fmla="*/ 362197 h 2636322"/>
              <a:gd name="connsiteX49" fmla="*/ 1698171 w 2280063"/>
              <a:gd name="connsiteY49" fmla="*/ 789709 h 2636322"/>
              <a:gd name="connsiteX50" fmla="*/ 1662546 w 2280063"/>
              <a:gd name="connsiteY50" fmla="*/ 973776 h 2636322"/>
              <a:gd name="connsiteX51" fmla="*/ 1664920 w 2280063"/>
              <a:gd name="connsiteY51" fmla="*/ 1106780 h 2636322"/>
              <a:gd name="connsiteX0" fmla="*/ 1692234 w 2280063"/>
              <a:gd name="connsiteY0" fmla="*/ 1199408 h 2636322"/>
              <a:gd name="connsiteX1" fmla="*/ 1656609 w 2280063"/>
              <a:gd name="connsiteY1" fmla="*/ 1347849 h 2636322"/>
              <a:gd name="connsiteX2" fmla="*/ 1573480 w 2280063"/>
              <a:gd name="connsiteY2" fmla="*/ 1496290 h 2636322"/>
              <a:gd name="connsiteX3" fmla="*/ 1597231 w 2280063"/>
              <a:gd name="connsiteY3" fmla="*/ 1597231 h 2636322"/>
              <a:gd name="connsiteX4" fmla="*/ 2280063 w 2280063"/>
              <a:gd name="connsiteY4" fmla="*/ 1460665 h 2636322"/>
              <a:gd name="connsiteX5" fmla="*/ 2137559 w 2280063"/>
              <a:gd name="connsiteY5" fmla="*/ 1502228 h 2636322"/>
              <a:gd name="connsiteX6" fmla="*/ 1977242 w 2280063"/>
              <a:gd name="connsiteY6" fmla="*/ 1626919 h 2636322"/>
              <a:gd name="connsiteX7" fmla="*/ 1840676 w 2280063"/>
              <a:gd name="connsiteY7" fmla="*/ 1822862 h 2636322"/>
              <a:gd name="connsiteX8" fmla="*/ 1698172 w 2280063"/>
              <a:gd name="connsiteY8" fmla="*/ 1971304 h 2636322"/>
              <a:gd name="connsiteX9" fmla="*/ 1567543 w 2280063"/>
              <a:gd name="connsiteY9" fmla="*/ 2060369 h 2636322"/>
              <a:gd name="connsiteX10" fmla="*/ 1567543 w 2280063"/>
              <a:gd name="connsiteY10" fmla="*/ 2048493 h 2636322"/>
              <a:gd name="connsiteX11" fmla="*/ 1425039 w 2280063"/>
              <a:gd name="connsiteY11" fmla="*/ 2202873 h 2636322"/>
              <a:gd name="connsiteX12" fmla="*/ 1270660 w 2280063"/>
              <a:gd name="connsiteY12" fmla="*/ 2381002 h 2636322"/>
              <a:gd name="connsiteX13" fmla="*/ 1157844 w 2280063"/>
              <a:gd name="connsiteY13" fmla="*/ 2499756 h 2636322"/>
              <a:gd name="connsiteX14" fmla="*/ 1092530 w 2280063"/>
              <a:gd name="connsiteY14" fmla="*/ 2541319 h 2636322"/>
              <a:gd name="connsiteX15" fmla="*/ 961902 w 2280063"/>
              <a:gd name="connsiteY15" fmla="*/ 2618509 h 2636322"/>
              <a:gd name="connsiteX16" fmla="*/ 795647 w 2280063"/>
              <a:gd name="connsiteY16" fmla="*/ 2636322 h 2636322"/>
              <a:gd name="connsiteX17" fmla="*/ 682831 w 2280063"/>
              <a:gd name="connsiteY17" fmla="*/ 2446317 h 2636322"/>
              <a:gd name="connsiteX18" fmla="*/ 670956 w 2280063"/>
              <a:gd name="connsiteY18" fmla="*/ 2167247 h 2636322"/>
              <a:gd name="connsiteX19" fmla="*/ 694707 w 2280063"/>
              <a:gd name="connsiteY19" fmla="*/ 2101932 h 2636322"/>
              <a:gd name="connsiteX20" fmla="*/ 789709 w 2280063"/>
              <a:gd name="connsiteY20" fmla="*/ 2006930 h 2636322"/>
              <a:gd name="connsiteX21" fmla="*/ 849086 w 2280063"/>
              <a:gd name="connsiteY21" fmla="*/ 1793174 h 2636322"/>
              <a:gd name="connsiteX22" fmla="*/ 617517 w 2280063"/>
              <a:gd name="connsiteY22" fmla="*/ 1567543 h 2636322"/>
              <a:gd name="connsiteX23" fmla="*/ 439386 w 2280063"/>
              <a:gd name="connsiteY23" fmla="*/ 1508166 h 2636322"/>
              <a:gd name="connsiteX24" fmla="*/ 344385 w 2280063"/>
              <a:gd name="connsiteY24" fmla="*/ 1502228 h 2636322"/>
              <a:gd name="connsiteX25" fmla="*/ 279071 w 2280063"/>
              <a:gd name="connsiteY25" fmla="*/ 1436914 h 2636322"/>
              <a:gd name="connsiteX26" fmla="*/ 237507 w 2280063"/>
              <a:gd name="connsiteY26" fmla="*/ 1365661 h 2636322"/>
              <a:gd name="connsiteX27" fmla="*/ 261257 w 2280063"/>
              <a:gd name="connsiteY27" fmla="*/ 1306286 h 2636322"/>
              <a:gd name="connsiteX28" fmla="*/ 231569 w 2280063"/>
              <a:gd name="connsiteY28" fmla="*/ 1246909 h 2636322"/>
              <a:gd name="connsiteX29" fmla="*/ 273133 w 2280063"/>
              <a:gd name="connsiteY29" fmla="*/ 1252847 h 2636322"/>
              <a:gd name="connsiteX30" fmla="*/ 112816 w 2280063"/>
              <a:gd name="connsiteY30" fmla="*/ 1205345 h 2636322"/>
              <a:gd name="connsiteX31" fmla="*/ 83127 w 2280063"/>
              <a:gd name="connsiteY31" fmla="*/ 1068779 h 2636322"/>
              <a:gd name="connsiteX32" fmla="*/ 0 w 2280063"/>
              <a:gd name="connsiteY32" fmla="*/ 955964 h 2636322"/>
              <a:gd name="connsiteX33" fmla="*/ 17813 w 2280063"/>
              <a:gd name="connsiteY33" fmla="*/ 866899 h 2636322"/>
              <a:gd name="connsiteX34" fmla="*/ 65314 w 2280063"/>
              <a:gd name="connsiteY34" fmla="*/ 760021 h 2636322"/>
              <a:gd name="connsiteX35" fmla="*/ 17813 w 2280063"/>
              <a:gd name="connsiteY35" fmla="*/ 558140 h 2636322"/>
              <a:gd name="connsiteX36" fmla="*/ 112816 w 2280063"/>
              <a:gd name="connsiteY36" fmla="*/ 593766 h 2636322"/>
              <a:gd name="connsiteX37" fmla="*/ 184068 w 2280063"/>
              <a:gd name="connsiteY37" fmla="*/ 623454 h 2636322"/>
              <a:gd name="connsiteX38" fmla="*/ 243444 w 2280063"/>
              <a:gd name="connsiteY38" fmla="*/ 623454 h 2636322"/>
              <a:gd name="connsiteX39" fmla="*/ 368135 w 2280063"/>
              <a:gd name="connsiteY39" fmla="*/ 617517 h 2636322"/>
              <a:gd name="connsiteX40" fmla="*/ 421574 w 2280063"/>
              <a:gd name="connsiteY40" fmla="*/ 575953 h 2636322"/>
              <a:gd name="connsiteX41" fmla="*/ 433450 w 2280063"/>
              <a:gd name="connsiteY41" fmla="*/ 510639 h 2636322"/>
              <a:gd name="connsiteX42" fmla="*/ 748146 w 2280063"/>
              <a:gd name="connsiteY42" fmla="*/ 552202 h 2636322"/>
              <a:gd name="connsiteX43" fmla="*/ 872837 w 2280063"/>
              <a:gd name="connsiteY43" fmla="*/ 599704 h 2636322"/>
              <a:gd name="connsiteX44" fmla="*/ 1116280 w 2280063"/>
              <a:gd name="connsiteY44" fmla="*/ 380010 h 2636322"/>
              <a:gd name="connsiteX45" fmla="*/ 1383476 w 2280063"/>
              <a:gd name="connsiteY45" fmla="*/ 142504 h 2636322"/>
              <a:gd name="connsiteX46" fmla="*/ 1680359 w 2280063"/>
              <a:gd name="connsiteY46" fmla="*/ 0 h 2636322"/>
              <a:gd name="connsiteX47" fmla="*/ 1882239 w 2280063"/>
              <a:gd name="connsiteY47" fmla="*/ 362197 h 2636322"/>
              <a:gd name="connsiteX48" fmla="*/ 1698171 w 2280063"/>
              <a:gd name="connsiteY48" fmla="*/ 789709 h 2636322"/>
              <a:gd name="connsiteX49" fmla="*/ 1662546 w 2280063"/>
              <a:gd name="connsiteY49" fmla="*/ 973776 h 2636322"/>
              <a:gd name="connsiteX50" fmla="*/ 1664920 w 2280063"/>
              <a:gd name="connsiteY50" fmla="*/ 1106780 h 2636322"/>
              <a:gd name="connsiteX0" fmla="*/ 1692234 w 2280063"/>
              <a:gd name="connsiteY0" fmla="*/ 1199408 h 2636322"/>
              <a:gd name="connsiteX1" fmla="*/ 1656609 w 2280063"/>
              <a:gd name="connsiteY1" fmla="*/ 1347849 h 2636322"/>
              <a:gd name="connsiteX2" fmla="*/ 1573480 w 2280063"/>
              <a:gd name="connsiteY2" fmla="*/ 1496290 h 2636322"/>
              <a:gd name="connsiteX3" fmla="*/ 1597231 w 2280063"/>
              <a:gd name="connsiteY3" fmla="*/ 1597231 h 2636322"/>
              <a:gd name="connsiteX4" fmla="*/ 2280063 w 2280063"/>
              <a:gd name="connsiteY4" fmla="*/ 1460665 h 2636322"/>
              <a:gd name="connsiteX5" fmla="*/ 1977242 w 2280063"/>
              <a:gd name="connsiteY5" fmla="*/ 1626919 h 2636322"/>
              <a:gd name="connsiteX6" fmla="*/ 1840676 w 2280063"/>
              <a:gd name="connsiteY6" fmla="*/ 1822862 h 2636322"/>
              <a:gd name="connsiteX7" fmla="*/ 1698172 w 2280063"/>
              <a:gd name="connsiteY7" fmla="*/ 1971304 h 2636322"/>
              <a:gd name="connsiteX8" fmla="*/ 1567543 w 2280063"/>
              <a:gd name="connsiteY8" fmla="*/ 2060369 h 2636322"/>
              <a:gd name="connsiteX9" fmla="*/ 1567543 w 2280063"/>
              <a:gd name="connsiteY9" fmla="*/ 2048493 h 2636322"/>
              <a:gd name="connsiteX10" fmla="*/ 1425039 w 2280063"/>
              <a:gd name="connsiteY10" fmla="*/ 2202873 h 2636322"/>
              <a:gd name="connsiteX11" fmla="*/ 1270660 w 2280063"/>
              <a:gd name="connsiteY11" fmla="*/ 2381002 h 2636322"/>
              <a:gd name="connsiteX12" fmla="*/ 1157844 w 2280063"/>
              <a:gd name="connsiteY12" fmla="*/ 2499756 h 2636322"/>
              <a:gd name="connsiteX13" fmla="*/ 1092530 w 2280063"/>
              <a:gd name="connsiteY13" fmla="*/ 2541319 h 2636322"/>
              <a:gd name="connsiteX14" fmla="*/ 961902 w 2280063"/>
              <a:gd name="connsiteY14" fmla="*/ 2618509 h 2636322"/>
              <a:gd name="connsiteX15" fmla="*/ 795647 w 2280063"/>
              <a:gd name="connsiteY15" fmla="*/ 2636322 h 2636322"/>
              <a:gd name="connsiteX16" fmla="*/ 682831 w 2280063"/>
              <a:gd name="connsiteY16" fmla="*/ 2446317 h 2636322"/>
              <a:gd name="connsiteX17" fmla="*/ 670956 w 2280063"/>
              <a:gd name="connsiteY17" fmla="*/ 2167247 h 2636322"/>
              <a:gd name="connsiteX18" fmla="*/ 694707 w 2280063"/>
              <a:gd name="connsiteY18" fmla="*/ 2101932 h 2636322"/>
              <a:gd name="connsiteX19" fmla="*/ 789709 w 2280063"/>
              <a:gd name="connsiteY19" fmla="*/ 2006930 h 2636322"/>
              <a:gd name="connsiteX20" fmla="*/ 849086 w 2280063"/>
              <a:gd name="connsiteY20" fmla="*/ 1793174 h 2636322"/>
              <a:gd name="connsiteX21" fmla="*/ 617517 w 2280063"/>
              <a:gd name="connsiteY21" fmla="*/ 1567543 h 2636322"/>
              <a:gd name="connsiteX22" fmla="*/ 439386 w 2280063"/>
              <a:gd name="connsiteY22" fmla="*/ 1508166 h 2636322"/>
              <a:gd name="connsiteX23" fmla="*/ 344385 w 2280063"/>
              <a:gd name="connsiteY23" fmla="*/ 1502228 h 2636322"/>
              <a:gd name="connsiteX24" fmla="*/ 279071 w 2280063"/>
              <a:gd name="connsiteY24" fmla="*/ 1436914 h 2636322"/>
              <a:gd name="connsiteX25" fmla="*/ 237507 w 2280063"/>
              <a:gd name="connsiteY25" fmla="*/ 1365661 h 2636322"/>
              <a:gd name="connsiteX26" fmla="*/ 261257 w 2280063"/>
              <a:gd name="connsiteY26" fmla="*/ 1306286 h 2636322"/>
              <a:gd name="connsiteX27" fmla="*/ 231569 w 2280063"/>
              <a:gd name="connsiteY27" fmla="*/ 1246909 h 2636322"/>
              <a:gd name="connsiteX28" fmla="*/ 273133 w 2280063"/>
              <a:gd name="connsiteY28" fmla="*/ 1252847 h 2636322"/>
              <a:gd name="connsiteX29" fmla="*/ 112816 w 2280063"/>
              <a:gd name="connsiteY29" fmla="*/ 1205345 h 2636322"/>
              <a:gd name="connsiteX30" fmla="*/ 83127 w 2280063"/>
              <a:gd name="connsiteY30" fmla="*/ 1068779 h 2636322"/>
              <a:gd name="connsiteX31" fmla="*/ 0 w 2280063"/>
              <a:gd name="connsiteY31" fmla="*/ 955964 h 2636322"/>
              <a:gd name="connsiteX32" fmla="*/ 17813 w 2280063"/>
              <a:gd name="connsiteY32" fmla="*/ 866899 h 2636322"/>
              <a:gd name="connsiteX33" fmla="*/ 65314 w 2280063"/>
              <a:gd name="connsiteY33" fmla="*/ 760021 h 2636322"/>
              <a:gd name="connsiteX34" fmla="*/ 17813 w 2280063"/>
              <a:gd name="connsiteY34" fmla="*/ 558140 h 2636322"/>
              <a:gd name="connsiteX35" fmla="*/ 112816 w 2280063"/>
              <a:gd name="connsiteY35" fmla="*/ 593766 h 2636322"/>
              <a:gd name="connsiteX36" fmla="*/ 184068 w 2280063"/>
              <a:gd name="connsiteY36" fmla="*/ 623454 h 2636322"/>
              <a:gd name="connsiteX37" fmla="*/ 243444 w 2280063"/>
              <a:gd name="connsiteY37" fmla="*/ 623454 h 2636322"/>
              <a:gd name="connsiteX38" fmla="*/ 368135 w 2280063"/>
              <a:gd name="connsiteY38" fmla="*/ 617517 h 2636322"/>
              <a:gd name="connsiteX39" fmla="*/ 421574 w 2280063"/>
              <a:gd name="connsiteY39" fmla="*/ 575953 h 2636322"/>
              <a:gd name="connsiteX40" fmla="*/ 433450 w 2280063"/>
              <a:gd name="connsiteY40" fmla="*/ 510639 h 2636322"/>
              <a:gd name="connsiteX41" fmla="*/ 748146 w 2280063"/>
              <a:gd name="connsiteY41" fmla="*/ 552202 h 2636322"/>
              <a:gd name="connsiteX42" fmla="*/ 872837 w 2280063"/>
              <a:gd name="connsiteY42" fmla="*/ 599704 h 2636322"/>
              <a:gd name="connsiteX43" fmla="*/ 1116280 w 2280063"/>
              <a:gd name="connsiteY43" fmla="*/ 380010 h 2636322"/>
              <a:gd name="connsiteX44" fmla="*/ 1383476 w 2280063"/>
              <a:gd name="connsiteY44" fmla="*/ 142504 h 2636322"/>
              <a:gd name="connsiteX45" fmla="*/ 1680359 w 2280063"/>
              <a:gd name="connsiteY45" fmla="*/ 0 h 2636322"/>
              <a:gd name="connsiteX46" fmla="*/ 1882239 w 2280063"/>
              <a:gd name="connsiteY46" fmla="*/ 362197 h 2636322"/>
              <a:gd name="connsiteX47" fmla="*/ 1698171 w 2280063"/>
              <a:gd name="connsiteY47" fmla="*/ 789709 h 2636322"/>
              <a:gd name="connsiteX48" fmla="*/ 1662546 w 2280063"/>
              <a:gd name="connsiteY48" fmla="*/ 973776 h 2636322"/>
              <a:gd name="connsiteX49" fmla="*/ 1664920 w 2280063"/>
              <a:gd name="connsiteY49" fmla="*/ 1106780 h 2636322"/>
              <a:gd name="connsiteX0" fmla="*/ 1692234 w 1977242"/>
              <a:gd name="connsiteY0" fmla="*/ 1199408 h 2636322"/>
              <a:gd name="connsiteX1" fmla="*/ 1656609 w 1977242"/>
              <a:gd name="connsiteY1" fmla="*/ 1347849 h 2636322"/>
              <a:gd name="connsiteX2" fmla="*/ 1573480 w 1977242"/>
              <a:gd name="connsiteY2" fmla="*/ 1496290 h 2636322"/>
              <a:gd name="connsiteX3" fmla="*/ 1597231 w 1977242"/>
              <a:gd name="connsiteY3" fmla="*/ 1597231 h 2636322"/>
              <a:gd name="connsiteX4" fmla="*/ 1977242 w 1977242"/>
              <a:gd name="connsiteY4" fmla="*/ 1626919 h 2636322"/>
              <a:gd name="connsiteX5" fmla="*/ 1840676 w 1977242"/>
              <a:gd name="connsiteY5" fmla="*/ 1822862 h 2636322"/>
              <a:gd name="connsiteX6" fmla="*/ 1698172 w 1977242"/>
              <a:gd name="connsiteY6" fmla="*/ 1971304 h 2636322"/>
              <a:gd name="connsiteX7" fmla="*/ 1567543 w 1977242"/>
              <a:gd name="connsiteY7" fmla="*/ 2060369 h 2636322"/>
              <a:gd name="connsiteX8" fmla="*/ 1567543 w 1977242"/>
              <a:gd name="connsiteY8" fmla="*/ 2048493 h 2636322"/>
              <a:gd name="connsiteX9" fmla="*/ 1425039 w 1977242"/>
              <a:gd name="connsiteY9" fmla="*/ 2202873 h 2636322"/>
              <a:gd name="connsiteX10" fmla="*/ 1270660 w 1977242"/>
              <a:gd name="connsiteY10" fmla="*/ 2381002 h 2636322"/>
              <a:gd name="connsiteX11" fmla="*/ 1157844 w 1977242"/>
              <a:gd name="connsiteY11" fmla="*/ 2499756 h 2636322"/>
              <a:gd name="connsiteX12" fmla="*/ 1092530 w 1977242"/>
              <a:gd name="connsiteY12" fmla="*/ 2541319 h 2636322"/>
              <a:gd name="connsiteX13" fmla="*/ 961902 w 1977242"/>
              <a:gd name="connsiteY13" fmla="*/ 2618509 h 2636322"/>
              <a:gd name="connsiteX14" fmla="*/ 795647 w 1977242"/>
              <a:gd name="connsiteY14" fmla="*/ 2636322 h 2636322"/>
              <a:gd name="connsiteX15" fmla="*/ 682831 w 1977242"/>
              <a:gd name="connsiteY15" fmla="*/ 2446317 h 2636322"/>
              <a:gd name="connsiteX16" fmla="*/ 670956 w 1977242"/>
              <a:gd name="connsiteY16" fmla="*/ 2167247 h 2636322"/>
              <a:gd name="connsiteX17" fmla="*/ 694707 w 1977242"/>
              <a:gd name="connsiteY17" fmla="*/ 2101932 h 2636322"/>
              <a:gd name="connsiteX18" fmla="*/ 789709 w 1977242"/>
              <a:gd name="connsiteY18" fmla="*/ 2006930 h 2636322"/>
              <a:gd name="connsiteX19" fmla="*/ 849086 w 1977242"/>
              <a:gd name="connsiteY19" fmla="*/ 1793174 h 2636322"/>
              <a:gd name="connsiteX20" fmla="*/ 617517 w 1977242"/>
              <a:gd name="connsiteY20" fmla="*/ 1567543 h 2636322"/>
              <a:gd name="connsiteX21" fmla="*/ 439386 w 1977242"/>
              <a:gd name="connsiteY21" fmla="*/ 1508166 h 2636322"/>
              <a:gd name="connsiteX22" fmla="*/ 344385 w 1977242"/>
              <a:gd name="connsiteY22" fmla="*/ 1502228 h 2636322"/>
              <a:gd name="connsiteX23" fmla="*/ 279071 w 1977242"/>
              <a:gd name="connsiteY23" fmla="*/ 1436914 h 2636322"/>
              <a:gd name="connsiteX24" fmla="*/ 237507 w 1977242"/>
              <a:gd name="connsiteY24" fmla="*/ 1365661 h 2636322"/>
              <a:gd name="connsiteX25" fmla="*/ 261257 w 1977242"/>
              <a:gd name="connsiteY25" fmla="*/ 1306286 h 2636322"/>
              <a:gd name="connsiteX26" fmla="*/ 231569 w 1977242"/>
              <a:gd name="connsiteY26" fmla="*/ 1246909 h 2636322"/>
              <a:gd name="connsiteX27" fmla="*/ 273133 w 1977242"/>
              <a:gd name="connsiteY27" fmla="*/ 1252847 h 2636322"/>
              <a:gd name="connsiteX28" fmla="*/ 112816 w 1977242"/>
              <a:gd name="connsiteY28" fmla="*/ 1205345 h 2636322"/>
              <a:gd name="connsiteX29" fmla="*/ 83127 w 1977242"/>
              <a:gd name="connsiteY29" fmla="*/ 1068779 h 2636322"/>
              <a:gd name="connsiteX30" fmla="*/ 0 w 1977242"/>
              <a:gd name="connsiteY30" fmla="*/ 955964 h 2636322"/>
              <a:gd name="connsiteX31" fmla="*/ 17813 w 1977242"/>
              <a:gd name="connsiteY31" fmla="*/ 866899 h 2636322"/>
              <a:gd name="connsiteX32" fmla="*/ 65314 w 1977242"/>
              <a:gd name="connsiteY32" fmla="*/ 760021 h 2636322"/>
              <a:gd name="connsiteX33" fmla="*/ 17813 w 1977242"/>
              <a:gd name="connsiteY33" fmla="*/ 558140 h 2636322"/>
              <a:gd name="connsiteX34" fmla="*/ 112816 w 1977242"/>
              <a:gd name="connsiteY34" fmla="*/ 593766 h 2636322"/>
              <a:gd name="connsiteX35" fmla="*/ 184068 w 1977242"/>
              <a:gd name="connsiteY35" fmla="*/ 623454 h 2636322"/>
              <a:gd name="connsiteX36" fmla="*/ 243444 w 1977242"/>
              <a:gd name="connsiteY36" fmla="*/ 623454 h 2636322"/>
              <a:gd name="connsiteX37" fmla="*/ 368135 w 1977242"/>
              <a:gd name="connsiteY37" fmla="*/ 617517 h 2636322"/>
              <a:gd name="connsiteX38" fmla="*/ 421574 w 1977242"/>
              <a:gd name="connsiteY38" fmla="*/ 575953 h 2636322"/>
              <a:gd name="connsiteX39" fmla="*/ 433450 w 1977242"/>
              <a:gd name="connsiteY39" fmla="*/ 510639 h 2636322"/>
              <a:gd name="connsiteX40" fmla="*/ 748146 w 1977242"/>
              <a:gd name="connsiteY40" fmla="*/ 552202 h 2636322"/>
              <a:gd name="connsiteX41" fmla="*/ 872837 w 1977242"/>
              <a:gd name="connsiteY41" fmla="*/ 599704 h 2636322"/>
              <a:gd name="connsiteX42" fmla="*/ 1116280 w 1977242"/>
              <a:gd name="connsiteY42" fmla="*/ 380010 h 2636322"/>
              <a:gd name="connsiteX43" fmla="*/ 1383476 w 1977242"/>
              <a:gd name="connsiteY43" fmla="*/ 142504 h 2636322"/>
              <a:gd name="connsiteX44" fmla="*/ 1680359 w 1977242"/>
              <a:gd name="connsiteY44" fmla="*/ 0 h 2636322"/>
              <a:gd name="connsiteX45" fmla="*/ 1882239 w 1977242"/>
              <a:gd name="connsiteY45" fmla="*/ 362197 h 2636322"/>
              <a:gd name="connsiteX46" fmla="*/ 1698171 w 1977242"/>
              <a:gd name="connsiteY46" fmla="*/ 789709 h 2636322"/>
              <a:gd name="connsiteX47" fmla="*/ 1662546 w 1977242"/>
              <a:gd name="connsiteY47" fmla="*/ 973776 h 2636322"/>
              <a:gd name="connsiteX48" fmla="*/ 1664920 w 1977242"/>
              <a:gd name="connsiteY48" fmla="*/ 1106780 h 2636322"/>
              <a:gd name="connsiteX0" fmla="*/ 1692234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840676 w 1882263"/>
              <a:gd name="connsiteY4" fmla="*/ 1822862 h 2636322"/>
              <a:gd name="connsiteX5" fmla="*/ 1698172 w 1882263"/>
              <a:gd name="connsiteY5" fmla="*/ 1971304 h 2636322"/>
              <a:gd name="connsiteX6" fmla="*/ 1567543 w 1882263"/>
              <a:gd name="connsiteY6" fmla="*/ 2060369 h 2636322"/>
              <a:gd name="connsiteX7" fmla="*/ 1567543 w 1882263"/>
              <a:gd name="connsiteY7" fmla="*/ 2048493 h 2636322"/>
              <a:gd name="connsiteX8" fmla="*/ 1425039 w 1882263"/>
              <a:gd name="connsiteY8" fmla="*/ 2202873 h 2636322"/>
              <a:gd name="connsiteX9" fmla="*/ 1270660 w 1882263"/>
              <a:gd name="connsiteY9" fmla="*/ 2381002 h 2636322"/>
              <a:gd name="connsiteX10" fmla="*/ 1157844 w 1882263"/>
              <a:gd name="connsiteY10" fmla="*/ 2499756 h 2636322"/>
              <a:gd name="connsiteX11" fmla="*/ 1092530 w 1882263"/>
              <a:gd name="connsiteY11" fmla="*/ 2541319 h 2636322"/>
              <a:gd name="connsiteX12" fmla="*/ 961902 w 1882263"/>
              <a:gd name="connsiteY12" fmla="*/ 2618509 h 2636322"/>
              <a:gd name="connsiteX13" fmla="*/ 795647 w 1882263"/>
              <a:gd name="connsiteY13" fmla="*/ 2636322 h 2636322"/>
              <a:gd name="connsiteX14" fmla="*/ 682831 w 1882263"/>
              <a:gd name="connsiteY14" fmla="*/ 2446317 h 2636322"/>
              <a:gd name="connsiteX15" fmla="*/ 670956 w 1882263"/>
              <a:gd name="connsiteY15" fmla="*/ 2167247 h 2636322"/>
              <a:gd name="connsiteX16" fmla="*/ 694707 w 1882263"/>
              <a:gd name="connsiteY16" fmla="*/ 2101932 h 2636322"/>
              <a:gd name="connsiteX17" fmla="*/ 789709 w 1882263"/>
              <a:gd name="connsiteY17" fmla="*/ 2006930 h 2636322"/>
              <a:gd name="connsiteX18" fmla="*/ 849086 w 1882263"/>
              <a:gd name="connsiteY18" fmla="*/ 1793174 h 2636322"/>
              <a:gd name="connsiteX19" fmla="*/ 617517 w 1882263"/>
              <a:gd name="connsiteY19" fmla="*/ 1567543 h 2636322"/>
              <a:gd name="connsiteX20" fmla="*/ 439386 w 1882263"/>
              <a:gd name="connsiteY20" fmla="*/ 1508166 h 2636322"/>
              <a:gd name="connsiteX21" fmla="*/ 344385 w 1882263"/>
              <a:gd name="connsiteY21" fmla="*/ 1502228 h 2636322"/>
              <a:gd name="connsiteX22" fmla="*/ 279071 w 1882263"/>
              <a:gd name="connsiteY22" fmla="*/ 1436914 h 2636322"/>
              <a:gd name="connsiteX23" fmla="*/ 237507 w 1882263"/>
              <a:gd name="connsiteY23" fmla="*/ 1365661 h 2636322"/>
              <a:gd name="connsiteX24" fmla="*/ 261257 w 1882263"/>
              <a:gd name="connsiteY24" fmla="*/ 1306286 h 2636322"/>
              <a:gd name="connsiteX25" fmla="*/ 231569 w 1882263"/>
              <a:gd name="connsiteY25" fmla="*/ 1246909 h 2636322"/>
              <a:gd name="connsiteX26" fmla="*/ 273133 w 1882263"/>
              <a:gd name="connsiteY26" fmla="*/ 1252847 h 2636322"/>
              <a:gd name="connsiteX27" fmla="*/ 112816 w 1882263"/>
              <a:gd name="connsiteY27" fmla="*/ 1205345 h 2636322"/>
              <a:gd name="connsiteX28" fmla="*/ 83127 w 1882263"/>
              <a:gd name="connsiteY28" fmla="*/ 1068779 h 2636322"/>
              <a:gd name="connsiteX29" fmla="*/ 0 w 1882263"/>
              <a:gd name="connsiteY29" fmla="*/ 955964 h 2636322"/>
              <a:gd name="connsiteX30" fmla="*/ 17813 w 1882263"/>
              <a:gd name="connsiteY30" fmla="*/ 866899 h 2636322"/>
              <a:gd name="connsiteX31" fmla="*/ 65314 w 1882263"/>
              <a:gd name="connsiteY31" fmla="*/ 760021 h 2636322"/>
              <a:gd name="connsiteX32" fmla="*/ 17813 w 1882263"/>
              <a:gd name="connsiteY32" fmla="*/ 558140 h 2636322"/>
              <a:gd name="connsiteX33" fmla="*/ 112816 w 1882263"/>
              <a:gd name="connsiteY33" fmla="*/ 593766 h 2636322"/>
              <a:gd name="connsiteX34" fmla="*/ 184068 w 1882263"/>
              <a:gd name="connsiteY34" fmla="*/ 623454 h 2636322"/>
              <a:gd name="connsiteX35" fmla="*/ 243444 w 1882263"/>
              <a:gd name="connsiteY35" fmla="*/ 623454 h 2636322"/>
              <a:gd name="connsiteX36" fmla="*/ 368135 w 1882263"/>
              <a:gd name="connsiteY36" fmla="*/ 617517 h 2636322"/>
              <a:gd name="connsiteX37" fmla="*/ 421574 w 1882263"/>
              <a:gd name="connsiteY37" fmla="*/ 575953 h 2636322"/>
              <a:gd name="connsiteX38" fmla="*/ 433450 w 1882263"/>
              <a:gd name="connsiteY38" fmla="*/ 510639 h 2636322"/>
              <a:gd name="connsiteX39" fmla="*/ 748146 w 1882263"/>
              <a:gd name="connsiteY39" fmla="*/ 552202 h 2636322"/>
              <a:gd name="connsiteX40" fmla="*/ 872837 w 1882263"/>
              <a:gd name="connsiteY40" fmla="*/ 599704 h 2636322"/>
              <a:gd name="connsiteX41" fmla="*/ 1116280 w 1882263"/>
              <a:gd name="connsiteY41" fmla="*/ 380010 h 2636322"/>
              <a:gd name="connsiteX42" fmla="*/ 1383476 w 1882263"/>
              <a:gd name="connsiteY42" fmla="*/ 142504 h 2636322"/>
              <a:gd name="connsiteX43" fmla="*/ 1680359 w 1882263"/>
              <a:gd name="connsiteY43" fmla="*/ 0 h 2636322"/>
              <a:gd name="connsiteX44" fmla="*/ 1882239 w 1882263"/>
              <a:gd name="connsiteY44" fmla="*/ 362197 h 2636322"/>
              <a:gd name="connsiteX45" fmla="*/ 1698171 w 1882263"/>
              <a:gd name="connsiteY45" fmla="*/ 789709 h 2636322"/>
              <a:gd name="connsiteX46" fmla="*/ 1662546 w 1882263"/>
              <a:gd name="connsiteY46" fmla="*/ 973776 h 2636322"/>
              <a:gd name="connsiteX47" fmla="*/ 1664920 w 1882263"/>
              <a:gd name="connsiteY47" fmla="*/ 1106780 h 2636322"/>
              <a:gd name="connsiteX0" fmla="*/ 1692234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98172 w 1882263"/>
              <a:gd name="connsiteY4" fmla="*/ 1971304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39386 w 1882263"/>
              <a:gd name="connsiteY19" fmla="*/ 1508166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33450 w 1882263"/>
              <a:gd name="connsiteY37" fmla="*/ 510639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 name="connsiteX0" fmla="*/ 1692234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56608 w 1882263"/>
              <a:gd name="connsiteY4" fmla="*/ 1917866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39386 w 1882263"/>
              <a:gd name="connsiteY19" fmla="*/ 1508166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33450 w 1882263"/>
              <a:gd name="connsiteY37" fmla="*/ 510639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 name="connsiteX0" fmla="*/ 1597232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56608 w 1882263"/>
              <a:gd name="connsiteY4" fmla="*/ 1917866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39386 w 1882263"/>
              <a:gd name="connsiteY19" fmla="*/ 1508166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33450 w 1882263"/>
              <a:gd name="connsiteY37" fmla="*/ 510639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 name="connsiteX0" fmla="*/ 1620982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56608 w 1882263"/>
              <a:gd name="connsiteY4" fmla="*/ 1917866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39386 w 1882263"/>
              <a:gd name="connsiteY19" fmla="*/ 1508166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33450 w 1882263"/>
              <a:gd name="connsiteY37" fmla="*/ 510639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 name="connsiteX0" fmla="*/ 1620982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56608 w 1882263"/>
              <a:gd name="connsiteY4" fmla="*/ 1917866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27511 w 1882263"/>
              <a:gd name="connsiteY19" fmla="*/ 1573481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33450 w 1882263"/>
              <a:gd name="connsiteY37" fmla="*/ 510639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 name="connsiteX0" fmla="*/ 1620982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56608 w 1882263"/>
              <a:gd name="connsiteY4" fmla="*/ 1917866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27511 w 1882263"/>
              <a:gd name="connsiteY19" fmla="*/ 1573481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69076 w 1882263"/>
              <a:gd name="connsiteY37" fmla="*/ 451263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 name="connsiteX0" fmla="*/ 1620982 w 1882263"/>
              <a:gd name="connsiteY0" fmla="*/ 1199408 h 2636322"/>
              <a:gd name="connsiteX1" fmla="*/ 1656609 w 1882263"/>
              <a:gd name="connsiteY1" fmla="*/ 1347849 h 2636322"/>
              <a:gd name="connsiteX2" fmla="*/ 1573480 w 1882263"/>
              <a:gd name="connsiteY2" fmla="*/ 1496290 h 2636322"/>
              <a:gd name="connsiteX3" fmla="*/ 1597231 w 1882263"/>
              <a:gd name="connsiteY3" fmla="*/ 1597231 h 2636322"/>
              <a:gd name="connsiteX4" fmla="*/ 1656608 w 1882263"/>
              <a:gd name="connsiteY4" fmla="*/ 1917866 h 2636322"/>
              <a:gd name="connsiteX5" fmla="*/ 1567543 w 1882263"/>
              <a:gd name="connsiteY5" fmla="*/ 2060369 h 2636322"/>
              <a:gd name="connsiteX6" fmla="*/ 1567543 w 1882263"/>
              <a:gd name="connsiteY6" fmla="*/ 2048493 h 2636322"/>
              <a:gd name="connsiteX7" fmla="*/ 1425039 w 1882263"/>
              <a:gd name="connsiteY7" fmla="*/ 2202873 h 2636322"/>
              <a:gd name="connsiteX8" fmla="*/ 1270660 w 1882263"/>
              <a:gd name="connsiteY8" fmla="*/ 2381002 h 2636322"/>
              <a:gd name="connsiteX9" fmla="*/ 1157844 w 1882263"/>
              <a:gd name="connsiteY9" fmla="*/ 2499756 h 2636322"/>
              <a:gd name="connsiteX10" fmla="*/ 1092530 w 1882263"/>
              <a:gd name="connsiteY10" fmla="*/ 2541319 h 2636322"/>
              <a:gd name="connsiteX11" fmla="*/ 961902 w 1882263"/>
              <a:gd name="connsiteY11" fmla="*/ 2618509 h 2636322"/>
              <a:gd name="connsiteX12" fmla="*/ 795647 w 1882263"/>
              <a:gd name="connsiteY12" fmla="*/ 2636322 h 2636322"/>
              <a:gd name="connsiteX13" fmla="*/ 682831 w 1882263"/>
              <a:gd name="connsiteY13" fmla="*/ 2446317 h 2636322"/>
              <a:gd name="connsiteX14" fmla="*/ 670956 w 1882263"/>
              <a:gd name="connsiteY14" fmla="*/ 2167247 h 2636322"/>
              <a:gd name="connsiteX15" fmla="*/ 694707 w 1882263"/>
              <a:gd name="connsiteY15" fmla="*/ 2101932 h 2636322"/>
              <a:gd name="connsiteX16" fmla="*/ 789709 w 1882263"/>
              <a:gd name="connsiteY16" fmla="*/ 2006930 h 2636322"/>
              <a:gd name="connsiteX17" fmla="*/ 849086 w 1882263"/>
              <a:gd name="connsiteY17" fmla="*/ 1793174 h 2636322"/>
              <a:gd name="connsiteX18" fmla="*/ 617517 w 1882263"/>
              <a:gd name="connsiteY18" fmla="*/ 1567543 h 2636322"/>
              <a:gd name="connsiteX19" fmla="*/ 427511 w 1882263"/>
              <a:gd name="connsiteY19" fmla="*/ 1573481 h 2636322"/>
              <a:gd name="connsiteX20" fmla="*/ 344385 w 1882263"/>
              <a:gd name="connsiteY20" fmla="*/ 1502228 h 2636322"/>
              <a:gd name="connsiteX21" fmla="*/ 279071 w 1882263"/>
              <a:gd name="connsiteY21" fmla="*/ 1436914 h 2636322"/>
              <a:gd name="connsiteX22" fmla="*/ 237507 w 1882263"/>
              <a:gd name="connsiteY22" fmla="*/ 1365661 h 2636322"/>
              <a:gd name="connsiteX23" fmla="*/ 261257 w 1882263"/>
              <a:gd name="connsiteY23" fmla="*/ 1306286 h 2636322"/>
              <a:gd name="connsiteX24" fmla="*/ 231569 w 1882263"/>
              <a:gd name="connsiteY24" fmla="*/ 1246909 h 2636322"/>
              <a:gd name="connsiteX25" fmla="*/ 273133 w 1882263"/>
              <a:gd name="connsiteY25" fmla="*/ 1252847 h 2636322"/>
              <a:gd name="connsiteX26" fmla="*/ 112816 w 1882263"/>
              <a:gd name="connsiteY26" fmla="*/ 1205345 h 2636322"/>
              <a:gd name="connsiteX27" fmla="*/ 83127 w 1882263"/>
              <a:gd name="connsiteY27" fmla="*/ 1068779 h 2636322"/>
              <a:gd name="connsiteX28" fmla="*/ 0 w 1882263"/>
              <a:gd name="connsiteY28" fmla="*/ 955964 h 2636322"/>
              <a:gd name="connsiteX29" fmla="*/ 17813 w 1882263"/>
              <a:gd name="connsiteY29" fmla="*/ 866899 h 2636322"/>
              <a:gd name="connsiteX30" fmla="*/ 65314 w 1882263"/>
              <a:gd name="connsiteY30" fmla="*/ 760021 h 2636322"/>
              <a:gd name="connsiteX31" fmla="*/ 17813 w 1882263"/>
              <a:gd name="connsiteY31" fmla="*/ 558140 h 2636322"/>
              <a:gd name="connsiteX32" fmla="*/ 112816 w 1882263"/>
              <a:gd name="connsiteY32" fmla="*/ 593766 h 2636322"/>
              <a:gd name="connsiteX33" fmla="*/ 184068 w 1882263"/>
              <a:gd name="connsiteY33" fmla="*/ 623454 h 2636322"/>
              <a:gd name="connsiteX34" fmla="*/ 243444 w 1882263"/>
              <a:gd name="connsiteY34" fmla="*/ 623454 h 2636322"/>
              <a:gd name="connsiteX35" fmla="*/ 368135 w 1882263"/>
              <a:gd name="connsiteY35" fmla="*/ 617517 h 2636322"/>
              <a:gd name="connsiteX36" fmla="*/ 421574 w 1882263"/>
              <a:gd name="connsiteY36" fmla="*/ 575953 h 2636322"/>
              <a:gd name="connsiteX37" fmla="*/ 469076 w 1882263"/>
              <a:gd name="connsiteY37" fmla="*/ 451263 h 2636322"/>
              <a:gd name="connsiteX38" fmla="*/ 748146 w 1882263"/>
              <a:gd name="connsiteY38" fmla="*/ 552202 h 2636322"/>
              <a:gd name="connsiteX39" fmla="*/ 872837 w 1882263"/>
              <a:gd name="connsiteY39" fmla="*/ 599704 h 2636322"/>
              <a:gd name="connsiteX40" fmla="*/ 1116280 w 1882263"/>
              <a:gd name="connsiteY40" fmla="*/ 380010 h 2636322"/>
              <a:gd name="connsiteX41" fmla="*/ 1383476 w 1882263"/>
              <a:gd name="connsiteY41" fmla="*/ 142504 h 2636322"/>
              <a:gd name="connsiteX42" fmla="*/ 1680359 w 1882263"/>
              <a:gd name="connsiteY42" fmla="*/ 0 h 2636322"/>
              <a:gd name="connsiteX43" fmla="*/ 1882239 w 1882263"/>
              <a:gd name="connsiteY43" fmla="*/ 362197 h 2636322"/>
              <a:gd name="connsiteX44" fmla="*/ 1698171 w 1882263"/>
              <a:gd name="connsiteY44" fmla="*/ 789709 h 2636322"/>
              <a:gd name="connsiteX45" fmla="*/ 1662546 w 1882263"/>
              <a:gd name="connsiteY45" fmla="*/ 973776 h 2636322"/>
              <a:gd name="connsiteX46" fmla="*/ 1664920 w 1882263"/>
              <a:gd name="connsiteY46" fmla="*/ 1106780 h 2636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882263" h="2636322">
                <a:moveTo>
                  <a:pt x="1620982" y="1199408"/>
                </a:moveTo>
                <a:lnTo>
                  <a:pt x="1656609" y="1347849"/>
                </a:lnTo>
                <a:lnTo>
                  <a:pt x="1573480" y="1496290"/>
                </a:lnTo>
                <a:lnTo>
                  <a:pt x="1597231" y="1597231"/>
                </a:lnTo>
                <a:lnTo>
                  <a:pt x="1656608" y="1917866"/>
                </a:lnTo>
                <a:lnTo>
                  <a:pt x="1567543" y="2060369"/>
                </a:lnTo>
                <a:lnTo>
                  <a:pt x="1567543" y="2048493"/>
                </a:lnTo>
                <a:lnTo>
                  <a:pt x="1425039" y="2202873"/>
                </a:lnTo>
                <a:lnTo>
                  <a:pt x="1270660" y="2381002"/>
                </a:lnTo>
                <a:lnTo>
                  <a:pt x="1157844" y="2499756"/>
                </a:lnTo>
                <a:lnTo>
                  <a:pt x="1092530" y="2541319"/>
                </a:lnTo>
                <a:lnTo>
                  <a:pt x="961902" y="2618509"/>
                </a:lnTo>
                <a:lnTo>
                  <a:pt x="795647" y="2636322"/>
                </a:lnTo>
                <a:lnTo>
                  <a:pt x="682831" y="2446317"/>
                </a:lnTo>
                <a:lnTo>
                  <a:pt x="670956" y="2167247"/>
                </a:lnTo>
                <a:lnTo>
                  <a:pt x="694707" y="2101932"/>
                </a:lnTo>
                <a:lnTo>
                  <a:pt x="789709" y="2006930"/>
                </a:lnTo>
                <a:lnTo>
                  <a:pt x="849086" y="1793174"/>
                </a:lnTo>
                <a:lnTo>
                  <a:pt x="617517" y="1567543"/>
                </a:lnTo>
                <a:lnTo>
                  <a:pt x="427511" y="1573481"/>
                </a:lnTo>
                <a:cubicBezTo>
                  <a:pt x="417615" y="1569522"/>
                  <a:pt x="354281" y="1506187"/>
                  <a:pt x="344385" y="1502228"/>
                </a:cubicBezTo>
                <a:lnTo>
                  <a:pt x="279071" y="1436914"/>
                </a:lnTo>
                <a:lnTo>
                  <a:pt x="237507" y="1365661"/>
                </a:lnTo>
                <a:lnTo>
                  <a:pt x="261257" y="1306286"/>
                </a:lnTo>
                <a:lnTo>
                  <a:pt x="231569" y="1246909"/>
                </a:lnTo>
                <a:lnTo>
                  <a:pt x="273133" y="1252847"/>
                </a:lnTo>
                <a:lnTo>
                  <a:pt x="112816" y="1205345"/>
                </a:lnTo>
                <a:lnTo>
                  <a:pt x="83127" y="1068779"/>
                </a:lnTo>
                <a:lnTo>
                  <a:pt x="0" y="955964"/>
                </a:lnTo>
                <a:lnTo>
                  <a:pt x="17813" y="866899"/>
                </a:lnTo>
                <a:lnTo>
                  <a:pt x="65314" y="760021"/>
                </a:lnTo>
                <a:lnTo>
                  <a:pt x="17813" y="558140"/>
                </a:lnTo>
                <a:lnTo>
                  <a:pt x="112816" y="593766"/>
                </a:lnTo>
                <a:lnTo>
                  <a:pt x="184068" y="623454"/>
                </a:lnTo>
                <a:lnTo>
                  <a:pt x="243444" y="623454"/>
                </a:lnTo>
                <a:lnTo>
                  <a:pt x="368135" y="617517"/>
                </a:lnTo>
                <a:lnTo>
                  <a:pt x="421574" y="575953"/>
                </a:lnTo>
                <a:lnTo>
                  <a:pt x="469076" y="451263"/>
                </a:lnTo>
                <a:cubicBezTo>
                  <a:pt x="573975" y="437408"/>
                  <a:pt x="655123" y="518556"/>
                  <a:pt x="748146" y="552202"/>
                </a:cubicBezTo>
                <a:lnTo>
                  <a:pt x="872837" y="599704"/>
                </a:lnTo>
                <a:lnTo>
                  <a:pt x="1116280" y="380010"/>
                </a:lnTo>
                <a:lnTo>
                  <a:pt x="1383476" y="142504"/>
                </a:lnTo>
                <a:lnTo>
                  <a:pt x="1680359" y="0"/>
                </a:lnTo>
                <a:cubicBezTo>
                  <a:pt x="1589315" y="267195"/>
                  <a:pt x="1879270" y="230579"/>
                  <a:pt x="1882239" y="362197"/>
                </a:cubicBezTo>
                <a:cubicBezTo>
                  <a:pt x="1885208" y="493815"/>
                  <a:pt x="1615044" y="756062"/>
                  <a:pt x="1698171" y="789709"/>
                </a:cubicBezTo>
                <a:cubicBezTo>
                  <a:pt x="1661556" y="891639"/>
                  <a:pt x="1668088" y="920931"/>
                  <a:pt x="1662546" y="973776"/>
                </a:cubicBezTo>
                <a:cubicBezTo>
                  <a:pt x="1657004" y="1026621"/>
                  <a:pt x="1565563" y="1039091"/>
                  <a:pt x="1664920" y="1106780"/>
                </a:cubicBezTo>
              </a:path>
            </a:pathLst>
          </a:custGeom>
          <a:solidFill>
            <a:srgbClr val="C0504D">
              <a:alpha val="80000"/>
            </a:srgbClr>
          </a:solidFill>
          <a:ln>
            <a:noFill/>
          </a:ln>
          <a:effectLst>
            <a:outerShdw blurRad="50800" dist="139700" dir="2700000" algn="tl" rotWithShape="0">
              <a:prstClr val="black">
                <a:alpha val="34000"/>
              </a:prstClr>
            </a:outerShd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5638800" y="1102667"/>
            <a:ext cx="457200" cy="461665"/>
            <a:chOff x="6096000" y="1102667"/>
            <a:chExt cx="457200" cy="461665"/>
          </a:xfrm>
        </p:grpSpPr>
        <p:sp>
          <p:nvSpPr>
            <p:cNvPr id="16" name="Oval 15"/>
            <p:cNvSpPr/>
            <p:nvPr/>
          </p:nvSpPr>
          <p:spPr>
            <a:xfrm>
              <a:off x="6477000" y="12954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096000" y="1102667"/>
              <a:ext cx="381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8" name="Group 27"/>
          <p:cNvGrpSpPr/>
          <p:nvPr/>
        </p:nvGrpSpPr>
        <p:grpSpPr>
          <a:xfrm>
            <a:off x="5791200" y="1848085"/>
            <a:ext cx="457200" cy="461665"/>
            <a:chOff x="6248400" y="1848085"/>
            <a:chExt cx="457200" cy="461665"/>
          </a:xfrm>
        </p:grpSpPr>
        <p:sp>
          <p:nvSpPr>
            <p:cNvPr id="15" name="Oval 14"/>
            <p:cNvSpPr/>
            <p:nvPr/>
          </p:nvSpPr>
          <p:spPr>
            <a:xfrm>
              <a:off x="6248400" y="21336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324600" y="1848085"/>
              <a:ext cx="381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2</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29" name="Group 28"/>
          <p:cNvGrpSpPr/>
          <p:nvPr/>
        </p:nvGrpSpPr>
        <p:grpSpPr>
          <a:xfrm>
            <a:off x="5193475" y="2097975"/>
            <a:ext cx="445325" cy="461665"/>
            <a:chOff x="5650675" y="2097975"/>
            <a:chExt cx="445325" cy="461665"/>
          </a:xfrm>
        </p:grpSpPr>
        <p:sp>
          <p:nvSpPr>
            <p:cNvPr id="14" name="Oval 13"/>
            <p:cNvSpPr/>
            <p:nvPr/>
          </p:nvSpPr>
          <p:spPr>
            <a:xfrm>
              <a:off x="6019800" y="24384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650675" y="2097975"/>
              <a:ext cx="38100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rPr>
                <a:t>3</a:t>
              </a:r>
            </a:p>
          </p:txBody>
        </p:sp>
      </p:grpSp>
      <p:grpSp>
        <p:nvGrpSpPr>
          <p:cNvPr id="30" name="Group 29"/>
          <p:cNvGrpSpPr/>
          <p:nvPr/>
        </p:nvGrpSpPr>
        <p:grpSpPr>
          <a:xfrm>
            <a:off x="4400800" y="2240990"/>
            <a:ext cx="417614" cy="461665"/>
            <a:chOff x="4858000" y="2240990"/>
            <a:chExt cx="417614" cy="461665"/>
          </a:xfrm>
        </p:grpSpPr>
        <p:sp>
          <p:nvSpPr>
            <p:cNvPr id="12" name="Oval 11"/>
            <p:cNvSpPr/>
            <p:nvPr/>
          </p:nvSpPr>
          <p:spPr>
            <a:xfrm>
              <a:off x="5199414" y="25146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858000" y="2240990"/>
              <a:ext cx="38100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rPr>
                <a:t>4</a:t>
              </a:r>
            </a:p>
          </p:txBody>
        </p:sp>
      </p:grpSp>
      <p:grpSp>
        <p:nvGrpSpPr>
          <p:cNvPr id="36" name="Group 35"/>
          <p:cNvGrpSpPr/>
          <p:nvPr/>
        </p:nvGrpSpPr>
        <p:grpSpPr>
          <a:xfrm>
            <a:off x="5334000" y="2590800"/>
            <a:ext cx="457200" cy="461665"/>
            <a:chOff x="5791200" y="2590800"/>
            <a:chExt cx="457200" cy="461665"/>
          </a:xfrm>
        </p:grpSpPr>
        <p:sp>
          <p:nvSpPr>
            <p:cNvPr id="13" name="Oval 12"/>
            <p:cNvSpPr/>
            <p:nvPr/>
          </p:nvSpPr>
          <p:spPr>
            <a:xfrm>
              <a:off x="5791200" y="27432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867400" y="2590800"/>
              <a:ext cx="381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5</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1" name="Group 30"/>
          <p:cNvGrpSpPr/>
          <p:nvPr/>
        </p:nvGrpSpPr>
        <p:grpSpPr>
          <a:xfrm>
            <a:off x="4150425" y="2738735"/>
            <a:ext cx="421575" cy="461665"/>
            <a:chOff x="4607625" y="2738735"/>
            <a:chExt cx="421575" cy="461665"/>
          </a:xfrm>
        </p:grpSpPr>
        <p:sp>
          <p:nvSpPr>
            <p:cNvPr id="10" name="Oval 9"/>
            <p:cNvSpPr/>
            <p:nvPr/>
          </p:nvSpPr>
          <p:spPr>
            <a:xfrm>
              <a:off x="4953000" y="30480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607625" y="2738735"/>
              <a:ext cx="381000" cy="461665"/>
            </a:xfrm>
            <a:prstGeom prst="rect">
              <a:avLst/>
            </a:prstGeom>
            <a:noFill/>
          </p:spPr>
          <p:txBody>
            <a:bodyPr wrap="square" rtlCol="0">
              <a:spAutoFit/>
            </a:bodyPr>
            <a:lstStyle/>
            <a:p>
              <a:r>
                <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rPr>
                <a:t>7</a:t>
              </a:r>
            </a:p>
          </p:txBody>
        </p:sp>
      </p:grpSp>
      <p:grpSp>
        <p:nvGrpSpPr>
          <p:cNvPr id="35" name="Group 34"/>
          <p:cNvGrpSpPr/>
          <p:nvPr/>
        </p:nvGrpSpPr>
        <p:grpSpPr>
          <a:xfrm>
            <a:off x="4876800" y="2809985"/>
            <a:ext cx="428500" cy="461665"/>
            <a:chOff x="5334000" y="2809985"/>
            <a:chExt cx="428500" cy="461665"/>
          </a:xfrm>
        </p:grpSpPr>
        <p:sp>
          <p:nvSpPr>
            <p:cNvPr id="11" name="Oval 10"/>
            <p:cNvSpPr/>
            <p:nvPr/>
          </p:nvSpPr>
          <p:spPr>
            <a:xfrm>
              <a:off x="5334000" y="31242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5381500" y="2809985"/>
              <a:ext cx="381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6</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4" name="Group 33"/>
          <p:cNvGrpSpPr/>
          <p:nvPr/>
        </p:nvGrpSpPr>
        <p:grpSpPr>
          <a:xfrm>
            <a:off x="4431475" y="3279060"/>
            <a:ext cx="445325" cy="461665"/>
            <a:chOff x="4888675" y="3279060"/>
            <a:chExt cx="445325" cy="461665"/>
          </a:xfrm>
        </p:grpSpPr>
        <p:sp>
          <p:nvSpPr>
            <p:cNvPr id="9" name="Oval 8"/>
            <p:cNvSpPr/>
            <p:nvPr/>
          </p:nvSpPr>
          <p:spPr>
            <a:xfrm>
              <a:off x="5257800" y="33528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888675" y="3279060"/>
              <a:ext cx="381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8</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3" name="Group 32"/>
          <p:cNvGrpSpPr/>
          <p:nvPr/>
        </p:nvGrpSpPr>
        <p:grpSpPr>
          <a:xfrm>
            <a:off x="5257800" y="3429000"/>
            <a:ext cx="457200" cy="461665"/>
            <a:chOff x="5715000" y="3429000"/>
            <a:chExt cx="457200" cy="461665"/>
          </a:xfrm>
        </p:grpSpPr>
        <p:sp>
          <p:nvSpPr>
            <p:cNvPr id="8" name="Oval 7"/>
            <p:cNvSpPr/>
            <p:nvPr/>
          </p:nvSpPr>
          <p:spPr>
            <a:xfrm>
              <a:off x="5715000" y="36576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791200" y="3429000"/>
              <a:ext cx="381000"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9</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grpSp>
        <p:nvGrpSpPr>
          <p:cNvPr id="32" name="Group 31"/>
          <p:cNvGrpSpPr/>
          <p:nvPr/>
        </p:nvGrpSpPr>
        <p:grpSpPr>
          <a:xfrm>
            <a:off x="4742214" y="3979225"/>
            <a:ext cx="591786" cy="461665"/>
            <a:chOff x="5199414" y="3979225"/>
            <a:chExt cx="591786" cy="461665"/>
          </a:xfrm>
        </p:grpSpPr>
        <p:sp>
          <p:nvSpPr>
            <p:cNvPr id="7" name="Oval 6"/>
            <p:cNvSpPr/>
            <p:nvPr/>
          </p:nvSpPr>
          <p:spPr>
            <a:xfrm>
              <a:off x="5715000" y="4191000"/>
              <a:ext cx="76200" cy="76200"/>
            </a:xfrm>
            <a:prstGeom prst="ellips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5199414" y="3979225"/>
              <a:ext cx="539336" cy="461665"/>
            </a:xfrm>
            <a:prstGeom prst="rect">
              <a:avLst/>
            </a:prstGeom>
            <a:noFill/>
          </p:spPr>
          <p:txBody>
            <a:bodyPr wrap="square" rtlCol="0">
              <a:spAutoFit/>
            </a:bodyPr>
            <a:lstStyle/>
            <a:p>
              <a:r>
                <a:rPr lang="en-US" sz="24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a:t>
              </a:r>
              <a:endParaRPr lang="en-US" sz="2400"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sp>
        <p:nvSpPr>
          <p:cNvPr id="37" name="TextBox 36"/>
          <p:cNvSpPr txBox="1"/>
          <p:nvPr/>
        </p:nvSpPr>
        <p:spPr>
          <a:xfrm>
            <a:off x="685800" y="1107375"/>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 Damascus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8" name="TextBox 37"/>
          <p:cNvSpPr txBox="1"/>
          <p:nvPr/>
        </p:nvSpPr>
        <p:spPr>
          <a:xfrm>
            <a:off x="685800" y="1535875"/>
            <a:ext cx="28956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2</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Canatha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9" name="TextBox 38"/>
          <p:cNvSpPr txBox="1"/>
          <p:nvPr/>
        </p:nvSpPr>
        <p:spPr>
          <a:xfrm>
            <a:off x="685800" y="1981200"/>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3.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Capitolias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0" name="TextBox 39"/>
          <p:cNvSpPr txBox="1"/>
          <p:nvPr/>
        </p:nvSpPr>
        <p:spPr>
          <a:xfrm>
            <a:off x="685800" y="2431475"/>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4.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Hippus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1" name="TextBox 40"/>
          <p:cNvSpPr txBox="1"/>
          <p:nvPr/>
        </p:nvSpPr>
        <p:spPr>
          <a:xfrm>
            <a:off x="685800" y="2875105"/>
            <a:ext cx="2895600" cy="461665"/>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rPr>
              <a:t>5</a:t>
            </a:r>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Raphana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TextBox 41"/>
          <p:cNvSpPr txBox="1"/>
          <p:nvPr/>
        </p:nvSpPr>
        <p:spPr>
          <a:xfrm>
            <a:off x="685800" y="3320430"/>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6. Gadara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3" name="TextBox 42"/>
          <p:cNvSpPr txBox="1"/>
          <p:nvPr/>
        </p:nvSpPr>
        <p:spPr>
          <a:xfrm>
            <a:off x="685800" y="3746955"/>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7.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Scythopolis</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4" name="TextBox 43"/>
          <p:cNvSpPr txBox="1"/>
          <p:nvPr/>
        </p:nvSpPr>
        <p:spPr>
          <a:xfrm>
            <a:off x="685800" y="4192280"/>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8. Pella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5" name="TextBox 44"/>
          <p:cNvSpPr txBox="1"/>
          <p:nvPr/>
        </p:nvSpPr>
        <p:spPr>
          <a:xfrm>
            <a:off x="685800" y="4630680"/>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9. </a:t>
            </a:r>
            <a:r>
              <a:rPr lang="en-US" sz="2400" b="1"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Gerasa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6" name="TextBox 45"/>
          <p:cNvSpPr txBox="1"/>
          <p:nvPr/>
        </p:nvSpPr>
        <p:spPr>
          <a:xfrm>
            <a:off x="685800" y="5109655"/>
            <a:ext cx="2895600" cy="461665"/>
          </a:xfrm>
          <a:prstGeom prst="rect">
            <a:avLst/>
          </a:prstGeom>
          <a:noFill/>
        </p:spPr>
        <p:txBody>
          <a:bodyPr wrap="square" rtlCol="0">
            <a:spAutoFit/>
          </a:bodyPr>
          <a:lstStyle/>
          <a:p>
            <a:r>
              <a:rPr lang="en-US" sz="24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 Philadelphia</a:t>
            </a:r>
            <a:endParaRPr lang="en-US" sz="24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7" name="TextBox 46"/>
          <p:cNvSpPr txBox="1"/>
          <p:nvPr/>
        </p:nvSpPr>
        <p:spPr>
          <a:xfrm>
            <a:off x="4812475" y="4724400"/>
            <a:ext cx="2959926" cy="646331"/>
          </a:xfrm>
          <a:prstGeom prst="rect">
            <a:avLst/>
          </a:prstGeom>
          <a:solidFill>
            <a:srgbClr val="FFFFFF">
              <a:alpha val="74902"/>
            </a:srgbClr>
          </a:solidFill>
        </p:spPr>
        <p:txBody>
          <a:bodyPr wrap="square" rtlCol="0">
            <a:spAutoFit/>
          </a:bodyPr>
          <a:lstStyle/>
          <a:p>
            <a:r>
              <a:rPr lang="en-US" sz="3600" dirty="0" smtClean="0">
                <a:solidFill>
                  <a:srgbClr val="000000"/>
                </a:solidFill>
                <a:latin typeface="Castellar" pitchFamily="18" charset="0"/>
              </a:rPr>
              <a:t>Decapolis</a:t>
            </a:r>
            <a:endParaRPr lang="en-US" sz="3600" dirty="0">
              <a:solidFill>
                <a:srgbClr val="000000"/>
              </a:solidFill>
              <a:latin typeface="Castellar" pitchFamily="18" charset="0"/>
            </a:endParaRPr>
          </a:p>
        </p:txBody>
      </p:sp>
      <p:pic>
        <p:nvPicPr>
          <p:cNvPr id="1026" name="Picture 2" descr="C:\Users\Ken\Pictures\Israel 2007\Day 5\01 Beit She'an\PICT063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25881" y="1187900"/>
            <a:ext cx="5880953" cy="441071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48000" y="4861512"/>
            <a:ext cx="5334000" cy="646331"/>
          </a:xfrm>
          <a:prstGeom prst="rect">
            <a:avLst/>
          </a:prstGeom>
          <a:noFill/>
        </p:spPr>
        <p:txBody>
          <a:bodyPr wrap="square" rtlCol="0">
            <a:spAutoFit/>
          </a:bodyPr>
          <a:lstStyle/>
          <a:p>
            <a:pPr algn="ctr"/>
            <a:r>
              <a:rPr lang="en-US" sz="3600" b="1" dirty="0" err="1" smtClean="0">
                <a:solidFill>
                  <a:srgbClr val="000000"/>
                </a:solidFill>
                <a:effectLst>
                  <a:outerShdw blurRad="50800" dist="38100" dir="2700000" algn="tl" rotWithShape="0">
                    <a:schemeClr val="bg1">
                      <a:alpha val="40000"/>
                    </a:schemeClr>
                  </a:outerShdw>
                </a:effectLst>
                <a:latin typeface="Arial" pitchFamily="34" charset="0"/>
                <a:cs typeface="Arial" pitchFamily="34" charset="0"/>
              </a:rPr>
              <a:t>Cardo</a:t>
            </a:r>
            <a:r>
              <a:rPr lang="en-US" sz="3600" b="1" dirty="0" smtClean="0">
                <a:solidFill>
                  <a:srgbClr val="000000"/>
                </a:solidFill>
                <a:effectLst>
                  <a:outerShdw blurRad="50800" dist="38100" dir="2700000" algn="tl" rotWithShape="0">
                    <a:schemeClr val="bg1">
                      <a:alpha val="40000"/>
                    </a:schemeClr>
                  </a:outerShdw>
                </a:effectLst>
                <a:latin typeface="Arial" pitchFamily="34" charset="0"/>
                <a:cs typeface="Arial" pitchFamily="34" charset="0"/>
              </a:rPr>
              <a:t> Maximus</a:t>
            </a:r>
            <a:endParaRPr lang="en-US" sz="3600" b="1" dirty="0">
              <a:solidFill>
                <a:srgbClr val="000000"/>
              </a:solidFill>
              <a:effectLst>
                <a:outerShdw blurRad="50800" dist="38100" dir="2700000" algn="tl" rotWithShape="0">
                  <a:schemeClr val="bg1">
                    <a:alpha val="40000"/>
                  </a:schemeClr>
                </a:outerShdw>
              </a:effectLst>
              <a:latin typeface="Arial" pitchFamily="34" charset="0"/>
              <a:cs typeface="Arial" pitchFamily="34" charset="0"/>
            </a:endParaRPr>
          </a:p>
        </p:txBody>
      </p:sp>
    </p:spTree>
    <p:extLst>
      <p:ext uri="{BB962C8B-B14F-4D97-AF65-F5344CB8AC3E}">
        <p14:creationId xmlns:p14="http://schemas.microsoft.com/office/powerpoint/2010/main" val="6903069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500" fill="hold"/>
                                        <p:tgtEl>
                                          <p:spTgt spid="27"/>
                                        </p:tgtEl>
                                        <p:attrNameLst>
                                          <p:attrName>ppt_w</p:attrName>
                                        </p:attrNameLst>
                                      </p:cBhvr>
                                      <p:tavLst>
                                        <p:tav tm="0">
                                          <p:val>
                                            <p:fltVal val="0"/>
                                          </p:val>
                                        </p:tav>
                                        <p:tav tm="100000">
                                          <p:val>
                                            <p:strVal val="#ppt_w"/>
                                          </p:val>
                                        </p:tav>
                                      </p:tavLst>
                                    </p:anim>
                                    <p:anim calcmode="lin" valueType="num">
                                      <p:cBhvr>
                                        <p:cTn id="26" dur="500" fill="hold"/>
                                        <p:tgtEl>
                                          <p:spTgt spid="27"/>
                                        </p:tgtEl>
                                        <p:attrNameLst>
                                          <p:attrName>ppt_h</p:attrName>
                                        </p:attrNameLst>
                                      </p:cBhvr>
                                      <p:tavLst>
                                        <p:tav tm="0">
                                          <p:val>
                                            <p:fltVal val="0"/>
                                          </p:val>
                                        </p:tav>
                                        <p:tav tm="100000">
                                          <p:val>
                                            <p:strVal val="#ppt_h"/>
                                          </p:val>
                                        </p:tav>
                                      </p:tavLst>
                                    </p:anim>
                                    <p:animEffect transition="in" filter="fade">
                                      <p:cBhvr>
                                        <p:cTn id="27" dur="500"/>
                                        <p:tgtEl>
                                          <p:spTgt spid="27"/>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p:cTn id="55" dur="500" fill="hold"/>
                                        <p:tgtEl>
                                          <p:spTgt spid="39"/>
                                        </p:tgtEl>
                                        <p:attrNameLst>
                                          <p:attrName>ppt_w</p:attrName>
                                        </p:attrNameLst>
                                      </p:cBhvr>
                                      <p:tavLst>
                                        <p:tav tm="0">
                                          <p:val>
                                            <p:fltVal val="0"/>
                                          </p:val>
                                        </p:tav>
                                        <p:tav tm="100000">
                                          <p:val>
                                            <p:strVal val="#ppt_w"/>
                                          </p:val>
                                        </p:tav>
                                      </p:tavLst>
                                    </p:anim>
                                    <p:anim calcmode="lin" valueType="num">
                                      <p:cBhvr>
                                        <p:cTn id="56" dur="500" fill="hold"/>
                                        <p:tgtEl>
                                          <p:spTgt spid="39"/>
                                        </p:tgtEl>
                                        <p:attrNameLst>
                                          <p:attrName>ppt_h</p:attrName>
                                        </p:attrNameLst>
                                      </p:cBhvr>
                                      <p:tavLst>
                                        <p:tav tm="0">
                                          <p:val>
                                            <p:fltVal val="0"/>
                                          </p:val>
                                        </p:tav>
                                        <p:tav tm="100000">
                                          <p:val>
                                            <p:strVal val="#ppt_h"/>
                                          </p:val>
                                        </p:tav>
                                      </p:tavLst>
                                    </p:anim>
                                    <p:animEffect transition="in" filter="fade">
                                      <p:cBhvr>
                                        <p:cTn id="57" dur="500"/>
                                        <p:tgtEl>
                                          <p:spTgt spid="39"/>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 calcmode="lin" valueType="num">
                                      <p:cBhvr>
                                        <p:cTn id="61" dur="500" fill="hold"/>
                                        <p:tgtEl>
                                          <p:spTgt spid="30"/>
                                        </p:tgtEl>
                                        <p:attrNameLst>
                                          <p:attrName>ppt_w</p:attrName>
                                        </p:attrNameLst>
                                      </p:cBhvr>
                                      <p:tavLst>
                                        <p:tav tm="0">
                                          <p:val>
                                            <p:fltVal val="0"/>
                                          </p:val>
                                        </p:tav>
                                        <p:tav tm="100000">
                                          <p:val>
                                            <p:strVal val="#ppt_w"/>
                                          </p:val>
                                        </p:tav>
                                      </p:tavLst>
                                    </p:anim>
                                    <p:anim calcmode="lin" valueType="num">
                                      <p:cBhvr>
                                        <p:cTn id="62" dur="500" fill="hold"/>
                                        <p:tgtEl>
                                          <p:spTgt spid="30"/>
                                        </p:tgtEl>
                                        <p:attrNameLst>
                                          <p:attrName>ppt_h</p:attrName>
                                        </p:attrNameLst>
                                      </p:cBhvr>
                                      <p:tavLst>
                                        <p:tav tm="0">
                                          <p:val>
                                            <p:fltVal val="0"/>
                                          </p:val>
                                        </p:tav>
                                        <p:tav tm="100000">
                                          <p:val>
                                            <p:strVal val="#ppt_h"/>
                                          </p:val>
                                        </p:tav>
                                      </p:tavLst>
                                    </p:anim>
                                    <p:animEffect transition="in" filter="fade">
                                      <p:cBhvr>
                                        <p:cTn id="63" dur="500"/>
                                        <p:tgtEl>
                                          <p:spTgt spid="30"/>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childTnLst>
                          </p:cTn>
                        </p:par>
                        <p:par>
                          <p:cTn id="82" fill="hold">
                            <p:stCondLst>
                              <p:cond delay="6500"/>
                            </p:stCondLst>
                            <p:childTnLst>
                              <p:par>
                                <p:cTn id="83" presetID="53" presetClass="entr" presetSubtype="16" fill="hold" nodeType="after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p:cTn id="85" dur="500" fill="hold"/>
                                        <p:tgtEl>
                                          <p:spTgt spid="35"/>
                                        </p:tgtEl>
                                        <p:attrNameLst>
                                          <p:attrName>ppt_w</p:attrName>
                                        </p:attrNameLst>
                                      </p:cBhvr>
                                      <p:tavLst>
                                        <p:tav tm="0">
                                          <p:val>
                                            <p:fltVal val="0"/>
                                          </p:val>
                                        </p:tav>
                                        <p:tav tm="100000">
                                          <p:val>
                                            <p:strVal val="#ppt_w"/>
                                          </p:val>
                                        </p:tav>
                                      </p:tavLst>
                                    </p:anim>
                                    <p:anim calcmode="lin" valueType="num">
                                      <p:cBhvr>
                                        <p:cTn id="86" dur="500" fill="hold"/>
                                        <p:tgtEl>
                                          <p:spTgt spid="35"/>
                                        </p:tgtEl>
                                        <p:attrNameLst>
                                          <p:attrName>ppt_h</p:attrName>
                                        </p:attrNameLst>
                                      </p:cBhvr>
                                      <p:tavLst>
                                        <p:tav tm="0">
                                          <p:val>
                                            <p:fltVal val="0"/>
                                          </p:val>
                                        </p:tav>
                                        <p:tav tm="100000">
                                          <p:val>
                                            <p:strVal val="#ppt_h"/>
                                          </p:val>
                                        </p:tav>
                                      </p:tavLst>
                                    </p:anim>
                                    <p:animEffect transition="in" filter="fade">
                                      <p:cBhvr>
                                        <p:cTn id="87" dur="500"/>
                                        <p:tgtEl>
                                          <p:spTgt spid="3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500" fill="hold"/>
                                        <p:tgtEl>
                                          <p:spTgt spid="42"/>
                                        </p:tgtEl>
                                        <p:attrNameLst>
                                          <p:attrName>ppt_w</p:attrName>
                                        </p:attrNameLst>
                                      </p:cBhvr>
                                      <p:tavLst>
                                        <p:tav tm="0">
                                          <p:val>
                                            <p:fltVal val="0"/>
                                          </p:val>
                                        </p:tav>
                                        <p:tav tm="100000">
                                          <p:val>
                                            <p:strVal val="#ppt_w"/>
                                          </p:val>
                                        </p:tav>
                                      </p:tavLst>
                                    </p:anim>
                                    <p:anim calcmode="lin" valueType="num">
                                      <p:cBhvr>
                                        <p:cTn id="92" dur="500" fill="hold"/>
                                        <p:tgtEl>
                                          <p:spTgt spid="42"/>
                                        </p:tgtEl>
                                        <p:attrNameLst>
                                          <p:attrName>ppt_h</p:attrName>
                                        </p:attrNameLst>
                                      </p:cBhvr>
                                      <p:tavLst>
                                        <p:tav tm="0">
                                          <p:val>
                                            <p:fltVal val="0"/>
                                          </p:val>
                                        </p:tav>
                                        <p:tav tm="100000">
                                          <p:val>
                                            <p:strVal val="#ppt_h"/>
                                          </p:val>
                                        </p:tav>
                                      </p:tavLst>
                                    </p:anim>
                                    <p:animEffect transition="in" filter="fade">
                                      <p:cBhvr>
                                        <p:cTn id="93" dur="500"/>
                                        <p:tgtEl>
                                          <p:spTgt spid="42"/>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 calcmode="lin" valueType="num">
                                      <p:cBhvr>
                                        <p:cTn id="103" dur="500" fill="hold"/>
                                        <p:tgtEl>
                                          <p:spTgt spid="43"/>
                                        </p:tgtEl>
                                        <p:attrNameLst>
                                          <p:attrName>ppt_w</p:attrName>
                                        </p:attrNameLst>
                                      </p:cBhvr>
                                      <p:tavLst>
                                        <p:tav tm="0">
                                          <p:val>
                                            <p:fltVal val="0"/>
                                          </p:val>
                                        </p:tav>
                                        <p:tav tm="100000">
                                          <p:val>
                                            <p:strVal val="#ppt_w"/>
                                          </p:val>
                                        </p:tav>
                                      </p:tavLst>
                                    </p:anim>
                                    <p:anim calcmode="lin" valueType="num">
                                      <p:cBhvr>
                                        <p:cTn id="104" dur="500" fill="hold"/>
                                        <p:tgtEl>
                                          <p:spTgt spid="43"/>
                                        </p:tgtEl>
                                        <p:attrNameLst>
                                          <p:attrName>ppt_h</p:attrName>
                                        </p:attrNameLst>
                                      </p:cBhvr>
                                      <p:tavLst>
                                        <p:tav tm="0">
                                          <p:val>
                                            <p:fltVal val="0"/>
                                          </p:val>
                                        </p:tav>
                                        <p:tav tm="100000">
                                          <p:val>
                                            <p:strVal val="#ppt_h"/>
                                          </p:val>
                                        </p:tav>
                                      </p:tavLst>
                                    </p:anim>
                                    <p:animEffect transition="in" filter="fade">
                                      <p:cBhvr>
                                        <p:cTn id="105" dur="500"/>
                                        <p:tgtEl>
                                          <p:spTgt spid="43"/>
                                        </p:tgtEl>
                                      </p:cBhvr>
                                    </p:animEffect>
                                  </p:childTnLst>
                                </p:cTn>
                              </p:par>
                            </p:childTnLst>
                          </p:cTn>
                        </p:par>
                        <p:par>
                          <p:cTn id="106" fill="hold">
                            <p:stCondLst>
                              <p:cond delay="8500"/>
                            </p:stCondLst>
                            <p:childTnLst>
                              <p:par>
                                <p:cTn id="107" presetID="53" presetClass="entr" presetSubtype="16" fill="hold" nodeType="afterEffect">
                                  <p:stCondLst>
                                    <p:cond delay="0"/>
                                  </p:stCondLst>
                                  <p:childTnLst>
                                    <p:set>
                                      <p:cBhvr>
                                        <p:cTn id="108" dur="1" fill="hold">
                                          <p:stCondLst>
                                            <p:cond delay="0"/>
                                          </p:stCondLst>
                                        </p:cTn>
                                        <p:tgtEl>
                                          <p:spTgt spid="34"/>
                                        </p:tgtEl>
                                        <p:attrNameLst>
                                          <p:attrName>style.visibility</p:attrName>
                                        </p:attrNameLst>
                                      </p:cBhvr>
                                      <p:to>
                                        <p:strVal val="visible"/>
                                      </p:to>
                                    </p:set>
                                    <p:anim calcmode="lin" valueType="num">
                                      <p:cBhvr>
                                        <p:cTn id="109" dur="500" fill="hold"/>
                                        <p:tgtEl>
                                          <p:spTgt spid="34"/>
                                        </p:tgtEl>
                                        <p:attrNameLst>
                                          <p:attrName>ppt_w</p:attrName>
                                        </p:attrNameLst>
                                      </p:cBhvr>
                                      <p:tavLst>
                                        <p:tav tm="0">
                                          <p:val>
                                            <p:fltVal val="0"/>
                                          </p:val>
                                        </p:tav>
                                        <p:tav tm="100000">
                                          <p:val>
                                            <p:strVal val="#ppt_w"/>
                                          </p:val>
                                        </p:tav>
                                      </p:tavLst>
                                    </p:anim>
                                    <p:anim calcmode="lin" valueType="num">
                                      <p:cBhvr>
                                        <p:cTn id="110" dur="500" fill="hold"/>
                                        <p:tgtEl>
                                          <p:spTgt spid="34"/>
                                        </p:tgtEl>
                                        <p:attrNameLst>
                                          <p:attrName>ppt_h</p:attrName>
                                        </p:attrNameLst>
                                      </p:cBhvr>
                                      <p:tavLst>
                                        <p:tav tm="0">
                                          <p:val>
                                            <p:fltVal val="0"/>
                                          </p:val>
                                        </p:tav>
                                        <p:tav tm="100000">
                                          <p:val>
                                            <p:strVal val="#ppt_h"/>
                                          </p:val>
                                        </p:tav>
                                      </p:tavLst>
                                    </p:anim>
                                    <p:animEffect transition="in" filter="fade">
                                      <p:cBhvr>
                                        <p:cTn id="111" dur="500"/>
                                        <p:tgtEl>
                                          <p:spTgt spid="34"/>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childTnLst>
                          </p:cTn>
                        </p:par>
                        <p:par>
                          <p:cTn id="118" fill="hold">
                            <p:stCondLst>
                              <p:cond delay="9500"/>
                            </p:stCondLst>
                            <p:childTnLst>
                              <p:par>
                                <p:cTn id="119" presetID="53" presetClass="entr" presetSubtype="16" fill="hold" nodeType="afterEffect">
                                  <p:stCondLst>
                                    <p:cond delay="0"/>
                                  </p:stCondLst>
                                  <p:childTnLst>
                                    <p:set>
                                      <p:cBhvr>
                                        <p:cTn id="120" dur="1" fill="hold">
                                          <p:stCondLst>
                                            <p:cond delay="0"/>
                                          </p:stCondLst>
                                        </p:cTn>
                                        <p:tgtEl>
                                          <p:spTgt spid="33"/>
                                        </p:tgtEl>
                                        <p:attrNameLst>
                                          <p:attrName>style.visibility</p:attrName>
                                        </p:attrNameLst>
                                      </p:cBhvr>
                                      <p:to>
                                        <p:strVal val="visible"/>
                                      </p:to>
                                    </p:set>
                                    <p:anim calcmode="lin" valueType="num">
                                      <p:cBhvr>
                                        <p:cTn id="121" dur="500" fill="hold"/>
                                        <p:tgtEl>
                                          <p:spTgt spid="33"/>
                                        </p:tgtEl>
                                        <p:attrNameLst>
                                          <p:attrName>ppt_w</p:attrName>
                                        </p:attrNameLst>
                                      </p:cBhvr>
                                      <p:tavLst>
                                        <p:tav tm="0">
                                          <p:val>
                                            <p:fltVal val="0"/>
                                          </p:val>
                                        </p:tav>
                                        <p:tav tm="100000">
                                          <p:val>
                                            <p:strVal val="#ppt_w"/>
                                          </p:val>
                                        </p:tav>
                                      </p:tavLst>
                                    </p:anim>
                                    <p:anim calcmode="lin" valueType="num">
                                      <p:cBhvr>
                                        <p:cTn id="122" dur="500" fill="hold"/>
                                        <p:tgtEl>
                                          <p:spTgt spid="33"/>
                                        </p:tgtEl>
                                        <p:attrNameLst>
                                          <p:attrName>ppt_h</p:attrName>
                                        </p:attrNameLst>
                                      </p:cBhvr>
                                      <p:tavLst>
                                        <p:tav tm="0">
                                          <p:val>
                                            <p:fltVal val="0"/>
                                          </p:val>
                                        </p:tav>
                                        <p:tav tm="100000">
                                          <p:val>
                                            <p:strVal val="#ppt_h"/>
                                          </p:val>
                                        </p:tav>
                                      </p:tavLst>
                                    </p:anim>
                                    <p:animEffect transition="in" filter="fade">
                                      <p:cBhvr>
                                        <p:cTn id="123" dur="500"/>
                                        <p:tgtEl>
                                          <p:spTgt spid="33"/>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p:cTn id="127" dur="500" fill="hold"/>
                                        <p:tgtEl>
                                          <p:spTgt spid="45"/>
                                        </p:tgtEl>
                                        <p:attrNameLst>
                                          <p:attrName>ppt_w</p:attrName>
                                        </p:attrNameLst>
                                      </p:cBhvr>
                                      <p:tavLst>
                                        <p:tav tm="0">
                                          <p:val>
                                            <p:fltVal val="0"/>
                                          </p:val>
                                        </p:tav>
                                        <p:tav tm="100000">
                                          <p:val>
                                            <p:strVal val="#ppt_w"/>
                                          </p:val>
                                        </p:tav>
                                      </p:tavLst>
                                    </p:anim>
                                    <p:anim calcmode="lin" valueType="num">
                                      <p:cBhvr>
                                        <p:cTn id="128" dur="500" fill="hold"/>
                                        <p:tgtEl>
                                          <p:spTgt spid="45"/>
                                        </p:tgtEl>
                                        <p:attrNameLst>
                                          <p:attrName>ppt_h</p:attrName>
                                        </p:attrNameLst>
                                      </p:cBhvr>
                                      <p:tavLst>
                                        <p:tav tm="0">
                                          <p:val>
                                            <p:fltVal val="0"/>
                                          </p:val>
                                        </p:tav>
                                        <p:tav tm="100000">
                                          <p:val>
                                            <p:strVal val="#ppt_h"/>
                                          </p:val>
                                        </p:tav>
                                      </p:tavLst>
                                    </p:anim>
                                    <p:animEffect transition="in" filter="fade">
                                      <p:cBhvr>
                                        <p:cTn id="129" dur="500"/>
                                        <p:tgtEl>
                                          <p:spTgt spid="45"/>
                                        </p:tgtEl>
                                      </p:cBhvr>
                                    </p:animEffect>
                                  </p:childTnLst>
                                </p:cTn>
                              </p:par>
                            </p:childTnLst>
                          </p:cTn>
                        </p:par>
                        <p:par>
                          <p:cTn id="130" fill="hold">
                            <p:stCondLst>
                              <p:cond delay="10500"/>
                            </p:stCondLst>
                            <p:childTnLst>
                              <p:par>
                                <p:cTn id="131" presetID="53" presetClass="entr" presetSubtype="16" fill="hold" nodeType="afterEffect">
                                  <p:stCondLst>
                                    <p:cond delay="0"/>
                                  </p:stCondLst>
                                  <p:childTnLst>
                                    <p:set>
                                      <p:cBhvr>
                                        <p:cTn id="132" dur="1" fill="hold">
                                          <p:stCondLst>
                                            <p:cond delay="0"/>
                                          </p:stCondLst>
                                        </p:cTn>
                                        <p:tgtEl>
                                          <p:spTgt spid="32"/>
                                        </p:tgtEl>
                                        <p:attrNameLst>
                                          <p:attrName>style.visibility</p:attrName>
                                        </p:attrNameLst>
                                      </p:cBhvr>
                                      <p:to>
                                        <p:strVal val="visible"/>
                                      </p:to>
                                    </p:set>
                                    <p:anim calcmode="lin" valueType="num">
                                      <p:cBhvr>
                                        <p:cTn id="133" dur="500" fill="hold"/>
                                        <p:tgtEl>
                                          <p:spTgt spid="32"/>
                                        </p:tgtEl>
                                        <p:attrNameLst>
                                          <p:attrName>ppt_w</p:attrName>
                                        </p:attrNameLst>
                                      </p:cBhvr>
                                      <p:tavLst>
                                        <p:tav tm="0">
                                          <p:val>
                                            <p:fltVal val="0"/>
                                          </p:val>
                                        </p:tav>
                                        <p:tav tm="100000">
                                          <p:val>
                                            <p:strVal val="#ppt_w"/>
                                          </p:val>
                                        </p:tav>
                                      </p:tavLst>
                                    </p:anim>
                                    <p:anim calcmode="lin" valueType="num">
                                      <p:cBhvr>
                                        <p:cTn id="134" dur="500" fill="hold"/>
                                        <p:tgtEl>
                                          <p:spTgt spid="32"/>
                                        </p:tgtEl>
                                        <p:attrNameLst>
                                          <p:attrName>ppt_h</p:attrName>
                                        </p:attrNameLst>
                                      </p:cBhvr>
                                      <p:tavLst>
                                        <p:tav tm="0">
                                          <p:val>
                                            <p:fltVal val="0"/>
                                          </p:val>
                                        </p:tav>
                                        <p:tav tm="100000">
                                          <p:val>
                                            <p:strVal val="#ppt_h"/>
                                          </p:val>
                                        </p:tav>
                                      </p:tavLst>
                                    </p:anim>
                                    <p:animEffect transition="in" filter="fade">
                                      <p:cBhvr>
                                        <p:cTn id="135" dur="500"/>
                                        <p:tgtEl>
                                          <p:spTgt spid="32"/>
                                        </p:tgtEl>
                                      </p:cBhvr>
                                    </p:animEffect>
                                  </p:childTnLst>
                                </p:cTn>
                              </p:par>
                            </p:childTnLst>
                          </p:cTn>
                        </p:par>
                        <p:par>
                          <p:cTn id="136" fill="hold">
                            <p:stCondLst>
                              <p:cond delay="11000"/>
                            </p:stCondLst>
                            <p:childTnLst>
                              <p:par>
                                <p:cTn id="137" presetID="53" presetClass="entr" presetSubtype="16"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childTnLst>
                                </p:cTn>
                              </p:par>
                            </p:childTnLst>
                          </p:cTn>
                        </p:par>
                      </p:childTnLst>
                    </p:cTn>
                  </p:par>
                  <p:par>
                    <p:cTn id="142" fill="hold">
                      <p:stCondLst>
                        <p:cond delay="indefinite"/>
                      </p:stCondLst>
                      <p:childTnLst>
                        <p:par>
                          <p:cTn id="143" fill="hold">
                            <p:stCondLst>
                              <p:cond delay="0"/>
                            </p:stCondLst>
                            <p:childTnLst>
                              <p:par>
                                <p:cTn id="144" presetID="9" presetClass="emph" presetSubtype="0" nodeType="clickEffect">
                                  <p:stCondLst>
                                    <p:cond delay="0"/>
                                  </p:stCondLst>
                                  <p:childTnLst>
                                    <p:set>
                                      <p:cBhvr rctx="PPT">
                                        <p:cTn id="145" dur="indefinite"/>
                                        <p:tgtEl>
                                          <p:spTgt spid="5"/>
                                        </p:tgtEl>
                                        <p:attrNameLst>
                                          <p:attrName>style.opacity</p:attrName>
                                        </p:attrNameLst>
                                      </p:cBhvr>
                                      <p:to>
                                        <p:strVal val="0.25"/>
                                      </p:to>
                                    </p:set>
                                    <p:animEffect filter="image" prLst="opacity: 0.25">
                                      <p:cBhvr rctx="IE">
                                        <p:cTn id="146" dur="indefinite"/>
                                        <p:tgtEl>
                                          <p:spTgt spid="5"/>
                                        </p:tgtEl>
                                      </p:cBhvr>
                                    </p:animEffect>
                                  </p:childTnLst>
                                </p:cTn>
                              </p:par>
                              <p:par>
                                <p:cTn id="147" presetID="9" presetClass="emph" presetSubtype="0" grpId="1" nodeType="withEffect">
                                  <p:stCondLst>
                                    <p:cond delay="0"/>
                                  </p:stCondLst>
                                  <p:childTnLst>
                                    <p:set>
                                      <p:cBhvr rctx="PPT">
                                        <p:cTn id="148" dur="indefinite"/>
                                        <p:tgtEl>
                                          <p:spTgt spid="6"/>
                                        </p:tgtEl>
                                        <p:attrNameLst>
                                          <p:attrName>style.opacity</p:attrName>
                                        </p:attrNameLst>
                                      </p:cBhvr>
                                      <p:to>
                                        <p:strVal val="0.25"/>
                                      </p:to>
                                    </p:set>
                                    <p:animEffect filter="image" prLst="opacity: 0.25">
                                      <p:cBhvr rctx="IE">
                                        <p:cTn id="149" dur="indefinite"/>
                                        <p:tgtEl>
                                          <p:spTgt spid="6"/>
                                        </p:tgtEl>
                                      </p:cBhvr>
                                    </p:animEffect>
                                  </p:childTnLst>
                                </p:cTn>
                              </p:par>
                              <p:par>
                                <p:cTn id="150" presetID="9" presetClass="emph" presetSubtype="0" grpId="1" nodeType="withEffect">
                                  <p:stCondLst>
                                    <p:cond delay="0"/>
                                  </p:stCondLst>
                                  <p:childTnLst>
                                    <p:set>
                                      <p:cBhvr rctx="PPT">
                                        <p:cTn id="151" dur="indefinite"/>
                                        <p:tgtEl>
                                          <p:spTgt spid="47"/>
                                        </p:tgtEl>
                                        <p:attrNameLst>
                                          <p:attrName>style.opacity</p:attrName>
                                        </p:attrNameLst>
                                      </p:cBhvr>
                                      <p:to>
                                        <p:strVal val="0.25"/>
                                      </p:to>
                                    </p:set>
                                    <p:animEffect filter="image" prLst="opacity: 0.25">
                                      <p:cBhvr rctx="IE">
                                        <p:cTn id="152" dur="indefinite"/>
                                        <p:tgtEl>
                                          <p:spTgt spid="47"/>
                                        </p:tgtEl>
                                      </p:cBhvr>
                                    </p:animEffect>
                                  </p:childTnLst>
                                </p:cTn>
                              </p:par>
                              <p:par>
                                <p:cTn id="153" presetID="9" presetClass="emph" presetSubtype="0" nodeType="withEffect">
                                  <p:stCondLst>
                                    <p:cond delay="0"/>
                                  </p:stCondLst>
                                  <p:childTnLst>
                                    <p:set>
                                      <p:cBhvr rctx="PPT">
                                        <p:cTn id="154" dur="indefinite"/>
                                        <p:tgtEl>
                                          <p:spTgt spid="27"/>
                                        </p:tgtEl>
                                        <p:attrNameLst>
                                          <p:attrName>style.opacity</p:attrName>
                                        </p:attrNameLst>
                                      </p:cBhvr>
                                      <p:to>
                                        <p:strVal val="0.25"/>
                                      </p:to>
                                    </p:set>
                                    <p:animEffect filter="image" prLst="opacity: 0.25">
                                      <p:cBhvr rctx="IE">
                                        <p:cTn id="155" dur="indefinite"/>
                                        <p:tgtEl>
                                          <p:spTgt spid="27"/>
                                        </p:tgtEl>
                                      </p:cBhvr>
                                    </p:animEffect>
                                  </p:childTnLst>
                                </p:cTn>
                              </p:par>
                              <p:par>
                                <p:cTn id="156" presetID="9" presetClass="emph" presetSubtype="0" grpId="1" nodeType="withEffect">
                                  <p:stCondLst>
                                    <p:cond delay="0"/>
                                  </p:stCondLst>
                                  <p:childTnLst>
                                    <p:set>
                                      <p:cBhvr rctx="PPT">
                                        <p:cTn id="157" dur="indefinite"/>
                                        <p:tgtEl>
                                          <p:spTgt spid="37"/>
                                        </p:tgtEl>
                                        <p:attrNameLst>
                                          <p:attrName>style.opacity</p:attrName>
                                        </p:attrNameLst>
                                      </p:cBhvr>
                                      <p:to>
                                        <p:strVal val="0.25"/>
                                      </p:to>
                                    </p:set>
                                    <p:animEffect filter="image" prLst="opacity: 0.25">
                                      <p:cBhvr rctx="IE">
                                        <p:cTn id="158" dur="indefinite"/>
                                        <p:tgtEl>
                                          <p:spTgt spid="37"/>
                                        </p:tgtEl>
                                      </p:cBhvr>
                                    </p:animEffect>
                                  </p:childTnLst>
                                </p:cTn>
                              </p:par>
                              <p:par>
                                <p:cTn id="159" presetID="9" presetClass="emph" presetSubtype="0" nodeType="withEffect">
                                  <p:stCondLst>
                                    <p:cond delay="0"/>
                                  </p:stCondLst>
                                  <p:childTnLst>
                                    <p:set>
                                      <p:cBhvr rctx="PPT">
                                        <p:cTn id="160" dur="indefinite"/>
                                        <p:tgtEl>
                                          <p:spTgt spid="28"/>
                                        </p:tgtEl>
                                        <p:attrNameLst>
                                          <p:attrName>style.opacity</p:attrName>
                                        </p:attrNameLst>
                                      </p:cBhvr>
                                      <p:to>
                                        <p:strVal val="0.25"/>
                                      </p:to>
                                    </p:set>
                                    <p:animEffect filter="image" prLst="opacity: 0.25">
                                      <p:cBhvr rctx="IE">
                                        <p:cTn id="161" dur="indefinite"/>
                                        <p:tgtEl>
                                          <p:spTgt spid="28"/>
                                        </p:tgtEl>
                                      </p:cBhvr>
                                    </p:animEffect>
                                  </p:childTnLst>
                                </p:cTn>
                              </p:par>
                              <p:par>
                                <p:cTn id="162" presetID="9" presetClass="emph" presetSubtype="0" grpId="1" nodeType="withEffect">
                                  <p:stCondLst>
                                    <p:cond delay="0"/>
                                  </p:stCondLst>
                                  <p:childTnLst>
                                    <p:set>
                                      <p:cBhvr rctx="PPT">
                                        <p:cTn id="163" dur="indefinite"/>
                                        <p:tgtEl>
                                          <p:spTgt spid="38"/>
                                        </p:tgtEl>
                                        <p:attrNameLst>
                                          <p:attrName>style.opacity</p:attrName>
                                        </p:attrNameLst>
                                      </p:cBhvr>
                                      <p:to>
                                        <p:strVal val="0.25"/>
                                      </p:to>
                                    </p:set>
                                    <p:animEffect filter="image" prLst="opacity: 0.25">
                                      <p:cBhvr rctx="IE">
                                        <p:cTn id="164" dur="indefinite"/>
                                        <p:tgtEl>
                                          <p:spTgt spid="38"/>
                                        </p:tgtEl>
                                      </p:cBhvr>
                                    </p:animEffect>
                                  </p:childTnLst>
                                </p:cTn>
                              </p:par>
                              <p:par>
                                <p:cTn id="165" presetID="9" presetClass="emph" presetSubtype="0" nodeType="withEffect">
                                  <p:stCondLst>
                                    <p:cond delay="0"/>
                                  </p:stCondLst>
                                  <p:childTnLst>
                                    <p:set>
                                      <p:cBhvr rctx="PPT">
                                        <p:cTn id="166" dur="indefinite"/>
                                        <p:tgtEl>
                                          <p:spTgt spid="29"/>
                                        </p:tgtEl>
                                        <p:attrNameLst>
                                          <p:attrName>style.opacity</p:attrName>
                                        </p:attrNameLst>
                                      </p:cBhvr>
                                      <p:to>
                                        <p:strVal val="0.25"/>
                                      </p:to>
                                    </p:set>
                                    <p:animEffect filter="image" prLst="opacity: 0.25">
                                      <p:cBhvr rctx="IE">
                                        <p:cTn id="167" dur="indefinite"/>
                                        <p:tgtEl>
                                          <p:spTgt spid="29"/>
                                        </p:tgtEl>
                                      </p:cBhvr>
                                    </p:animEffect>
                                  </p:childTnLst>
                                </p:cTn>
                              </p:par>
                              <p:par>
                                <p:cTn id="168" presetID="9" presetClass="emph" presetSubtype="0" grpId="1" nodeType="withEffect">
                                  <p:stCondLst>
                                    <p:cond delay="0"/>
                                  </p:stCondLst>
                                  <p:childTnLst>
                                    <p:set>
                                      <p:cBhvr rctx="PPT">
                                        <p:cTn id="169" dur="indefinite"/>
                                        <p:tgtEl>
                                          <p:spTgt spid="39"/>
                                        </p:tgtEl>
                                        <p:attrNameLst>
                                          <p:attrName>style.opacity</p:attrName>
                                        </p:attrNameLst>
                                      </p:cBhvr>
                                      <p:to>
                                        <p:strVal val="0.25"/>
                                      </p:to>
                                    </p:set>
                                    <p:animEffect filter="image" prLst="opacity: 0.25">
                                      <p:cBhvr rctx="IE">
                                        <p:cTn id="170" dur="indefinite"/>
                                        <p:tgtEl>
                                          <p:spTgt spid="39"/>
                                        </p:tgtEl>
                                      </p:cBhvr>
                                    </p:animEffect>
                                  </p:childTnLst>
                                </p:cTn>
                              </p:par>
                              <p:par>
                                <p:cTn id="171" presetID="9" presetClass="emph" presetSubtype="0" nodeType="withEffect">
                                  <p:stCondLst>
                                    <p:cond delay="0"/>
                                  </p:stCondLst>
                                  <p:childTnLst>
                                    <p:set>
                                      <p:cBhvr rctx="PPT">
                                        <p:cTn id="172" dur="indefinite"/>
                                        <p:tgtEl>
                                          <p:spTgt spid="30"/>
                                        </p:tgtEl>
                                        <p:attrNameLst>
                                          <p:attrName>style.opacity</p:attrName>
                                        </p:attrNameLst>
                                      </p:cBhvr>
                                      <p:to>
                                        <p:strVal val="0.25"/>
                                      </p:to>
                                    </p:set>
                                    <p:animEffect filter="image" prLst="opacity: 0.25">
                                      <p:cBhvr rctx="IE">
                                        <p:cTn id="173" dur="indefinite"/>
                                        <p:tgtEl>
                                          <p:spTgt spid="30"/>
                                        </p:tgtEl>
                                      </p:cBhvr>
                                    </p:animEffect>
                                  </p:childTnLst>
                                </p:cTn>
                              </p:par>
                              <p:par>
                                <p:cTn id="174" presetID="9" presetClass="emph" presetSubtype="0" grpId="1" nodeType="withEffect">
                                  <p:stCondLst>
                                    <p:cond delay="0"/>
                                  </p:stCondLst>
                                  <p:childTnLst>
                                    <p:set>
                                      <p:cBhvr rctx="PPT">
                                        <p:cTn id="175" dur="indefinite"/>
                                        <p:tgtEl>
                                          <p:spTgt spid="40"/>
                                        </p:tgtEl>
                                        <p:attrNameLst>
                                          <p:attrName>style.opacity</p:attrName>
                                        </p:attrNameLst>
                                      </p:cBhvr>
                                      <p:to>
                                        <p:strVal val="0.25"/>
                                      </p:to>
                                    </p:set>
                                    <p:animEffect filter="image" prLst="opacity: 0.25">
                                      <p:cBhvr rctx="IE">
                                        <p:cTn id="176" dur="indefinite"/>
                                        <p:tgtEl>
                                          <p:spTgt spid="40"/>
                                        </p:tgtEl>
                                      </p:cBhvr>
                                    </p:animEffect>
                                  </p:childTnLst>
                                </p:cTn>
                              </p:par>
                              <p:par>
                                <p:cTn id="177" presetID="9" presetClass="emph" presetSubtype="0" nodeType="withEffect">
                                  <p:stCondLst>
                                    <p:cond delay="0"/>
                                  </p:stCondLst>
                                  <p:childTnLst>
                                    <p:set>
                                      <p:cBhvr rctx="PPT">
                                        <p:cTn id="178" dur="indefinite"/>
                                        <p:tgtEl>
                                          <p:spTgt spid="36"/>
                                        </p:tgtEl>
                                        <p:attrNameLst>
                                          <p:attrName>style.opacity</p:attrName>
                                        </p:attrNameLst>
                                      </p:cBhvr>
                                      <p:to>
                                        <p:strVal val="0.25"/>
                                      </p:to>
                                    </p:set>
                                    <p:animEffect filter="image" prLst="opacity: 0.25">
                                      <p:cBhvr rctx="IE">
                                        <p:cTn id="179" dur="indefinite"/>
                                        <p:tgtEl>
                                          <p:spTgt spid="36"/>
                                        </p:tgtEl>
                                      </p:cBhvr>
                                    </p:animEffect>
                                  </p:childTnLst>
                                </p:cTn>
                              </p:par>
                              <p:par>
                                <p:cTn id="180" presetID="9" presetClass="emph" presetSubtype="0" grpId="1" nodeType="withEffect">
                                  <p:stCondLst>
                                    <p:cond delay="0"/>
                                  </p:stCondLst>
                                  <p:childTnLst>
                                    <p:set>
                                      <p:cBhvr rctx="PPT">
                                        <p:cTn id="181" dur="indefinite"/>
                                        <p:tgtEl>
                                          <p:spTgt spid="41"/>
                                        </p:tgtEl>
                                        <p:attrNameLst>
                                          <p:attrName>style.opacity</p:attrName>
                                        </p:attrNameLst>
                                      </p:cBhvr>
                                      <p:to>
                                        <p:strVal val="0.25"/>
                                      </p:to>
                                    </p:set>
                                    <p:animEffect filter="image" prLst="opacity: 0.25">
                                      <p:cBhvr rctx="IE">
                                        <p:cTn id="182" dur="indefinite"/>
                                        <p:tgtEl>
                                          <p:spTgt spid="41"/>
                                        </p:tgtEl>
                                      </p:cBhvr>
                                    </p:animEffect>
                                  </p:childTnLst>
                                </p:cTn>
                              </p:par>
                              <p:par>
                                <p:cTn id="183" presetID="9" presetClass="emph" presetSubtype="0" nodeType="withEffect">
                                  <p:stCondLst>
                                    <p:cond delay="0"/>
                                  </p:stCondLst>
                                  <p:childTnLst>
                                    <p:set>
                                      <p:cBhvr rctx="PPT">
                                        <p:cTn id="184" dur="indefinite"/>
                                        <p:tgtEl>
                                          <p:spTgt spid="35"/>
                                        </p:tgtEl>
                                        <p:attrNameLst>
                                          <p:attrName>style.opacity</p:attrName>
                                        </p:attrNameLst>
                                      </p:cBhvr>
                                      <p:to>
                                        <p:strVal val="0.25"/>
                                      </p:to>
                                    </p:set>
                                    <p:animEffect filter="image" prLst="opacity: 0.25">
                                      <p:cBhvr rctx="IE">
                                        <p:cTn id="185" dur="indefinite"/>
                                        <p:tgtEl>
                                          <p:spTgt spid="35"/>
                                        </p:tgtEl>
                                      </p:cBhvr>
                                    </p:animEffect>
                                  </p:childTnLst>
                                </p:cTn>
                              </p:par>
                              <p:par>
                                <p:cTn id="186" presetID="9" presetClass="emph" presetSubtype="0" grpId="1" nodeType="withEffect">
                                  <p:stCondLst>
                                    <p:cond delay="0"/>
                                  </p:stCondLst>
                                  <p:childTnLst>
                                    <p:set>
                                      <p:cBhvr rctx="PPT">
                                        <p:cTn id="187" dur="indefinite"/>
                                        <p:tgtEl>
                                          <p:spTgt spid="42"/>
                                        </p:tgtEl>
                                        <p:attrNameLst>
                                          <p:attrName>style.opacity</p:attrName>
                                        </p:attrNameLst>
                                      </p:cBhvr>
                                      <p:to>
                                        <p:strVal val="0.25"/>
                                      </p:to>
                                    </p:set>
                                    <p:animEffect filter="image" prLst="opacity: 0.25">
                                      <p:cBhvr rctx="IE">
                                        <p:cTn id="188" dur="indefinite"/>
                                        <p:tgtEl>
                                          <p:spTgt spid="42"/>
                                        </p:tgtEl>
                                      </p:cBhvr>
                                    </p:animEffect>
                                  </p:childTnLst>
                                </p:cTn>
                              </p:par>
                              <p:par>
                                <p:cTn id="189" presetID="9" presetClass="emph" presetSubtype="0" nodeType="withEffect">
                                  <p:stCondLst>
                                    <p:cond delay="0"/>
                                  </p:stCondLst>
                                  <p:childTnLst>
                                    <p:set>
                                      <p:cBhvr rctx="PPT">
                                        <p:cTn id="190" dur="indefinite"/>
                                        <p:tgtEl>
                                          <p:spTgt spid="31"/>
                                        </p:tgtEl>
                                        <p:attrNameLst>
                                          <p:attrName>style.opacity</p:attrName>
                                        </p:attrNameLst>
                                      </p:cBhvr>
                                      <p:to>
                                        <p:strVal val="0.25"/>
                                      </p:to>
                                    </p:set>
                                    <p:animEffect filter="image" prLst="opacity: 0.25">
                                      <p:cBhvr rctx="IE">
                                        <p:cTn id="191" dur="indefinite"/>
                                        <p:tgtEl>
                                          <p:spTgt spid="31"/>
                                        </p:tgtEl>
                                      </p:cBhvr>
                                    </p:animEffect>
                                  </p:childTnLst>
                                </p:cTn>
                              </p:par>
                              <p:par>
                                <p:cTn id="192" presetID="9" presetClass="emph" presetSubtype="0" nodeType="withEffect">
                                  <p:stCondLst>
                                    <p:cond delay="0"/>
                                  </p:stCondLst>
                                  <p:childTnLst>
                                    <p:set>
                                      <p:cBhvr rctx="PPT">
                                        <p:cTn id="193" dur="indefinite"/>
                                        <p:tgtEl>
                                          <p:spTgt spid="34"/>
                                        </p:tgtEl>
                                        <p:attrNameLst>
                                          <p:attrName>style.opacity</p:attrName>
                                        </p:attrNameLst>
                                      </p:cBhvr>
                                      <p:to>
                                        <p:strVal val="0.25"/>
                                      </p:to>
                                    </p:set>
                                    <p:animEffect filter="image" prLst="opacity: 0.25">
                                      <p:cBhvr rctx="IE">
                                        <p:cTn id="194" dur="indefinite"/>
                                        <p:tgtEl>
                                          <p:spTgt spid="34"/>
                                        </p:tgtEl>
                                      </p:cBhvr>
                                    </p:animEffect>
                                  </p:childTnLst>
                                </p:cTn>
                              </p:par>
                              <p:par>
                                <p:cTn id="195" presetID="9" presetClass="emph" presetSubtype="0" grpId="1" nodeType="withEffect">
                                  <p:stCondLst>
                                    <p:cond delay="0"/>
                                  </p:stCondLst>
                                  <p:childTnLst>
                                    <p:set>
                                      <p:cBhvr rctx="PPT">
                                        <p:cTn id="196" dur="indefinite"/>
                                        <p:tgtEl>
                                          <p:spTgt spid="44"/>
                                        </p:tgtEl>
                                        <p:attrNameLst>
                                          <p:attrName>style.opacity</p:attrName>
                                        </p:attrNameLst>
                                      </p:cBhvr>
                                      <p:to>
                                        <p:strVal val="0.25"/>
                                      </p:to>
                                    </p:set>
                                    <p:animEffect filter="image" prLst="opacity: 0.25">
                                      <p:cBhvr rctx="IE">
                                        <p:cTn id="197" dur="indefinite"/>
                                        <p:tgtEl>
                                          <p:spTgt spid="44"/>
                                        </p:tgtEl>
                                      </p:cBhvr>
                                    </p:animEffect>
                                  </p:childTnLst>
                                </p:cTn>
                              </p:par>
                              <p:par>
                                <p:cTn id="198" presetID="9" presetClass="emph" presetSubtype="0" nodeType="withEffect">
                                  <p:stCondLst>
                                    <p:cond delay="0"/>
                                  </p:stCondLst>
                                  <p:childTnLst>
                                    <p:set>
                                      <p:cBhvr rctx="PPT">
                                        <p:cTn id="199" dur="indefinite"/>
                                        <p:tgtEl>
                                          <p:spTgt spid="33"/>
                                        </p:tgtEl>
                                        <p:attrNameLst>
                                          <p:attrName>style.opacity</p:attrName>
                                        </p:attrNameLst>
                                      </p:cBhvr>
                                      <p:to>
                                        <p:strVal val="0.25"/>
                                      </p:to>
                                    </p:set>
                                    <p:animEffect filter="image" prLst="opacity: 0.25">
                                      <p:cBhvr rctx="IE">
                                        <p:cTn id="200" dur="indefinite"/>
                                        <p:tgtEl>
                                          <p:spTgt spid="33"/>
                                        </p:tgtEl>
                                      </p:cBhvr>
                                    </p:animEffect>
                                  </p:childTnLst>
                                </p:cTn>
                              </p:par>
                              <p:par>
                                <p:cTn id="201" presetID="9" presetClass="emph" presetSubtype="0" grpId="1" nodeType="withEffect">
                                  <p:stCondLst>
                                    <p:cond delay="0"/>
                                  </p:stCondLst>
                                  <p:childTnLst>
                                    <p:set>
                                      <p:cBhvr rctx="PPT">
                                        <p:cTn id="202" dur="indefinite"/>
                                        <p:tgtEl>
                                          <p:spTgt spid="45"/>
                                        </p:tgtEl>
                                        <p:attrNameLst>
                                          <p:attrName>style.opacity</p:attrName>
                                        </p:attrNameLst>
                                      </p:cBhvr>
                                      <p:to>
                                        <p:strVal val="0.25"/>
                                      </p:to>
                                    </p:set>
                                    <p:animEffect filter="image" prLst="opacity: 0.25">
                                      <p:cBhvr rctx="IE">
                                        <p:cTn id="203" dur="indefinite"/>
                                        <p:tgtEl>
                                          <p:spTgt spid="45"/>
                                        </p:tgtEl>
                                      </p:cBhvr>
                                    </p:animEffect>
                                  </p:childTnLst>
                                </p:cTn>
                              </p:par>
                              <p:par>
                                <p:cTn id="204" presetID="9" presetClass="emph" presetSubtype="0" nodeType="withEffect">
                                  <p:stCondLst>
                                    <p:cond delay="0"/>
                                  </p:stCondLst>
                                  <p:childTnLst>
                                    <p:set>
                                      <p:cBhvr rctx="PPT">
                                        <p:cTn id="205" dur="indefinite"/>
                                        <p:tgtEl>
                                          <p:spTgt spid="32"/>
                                        </p:tgtEl>
                                        <p:attrNameLst>
                                          <p:attrName>style.opacity</p:attrName>
                                        </p:attrNameLst>
                                      </p:cBhvr>
                                      <p:to>
                                        <p:strVal val="0.25"/>
                                      </p:to>
                                    </p:set>
                                    <p:animEffect filter="image" prLst="opacity: 0.25">
                                      <p:cBhvr rctx="IE">
                                        <p:cTn id="206" dur="indefinite"/>
                                        <p:tgtEl>
                                          <p:spTgt spid="32"/>
                                        </p:tgtEl>
                                      </p:cBhvr>
                                    </p:animEffect>
                                  </p:childTnLst>
                                </p:cTn>
                              </p:par>
                              <p:par>
                                <p:cTn id="207" presetID="9" presetClass="emph" presetSubtype="0" grpId="1" nodeType="withEffect">
                                  <p:stCondLst>
                                    <p:cond delay="0"/>
                                  </p:stCondLst>
                                  <p:childTnLst>
                                    <p:set>
                                      <p:cBhvr rctx="PPT">
                                        <p:cTn id="208" dur="indefinite"/>
                                        <p:tgtEl>
                                          <p:spTgt spid="46"/>
                                        </p:tgtEl>
                                        <p:attrNameLst>
                                          <p:attrName>style.opacity</p:attrName>
                                        </p:attrNameLst>
                                      </p:cBhvr>
                                      <p:to>
                                        <p:strVal val="0.25"/>
                                      </p:to>
                                    </p:set>
                                    <p:animEffect filter="image" prLst="opacity: 0.25">
                                      <p:cBhvr rctx="IE">
                                        <p:cTn id="209" dur="indefinite"/>
                                        <p:tgtEl>
                                          <p:spTgt spid="46"/>
                                        </p:tgtEl>
                                      </p:cBhvr>
                                    </p:animEffect>
                                  </p:childTnLst>
                                </p:cTn>
                              </p:par>
                            </p:childTnLst>
                          </p:cTn>
                        </p:par>
                        <p:par>
                          <p:cTn id="210" fill="hold">
                            <p:stCondLst>
                              <p:cond delay="0"/>
                            </p:stCondLst>
                            <p:childTnLst>
                              <p:par>
                                <p:cTn id="211" presetID="53" presetClass="entr" presetSubtype="16" fill="hold" nodeType="afterEffect">
                                  <p:stCondLst>
                                    <p:cond delay="0"/>
                                  </p:stCondLst>
                                  <p:childTnLst>
                                    <p:set>
                                      <p:cBhvr>
                                        <p:cTn id="212" dur="1" fill="hold">
                                          <p:stCondLst>
                                            <p:cond delay="0"/>
                                          </p:stCondLst>
                                        </p:cTn>
                                        <p:tgtEl>
                                          <p:spTgt spid="1026"/>
                                        </p:tgtEl>
                                        <p:attrNameLst>
                                          <p:attrName>style.visibility</p:attrName>
                                        </p:attrNameLst>
                                      </p:cBhvr>
                                      <p:to>
                                        <p:strVal val="visible"/>
                                      </p:to>
                                    </p:set>
                                    <p:anim calcmode="lin" valueType="num">
                                      <p:cBhvr>
                                        <p:cTn id="213" dur="500" fill="hold"/>
                                        <p:tgtEl>
                                          <p:spTgt spid="1026"/>
                                        </p:tgtEl>
                                        <p:attrNameLst>
                                          <p:attrName>ppt_w</p:attrName>
                                        </p:attrNameLst>
                                      </p:cBhvr>
                                      <p:tavLst>
                                        <p:tav tm="0">
                                          <p:val>
                                            <p:fltVal val="0"/>
                                          </p:val>
                                        </p:tav>
                                        <p:tav tm="100000">
                                          <p:val>
                                            <p:strVal val="#ppt_w"/>
                                          </p:val>
                                        </p:tav>
                                      </p:tavLst>
                                    </p:anim>
                                    <p:anim calcmode="lin" valueType="num">
                                      <p:cBhvr>
                                        <p:cTn id="214" dur="500" fill="hold"/>
                                        <p:tgtEl>
                                          <p:spTgt spid="1026"/>
                                        </p:tgtEl>
                                        <p:attrNameLst>
                                          <p:attrName>ppt_h</p:attrName>
                                        </p:attrNameLst>
                                      </p:cBhvr>
                                      <p:tavLst>
                                        <p:tav tm="0">
                                          <p:val>
                                            <p:fltVal val="0"/>
                                          </p:val>
                                        </p:tav>
                                        <p:tav tm="100000">
                                          <p:val>
                                            <p:strVal val="#ppt_h"/>
                                          </p:val>
                                        </p:tav>
                                      </p:tavLst>
                                    </p:anim>
                                    <p:animEffect transition="in" filter="fade">
                                      <p:cBhvr>
                                        <p:cTn id="215" dur="500"/>
                                        <p:tgtEl>
                                          <p:spTgt spid="1026"/>
                                        </p:tgtEl>
                                      </p:cBhvr>
                                    </p:animEffect>
                                  </p:childTnLst>
                                </p:cTn>
                              </p:par>
                            </p:childTnLst>
                          </p:cTn>
                        </p:par>
                        <p:par>
                          <p:cTn id="216" fill="hold">
                            <p:stCondLst>
                              <p:cond delay="500"/>
                            </p:stCondLst>
                            <p:childTnLst>
                              <p:par>
                                <p:cTn id="217" presetID="53" presetClass="entr" presetSubtype="16" fill="hold" grpId="0" nodeType="afterEffect">
                                  <p:stCondLst>
                                    <p:cond delay="0"/>
                                  </p:stCondLst>
                                  <p:childTnLst>
                                    <p:set>
                                      <p:cBhvr>
                                        <p:cTn id="218" dur="1" fill="hold">
                                          <p:stCondLst>
                                            <p:cond delay="0"/>
                                          </p:stCondLst>
                                        </p:cTn>
                                        <p:tgtEl>
                                          <p:spTgt spid="2"/>
                                        </p:tgtEl>
                                        <p:attrNameLst>
                                          <p:attrName>style.visibility</p:attrName>
                                        </p:attrNameLst>
                                      </p:cBhvr>
                                      <p:to>
                                        <p:strVal val="visible"/>
                                      </p:to>
                                    </p:set>
                                    <p:anim calcmode="lin" valueType="num">
                                      <p:cBhvr>
                                        <p:cTn id="219" dur="500" fill="hold"/>
                                        <p:tgtEl>
                                          <p:spTgt spid="2"/>
                                        </p:tgtEl>
                                        <p:attrNameLst>
                                          <p:attrName>ppt_w</p:attrName>
                                        </p:attrNameLst>
                                      </p:cBhvr>
                                      <p:tavLst>
                                        <p:tav tm="0">
                                          <p:val>
                                            <p:fltVal val="0"/>
                                          </p:val>
                                        </p:tav>
                                        <p:tav tm="100000">
                                          <p:val>
                                            <p:strVal val="#ppt_w"/>
                                          </p:val>
                                        </p:tav>
                                      </p:tavLst>
                                    </p:anim>
                                    <p:anim calcmode="lin" valueType="num">
                                      <p:cBhvr>
                                        <p:cTn id="220" dur="500" fill="hold"/>
                                        <p:tgtEl>
                                          <p:spTgt spid="2"/>
                                        </p:tgtEl>
                                        <p:attrNameLst>
                                          <p:attrName>ppt_h</p:attrName>
                                        </p:attrNameLst>
                                      </p:cBhvr>
                                      <p:tavLst>
                                        <p:tav tm="0">
                                          <p:val>
                                            <p:fltVal val="0"/>
                                          </p:val>
                                        </p:tav>
                                        <p:tav tm="100000">
                                          <p:val>
                                            <p:strVal val="#ppt_h"/>
                                          </p:val>
                                        </p:tav>
                                      </p:tavLst>
                                    </p:anim>
                                    <p:animEffect transition="in" filter="fade">
                                      <p:cBhvr>
                                        <p:cTn id="2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37" grpId="0"/>
      <p:bldP spid="37" grpId="1"/>
      <p:bldP spid="38" grpId="0"/>
      <p:bldP spid="38" grpId="1"/>
      <p:bldP spid="39" grpId="0"/>
      <p:bldP spid="39" grpId="1"/>
      <p:bldP spid="40" grpId="0"/>
      <p:bldP spid="40" grpId="1"/>
      <p:bldP spid="41" grpId="0"/>
      <p:bldP spid="41" grpId="1"/>
      <p:bldP spid="42" grpId="0"/>
      <p:bldP spid="42" grpId="1"/>
      <p:bldP spid="43" grpId="0"/>
      <p:bldP spid="44" grpId="0"/>
      <p:bldP spid="44" grpId="1"/>
      <p:bldP spid="45" grpId="0"/>
      <p:bldP spid="45" grpId="1"/>
      <p:bldP spid="46" grpId="0"/>
      <p:bldP spid="46" grpId="1"/>
      <p:bldP spid="47" grpId="0" animBg="1"/>
      <p:bldP spid="47" grpId="1" animBg="1"/>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5078313"/>
          </a:xfrm>
          <a:prstGeom prst="rect">
            <a:avLst/>
          </a:prstGeom>
          <a:noFill/>
        </p:spPr>
        <p:txBody>
          <a:bodyPr wrap="square" rtlCol="0">
            <a:spAutoFit/>
          </a:bodyPr>
          <a:lstStyle/>
          <a:p>
            <a:r>
              <a:rPr lang="en-US" sz="3600" dirty="0">
                <a:solidFill>
                  <a:srgbClr val="FFFF00"/>
                </a:solidFill>
              </a:rPr>
              <a:t>Warren Wiersbe ~ </a:t>
            </a:r>
            <a:r>
              <a:rPr lang="en-US" sz="3600" dirty="0"/>
              <a:t>“Their desire for a sign from heaven was but another evidence of their unbelief, for faith does not ask for signs. True faith takes God at His Word and is satisfied with the inward witness of the Spirit.”</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82735602"/>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4524315"/>
          </a:xfrm>
          <a:prstGeom prst="rect">
            <a:avLst/>
          </a:prstGeom>
          <a:noFill/>
        </p:spPr>
        <p:txBody>
          <a:bodyPr wrap="square" rtlCol="0">
            <a:spAutoFit/>
          </a:bodyPr>
          <a:lstStyle/>
          <a:p>
            <a:r>
              <a:rPr lang="en-US" sz="3600" dirty="0">
                <a:solidFill>
                  <a:srgbClr val="FFFF00"/>
                </a:solidFill>
              </a:rPr>
              <a:t>Voltaire (1694-1778) ~ </a:t>
            </a:r>
            <a:r>
              <a:rPr lang="en-US" sz="3600" dirty="0"/>
              <a:t>“Even if a miracle should be wrought in the open market place before a thousand witnesses, I would rather mistrust my senses than admit a miracle.”</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456833343"/>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58121997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a:t>4 things about leaven:</a:t>
            </a:r>
            <a:endParaRPr lang="en-US" sz="3600" dirty="0"/>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
        <p:nvSpPr>
          <p:cNvPr id="3" name="TextBox 2"/>
          <p:cNvSpPr txBox="1"/>
          <p:nvPr/>
        </p:nvSpPr>
        <p:spPr>
          <a:xfrm>
            <a:off x="685800" y="1752600"/>
            <a:ext cx="8001000" cy="646331"/>
          </a:xfrm>
          <a:prstGeom prst="rect">
            <a:avLst/>
          </a:prstGeom>
          <a:noFill/>
        </p:spPr>
        <p:txBody>
          <a:bodyPr wrap="square" rtlCol="0">
            <a:spAutoFit/>
          </a:bodyPr>
          <a:lstStyle/>
          <a:p>
            <a:r>
              <a:rPr lang="en-US" sz="3600" dirty="0"/>
              <a:t>1) It's hidden</a:t>
            </a:r>
            <a:endParaRPr lang="en-US" sz="3600" dirty="0">
              <a:solidFill>
                <a:srgbClr val="FFFF00"/>
              </a:solidFill>
              <a:latin typeface="Castellar" pitchFamily="18" charset="0"/>
            </a:endParaRPr>
          </a:p>
        </p:txBody>
      </p:sp>
      <p:sp>
        <p:nvSpPr>
          <p:cNvPr id="5" name="TextBox 4"/>
          <p:cNvSpPr txBox="1"/>
          <p:nvPr/>
        </p:nvSpPr>
        <p:spPr>
          <a:xfrm>
            <a:off x="685800" y="2296567"/>
            <a:ext cx="8001000" cy="1200329"/>
          </a:xfrm>
          <a:prstGeom prst="rect">
            <a:avLst/>
          </a:prstGeom>
          <a:noFill/>
        </p:spPr>
        <p:txBody>
          <a:bodyPr wrap="square" rtlCol="0">
            <a:spAutoFit/>
          </a:bodyPr>
          <a:lstStyle/>
          <a:p>
            <a:r>
              <a:rPr lang="en-US" sz="3600" dirty="0"/>
              <a:t>2) It permeates the whole loaf</a:t>
            </a:r>
            <a:endParaRPr lang="en-US" sz="3600" dirty="0">
              <a:solidFill>
                <a:srgbClr val="FFFF00"/>
              </a:solidFill>
              <a:latin typeface="Castellar" pitchFamily="18" charset="0"/>
            </a:endParaRPr>
          </a:p>
        </p:txBody>
      </p:sp>
      <p:sp>
        <p:nvSpPr>
          <p:cNvPr id="6" name="TextBox 5"/>
          <p:cNvSpPr txBox="1"/>
          <p:nvPr/>
        </p:nvSpPr>
        <p:spPr>
          <a:xfrm>
            <a:off x="685800" y="3450501"/>
            <a:ext cx="8001000" cy="646331"/>
          </a:xfrm>
          <a:prstGeom prst="rect">
            <a:avLst/>
          </a:prstGeom>
          <a:noFill/>
        </p:spPr>
        <p:txBody>
          <a:bodyPr wrap="square" rtlCol="0">
            <a:spAutoFit/>
          </a:bodyPr>
          <a:lstStyle/>
          <a:p>
            <a:r>
              <a:rPr lang="en-US" sz="3600" dirty="0"/>
              <a:t>3) It corrupts</a:t>
            </a:r>
            <a:endParaRPr lang="en-US" sz="3600" dirty="0">
              <a:solidFill>
                <a:srgbClr val="FFFF00"/>
              </a:solidFill>
              <a:latin typeface="Castellar" pitchFamily="18" charset="0"/>
            </a:endParaRPr>
          </a:p>
        </p:txBody>
      </p:sp>
      <p:sp>
        <p:nvSpPr>
          <p:cNvPr id="7" name="TextBox 6"/>
          <p:cNvSpPr txBox="1"/>
          <p:nvPr/>
        </p:nvSpPr>
        <p:spPr>
          <a:xfrm>
            <a:off x="685800" y="4112231"/>
            <a:ext cx="8001000" cy="646331"/>
          </a:xfrm>
          <a:prstGeom prst="rect">
            <a:avLst/>
          </a:prstGeom>
          <a:noFill/>
        </p:spPr>
        <p:txBody>
          <a:bodyPr wrap="square" rtlCol="0">
            <a:spAutoFit/>
          </a:bodyPr>
          <a:lstStyle/>
          <a:p>
            <a:r>
              <a:rPr lang="en-US" sz="3600" dirty="0"/>
              <a:t>4) It's puffed up</a:t>
            </a:r>
            <a:endParaRPr lang="en-US" sz="3600" dirty="0">
              <a:solidFill>
                <a:srgbClr val="FFFF00"/>
              </a:solidFill>
              <a:latin typeface="Castellar" pitchFamily="18" charset="0"/>
            </a:endParaRPr>
          </a:p>
        </p:txBody>
      </p:sp>
    </p:spTree>
    <p:extLst>
      <p:ext uri="{BB962C8B-B14F-4D97-AF65-F5344CB8AC3E}">
        <p14:creationId xmlns:p14="http://schemas.microsoft.com/office/powerpoint/2010/main" val="141336018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9" presetClass="emph" presetSubtype="0" grpId="1" nodeType="afterEffect">
                                  <p:stCondLst>
                                    <p:cond delay="0"/>
                                  </p:stCondLst>
                                  <p:childTnLst>
                                    <p:set>
                                      <p:cBhvr rctx="PPT">
                                        <p:cTn id="25" dur="indefinite"/>
                                        <p:tgtEl>
                                          <p:spTgt spid="3"/>
                                        </p:tgtEl>
                                        <p:attrNameLst>
                                          <p:attrName>style.opacity</p:attrName>
                                        </p:attrNameLst>
                                      </p:cBhvr>
                                      <p:to>
                                        <p:strVal val="0.5"/>
                                      </p:to>
                                    </p:set>
                                    <p:animEffect filter="image" prLst="opacity: 0.5">
                                      <p:cBhvr rctx="IE">
                                        <p:cTn id="26" dur="indefinite"/>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500"/>
                            </p:stCondLst>
                            <p:childTnLst>
                              <p:par>
                                <p:cTn id="35" presetID="9" presetClass="emph" presetSubtype="0" grpId="1" nodeType="afterEffect">
                                  <p:stCondLst>
                                    <p:cond delay="0"/>
                                  </p:stCondLst>
                                  <p:childTnLst>
                                    <p:set>
                                      <p:cBhvr rctx="PPT">
                                        <p:cTn id="36" dur="indefinite"/>
                                        <p:tgtEl>
                                          <p:spTgt spid="5"/>
                                        </p:tgtEl>
                                        <p:attrNameLst>
                                          <p:attrName>style.opacity</p:attrName>
                                        </p:attrNameLst>
                                      </p:cBhvr>
                                      <p:to>
                                        <p:strVal val="0.5"/>
                                      </p:to>
                                    </p:set>
                                    <p:animEffect filter="image" prLst="opacity: 0.5">
                                      <p:cBhvr rctx="IE">
                                        <p:cTn id="37" dur="indefinite"/>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par>
                          <p:cTn id="45" fill="hold">
                            <p:stCondLst>
                              <p:cond delay="500"/>
                            </p:stCondLst>
                            <p:childTnLst>
                              <p:par>
                                <p:cTn id="46" presetID="9" presetClass="emph" presetSubtype="0" grpId="1" nodeType="afterEffect">
                                  <p:stCondLst>
                                    <p:cond delay="0"/>
                                  </p:stCondLst>
                                  <p:childTnLst>
                                    <p:set>
                                      <p:cBhvr rctx="PPT">
                                        <p:cTn id="47" dur="indefinite"/>
                                        <p:tgtEl>
                                          <p:spTgt spid="6"/>
                                        </p:tgtEl>
                                        <p:attrNameLst>
                                          <p:attrName>style.opacity</p:attrName>
                                        </p:attrNameLst>
                                      </p:cBhvr>
                                      <p:to>
                                        <p:strVal val="0.5"/>
                                      </p:to>
                                    </p:set>
                                    <p:animEffect filter="image" prLst="opacity: 0.5">
                                      <p:cBhvr rctx="IE">
                                        <p:cTn id="48" dur="indefinite"/>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5" grpId="1"/>
      <p:bldP spid="6" grpId="0"/>
      <p:bldP spid="6" grpId="1"/>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90813598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79422699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754326"/>
          </a:xfrm>
          <a:prstGeom prst="rect">
            <a:avLst/>
          </a:prstGeom>
          <a:noFill/>
        </p:spPr>
        <p:txBody>
          <a:bodyPr wrap="square" rtlCol="0">
            <a:spAutoFit/>
          </a:bodyPr>
          <a:lstStyle/>
          <a:p>
            <a:r>
              <a:rPr lang="en-US" sz="3600" dirty="0"/>
              <a:t>Ps. 103:14 ~ </a:t>
            </a:r>
            <a:r>
              <a:rPr lang="en-US" sz="3600" dirty="0">
                <a:solidFill>
                  <a:srgbClr val="FFFF00"/>
                </a:solidFill>
              </a:rPr>
              <a:t>For He knows our frame; He remembers that we </a:t>
            </a:r>
            <a:r>
              <a:rPr lang="en-US" sz="3600" i="1" dirty="0">
                <a:solidFill>
                  <a:srgbClr val="FFFF00"/>
                </a:solidFill>
              </a:rPr>
              <a:t>are</a:t>
            </a:r>
            <a:r>
              <a:rPr lang="en-US" sz="3600" dirty="0">
                <a:solidFill>
                  <a:srgbClr val="FFFF00"/>
                </a:solidFill>
              </a:rPr>
              <a:t> dust.</a:t>
            </a:r>
            <a:endParaRPr lang="en-US" sz="36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68199275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92385366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t>Chapter 6 ~ </a:t>
            </a:r>
            <a:r>
              <a:rPr lang="en-US" sz="3600" b="1" i="1" dirty="0" err="1">
                <a:solidFill>
                  <a:srgbClr val="FFFF00"/>
                </a:solidFill>
                <a:latin typeface="Times New Roman" pitchFamily="18" charset="0"/>
                <a:cs typeface="Times New Roman" pitchFamily="18" charset="0"/>
              </a:rPr>
              <a:t>kophinos</a:t>
            </a:r>
            <a:r>
              <a:rPr lang="en-US" sz="3600" dirty="0">
                <a:solidFill>
                  <a:srgbClr val="FFFF00"/>
                </a:solidFill>
              </a:rPr>
              <a:t> </a:t>
            </a:r>
            <a:r>
              <a:rPr lang="en-US" sz="3600" dirty="0"/>
              <a:t>(small basket)</a:t>
            </a:r>
            <a:endParaRPr lang="en-US" sz="3600" dirty="0">
              <a:solidFill>
                <a:schemeClr val="bg1"/>
              </a:solidFill>
              <a:latin typeface="Castellar" pitchFamily="18" charset="0"/>
            </a:endParaRPr>
          </a:p>
        </p:txBody>
      </p:sp>
      <p:sp>
        <p:nvSpPr>
          <p:cNvPr id="3" name="TextBox 2"/>
          <p:cNvSpPr txBox="1"/>
          <p:nvPr/>
        </p:nvSpPr>
        <p:spPr>
          <a:xfrm>
            <a:off x="457200" y="2296884"/>
            <a:ext cx="8229600" cy="1200329"/>
          </a:xfrm>
          <a:prstGeom prst="rect">
            <a:avLst/>
          </a:prstGeom>
          <a:noFill/>
        </p:spPr>
        <p:txBody>
          <a:bodyPr wrap="square" rtlCol="0">
            <a:spAutoFit/>
          </a:bodyPr>
          <a:lstStyle/>
          <a:p>
            <a:r>
              <a:rPr lang="en-US" sz="3600" dirty="0"/>
              <a:t>Here and Acts 9 ~ </a:t>
            </a:r>
            <a:r>
              <a:rPr lang="en-US" sz="3600" b="1" i="1" dirty="0" err="1">
                <a:solidFill>
                  <a:srgbClr val="FFFF00"/>
                </a:solidFill>
                <a:latin typeface="Times New Roman" pitchFamily="18" charset="0"/>
                <a:cs typeface="Times New Roman" pitchFamily="18" charset="0"/>
              </a:rPr>
              <a:t>sphuris</a:t>
            </a:r>
            <a:r>
              <a:rPr lang="en-US" sz="3600" dirty="0">
                <a:solidFill>
                  <a:srgbClr val="FFFF00"/>
                </a:solidFill>
              </a:rPr>
              <a:t> </a:t>
            </a:r>
            <a:r>
              <a:rPr lang="en-US" sz="3600" dirty="0"/>
              <a:t>(large basket)</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386671909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254357894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Sign</a:t>
            </a:r>
            <a:r>
              <a:rPr lang="en-US" sz="3600" dirty="0"/>
              <a:t> ~ </a:t>
            </a:r>
            <a:r>
              <a:rPr lang="en-US" sz="3600" b="1" i="1" dirty="0" err="1">
                <a:solidFill>
                  <a:srgbClr val="FFFF00"/>
                </a:solidFill>
                <a:latin typeface="Times New Roman" pitchFamily="18" charset="0"/>
                <a:cs typeface="Times New Roman" pitchFamily="18" charset="0"/>
              </a:rPr>
              <a:t>sēmeion</a:t>
            </a:r>
            <a:r>
              <a:rPr lang="en-US" sz="3600" dirty="0">
                <a:solidFill>
                  <a:srgbClr val="FFFF00"/>
                </a:solidFill>
              </a:rPr>
              <a:t> </a:t>
            </a:r>
            <a:r>
              <a:rPr lang="en-US" sz="3600" dirty="0"/>
              <a:t>– occurs 77x in New Testament</a:t>
            </a:r>
            <a:endParaRPr lang="en-US" sz="3600" dirty="0">
              <a:solidFill>
                <a:schemeClr val="bg1"/>
              </a:solidFill>
              <a:latin typeface="Castellar" pitchFamily="18" charset="0"/>
            </a:endParaRPr>
          </a:p>
        </p:txBody>
      </p:sp>
      <p:sp>
        <p:nvSpPr>
          <p:cNvPr id="3" name="TextBox 2"/>
          <p:cNvSpPr txBox="1"/>
          <p:nvPr/>
        </p:nvSpPr>
        <p:spPr>
          <a:xfrm>
            <a:off x="457200" y="2296884"/>
            <a:ext cx="8229600" cy="1200329"/>
          </a:xfrm>
          <a:prstGeom prst="rect">
            <a:avLst/>
          </a:prstGeom>
          <a:noFill/>
        </p:spPr>
        <p:txBody>
          <a:bodyPr wrap="square" rtlCol="0">
            <a:spAutoFit/>
          </a:bodyPr>
          <a:lstStyle/>
          <a:p>
            <a:pPr marL="346075" indent="-346075">
              <a:buFont typeface="Arial" pitchFamily="34" charset="0"/>
              <a:buChar char="•"/>
            </a:pPr>
            <a:r>
              <a:rPr lang="en-US" sz="3600" dirty="0"/>
              <a:t>50 ~ </a:t>
            </a:r>
            <a:r>
              <a:rPr lang="en-US" sz="3600" dirty="0">
                <a:solidFill>
                  <a:srgbClr val="FFFF00"/>
                </a:solidFill>
              </a:rPr>
              <a:t>sign</a:t>
            </a:r>
            <a:r>
              <a:rPr lang="en-US" sz="3600" dirty="0"/>
              <a:t>, 23 ~ </a:t>
            </a:r>
            <a:r>
              <a:rPr lang="en-US" sz="3600" dirty="0">
                <a:solidFill>
                  <a:srgbClr val="FFFF00"/>
                </a:solidFill>
              </a:rPr>
              <a:t>miracle</a:t>
            </a:r>
            <a:r>
              <a:rPr lang="en-US" sz="3600" dirty="0"/>
              <a:t>, 3 ~ </a:t>
            </a:r>
            <a:r>
              <a:rPr lang="en-US" sz="3600" dirty="0">
                <a:solidFill>
                  <a:srgbClr val="FFFF00"/>
                </a:solidFill>
              </a:rPr>
              <a:t>wonder</a:t>
            </a:r>
            <a:r>
              <a:rPr lang="en-US" sz="3600" dirty="0"/>
              <a:t>, 1 </a:t>
            </a:r>
            <a:r>
              <a:rPr lang="en-US" sz="3600" dirty="0" smtClean="0"/>
              <a:t>~ </a:t>
            </a:r>
            <a:r>
              <a:rPr lang="en-US" sz="3600" dirty="0" smtClean="0">
                <a:solidFill>
                  <a:srgbClr val="FFFF00"/>
                </a:solidFill>
              </a:rPr>
              <a:t>token</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
        <p:nvSpPr>
          <p:cNvPr id="5" name="TextBox 4"/>
          <p:cNvSpPr txBox="1"/>
          <p:nvPr/>
        </p:nvSpPr>
        <p:spPr>
          <a:xfrm>
            <a:off x="457200" y="3429000"/>
            <a:ext cx="8229600" cy="2862322"/>
          </a:xfrm>
          <a:prstGeom prst="rect">
            <a:avLst/>
          </a:prstGeom>
          <a:noFill/>
        </p:spPr>
        <p:txBody>
          <a:bodyPr wrap="square" rtlCol="0">
            <a:spAutoFit/>
          </a:bodyPr>
          <a:lstStyle/>
          <a:p>
            <a:pPr marL="346075" indent="-346075">
              <a:buFont typeface="Arial" pitchFamily="34" charset="0"/>
              <a:buChar char="•"/>
            </a:pPr>
            <a:r>
              <a:rPr lang="en-US" sz="3600" dirty="0"/>
              <a:t>Primary meaning ~ </a:t>
            </a:r>
            <a:r>
              <a:rPr lang="en-US" sz="3600" i="1" dirty="0"/>
              <a:t>That by which a person or a thing is distinguished from others and is known</a:t>
            </a:r>
            <a:endParaRPr lang="en-US" sz="3600" dirty="0">
              <a:solidFill>
                <a:schemeClr val="bg1"/>
              </a:solidFill>
              <a:latin typeface="Castellar" pitchFamily="18" charset="0"/>
            </a:endParaRPr>
          </a:p>
        </p:txBody>
      </p:sp>
    </p:spTree>
    <p:extLst>
      <p:ext uri="{BB962C8B-B14F-4D97-AF65-F5344CB8AC3E}">
        <p14:creationId xmlns:p14="http://schemas.microsoft.com/office/powerpoint/2010/main" val="127485947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3"/>
                                        </p:tgtEl>
                                        <p:attrNameLst>
                                          <p:attrName>style.opacity</p:attrName>
                                        </p:attrNameLst>
                                      </p:cBhvr>
                                      <p:to>
                                        <p:strVal val="0.5"/>
                                      </p:to>
                                    </p:set>
                                    <p:animEffect filter="image" prLst="opacity: 0.5">
                                      <p:cBhvr rctx="IE">
                                        <p:cTn id="24" dur="indefinite"/>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8:1-21</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val="134904817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rk">
  <a:themeElements>
    <a:clrScheme name="Mark">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k">
      <a:majorFont>
        <a:latin typeface="Castellar"/>
        <a:ea typeface=""/>
        <a:cs typeface=""/>
      </a:majorFont>
      <a:minorFont>
        <a:latin typeface="Castellar"/>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solidFill>
              <a:srgbClr val="FFFF00"/>
            </a:solidFill>
            <a:latin typeface="Castellar"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Mark</Template>
  <TotalTime>2697</TotalTime>
  <Words>562</Words>
  <Application>Microsoft Office PowerPoint</Application>
  <PresentationFormat>On-screen Show (4:3)</PresentationFormat>
  <Paragraphs>72</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Castellar</vt:lpstr>
      <vt:lpstr>Times New Roman</vt:lpstr>
      <vt:lpstr>Mark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Ken</cp:lastModifiedBy>
  <cp:revision>19</cp:revision>
  <dcterms:created xsi:type="dcterms:W3CDTF">2012-05-09T21:58:31Z</dcterms:created>
  <dcterms:modified xsi:type="dcterms:W3CDTF">2012-05-13T12:53:54Z</dcterms:modified>
</cp:coreProperties>
</file>