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61" r:id="rId2"/>
    <p:sldId id="258" r:id="rId3"/>
    <p:sldId id="257" r:id="rId4"/>
    <p:sldId id="279" r:id="rId5"/>
    <p:sldId id="263" r:id="rId6"/>
    <p:sldId id="273" r:id="rId7"/>
    <p:sldId id="274" r:id="rId8"/>
    <p:sldId id="282" r:id="rId9"/>
    <p:sldId id="283" r:id="rId10"/>
    <p:sldId id="284" r:id="rId11"/>
    <p:sldId id="285" r:id="rId12"/>
    <p:sldId id="280" r:id="rId13"/>
    <p:sldId id="281" r:id="rId14"/>
    <p:sldId id="275" r:id="rId15"/>
    <p:sldId id="276" r:id="rId16"/>
    <p:sldId id="277" r:id="rId17"/>
    <p:sldId id="278" r:id="rId18"/>
    <p:sldId id="264" r:id="rId19"/>
    <p:sldId id="265" r:id="rId20"/>
    <p:sldId id="259" r:id="rId21"/>
    <p:sldId id="266" r:id="rId22"/>
    <p:sldId id="286" r:id="rId23"/>
    <p:sldId id="287" r:id="rId24"/>
    <p:sldId id="288" r:id="rId25"/>
    <p:sldId id="269" r:id="rId26"/>
    <p:sldId id="271" r:id="rId27"/>
    <p:sldId id="272" r:id="rId28"/>
    <p:sldId id="270" r:id="rId29"/>
  </p:sldIdLst>
  <p:sldSz cx="9144000" cy="6858000" type="screen4x3"/>
  <p:notesSz cx="6858000" cy="9144000"/>
  <p:embeddedFontLst>
    <p:embeddedFont>
      <p:font typeface="Castellar" pitchFamily="18" charset="0"/>
      <p:regular r:id="rId30"/>
    </p:embeddedFont>
    <p:embeddedFont>
      <p:font typeface="Arial Rounded MT Bold" pitchFamily="34" charset="0"/>
      <p:regular r:id="rId3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6633"/>
    <a:srgbClr val="996633"/>
    <a:srgbClr val="FFFFFF"/>
    <a:srgbClr val="000000"/>
    <a:srgbClr val="EEECE1"/>
    <a:srgbClr val="4F6228"/>
    <a:srgbClr val="FFFF00"/>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866" y="-93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3946310"/>
      </p:ext>
    </p:extLst>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502932991"/>
      </p:ext>
    </p:extLst>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467694123"/>
      </p:ext>
    </p:extLst>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196147347"/>
      </p:ext>
    </p:extLst>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0882E5-1D0A-4A0A-961F-4F2C07E0E704}" type="datetimeFigureOut">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655594183"/>
      </p:ext>
    </p:extLst>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0882E5-1D0A-4A0A-961F-4F2C07E0E704}" type="datetimeFigureOut">
              <a:rPr lang="en-US" smtClean="0"/>
              <a:pPr/>
              <a:t>3/19/2012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502959369"/>
      </p:ext>
    </p:extLst>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0882E5-1D0A-4A0A-961F-4F2C07E0E704}" type="datetimeFigureOut">
              <a:rPr lang="en-US" smtClean="0"/>
              <a:pPr/>
              <a:t>3/19/2012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553868249"/>
      </p:ext>
    </p:extLst>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0882E5-1D0A-4A0A-961F-4F2C07E0E704}" type="datetimeFigureOut">
              <a:rPr lang="en-US" smtClean="0"/>
              <a:pPr/>
              <a:t>3/19/2012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7850815"/>
      </p:ext>
    </p:extLst>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882E5-1D0A-4A0A-961F-4F2C07E0E704}" type="datetimeFigureOut">
              <a:rPr lang="en-US" smtClean="0"/>
              <a:pPr/>
              <a:t>3/19/2012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635107120"/>
      </p:ext>
    </p:extLst>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3/19/2012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52410469"/>
      </p:ext>
    </p:extLst>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3/19/2012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966489165"/>
      </p:ext>
    </p:extLst>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882E5-1D0A-4A0A-961F-4F2C07E0E704}" type="datetimeFigureOut">
              <a:rPr lang="en-US" smtClean="0"/>
              <a:pPr/>
              <a:t>3/19/2012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816099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343400" y="4114800"/>
            <a:ext cx="4038600" cy="1015663"/>
          </a:xfrm>
          <a:prstGeom prst="rect">
            <a:avLst/>
          </a:prstGeom>
          <a:noFill/>
        </p:spPr>
        <p:txBody>
          <a:bodyPr wrap="square" rtlCol="0">
            <a:spAutoFit/>
          </a:bodyPr>
          <a:lstStyle/>
          <a:p>
            <a:pPr algn="r"/>
            <a:r>
              <a:rPr lang="en-US" sz="6000" dirty="0" smtClean="0">
                <a:solidFill>
                  <a:schemeClr val="bg1"/>
                </a:solidFill>
                <a:latin typeface="Castellar" pitchFamily="18" charset="0"/>
              </a:rPr>
              <a:t>5:1-20</a:t>
            </a:r>
            <a:endParaRPr lang="en-US" sz="6000" dirty="0">
              <a:solidFill>
                <a:schemeClr val="bg1"/>
              </a:solidFill>
              <a:latin typeface="Castellar" pitchFamily="18" charset="0"/>
            </a:endParaRPr>
          </a:p>
        </p:txBody>
      </p:sp>
      <p:grpSp>
        <p:nvGrpSpPr>
          <p:cNvPr id="34" name="Group 33"/>
          <p:cNvGrpSpPr/>
          <p:nvPr/>
        </p:nvGrpSpPr>
        <p:grpSpPr>
          <a:xfrm>
            <a:off x="73348" y="4053114"/>
            <a:ext cx="5946452" cy="1323439"/>
            <a:chOff x="73348" y="4053114"/>
            <a:chExt cx="5946452" cy="1323439"/>
          </a:xfrm>
        </p:grpSpPr>
        <p:sp>
          <p:nvSpPr>
            <p:cNvPr id="7" name="TextBox 6"/>
            <p:cNvSpPr txBox="1"/>
            <p:nvPr/>
          </p:nvSpPr>
          <p:spPr>
            <a:xfrm>
              <a:off x="1143000" y="4053114"/>
              <a:ext cx="4876800" cy="1323439"/>
            </a:xfrm>
            <a:prstGeom prst="rect">
              <a:avLst/>
            </a:prstGeom>
            <a:solidFill>
              <a:schemeClr val="accent6">
                <a:lumMod val="50000"/>
                <a:alpha val="69804"/>
              </a:schemeClr>
            </a:solidFill>
            <a:ln>
              <a:noFill/>
            </a:ln>
            <a:effectLst>
              <a:softEdge rad="63500"/>
            </a:effectLst>
          </p:spPr>
          <p:txBody>
            <a:bodyPr wrap="square" rtlCol="0">
              <a:spAutoFit/>
            </a:bodyPr>
            <a:lstStyle/>
            <a:p>
              <a:r>
                <a:rPr lang="en-US" sz="2000" dirty="0" smtClean="0">
                  <a:solidFill>
                    <a:srgbClr val="D8CFB4"/>
                  </a:solidFill>
                  <a:latin typeface="Castellar" pitchFamily="18" charset="0"/>
                </a:rPr>
                <a:t>A CD of this message will be available (free of charge) immediately following today's message</a:t>
              </a:r>
              <a:endParaRPr lang="en-US" sz="2000" dirty="0">
                <a:solidFill>
                  <a:srgbClr val="D8CFB4"/>
                </a:solidFill>
                <a:latin typeface="Castellar" pitchFamily="18" charset="0"/>
              </a:endParaRPr>
            </a:p>
          </p:txBody>
        </p:sp>
        <p:grpSp>
          <p:nvGrpSpPr>
            <p:cNvPr id="8" name="Group 5"/>
            <p:cNvGrpSpPr>
              <a:grpSpLocks noChangeAspect="1"/>
            </p:cNvGrpSpPr>
            <p:nvPr/>
          </p:nvGrpSpPr>
          <p:grpSpPr bwMode="auto">
            <a:xfrm>
              <a:off x="73348" y="4164480"/>
              <a:ext cx="981856" cy="1100298"/>
              <a:chOff x="2093" y="1203"/>
              <a:chExt cx="1658" cy="1858"/>
            </a:xfrm>
          </p:grpSpPr>
          <p:sp>
            <p:nvSpPr>
              <p:cNvPr id="9" name="AutoShape 4"/>
              <p:cNvSpPr>
                <a:spLocks noChangeAspect="1" noChangeArrowheads="1" noTextEdit="1"/>
              </p:cNvSpPr>
              <p:nvPr/>
            </p:nvSpPr>
            <p:spPr bwMode="auto">
              <a:xfrm>
                <a:off x="2139" y="1203"/>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35" name="Group 34"/>
          <p:cNvGrpSpPr/>
          <p:nvPr/>
        </p:nvGrpSpPr>
        <p:grpSpPr>
          <a:xfrm>
            <a:off x="-9939" y="5326684"/>
            <a:ext cx="5482185" cy="1323439"/>
            <a:chOff x="-9939" y="5326684"/>
            <a:chExt cx="5482185" cy="1323439"/>
          </a:xfrm>
        </p:grpSpPr>
        <p:pic>
          <p:nvPicPr>
            <p:cNvPr id="32" name="Picture 31" descr="C:\Users\Ken\AppData\Local\Microsoft\Windows\Temporary Internet Files\Content.IE5\GHF7J5VO\MC900433832[1].png"/>
            <p:cNvPicPr>
              <a:picLocks noChangeAspect="1" noChangeArrowheads="1"/>
            </p:cNvPicPr>
            <p:nvPr/>
          </p:nvPicPr>
          <p:blipFill>
            <a:blip r:embed="rId3" cstate="print"/>
            <a:srcRect/>
            <a:stretch>
              <a:fillRect/>
            </a:stretch>
          </p:blipFill>
          <p:spPr bwMode="auto">
            <a:xfrm>
              <a:off x="-9939" y="5376553"/>
              <a:ext cx="1190281" cy="1190281"/>
            </a:xfrm>
            <a:prstGeom prst="rect">
              <a:avLst/>
            </a:prstGeom>
            <a:noFill/>
            <a:effectLst>
              <a:softEdge rad="63500"/>
            </a:effectLst>
          </p:spPr>
        </p:pic>
        <p:sp>
          <p:nvSpPr>
            <p:cNvPr id="33" name="TextBox 32"/>
            <p:cNvSpPr txBox="1"/>
            <p:nvPr/>
          </p:nvSpPr>
          <p:spPr>
            <a:xfrm>
              <a:off x="1143000" y="5326684"/>
              <a:ext cx="4329246" cy="1323439"/>
            </a:xfrm>
            <a:prstGeom prst="rect">
              <a:avLst/>
            </a:prstGeom>
            <a:solidFill>
              <a:schemeClr val="accent6">
                <a:lumMod val="50000"/>
                <a:alpha val="69804"/>
              </a:schemeClr>
            </a:solidFill>
            <a:effectLst>
              <a:softEdge rad="63500"/>
            </a:effectLst>
          </p:spPr>
          <p:txBody>
            <a:bodyPr wrap="square" rtlCol="0">
              <a:spAutoFit/>
            </a:bodyPr>
            <a:lstStyle/>
            <a:p>
              <a:r>
                <a:rPr lang="en-US" sz="2000" dirty="0" smtClean="0">
                  <a:solidFill>
                    <a:srgbClr val="D8CFB4"/>
                  </a:solidFill>
                  <a:latin typeface="Castellar" pitchFamily="18" charset="0"/>
                </a:rPr>
                <a:t>This message will be available via podcast later this week at calvaryokc.com</a:t>
              </a:r>
              <a:endParaRPr lang="en-US" sz="2000" dirty="0">
                <a:solidFill>
                  <a:srgbClr val="D8CFB4"/>
                </a:solidFill>
                <a:latin typeface="Castellar" pitchFamily="18" charset="0"/>
              </a:endParaRPr>
            </a:p>
          </p:txBody>
        </p:sp>
      </p:grpSp>
    </p:spTree>
    <p:extLst>
      <p:ext uri="{BB962C8B-B14F-4D97-AF65-F5344CB8AC3E}">
        <p14:creationId xmlns:p14="http://schemas.microsoft.com/office/powerpoint/2010/main" xmlns="" val="402936440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
        <p:nvSpPr>
          <p:cNvPr id="5" name="Rectangle 4"/>
          <p:cNvSpPr/>
          <p:nvPr/>
        </p:nvSpPr>
        <p:spPr>
          <a:xfrm>
            <a:off x="1524000" y="3276600"/>
            <a:ext cx="228600" cy="3810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4893547" y="1821264"/>
            <a:ext cx="3717053" cy="9127"/>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a:off x="533401" y="1830392"/>
            <a:ext cx="3616569" cy="10968"/>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038600" y="1662168"/>
            <a:ext cx="990600"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150 '</a:t>
            </a:r>
          </a:p>
        </p:txBody>
      </p:sp>
      <p:sp>
        <p:nvSpPr>
          <p:cNvPr id="13" name="TextBox 12"/>
          <p:cNvSpPr txBox="1"/>
          <p:nvPr/>
        </p:nvSpPr>
        <p:spPr>
          <a:xfrm rot="16200000">
            <a:off x="355211" y="3267678"/>
            <a:ext cx="838200"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75'</a:t>
            </a:r>
          </a:p>
        </p:txBody>
      </p:sp>
      <p:cxnSp>
        <p:nvCxnSpPr>
          <p:cNvPr id="14" name="Straight Arrow Connector 13"/>
          <p:cNvCxnSpPr/>
          <p:nvPr/>
        </p:nvCxnSpPr>
        <p:spPr>
          <a:xfrm rot="16200000" flipV="1">
            <a:off x="-9593" y="2328707"/>
            <a:ext cx="1557494" cy="3"/>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6200000" flipH="1">
            <a:off x="-50203" y="4610098"/>
            <a:ext cx="1620294" cy="1676"/>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914400" y="4242862"/>
            <a:ext cx="24116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4623919" y="4254645"/>
            <a:ext cx="24116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522967" y="4065399"/>
            <a:ext cx="712596"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45 '</a:t>
            </a:r>
          </a:p>
        </p:txBody>
      </p:sp>
      <p:cxnSp>
        <p:nvCxnSpPr>
          <p:cNvPr id="19" name="Straight Arrow Connector 18"/>
          <p:cNvCxnSpPr/>
          <p:nvPr/>
        </p:nvCxnSpPr>
        <p:spPr>
          <a:xfrm>
            <a:off x="3235569" y="4242912"/>
            <a:ext cx="1477108" cy="4"/>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flipV="1">
            <a:off x="1076842" y="4232863"/>
            <a:ext cx="1485488" cy="1679"/>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rot="16200000">
            <a:off x="953036" y="3288198"/>
            <a:ext cx="619654" cy="338554"/>
          </a:xfrm>
          <a:prstGeom prst="rect">
            <a:avLst/>
          </a:prstGeom>
          <a:noFill/>
        </p:spPr>
        <p:txBody>
          <a:bodyPr wrap="square" rtlCol="0">
            <a:spAutoFit/>
          </a:bodyPr>
          <a:lstStyle/>
          <a:p>
            <a:pPr algn="ctr"/>
            <a:r>
              <a:rPr lang="en-US" sz="1600" dirty="0" smtClean="0">
                <a:solidFill>
                  <a:schemeClr val="bg1"/>
                </a:solidFill>
                <a:latin typeface="Arial Rounded MT Bold" pitchFamily="34" charset="0"/>
              </a:rPr>
              <a:t>15 '</a:t>
            </a:r>
          </a:p>
        </p:txBody>
      </p:sp>
      <p:cxnSp>
        <p:nvCxnSpPr>
          <p:cNvPr id="22" name="Straight Arrow Connector 21"/>
          <p:cNvCxnSpPr>
            <a:stCxn id="21" idx="3"/>
          </p:cNvCxnSpPr>
          <p:nvPr/>
        </p:nvCxnSpPr>
        <p:spPr>
          <a:xfrm rot="5400000" flipH="1" flipV="1">
            <a:off x="1163993" y="3045550"/>
            <a:ext cx="200969" cy="3229"/>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16200000" flipH="1">
            <a:off x="1175721" y="3891262"/>
            <a:ext cx="200969" cy="3229"/>
          </a:xfrm>
          <a:prstGeom prst="straightConnector1">
            <a:avLst/>
          </a:prstGeom>
          <a:ln w="190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87" name="Group 86"/>
          <p:cNvGrpSpPr/>
          <p:nvPr/>
        </p:nvGrpSpPr>
        <p:grpSpPr>
          <a:xfrm>
            <a:off x="457200" y="1447800"/>
            <a:ext cx="8304125" cy="4038600"/>
            <a:chOff x="457200" y="1447800"/>
            <a:chExt cx="8304125" cy="4038600"/>
          </a:xfrm>
        </p:grpSpPr>
        <p:grpSp>
          <p:nvGrpSpPr>
            <p:cNvPr id="31" name="Group 30"/>
            <p:cNvGrpSpPr/>
            <p:nvPr/>
          </p:nvGrpSpPr>
          <p:grpSpPr>
            <a:xfrm>
              <a:off x="457200" y="1447800"/>
              <a:ext cx="8229601" cy="4038600"/>
              <a:chOff x="457200" y="1676400"/>
              <a:chExt cx="8229601" cy="4038600"/>
            </a:xfrm>
          </p:grpSpPr>
          <p:sp>
            <p:nvSpPr>
              <p:cNvPr id="32" name="Rectangle 31"/>
              <p:cNvSpPr/>
              <p:nvPr/>
            </p:nvSpPr>
            <p:spPr>
              <a:xfrm>
                <a:off x="457200" y="1676400"/>
                <a:ext cx="8229600" cy="4038600"/>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p:cNvCxnSpPr/>
              <p:nvPr/>
            </p:nvCxnSpPr>
            <p:spPr>
              <a:xfrm rot="5400000">
                <a:off x="8335108" y="3707841"/>
                <a:ext cx="703385" cy="0"/>
              </a:xfrm>
              <a:prstGeom prst="line">
                <a:avLst/>
              </a:prstGeom>
              <a:ln w="762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p:nvGrpSpPr>
          <p:grpSpPr>
            <a:xfrm>
              <a:off x="8610600" y="3094884"/>
              <a:ext cx="150725" cy="769544"/>
              <a:chOff x="8630697" y="3327113"/>
              <a:chExt cx="150725" cy="727678"/>
            </a:xfrm>
          </p:grpSpPr>
          <p:cxnSp>
            <p:nvCxnSpPr>
              <p:cNvPr id="35" name="Straight Connector 34"/>
              <p:cNvCxnSpPr/>
              <p:nvPr/>
            </p:nvCxnSpPr>
            <p:spPr>
              <a:xfrm rot="2700000">
                <a:off x="8634370" y="3402476"/>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2700000">
                <a:off x="8630723" y="3598424"/>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2700000">
                <a:off x="8630698" y="3787113"/>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2700000">
                <a:off x="8637957" y="3979429"/>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8900000" flipV="1">
                <a:off x="8630697" y="3500455"/>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8900000" flipV="1">
                <a:off x="8630697" y="3689141"/>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18900000" flipV="1">
                <a:off x="8630697" y="3881455"/>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grpSp>
      </p:grpSp>
      <p:grpSp>
        <p:nvGrpSpPr>
          <p:cNvPr id="42" name="Group 41"/>
          <p:cNvGrpSpPr/>
          <p:nvPr/>
        </p:nvGrpSpPr>
        <p:grpSpPr>
          <a:xfrm>
            <a:off x="1066800" y="2899230"/>
            <a:ext cx="3728361" cy="1143000"/>
            <a:chOff x="1066800" y="3127830"/>
            <a:chExt cx="3728361" cy="1143000"/>
          </a:xfrm>
        </p:grpSpPr>
        <p:grpSp>
          <p:nvGrpSpPr>
            <p:cNvPr id="43" name="Group 123"/>
            <p:cNvGrpSpPr/>
            <p:nvPr/>
          </p:nvGrpSpPr>
          <p:grpSpPr>
            <a:xfrm>
              <a:off x="1066800" y="3127830"/>
              <a:ext cx="3657600" cy="1143000"/>
              <a:chOff x="1066800" y="3127830"/>
              <a:chExt cx="3657600" cy="1143000"/>
            </a:xfrm>
          </p:grpSpPr>
          <p:sp>
            <p:nvSpPr>
              <p:cNvPr id="52" name="Rectangle 51"/>
              <p:cNvSpPr/>
              <p:nvPr/>
            </p:nvSpPr>
            <p:spPr>
              <a:xfrm>
                <a:off x="1066800" y="3127830"/>
                <a:ext cx="3657600" cy="1143000"/>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Connector 52"/>
              <p:cNvCxnSpPr/>
              <p:nvPr/>
            </p:nvCxnSpPr>
            <p:spPr>
              <a:xfrm rot="5400000">
                <a:off x="4376928" y="3712464"/>
                <a:ext cx="694944" cy="0"/>
              </a:xfrm>
              <a:prstGeom prst="line">
                <a:avLst/>
              </a:prstGeom>
              <a:ln w="57150">
                <a:solidFill>
                  <a:srgbClr val="8A6633"/>
                </a:solidFill>
              </a:ln>
            </p:spPr>
            <p:style>
              <a:lnRef idx="1">
                <a:schemeClr val="accent1"/>
              </a:lnRef>
              <a:fillRef idx="0">
                <a:schemeClr val="accent1"/>
              </a:fillRef>
              <a:effectRef idx="0">
                <a:schemeClr val="accent1"/>
              </a:effectRef>
              <a:fontRef idx="minor">
                <a:schemeClr val="tx1"/>
              </a:fontRef>
            </p:style>
          </p:cxnSp>
        </p:grpSp>
        <p:grpSp>
          <p:nvGrpSpPr>
            <p:cNvPr id="44" name="Group 88"/>
            <p:cNvGrpSpPr/>
            <p:nvPr/>
          </p:nvGrpSpPr>
          <p:grpSpPr>
            <a:xfrm>
              <a:off x="4628971" y="3329576"/>
              <a:ext cx="166190" cy="766504"/>
              <a:chOff x="8615232" y="3327113"/>
              <a:chExt cx="166190" cy="727678"/>
            </a:xfrm>
          </p:grpSpPr>
          <p:cxnSp>
            <p:nvCxnSpPr>
              <p:cNvPr id="45" name="Straight Connector 44"/>
              <p:cNvCxnSpPr/>
              <p:nvPr/>
            </p:nvCxnSpPr>
            <p:spPr>
              <a:xfrm rot="2700000">
                <a:off x="8634370" y="3402476"/>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2700000">
                <a:off x="8630723" y="3598424"/>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2700000">
                <a:off x="8630698" y="3787113"/>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2700000">
                <a:off x="8637957" y="3979429"/>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8900000" flipV="1">
                <a:off x="8630697" y="3500455"/>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8900000" flipV="1">
                <a:off x="8615232" y="3689141"/>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8900000" flipV="1">
                <a:off x="8630697" y="3881455"/>
                <a:ext cx="15072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grpSp>
      </p:grpSp>
      <p:grpSp>
        <p:nvGrpSpPr>
          <p:cNvPr id="54" name="Group 53"/>
          <p:cNvGrpSpPr/>
          <p:nvPr/>
        </p:nvGrpSpPr>
        <p:grpSpPr>
          <a:xfrm>
            <a:off x="1995050" y="2846138"/>
            <a:ext cx="324692" cy="1101557"/>
            <a:chOff x="1995050" y="3074738"/>
            <a:chExt cx="324692" cy="1114268"/>
          </a:xfrm>
        </p:grpSpPr>
        <p:cxnSp>
          <p:nvCxnSpPr>
            <p:cNvPr id="55" name="Straight Connector 54"/>
            <p:cNvCxnSpPr/>
            <p:nvPr/>
          </p:nvCxnSpPr>
          <p:spPr>
            <a:xfrm rot="2700000">
              <a:off x="2004071" y="3234410"/>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2700000">
              <a:off x="2000424" y="3611652"/>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2700000">
              <a:off x="2005747" y="3989426"/>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8900000" flipV="1">
              <a:off x="2000398" y="3425716"/>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8900000" flipV="1">
              <a:off x="2000397" y="3798212"/>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8900000" flipV="1">
              <a:off x="1995050" y="4189006"/>
              <a:ext cx="319344"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3" name="TextBox 2"/>
          <p:cNvSpPr txBox="1"/>
          <p:nvPr/>
        </p:nvSpPr>
        <p:spPr>
          <a:xfrm>
            <a:off x="5562600" y="3505200"/>
            <a:ext cx="2057400" cy="1200329"/>
          </a:xfrm>
          <a:prstGeom prst="rect">
            <a:avLst/>
          </a:prstGeom>
          <a:noFill/>
        </p:spPr>
        <p:txBody>
          <a:bodyPr wrap="square" rtlCol="0">
            <a:spAutoFit/>
          </a:bodyPr>
          <a:lstStyle/>
          <a:p>
            <a:pPr algn="ctr"/>
            <a:r>
              <a:rPr lang="en-US" sz="3600" b="1" dirty="0" smtClean="0">
                <a:solidFill>
                  <a:schemeClr val="bg1"/>
                </a:solidFill>
                <a:latin typeface="Arial" pitchFamily="34" charset="0"/>
                <a:cs typeface="Arial" pitchFamily="34" charset="0"/>
              </a:rPr>
              <a:t>Outer court</a:t>
            </a:r>
            <a:endParaRPr lang="en-US" sz="3600" b="1" dirty="0">
              <a:solidFill>
                <a:schemeClr val="bg1"/>
              </a:solidFill>
              <a:latin typeface="Arial" pitchFamily="34" charset="0"/>
              <a:cs typeface="Arial" pitchFamily="34" charset="0"/>
            </a:endParaRPr>
          </a:p>
        </p:txBody>
      </p:sp>
      <p:sp>
        <p:nvSpPr>
          <p:cNvPr id="67" name="TextBox 66"/>
          <p:cNvSpPr txBox="1"/>
          <p:nvPr/>
        </p:nvSpPr>
        <p:spPr>
          <a:xfrm>
            <a:off x="2499711" y="3210580"/>
            <a:ext cx="2010933" cy="523220"/>
          </a:xfrm>
          <a:prstGeom prst="rect">
            <a:avLst/>
          </a:prstGeom>
          <a:noFill/>
        </p:spPr>
        <p:txBody>
          <a:bodyPr wrap="square" rtlCol="0">
            <a:spAutoFit/>
          </a:bodyPr>
          <a:lstStyle/>
          <a:p>
            <a:r>
              <a:rPr lang="en-US" sz="2800" b="1" dirty="0" smtClean="0">
                <a:solidFill>
                  <a:schemeClr val="bg1"/>
                </a:solidFill>
                <a:latin typeface="Arial" pitchFamily="34" charset="0"/>
                <a:cs typeface="Arial" pitchFamily="34" charset="0"/>
              </a:rPr>
              <a:t>Holy Place</a:t>
            </a:r>
            <a:endParaRPr lang="en-US" sz="2800" b="1" dirty="0">
              <a:solidFill>
                <a:schemeClr val="bg1"/>
              </a:solidFill>
              <a:latin typeface="Arial" pitchFamily="34" charset="0"/>
              <a:cs typeface="Arial" pitchFamily="34" charset="0"/>
            </a:endParaRPr>
          </a:p>
        </p:txBody>
      </p:sp>
      <p:sp>
        <p:nvSpPr>
          <p:cNvPr id="68" name="TextBox 67"/>
          <p:cNvSpPr txBox="1"/>
          <p:nvPr/>
        </p:nvSpPr>
        <p:spPr>
          <a:xfrm>
            <a:off x="2286000" y="2133600"/>
            <a:ext cx="2607547" cy="523220"/>
          </a:xfrm>
          <a:prstGeom prst="rect">
            <a:avLst/>
          </a:prstGeom>
          <a:noFill/>
        </p:spPr>
        <p:txBody>
          <a:bodyPr wrap="square" rtlCol="0">
            <a:spAutoFit/>
          </a:bodyPr>
          <a:lstStyle/>
          <a:p>
            <a:r>
              <a:rPr lang="en-US" sz="2800" b="1" dirty="0" smtClean="0">
                <a:solidFill>
                  <a:schemeClr val="bg1"/>
                </a:solidFill>
                <a:latin typeface="Arial" pitchFamily="34" charset="0"/>
                <a:cs typeface="Arial" pitchFamily="34" charset="0"/>
              </a:rPr>
              <a:t>Holy of Holies</a:t>
            </a:r>
            <a:endParaRPr lang="en-US" sz="2800" b="1" dirty="0">
              <a:solidFill>
                <a:schemeClr val="bg1"/>
              </a:solidFill>
              <a:latin typeface="Arial" pitchFamily="34" charset="0"/>
              <a:cs typeface="Arial" pitchFamily="34" charset="0"/>
            </a:endParaRPr>
          </a:p>
        </p:txBody>
      </p:sp>
      <p:cxnSp>
        <p:nvCxnSpPr>
          <p:cNvPr id="70" name="Straight Arrow Connector 69"/>
          <p:cNvCxnSpPr/>
          <p:nvPr/>
        </p:nvCxnSpPr>
        <p:spPr>
          <a:xfrm flipH="1">
            <a:off x="1819586" y="2590800"/>
            <a:ext cx="522099" cy="490694"/>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5879769" y="3797918"/>
            <a:ext cx="1752600" cy="646331"/>
          </a:xfrm>
          <a:prstGeom prst="rect">
            <a:avLst/>
          </a:prstGeom>
          <a:noFill/>
        </p:spPr>
        <p:txBody>
          <a:bodyPr wrap="square" rtlCol="0">
            <a:spAutoFit/>
          </a:bodyPr>
          <a:lstStyle/>
          <a:p>
            <a:r>
              <a:rPr lang="en-US" sz="3600" b="1" dirty="0" smtClean="0">
                <a:solidFill>
                  <a:schemeClr val="bg1"/>
                </a:solidFill>
                <a:latin typeface="Arial" pitchFamily="34" charset="0"/>
                <a:cs typeface="Arial" pitchFamily="34" charset="0"/>
              </a:rPr>
              <a:t>Flesh</a:t>
            </a:r>
            <a:endParaRPr lang="en-US" sz="3600" b="1" dirty="0">
              <a:solidFill>
                <a:schemeClr val="bg1"/>
              </a:solidFill>
              <a:latin typeface="Arial" pitchFamily="34" charset="0"/>
              <a:cs typeface="Arial" pitchFamily="34" charset="0"/>
            </a:endParaRPr>
          </a:p>
        </p:txBody>
      </p:sp>
      <p:sp>
        <p:nvSpPr>
          <p:cNvPr id="72" name="TextBox 71"/>
          <p:cNvSpPr txBox="1"/>
          <p:nvPr/>
        </p:nvSpPr>
        <p:spPr>
          <a:xfrm>
            <a:off x="2934958" y="3200400"/>
            <a:ext cx="1027442" cy="523220"/>
          </a:xfrm>
          <a:prstGeom prst="rect">
            <a:avLst/>
          </a:prstGeom>
          <a:noFill/>
        </p:spPr>
        <p:txBody>
          <a:bodyPr wrap="square" rtlCol="0">
            <a:spAutoFit/>
          </a:bodyPr>
          <a:lstStyle/>
          <a:p>
            <a:r>
              <a:rPr lang="en-US" sz="2800" b="1" dirty="0" smtClean="0">
                <a:solidFill>
                  <a:schemeClr val="bg1"/>
                </a:solidFill>
                <a:latin typeface="Arial" pitchFamily="34" charset="0"/>
                <a:cs typeface="Arial" pitchFamily="34" charset="0"/>
              </a:rPr>
              <a:t>Soul</a:t>
            </a:r>
            <a:endParaRPr lang="en-US" sz="3200" b="1" dirty="0">
              <a:solidFill>
                <a:schemeClr val="bg1"/>
              </a:solidFill>
              <a:latin typeface="Arial" pitchFamily="34" charset="0"/>
              <a:cs typeface="Arial" pitchFamily="34" charset="0"/>
            </a:endParaRPr>
          </a:p>
        </p:txBody>
      </p:sp>
      <p:sp>
        <p:nvSpPr>
          <p:cNvPr id="73" name="TextBox 72"/>
          <p:cNvSpPr txBox="1"/>
          <p:nvPr/>
        </p:nvSpPr>
        <p:spPr>
          <a:xfrm>
            <a:off x="2286000" y="2143780"/>
            <a:ext cx="1247670" cy="523220"/>
          </a:xfrm>
          <a:prstGeom prst="rect">
            <a:avLst/>
          </a:prstGeom>
          <a:noFill/>
        </p:spPr>
        <p:txBody>
          <a:bodyPr wrap="square" rtlCol="0">
            <a:spAutoFit/>
          </a:bodyPr>
          <a:lstStyle/>
          <a:p>
            <a:r>
              <a:rPr lang="en-US" sz="2800" b="1" dirty="0" smtClean="0">
                <a:solidFill>
                  <a:schemeClr val="bg1"/>
                </a:solidFill>
                <a:latin typeface="Arial" pitchFamily="34" charset="0"/>
                <a:cs typeface="Arial" pitchFamily="34" charset="0"/>
              </a:rPr>
              <a:t>Spirit</a:t>
            </a:r>
            <a:endParaRPr lang="en-US" sz="3200" b="1" dirty="0">
              <a:solidFill>
                <a:schemeClr val="bg1"/>
              </a:solidFill>
              <a:latin typeface="Arial" pitchFamily="34" charset="0"/>
              <a:cs typeface="Arial" pitchFamily="34" charset="0"/>
            </a:endParaRPr>
          </a:p>
        </p:txBody>
      </p:sp>
      <p:cxnSp>
        <p:nvCxnSpPr>
          <p:cNvPr id="77" name="Straight Connector 76"/>
          <p:cNvCxnSpPr/>
          <p:nvPr/>
        </p:nvCxnSpPr>
        <p:spPr>
          <a:xfrm>
            <a:off x="3036125" y="3135237"/>
            <a:ext cx="914400" cy="68663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V="1">
            <a:off x="3112325" y="3136075"/>
            <a:ext cx="838200" cy="66068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83" name="Oval 82"/>
          <p:cNvSpPr/>
          <p:nvPr/>
        </p:nvSpPr>
        <p:spPr>
          <a:xfrm>
            <a:off x="5667571" y="3683560"/>
            <a:ext cx="1730753" cy="91509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p:cNvCxnSpPr/>
          <p:nvPr/>
        </p:nvCxnSpPr>
        <p:spPr>
          <a:xfrm>
            <a:off x="2431475" y="2073387"/>
            <a:ext cx="914400" cy="68663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flipV="1">
            <a:off x="2507675" y="2074225"/>
            <a:ext cx="838200" cy="66068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457200" y="1447801"/>
            <a:ext cx="8236022" cy="403859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457200" y="1447801"/>
            <a:ext cx="8176080" cy="397328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417659703"/>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87"/>
                                        </p:tgtEl>
                                        <p:attrNameLst>
                                          <p:attrName>style.visibility</p:attrName>
                                        </p:attrNameLst>
                                      </p:cBhvr>
                                      <p:to>
                                        <p:strVal val="visible"/>
                                      </p:to>
                                    </p:set>
                                    <p:anim calcmode="lin" valueType="num">
                                      <p:cBhvr>
                                        <p:cTn id="7" dur="500" fill="hold"/>
                                        <p:tgtEl>
                                          <p:spTgt spid="87"/>
                                        </p:tgtEl>
                                        <p:attrNameLst>
                                          <p:attrName>ppt_w</p:attrName>
                                        </p:attrNameLst>
                                      </p:cBhvr>
                                      <p:tavLst>
                                        <p:tav tm="0">
                                          <p:val>
                                            <p:fltVal val="0"/>
                                          </p:val>
                                        </p:tav>
                                        <p:tav tm="100000">
                                          <p:val>
                                            <p:strVal val="#ppt_w"/>
                                          </p:val>
                                        </p:tav>
                                      </p:tavLst>
                                    </p:anim>
                                    <p:anim calcmode="lin" valueType="num">
                                      <p:cBhvr>
                                        <p:cTn id="8" dur="500" fill="hold"/>
                                        <p:tgtEl>
                                          <p:spTgt spid="87"/>
                                        </p:tgtEl>
                                        <p:attrNameLst>
                                          <p:attrName>ppt_h</p:attrName>
                                        </p:attrNameLst>
                                      </p:cBhvr>
                                      <p:tavLst>
                                        <p:tav tm="0">
                                          <p:val>
                                            <p:fltVal val="0"/>
                                          </p:val>
                                        </p:tav>
                                        <p:tav tm="100000">
                                          <p:val>
                                            <p:strVal val="#ppt_h"/>
                                          </p:val>
                                        </p:tav>
                                      </p:tavLst>
                                    </p:anim>
                                    <p:animEffect transition="in" filter="fade">
                                      <p:cBhvr>
                                        <p:cTn id="9" dur="500"/>
                                        <p:tgtEl>
                                          <p:spTgt spid="87"/>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500" fill="hold"/>
                                        <p:tgtEl>
                                          <p:spTgt spid="12"/>
                                        </p:tgtEl>
                                        <p:attrNameLst>
                                          <p:attrName>ppt_w</p:attrName>
                                        </p:attrNameLst>
                                      </p:cBhvr>
                                      <p:tavLst>
                                        <p:tav tm="0">
                                          <p:val>
                                            <p:fltVal val="0"/>
                                          </p:val>
                                        </p:tav>
                                        <p:tav tm="100000">
                                          <p:val>
                                            <p:strVal val="#ppt_w"/>
                                          </p:val>
                                        </p:tav>
                                      </p:tavLst>
                                    </p:anim>
                                    <p:anim calcmode="lin" valueType="num">
                                      <p:cBhvr>
                                        <p:cTn id="14" dur="500" fill="hold"/>
                                        <p:tgtEl>
                                          <p:spTgt spid="12"/>
                                        </p:tgtEl>
                                        <p:attrNameLst>
                                          <p:attrName>ppt_h</p:attrName>
                                        </p:attrNameLst>
                                      </p:cBhvr>
                                      <p:tavLst>
                                        <p:tav tm="0">
                                          <p:val>
                                            <p:fltVal val="0"/>
                                          </p:val>
                                        </p:tav>
                                        <p:tav tm="100000">
                                          <p:val>
                                            <p:strVal val="#ppt_h"/>
                                          </p:val>
                                        </p:tav>
                                      </p:tavLst>
                                    </p:anim>
                                    <p:animEffect transition="in" filter="fade">
                                      <p:cBhvr>
                                        <p:cTn id="15" dur="500"/>
                                        <p:tgtEl>
                                          <p:spTgt spid="12"/>
                                        </p:tgtEl>
                                      </p:cBhvr>
                                    </p:animEffect>
                                  </p:childTnLst>
                                </p:cTn>
                              </p:par>
                            </p:childTnLst>
                          </p:cTn>
                        </p:par>
                        <p:par>
                          <p:cTn id="16" fill="hold">
                            <p:stCondLst>
                              <p:cond delay="1000"/>
                            </p:stCondLst>
                            <p:childTnLst>
                              <p:par>
                                <p:cTn id="17" presetID="22" presetClass="entr" presetSubtype="2" fill="hold"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right)">
                                      <p:cBhvr>
                                        <p:cTn id="19" dur="500"/>
                                        <p:tgtEl>
                                          <p:spTgt spid="11"/>
                                        </p:tgtEl>
                                      </p:cBhvr>
                                    </p:animEffect>
                                  </p:childTnLst>
                                </p:cTn>
                              </p:par>
                              <p:par>
                                <p:cTn id="20" presetID="22" presetClass="entr" presetSubtype="8"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par>
                                <p:cTn id="23" presetID="53"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p:cTn id="25" dur="500" fill="hold"/>
                                        <p:tgtEl>
                                          <p:spTgt spid="13"/>
                                        </p:tgtEl>
                                        <p:attrNameLst>
                                          <p:attrName>ppt_w</p:attrName>
                                        </p:attrNameLst>
                                      </p:cBhvr>
                                      <p:tavLst>
                                        <p:tav tm="0">
                                          <p:val>
                                            <p:fltVal val="0"/>
                                          </p:val>
                                        </p:tav>
                                        <p:tav tm="100000">
                                          <p:val>
                                            <p:strVal val="#ppt_w"/>
                                          </p:val>
                                        </p:tav>
                                      </p:tavLst>
                                    </p:anim>
                                    <p:anim calcmode="lin" valueType="num">
                                      <p:cBhvr>
                                        <p:cTn id="26" dur="500" fill="hold"/>
                                        <p:tgtEl>
                                          <p:spTgt spid="13"/>
                                        </p:tgtEl>
                                        <p:attrNameLst>
                                          <p:attrName>ppt_h</p:attrName>
                                        </p:attrNameLst>
                                      </p:cBhvr>
                                      <p:tavLst>
                                        <p:tav tm="0">
                                          <p:val>
                                            <p:fltVal val="0"/>
                                          </p:val>
                                        </p:tav>
                                        <p:tav tm="100000">
                                          <p:val>
                                            <p:strVal val="#ppt_h"/>
                                          </p:val>
                                        </p:tav>
                                      </p:tavLst>
                                    </p:anim>
                                    <p:animEffect transition="in" filter="fade">
                                      <p:cBhvr>
                                        <p:cTn id="27" dur="500"/>
                                        <p:tgtEl>
                                          <p:spTgt spid="13"/>
                                        </p:tgtEl>
                                      </p:cBhvr>
                                    </p:animEffect>
                                  </p:childTnLst>
                                </p:cTn>
                              </p:par>
                              <p:par>
                                <p:cTn id="28" presetID="22" presetClass="entr" presetSubtype="1" fill="hold"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up)">
                                      <p:cBhvr>
                                        <p:cTn id="30" dur="500"/>
                                        <p:tgtEl>
                                          <p:spTgt spid="15"/>
                                        </p:tgtEl>
                                      </p:cBhvr>
                                    </p:animEffect>
                                  </p:childTnLst>
                                </p:cTn>
                              </p:par>
                              <p:par>
                                <p:cTn id="31" presetID="22" presetClass="entr" presetSubtype="4"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down)">
                                      <p:cBhvr>
                                        <p:cTn id="33" dur="500"/>
                                        <p:tgtEl>
                                          <p:spTgt spid="14"/>
                                        </p:tgtEl>
                                      </p:cBhvr>
                                    </p:animEffect>
                                  </p:childTnLst>
                                </p:cTn>
                              </p:par>
                            </p:childTnLst>
                          </p:cTn>
                        </p:par>
                        <p:par>
                          <p:cTn id="34" fill="hold">
                            <p:stCondLst>
                              <p:cond delay="1500"/>
                            </p:stCondLst>
                            <p:childTnLst>
                              <p:par>
                                <p:cTn id="35" presetID="53" presetClass="entr" presetSubtype="0" fill="hold" nodeType="afterEffect">
                                  <p:stCondLst>
                                    <p:cond delay="0"/>
                                  </p:stCondLst>
                                  <p:childTnLst>
                                    <p:set>
                                      <p:cBhvr>
                                        <p:cTn id="36" dur="1" fill="hold">
                                          <p:stCondLst>
                                            <p:cond delay="0"/>
                                          </p:stCondLst>
                                        </p:cTn>
                                        <p:tgtEl>
                                          <p:spTgt spid="42"/>
                                        </p:tgtEl>
                                        <p:attrNameLst>
                                          <p:attrName>style.visibility</p:attrName>
                                        </p:attrNameLst>
                                      </p:cBhvr>
                                      <p:to>
                                        <p:strVal val="visible"/>
                                      </p:to>
                                    </p:set>
                                    <p:anim calcmode="lin" valueType="num">
                                      <p:cBhvr>
                                        <p:cTn id="37" dur="500" fill="hold"/>
                                        <p:tgtEl>
                                          <p:spTgt spid="42"/>
                                        </p:tgtEl>
                                        <p:attrNameLst>
                                          <p:attrName>ppt_w</p:attrName>
                                        </p:attrNameLst>
                                      </p:cBhvr>
                                      <p:tavLst>
                                        <p:tav tm="0">
                                          <p:val>
                                            <p:fltVal val="0"/>
                                          </p:val>
                                        </p:tav>
                                        <p:tav tm="100000">
                                          <p:val>
                                            <p:strVal val="#ppt_w"/>
                                          </p:val>
                                        </p:tav>
                                      </p:tavLst>
                                    </p:anim>
                                    <p:anim calcmode="lin" valueType="num">
                                      <p:cBhvr>
                                        <p:cTn id="38" dur="500" fill="hold"/>
                                        <p:tgtEl>
                                          <p:spTgt spid="42"/>
                                        </p:tgtEl>
                                        <p:attrNameLst>
                                          <p:attrName>ppt_h</p:attrName>
                                        </p:attrNameLst>
                                      </p:cBhvr>
                                      <p:tavLst>
                                        <p:tav tm="0">
                                          <p:val>
                                            <p:fltVal val="0"/>
                                          </p:val>
                                        </p:tav>
                                        <p:tav tm="100000">
                                          <p:val>
                                            <p:strVal val="#ppt_h"/>
                                          </p:val>
                                        </p:tav>
                                      </p:tavLst>
                                    </p:anim>
                                    <p:animEffect transition="in" filter="fade">
                                      <p:cBhvr>
                                        <p:cTn id="39" dur="500"/>
                                        <p:tgtEl>
                                          <p:spTgt spid="42"/>
                                        </p:tgtEl>
                                      </p:cBhvr>
                                    </p:animEffect>
                                  </p:childTnLst>
                                </p:cTn>
                              </p:par>
                            </p:childTnLst>
                          </p:cTn>
                        </p:par>
                        <p:par>
                          <p:cTn id="40" fill="hold">
                            <p:stCondLst>
                              <p:cond delay="2000"/>
                            </p:stCondLst>
                            <p:childTnLst>
                              <p:par>
                                <p:cTn id="41" presetID="53" presetClass="entr" presetSubtype="0" fill="hold" nodeType="afterEffect">
                                  <p:stCondLst>
                                    <p:cond delay="0"/>
                                  </p:stCondLst>
                                  <p:childTnLst>
                                    <p:set>
                                      <p:cBhvr>
                                        <p:cTn id="42" dur="1" fill="hold">
                                          <p:stCondLst>
                                            <p:cond delay="0"/>
                                          </p:stCondLst>
                                        </p:cTn>
                                        <p:tgtEl>
                                          <p:spTgt spid="54"/>
                                        </p:tgtEl>
                                        <p:attrNameLst>
                                          <p:attrName>style.visibility</p:attrName>
                                        </p:attrNameLst>
                                      </p:cBhvr>
                                      <p:to>
                                        <p:strVal val="visible"/>
                                      </p:to>
                                    </p:set>
                                    <p:anim calcmode="lin" valueType="num">
                                      <p:cBhvr>
                                        <p:cTn id="43" dur="500" fill="hold"/>
                                        <p:tgtEl>
                                          <p:spTgt spid="54"/>
                                        </p:tgtEl>
                                        <p:attrNameLst>
                                          <p:attrName>ppt_w</p:attrName>
                                        </p:attrNameLst>
                                      </p:cBhvr>
                                      <p:tavLst>
                                        <p:tav tm="0">
                                          <p:val>
                                            <p:fltVal val="0"/>
                                          </p:val>
                                        </p:tav>
                                        <p:tav tm="100000">
                                          <p:val>
                                            <p:strVal val="#ppt_w"/>
                                          </p:val>
                                        </p:tav>
                                      </p:tavLst>
                                    </p:anim>
                                    <p:anim calcmode="lin" valueType="num">
                                      <p:cBhvr>
                                        <p:cTn id="44" dur="500" fill="hold"/>
                                        <p:tgtEl>
                                          <p:spTgt spid="54"/>
                                        </p:tgtEl>
                                        <p:attrNameLst>
                                          <p:attrName>ppt_h</p:attrName>
                                        </p:attrNameLst>
                                      </p:cBhvr>
                                      <p:tavLst>
                                        <p:tav tm="0">
                                          <p:val>
                                            <p:fltVal val="0"/>
                                          </p:val>
                                        </p:tav>
                                        <p:tav tm="100000">
                                          <p:val>
                                            <p:strVal val="#ppt_h"/>
                                          </p:val>
                                        </p:tav>
                                      </p:tavLst>
                                    </p:anim>
                                    <p:animEffect transition="in" filter="fade">
                                      <p:cBhvr>
                                        <p:cTn id="45" dur="500"/>
                                        <p:tgtEl>
                                          <p:spTgt spid="54"/>
                                        </p:tgtEl>
                                      </p:cBhvr>
                                    </p:animEffect>
                                  </p:childTnLst>
                                </p:cTn>
                              </p:par>
                              <p:par>
                                <p:cTn id="46" presetID="53" presetClass="entr" presetSubtype="0"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par>
                                <p:cTn id="51" presetID="22" presetClass="entr" presetSubtype="1" fill="hold" nodeType="with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wipe(up)">
                                      <p:cBhvr>
                                        <p:cTn id="53" dur="500"/>
                                        <p:tgtEl>
                                          <p:spTgt spid="16"/>
                                        </p:tgtEl>
                                      </p:cBhvr>
                                    </p:animEffect>
                                  </p:childTnLst>
                                </p:cTn>
                              </p:par>
                              <p:par>
                                <p:cTn id="54" presetID="22" presetClass="entr" presetSubtype="1" fill="hold" nodeType="with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wipe(up)">
                                      <p:cBhvr>
                                        <p:cTn id="56" dur="500"/>
                                        <p:tgtEl>
                                          <p:spTgt spid="17"/>
                                        </p:tgtEl>
                                      </p:cBhvr>
                                    </p:animEffect>
                                  </p:childTnLst>
                                </p:cTn>
                              </p:par>
                              <p:par>
                                <p:cTn id="57" presetID="22" presetClass="entr" presetSubtype="2" fill="hold" nodeType="with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wipe(right)">
                                      <p:cBhvr>
                                        <p:cTn id="59" dur="500"/>
                                        <p:tgtEl>
                                          <p:spTgt spid="20"/>
                                        </p:tgtEl>
                                      </p:cBhvr>
                                    </p:animEffect>
                                  </p:childTnLst>
                                </p:cTn>
                              </p:par>
                              <p:par>
                                <p:cTn id="60" presetID="22" presetClass="entr" presetSubtype="8" fill="hold" nodeType="with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wipe(left)">
                                      <p:cBhvr>
                                        <p:cTn id="62" dur="500"/>
                                        <p:tgtEl>
                                          <p:spTgt spid="19"/>
                                        </p:tgtEl>
                                      </p:cBhvr>
                                    </p:animEffect>
                                  </p:childTnLst>
                                </p:cTn>
                              </p:par>
                              <p:par>
                                <p:cTn id="63" presetID="53" presetClass="entr" presetSubtype="0" fill="hold" grpId="0" nodeType="with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p:cTn id="65" dur="500" fill="hold"/>
                                        <p:tgtEl>
                                          <p:spTgt spid="21"/>
                                        </p:tgtEl>
                                        <p:attrNameLst>
                                          <p:attrName>ppt_w</p:attrName>
                                        </p:attrNameLst>
                                      </p:cBhvr>
                                      <p:tavLst>
                                        <p:tav tm="0">
                                          <p:val>
                                            <p:fltVal val="0"/>
                                          </p:val>
                                        </p:tav>
                                        <p:tav tm="100000">
                                          <p:val>
                                            <p:strVal val="#ppt_w"/>
                                          </p:val>
                                        </p:tav>
                                      </p:tavLst>
                                    </p:anim>
                                    <p:anim calcmode="lin" valueType="num">
                                      <p:cBhvr>
                                        <p:cTn id="66" dur="500" fill="hold"/>
                                        <p:tgtEl>
                                          <p:spTgt spid="21"/>
                                        </p:tgtEl>
                                        <p:attrNameLst>
                                          <p:attrName>ppt_h</p:attrName>
                                        </p:attrNameLst>
                                      </p:cBhvr>
                                      <p:tavLst>
                                        <p:tav tm="0">
                                          <p:val>
                                            <p:fltVal val="0"/>
                                          </p:val>
                                        </p:tav>
                                        <p:tav tm="100000">
                                          <p:val>
                                            <p:strVal val="#ppt_h"/>
                                          </p:val>
                                        </p:tav>
                                      </p:tavLst>
                                    </p:anim>
                                    <p:animEffect transition="in" filter="fade">
                                      <p:cBhvr>
                                        <p:cTn id="67" dur="500"/>
                                        <p:tgtEl>
                                          <p:spTgt spid="21"/>
                                        </p:tgtEl>
                                      </p:cBhvr>
                                    </p:animEffect>
                                  </p:childTnLst>
                                </p:cTn>
                              </p:par>
                              <p:par>
                                <p:cTn id="68" presetID="22" presetClass="entr" presetSubtype="1" fill="hold" nodeType="withEffect">
                                  <p:stCondLst>
                                    <p:cond delay="0"/>
                                  </p:stCondLst>
                                  <p:childTnLst>
                                    <p:set>
                                      <p:cBhvr>
                                        <p:cTn id="69" dur="1" fill="hold">
                                          <p:stCondLst>
                                            <p:cond delay="0"/>
                                          </p:stCondLst>
                                        </p:cTn>
                                        <p:tgtEl>
                                          <p:spTgt spid="23"/>
                                        </p:tgtEl>
                                        <p:attrNameLst>
                                          <p:attrName>style.visibility</p:attrName>
                                        </p:attrNameLst>
                                      </p:cBhvr>
                                      <p:to>
                                        <p:strVal val="visible"/>
                                      </p:to>
                                    </p:set>
                                    <p:animEffect transition="in" filter="wipe(up)">
                                      <p:cBhvr>
                                        <p:cTn id="70" dur="500"/>
                                        <p:tgtEl>
                                          <p:spTgt spid="23"/>
                                        </p:tgtEl>
                                      </p:cBhvr>
                                    </p:animEffect>
                                  </p:childTnLst>
                                </p:cTn>
                              </p:par>
                              <p:par>
                                <p:cTn id="71" presetID="22" presetClass="entr" presetSubtype="4" fill="hold" nodeType="with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wipe(down)">
                                      <p:cBhvr>
                                        <p:cTn id="73" dur="500"/>
                                        <p:tgtEl>
                                          <p:spTgt spid="22"/>
                                        </p:tgtEl>
                                      </p:cBhvr>
                                    </p:animEffect>
                                  </p:childTnLst>
                                </p:cTn>
                              </p:par>
                            </p:childTnLst>
                          </p:cTn>
                        </p:par>
                        <p:par>
                          <p:cTn id="74" fill="hold">
                            <p:stCondLst>
                              <p:cond delay="2500"/>
                            </p:stCondLst>
                            <p:childTnLst>
                              <p:par>
                                <p:cTn id="75" presetID="53" presetClass="entr" presetSubtype="0" fill="hold" grpId="0" nodeType="afterEffect">
                                  <p:stCondLst>
                                    <p:cond delay="0"/>
                                  </p:stCondLst>
                                  <p:childTnLst>
                                    <p:set>
                                      <p:cBhvr>
                                        <p:cTn id="76" dur="1" fill="hold">
                                          <p:stCondLst>
                                            <p:cond delay="0"/>
                                          </p:stCondLst>
                                        </p:cTn>
                                        <p:tgtEl>
                                          <p:spTgt spid="5"/>
                                        </p:tgtEl>
                                        <p:attrNameLst>
                                          <p:attrName>style.visibility</p:attrName>
                                        </p:attrNameLst>
                                      </p:cBhvr>
                                      <p:to>
                                        <p:strVal val="visible"/>
                                      </p:to>
                                    </p:set>
                                    <p:anim calcmode="lin" valueType="num">
                                      <p:cBhvr>
                                        <p:cTn id="77" dur="500" fill="hold"/>
                                        <p:tgtEl>
                                          <p:spTgt spid="5"/>
                                        </p:tgtEl>
                                        <p:attrNameLst>
                                          <p:attrName>ppt_w</p:attrName>
                                        </p:attrNameLst>
                                      </p:cBhvr>
                                      <p:tavLst>
                                        <p:tav tm="0">
                                          <p:val>
                                            <p:fltVal val="0"/>
                                          </p:val>
                                        </p:tav>
                                        <p:tav tm="100000">
                                          <p:val>
                                            <p:strVal val="#ppt_w"/>
                                          </p:val>
                                        </p:tav>
                                      </p:tavLst>
                                    </p:anim>
                                    <p:anim calcmode="lin" valueType="num">
                                      <p:cBhvr>
                                        <p:cTn id="78" dur="500" fill="hold"/>
                                        <p:tgtEl>
                                          <p:spTgt spid="5"/>
                                        </p:tgtEl>
                                        <p:attrNameLst>
                                          <p:attrName>ppt_h</p:attrName>
                                        </p:attrNameLst>
                                      </p:cBhvr>
                                      <p:tavLst>
                                        <p:tav tm="0">
                                          <p:val>
                                            <p:fltVal val="0"/>
                                          </p:val>
                                        </p:tav>
                                        <p:tav tm="100000">
                                          <p:val>
                                            <p:strVal val="#ppt_h"/>
                                          </p:val>
                                        </p:tav>
                                      </p:tavLst>
                                    </p:anim>
                                    <p:animEffect transition="in" filter="fade">
                                      <p:cBhvr>
                                        <p:cTn id="79" dur="500"/>
                                        <p:tgtEl>
                                          <p:spTgt spid="5"/>
                                        </p:tgtEl>
                                      </p:cBhvr>
                                    </p:animEffect>
                                  </p:childTnLst>
                                </p:cTn>
                              </p:par>
                            </p:childTnLst>
                          </p:cTn>
                        </p:par>
                        <p:par>
                          <p:cTn id="80" fill="hold">
                            <p:stCondLst>
                              <p:cond delay="3000"/>
                            </p:stCondLst>
                            <p:childTnLst>
                              <p:par>
                                <p:cTn id="81" presetID="53" presetClass="entr" presetSubtype="16" fill="hold" grpId="0" nodeType="afterEffect">
                                  <p:stCondLst>
                                    <p:cond delay="0"/>
                                  </p:stCondLst>
                                  <p:childTnLst>
                                    <p:set>
                                      <p:cBhvr>
                                        <p:cTn id="82" dur="1" fill="hold">
                                          <p:stCondLst>
                                            <p:cond delay="0"/>
                                          </p:stCondLst>
                                        </p:cTn>
                                        <p:tgtEl>
                                          <p:spTgt spid="3"/>
                                        </p:tgtEl>
                                        <p:attrNameLst>
                                          <p:attrName>style.visibility</p:attrName>
                                        </p:attrNameLst>
                                      </p:cBhvr>
                                      <p:to>
                                        <p:strVal val="visible"/>
                                      </p:to>
                                    </p:set>
                                    <p:anim calcmode="lin" valueType="num">
                                      <p:cBhvr>
                                        <p:cTn id="83" dur="500" fill="hold"/>
                                        <p:tgtEl>
                                          <p:spTgt spid="3"/>
                                        </p:tgtEl>
                                        <p:attrNameLst>
                                          <p:attrName>ppt_w</p:attrName>
                                        </p:attrNameLst>
                                      </p:cBhvr>
                                      <p:tavLst>
                                        <p:tav tm="0">
                                          <p:val>
                                            <p:fltVal val="0"/>
                                          </p:val>
                                        </p:tav>
                                        <p:tav tm="100000">
                                          <p:val>
                                            <p:strVal val="#ppt_w"/>
                                          </p:val>
                                        </p:tav>
                                      </p:tavLst>
                                    </p:anim>
                                    <p:anim calcmode="lin" valueType="num">
                                      <p:cBhvr>
                                        <p:cTn id="84" dur="500" fill="hold"/>
                                        <p:tgtEl>
                                          <p:spTgt spid="3"/>
                                        </p:tgtEl>
                                        <p:attrNameLst>
                                          <p:attrName>ppt_h</p:attrName>
                                        </p:attrNameLst>
                                      </p:cBhvr>
                                      <p:tavLst>
                                        <p:tav tm="0">
                                          <p:val>
                                            <p:fltVal val="0"/>
                                          </p:val>
                                        </p:tav>
                                        <p:tav tm="100000">
                                          <p:val>
                                            <p:strVal val="#ppt_h"/>
                                          </p:val>
                                        </p:tav>
                                      </p:tavLst>
                                    </p:anim>
                                    <p:animEffect transition="in" filter="fade">
                                      <p:cBhvr>
                                        <p:cTn id="85" dur="500"/>
                                        <p:tgtEl>
                                          <p:spTgt spid="3"/>
                                        </p:tgtEl>
                                      </p:cBhvr>
                                    </p:animEffect>
                                  </p:childTnLst>
                                </p:cTn>
                              </p:par>
                            </p:childTnLst>
                          </p:cTn>
                        </p:par>
                        <p:par>
                          <p:cTn id="86" fill="hold">
                            <p:stCondLst>
                              <p:cond delay="3500"/>
                            </p:stCondLst>
                            <p:childTnLst>
                              <p:par>
                                <p:cTn id="87" presetID="53" presetClass="entr" presetSubtype="16" fill="hold" grpId="0" nodeType="afterEffect">
                                  <p:stCondLst>
                                    <p:cond delay="0"/>
                                  </p:stCondLst>
                                  <p:childTnLst>
                                    <p:set>
                                      <p:cBhvr>
                                        <p:cTn id="88" dur="1" fill="hold">
                                          <p:stCondLst>
                                            <p:cond delay="0"/>
                                          </p:stCondLst>
                                        </p:cTn>
                                        <p:tgtEl>
                                          <p:spTgt spid="67"/>
                                        </p:tgtEl>
                                        <p:attrNameLst>
                                          <p:attrName>style.visibility</p:attrName>
                                        </p:attrNameLst>
                                      </p:cBhvr>
                                      <p:to>
                                        <p:strVal val="visible"/>
                                      </p:to>
                                    </p:set>
                                    <p:anim calcmode="lin" valueType="num">
                                      <p:cBhvr>
                                        <p:cTn id="89" dur="500" fill="hold"/>
                                        <p:tgtEl>
                                          <p:spTgt spid="67"/>
                                        </p:tgtEl>
                                        <p:attrNameLst>
                                          <p:attrName>ppt_w</p:attrName>
                                        </p:attrNameLst>
                                      </p:cBhvr>
                                      <p:tavLst>
                                        <p:tav tm="0">
                                          <p:val>
                                            <p:fltVal val="0"/>
                                          </p:val>
                                        </p:tav>
                                        <p:tav tm="100000">
                                          <p:val>
                                            <p:strVal val="#ppt_w"/>
                                          </p:val>
                                        </p:tav>
                                      </p:tavLst>
                                    </p:anim>
                                    <p:anim calcmode="lin" valueType="num">
                                      <p:cBhvr>
                                        <p:cTn id="90" dur="500" fill="hold"/>
                                        <p:tgtEl>
                                          <p:spTgt spid="67"/>
                                        </p:tgtEl>
                                        <p:attrNameLst>
                                          <p:attrName>ppt_h</p:attrName>
                                        </p:attrNameLst>
                                      </p:cBhvr>
                                      <p:tavLst>
                                        <p:tav tm="0">
                                          <p:val>
                                            <p:fltVal val="0"/>
                                          </p:val>
                                        </p:tav>
                                        <p:tav tm="100000">
                                          <p:val>
                                            <p:strVal val="#ppt_h"/>
                                          </p:val>
                                        </p:tav>
                                      </p:tavLst>
                                    </p:anim>
                                    <p:animEffect transition="in" filter="fade">
                                      <p:cBhvr>
                                        <p:cTn id="91" dur="500"/>
                                        <p:tgtEl>
                                          <p:spTgt spid="67"/>
                                        </p:tgtEl>
                                      </p:cBhvr>
                                    </p:animEffect>
                                  </p:childTnLst>
                                </p:cTn>
                              </p:par>
                            </p:childTnLst>
                          </p:cTn>
                        </p:par>
                        <p:par>
                          <p:cTn id="92" fill="hold">
                            <p:stCondLst>
                              <p:cond delay="4000"/>
                            </p:stCondLst>
                            <p:childTnLst>
                              <p:par>
                                <p:cTn id="93" presetID="53" presetClass="entr" presetSubtype="16" fill="hold" grpId="0" nodeType="afterEffect">
                                  <p:stCondLst>
                                    <p:cond delay="0"/>
                                  </p:stCondLst>
                                  <p:childTnLst>
                                    <p:set>
                                      <p:cBhvr>
                                        <p:cTn id="94" dur="1" fill="hold">
                                          <p:stCondLst>
                                            <p:cond delay="0"/>
                                          </p:stCondLst>
                                        </p:cTn>
                                        <p:tgtEl>
                                          <p:spTgt spid="68"/>
                                        </p:tgtEl>
                                        <p:attrNameLst>
                                          <p:attrName>style.visibility</p:attrName>
                                        </p:attrNameLst>
                                      </p:cBhvr>
                                      <p:to>
                                        <p:strVal val="visible"/>
                                      </p:to>
                                    </p:set>
                                    <p:anim calcmode="lin" valueType="num">
                                      <p:cBhvr>
                                        <p:cTn id="95" dur="500" fill="hold"/>
                                        <p:tgtEl>
                                          <p:spTgt spid="68"/>
                                        </p:tgtEl>
                                        <p:attrNameLst>
                                          <p:attrName>ppt_w</p:attrName>
                                        </p:attrNameLst>
                                      </p:cBhvr>
                                      <p:tavLst>
                                        <p:tav tm="0">
                                          <p:val>
                                            <p:fltVal val="0"/>
                                          </p:val>
                                        </p:tav>
                                        <p:tav tm="100000">
                                          <p:val>
                                            <p:strVal val="#ppt_w"/>
                                          </p:val>
                                        </p:tav>
                                      </p:tavLst>
                                    </p:anim>
                                    <p:anim calcmode="lin" valueType="num">
                                      <p:cBhvr>
                                        <p:cTn id="96" dur="500" fill="hold"/>
                                        <p:tgtEl>
                                          <p:spTgt spid="68"/>
                                        </p:tgtEl>
                                        <p:attrNameLst>
                                          <p:attrName>ppt_h</p:attrName>
                                        </p:attrNameLst>
                                      </p:cBhvr>
                                      <p:tavLst>
                                        <p:tav tm="0">
                                          <p:val>
                                            <p:fltVal val="0"/>
                                          </p:val>
                                        </p:tav>
                                        <p:tav tm="100000">
                                          <p:val>
                                            <p:strVal val="#ppt_h"/>
                                          </p:val>
                                        </p:tav>
                                      </p:tavLst>
                                    </p:anim>
                                    <p:animEffect transition="in" filter="fade">
                                      <p:cBhvr>
                                        <p:cTn id="97" dur="500"/>
                                        <p:tgtEl>
                                          <p:spTgt spid="68"/>
                                        </p:tgtEl>
                                      </p:cBhvr>
                                    </p:animEffect>
                                  </p:childTnLst>
                                </p:cTn>
                              </p:par>
                            </p:childTnLst>
                          </p:cTn>
                        </p:par>
                        <p:par>
                          <p:cTn id="98" fill="hold">
                            <p:stCondLst>
                              <p:cond delay="4500"/>
                            </p:stCondLst>
                            <p:childTnLst>
                              <p:par>
                                <p:cTn id="99" presetID="22" presetClass="entr" presetSubtype="1" fill="hold" nodeType="afterEffect">
                                  <p:stCondLst>
                                    <p:cond delay="0"/>
                                  </p:stCondLst>
                                  <p:childTnLst>
                                    <p:set>
                                      <p:cBhvr>
                                        <p:cTn id="100" dur="1" fill="hold">
                                          <p:stCondLst>
                                            <p:cond delay="0"/>
                                          </p:stCondLst>
                                        </p:cTn>
                                        <p:tgtEl>
                                          <p:spTgt spid="70"/>
                                        </p:tgtEl>
                                        <p:attrNameLst>
                                          <p:attrName>style.visibility</p:attrName>
                                        </p:attrNameLst>
                                      </p:cBhvr>
                                      <p:to>
                                        <p:strVal val="visible"/>
                                      </p:to>
                                    </p:set>
                                    <p:animEffect transition="in" filter="wipe(up)">
                                      <p:cBhvr>
                                        <p:cTn id="101" dur="500"/>
                                        <p:tgtEl>
                                          <p:spTgt spid="70"/>
                                        </p:tgtEl>
                                      </p:cBhvr>
                                    </p:animEffect>
                                  </p:childTnLst>
                                </p:cTn>
                              </p:par>
                            </p:childTnLst>
                          </p:cTn>
                        </p:par>
                      </p:childTnLst>
                    </p:cTn>
                  </p:par>
                  <p:par>
                    <p:cTn id="102" fill="hold">
                      <p:stCondLst>
                        <p:cond delay="indefinite"/>
                      </p:stCondLst>
                      <p:childTnLst>
                        <p:par>
                          <p:cTn id="103" fill="hold">
                            <p:stCondLst>
                              <p:cond delay="0"/>
                            </p:stCondLst>
                            <p:childTnLst>
                              <p:par>
                                <p:cTn id="104" presetID="23" presetClass="exit" presetSubtype="32" fill="hold" grpId="1" nodeType="clickEffect">
                                  <p:stCondLst>
                                    <p:cond delay="0"/>
                                  </p:stCondLst>
                                  <p:childTnLst>
                                    <p:anim calcmode="lin" valueType="num">
                                      <p:cBhvr>
                                        <p:cTn id="105" dur="500"/>
                                        <p:tgtEl>
                                          <p:spTgt spid="3"/>
                                        </p:tgtEl>
                                        <p:attrNameLst>
                                          <p:attrName>ppt_w</p:attrName>
                                        </p:attrNameLst>
                                      </p:cBhvr>
                                      <p:tavLst>
                                        <p:tav tm="0">
                                          <p:val>
                                            <p:strVal val="ppt_w"/>
                                          </p:val>
                                        </p:tav>
                                        <p:tav tm="100000">
                                          <p:val>
                                            <p:fltVal val="0"/>
                                          </p:val>
                                        </p:tav>
                                      </p:tavLst>
                                    </p:anim>
                                    <p:anim calcmode="lin" valueType="num">
                                      <p:cBhvr>
                                        <p:cTn id="106" dur="500"/>
                                        <p:tgtEl>
                                          <p:spTgt spid="3"/>
                                        </p:tgtEl>
                                        <p:attrNameLst>
                                          <p:attrName>ppt_h</p:attrName>
                                        </p:attrNameLst>
                                      </p:cBhvr>
                                      <p:tavLst>
                                        <p:tav tm="0">
                                          <p:val>
                                            <p:strVal val="ppt_h"/>
                                          </p:val>
                                        </p:tav>
                                        <p:tav tm="100000">
                                          <p:val>
                                            <p:fltVal val="0"/>
                                          </p:val>
                                        </p:tav>
                                      </p:tavLst>
                                    </p:anim>
                                    <p:set>
                                      <p:cBhvr>
                                        <p:cTn id="107" dur="1" fill="hold">
                                          <p:stCondLst>
                                            <p:cond delay="499"/>
                                          </p:stCondLst>
                                        </p:cTn>
                                        <p:tgtEl>
                                          <p:spTgt spid="3"/>
                                        </p:tgtEl>
                                        <p:attrNameLst>
                                          <p:attrName>style.visibility</p:attrName>
                                        </p:attrNameLst>
                                      </p:cBhvr>
                                      <p:to>
                                        <p:strVal val="hidden"/>
                                      </p:to>
                                    </p:set>
                                  </p:childTnLst>
                                </p:cTn>
                              </p:par>
                            </p:childTnLst>
                          </p:cTn>
                        </p:par>
                        <p:par>
                          <p:cTn id="108" fill="hold">
                            <p:stCondLst>
                              <p:cond delay="500"/>
                            </p:stCondLst>
                            <p:childTnLst>
                              <p:par>
                                <p:cTn id="109" presetID="53" presetClass="entr" presetSubtype="16" fill="hold" grpId="0" nodeType="afterEffect">
                                  <p:stCondLst>
                                    <p:cond delay="0"/>
                                  </p:stCondLst>
                                  <p:childTnLst>
                                    <p:set>
                                      <p:cBhvr>
                                        <p:cTn id="110" dur="1" fill="hold">
                                          <p:stCondLst>
                                            <p:cond delay="0"/>
                                          </p:stCondLst>
                                        </p:cTn>
                                        <p:tgtEl>
                                          <p:spTgt spid="71"/>
                                        </p:tgtEl>
                                        <p:attrNameLst>
                                          <p:attrName>style.visibility</p:attrName>
                                        </p:attrNameLst>
                                      </p:cBhvr>
                                      <p:to>
                                        <p:strVal val="visible"/>
                                      </p:to>
                                    </p:set>
                                    <p:anim calcmode="lin" valueType="num">
                                      <p:cBhvr>
                                        <p:cTn id="111" dur="500" fill="hold"/>
                                        <p:tgtEl>
                                          <p:spTgt spid="71"/>
                                        </p:tgtEl>
                                        <p:attrNameLst>
                                          <p:attrName>ppt_w</p:attrName>
                                        </p:attrNameLst>
                                      </p:cBhvr>
                                      <p:tavLst>
                                        <p:tav tm="0">
                                          <p:val>
                                            <p:fltVal val="0"/>
                                          </p:val>
                                        </p:tav>
                                        <p:tav tm="100000">
                                          <p:val>
                                            <p:strVal val="#ppt_w"/>
                                          </p:val>
                                        </p:tav>
                                      </p:tavLst>
                                    </p:anim>
                                    <p:anim calcmode="lin" valueType="num">
                                      <p:cBhvr>
                                        <p:cTn id="112" dur="500" fill="hold"/>
                                        <p:tgtEl>
                                          <p:spTgt spid="71"/>
                                        </p:tgtEl>
                                        <p:attrNameLst>
                                          <p:attrName>ppt_h</p:attrName>
                                        </p:attrNameLst>
                                      </p:cBhvr>
                                      <p:tavLst>
                                        <p:tav tm="0">
                                          <p:val>
                                            <p:fltVal val="0"/>
                                          </p:val>
                                        </p:tav>
                                        <p:tav tm="100000">
                                          <p:val>
                                            <p:strVal val="#ppt_h"/>
                                          </p:val>
                                        </p:tav>
                                      </p:tavLst>
                                    </p:anim>
                                    <p:animEffect transition="in" filter="fade">
                                      <p:cBhvr>
                                        <p:cTn id="113" dur="500"/>
                                        <p:tgtEl>
                                          <p:spTgt spid="71"/>
                                        </p:tgtEl>
                                      </p:cBhvr>
                                    </p:animEffect>
                                  </p:childTnLst>
                                </p:cTn>
                              </p:par>
                            </p:childTnLst>
                          </p:cTn>
                        </p:par>
                        <p:par>
                          <p:cTn id="114" fill="hold">
                            <p:stCondLst>
                              <p:cond delay="1000"/>
                            </p:stCondLst>
                            <p:childTnLst>
                              <p:par>
                                <p:cTn id="115" presetID="23" presetClass="exit" presetSubtype="32" fill="hold" grpId="1" nodeType="afterEffect">
                                  <p:stCondLst>
                                    <p:cond delay="0"/>
                                  </p:stCondLst>
                                  <p:childTnLst>
                                    <p:anim calcmode="lin" valueType="num">
                                      <p:cBhvr>
                                        <p:cTn id="116" dur="500"/>
                                        <p:tgtEl>
                                          <p:spTgt spid="67"/>
                                        </p:tgtEl>
                                        <p:attrNameLst>
                                          <p:attrName>ppt_w</p:attrName>
                                        </p:attrNameLst>
                                      </p:cBhvr>
                                      <p:tavLst>
                                        <p:tav tm="0">
                                          <p:val>
                                            <p:strVal val="ppt_w"/>
                                          </p:val>
                                        </p:tav>
                                        <p:tav tm="100000">
                                          <p:val>
                                            <p:fltVal val="0"/>
                                          </p:val>
                                        </p:tav>
                                      </p:tavLst>
                                    </p:anim>
                                    <p:anim calcmode="lin" valueType="num">
                                      <p:cBhvr>
                                        <p:cTn id="117" dur="500"/>
                                        <p:tgtEl>
                                          <p:spTgt spid="67"/>
                                        </p:tgtEl>
                                        <p:attrNameLst>
                                          <p:attrName>ppt_h</p:attrName>
                                        </p:attrNameLst>
                                      </p:cBhvr>
                                      <p:tavLst>
                                        <p:tav tm="0">
                                          <p:val>
                                            <p:strVal val="ppt_h"/>
                                          </p:val>
                                        </p:tav>
                                        <p:tav tm="100000">
                                          <p:val>
                                            <p:fltVal val="0"/>
                                          </p:val>
                                        </p:tav>
                                      </p:tavLst>
                                    </p:anim>
                                    <p:set>
                                      <p:cBhvr>
                                        <p:cTn id="118" dur="1" fill="hold">
                                          <p:stCondLst>
                                            <p:cond delay="499"/>
                                          </p:stCondLst>
                                        </p:cTn>
                                        <p:tgtEl>
                                          <p:spTgt spid="67"/>
                                        </p:tgtEl>
                                        <p:attrNameLst>
                                          <p:attrName>style.visibility</p:attrName>
                                        </p:attrNameLst>
                                      </p:cBhvr>
                                      <p:to>
                                        <p:strVal val="hidden"/>
                                      </p:to>
                                    </p:set>
                                  </p:childTnLst>
                                </p:cTn>
                              </p:par>
                            </p:childTnLst>
                          </p:cTn>
                        </p:par>
                        <p:par>
                          <p:cTn id="119" fill="hold">
                            <p:stCondLst>
                              <p:cond delay="1500"/>
                            </p:stCondLst>
                            <p:childTnLst>
                              <p:par>
                                <p:cTn id="120" presetID="53" presetClass="entr" presetSubtype="16" fill="hold" grpId="0" nodeType="afterEffect">
                                  <p:stCondLst>
                                    <p:cond delay="0"/>
                                  </p:stCondLst>
                                  <p:childTnLst>
                                    <p:set>
                                      <p:cBhvr>
                                        <p:cTn id="121" dur="1" fill="hold">
                                          <p:stCondLst>
                                            <p:cond delay="0"/>
                                          </p:stCondLst>
                                        </p:cTn>
                                        <p:tgtEl>
                                          <p:spTgt spid="72"/>
                                        </p:tgtEl>
                                        <p:attrNameLst>
                                          <p:attrName>style.visibility</p:attrName>
                                        </p:attrNameLst>
                                      </p:cBhvr>
                                      <p:to>
                                        <p:strVal val="visible"/>
                                      </p:to>
                                    </p:set>
                                    <p:anim calcmode="lin" valueType="num">
                                      <p:cBhvr>
                                        <p:cTn id="122" dur="500" fill="hold"/>
                                        <p:tgtEl>
                                          <p:spTgt spid="72"/>
                                        </p:tgtEl>
                                        <p:attrNameLst>
                                          <p:attrName>ppt_w</p:attrName>
                                        </p:attrNameLst>
                                      </p:cBhvr>
                                      <p:tavLst>
                                        <p:tav tm="0">
                                          <p:val>
                                            <p:fltVal val="0"/>
                                          </p:val>
                                        </p:tav>
                                        <p:tav tm="100000">
                                          <p:val>
                                            <p:strVal val="#ppt_w"/>
                                          </p:val>
                                        </p:tav>
                                      </p:tavLst>
                                    </p:anim>
                                    <p:anim calcmode="lin" valueType="num">
                                      <p:cBhvr>
                                        <p:cTn id="123" dur="500" fill="hold"/>
                                        <p:tgtEl>
                                          <p:spTgt spid="72"/>
                                        </p:tgtEl>
                                        <p:attrNameLst>
                                          <p:attrName>ppt_h</p:attrName>
                                        </p:attrNameLst>
                                      </p:cBhvr>
                                      <p:tavLst>
                                        <p:tav tm="0">
                                          <p:val>
                                            <p:fltVal val="0"/>
                                          </p:val>
                                        </p:tav>
                                        <p:tav tm="100000">
                                          <p:val>
                                            <p:strVal val="#ppt_h"/>
                                          </p:val>
                                        </p:tav>
                                      </p:tavLst>
                                    </p:anim>
                                    <p:animEffect transition="in" filter="fade">
                                      <p:cBhvr>
                                        <p:cTn id="124" dur="500"/>
                                        <p:tgtEl>
                                          <p:spTgt spid="72"/>
                                        </p:tgtEl>
                                      </p:cBhvr>
                                    </p:animEffect>
                                  </p:childTnLst>
                                </p:cTn>
                              </p:par>
                            </p:childTnLst>
                          </p:cTn>
                        </p:par>
                        <p:par>
                          <p:cTn id="125" fill="hold">
                            <p:stCondLst>
                              <p:cond delay="2000"/>
                            </p:stCondLst>
                            <p:childTnLst>
                              <p:par>
                                <p:cTn id="126" presetID="23" presetClass="exit" presetSubtype="32" fill="hold" grpId="1" nodeType="afterEffect">
                                  <p:stCondLst>
                                    <p:cond delay="0"/>
                                  </p:stCondLst>
                                  <p:childTnLst>
                                    <p:anim calcmode="lin" valueType="num">
                                      <p:cBhvr>
                                        <p:cTn id="127" dur="500"/>
                                        <p:tgtEl>
                                          <p:spTgt spid="68"/>
                                        </p:tgtEl>
                                        <p:attrNameLst>
                                          <p:attrName>ppt_w</p:attrName>
                                        </p:attrNameLst>
                                      </p:cBhvr>
                                      <p:tavLst>
                                        <p:tav tm="0">
                                          <p:val>
                                            <p:strVal val="ppt_w"/>
                                          </p:val>
                                        </p:tav>
                                        <p:tav tm="100000">
                                          <p:val>
                                            <p:fltVal val="0"/>
                                          </p:val>
                                        </p:tav>
                                      </p:tavLst>
                                    </p:anim>
                                    <p:anim calcmode="lin" valueType="num">
                                      <p:cBhvr>
                                        <p:cTn id="128" dur="500"/>
                                        <p:tgtEl>
                                          <p:spTgt spid="68"/>
                                        </p:tgtEl>
                                        <p:attrNameLst>
                                          <p:attrName>ppt_h</p:attrName>
                                        </p:attrNameLst>
                                      </p:cBhvr>
                                      <p:tavLst>
                                        <p:tav tm="0">
                                          <p:val>
                                            <p:strVal val="ppt_h"/>
                                          </p:val>
                                        </p:tav>
                                        <p:tav tm="100000">
                                          <p:val>
                                            <p:fltVal val="0"/>
                                          </p:val>
                                        </p:tav>
                                      </p:tavLst>
                                    </p:anim>
                                    <p:set>
                                      <p:cBhvr>
                                        <p:cTn id="129" dur="1" fill="hold">
                                          <p:stCondLst>
                                            <p:cond delay="499"/>
                                          </p:stCondLst>
                                        </p:cTn>
                                        <p:tgtEl>
                                          <p:spTgt spid="68"/>
                                        </p:tgtEl>
                                        <p:attrNameLst>
                                          <p:attrName>style.visibility</p:attrName>
                                        </p:attrNameLst>
                                      </p:cBhvr>
                                      <p:to>
                                        <p:strVal val="hidden"/>
                                      </p:to>
                                    </p:set>
                                  </p:childTnLst>
                                </p:cTn>
                              </p:par>
                            </p:childTnLst>
                          </p:cTn>
                        </p:par>
                        <p:par>
                          <p:cTn id="130" fill="hold">
                            <p:stCondLst>
                              <p:cond delay="2500"/>
                            </p:stCondLst>
                            <p:childTnLst>
                              <p:par>
                                <p:cTn id="131" presetID="53" presetClass="entr" presetSubtype="16" fill="hold" grpId="0" nodeType="afterEffect">
                                  <p:stCondLst>
                                    <p:cond delay="0"/>
                                  </p:stCondLst>
                                  <p:childTnLst>
                                    <p:set>
                                      <p:cBhvr>
                                        <p:cTn id="132" dur="1" fill="hold">
                                          <p:stCondLst>
                                            <p:cond delay="0"/>
                                          </p:stCondLst>
                                        </p:cTn>
                                        <p:tgtEl>
                                          <p:spTgt spid="73"/>
                                        </p:tgtEl>
                                        <p:attrNameLst>
                                          <p:attrName>style.visibility</p:attrName>
                                        </p:attrNameLst>
                                      </p:cBhvr>
                                      <p:to>
                                        <p:strVal val="visible"/>
                                      </p:to>
                                    </p:set>
                                    <p:anim calcmode="lin" valueType="num">
                                      <p:cBhvr>
                                        <p:cTn id="133" dur="500" fill="hold"/>
                                        <p:tgtEl>
                                          <p:spTgt spid="73"/>
                                        </p:tgtEl>
                                        <p:attrNameLst>
                                          <p:attrName>ppt_w</p:attrName>
                                        </p:attrNameLst>
                                      </p:cBhvr>
                                      <p:tavLst>
                                        <p:tav tm="0">
                                          <p:val>
                                            <p:fltVal val="0"/>
                                          </p:val>
                                        </p:tav>
                                        <p:tav tm="100000">
                                          <p:val>
                                            <p:strVal val="#ppt_w"/>
                                          </p:val>
                                        </p:tav>
                                      </p:tavLst>
                                    </p:anim>
                                    <p:anim calcmode="lin" valueType="num">
                                      <p:cBhvr>
                                        <p:cTn id="134" dur="500" fill="hold"/>
                                        <p:tgtEl>
                                          <p:spTgt spid="73"/>
                                        </p:tgtEl>
                                        <p:attrNameLst>
                                          <p:attrName>ppt_h</p:attrName>
                                        </p:attrNameLst>
                                      </p:cBhvr>
                                      <p:tavLst>
                                        <p:tav tm="0">
                                          <p:val>
                                            <p:fltVal val="0"/>
                                          </p:val>
                                        </p:tav>
                                        <p:tav tm="100000">
                                          <p:val>
                                            <p:strVal val="#ppt_h"/>
                                          </p:val>
                                        </p:tav>
                                      </p:tavLst>
                                    </p:anim>
                                    <p:animEffect transition="in" filter="fade">
                                      <p:cBhvr>
                                        <p:cTn id="135" dur="500"/>
                                        <p:tgtEl>
                                          <p:spTgt spid="73"/>
                                        </p:tgtEl>
                                      </p:cBhvr>
                                    </p:animEffect>
                                  </p:childTnLst>
                                </p:cTn>
                              </p:par>
                            </p:childTnLst>
                          </p:cTn>
                        </p:par>
                      </p:childTnLst>
                    </p:cTn>
                  </p:par>
                  <p:par>
                    <p:cTn id="136" fill="hold">
                      <p:stCondLst>
                        <p:cond delay="indefinite"/>
                      </p:stCondLst>
                      <p:childTnLst>
                        <p:par>
                          <p:cTn id="137" fill="hold">
                            <p:stCondLst>
                              <p:cond delay="0"/>
                            </p:stCondLst>
                            <p:childTnLst>
                              <p:par>
                                <p:cTn id="138" presetID="22" presetClass="entr" presetSubtype="1" fill="hold" nodeType="clickEffect">
                                  <p:stCondLst>
                                    <p:cond delay="0"/>
                                  </p:stCondLst>
                                  <p:childTnLst>
                                    <p:set>
                                      <p:cBhvr>
                                        <p:cTn id="139" dur="1" fill="hold">
                                          <p:stCondLst>
                                            <p:cond delay="0"/>
                                          </p:stCondLst>
                                        </p:cTn>
                                        <p:tgtEl>
                                          <p:spTgt spid="84"/>
                                        </p:tgtEl>
                                        <p:attrNameLst>
                                          <p:attrName>style.visibility</p:attrName>
                                        </p:attrNameLst>
                                      </p:cBhvr>
                                      <p:to>
                                        <p:strVal val="visible"/>
                                      </p:to>
                                    </p:set>
                                    <p:animEffect transition="in" filter="wipe(up)">
                                      <p:cBhvr>
                                        <p:cTn id="140" dur="500"/>
                                        <p:tgtEl>
                                          <p:spTgt spid="84"/>
                                        </p:tgtEl>
                                      </p:cBhvr>
                                    </p:animEffect>
                                  </p:childTnLst>
                                </p:cTn>
                              </p:par>
                            </p:childTnLst>
                          </p:cTn>
                        </p:par>
                        <p:par>
                          <p:cTn id="141" fill="hold">
                            <p:stCondLst>
                              <p:cond delay="500"/>
                            </p:stCondLst>
                            <p:childTnLst>
                              <p:par>
                                <p:cTn id="142" presetID="22" presetClass="entr" presetSubtype="1" fill="hold" nodeType="afterEffect">
                                  <p:stCondLst>
                                    <p:cond delay="0"/>
                                  </p:stCondLst>
                                  <p:childTnLst>
                                    <p:set>
                                      <p:cBhvr>
                                        <p:cTn id="143" dur="1" fill="hold">
                                          <p:stCondLst>
                                            <p:cond delay="0"/>
                                          </p:stCondLst>
                                        </p:cTn>
                                        <p:tgtEl>
                                          <p:spTgt spid="85"/>
                                        </p:tgtEl>
                                        <p:attrNameLst>
                                          <p:attrName>style.visibility</p:attrName>
                                        </p:attrNameLst>
                                      </p:cBhvr>
                                      <p:to>
                                        <p:strVal val="visible"/>
                                      </p:to>
                                    </p:set>
                                    <p:animEffect transition="in" filter="wipe(up)">
                                      <p:cBhvr>
                                        <p:cTn id="144" dur="500"/>
                                        <p:tgtEl>
                                          <p:spTgt spid="85"/>
                                        </p:tgtEl>
                                      </p:cBhvr>
                                    </p:animEffect>
                                  </p:childTnLst>
                                </p:cTn>
                              </p:par>
                            </p:childTnLst>
                          </p:cTn>
                        </p:par>
                        <p:par>
                          <p:cTn id="145" fill="hold">
                            <p:stCondLst>
                              <p:cond delay="1000"/>
                            </p:stCondLst>
                            <p:childTnLst>
                              <p:par>
                                <p:cTn id="146" presetID="9" presetClass="emph" presetSubtype="0" grpId="1" nodeType="afterEffect">
                                  <p:stCondLst>
                                    <p:cond delay="0"/>
                                  </p:stCondLst>
                                  <p:childTnLst>
                                    <p:set>
                                      <p:cBhvr rctx="PPT">
                                        <p:cTn id="147" dur="indefinite"/>
                                        <p:tgtEl>
                                          <p:spTgt spid="73"/>
                                        </p:tgtEl>
                                        <p:attrNameLst>
                                          <p:attrName>style.opacity</p:attrName>
                                        </p:attrNameLst>
                                      </p:cBhvr>
                                      <p:to>
                                        <p:strVal val="0.5"/>
                                      </p:to>
                                    </p:set>
                                    <p:animEffect filter="image" prLst="opacity: 0.5">
                                      <p:cBhvr rctx="IE">
                                        <p:cTn id="148" dur="indefinite"/>
                                        <p:tgtEl>
                                          <p:spTgt spid="73"/>
                                        </p:tgtEl>
                                      </p:cBhvr>
                                    </p:animEffect>
                                  </p:childTnLst>
                                </p:cTn>
                              </p:par>
                            </p:childTnLst>
                          </p:cTn>
                        </p:par>
                        <p:par>
                          <p:cTn id="149" fill="hold">
                            <p:stCondLst>
                              <p:cond delay="1000"/>
                            </p:stCondLst>
                            <p:childTnLst>
                              <p:par>
                                <p:cTn id="150" presetID="22" presetClass="entr" presetSubtype="1" fill="hold" nodeType="afterEffect">
                                  <p:stCondLst>
                                    <p:cond delay="0"/>
                                  </p:stCondLst>
                                  <p:childTnLst>
                                    <p:set>
                                      <p:cBhvr>
                                        <p:cTn id="151" dur="1" fill="hold">
                                          <p:stCondLst>
                                            <p:cond delay="0"/>
                                          </p:stCondLst>
                                        </p:cTn>
                                        <p:tgtEl>
                                          <p:spTgt spid="77"/>
                                        </p:tgtEl>
                                        <p:attrNameLst>
                                          <p:attrName>style.visibility</p:attrName>
                                        </p:attrNameLst>
                                      </p:cBhvr>
                                      <p:to>
                                        <p:strVal val="visible"/>
                                      </p:to>
                                    </p:set>
                                    <p:animEffect transition="in" filter="wipe(up)">
                                      <p:cBhvr>
                                        <p:cTn id="152" dur="500"/>
                                        <p:tgtEl>
                                          <p:spTgt spid="77"/>
                                        </p:tgtEl>
                                      </p:cBhvr>
                                    </p:animEffect>
                                  </p:childTnLst>
                                </p:cTn>
                              </p:par>
                            </p:childTnLst>
                          </p:cTn>
                        </p:par>
                        <p:par>
                          <p:cTn id="153" fill="hold">
                            <p:stCondLst>
                              <p:cond delay="1500"/>
                            </p:stCondLst>
                            <p:childTnLst>
                              <p:par>
                                <p:cTn id="154" presetID="22" presetClass="entr" presetSubtype="1" fill="hold" nodeType="afterEffect">
                                  <p:stCondLst>
                                    <p:cond delay="0"/>
                                  </p:stCondLst>
                                  <p:childTnLst>
                                    <p:set>
                                      <p:cBhvr>
                                        <p:cTn id="155" dur="1" fill="hold">
                                          <p:stCondLst>
                                            <p:cond delay="0"/>
                                          </p:stCondLst>
                                        </p:cTn>
                                        <p:tgtEl>
                                          <p:spTgt spid="78"/>
                                        </p:tgtEl>
                                        <p:attrNameLst>
                                          <p:attrName>style.visibility</p:attrName>
                                        </p:attrNameLst>
                                      </p:cBhvr>
                                      <p:to>
                                        <p:strVal val="visible"/>
                                      </p:to>
                                    </p:set>
                                    <p:animEffect transition="in" filter="wipe(up)">
                                      <p:cBhvr>
                                        <p:cTn id="156" dur="500"/>
                                        <p:tgtEl>
                                          <p:spTgt spid="78"/>
                                        </p:tgtEl>
                                      </p:cBhvr>
                                    </p:animEffect>
                                  </p:childTnLst>
                                </p:cTn>
                              </p:par>
                            </p:childTnLst>
                          </p:cTn>
                        </p:par>
                        <p:par>
                          <p:cTn id="157" fill="hold">
                            <p:stCondLst>
                              <p:cond delay="2000"/>
                            </p:stCondLst>
                            <p:childTnLst>
                              <p:par>
                                <p:cTn id="158" presetID="9" presetClass="emph" presetSubtype="0" grpId="1" nodeType="afterEffect">
                                  <p:stCondLst>
                                    <p:cond delay="0"/>
                                  </p:stCondLst>
                                  <p:childTnLst>
                                    <p:set>
                                      <p:cBhvr rctx="PPT">
                                        <p:cTn id="159" dur="indefinite"/>
                                        <p:tgtEl>
                                          <p:spTgt spid="72"/>
                                        </p:tgtEl>
                                        <p:attrNameLst>
                                          <p:attrName>style.opacity</p:attrName>
                                        </p:attrNameLst>
                                      </p:cBhvr>
                                      <p:to>
                                        <p:strVal val="0.5"/>
                                      </p:to>
                                    </p:set>
                                    <p:animEffect filter="image" prLst="opacity: 0.5">
                                      <p:cBhvr rctx="IE">
                                        <p:cTn id="160" dur="indefinite"/>
                                        <p:tgtEl>
                                          <p:spTgt spid="72"/>
                                        </p:tgtEl>
                                      </p:cBhvr>
                                    </p:animEffect>
                                  </p:childTnLst>
                                </p:cTn>
                              </p:par>
                            </p:childTnLst>
                          </p:cTn>
                        </p:par>
                      </p:childTnLst>
                    </p:cTn>
                  </p:par>
                  <p:par>
                    <p:cTn id="161" fill="hold">
                      <p:stCondLst>
                        <p:cond delay="indefinite"/>
                      </p:stCondLst>
                      <p:childTnLst>
                        <p:par>
                          <p:cTn id="162" fill="hold">
                            <p:stCondLst>
                              <p:cond delay="0"/>
                            </p:stCondLst>
                            <p:childTnLst>
                              <p:par>
                                <p:cTn id="163" presetID="21" presetClass="entr" presetSubtype="1" fill="hold" grpId="0" nodeType="clickEffect">
                                  <p:stCondLst>
                                    <p:cond delay="0"/>
                                  </p:stCondLst>
                                  <p:childTnLst>
                                    <p:set>
                                      <p:cBhvr>
                                        <p:cTn id="164" dur="1" fill="hold">
                                          <p:stCondLst>
                                            <p:cond delay="0"/>
                                          </p:stCondLst>
                                        </p:cTn>
                                        <p:tgtEl>
                                          <p:spTgt spid="83"/>
                                        </p:tgtEl>
                                        <p:attrNameLst>
                                          <p:attrName>style.visibility</p:attrName>
                                        </p:attrNameLst>
                                      </p:cBhvr>
                                      <p:to>
                                        <p:strVal val="visible"/>
                                      </p:to>
                                    </p:set>
                                    <p:animEffect transition="in" filter="wheel(1)">
                                      <p:cBhvr>
                                        <p:cTn id="165" dur="2000"/>
                                        <p:tgtEl>
                                          <p:spTgt spid="83"/>
                                        </p:tgtEl>
                                      </p:cBhvr>
                                    </p:animEffect>
                                  </p:childTnLst>
                                </p:cTn>
                              </p:par>
                            </p:childTnLst>
                          </p:cTn>
                        </p:par>
                      </p:childTnLst>
                    </p:cTn>
                  </p:par>
                  <p:par>
                    <p:cTn id="166" fill="hold">
                      <p:stCondLst>
                        <p:cond delay="indefinite"/>
                      </p:stCondLst>
                      <p:childTnLst>
                        <p:par>
                          <p:cTn id="167" fill="hold">
                            <p:stCondLst>
                              <p:cond delay="0"/>
                            </p:stCondLst>
                            <p:childTnLst>
                              <p:par>
                                <p:cTn id="168" presetID="22" presetClass="entr" presetSubtype="1" fill="hold" nodeType="clickEffect">
                                  <p:stCondLst>
                                    <p:cond delay="0"/>
                                  </p:stCondLst>
                                  <p:childTnLst>
                                    <p:set>
                                      <p:cBhvr>
                                        <p:cTn id="169" dur="1" fill="hold">
                                          <p:stCondLst>
                                            <p:cond delay="0"/>
                                          </p:stCondLst>
                                        </p:cTn>
                                        <p:tgtEl>
                                          <p:spTgt spid="61"/>
                                        </p:tgtEl>
                                        <p:attrNameLst>
                                          <p:attrName>style.visibility</p:attrName>
                                        </p:attrNameLst>
                                      </p:cBhvr>
                                      <p:to>
                                        <p:strVal val="visible"/>
                                      </p:to>
                                    </p:set>
                                    <p:animEffect transition="in" filter="wipe(up)">
                                      <p:cBhvr>
                                        <p:cTn id="170" dur="500"/>
                                        <p:tgtEl>
                                          <p:spTgt spid="61"/>
                                        </p:tgtEl>
                                      </p:cBhvr>
                                    </p:animEffect>
                                  </p:childTnLst>
                                </p:cTn>
                              </p:par>
                            </p:childTnLst>
                          </p:cTn>
                        </p:par>
                        <p:par>
                          <p:cTn id="171" fill="hold">
                            <p:stCondLst>
                              <p:cond delay="500"/>
                            </p:stCondLst>
                            <p:childTnLst>
                              <p:par>
                                <p:cTn id="172" presetID="22" presetClass="entr" presetSubtype="1" fill="hold" nodeType="afterEffect">
                                  <p:stCondLst>
                                    <p:cond delay="0"/>
                                  </p:stCondLst>
                                  <p:childTnLst>
                                    <p:set>
                                      <p:cBhvr>
                                        <p:cTn id="173" dur="1" fill="hold">
                                          <p:stCondLst>
                                            <p:cond delay="0"/>
                                          </p:stCondLst>
                                        </p:cTn>
                                        <p:tgtEl>
                                          <p:spTgt spid="62"/>
                                        </p:tgtEl>
                                        <p:attrNameLst>
                                          <p:attrName>style.visibility</p:attrName>
                                        </p:attrNameLst>
                                      </p:cBhvr>
                                      <p:to>
                                        <p:strVal val="visible"/>
                                      </p:to>
                                    </p:set>
                                    <p:animEffect transition="in" filter="wipe(up)">
                                      <p:cBhvr>
                                        <p:cTn id="174"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p:bldP spid="13" grpId="0"/>
      <p:bldP spid="18" grpId="0"/>
      <p:bldP spid="21" grpId="0"/>
      <p:bldP spid="3" grpId="0"/>
      <p:bldP spid="3" grpId="1"/>
      <p:bldP spid="67" grpId="0"/>
      <p:bldP spid="67" grpId="1"/>
      <p:bldP spid="68" grpId="0"/>
      <p:bldP spid="68" grpId="1"/>
      <p:bldP spid="71" grpId="0"/>
      <p:bldP spid="72" grpId="0"/>
      <p:bldP spid="72" grpId="1"/>
      <p:bldP spid="73" grpId="0"/>
      <p:bldP spid="73" grpId="1"/>
      <p:bldP spid="8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13452831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646331"/>
          </a:xfrm>
          <a:prstGeom prst="rect">
            <a:avLst/>
          </a:prstGeom>
          <a:noFill/>
        </p:spPr>
        <p:txBody>
          <a:bodyPr wrap="square" rtlCol="0">
            <a:spAutoFit/>
          </a:bodyPr>
          <a:lstStyle/>
          <a:p>
            <a:r>
              <a:rPr lang="en-US" sz="3600" dirty="0">
                <a:solidFill>
                  <a:srgbClr val="FFFF00"/>
                </a:solidFill>
              </a:rPr>
              <a:t>Worshiped</a:t>
            </a:r>
            <a:r>
              <a:rPr lang="en-US" sz="3600" dirty="0"/>
              <a:t> ~ </a:t>
            </a:r>
            <a:r>
              <a:rPr lang="en-US" sz="3600" b="1" i="1" dirty="0" err="1">
                <a:solidFill>
                  <a:srgbClr val="FFFF00"/>
                </a:solidFill>
                <a:latin typeface="Times New Roman" pitchFamily="18" charset="0"/>
                <a:cs typeface="Times New Roman" pitchFamily="18" charset="0"/>
              </a:rPr>
              <a:t>proskuneō</a:t>
            </a:r>
            <a:r>
              <a:rPr lang="en-US" sz="3600" b="1" i="1" dirty="0">
                <a:solidFill>
                  <a:srgbClr val="FFFF00"/>
                </a:solidFill>
                <a:latin typeface="Times New Roman" pitchFamily="18" charset="0"/>
                <a:cs typeface="Times New Roman" pitchFamily="18" charset="0"/>
              </a:rPr>
              <a:t> </a:t>
            </a:r>
          </a:p>
        </p:txBody>
      </p:sp>
      <p:sp>
        <p:nvSpPr>
          <p:cNvPr id="3" name="TextBox 2"/>
          <p:cNvSpPr txBox="1"/>
          <p:nvPr/>
        </p:nvSpPr>
        <p:spPr>
          <a:xfrm>
            <a:off x="685800" y="1757550"/>
            <a:ext cx="8001000" cy="646331"/>
          </a:xfrm>
          <a:prstGeom prst="rect">
            <a:avLst/>
          </a:prstGeom>
          <a:noFill/>
        </p:spPr>
        <p:txBody>
          <a:bodyPr wrap="square" rtlCol="0">
            <a:spAutoFit/>
          </a:bodyPr>
          <a:lstStyle/>
          <a:p>
            <a:pPr marL="344488" indent="-344488">
              <a:buFont typeface="Arial" pitchFamily="34" charset="0"/>
              <a:buChar char="•"/>
            </a:pPr>
            <a:r>
              <a:rPr lang="en-US" sz="3600" b="1" i="1" dirty="0">
                <a:solidFill>
                  <a:srgbClr val="FFFF00"/>
                </a:solidFill>
                <a:latin typeface="Times New Roman" pitchFamily="18" charset="0"/>
                <a:cs typeface="Times New Roman" pitchFamily="18" charset="0"/>
              </a:rPr>
              <a:t>pros</a:t>
            </a:r>
            <a:r>
              <a:rPr lang="en-US" sz="3600" dirty="0">
                <a:solidFill>
                  <a:srgbClr val="FFFF00"/>
                </a:solidFill>
              </a:rPr>
              <a:t> </a:t>
            </a:r>
            <a:r>
              <a:rPr lang="en-US" sz="3600" dirty="0" smtClean="0">
                <a:solidFill>
                  <a:schemeClr val="bg1"/>
                </a:solidFill>
              </a:rPr>
              <a:t>(before) </a:t>
            </a:r>
            <a:r>
              <a:rPr lang="en-US" sz="3600" dirty="0" smtClean="0"/>
              <a:t>+ </a:t>
            </a:r>
            <a:r>
              <a:rPr lang="en-US" sz="3600" b="1" i="1" dirty="0" err="1" smtClean="0">
                <a:solidFill>
                  <a:srgbClr val="FFFF00"/>
                </a:solidFill>
                <a:latin typeface="Times New Roman" pitchFamily="18" charset="0"/>
                <a:cs typeface="Times New Roman" pitchFamily="18" charset="0"/>
              </a:rPr>
              <a:t>kuon</a:t>
            </a:r>
            <a:r>
              <a:rPr lang="en-US" sz="3600" dirty="0" smtClean="0">
                <a:solidFill>
                  <a:srgbClr val="FFFF00"/>
                </a:solidFill>
              </a:rPr>
              <a:t> </a:t>
            </a:r>
            <a:r>
              <a:rPr lang="en-US" sz="3600" dirty="0"/>
              <a:t>(</a:t>
            </a:r>
            <a:r>
              <a:rPr lang="en-US" sz="3600" dirty="0" smtClean="0"/>
              <a:t>canine)</a:t>
            </a:r>
            <a:endParaRPr lang="en-US" sz="3600"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804799294"/>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14143369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2308324"/>
          </a:xfrm>
          <a:prstGeom prst="rect">
            <a:avLst/>
          </a:prstGeom>
          <a:noFill/>
        </p:spPr>
        <p:txBody>
          <a:bodyPr wrap="square" rtlCol="0">
            <a:spAutoFit/>
          </a:bodyPr>
          <a:lstStyle/>
          <a:p>
            <a:r>
              <a:rPr lang="en-US" sz="3600" dirty="0"/>
              <a:t>Jam. 2:19 ~ </a:t>
            </a:r>
            <a:r>
              <a:rPr lang="en-US" sz="3600" dirty="0">
                <a:solidFill>
                  <a:srgbClr val="FFFF00"/>
                </a:solidFill>
              </a:rPr>
              <a:t>You believe that there is one God. You do well. Even the demons believe — and tremble!</a:t>
            </a:r>
            <a:endParaRPr lang="en-US" sz="3600" b="1" i="1" dirty="0">
              <a:solidFill>
                <a:srgbClr val="FFFF00"/>
              </a:solidFill>
              <a:latin typeface="Times New Roman" pitchFamily="18" charset="0"/>
              <a:cs typeface="Times New Roman"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210448763"/>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10668955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646331"/>
          </a:xfrm>
          <a:prstGeom prst="rect">
            <a:avLst/>
          </a:prstGeom>
          <a:noFill/>
        </p:spPr>
        <p:txBody>
          <a:bodyPr wrap="square" rtlCol="0">
            <a:spAutoFit/>
          </a:bodyPr>
          <a:lstStyle/>
          <a:p>
            <a:r>
              <a:rPr lang="en-US" sz="3600" dirty="0">
                <a:solidFill>
                  <a:srgbClr val="FFFF00"/>
                </a:solidFill>
              </a:rPr>
              <a:t>Roman military division</a:t>
            </a:r>
            <a:endParaRPr lang="en-US" sz="3600" b="1" i="1" dirty="0">
              <a:solidFill>
                <a:srgbClr val="FFFF00"/>
              </a:solidFill>
              <a:latin typeface="Times New Roman" pitchFamily="18" charset="0"/>
              <a:cs typeface="Times New Roman"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
        <p:nvSpPr>
          <p:cNvPr id="5" name="TextBox 4"/>
          <p:cNvSpPr txBox="1"/>
          <p:nvPr/>
        </p:nvSpPr>
        <p:spPr>
          <a:xfrm>
            <a:off x="685800" y="1792069"/>
            <a:ext cx="8001000" cy="1200329"/>
          </a:xfrm>
          <a:prstGeom prst="rect">
            <a:avLst/>
          </a:prstGeom>
          <a:noFill/>
        </p:spPr>
        <p:txBody>
          <a:bodyPr wrap="square" rtlCol="0">
            <a:spAutoFit/>
          </a:bodyPr>
          <a:lstStyle/>
          <a:p>
            <a:pPr marL="344488" indent="-344488">
              <a:buFont typeface="Arial" pitchFamily="34" charset="0"/>
              <a:buChar char="•"/>
            </a:pPr>
            <a:r>
              <a:rPr lang="en-US" sz="3600" dirty="0"/>
              <a:t>Century (100 </a:t>
            </a:r>
            <a:r>
              <a:rPr lang="en-US" sz="3600" dirty="0" smtClean="0"/>
              <a:t>men – company</a:t>
            </a:r>
            <a:r>
              <a:rPr lang="en-US" sz="3600" dirty="0"/>
              <a:t>)</a:t>
            </a:r>
            <a:endParaRPr lang="en-US" sz="3600" b="1" i="1" dirty="0">
              <a:solidFill>
                <a:srgbClr val="FFFF00"/>
              </a:solidFill>
              <a:latin typeface="Times New Roman" pitchFamily="18" charset="0"/>
              <a:cs typeface="Times New Roman" pitchFamily="18" charset="0"/>
            </a:endParaRPr>
          </a:p>
        </p:txBody>
      </p:sp>
      <p:sp>
        <p:nvSpPr>
          <p:cNvPr id="6" name="TextBox 5"/>
          <p:cNvSpPr txBox="1"/>
          <p:nvPr/>
        </p:nvSpPr>
        <p:spPr>
          <a:xfrm>
            <a:off x="685800" y="2862021"/>
            <a:ext cx="8001000" cy="1200329"/>
          </a:xfrm>
          <a:prstGeom prst="rect">
            <a:avLst/>
          </a:prstGeom>
          <a:noFill/>
        </p:spPr>
        <p:txBody>
          <a:bodyPr wrap="square" rtlCol="0">
            <a:spAutoFit/>
          </a:bodyPr>
          <a:lstStyle/>
          <a:p>
            <a:pPr marL="344488" indent="-344488">
              <a:buFont typeface="Arial" pitchFamily="34" charset="0"/>
              <a:buChar char="•"/>
            </a:pPr>
            <a:r>
              <a:rPr lang="en-US" sz="3600" dirty="0"/>
              <a:t>Cohort (10 </a:t>
            </a:r>
            <a:r>
              <a:rPr lang="en-US" sz="3600" dirty="0" smtClean="0"/>
              <a:t>centuries </a:t>
            </a:r>
            <a:r>
              <a:rPr lang="en-US" sz="3600" dirty="0"/>
              <a:t>– battalion)</a:t>
            </a:r>
            <a:endParaRPr lang="en-US" sz="3600" b="1" i="1" dirty="0">
              <a:solidFill>
                <a:srgbClr val="FFFF00"/>
              </a:solidFill>
              <a:latin typeface="Times New Roman" pitchFamily="18" charset="0"/>
              <a:cs typeface="Times New Roman" pitchFamily="18" charset="0"/>
            </a:endParaRPr>
          </a:p>
        </p:txBody>
      </p:sp>
      <p:sp>
        <p:nvSpPr>
          <p:cNvPr id="7" name="TextBox 6"/>
          <p:cNvSpPr txBox="1"/>
          <p:nvPr/>
        </p:nvSpPr>
        <p:spPr>
          <a:xfrm>
            <a:off x="685800" y="3981271"/>
            <a:ext cx="8001000" cy="1200329"/>
          </a:xfrm>
          <a:prstGeom prst="rect">
            <a:avLst/>
          </a:prstGeom>
          <a:noFill/>
        </p:spPr>
        <p:txBody>
          <a:bodyPr wrap="square" rtlCol="0">
            <a:spAutoFit/>
          </a:bodyPr>
          <a:lstStyle/>
          <a:p>
            <a:pPr marL="344488" indent="-344488">
              <a:buFont typeface="Arial" pitchFamily="34" charset="0"/>
              <a:buChar char="•"/>
            </a:pPr>
            <a:r>
              <a:rPr lang="en-US" sz="3600" dirty="0"/>
              <a:t>Legion (6 cohorts – brigade)</a:t>
            </a:r>
            <a:endParaRPr lang="en-US" sz="3600" b="1" i="1" dirty="0">
              <a:solidFill>
                <a:srgbClr val="FFFF00"/>
              </a:solidFill>
              <a:latin typeface="Times New Roman" pitchFamily="18" charset="0"/>
              <a:cs typeface="Times New Roman" pitchFamily="18" charset="0"/>
            </a:endParaRPr>
          </a:p>
        </p:txBody>
      </p:sp>
      <p:sp>
        <p:nvSpPr>
          <p:cNvPr id="8" name="TextBox 7"/>
          <p:cNvSpPr txBox="1"/>
          <p:nvPr/>
        </p:nvSpPr>
        <p:spPr>
          <a:xfrm>
            <a:off x="685800" y="5124271"/>
            <a:ext cx="8001000" cy="646331"/>
          </a:xfrm>
          <a:prstGeom prst="rect">
            <a:avLst/>
          </a:prstGeom>
          <a:noFill/>
        </p:spPr>
        <p:txBody>
          <a:bodyPr wrap="square" rtlCol="0">
            <a:spAutoFit/>
          </a:bodyPr>
          <a:lstStyle/>
          <a:p>
            <a:pPr marL="344488" indent="-344488">
              <a:buFont typeface="Arial" pitchFamily="34" charset="0"/>
              <a:buChar char="•"/>
            </a:pPr>
            <a:r>
              <a:rPr lang="en-US" sz="3600" dirty="0" smtClean="0"/>
              <a:t>6,000 demons?</a:t>
            </a:r>
            <a:endParaRPr lang="en-US" sz="3600" b="1" i="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796182084"/>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23"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childTnLst>
                                </p:cTn>
                              </p:par>
                            </p:childTnLst>
                          </p:cTn>
                        </p:par>
                        <p:par>
                          <p:cTn id="30" fill="hold">
                            <p:stCondLst>
                              <p:cond delay="500"/>
                            </p:stCondLst>
                            <p:childTnLst>
                              <p:par>
                                <p:cTn id="31" presetID="9" presetClass="emph" presetSubtype="0" grpId="1" nodeType="afterEffect">
                                  <p:stCondLst>
                                    <p:cond delay="0"/>
                                  </p:stCondLst>
                                  <p:childTnLst>
                                    <p:set>
                                      <p:cBhvr rctx="PPT">
                                        <p:cTn id="32" dur="indefinite"/>
                                        <p:tgtEl>
                                          <p:spTgt spid="5"/>
                                        </p:tgtEl>
                                        <p:attrNameLst>
                                          <p:attrName>style.opacity</p:attrName>
                                        </p:attrNameLst>
                                      </p:cBhvr>
                                      <p:to>
                                        <p:strVal val="0.5"/>
                                      </p:to>
                                    </p:set>
                                    <p:animEffect filter="image" prLst="opacity: 0.5">
                                      <p:cBhvr rctx="IE">
                                        <p:cTn id="33" dur="indefinite"/>
                                        <p:tgtEl>
                                          <p:spTgt spid="5"/>
                                        </p:tgtEl>
                                      </p:cBhvr>
                                    </p:animEffect>
                                  </p:childTnLst>
                                </p:cTn>
                              </p:par>
                              <p:par>
                                <p:cTn id="34" presetID="9" presetClass="emph" presetSubtype="0" grpId="1" nodeType="withEffect">
                                  <p:stCondLst>
                                    <p:cond delay="0"/>
                                  </p:stCondLst>
                                  <p:childTnLst>
                                    <p:set>
                                      <p:cBhvr rctx="PPT">
                                        <p:cTn id="35" dur="indefinite"/>
                                        <p:tgtEl>
                                          <p:spTgt spid="6"/>
                                        </p:tgtEl>
                                        <p:attrNameLst>
                                          <p:attrName>style.opacity</p:attrName>
                                        </p:attrNameLst>
                                      </p:cBhvr>
                                      <p:to>
                                        <p:strVal val="0.5"/>
                                      </p:to>
                                    </p:set>
                                    <p:animEffect filter="image" prLst="opacity: 0.5">
                                      <p:cBhvr rctx="IE">
                                        <p:cTn id="36" dur="indefinite"/>
                                        <p:tgtEl>
                                          <p:spTgt spid="6"/>
                                        </p:tgtEl>
                                      </p:cBhvr>
                                    </p:animEffect>
                                  </p:childTnLst>
                                </p:cTn>
                              </p:par>
                              <p:par>
                                <p:cTn id="37" presetID="9" presetClass="emph" presetSubtype="0" grpId="1" nodeType="withEffect">
                                  <p:stCondLst>
                                    <p:cond delay="0"/>
                                  </p:stCondLst>
                                  <p:childTnLst>
                                    <p:set>
                                      <p:cBhvr rctx="PPT">
                                        <p:cTn id="38" dur="indefinite"/>
                                        <p:tgtEl>
                                          <p:spTgt spid="7"/>
                                        </p:tgtEl>
                                        <p:attrNameLst>
                                          <p:attrName>style.opacity</p:attrName>
                                        </p:attrNameLst>
                                      </p:cBhvr>
                                      <p:to>
                                        <p:strVal val="0.5"/>
                                      </p:to>
                                    </p:set>
                                    <p:animEffect filter="image" prLst="opacity: 0.5">
                                      <p:cBhvr rctx="IE">
                                        <p:cTn id="39" dur="indefinite"/>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5" grpId="1"/>
      <p:bldP spid="6" grpId="0"/>
      <p:bldP spid="6" grpId="1"/>
      <p:bldP spid="7" grpId="0"/>
      <p:bldP spid="7" grpId="1"/>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222800042"/>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200329"/>
          </a:xfrm>
          <a:prstGeom prst="rect">
            <a:avLst/>
          </a:prstGeom>
          <a:noFill/>
        </p:spPr>
        <p:txBody>
          <a:bodyPr wrap="square" rtlCol="0">
            <a:spAutoFit/>
          </a:bodyPr>
          <a:lstStyle/>
          <a:p>
            <a:r>
              <a:rPr lang="en-US" sz="3600" dirty="0">
                <a:solidFill>
                  <a:srgbClr val="FFFF00"/>
                </a:solidFill>
              </a:rPr>
              <a:t>Demon-possessed</a:t>
            </a:r>
            <a:r>
              <a:rPr lang="en-US" sz="3600" dirty="0"/>
              <a:t> ~ </a:t>
            </a:r>
            <a:r>
              <a:rPr lang="en-US" sz="3600" b="1" i="1" dirty="0" err="1">
                <a:solidFill>
                  <a:srgbClr val="FFFF00"/>
                </a:solidFill>
                <a:latin typeface="Times New Roman" pitchFamily="18" charset="0"/>
                <a:cs typeface="Times New Roman" pitchFamily="18" charset="0"/>
              </a:rPr>
              <a:t>daimonizomenos</a:t>
            </a:r>
            <a:endParaRPr lang="en-US" sz="3600" b="1" i="1" dirty="0">
              <a:solidFill>
                <a:srgbClr val="FFFF00"/>
              </a:solidFill>
              <a:latin typeface="Times New Roman" pitchFamily="18" charset="0"/>
              <a:cs typeface="Times New Roman" pitchFamily="18" charset="0"/>
            </a:endParaRPr>
          </a:p>
        </p:txBody>
      </p:sp>
      <p:sp>
        <p:nvSpPr>
          <p:cNvPr id="3" name="TextBox 2"/>
          <p:cNvSpPr txBox="1"/>
          <p:nvPr/>
        </p:nvSpPr>
        <p:spPr>
          <a:xfrm>
            <a:off x="685800" y="2302825"/>
            <a:ext cx="8001000" cy="646331"/>
          </a:xfrm>
          <a:prstGeom prst="rect">
            <a:avLst/>
          </a:prstGeom>
          <a:noFill/>
        </p:spPr>
        <p:txBody>
          <a:bodyPr wrap="square" rtlCol="0">
            <a:spAutoFit/>
          </a:bodyPr>
          <a:lstStyle/>
          <a:p>
            <a:pPr marL="344488" indent="-344488">
              <a:buFont typeface="Arial" pitchFamily="34" charset="0"/>
              <a:buChar char="•"/>
            </a:pPr>
            <a:r>
              <a:rPr lang="en-US" sz="3600" b="1" i="1" dirty="0" smtClean="0">
                <a:solidFill>
                  <a:schemeClr val="bg1"/>
                </a:solidFill>
                <a:latin typeface="Times New Roman" pitchFamily="18" charset="0"/>
                <a:cs typeface="Times New Roman" pitchFamily="18" charset="0"/>
              </a:rPr>
              <a:t> </a:t>
            </a:r>
            <a:r>
              <a:rPr lang="en-US" sz="3600" b="1" i="1" dirty="0" err="1" smtClean="0">
                <a:solidFill>
                  <a:srgbClr val="FFFF00"/>
                </a:solidFill>
                <a:latin typeface="Times New Roman" pitchFamily="18" charset="0"/>
                <a:cs typeface="Times New Roman" pitchFamily="18" charset="0"/>
              </a:rPr>
              <a:t>daimonizomai</a:t>
            </a:r>
            <a:r>
              <a:rPr lang="en-US" sz="3600" dirty="0" smtClean="0">
                <a:solidFill>
                  <a:srgbClr val="FFFF00"/>
                </a:solidFill>
              </a:rPr>
              <a:t> </a:t>
            </a:r>
            <a:r>
              <a:rPr lang="en-US" sz="3600" dirty="0"/>
              <a:t>= </a:t>
            </a:r>
            <a:r>
              <a:rPr lang="en-US" sz="3600" i="1" dirty="0"/>
              <a:t>demonized</a:t>
            </a:r>
            <a:endParaRPr lang="en-US" sz="3600" i="1"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
        <p:nvSpPr>
          <p:cNvPr id="5" name="TextBox 4"/>
          <p:cNvSpPr txBox="1"/>
          <p:nvPr/>
        </p:nvSpPr>
        <p:spPr>
          <a:xfrm>
            <a:off x="685800" y="2894494"/>
            <a:ext cx="8001000" cy="646331"/>
          </a:xfrm>
          <a:prstGeom prst="rect">
            <a:avLst/>
          </a:prstGeom>
          <a:noFill/>
        </p:spPr>
        <p:txBody>
          <a:bodyPr wrap="square" rtlCol="0">
            <a:spAutoFit/>
          </a:bodyPr>
          <a:lstStyle/>
          <a:p>
            <a:pPr marL="344488" indent="-344488">
              <a:buFont typeface="Arial" pitchFamily="34" charset="0"/>
              <a:buChar char="•"/>
            </a:pPr>
            <a:r>
              <a:rPr lang="en-US" sz="3600" b="1" i="1" dirty="0" smtClean="0">
                <a:solidFill>
                  <a:schemeClr val="bg1"/>
                </a:solidFill>
                <a:latin typeface="Times New Roman" pitchFamily="18" charset="0"/>
                <a:cs typeface="Times New Roman" pitchFamily="18" charset="0"/>
              </a:rPr>
              <a:t> </a:t>
            </a:r>
            <a:r>
              <a:rPr lang="en-US" sz="3600" b="1" i="1" dirty="0" err="1">
                <a:solidFill>
                  <a:srgbClr val="FFFF00"/>
                </a:solidFill>
                <a:latin typeface="Times New Roman" pitchFamily="18" charset="0"/>
                <a:cs typeface="Times New Roman" pitchFamily="18" charset="0"/>
              </a:rPr>
              <a:t>menō</a:t>
            </a:r>
            <a:r>
              <a:rPr lang="en-US" sz="3600" dirty="0">
                <a:solidFill>
                  <a:srgbClr val="FFFF00"/>
                </a:solidFill>
              </a:rPr>
              <a:t> </a:t>
            </a:r>
            <a:r>
              <a:rPr lang="en-US" sz="3600" dirty="0"/>
              <a:t>= </a:t>
            </a:r>
            <a:r>
              <a:rPr lang="en-US" sz="3600" i="1" dirty="0" smtClean="0"/>
              <a:t>to remain</a:t>
            </a:r>
            <a:endParaRPr lang="en-US" sz="3600" i="1" dirty="0">
              <a:solidFill>
                <a:schemeClr val="bg1"/>
              </a:solidFill>
              <a:latin typeface="Castellar" pitchFamily="18" charset="0"/>
            </a:endParaRPr>
          </a:p>
        </p:txBody>
      </p:sp>
    </p:spTree>
    <p:extLst>
      <p:ext uri="{BB962C8B-B14F-4D97-AF65-F5344CB8AC3E}">
        <p14:creationId xmlns:p14="http://schemas.microsoft.com/office/powerpoint/2010/main" xmlns="" val="201355695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342678796"/>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905000" y="1041432"/>
            <a:ext cx="3691883" cy="5556377"/>
            <a:chOff x="1905000" y="1041432"/>
            <a:chExt cx="3691883" cy="5556377"/>
          </a:xfrm>
        </p:grpSpPr>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905000" y="1041432"/>
              <a:ext cx="3691883" cy="5556377"/>
            </a:xfrm>
            <a:prstGeom prst="rect">
              <a:avLst/>
            </a:prstGeom>
            <a:effectLst>
              <a:softEdge rad="127000"/>
            </a:effectLst>
          </p:spPr>
        </p:pic>
        <p:sp>
          <p:nvSpPr>
            <p:cNvPr id="14" name="TextBox 13"/>
            <p:cNvSpPr txBox="1"/>
            <p:nvPr/>
          </p:nvSpPr>
          <p:spPr>
            <a:xfrm>
              <a:off x="3245921" y="4146531"/>
              <a:ext cx="1524000" cy="707886"/>
            </a:xfrm>
            <a:prstGeom prst="rect">
              <a:avLst/>
            </a:prstGeom>
            <a:noFill/>
          </p:spPr>
          <p:txBody>
            <a:bodyPr wrap="square" rtlCol="0">
              <a:spAutoFit/>
            </a:bodyPr>
            <a:lstStyle/>
            <a:p>
              <a:pPr algn="ctr"/>
              <a:r>
                <a:rPr lang="en-US" sz="2000" b="1" i="1" dirty="0" smtClean="0">
                  <a:solidFill>
                    <a:schemeClr val="bg1"/>
                  </a:solidFill>
                  <a:latin typeface="Times New Roman" pitchFamily="18" charset="0"/>
                  <a:cs typeface="Times New Roman" pitchFamily="18" charset="0"/>
                </a:rPr>
                <a:t>Sea of Galilee</a:t>
              </a:r>
              <a:endParaRPr lang="en-US" sz="2000" b="1" i="1" dirty="0">
                <a:solidFill>
                  <a:schemeClr val="bg1"/>
                </a:solidFill>
                <a:latin typeface="Times New Roman" pitchFamily="18" charset="0"/>
                <a:cs typeface="Times New Roman" pitchFamily="18" charset="0"/>
              </a:endParaRPr>
            </a:p>
          </p:txBody>
        </p:sp>
      </p:gr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grpSp>
        <p:nvGrpSpPr>
          <p:cNvPr id="8" name="Group 7"/>
          <p:cNvGrpSpPr/>
          <p:nvPr/>
        </p:nvGrpSpPr>
        <p:grpSpPr>
          <a:xfrm>
            <a:off x="1500250" y="1842907"/>
            <a:ext cx="1905001" cy="659818"/>
            <a:chOff x="1600199" y="1831032"/>
            <a:chExt cx="1758462" cy="659818"/>
          </a:xfrm>
        </p:grpSpPr>
        <p:sp>
          <p:nvSpPr>
            <p:cNvPr id="6" name="Oval 5"/>
            <p:cNvSpPr/>
            <p:nvPr/>
          </p:nvSpPr>
          <p:spPr>
            <a:xfrm>
              <a:off x="3024250" y="2338450"/>
              <a:ext cx="152400" cy="152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 name="TextBox 6"/>
            <p:cNvSpPr txBox="1"/>
            <p:nvPr/>
          </p:nvSpPr>
          <p:spPr>
            <a:xfrm>
              <a:off x="1600199" y="1831032"/>
              <a:ext cx="1758462" cy="461665"/>
            </a:xfrm>
            <a:prstGeom prst="rect">
              <a:avLst/>
            </a:prstGeom>
            <a:solidFill>
              <a:srgbClr val="FFFFFF">
                <a:alpha val="60000"/>
              </a:srgbClr>
            </a:solidFill>
          </p:spPr>
          <p:txBody>
            <a:bodyPr wrap="square" rtlCol="0">
              <a:spAutoFit/>
            </a:bodyPr>
            <a:lstStyle/>
            <a:p>
              <a:r>
                <a:rPr lang="en-US" sz="2400" b="1" dirty="0" smtClean="0">
                  <a:solidFill>
                    <a:srgbClr val="000000"/>
                  </a:solidFill>
                  <a:effectLst>
                    <a:outerShdw blurRad="50800" dist="38100" dir="2700000" algn="tl" rotWithShape="0">
                      <a:schemeClr val="bg1">
                        <a:alpha val="40000"/>
                      </a:schemeClr>
                    </a:outerShdw>
                  </a:effectLst>
                  <a:latin typeface="Arial" pitchFamily="34" charset="0"/>
                  <a:cs typeface="Arial" pitchFamily="34" charset="0"/>
                </a:rPr>
                <a:t>Capernaum</a:t>
              </a:r>
              <a:endParaRPr lang="en-US" sz="2400" b="1" dirty="0">
                <a:solidFill>
                  <a:srgbClr val="000000"/>
                </a:solidFill>
                <a:effectLst>
                  <a:outerShdw blurRad="50800" dist="38100" dir="2700000" algn="tl" rotWithShape="0">
                    <a:schemeClr val="bg1">
                      <a:alpha val="40000"/>
                    </a:schemeClr>
                  </a:outerShdw>
                </a:effectLst>
                <a:latin typeface="Arial" pitchFamily="34" charset="0"/>
                <a:cs typeface="Arial" pitchFamily="34" charset="0"/>
              </a:endParaRPr>
            </a:p>
          </p:txBody>
        </p:sp>
      </p:grpSp>
      <p:grpSp>
        <p:nvGrpSpPr>
          <p:cNvPr id="12" name="Group 11"/>
          <p:cNvGrpSpPr/>
          <p:nvPr/>
        </p:nvGrpSpPr>
        <p:grpSpPr>
          <a:xfrm>
            <a:off x="4695700" y="3174418"/>
            <a:ext cx="1095500" cy="640047"/>
            <a:chOff x="4267200" y="3098218"/>
            <a:chExt cx="1095500" cy="640047"/>
          </a:xfrm>
        </p:grpSpPr>
        <p:sp>
          <p:nvSpPr>
            <p:cNvPr id="10" name="Oval 9"/>
            <p:cNvSpPr/>
            <p:nvPr/>
          </p:nvSpPr>
          <p:spPr>
            <a:xfrm>
              <a:off x="4436425" y="3098218"/>
              <a:ext cx="152400" cy="152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1" name="TextBox 10"/>
            <p:cNvSpPr txBox="1"/>
            <p:nvPr/>
          </p:nvSpPr>
          <p:spPr>
            <a:xfrm>
              <a:off x="4267200" y="3276600"/>
              <a:ext cx="1095500" cy="461665"/>
            </a:xfrm>
            <a:prstGeom prst="rect">
              <a:avLst/>
            </a:prstGeom>
            <a:solidFill>
              <a:srgbClr val="FFFFFF">
                <a:alpha val="60000"/>
              </a:srgbClr>
            </a:solidFill>
          </p:spPr>
          <p:txBody>
            <a:bodyPr wrap="square" rtlCol="0">
              <a:spAutoFit/>
            </a:bodyPr>
            <a:lstStyle/>
            <a:p>
              <a:pPr algn="ctr"/>
              <a:r>
                <a:rPr lang="en-US" sz="2400" b="1" dirty="0" err="1" smtClean="0">
                  <a:solidFill>
                    <a:srgbClr val="000000"/>
                  </a:solidFill>
                  <a:effectLst>
                    <a:outerShdw blurRad="50800" dist="38100" dir="2700000" algn="tl" rotWithShape="0">
                      <a:schemeClr val="bg1">
                        <a:alpha val="40000"/>
                      </a:schemeClr>
                    </a:outerShdw>
                  </a:effectLst>
                  <a:latin typeface="Arial" pitchFamily="34" charset="0"/>
                  <a:cs typeface="Arial" pitchFamily="34" charset="0"/>
                </a:rPr>
                <a:t>Kursi</a:t>
              </a:r>
              <a:endParaRPr lang="en-US" sz="2400" b="1" dirty="0">
                <a:solidFill>
                  <a:srgbClr val="000000"/>
                </a:solidFill>
                <a:effectLst>
                  <a:outerShdw blurRad="50800" dist="38100" dir="2700000" algn="tl" rotWithShape="0">
                    <a:schemeClr val="bg1">
                      <a:alpha val="40000"/>
                    </a:schemeClr>
                  </a:outerShdw>
                </a:effectLst>
                <a:latin typeface="Arial" pitchFamily="34" charset="0"/>
                <a:cs typeface="Arial" pitchFamily="34" charset="0"/>
              </a:endParaRPr>
            </a:p>
          </p:txBody>
        </p:sp>
      </p:grpSp>
      <p:sp>
        <p:nvSpPr>
          <p:cNvPr id="13" name="Freeform 12"/>
          <p:cNvSpPr/>
          <p:nvPr/>
        </p:nvSpPr>
        <p:spPr>
          <a:xfrm>
            <a:off x="3087584" y="2422566"/>
            <a:ext cx="1840676" cy="855024"/>
          </a:xfrm>
          <a:custGeom>
            <a:avLst/>
            <a:gdLst>
              <a:gd name="connsiteX0" fmla="*/ 0 w 1840676"/>
              <a:gd name="connsiteY0" fmla="*/ 0 h 855024"/>
              <a:gd name="connsiteX1" fmla="*/ 95003 w 1840676"/>
              <a:gd name="connsiteY1" fmla="*/ 106878 h 855024"/>
              <a:gd name="connsiteX2" fmla="*/ 273133 w 1840676"/>
              <a:gd name="connsiteY2" fmla="*/ 118753 h 855024"/>
              <a:gd name="connsiteX3" fmla="*/ 475013 w 1840676"/>
              <a:gd name="connsiteY3" fmla="*/ 166255 h 855024"/>
              <a:gd name="connsiteX4" fmla="*/ 475013 w 1840676"/>
              <a:gd name="connsiteY4" fmla="*/ 368135 h 855024"/>
              <a:gd name="connsiteX5" fmla="*/ 558141 w 1840676"/>
              <a:gd name="connsiteY5" fmla="*/ 439387 h 855024"/>
              <a:gd name="connsiteX6" fmla="*/ 712520 w 1840676"/>
              <a:gd name="connsiteY6" fmla="*/ 427512 h 855024"/>
              <a:gd name="connsiteX7" fmla="*/ 855024 w 1840676"/>
              <a:gd name="connsiteY7" fmla="*/ 415637 h 855024"/>
              <a:gd name="connsiteX8" fmla="*/ 878774 w 1840676"/>
              <a:gd name="connsiteY8" fmla="*/ 510639 h 855024"/>
              <a:gd name="connsiteX9" fmla="*/ 1033154 w 1840676"/>
              <a:gd name="connsiteY9" fmla="*/ 688769 h 855024"/>
              <a:gd name="connsiteX10" fmla="*/ 1175658 w 1840676"/>
              <a:gd name="connsiteY10" fmla="*/ 641268 h 855024"/>
              <a:gd name="connsiteX11" fmla="*/ 1246910 w 1840676"/>
              <a:gd name="connsiteY11" fmla="*/ 736270 h 855024"/>
              <a:gd name="connsiteX12" fmla="*/ 1436915 w 1840676"/>
              <a:gd name="connsiteY12" fmla="*/ 855024 h 855024"/>
              <a:gd name="connsiteX13" fmla="*/ 1579419 w 1840676"/>
              <a:gd name="connsiteY13" fmla="*/ 771896 h 855024"/>
              <a:gd name="connsiteX14" fmla="*/ 1674421 w 1840676"/>
              <a:gd name="connsiteY14" fmla="*/ 771896 h 855024"/>
              <a:gd name="connsiteX15" fmla="*/ 1769424 w 1840676"/>
              <a:gd name="connsiteY15" fmla="*/ 795647 h 855024"/>
              <a:gd name="connsiteX16" fmla="*/ 1840676 w 1840676"/>
              <a:gd name="connsiteY16" fmla="*/ 831273 h 855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40676" h="855024">
                <a:moveTo>
                  <a:pt x="0" y="0"/>
                </a:moveTo>
                <a:lnTo>
                  <a:pt x="95003" y="106878"/>
                </a:lnTo>
                <a:lnTo>
                  <a:pt x="273133" y="118753"/>
                </a:lnTo>
                <a:lnTo>
                  <a:pt x="475013" y="166255"/>
                </a:lnTo>
                <a:lnTo>
                  <a:pt x="475013" y="368135"/>
                </a:lnTo>
                <a:lnTo>
                  <a:pt x="558141" y="439387"/>
                </a:lnTo>
                <a:lnTo>
                  <a:pt x="712520" y="427512"/>
                </a:lnTo>
                <a:lnTo>
                  <a:pt x="855024" y="415637"/>
                </a:lnTo>
                <a:lnTo>
                  <a:pt x="878774" y="510639"/>
                </a:lnTo>
                <a:lnTo>
                  <a:pt x="1033154" y="688769"/>
                </a:lnTo>
                <a:lnTo>
                  <a:pt x="1175658" y="641268"/>
                </a:lnTo>
                <a:lnTo>
                  <a:pt x="1246910" y="736270"/>
                </a:lnTo>
                <a:lnTo>
                  <a:pt x="1436915" y="855024"/>
                </a:lnTo>
                <a:lnTo>
                  <a:pt x="1579419" y="771896"/>
                </a:lnTo>
                <a:lnTo>
                  <a:pt x="1674421" y="771896"/>
                </a:lnTo>
                <a:lnTo>
                  <a:pt x="1769424" y="795647"/>
                </a:lnTo>
                <a:lnTo>
                  <a:pt x="1840676" y="831273"/>
                </a:lnTo>
              </a:path>
            </a:pathLst>
          </a:custGeom>
          <a:noFill/>
          <a:ln w="285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69030690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animEffect transition="in" filter="fade">
                                      <p:cBhvr>
                                        <p:cTn id="15" dur="500"/>
                                        <p:tgtEl>
                                          <p:spTgt spid="8"/>
                                        </p:tgtEl>
                                      </p:cBhvr>
                                    </p:animEffect>
                                  </p:childTnLst>
                                </p:cTn>
                              </p:par>
                            </p:childTnLst>
                          </p:cTn>
                        </p:par>
                        <p:par>
                          <p:cTn id="16" fill="hold">
                            <p:stCondLst>
                              <p:cond delay="1000"/>
                            </p:stCondLst>
                            <p:childTnLst>
                              <p:par>
                                <p:cTn id="17" presetID="22" presetClass="entr" presetSubtype="8"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left)">
                                      <p:cBhvr>
                                        <p:cTn id="19" dur="3000"/>
                                        <p:tgtEl>
                                          <p:spTgt spid="13"/>
                                        </p:tgtEl>
                                      </p:cBhvr>
                                    </p:animEffect>
                                  </p:childTnLst>
                                </p:cTn>
                              </p:par>
                            </p:childTnLst>
                          </p:cTn>
                        </p:par>
                        <p:par>
                          <p:cTn id="20" fill="hold">
                            <p:stCondLst>
                              <p:cond delay="4000"/>
                            </p:stCondLst>
                            <p:childTnLst>
                              <p:par>
                                <p:cTn id="21" presetID="53" presetClass="entr" presetSubtype="16" fill="hold" nodeType="after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ppt_w</p:attrName>
                                        </p:attrNameLst>
                                      </p:cBhvr>
                                      <p:tavLst>
                                        <p:tav tm="0">
                                          <p:val>
                                            <p:fltVal val="0"/>
                                          </p:val>
                                        </p:tav>
                                        <p:tav tm="100000">
                                          <p:val>
                                            <p:strVal val="#ppt_w"/>
                                          </p:val>
                                        </p:tav>
                                      </p:tavLst>
                                    </p:anim>
                                    <p:anim calcmode="lin" valueType="num">
                                      <p:cBhvr>
                                        <p:cTn id="24" dur="500" fill="hold"/>
                                        <p:tgtEl>
                                          <p:spTgt spid="12"/>
                                        </p:tgtEl>
                                        <p:attrNameLst>
                                          <p:attrName>ppt_h</p:attrName>
                                        </p:attrNameLst>
                                      </p:cBhvr>
                                      <p:tavLst>
                                        <p:tav tm="0">
                                          <p:val>
                                            <p:fltVal val="0"/>
                                          </p:val>
                                        </p:tav>
                                        <p:tav tm="100000">
                                          <p:val>
                                            <p:strVal val="#ppt_h"/>
                                          </p:val>
                                        </p:tav>
                                      </p:tavLst>
                                    </p:anim>
                                    <p:animEffect transition="in" filter="fade">
                                      <p:cBhvr>
                                        <p:cTn id="2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2862322"/>
          </a:xfrm>
          <a:prstGeom prst="rect">
            <a:avLst/>
          </a:prstGeom>
          <a:noFill/>
        </p:spPr>
        <p:txBody>
          <a:bodyPr wrap="square" rtlCol="0">
            <a:spAutoFit/>
          </a:bodyPr>
          <a:lstStyle/>
          <a:p>
            <a:r>
              <a:rPr lang="en-US" sz="3600" dirty="0"/>
              <a:t>1 John 3:8 ~ </a:t>
            </a:r>
            <a:r>
              <a:rPr lang="en-US" sz="3600" dirty="0">
                <a:solidFill>
                  <a:srgbClr val="FFFF00"/>
                </a:solidFill>
              </a:rPr>
              <a:t>For this purpose the Son of God was manifested, that He might destroy the works of the devil. </a:t>
            </a:r>
            <a:endParaRPr lang="en-US" sz="3600" dirty="0">
              <a:solidFill>
                <a:srgbClr val="FFFF00"/>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502256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26671544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3416320"/>
          </a:xfrm>
          <a:prstGeom prst="rect">
            <a:avLst/>
          </a:prstGeom>
          <a:noFill/>
        </p:spPr>
        <p:txBody>
          <a:bodyPr wrap="square" rtlCol="0">
            <a:spAutoFit/>
          </a:bodyPr>
          <a:lstStyle/>
          <a:p>
            <a:r>
              <a:rPr lang="en-US" sz="3600" dirty="0">
                <a:solidFill>
                  <a:srgbClr val="FFFF00"/>
                </a:solidFill>
              </a:rPr>
              <a:t>G. K. Chesterton ~ </a:t>
            </a:r>
            <a:r>
              <a:rPr lang="en-US" sz="3600" dirty="0"/>
              <a:t>“The Christian ideal has not been tried and found wanting, it has been found difficult and left untried.”</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71657495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435223769"/>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1129150"/>
            <a:ext cx="8229600" cy="3754874"/>
          </a:xfrm>
          <a:prstGeom prst="rect">
            <a:avLst/>
          </a:prstGeom>
          <a:noFill/>
        </p:spPr>
        <p:txBody>
          <a:bodyPr wrap="square" rtlCol="0">
            <a:spAutoFit/>
          </a:bodyPr>
          <a:lstStyle/>
          <a:p>
            <a:r>
              <a:rPr lang="en-US" sz="3400" dirty="0"/>
              <a:t>pursuit of we don’t know what, are the wants which neither God nor nature, nor reason hath subjected us to, but are solely infused into us by pride, envy, ambition, and covetousness.”</a:t>
            </a:r>
          </a:p>
        </p:txBody>
      </p:sp>
      <p:sp>
        <p:nvSpPr>
          <p:cNvPr id="2" name="TextBox 1"/>
          <p:cNvSpPr txBox="1"/>
          <p:nvPr/>
        </p:nvSpPr>
        <p:spPr>
          <a:xfrm>
            <a:off x="457200" y="1133665"/>
            <a:ext cx="8229600" cy="5324535"/>
          </a:xfrm>
          <a:prstGeom prst="rect">
            <a:avLst/>
          </a:prstGeom>
          <a:noFill/>
        </p:spPr>
        <p:txBody>
          <a:bodyPr wrap="square" rtlCol="0">
            <a:spAutoFit/>
          </a:bodyPr>
          <a:lstStyle/>
          <a:p>
            <a:r>
              <a:rPr lang="en-US" sz="3400" dirty="0">
                <a:solidFill>
                  <a:srgbClr val="FFFF00"/>
                </a:solidFill>
              </a:rPr>
              <a:t>William </a:t>
            </a:r>
            <a:r>
              <a:rPr lang="en-US" sz="3400" dirty="0" smtClean="0">
                <a:solidFill>
                  <a:srgbClr val="FFFF00"/>
                </a:solidFill>
              </a:rPr>
              <a:t>Law </a:t>
            </a:r>
            <a:r>
              <a:rPr lang="en-US" sz="3400" dirty="0">
                <a:solidFill>
                  <a:srgbClr val="FFFF00"/>
                </a:solidFill>
              </a:rPr>
              <a:t>– </a:t>
            </a:r>
            <a:r>
              <a:rPr lang="en-US" sz="3400" dirty="0"/>
              <a:t>“All the wants which disturb human life, which make us uneasy to ourselves, quarrelsome with others, and unthankful to God, which weary us in vain labors and foolish anxieties, which carry us from project to project, from place to place in a </a:t>
            </a:r>
            <a:r>
              <a:rPr lang="en-US" sz="3400" dirty="0" smtClean="0"/>
              <a:t>poor</a:t>
            </a:r>
            <a:endParaRPr lang="en-US" sz="3400" dirty="0"/>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8007708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xit" presetSubtype="32" fill="hold" grpId="1"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set>
                                      <p:cBhvr>
                                        <p:cTn id="14" dur="1" fill="hold">
                                          <p:stCondLst>
                                            <p:cond delay="499"/>
                                          </p:stCondLst>
                                        </p:cTn>
                                        <p:tgtEl>
                                          <p:spTgt spid="2"/>
                                        </p:tgtEl>
                                        <p:attrNameLst>
                                          <p:attrName>style.visibility</p:attrName>
                                        </p:attrNameLst>
                                      </p:cBhvr>
                                      <p:to>
                                        <p:strVal val="hidden"/>
                                      </p:to>
                                    </p:set>
                                  </p:childTnLst>
                                </p:cTn>
                              </p:par>
                              <p:par>
                                <p:cTn id="15" presetID="53" presetClass="entr" presetSubtype="16"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2" grpId="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1890150" y="3464625"/>
            <a:ext cx="2681849" cy="600164"/>
          </a:xfrm>
          <a:prstGeom prst="rect">
            <a:avLst/>
          </a:prstGeom>
          <a:solidFill>
            <a:srgbClr val="EEECE1">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57200" y="1177630"/>
            <a:ext cx="8229600" cy="1200329"/>
          </a:xfrm>
          <a:prstGeom prst="rect">
            <a:avLst/>
          </a:prstGeom>
          <a:noFill/>
        </p:spPr>
        <p:txBody>
          <a:bodyPr wrap="square" rtlCol="0">
            <a:spAutoFit/>
          </a:bodyPr>
          <a:lstStyle/>
          <a:p>
            <a:r>
              <a:rPr lang="en-US" sz="3600" dirty="0">
                <a:solidFill>
                  <a:srgbClr val="FFFF00"/>
                </a:solidFill>
              </a:rPr>
              <a:t>Disciple</a:t>
            </a:r>
            <a:r>
              <a:rPr lang="en-US" sz="3600" dirty="0"/>
              <a:t> ~ </a:t>
            </a:r>
            <a:r>
              <a:rPr lang="en-US" sz="3600" b="1" i="1" dirty="0" err="1">
                <a:solidFill>
                  <a:srgbClr val="FFFF00"/>
                </a:solidFill>
                <a:latin typeface="Times New Roman" pitchFamily="18" charset="0"/>
                <a:cs typeface="Times New Roman" pitchFamily="18" charset="0"/>
              </a:rPr>
              <a:t>mathētēs</a:t>
            </a:r>
            <a:r>
              <a:rPr lang="en-US" sz="3600" dirty="0">
                <a:solidFill>
                  <a:srgbClr val="FFFF00"/>
                </a:solidFill>
              </a:rPr>
              <a:t> </a:t>
            </a:r>
            <a:r>
              <a:rPr lang="en-US" sz="3600" dirty="0"/>
              <a:t>– verb from of </a:t>
            </a:r>
            <a:r>
              <a:rPr lang="en-US" sz="3600" b="1" i="1" dirty="0" err="1">
                <a:solidFill>
                  <a:srgbClr val="FFFF00"/>
                </a:solidFill>
                <a:latin typeface="Times New Roman" pitchFamily="18" charset="0"/>
                <a:cs typeface="Times New Roman" pitchFamily="18" charset="0"/>
              </a:rPr>
              <a:t>mathanō</a:t>
            </a:r>
            <a:r>
              <a:rPr lang="en-US" sz="3600" dirty="0">
                <a:solidFill>
                  <a:srgbClr val="FFFF00"/>
                </a:solidFill>
              </a:rPr>
              <a:t> </a:t>
            </a:r>
            <a:r>
              <a:rPr lang="en-US" sz="3600" dirty="0"/>
              <a:t>; </a:t>
            </a:r>
            <a:r>
              <a:rPr lang="en-US" sz="3600" i="1" dirty="0"/>
              <a:t>to learn</a:t>
            </a:r>
            <a:endParaRPr lang="en-US" sz="3400" dirty="0"/>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
        <p:nvSpPr>
          <p:cNvPr id="3" name="TextBox 2"/>
          <p:cNvSpPr txBox="1"/>
          <p:nvPr/>
        </p:nvSpPr>
        <p:spPr>
          <a:xfrm>
            <a:off x="457200" y="2362200"/>
            <a:ext cx="8229600" cy="2308324"/>
          </a:xfrm>
          <a:prstGeom prst="rect">
            <a:avLst/>
          </a:prstGeom>
          <a:noFill/>
        </p:spPr>
        <p:txBody>
          <a:bodyPr wrap="square" rtlCol="0">
            <a:spAutoFit/>
          </a:bodyPr>
          <a:lstStyle/>
          <a:p>
            <a:r>
              <a:rPr lang="en-US" sz="3600" dirty="0"/>
              <a:t>Phil. 4:11 ~ </a:t>
            </a:r>
            <a:r>
              <a:rPr lang="en-US" sz="3600" dirty="0">
                <a:solidFill>
                  <a:srgbClr val="FFFF00"/>
                </a:solidFill>
              </a:rPr>
              <a:t>Not that I speak in regard to need, for I have learned in whatever state I am, to be content …</a:t>
            </a:r>
            <a:endParaRPr lang="en-US" sz="3400" dirty="0">
              <a:solidFill>
                <a:srgbClr val="FFFF00"/>
              </a:solidFill>
              <a:latin typeface="Castellar" pitchFamily="18" charset="0"/>
            </a:endParaRPr>
          </a:p>
        </p:txBody>
      </p:sp>
    </p:spTree>
    <p:extLst>
      <p:ext uri="{BB962C8B-B14F-4D97-AF65-F5344CB8AC3E}">
        <p14:creationId xmlns:p14="http://schemas.microsoft.com/office/powerpoint/2010/main" xmlns="" val="25933899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 fill="hold"/>
                                        <p:tgtEl>
                                          <p:spTgt spid="5"/>
                                        </p:tgtEl>
                                        <p:attrNameLst>
                                          <p:attrName>ppt_w</p:attrName>
                                        </p:attrNameLst>
                                      </p:cBhvr>
                                      <p:tavLst>
                                        <p:tav tm="0">
                                          <p:val>
                                            <p:fltVal val="0"/>
                                          </p:val>
                                        </p:tav>
                                        <p:tav tm="100000">
                                          <p:val>
                                            <p:strVal val="#ppt_w"/>
                                          </p:val>
                                        </p:tav>
                                      </p:tavLst>
                                    </p:anim>
                                    <p:anim calcmode="lin" valueType="num">
                                      <p:cBhvr>
                                        <p:cTn id="21" dur="500" fill="hold"/>
                                        <p:tgtEl>
                                          <p:spTgt spid="5"/>
                                        </p:tgtEl>
                                        <p:attrNameLst>
                                          <p:attrName>ppt_h</p:attrName>
                                        </p:attrNameLst>
                                      </p:cBhvr>
                                      <p:tavLst>
                                        <p:tav tm="0">
                                          <p:val>
                                            <p:fltVal val="0"/>
                                          </p:val>
                                        </p:tav>
                                        <p:tav tm="100000">
                                          <p:val>
                                            <p:strVal val="#ppt_h"/>
                                          </p:val>
                                        </p:tav>
                                      </p:tavLst>
                                    </p:anim>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4524315"/>
          </a:xfrm>
          <a:prstGeom prst="rect">
            <a:avLst/>
          </a:prstGeom>
          <a:noFill/>
        </p:spPr>
        <p:txBody>
          <a:bodyPr wrap="square" rtlCol="0">
            <a:spAutoFit/>
          </a:bodyPr>
          <a:lstStyle/>
          <a:p>
            <a:r>
              <a:rPr lang="en-US" sz="3600" dirty="0">
                <a:solidFill>
                  <a:srgbClr val="FFFF00"/>
                </a:solidFill>
              </a:rPr>
              <a:t>Chuck </a:t>
            </a:r>
            <a:r>
              <a:rPr lang="en-US" sz="3600" dirty="0" err="1">
                <a:solidFill>
                  <a:srgbClr val="FFFF00"/>
                </a:solidFill>
              </a:rPr>
              <a:t>Swindoll</a:t>
            </a:r>
            <a:r>
              <a:rPr lang="en-US" sz="3600" dirty="0">
                <a:solidFill>
                  <a:srgbClr val="FFFF00"/>
                </a:solidFill>
              </a:rPr>
              <a:t> – </a:t>
            </a:r>
            <a:r>
              <a:rPr lang="en-US" sz="3600" dirty="0" smtClean="0">
                <a:solidFill>
                  <a:schemeClr val="bg1"/>
                </a:solidFill>
              </a:rPr>
              <a:t>“</a:t>
            </a:r>
            <a:r>
              <a:rPr lang="en-US" sz="3600" dirty="0" smtClean="0"/>
              <a:t>If </a:t>
            </a:r>
            <a:r>
              <a:rPr lang="en-US" sz="3600" dirty="0"/>
              <a:t>finding God’s way in the suddenness of storms makes our faith grow broad, then trusting God’s wisdom in the </a:t>
            </a:r>
            <a:r>
              <a:rPr lang="en-US" sz="3600" dirty="0" smtClean="0"/>
              <a:t>‘</a:t>
            </a:r>
            <a:r>
              <a:rPr lang="en-US" sz="3600" dirty="0" err="1" smtClean="0"/>
              <a:t>dailyness</a:t>
            </a:r>
            <a:r>
              <a:rPr lang="en-US" sz="3600" dirty="0" smtClean="0"/>
              <a:t>’ </a:t>
            </a:r>
            <a:r>
              <a:rPr lang="en-US" sz="3600" dirty="0"/>
              <a:t>of living makes it grow deep. And strong</a:t>
            </a:r>
            <a:r>
              <a:rPr lang="en-US" sz="3600" dirty="0" smtClean="0"/>
              <a:t>.”</a:t>
            </a:r>
            <a:endParaRPr lang="en-US" sz="3600" dirty="0"/>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00122474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3416320"/>
          </a:xfrm>
          <a:prstGeom prst="rect">
            <a:avLst/>
          </a:prstGeom>
          <a:noFill/>
        </p:spPr>
        <p:txBody>
          <a:bodyPr wrap="square" rtlCol="0">
            <a:spAutoFit/>
          </a:bodyPr>
          <a:lstStyle/>
          <a:p>
            <a:r>
              <a:rPr lang="en-US" sz="3600" dirty="0">
                <a:solidFill>
                  <a:srgbClr val="FFFF00"/>
                </a:solidFill>
              </a:rPr>
              <a:t>John </a:t>
            </a:r>
            <a:r>
              <a:rPr lang="en-US" sz="3600" dirty="0" err="1">
                <a:solidFill>
                  <a:srgbClr val="FFFF00"/>
                </a:solidFill>
              </a:rPr>
              <a:t>Bunyon</a:t>
            </a:r>
            <a:r>
              <a:rPr lang="en-US" sz="3600" dirty="0">
                <a:solidFill>
                  <a:srgbClr val="FFFF00"/>
                </a:solidFill>
              </a:rPr>
              <a:t> – </a:t>
            </a:r>
            <a:r>
              <a:rPr lang="en-US" sz="3600" dirty="0" smtClean="0">
                <a:solidFill>
                  <a:schemeClr val="bg1"/>
                </a:solidFill>
              </a:rPr>
              <a:t>“</a:t>
            </a:r>
            <a:r>
              <a:rPr lang="en-US" sz="3600" dirty="0" smtClean="0"/>
              <a:t>If </a:t>
            </a:r>
            <a:r>
              <a:rPr lang="en-US" sz="3600" dirty="0"/>
              <a:t>we have not quiet in our minds, outward comfort will do no more for us than a golden slipper on a gouty foot</a:t>
            </a:r>
            <a:r>
              <a:rPr lang="en-US" sz="3600" dirty="0" smtClean="0"/>
              <a:t>.”</a:t>
            </a:r>
            <a:endParaRPr lang="en-US" sz="3600" dirty="0"/>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7571685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5:1-19</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54900954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79422699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3725769"/>
            <a:ext cx="2743200" cy="646331"/>
          </a:xfrm>
          <a:prstGeom prst="rect">
            <a:avLst/>
          </a:prstGeom>
          <a:noFill/>
        </p:spPr>
        <p:txBody>
          <a:bodyPr wrap="square" rtlCol="0">
            <a:spAutoFit/>
          </a:bodyPr>
          <a:lstStyle/>
          <a:p>
            <a:pPr algn="r"/>
            <a:r>
              <a:rPr lang="en-US" sz="3600" dirty="0" smtClean="0">
                <a:solidFill>
                  <a:srgbClr val="FFFF00"/>
                </a:solidFill>
              </a:rPr>
              <a:t>Demons</a:t>
            </a:r>
            <a:endParaRPr lang="en-US" sz="3600" b="1" i="1" dirty="0">
              <a:solidFill>
                <a:srgbClr val="FFFF00"/>
              </a:solidFill>
              <a:latin typeface="Times New Roman" pitchFamily="18" charset="0"/>
              <a:cs typeface="Times New Roman" pitchFamily="18" charset="0"/>
            </a:endParaRPr>
          </a:p>
        </p:txBody>
      </p:sp>
      <p:sp>
        <p:nvSpPr>
          <p:cNvPr id="3" name="TextBox 2"/>
          <p:cNvSpPr txBox="1"/>
          <p:nvPr/>
        </p:nvSpPr>
        <p:spPr>
          <a:xfrm>
            <a:off x="457200" y="1143000"/>
            <a:ext cx="2743200" cy="1200329"/>
          </a:xfrm>
          <a:prstGeom prst="rect">
            <a:avLst/>
          </a:prstGeom>
          <a:noFill/>
        </p:spPr>
        <p:txBody>
          <a:bodyPr wrap="square" rtlCol="0">
            <a:spAutoFit/>
          </a:bodyPr>
          <a:lstStyle/>
          <a:p>
            <a:pPr algn="r"/>
            <a:r>
              <a:rPr lang="en-US" sz="3600" dirty="0" smtClean="0">
                <a:solidFill>
                  <a:srgbClr val="FFFF00"/>
                </a:solidFill>
                <a:latin typeface="Castellar" pitchFamily="18" charset="0"/>
              </a:rPr>
              <a:t>Evil Spirits</a:t>
            </a:r>
            <a:endParaRPr lang="en-US" sz="3600" dirty="0">
              <a:solidFill>
                <a:srgbClr val="FFFF00"/>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
        <p:nvSpPr>
          <p:cNvPr id="5" name="TextBox 4"/>
          <p:cNvSpPr txBox="1"/>
          <p:nvPr/>
        </p:nvSpPr>
        <p:spPr>
          <a:xfrm>
            <a:off x="457200" y="2415590"/>
            <a:ext cx="2743200" cy="1200329"/>
          </a:xfrm>
          <a:prstGeom prst="rect">
            <a:avLst/>
          </a:prstGeom>
          <a:noFill/>
        </p:spPr>
        <p:txBody>
          <a:bodyPr wrap="square" rtlCol="0">
            <a:spAutoFit/>
          </a:bodyPr>
          <a:lstStyle/>
          <a:p>
            <a:pPr algn="r"/>
            <a:r>
              <a:rPr lang="en-US" sz="3600" dirty="0" smtClean="0">
                <a:solidFill>
                  <a:srgbClr val="FFFF00"/>
                </a:solidFill>
                <a:latin typeface="Castellar" pitchFamily="18" charset="0"/>
              </a:rPr>
              <a:t>Unclean Spirits</a:t>
            </a:r>
            <a:endParaRPr lang="en-US" sz="3600" dirty="0">
              <a:solidFill>
                <a:srgbClr val="FFFF00"/>
              </a:solidFill>
              <a:latin typeface="Castellar" pitchFamily="18" charset="0"/>
            </a:endParaRPr>
          </a:p>
        </p:txBody>
      </p:sp>
      <p:sp>
        <p:nvSpPr>
          <p:cNvPr id="6" name="Right Brace 5"/>
          <p:cNvSpPr/>
          <p:nvPr/>
        </p:nvSpPr>
        <p:spPr>
          <a:xfrm>
            <a:off x="3429000" y="1295400"/>
            <a:ext cx="457200" cy="2895599"/>
          </a:xfrm>
          <a:prstGeom prst="rightBrace">
            <a:avLst/>
          </a:prstGeom>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3967350" y="2152471"/>
            <a:ext cx="4038600" cy="1200329"/>
          </a:xfrm>
          <a:prstGeom prst="rect">
            <a:avLst/>
          </a:prstGeom>
          <a:noFill/>
        </p:spPr>
        <p:txBody>
          <a:bodyPr wrap="square" rtlCol="0">
            <a:spAutoFit/>
          </a:bodyPr>
          <a:lstStyle/>
          <a:p>
            <a:r>
              <a:rPr lang="en-US" sz="3600" dirty="0" smtClean="0">
                <a:solidFill>
                  <a:schemeClr val="bg1"/>
                </a:solidFill>
                <a:latin typeface="Castellar" pitchFamily="18" charset="0"/>
              </a:rPr>
              <a:t>Spiritual boogerheads</a:t>
            </a:r>
            <a:endParaRPr lang="en-US" sz="3600" dirty="0">
              <a:solidFill>
                <a:schemeClr val="bg1"/>
              </a:solidFill>
              <a:latin typeface="Castellar" pitchFamily="18" charset="0"/>
            </a:endParaRPr>
          </a:p>
        </p:txBody>
      </p:sp>
      <p:sp>
        <p:nvSpPr>
          <p:cNvPr id="8" name="TextBox 7"/>
          <p:cNvSpPr txBox="1"/>
          <p:nvPr/>
        </p:nvSpPr>
        <p:spPr>
          <a:xfrm>
            <a:off x="457200" y="4419600"/>
            <a:ext cx="8229600" cy="1200329"/>
          </a:xfrm>
          <a:prstGeom prst="rect">
            <a:avLst/>
          </a:prstGeom>
          <a:noFill/>
        </p:spPr>
        <p:txBody>
          <a:bodyPr wrap="square" rtlCol="0">
            <a:spAutoFit/>
          </a:bodyPr>
          <a:lstStyle/>
          <a:p>
            <a:r>
              <a:rPr lang="en-US" sz="3600" dirty="0" smtClean="0">
                <a:solidFill>
                  <a:schemeClr val="bg1"/>
                </a:solidFill>
                <a:latin typeface="Castellar" pitchFamily="18" charset="0"/>
              </a:rPr>
              <a:t>“Fallen Angel” not found in Scripture</a:t>
            </a:r>
            <a:endParaRPr lang="en-US" sz="3600" dirty="0">
              <a:solidFill>
                <a:schemeClr val="bg1"/>
              </a:solidFill>
              <a:latin typeface="Castellar" pitchFamily="18" charset="0"/>
            </a:endParaRPr>
          </a:p>
        </p:txBody>
      </p:sp>
    </p:spTree>
    <p:extLst>
      <p:ext uri="{BB962C8B-B14F-4D97-AF65-F5344CB8AC3E}">
        <p14:creationId xmlns:p14="http://schemas.microsoft.com/office/powerpoint/2010/main" xmlns="" val="3402267947"/>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6" presetClass="entr" presetSubtype="42"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outHorizontal)">
                                      <p:cBhvr>
                                        <p:cTn id="22" dur="500"/>
                                        <p:tgtEl>
                                          <p:spTgt spid="6"/>
                                        </p:tgtEl>
                                      </p:cBhvr>
                                    </p:animEffect>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animEffect transition="in" filter="fade">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childTnLst>
                          </p:cTn>
                        </p:par>
                        <p:par>
                          <p:cTn id="36" fill="hold">
                            <p:stCondLst>
                              <p:cond delay="500"/>
                            </p:stCondLst>
                            <p:childTnLst>
                              <p:par>
                                <p:cTn id="37" presetID="9" presetClass="emph" presetSubtype="0" grpId="1" nodeType="afterEffect">
                                  <p:stCondLst>
                                    <p:cond delay="0"/>
                                  </p:stCondLst>
                                  <p:childTnLst>
                                    <p:set>
                                      <p:cBhvr rctx="PPT">
                                        <p:cTn id="38" dur="indefinite"/>
                                        <p:tgtEl>
                                          <p:spTgt spid="3"/>
                                        </p:tgtEl>
                                        <p:attrNameLst>
                                          <p:attrName>style.opacity</p:attrName>
                                        </p:attrNameLst>
                                      </p:cBhvr>
                                      <p:to>
                                        <p:strVal val="0.5"/>
                                      </p:to>
                                    </p:set>
                                    <p:animEffect filter="image" prLst="opacity: 0.5">
                                      <p:cBhvr rctx="IE">
                                        <p:cTn id="39" dur="indefinite"/>
                                        <p:tgtEl>
                                          <p:spTgt spid="3"/>
                                        </p:tgtEl>
                                      </p:cBhvr>
                                    </p:animEffect>
                                  </p:childTnLst>
                                </p:cTn>
                              </p:par>
                              <p:par>
                                <p:cTn id="40" presetID="9" presetClass="emph" presetSubtype="0" grpId="1" nodeType="withEffect">
                                  <p:stCondLst>
                                    <p:cond delay="0"/>
                                  </p:stCondLst>
                                  <p:childTnLst>
                                    <p:set>
                                      <p:cBhvr rctx="PPT">
                                        <p:cTn id="41" dur="indefinite"/>
                                        <p:tgtEl>
                                          <p:spTgt spid="5"/>
                                        </p:tgtEl>
                                        <p:attrNameLst>
                                          <p:attrName>style.opacity</p:attrName>
                                        </p:attrNameLst>
                                      </p:cBhvr>
                                      <p:to>
                                        <p:strVal val="0.5"/>
                                      </p:to>
                                    </p:set>
                                    <p:animEffect filter="image" prLst="opacity: 0.5">
                                      <p:cBhvr rctx="IE">
                                        <p:cTn id="42" dur="indefinite"/>
                                        <p:tgtEl>
                                          <p:spTgt spid="5"/>
                                        </p:tgtEl>
                                      </p:cBhvr>
                                    </p:animEffect>
                                  </p:childTnLst>
                                </p:cTn>
                              </p:par>
                              <p:par>
                                <p:cTn id="43" presetID="9" presetClass="emph" presetSubtype="0" grpId="1" nodeType="withEffect">
                                  <p:stCondLst>
                                    <p:cond delay="0"/>
                                  </p:stCondLst>
                                  <p:childTnLst>
                                    <p:set>
                                      <p:cBhvr rctx="PPT">
                                        <p:cTn id="44" dur="indefinite"/>
                                        <p:tgtEl>
                                          <p:spTgt spid="2"/>
                                        </p:tgtEl>
                                        <p:attrNameLst>
                                          <p:attrName>style.opacity</p:attrName>
                                        </p:attrNameLst>
                                      </p:cBhvr>
                                      <p:to>
                                        <p:strVal val="0.5"/>
                                      </p:to>
                                    </p:set>
                                    <p:animEffect filter="image" prLst="opacity: 0.5">
                                      <p:cBhvr rctx="IE">
                                        <p:cTn id="45" dur="indefinite"/>
                                        <p:tgtEl>
                                          <p:spTgt spid="2"/>
                                        </p:tgtEl>
                                      </p:cBhvr>
                                    </p:animEffect>
                                  </p:childTnLst>
                                </p:cTn>
                              </p:par>
                              <p:par>
                                <p:cTn id="46" presetID="9" presetClass="emph" presetSubtype="0" grpId="1" nodeType="withEffect">
                                  <p:stCondLst>
                                    <p:cond delay="0"/>
                                  </p:stCondLst>
                                  <p:childTnLst>
                                    <p:set>
                                      <p:cBhvr rctx="PPT">
                                        <p:cTn id="47" dur="indefinite"/>
                                        <p:tgtEl>
                                          <p:spTgt spid="6"/>
                                        </p:tgtEl>
                                        <p:attrNameLst>
                                          <p:attrName>style.opacity</p:attrName>
                                        </p:attrNameLst>
                                      </p:cBhvr>
                                      <p:to>
                                        <p:strVal val="0.5"/>
                                      </p:to>
                                    </p:set>
                                    <p:animEffect filter="image" prLst="opacity: 0.5">
                                      <p:cBhvr rctx="IE">
                                        <p:cTn id="48" dur="indefinite"/>
                                        <p:tgtEl>
                                          <p:spTgt spid="6"/>
                                        </p:tgtEl>
                                      </p:cBhvr>
                                    </p:animEffect>
                                  </p:childTnLst>
                                </p:cTn>
                              </p:par>
                              <p:par>
                                <p:cTn id="49" presetID="9" presetClass="emph" presetSubtype="0" grpId="1" nodeType="withEffect">
                                  <p:stCondLst>
                                    <p:cond delay="0"/>
                                  </p:stCondLst>
                                  <p:childTnLst>
                                    <p:set>
                                      <p:cBhvr rctx="PPT">
                                        <p:cTn id="50" dur="indefinite"/>
                                        <p:tgtEl>
                                          <p:spTgt spid="7"/>
                                        </p:tgtEl>
                                        <p:attrNameLst>
                                          <p:attrName>style.opacity</p:attrName>
                                        </p:attrNameLst>
                                      </p:cBhvr>
                                      <p:to>
                                        <p:strVal val="0.5"/>
                                      </p:to>
                                    </p:set>
                                    <p:animEffect filter="image" prLst="opacity: 0.5">
                                      <p:cBhvr rctx="IE">
                                        <p:cTn id="51" dur="indefinite"/>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5" grpId="0"/>
      <p:bldP spid="5" grpId="1"/>
      <p:bldP spid="6" grpId="0" animBg="1"/>
      <p:bldP spid="6" grpId="1" animBg="1"/>
      <p:bldP spid="7" grpId="0"/>
      <p:bldP spid="7" grpId="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867654385"/>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632311"/>
          </a:xfrm>
          <a:prstGeom prst="rect">
            <a:avLst/>
          </a:prstGeom>
          <a:noFill/>
        </p:spPr>
        <p:txBody>
          <a:bodyPr wrap="square" rtlCol="0">
            <a:spAutoFit/>
          </a:bodyPr>
          <a:lstStyle/>
          <a:p>
            <a:r>
              <a:rPr lang="en-US" sz="3600" dirty="0"/>
              <a:t>Matt 9:32-33 ~ </a:t>
            </a:r>
            <a:r>
              <a:rPr lang="en-US" sz="3600" baseline="30000" dirty="0"/>
              <a:t>32</a:t>
            </a:r>
            <a:r>
              <a:rPr lang="en-US" sz="3600" dirty="0"/>
              <a:t> </a:t>
            </a:r>
            <a:r>
              <a:rPr lang="en-US" sz="3600" dirty="0">
                <a:solidFill>
                  <a:srgbClr val="FFFF00"/>
                </a:solidFill>
              </a:rPr>
              <a:t>As they went out, behold, they brought to Him a man, mute and demon-possessed. </a:t>
            </a:r>
            <a:r>
              <a:rPr lang="en-US" sz="3600" baseline="30000" dirty="0"/>
              <a:t>33</a:t>
            </a:r>
            <a:r>
              <a:rPr lang="en-US" sz="3600" dirty="0"/>
              <a:t> </a:t>
            </a:r>
            <a:r>
              <a:rPr lang="en-US" sz="3600" dirty="0">
                <a:solidFill>
                  <a:srgbClr val="FFFF00"/>
                </a:solidFill>
              </a:rPr>
              <a:t>And when the demon was cast out, the mute spoke. And the multitudes marveled, saying, "It was never seen like this in Israel!"</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715870600"/>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058271804"/>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
        <p:nvSpPr>
          <p:cNvPr id="5" name="Rectangle 4"/>
          <p:cNvSpPr/>
          <p:nvPr/>
        </p:nvSpPr>
        <p:spPr>
          <a:xfrm>
            <a:off x="7543800" y="2233412"/>
            <a:ext cx="990600" cy="600164"/>
          </a:xfrm>
          <a:prstGeom prst="rect">
            <a:avLst/>
          </a:prstGeom>
          <a:solidFill>
            <a:srgbClr val="EEECE1">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65116" y="2766950"/>
            <a:ext cx="7231083" cy="600164"/>
          </a:xfrm>
          <a:prstGeom prst="rect">
            <a:avLst/>
          </a:prstGeom>
          <a:solidFill>
            <a:srgbClr val="EEECE1">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57201" y="3321661"/>
            <a:ext cx="6705600" cy="600164"/>
          </a:xfrm>
          <a:prstGeom prst="rect">
            <a:avLst/>
          </a:prstGeom>
          <a:solidFill>
            <a:srgbClr val="EEECE1">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57201" y="3861986"/>
            <a:ext cx="2438400" cy="600164"/>
          </a:xfrm>
          <a:prstGeom prst="rect">
            <a:avLst/>
          </a:prstGeom>
          <a:solidFill>
            <a:srgbClr val="EEECE1">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57200" y="1143000"/>
            <a:ext cx="8229600" cy="3416320"/>
          </a:xfrm>
          <a:prstGeom prst="rect">
            <a:avLst/>
          </a:prstGeom>
          <a:noFill/>
        </p:spPr>
        <p:txBody>
          <a:bodyPr wrap="square" rtlCol="0">
            <a:spAutoFit/>
          </a:bodyPr>
          <a:lstStyle/>
          <a:p>
            <a:r>
              <a:rPr lang="en-US" sz="3600" dirty="0"/>
              <a:t>1 John 4:4 ~ </a:t>
            </a:r>
            <a:r>
              <a:rPr lang="en-US" sz="3600" dirty="0">
                <a:solidFill>
                  <a:srgbClr val="FFFF00"/>
                </a:solidFill>
              </a:rPr>
              <a:t>You are of God, little children, and have overcome them, because He who is in you is greater than he who is in the world.</a:t>
            </a:r>
          </a:p>
        </p:txBody>
      </p:sp>
    </p:spTree>
    <p:extLst>
      <p:ext uri="{BB962C8B-B14F-4D97-AF65-F5344CB8AC3E}">
        <p14:creationId xmlns:p14="http://schemas.microsoft.com/office/powerpoint/2010/main" xmlns="" val="1792436679"/>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par>
                          <p:cTn id="22" fill="hold">
                            <p:stCondLst>
                              <p:cond delay="1000"/>
                            </p:stCondLst>
                            <p:childTnLst>
                              <p:par>
                                <p:cTn id="23" presetID="53" presetClass="entr" presetSubtype="16" fill="hold" grpId="0" nodeType="afterEffect">
                                  <p:stCondLst>
                                    <p:cond delay="150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childTnLst>
                          </p:cTn>
                        </p:par>
                        <p:par>
                          <p:cTn id="28" fill="hold">
                            <p:stCondLst>
                              <p:cond delay="3000"/>
                            </p:stCondLst>
                            <p:childTnLst>
                              <p:par>
                                <p:cTn id="29" presetID="53" presetClass="entr" presetSubtype="16" fill="hold" grpId="0" nodeType="afterEffect">
                                  <p:stCondLst>
                                    <p:cond delay="150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Effect transition="in" filter="fade">
                                      <p:cBhvr>
                                        <p:cTn id="3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5:1-20</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792305923"/>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Mark">
  <a:themeElements>
    <a:clrScheme name="Mark">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ark">
      <a:majorFont>
        <a:latin typeface="Castellar"/>
        <a:ea typeface=""/>
        <a:cs typeface=""/>
      </a:majorFont>
      <a:minorFont>
        <a:latin typeface="Castellar"/>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600" dirty="0">
            <a:solidFill>
              <a:srgbClr val="FFFF00"/>
            </a:solidFill>
            <a:latin typeface="Castellar" pitchFamily="18"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Mark</Template>
  <TotalTime>3446</TotalTime>
  <Words>500</Words>
  <Application>Microsoft Office PowerPoint</Application>
  <PresentationFormat>On-screen Show (4:3)</PresentationFormat>
  <Paragraphs>69</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Castellar</vt:lpstr>
      <vt:lpstr>Times New Roman</vt:lpstr>
      <vt:lpstr>Arial Rounded MT Bold</vt:lpstr>
      <vt:lpstr>Mark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31</cp:revision>
  <dcterms:created xsi:type="dcterms:W3CDTF">2012-03-15T12:08:21Z</dcterms:created>
  <dcterms:modified xsi:type="dcterms:W3CDTF">2012-03-19T19:29:13Z</dcterms:modified>
</cp:coreProperties>
</file>