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sldIdLst>
    <p:sldId id="261" r:id="rId2"/>
    <p:sldId id="276" r:id="rId3"/>
    <p:sldId id="277" r:id="rId4"/>
    <p:sldId id="274" r:id="rId5"/>
    <p:sldId id="275" r:id="rId6"/>
    <p:sldId id="258" r:id="rId7"/>
    <p:sldId id="257" r:id="rId8"/>
    <p:sldId id="272" r:id="rId9"/>
    <p:sldId id="273" r:id="rId10"/>
    <p:sldId id="278" r:id="rId11"/>
    <p:sldId id="279" r:id="rId12"/>
    <p:sldId id="263" r:id="rId13"/>
    <p:sldId id="262" r:id="rId14"/>
    <p:sldId id="264" r:id="rId15"/>
    <p:sldId id="265" r:id="rId16"/>
    <p:sldId id="266" r:id="rId17"/>
    <p:sldId id="267" r:id="rId18"/>
    <p:sldId id="268" r:id="rId19"/>
    <p:sldId id="269" r:id="rId20"/>
    <p:sldId id="270" r:id="rId21"/>
    <p:sldId id="271" r:id="rId22"/>
  </p:sldIdLst>
  <p:sldSz cx="9144000" cy="6858000" type="screen4x3"/>
  <p:notesSz cx="6858000" cy="9144000"/>
  <p:embeddedFontLst>
    <p:embeddedFont>
      <p:font typeface="Castellar" pitchFamily="18" charset="0"/>
      <p:regular r:id="rId24"/>
    </p:embeddedFont>
    <p:embeddedFont>
      <p:font typeface="Caligula"/>
      <p:regular r:id="rId25"/>
    </p:embeddedFont>
    <p:embeddedFont>
      <p:font typeface="Commercial-Script"/>
      <p:regular r:id="rId26"/>
    </p:embeddedFont>
    <p:embeddedFont>
      <p:font typeface="Calibri" pitchFamily="34" charset="0"/>
      <p:regular r:id="rId27"/>
      <p:bold r:id="rId28"/>
      <p:italic r:id="rId29"/>
      <p:boldItalic r:id="rId3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85D8A"/>
    <a:srgbClr val="EEECE1"/>
    <a:srgbClr val="4F6228"/>
    <a:srgbClr val="FFFF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016" y="-10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79BDF-2013-4A25-8B19-8DFBD5E883DF}" type="datetimeFigureOut">
              <a:rPr lang="en-US" smtClean="0"/>
              <a:pPr/>
              <a:t>2/28/2012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793B09-F00F-4E25-B032-D5AD0F49F8EA}" type="slidenum">
              <a:rPr lang="en-US" smtClean="0"/>
              <a:pPr/>
              <a:t>‹#›</a:t>
            </a:fld>
            <a:endParaRPr lang="en-US"/>
          </a:p>
        </p:txBody>
      </p:sp>
    </p:spTree>
    <p:extLst>
      <p:ext uri="{BB962C8B-B14F-4D97-AF65-F5344CB8AC3E}">
        <p14:creationId xmlns:p14="http://schemas.microsoft.com/office/powerpoint/2010/main" xmlns="" val="414350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93B09-F00F-4E25-B032-D5AD0F49F8EA}" type="slidenum">
              <a:rPr lang="en-US" smtClean="0"/>
              <a:pPr/>
              <a:t>2</a:t>
            </a:fld>
            <a:endParaRPr lang="en-US"/>
          </a:p>
        </p:txBody>
      </p:sp>
    </p:spTree>
    <p:extLst>
      <p:ext uri="{BB962C8B-B14F-4D97-AF65-F5344CB8AC3E}">
        <p14:creationId xmlns:p14="http://schemas.microsoft.com/office/powerpoint/2010/main" xmlns="" val="232770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2/28/2012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2/28/2012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2/28/2012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434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3:7-35</a:t>
            </a:r>
            <a:endParaRPr lang="en-US" sz="6000" dirty="0">
              <a:solidFill>
                <a:schemeClr val="bg1"/>
              </a:solidFill>
              <a:latin typeface="Castellar" pitchFamily="18" charset="0"/>
            </a:endParaRPr>
          </a:p>
        </p:txBody>
      </p:sp>
      <p:grpSp>
        <p:nvGrpSpPr>
          <p:cNvPr id="34" name="Group 33"/>
          <p:cNvGrpSpPr/>
          <p:nvPr/>
        </p:nvGrpSpPr>
        <p:grpSpPr>
          <a:xfrm>
            <a:off x="73348" y="4053114"/>
            <a:ext cx="59464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dirty="0" smtClean="0">
                  <a:solidFill>
                    <a:srgbClr val="D8CFB4"/>
                  </a:solidFill>
                  <a:latin typeface="Castellar" pitchFamily="18" charset="0"/>
                </a:rPr>
                <a:t>A CD of this message will be available (free of charge) immediately following today's message</a:t>
              </a:r>
              <a:endParaRPr lang="en-US" sz="2000" dirty="0">
                <a:solidFill>
                  <a:srgbClr val="D8CFB4"/>
                </a:solidFill>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dirty="0" smtClean="0">
                  <a:solidFill>
                    <a:srgbClr val="D8CFB4"/>
                  </a:solidFill>
                  <a:latin typeface="Castellar" pitchFamily="18" charset="0"/>
                </a:rPr>
                <a:t>This message will be available via podcast later this week at calvaryokc.com</a:t>
              </a:r>
              <a:endParaRPr lang="en-US" sz="2000" dirty="0">
                <a:solidFill>
                  <a:srgbClr val="D8CFB4"/>
                </a:solidFill>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solidFill>
                  <a:srgbClr val="FFFF00"/>
                </a:solidFill>
              </a:rPr>
              <a:t>Sent … out </a:t>
            </a:r>
            <a:r>
              <a:rPr lang="en-US" sz="3600" dirty="0"/>
              <a:t>~ </a:t>
            </a:r>
            <a:r>
              <a:rPr lang="en-US" sz="3600" b="1" i="1" dirty="0" err="1">
                <a:solidFill>
                  <a:srgbClr val="FFFF00"/>
                </a:solidFill>
                <a:latin typeface="Times New Roman" pitchFamily="18" charset="0"/>
                <a:cs typeface="Times New Roman" pitchFamily="18" charset="0"/>
              </a:rPr>
              <a:t>apostellō</a:t>
            </a:r>
            <a:r>
              <a:rPr lang="en-US" sz="3600" dirty="0"/>
              <a:t> – </a:t>
            </a:r>
            <a:r>
              <a:rPr lang="en-US" sz="3600" b="1" i="1" dirty="0" err="1">
                <a:solidFill>
                  <a:srgbClr val="FFFF00"/>
                </a:solidFill>
                <a:latin typeface="Times New Roman" pitchFamily="18" charset="0"/>
                <a:cs typeface="Times New Roman" pitchFamily="18" charset="0"/>
              </a:rPr>
              <a:t>apo</a:t>
            </a:r>
            <a:r>
              <a:rPr lang="en-US" sz="3600" dirty="0">
                <a:solidFill>
                  <a:srgbClr val="FFFF00"/>
                </a:solidFill>
              </a:rPr>
              <a:t> </a:t>
            </a:r>
            <a:r>
              <a:rPr lang="en-US" sz="3600" dirty="0"/>
              <a:t>(</a:t>
            </a:r>
            <a:r>
              <a:rPr lang="en-US" sz="3600" i="1" dirty="0"/>
              <a:t>away from</a:t>
            </a:r>
            <a:r>
              <a:rPr lang="en-US" sz="3600" dirty="0"/>
              <a:t>) + </a:t>
            </a:r>
            <a:r>
              <a:rPr lang="en-US" sz="3600" b="1" i="1" dirty="0" err="1">
                <a:solidFill>
                  <a:srgbClr val="FFFF00"/>
                </a:solidFill>
                <a:latin typeface="Times New Roman" pitchFamily="18" charset="0"/>
                <a:cs typeface="Times New Roman" pitchFamily="18" charset="0"/>
              </a:rPr>
              <a:t>stellō</a:t>
            </a:r>
            <a:r>
              <a:rPr lang="en-US" sz="3600" dirty="0">
                <a:solidFill>
                  <a:srgbClr val="FFFF00"/>
                </a:solidFill>
              </a:rPr>
              <a:t> </a:t>
            </a:r>
            <a:r>
              <a:rPr lang="en-US" sz="3600" dirty="0"/>
              <a:t>(</a:t>
            </a:r>
            <a:r>
              <a:rPr lang="en-US" sz="3600" i="1" dirty="0"/>
              <a:t>to set, place or arrange in order</a:t>
            </a:r>
            <a:r>
              <a:rPr lang="en-US" sz="3600" dirty="0"/>
              <a:t>)</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48722148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82053087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solidFill>
                  <a:srgbClr val="FFFF00"/>
                </a:solidFill>
              </a:rPr>
              <a:t>Peter</a:t>
            </a:r>
            <a:r>
              <a:rPr lang="en-US" sz="3600" dirty="0"/>
              <a:t> ~ "ready, fire, aim"</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
        <p:nvSpPr>
          <p:cNvPr id="6" name="TextBox 5"/>
          <p:cNvSpPr txBox="1"/>
          <p:nvPr/>
        </p:nvSpPr>
        <p:spPr>
          <a:xfrm>
            <a:off x="457200" y="1756444"/>
            <a:ext cx="8229600" cy="646331"/>
          </a:xfrm>
          <a:prstGeom prst="rect">
            <a:avLst/>
          </a:prstGeom>
          <a:noFill/>
        </p:spPr>
        <p:txBody>
          <a:bodyPr wrap="square" rtlCol="0">
            <a:spAutoFit/>
          </a:bodyPr>
          <a:lstStyle/>
          <a:p>
            <a:r>
              <a:rPr lang="en-US" sz="3600" dirty="0">
                <a:solidFill>
                  <a:srgbClr val="FFFF00"/>
                </a:solidFill>
              </a:rPr>
              <a:t>Bartholomew</a:t>
            </a:r>
            <a:r>
              <a:rPr lang="en-US" sz="3600" dirty="0"/>
              <a:t> ~ </a:t>
            </a:r>
            <a:r>
              <a:rPr lang="en-US" sz="3600" dirty="0" smtClean="0">
                <a:solidFill>
                  <a:srgbClr val="FFFF00"/>
                </a:solidFill>
              </a:rPr>
              <a:t>Nathaniel</a:t>
            </a:r>
            <a:endParaRPr lang="en-US" sz="3600" dirty="0">
              <a:solidFill>
                <a:srgbClr val="FFFF00"/>
              </a:solidFill>
              <a:latin typeface="Castellar" pitchFamily="18" charset="0"/>
            </a:endParaRPr>
          </a:p>
        </p:txBody>
      </p:sp>
      <p:sp>
        <p:nvSpPr>
          <p:cNvPr id="7" name="TextBox 6"/>
          <p:cNvSpPr txBox="1"/>
          <p:nvPr/>
        </p:nvSpPr>
        <p:spPr>
          <a:xfrm>
            <a:off x="457200" y="2389794"/>
            <a:ext cx="8229600" cy="646331"/>
          </a:xfrm>
          <a:prstGeom prst="rect">
            <a:avLst/>
          </a:prstGeom>
          <a:noFill/>
        </p:spPr>
        <p:txBody>
          <a:bodyPr wrap="square" rtlCol="0">
            <a:spAutoFit/>
          </a:bodyPr>
          <a:lstStyle/>
          <a:p>
            <a:r>
              <a:rPr lang="en-US" sz="3600" dirty="0">
                <a:solidFill>
                  <a:srgbClr val="FFFF00"/>
                </a:solidFill>
              </a:rPr>
              <a:t>Matthew</a:t>
            </a:r>
            <a:r>
              <a:rPr lang="en-US" sz="3600" dirty="0"/>
              <a:t> ~ </a:t>
            </a:r>
            <a:r>
              <a:rPr lang="en-US" sz="3600" dirty="0" smtClean="0">
                <a:solidFill>
                  <a:srgbClr val="FFFF00"/>
                </a:solidFill>
              </a:rPr>
              <a:t>Levi</a:t>
            </a:r>
            <a:endParaRPr lang="en-US" sz="3600" dirty="0">
              <a:solidFill>
                <a:srgbClr val="FFFF00"/>
              </a:solidFill>
            </a:endParaRPr>
          </a:p>
        </p:txBody>
      </p:sp>
      <p:sp>
        <p:nvSpPr>
          <p:cNvPr id="8" name="TextBox 7"/>
          <p:cNvSpPr txBox="1"/>
          <p:nvPr/>
        </p:nvSpPr>
        <p:spPr>
          <a:xfrm>
            <a:off x="457200" y="2990671"/>
            <a:ext cx="8229600" cy="1200329"/>
          </a:xfrm>
          <a:prstGeom prst="rect">
            <a:avLst/>
          </a:prstGeom>
          <a:noFill/>
        </p:spPr>
        <p:txBody>
          <a:bodyPr wrap="square" rtlCol="0">
            <a:spAutoFit/>
          </a:bodyPr>
          <a:lstStyle/>
          <a:p>
            <a:r>
              <a:rPr lang="en-US" sz="3600" dirty="0">
                <a:solidFill>
                  <a:srgbClr val="FFFF00"/>
                </a:solidFill>
              </a:rPr>
              <a:t>James…Alphaeus</a:t>
            </a:r>
            <a:r>
              <a:rPr lang="en-US" sz="3600" dirty="0"/>
              <a:t> ~ </a:t>
            </a:r>
            <a:r>
              <a:rPr lang="en-US" sz="3600" dirty="0">
                <a:solidFill>
                  <a:srgbClr val="FFFF00"/>
                </a:solidFill>
              </a:rPr>
              <a:t>James the Less</a:t>
            </a:r>
          </a:p>
        </p:txBody>
      </p:sp>
      <p:sp>
        <p:nvSpPr>
          <p:cNvPr id="9" name="TextBox 8"/>
          <p:cNvSpPr txBox="1"/>
          <p:nvPr/>
        </p:nvSpPr>
        <p:spPr>
          <a:xfrm>
            <a:off x="457200" y="4155375"/>
            <a:ext cx="8229600" cy="1200329"/>
          </a:xfrm>
          <a:prstGeom prst="rect">
            <a:avLst/>
          </a:prstGeom>
          <a:noFill/>
        </p:spPr>
        <p:txBody>
          <a:bodyPr wrap="square" rtlCol="0">
            <a:spAutoFit/>
          </a:bodyPr>
          <a:lstStyle/>
          <a:p>
            <a:r>
              <a:rPr lang="en-US" sz="3600" dirty="0">
                <a:solidFill>
                  <a:srgbClr val="FFFF00"/>
                </a:solidFill>
              </a:rPr>
              <a:t>Thaddaeus</a:t>
            </a:r>
            <a:r>
              <a:rPr lang="en-US" sz="3600" dirty="0"/>
              <a:t> ~ </a:t>
            </a:r>
            <a:r>
              <a:rPr lang="en-US" sz="3600" dirty="0">
                <a:solidFill>
                  <a:srgbClr val="FFFF00"/>
                </a:solidFill>
              </a:rPr>
              <a:t>Judas, not </a:t>
            </a:r>
            <a:r>
              <a:rPr lang="en-US" sz="3600" dirty="0" smtClean="0">
                <a:solidFill>
                  <a:srgbClr val="FFFF00"/>
                </a:solidFill>
              </a:rPr>
              <a:t>Iscariot </a:t>
            </a:r>
            <a:r>
              <a:rPr lang="en-US" sz="3600" dirty="0" smtClean="0"/>
              <a:t>(</a:t>
            </a:r>
            <a:r>
              <a:rPr lang="en-US" sz="3600" dirty="0" smtClean="0">
                <a:solidFill>
                  <a:srgbClr val="FFFF00"/>
                </a:solidFill>
              </a:rPr>
              <a:t>Lebbaeus</a:t>
            </a:r>
            <a:r>
              <a:rPr lang="en-US" sz="3600" dirty="0" smtClean="0"/>
              <a:t>)</a:t>
            </a:r>
            <a:endParaRPr lang="en-US" sz="3600" dirty="0">
              <a:solidFill>
                <a:srgbClr val="FFFF00"/>
              </a:solidFill>
            </a:endParaRPr>
          </a:p>
        </p:txBody>
      </p:sp>
      <p:sp>
        <p:nvSpPr>
          <p:cNvPr id="10" name="TextBox 9"/>
          <p:cNvSpPr txBox="1"/>
          <p:nvPr/>
        </p:nvSpPr>
        <p:spPr>
          <a:xfrm>
            <a:off x="457200" y="5300421"/>
            <a:ext cx="8229600" cy="1200329"/>
          </a:xfrm>
          <a:prstGeom prst="rect">
            <a:avLst/>
          </a:prstGeom>
          <a:noFill/>
        </p:spPr>
        <p:txBody>
          <a:bodyPr wrap="square" rtlCol="0">
            <a:spAutoFit/>
          </a:bodyPr>
          <a:lstStyle/>
          <a:p>
            <a:r>
              <a:rPr lang="en-US" sz="3600" dirty="0">
                <a:solidFill>
                  <a:srgbClr val="FFFF00"/>
                </a:solidFill>
              </a:rPr>
              <a:t>Cananite</a:t>
            </a:r>
            <a:r>
              <a:rPr lang="en-US" sz="3600" dirty="0"/>
              <a:t>, better – </a:t>
            </a:r>
            <a:r>
              <a:rPr lang="en-US" sz="3600" dirty="0">
                <a:solidFill>
                  <a:srgbClr val="FFFF00"/>
                </a:solidFill>
              </a:rPr>
              <a:t>Zealot</a:t>
            </a:r>
            <a:r>
              <a:rPr lang="en-US" sz="3600" dirty="0"/>
              <a:t>, as in NASB and NIV</a:t>
            </a:r>
            <a:endParaRPr lang="en-US" sz="3600" dirty="0">
              <a:solidFill>
                <a:srgbClr val="FFFF00"/>
              </a:solidFill>
            </a:endParaRPr>
          </a:p>
        </p:txBody>
      </p:sp>
    </p:spTree>
    <p:extLst>
      <p:ext uri="{BB962C8B-B14F-4D97-AF65-F5344CB8AC3E}">
        <p14:creationId xmlns:p14="http://schemas.microsoft.com/office/powerpoint/2010/main" xmlns="" val="3741104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1" nodeType="afterEffect">
                                  <p:stCondLst>
                                    <p:cond delay="0"/>
                                  </p:stCondLst>
                                  <p:childTnLst>
                                    <p:set>
                                      <p:cBhvr rctx="PPT">
                                        <p:cTn id="27" dur="indefinite"/>
                                        <p:tgtEl>
                                          <p:spTgt spid="6"/>
                                        </p:tgtEl>
                                        <p:attrNameLst>
                                          <p:attrName>style.opacity</p:attrName>
                                        </p:attrNameLst>
                                      </p:cBhvr>
                                      <p:to>
                                        <p:strVal val="0.5"/>
                                      </p:to>
                                    </p:set>
                                    <p:animEffect filter="image" prLst="opacity: 0.5">
                                      <p:cBhvr rctx="IE">
                                        <p:cTn id="28" dur="indefinite"/>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7"/>
                                        </p:tgtEl>
                                        <p:attrNameLst>
                                          <p:attrName>style.opacity</p:attrName>
                                        </p:attrNameLst>
                                      </p:cBhvr>
                                      <p:to>
                                        <p:strVal val="0.5"/>
                                      </p:to>
                                    </p:set>
                                    <p:animEffect filter="image" prLst="opacity: 0.5">
                                      <p:cBhvr rctx="IE">
                                        <p:cTn id="38" dur="indefinite"/>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9" presetClass="emph" presetSubtype="0" grpId="1" nodeType="afterEffect">
                                  <p:stCondLst>
                                    <p:cond delay="0"/>
                                  </p:stCondLst>
                                  <p:childTnLst>
                                    <p:set>
                                      <p:cBhvr rctx="PPT">
                                        <p:cTn id="47" dur="indefinite"/>
                                        <p:tgtEl>
                                          <p:spTgt spid="8"/>
                                        </p:tgtEl>
                                        <p:attrNameLst>
                                          <p:attrName>style.opacity</p:attrName>
                                        </p:attrNameLst>
                                      </p:cBhvr>
                                      <p:to>
                                        <p:strVal val="0.5"/>
                                      </p:to>
                                    </p:set>
                                    <p:animEffect filter="image" prLst="opacity: 0.5">
                                      <p:cBhvr rctx="IE">
                                        <p:cTn id="48" dur="indefinite"/>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childTnLst>
                                </p:cTn>
                              </p:par>
                            </p:childTnLst>
                          </p:cTn>
                        </p:par>
                        <p:par>
                          <p:cTn id="55" fill="hold">
                            <p:stCondLst>
                              <p:cond delay="500"/>
                            </p:stCondLst>
                            <p:childTnLst>
                              <p:par>
                                <p:cTn id="56" presetID="9" presetClass="emph" presetSubtype="0" grpId="1" nodeType="afterEffect">
                                  <p:stCondLst>
                                    <p:cond delay="0"/>
                                  </p:stCondLst>
                                  <p:childTnLst>
                                    <p:set>
                                      <p:cBhvr rctx="PPT">
                                        <p:cTn id="57" dur="indefinite"/>
                                        <p:tgtEl>
                                          <p:spTgt spid="9"/>
                                        </p:tgtEl>
                                        <p:attrNameLst>
                                          <p:attrName>style.opacity</p:attrName>
                                        </p:attrNameLst>
                                      </p:cBhvr>
                                      <p:to>
                                        <p:strVal val="0.5"/>
                                      </p:to>
                                    </p:set>
                                    <p:animEffect filter="image" prLst="opacity: 0.5">
                                      <p:cBhvr rctx="IE">
                                        <p:cTn id="58"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P spid="7" grpId="0"/>
      <p:bldP spid="7" grpId="1"/>
      <p:bldP spid="8" grpId="0"/>
      <p:bldP spid="8" grpId="1"/>
      <p:bldP spid="9" grpId="0"/>
      <p:bldP spid="9" grpId="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56146953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smtClean="0">
                <a:solidFill>
                  <a:srgbClr val="FFFF00"/>
                </a:solidFill>
              </a:rPr>
              <a:t>Appoint </a:t>
            </a:r>
            <a:r>
              <a:rPr lang="en-US" sz="3600" dirty="0" smtClean="0">
                <a:solidFill>
                  <a:schemeClr val="bg1"/>
                </a:solidFill>
              </a:rPr>
              <a:t>(v. 14) ~ </a:t>
            </a:r>
            <a:r>
              <a:rPr lang="en-US" sz="3600" b="1" i="1" dirty="0" err="1" smtClean="0">
                <a:solidFill>
                  <a:srgbClr val="FFFF00"/>
                </a:solidFill>
                <a:latin typeface="Times New Roman" pitchFamily="18" charset="0"/>
                <a:cs typeface="Times New Roman" pitchFamily="18" charset="0"/>
              </a:rPr>
              <a:t>Poieō</a:t>
            </a:r>
            <a:r>
              <a:rPr lang="en-US" sz="3600" dirty="0" smtClean="0">
                <a:solidFill>
                  <a:srgbClr val="FFFF00"/>
                </a:solidFill>
              </a:rPr>
              <a:t> </a:t>
            </a:r>
            <a:r>
              <a:rPr lang="en-US" sz="3600" dirty="0" smtClean="0">
                <a:solidFill>
                  <a:schemeClr val="bg1"/>
                </a:solidFill>
              </a:rPr>
              <a:t>– </a:t>
            </a:r>
            <a:r>
              <a:rPr lang="en-US" sz="3600" i="1" dirty="0" smtClean="0">
                <a:solidFill>
                  <a:schemeClr val="bg1"/>
                </a:solidFill>
              </a:rPr>
              <a:t>to make</a:t>
            </a:r>
            <a:endParaRPr lang="en-US" sz="3600" i="1"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76782196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75063823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solidFill>
                  <a:srgbClr val="FFFF00"/>
                </a:solidFill>
              </a:rPr>
              <a:t>Own people </a:t>
            </a:r>
            <a:r>
              <a:rPr lang="en-US" sz="3600" dirty="0"/>
              <a:t>~ KJV – </a:t>
            </a:r>
            <a:r>
              <a:rPr lang="en-US" sz="3600" dirty="0">
                <a:solidFill>
                  <a:srgbClr val="FFFF00"/>
                </a:solidFill>
              </a:rPr>
              <a:t>friends</a:t>
            </a:r>
            <a:r>
              <a:rPr lang="en-US" sz="3600" dirty="0"/>
              <a:t>; </a:t>
            </a:r>
            <a:r>
              <a:rPr lang="en-US" sz="3600" cap="small" dirty="0"/>
              <a:t>NIV</a:t>
            </a:r>
            <a:r>
              <a:rPr lang="en-US" sz="3600" dirty="0"/>
              <a:t> – </a:t>
            </a:r>
            <a:r>
              <a:rPr lang="en-US" sz="3600" dirty="0">
                <a:solidFill>
                  <a:srgbClr val="FFFF00"/>
                </a:solidFill>
              </a:rPr>
              <a:t>family</a:t>
            </a:r>
            <a:endParaRPr lang="en-US" sz="3600" i="1"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
        <p:nvSpPr>
          <p:cNvPr id="3" name="TextBox 2"/>
          <p:cNvSpPr txBox="1"/>
          <p:nvPr/>
        </p:nvSpPr>
        <p:spPr>
          <a:xfrm>
            <a:off x="685800" y="2269175"/>
            <a:ext cx="8001000" cy="1200329"/>
          </a:xfrm>
          <a:prstGeom prst="rect">
            <a:avLst/>
          </a:prstGeom>
          <a:noFill/>
        </p:spPr>
        <p:txBody>
          <a:bodyPr wrap="square" rtlCol="0">
            <a:spAutoFit/>
          </a:bodyPr>
          <a:lstStyle/>
          <a:p>
            <a:pPr marL="344488" indent="-344488">
              <a:buFont typeface="Arial" pitchFamily="34" charset="0"/>
              <a:buChar char="•"/>
            </a:pPr>
            <a:r>
              <a:rPr lang="en-US" sz="3600" dirty="0" smtClean="0">
                <a:solidFill>
                  <a:schemeClr val="bg1"/>
                </a:solidFill>
                <a:latin typeface="Castellar" pitchFamily="18" charset="0"/>
              </a:rPr>
              <a:t> Literally, </a:t>
            </a:r>
            <a:r>
              <a:rPr lang="en-US" sz="3600" i="1" dirty="0" smtClean="0">
                <a:solidFill>
                  <a:schemeClr val="bg1"/>
                </a:solidFill>
                <a:latin typeface="Castellar" pitchFamily="18" charset="0"/>
              </a:rPr>
              <a:t>The ones of him</a:t>
            </a:r>
            <a:endParaRPr lang="en-US" sz="3600" i="1" dirty="0">
              <a:solidFill>
                <a:schemeClr val="bg1"/>
              </a:solidFill>
              <a:latin typeface="Castellar" pitchFamily="18" charset="0"/>
            </a:endParaRPr>
          </a:p>
        </p:txBody>
      </p:sp>
    </p:spTree>
    <p:extLst>
      <p:ext uri="{BB962C8B-B14F-4D97-AF65-F5344CB8AC3E}">
        <p14:creationId xmlns:p14="http://schemas.microsoft.com/office/powerpoint/2010/main" xmlns="" val="33697170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47020324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305800" cy="1200329"/>
          </a:xfrm>
          <a:prstGeom prst="rect">
            <a:avLst/>
          </a:prstGeom>
          <a:noFill/>
        </p:spPr>
        <p:txBody>
          <a:bodyPr wrap="square" rtlCol="0">
            <a:spAutoFit/>
          </a:bodyPr>
          <a:lstStyle/>
          <a:p>
            <a:r>
              <a:rPr lang="en-US" sz="3600" dirty="0">
                <a:solidFill>
                  <a:srgbClr val="FFFF00"/>
                </a:solidFill>
              </a:rPr>
              <a:t>Parables</a:t>
            </a:r>
            <a:r>
              <a:rPr lang="en-US" sz="3600" dirty="0"/>
              <a:t> ~ </a:t>
            </a:r>
            <a:r>
              <a:rPr lang="en-US" sz="3600" b="1" i="1" dirty="0" err="1">
                <a:solidFill>
                  <a:srgbClr val="FFFF00"/>
                </a:solidFill>
                <a:latin typeface="Times New Roman" pitchFamily="18" charset="0"/>
                <a:cs typeface="Times New Roman" pitchFamily="18" charset="0"/>
              </a:rPr>
              <a:t>para</a:t>
            </a:r>
            <a:r>
              <a:rPr lang="en-US" sz="3600" dirty="0">
                <a:solidFill>
                  <a:srgbClr val="FFFF00"/>
                </a:solidFill>
              </a:rPr>
              <a:t> </a:t>
            </a:r>
            <a:r>
              <a:rPr lang="en-US" sz="3600" dirty="0"/>
              <a:t>(</a:t>
            </a:r>
            <a:r>
              <a:rPr lang="en-US" sz="3600" i="1" dirty="0"/>
              <a:t>with, </a:t>
            </a:r>
            <a:r>
              <a:rPr lang="en-US" sz="3600" i="1" dirty="0" smtClean="0"/>
              <a:t>alongside </a:t>
            </a:r>
            <a:r>
              <a:rPr lang="en-US" sz="3600" dirty="0" smtClean="0"/>
              <a:t>) </a:t>
            </a:r>
            <a:r>
              <a:rPr lang="en-US" sz="3600" dirty="0"/>
              <a:t>+ </a:t>
            </a:r>
            <a:r>
              <a:rPr lang="en-US" sz="3600" b="1" i="1" dirty="0" err="1">
                <a:solidFill>
                  <a:srgbClr val="FFFF00"/>
                </a:solidFill>
                <a:latin typeface="Times New Roman" pitchFamily="18" charset="0"/>
                <a:cs typeface="Times New Roman" pitchFamily="18" charset="0"/>
              </a:rPr>
              <a:t>ballō</a:t>
            </a:r>
            <a:r>
              <a:rPr lang="en-US" sz="3600" dirty="0">
                <a:solidFill>
                  <a:srgbClr val="FFFF00"/>
                </a:solidFill>
              </a:rPr>
              <a:t> </a:t>
            </a:r>
            <a:r>
              <a:rPr lang="en-US" sz="3600" dirty="0"/>
              <a:t>(</a:t>
            </a:r>
            <a:r>
              <a:rPr lang="en-US" sz="3600" i="1" dirty="0"/>
              <a:t>to </a:t>
            </a:r>
            <a:r>
              <a:rPr lang="en-US" sz="3600" i="1" dirty="0" smtClean="0"/>
              <a:t>throw </a:t>
            </a:r>
            <a:r>
              <a:rPr lang="en-US" sz="3600" dirty="0" smtClean="0"/>
              <a:t>)</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309998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26718805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grpSp>
        <p:nvGrpSpPr>
          <p:cNvPr id="26" name="Group 25"/>
          <p:cNvGrpSpPr/>
          <p:nvPr/>
        </p:nvGrpSpPr>
        <p:grpSpPr>
          <a:xfrm>
            <a:off x="1295400" y="1139035"/>
            <a:ext cx="5029200" cy="5414165"/>
            <a:chOff x="1828800" y="1139035"/>
            <a:chExt cx="5029200" cy="5414165"/>
          </a:xfrm>
        </p:grpSpPr>
        <p:sp>
          <p:nvSpPr>
            <p:cNvPr id="3" name="Rectangle 2"/>
            <p:cNvSpPr/>
            <p:nvPr/>
          </p:nvSpPr>
          <p:spPr>
            <a:xfrm>
              <a:off x="1828800" y="1139035"/>
              <a:ext cx="5029200" cy="54141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Punched Tape 5"/>
            <p:cNvSpPr/>
            <p:nvPr/>
          </p:nvSpPr>
          <p:spPr>
            <a:xfrm>
              <a:off x="1981534" y="1352362"/>
              <a:ext cx="4681985" cy="776475"/>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456 w 10000"/>
                <a:gd name="connsiteY1" fmla="*/ 3349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964"/>
                <a:gd name="connsiteX1" fmla="*/ 2456 w 10000"/>
                <a:gd name="connsiteY1" fmla="*/ 3349 h 10964"/>
                <a:gd name="connsiteX2" fmla="*/ 5000 w 10000"/>
                <a:gd name="connsiteY2" fmla="*/ 1000 h 10964"/>
                <a:gd name="connsiteX3" fmla="*/ 7500 w 10000"/>
                <a:gd name="connsiteY3" fmla="*/ 0 h 10964"/>
                <a:gd name="connsiteX4" fmla="*/ 10000 w 10000"/>
                <a:gd name="connsiteY4" fmla="*/ 1000 h 10964"/>
                <a:gd name="connsiteX5" fmla="*/ 10000 w 10000"/>
                <a:gd name="connsiteY5" fmla="*/ 9000 h 10964"/>
                <a:gd name="connsiteX6" fmla="*/ 7500 w 10000"/>
                <a:gd name="connsiteY6" fmla="*/ 8000 h 10964"/>
                <a:gd name="connsiteX7" fmla="*/ 5000 w 10000"/>
                <a:gd name="connsiteY7" fmla="*/ 9000 h 10964"/>
                <a:gd name="connsiteX8" fmla="*/ 2500 w 10000"/>
                <a:gd name="connsiteY8" fmla="*/ 10964 h 10964"/>
                <a:gd name="connsiteX9" fmla="*/ 0 w 10000"/>
                <a:gd name="connsiteY9" fmla="*/ 9000 h 10964"/>
                <a:gd name="connsiteX10" fmla="*/ 0 w 10000"/>
                <a:gd name="connsiteY10" fmla="*/ 1000 h 10964"/>
                <a:gd name="connsiteX0" fmla="*/ 0 w 10000"/>
                <a:gd name="connsiteY0" fmla="*/ 1000 h 10964"/>
                <a:gd name="connsiteX1" fmla="*/ 2456 w 10000"/>
                <a:gd name="connsiteY1" fmla="*/ 3349 h 10964"/>
                <a:gd name="connsiteX2" fmla="*/ 5000 w 10000"/>
                <a:gd name="connsiteY2" fmla="*/ 1000 h 10964"/>
                <a:gd name="connsiteX3" fmla="*/ 7500 w 10000"/>
                <a:gd name="connsiteY3" fmla="*/ 0 h 10964"/>
                <a:gd name="connsiteX4" fmla="*/ 10000 w 10000"/>
                <a:gd name="connsiteY4" fmla="*/ 1000 h 10964"/>
                <a:gd name="connsiteX5" fmla="*/ 10000 w 10000"/>
                <a:gd name="connsiteY5" fmla="*/ 9000 h 10964"/>
                <a:gd name="connsiteX6" fmla="*/ 7522 w 10000"/>
                <a:gd name="connsiteY6" fmla="*/ 7036 h 10964"/>
                <a:gd name="connsiteX7" fmla="*/ 5000 w 10000"/>
                <a:gd name="connsiteY7" fmla="*/ 9000 h 10964"/>
                <a:gd name="connsiteX8" fmla="*/ 2500 w 10000"/>
                <a:gd name="connsiteY8" fmla="*/ 10964 h 10964"/>
                <a:gd name="connsiteX9" fmla="*/ 0 w 10000"/>
                <a:gd name="connsiteY9" fmla="*/ 9000 h 10964"/>
                <a:gd name="connsiteX10" fmla="*/ 0 w 10000"/>
                <a:gd name="connsiteY10" fmla="*/ 1000 h 10964"/>
                <a:gd name="connsiteX0" fmla="*/ 0 w 10000"/>
                <a:gd name="connsiteY0" fmla="*/ 1867 h 11831"/>
                <a:gd name="connsiteX1" fmla="*/ 2456 w 10000"/>
                <a:gd name="connsiteY1" fmla="*/ 4216 h 11831"/>
                <a:gd name="connsiteX2" fmla="*/ 5000 w 10000"/>
                <a:gd name="connsiteY2" fmla="*/ 1867 h 11831"/>
                <a:gd name="connsiteX3" fmla="*/ 7500 w 10000"/>
                <a:gd name="connsiteY3" fmla="*/ 0 h 11831"/>
                <a:gd name="connsiteX4" fmla="*/ 10000 w 10000"/>
                <a:gd name="connsiteY4" fmla="*/ 1867 h 11831"/>
                <a:gd name="connsiteX5" fmla="*/ 10000 w 10000"/>
                <a:gd name="connsiteY5" fmla="*/ 9867 h 11831"/>
                <a:gd name="connsiteX6" fmla="*/ 7522 w 10000"/>
                <a:gd name="connsiteY6" fmla="*/ 7903 h 11831"/>
                <a:gd name="connsiteX7" fmla="*/ 5000 w 10000"/>
                <a:gd name="connsiteY7" fmla="*/ 9867 h 11831"/>
                <a:gd name="connsiteX8" fmla="*/ 2500 w 10000"/>
                <a:gd name="connsiteY8" fmla="*/ 11831 h 11831"/>
                <a:gd name="connsiteX9" fmla="*/ 0 w 10000"/>
                <a:gd name="connsiteY9" fmla="*/ 9867 h 11831"/>
                <a:gd name="connsiteX10" fmla="*/ 0 w 10000"/>
                <a:gd name="connsiteY10" fmla="*/ 1867 h 11831"/>
                <a:gd name="connsiteX0" fmla="*/ 0 w 10000"/>
                <a:gd name="connsiteY0" fmla="*/ 1867 h 11831"/>
                <a:gd name="connsiteX1" fmla="*/ 2456 w 10000"/>
                <a:gd name="connsiteY1" fmla="*/ 4216 h 11831"/>
                <a:gd name="connsiteX2" fmla="*/ 5000 w 10000"/>
                <a:gd name="connsiteY2" fmla="*/ 1867 h 11831"/>
                <a:gd name="connsiteX3" fmla="*/ 7500 w 10000"/>
                <a:gd name="connsiteY3" fmla="*/ 0 h 11831"/>
                <a:gd name="connsiteX4" fmla="*/ 10000 w 10000"/>
                <a:gd name="connsiteY4" fmla="*/ 1867 h 11831"/>
                <a:gd name="connsiteX5" fmla="*/ 10000 w 10000"/>
                <a:gd name="connsiteY5" fmla="*/ 9867 h 11831"/>
                <a:gd name="connsiteX6" fmla="*/ 7522 w 10000"/>
                <a:gd name="connsiteY6" fmla="*/ 7903 h 11831"/>
                <a:gd name="connsiteX7" fmla="*/ 5000 w 10000"/>
                <a:gd name="connsiteY7" fmla="*/ 9867 h 11831"/>
                <a:gd name="connsiteX8" fmla="*/ 2500 w 10000"/>
                <a:gd name="connsiteY8" fmla="*/ 11831 h 11831"/>
                <a:gd name="connsiteX9" fmla="*/ 0 w 10000"/>
                <a:gd name="connsiteY9" fmla="*/ 9867 h 11831"/>
                <a:gd name="connsiteX10" fmla="*/ 0 w 10000"/>
                <a:gd name="connsiteY10" fmla="*/ 1867 h 11831"/>
                <a:gd name="connsiteX0" fmla="*/ 0 w 10000"/>
                <a:gd name="connsiteY0" fmla="*/ 1327 h 11291"/>
                <a:gd name="connsiteX1" fmla="*/ 2456 w 10000"/>
                <a:gd name="connsiteY1" fmla="*/ 3676 h 11291"/>
                <a:gd name="connsiteX2" fmla="*/ 5000 w 10000"/>
                <a:gd name="connsiteY2" fmla="*/ 1327 h 11291"/>
                <a:gd name="connsiteX3" fmla="*/ 7489 w 10000"/>
                <a:gd name="connsiteY3" fmla="*/ 0 h 11291"/>
                <a:gd name="connsiteX4" fmla="*/ 10000 w 10000"/>
                <a:gd name="connsiteY4" fmla="*/ 1327 h 11291"/>
                <a:gd name="connsiteX5" fmla="*/ 10000 w 10000"/>
                <a:gd name="connsiteY5" fmla="*/ 9327 h 11291"/>
                <a:gd name="connsiteX6" fmla="*/ 7522 w 10000"/>
                <a:gd name="connsiteY6" fmla="*/ 7363 h 11291"/>
                <a:gd name="connsiteX7" fmla="*/ 5000 w 10000"/>
                <a:gd name="connsiteY7" fmla="*/ 9327 h 11291"/>
                <a:gd name="connsiteX8" fmla="*/ 2500 w 10000"/>
                <a:gd name="connsiteY8" fmla="*/ 11291 h 11291"/>
                <a:gd name="connsiteX9" fmla="*/ 0 w 10000"/>
                <a:gd name="connsiteY9" fmla="*/ 9327 h 11291"/>
                <a:gd name="connsiteX10" fmla="*/ 0 w 10000"/>
                <a:gd name="connsiteY10" fmla="*/ 1327 h 11291"/>
                <a:gd name="connsiteX0" fmla="*/ 0 w 10000"/>
                <a:gd name="connsiteY0" fmla="*/ 1588 h 11552"/>
                <a:gd name="connsiteX1" fmla="*/ 2456 w 10000"/>
                <a:gd name="connsiteY1" fmla="*/ 3937 h 11552"/>
                <a:gd name="connsiteX2" fmla="*/ 5033 w 10000"/>
                <a:gd name="connsiteY2" fmla="*/ 361 h 11552"/>
                <a:gd name="connsiteX3" fmla="*/ 7489 w 10000"/>
                <a:gd name="connsiteY3" fmla="*/ 261 h 11552"/>
                <a:gd name="connsiteX4" fmla="*/ 10000 w 10000"/>
                <a:gd name="connsiteY4" fmla="*/ 1588 h 11552"/>
                <a:gd name="connsiteX5" fmla="*/ 10000 w 10000"/>
                <a:gd name="connsiteY5" fmla="*/ 9588 h 11552"/>
                <a:gd name="connsiteX6" fmla="*/ 7522 w 10000"/>
                <a:gd name="connsiteY6" fmla="*/ 7624 h 11552"/>
                <a:gd name="connsiteX7" fmla="*/ 5000 w 10000"/>
                <a:gd name="connsiteY7" fmla="*/ 9588 h 11552"/>
                <a:gd name="connsiteX8" fmla="*/ 2500 w 10000"/>
                <a:gd name="connsiteY8" fmla="*/ 11552 h 11552"/>
                <a:gd name="connsiteX9" fmla="*/ 0 w 10000"/>
                <a:gd name="connsiteY9" fmla="*/ 9588 h 11552"/>
                <a:gd name="connsiteX10" fmla="*/ 0 w 10000"/>
                <a:gd name="connsiteY10" fmla="*/ 1588 h 11552"/>
                <a:gd name="connsiteX0" fmla="*/ 0 w 10000"/>
                <a:gd name="connsiteY0" fmla="*/ 1492 h 11456"/>
                <a:gd name="connsiteX1" fmla="*/ 2456 w 10000"/>
                <a:gd name="connsiteY1" fmla="*/ 3841 h 11456"/>
                <a:gd name="connsiteX2" fmla="*/ 5033 w 10000"/>
                <a:gd name="connsiteY2" fmla="*/ 265 h 11456"/>
                <a:gd name="connsiteX3" fmla="*/ 7489 w 10000"/>
                <a:gd name="connsiteY3" fmla="*/ 165 h 11456"/>
                <a:gd name="connsiteX4" fmla="*/ 10000 w 10000"/>
                <a:gd name="connsiteY4" fmla="*/ 1492 h 11456"/>
                <a:gd name="connsiteX5" fmla="*/ 10000 w 10000"/>
                <a:gd name="connsiteY5" fmla="*/ 9492 h 11456"/>
                <a:gd name="connsiteX6" fmla="*/ 7522 w 10000"/>
                <a:gd name="connsiteY6" fmla="*/ 7528 h 11456"/>
                <a:gd name="connsiteX7" fmla="*/ 5000 w 10000"/>
                <a:gd name="connsiteY7" fmla="*/ 9492 h 11456"/>
                <a:gd name="connsiteX8" fmla="*/ 2500 w 10000"/>
                <a:gd name="connsiteY8" fmla="*/ 11456 h 11456"/>
                <a:gd name="connsiteX9" fmla="*/ 0 w 10000"/>
                <a:gd name="connsiteY9" fmla="*/ 9492 h 11456"/>
                <a:gd name="connsiteX10" fmla="*/ 0 w 10000"/>
                <a:gd name="connsiteY10" fmla="*/ 1492 h 11456"/>
                <a:gd name="connsiteX0" fmla="*/ 0 w 10000"/>
                <a:gd name="connsiteY0" fmla="*/ 1405 h 11369"/>
                <a:gd name="connsiteX1" fmla="*/ 2478 w 10000"/>
                <a:gd name="connsiteY1" fmla="*/ 367 h 11369"/>
                <a:gd name="connsiteX2" fmla="*/ 5033 w 10000"/>
                <a:gd name="connsiteY2" fmla="*/ 178 h 11369"/>
                <a:gd name="connsiteX3" fmla="*/ 7489 w 10000"/>
                <a:gd name="connsiteY3" fmla="*/ 78 h 11369"/>
                <a:gd name="connsiteX4" fmla="*/ 10000 w 10000"/>
                <a:gd name="connsiteY4" fmla="*/ 1405 h 11369"/>
                <a:gd name="connsiteX5" fmla="*/ 10000 w 10000"/>
                <a:gd name="connsiteY5" fmla="*/ 9405 h 11369"/>
                <a:gd name="connsiteX6" fmla="*/ 7522 w 10000"/>
                <a:gd name="connsiteY6" fmla="*/ 7441 h 11369"/>
                <a:gd name="connsiteX7" fmla="*/ 5000 w 10000"/>
                <a:gd name="connsiteY7" fmla="*/ 9405 h 11369"/>
                <a:gd name="connsiteX8" fmla="*/ 2500 w 10000"/>
                <a:gd name="connsiteY8" fmla="*/ 11369 h 11369"/>
                <a:gd name="connsiteX9" fmla="*/ 0 w 10000"/>
                <a:gd name="connsiteY9" fmla="*/ 9405 h 11369"/>
                <a:gd name="connsiteX10" fmla="*/ 0 w 10000"/>
                <a:gd name="connsiteY10" fmla="*/ 1405 h 11369"/>
                <a:gd name="connsiteX0" fmla="*/ 0 w 10000"/>
                <a:gd name="connsiteY0" fmla="*/ 1405 h 11369"/>
                <a:gd name="connsiteX1" fmla="*/ 2478 w 10000"/>
                <a:gd name="connsiteY1" fmla="*/ 367 h 11369"/>
                <a:gd name="connsiteX2" fmla="*/ 5033 w 10000"/>
                <a:gd name="connsiteY2" fmla="*/ 178 h 11369"/>
                <a:gd name="connsiteX3" fmla="*/ 7489 w 10000"/>
                <a:gd name="connsiteY3" fmla="*/ 78 h 11369"/>
                <a:gd name="connsiteX4" fmla="*/ 10000 w 10000"/>
                <a:gd name="connsiteY4" fmla="*/ 1405 h 11369"/>
                <a:gd name="connsiteX5" fmla="*/ 10000 w 10000"/>
                <a:gd name="connsiteY5" fmla="*/ 9405 h 11369"/>
                <a:gd name="connsiteX6" fmla="*/ 7522 w 10000"/>
                <a:gd name="connsiteY6" fmla="*/ 7441 h 11369"/>
                <a:gd name="connsiteX7" fmla="*/ 5000 w 10000"/>
                <a:gd name="connsiteY7" fmla="*/ 9405 h 11369"/>
                <a:gd name="connsiteX8" fmla="*/ 2500 w 10000"/>
                <a:gd name="connsiteY8" fmla="*/ 11369 h 11369"/>
                <a:gd name="connsiteX9" fmla="*/ 0 w 10000"/>
                <a:gd name="connsiteY9" fmla="*/ 9405 h 11369"/>
                <a:gd name="connsiteX10" fmla="*/ 0 w 10000"/>
                <a:gd name="connsiteY10" fmla="*/ 1405 h 11369"/>
                <a:gd name="connsiteX0" fmla="*/ 0 w 10000"/>
                <a:gd name="connsiteY0" fmla="*/ 1405 h 11369"/>
                <a:gd name="connsiteX1" fmla="*/ 2478 w 10000"/>
                <a:gd name="connsiteY1" fmla="*/ 367 h 11369"/>
                <a:gd name="connsiteX2" fmla="*/ 5033 w 10000"/>
                <a:gd name="connsiteY2" fmla="*/ 178 h 11369"/>
                <a:gd name="connsiteX3" fmla="*/ 7489 w 10000"/>
                <a:gd name="connsiteY3" fmla="*/ 78 h 11369"/>
                <a:gd name="connsiteX4" fmla="*/ 10000 w 10000"/>
                <a:gd name="connsiteY4" fmla="*/ 1405 h 11369"/>
                <a:gd name="connsiteX5" fmla="*/ 10000 w 10000"/>
                <a:gd name="connsiteY5" fmla="*/ 9405 h 11369"/>
                <a:gd name="connsiteX6" fmla="*/ 7522 w 10000"/>
                <a:gd name="connsiteY6" fmla="*/ 7441 h 11369"/>
                <a:gd name="connsiteX7" fmla="*/ 5000 w 10000"/>
                <a:gd name="connsiteY7" fmla="*/ 9405 h 11369"/>
                <a:gd name="connsiteX8" fmla="*/ 2500 w 10000"/>
                <a:gd name="connsiteY8" fmla="*/ 11369 h 11369"/>
                <a:gd name="connsiteX9" fmla="*/ 0 w 10000"/>
                <a:gd name="connsiteY9" fmla="*/ 9405 h 11369"/>
                <a:gd name="connsiteX10" fmla="*/ 0 w 10000"/>
                <a:gd name="connsiteY10" fmla="*/ 1405 h 11369"/>
                <a:gd name="connsiteX0" fmla="*/ 0 w 10000"/>
                <a:gd name="connsiteY0" fmla="*/ 1401 h 11365"/>
                <a:gd name="connsiteX1" fmla="*/ 2478 w 10000"/>
                <a:gd name="connsiteY1" fmla="*/ 216 h 11365"/>
                <a:gd name="connsiteX2" fmla="*/ 5033 w 10000"/>
                <a:gd name="connsiteY2" fmla="*/ 174 h 11365"/>
                <a:gd name="connsiteX3" fmla="*/ 7489 w 10000"/>
                <a:gd name="connsiteY3" fmla="*/ 74 h 11365"/>
                <a:gd name="connsiteX4" fmla="*/ 10000 w 10000"/>
                <a:gd name="connsiteY4" fmla="*/ 1401 h 11365"/>
                <a:gd name="connsiteX5" fmla="*/ 10000 w 10000"/>
                <a:gd name="connsiteY5" fmla="*/ 9401 h 11365"/>
                <a:gd name="connsiteX6" fmla="*/ 7522 w 10000"/>
                <a:gd name="connsiteY6" fmla="*/ 7437 h 11365"/>
                <a:gd name="connsiteX7" fmla="*/ 5000 w 10000"/>
                <a:gd name="connsiteY7" fmla="*/ 9401 h 11365"/>
                <a:gd name="connsiteX8" fmla="*/ 2500 w 10000"/>
                <a:gd name="connsiteY8" fmla="*/ 11365 h 11365"/>
                <a:gd name="connsiteX9" fmla="*/ 0 w 10000"/>
                <a:gd name="connsiteY9" fmla="*/ 9401 h 11365"/>
                <a:gd name="connsiteX10" fmla="*/ 0 w 10000"/>
                <a:gd name="connsiteY10" fmla="*/ 1401 h 11365"/>
                <a:gd name="connsiteX0" fmla="*/ 0 w 10000"/>
                <a:gd name="connsiteY0" fmla="*/ 1401 h 11365"/>
                <a:gd name="connsiteX1" fmla="*/ 2478 w 10000"/>
                <a:gd name="connsiteY1" fmla="*/ 216 h 11365"/>
                <a:gd name="connsiteX2" fmla="*/ 5033 w 10000"/>
                <a:gd name="connsiteY2" fmla="*/ 174 h 11365"/>
                <a:gd name="connsiteX3" fmla="*/ 7489 w 10000"/>
                <a:gd name="connsiteY3" fmla="*/ 74 h 11365"/>
                <a:gd name="connsiteX4" fmla="*/ 10000 w 10000"/>
                <a:gd name="connsiteY4" fmla="*/ 1401 h 11365"/>
                <a:gd name="connsiteX5" fmla="*/ 10000 w 10000"/>
                <a:gd name="connsiteY5" fmla="*/ 9401 h 11365"/>
                <a:gd name="connsiteX6" fmla="*/ 7522 w 10000"/>
                <a:gd name="connsiteY6" fmla="*/ 7437 h 11365"/>
                <a:gd name="connsiteX7" fmla="*/ 5000 w 10000"/>
                <a:gd name="connsiteY7" fmla="*/ 9401 h 11365"/>
                <a:gd name="connsiteX8" fmla="*/ 2500 w 10000"/>
                <a:gd name="connsiteY8" fmla="*/ 11365 h 11365"/>
                <a:gd name="connsiteX9" fmla="*/ 0 w 10000"/>
                <a:gd name="connsiteY9" fmla="*/ 9401 h 11365"/>
                <a:gd name="connsiteX10" fmla="*/ 0 w 10000"/>
                <a:gd name="connsiteY10" fmla="*/ 1401 h 11365"/>
                <a:gd name="connsiteX0" fmla="*/ 0 w 10022"/>
                <a:gd name="connsiteY0" fmla="*/ 1402 h 11366"/>
                <a:gd name="connsiteX1" fmla="*/ 2478 w 10022"/>
                <a:gd name="connsiteY1" fmla="*/ 217 h 11366"/>
                <a:gd name="connsiteX2" fmla="*/ 5033 w 10022"/>
                <a:gd name="connsiteY2" fmla="*/ 175 h 11366"/>
                <a:gd name="connsiteX3" fmla="*/ 7489 w 10022"/>
                <a:gd name="connsiteY3" fmla="*/ 75 h 11366"/>
                <a:gd name="connsiteX4" fmla="*/ 10022 w 10022"/>
                <a:gd name="connsiteY4" fmla="*/ 322 h 11366"/>
                <a:gd name="connsiteX5" fmla="*/ 10000 w 10022"/>
                <a:gd name="connsiteY5" fmla="*/ 9402 h 11366"/>
                <a:gd name="connsiteX6" fmla="*/ 7522 w 10022"/>
                <a:gd name="connsiteY6" fmla="*/ 7438 h 11366"/>
                <a:gd name="connsiteX7" fmla="*/ 5000 w 10022"/>
                <a:gd name="connsiteY7" fmla="*/ 9402 h 11366"/>
                <a:gd name="connsiteX8" fmla="*/ 2500 w 10022"/>
                <a:gd name="connsiteY8" fmla="*/ 11366 h 11366"/>
                <a:gd name="connsiteX9" fmla="*/ 0 w 10022"/>
                <a:gd name="connsiteY9" fmla="*/ 9402 h 11366"/>
                <a:gd name="connsiteX10" fmla="*/ 0 w 10022"/>
                <a:gd name="connsiteY10" fmla="*/ 1402 h 11366"/>
                <a:gd name="connsiteX0" fmla="*/ 11 w 10022"/>
                <a:gd name="connsiteY0" fmla="*/ 77 h 11366"/>
                <a:gd name="connsiteX1" fmla="*/ 2478 w 10022"/>
                <a:gd name="connsiteY1" fmla="*/ 217 h 11366"/>
                <a:gd name="connsiteX2" fmla="*/ 5033 w 10022"/>
                <a:gd name="connsiteY2" fmla="*/ 175 h 11366"/>
                <a:gd name="connsiteX3" fmla="*/ 7489 w 10022"/>
                <a:gd name="connsiteY3" fmla="*/ 75 h 11366"/>
                <a:gd name="connsiteX4" fmla="*/ 10022 w 10022"/>
                <a:gd name="connsiteY4" fmla="*/ 322 h 11366"/>
                <a:gd name="connsiteX5" fmla="*/ 10000 w 10022"/>
                <a:gd name="connsiteY5" fmla="*/ 9402 h 11366"/>
                <a:gd name="connsiteX6" fmla="*/ 7522 w 10022"/>
                <a:gd name="connsiteY6" fmla="*/ 7438 h 11366"/>
                <a:gd name="connsiteX7" fmla="*/ 5000 w 10022"/>
                <a:gd name="connsiteY7" fmla="*/ 9402 h 11366"/>
                <a:gd name="connsiteX8" fmla="*/ 2500 w 10022"/>
                <a:gd name="connsiteY8" fmla="*/ 11366 h 11366"/>
                <a:gd name="connsiteX9" fmla="*/ 0 w 10022"/>
                <a:gd name="connsiteY9" fmla="*/ 9402 h 11366"/>
                <a:gd name="connsiteX10" fmla="*/ 11 w 10022"/>
                <a:gd name="connsiteY10" fmla="*/ 77 h 11366"/>
                <a:gd name="connsiteX0" fmla="*/ 11 w 10022"/>
                <a:gd name="connsiteY0" fmla="*/ 77 h 11366"/>
                <a:gd name="connsiteX1" fmla="*/ 2478 w 10022"/>
                <a:gd name="connsiteY1" fmla="*/ 217 h 11366"/>
                <a:gd name="connsiteX2" fmla="*/ 5033 w 10022"/>
                <a:gd name="connsiteY2" fmla="*/ 175 h 11366"/>
                <a:gd name="connsiteX3" fmla="*/ 7489 w 10022"/>
                <a:gd name="connsiteY3" fmla="*/ 75 h 11366"/>
                <a:gd name="connsiteX4" fmla="*/ 10022 w 10022"/>
                <a:gd name="connsiteY4" fmla="*/ 322 h 11366"/>
                <a:gd name="connsiteX5" fmla="*/ 10000 w 10022"/>
                <a:gd name="connsiteY5" fmla="*/ 9402 h 11366"/>
                <a:gd name="connsiteX6" fmla="*/ 7522 w 10022"/>
                <a:gd name="connsiteY6" fmla="*/ 7438 h 11366"/>
                <a:gd name="connsiteX7" fmla="*/ 5000 w 10022"/>
                <a:gd name="connsiteY7" fmla="*/ 9402 h 11366"/>
                <a:gd name="connsiteX8" fmla="*/ 2500 w 10022"/>
                <a:gd name="connsiteY8" fmla="*/ 11366 h 11366"/>
                <a:gd name="connsiteX9" fmla="*/ 0 w 10022"/>
                <a:gd name="connsiteY9" fmla="*/ 9402 h 11366"/>
                <a:gd name="connsiteX10" fmla="*/ 11 w 10022"/>
                <a:gd name="connsiteY10" fmla="*/ 77 h 11366"/>
                <a:gd name="connsiteX0" fmla="*/ 11 w 10022"/>
                <a:gd name="connsiteY0" fmla="*/ 6 h 11295"/>
                <a:gd name="connsiteX1" fmla="*/ 2478 w 10022"/>
                <a:gd name="connsiteY1" fmla="*/ 146 h 11295"/>
                <a:gd name="connsiteX2" fmla="*/ 5033 w 10022"/>
                <a:gd name="connsiteY2" fmla="*/ 104 h 11295"/>
                <a:gd name="connsiteX3" fmla="*/ 7489 w 10022"/>
                <a:gd name="connsiteY3" fmla="*/ 4 h 11295"/>
                <a:gd name="connsiteX4" fmla="*/ 10022 w 10022"/>
                <a:gd name="connsiteY4" fmla="*/ 251 h 11295"/>
                <a:gd name="connsiteX5" fmla="*/ 10000 w 10022"/>
                <a:gd name="connsiteY5" fmla="*/ 9331 h 11295"/>
                <a:gd name="connsiteX6" fmla="*/ 7522 w 10022"/>
                <a:gd name="connsiteY6" fmla="*/ 7367 h 11295"/>
                <a:gd name="connsiteX7" fmla="*/ 5000 w 10022"/>
                <a:gd name="connsiteY7" fmla="*/ 9331 h 11295"/>
                <a:gd name="connsiteX8" fmla="*/ 2500 w 10022"/>
                <a:gd name="connsiteY8" fmla="*/ 11295 h 11295"/>
                <a:gd name="connsiteX9" fmla="*/ 0 w 10022"/>
                <a:gd name="connsiteY9" fmla="*/ 9331 h 11295"/>
                <a:gd name="connsiteX10" fmla="*/ 11 w 10022"/>
                <a:gd name="connsiteY10" fmla="*/ 6 h 11295"/>
                <a:gd name="connsiteX0" fmla="*/ 11 w 10022"/>
                <a:gd name="connsiteY0" fmla="*/ 2 h 11291"/>
                <a:gd name="connsiteX1" fmla="*/ 2478 w 10022"/>
                <a:gd name="connsiteY1" fmla="*/ 142 h 11291"/>
                <a:gd name="connsiteX2" fmla="*/ 5033 w 10022"/>
                <a:gd name="connsiteY2" fmla="*/ 100 h 11291"/>
                <a:gd name="connsiteX3" fmla="*/ 7489 w 10022"/>
                <a:gd name="connsiteY3" fmla="*/ 0 h 11291"/>
                <a:gd name="connsiteX4" fmla="*/ 10022 w 10022"/>
                <a:gd name="connsiteY4" fmla="*/ 247 h 11291"/>
                <a:gd name="connsiteX5" fmla="*/ 10000 w 10022"/>
                <a:gd name="connsiteY5" fmla="*/ 9327 h 11291"/>
                <a:gd name="connsiteX6" fmla="*/ 7522 w 10022"/>
                <a:gd name="connsiteY6" fmla="*/ 7363 h 11291"/>
                <a:gd name="connsiteX7" fmla="*/ 5000 w 10022"/>
                <a:gd name="connsiteY7" fmla="*/ 9327 h 11291"/>
                <a:gd name="connsiteX8" fmla="*/ 2500 w 10022"/>
                <a:gd name="connsiteY8" fmla="*/ 11291 h 11291"/>
                <a:gd name="connsiteX9" fmla="*/ 0 w 10022"/>
                <a:gd name="connsiteY9" fmla="*/ 9327 h 11291"/>
                <a:gd name="connsiteX10" fmla="*/ 11 w 10022"/>
                <a:gd name="connsiteY10" fmla="*/ 2 h 11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22" h="11291">
                  <a:moveTo>
                    <a:pt x="11" y="2"/>
                  </a:moveTo>
                  <a:lnTo>
                    <a:pt x="2478" y="142"/>
                  </a:lnTo>
                  <a:lnTo>
                    <a:pt x="5033" y="100"/>
                  </a:lnTo>
                  <a:lnTo>
                    <a:pt x="7489" y="0"/>
                  </a:lnTo>
                  <a:lnTo>
                    <a:pt x="10022" y="247"/>
                  </a:lnTo>
                  <a:cubicBezTo>
                    <a:pt x="10015" y="3274"/>
                    <a:pt x="10007" y="6300"/>
                    <a:pt x="10000" y="9327"/>
                  </a:cubicBezTo>
                  <a:cubicBezTo>
                    <a:pt x="10000" y="8775"/>
                    <a:pt x="8903" y="7363"/>
                    <a:pt x="7522" y="7363"/>
                  </a:cubicBezTo>
                  <a:cubicBezTo>
                    <a:pt x="6141" y="7363"/>
                    <a:pt x="5837" y="8672"/>
                    <a:pt x="5000" y="9327"/>
                  </a:cubicBezTo>
                  <a:cubicBezTo>
                    <a:pt x="4163" y="9982"/>
                    <a:pt x="3881" y="11291"/>
                    <a:pt x="2500" y="11291"/>
                  </a:cubicBezTo>
                  <a:cubicBezTo>
                    <a:pt x="1119" y="11291"/>
                    <a:pt x="0" y="9879"/>
                    <a:pt x="0" y="9327"/>
                  </a:cubicBezTo>
                  <a:cubicBezTo>
                    <a:pt x="4" y="6219"/>
                    <a:pt x="7" y="3110"/>
                    <a:pt x="11" y="2"/>
                  </a:cubicBezTo>
                  <a:close/>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09800" y="1366837"/>
              <a:ext cx="1066800" cy="400110"/>
            </a:xfrm>
            <a:prstGeom prst="rect">
              <a:avLst/>
            </a:prstGeom>
            <a:noFill/>
          </p:spPr>
          <p:txBody>
            <a:bodyPr wrap="square" rtlCol="0">
              <a:spAutoFit/>
            </a:bodyPr>
            <a:lstStyle/>
            <a:p>
              <a:r>
                <a:rPr lang="en-US" sz="2000" dirty="0" smtClean="0">
                  <a:solidFill>
                    <a:schemeClr val="bg1"/>
                  </a:solidFill>
                  <a:latin typeface="Caligula" pitchFamily="2" charset="0"/>
                </a:rPr>
                <a:t>Jordan</a:t>
              </a:r>
              <a:endParaRPr lang="en-US" sz="2000" dirty="0">
                <a:solidFill>
                  <a:schemeClr val="bg1"/>
                </a:solidFill>
                <a:latin typeface="Caligula" pitchFamily="2" charset="0"/>
              </a:endParaRPr>
            </a:p>
          </p:txBody>
        </p:sp>
        <p:grpSp>
          <p:nvGrpSpPr>
            <p:cNvPr id="24" name="Group 23"/>
            <p:cNvGrpSpPr/>
            <p:nvPr/>
          </p:nvGrpSpPr>
          <p:grpSpPr>
            <a:xfrm>
              <a:off x="3505200" y="1295400"/>
              <a:ext cx="636588" cy="600075"/>
              <a:chOff x="3581400" y="1071563"/>
              <a:chExt cx="609600" cy="600075"/>
            </a:xfrm>
          </p:grpSpPr>
          <p:sp>
            <p:nvSpPr>
              <p:cNvPr id="13" name="AutoShape 4"/>
              <p:cNvSpPr>
                <a:spLocks noChangeAspect="1" noChangeArrowheads="1" noTextEdit="1"/>
              </p:cNvSpPr>
              <p:nvPr/>
            </p:nvSpPr>
            <p:spPr bwMode="auto">
              <a:xfrm>
                <a:off x="3581400" y="1071563"/>
                <a:ext cx="60960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p:cNvSpPr>
                <a:spLocks/>
              </p:cNvSpPr>
              <p:nvPr/>
            </p:nvSpPr>
            <p:spPr bwMode="auto">
              <a:xfrm>
                <a:off x="3873500" y="1076326"/>
                <a:ext cx="184150" cy="73025"/>
              </a:xfrm>
              <a:custGeom>
                <a:avLst/>
                <a:gdLst>
                  <a:gd name="T0" fmla="*/ 0 w 347"/>
                  <a:gd name="T1" fmla="*/ 0 h 136"/>
                  <a:gd name="T2" fmla="*/ 7 w 347"/>
                  <a:gd name="T3" fmla="*/ 14 h 136"/>
                  <a:gd name="T4" fmla="*/ 14 w 347"/>
                  <a:gd name="T5" fmla="*/ 28 h 136"/>
                  <a:gd name="T6" fmla="*/ 21 w 347"/>
                  <a:gd name="T7" fmla="*/ 42 h 136"/>
                  <a:gd name="T8" fmla="*/ 27 w 347"/>
                  <a:gd name="T9" fmla="*/ 56 h 136"/>
                  <a:gd name="T10" fmla="*/ 34 w 347"/>
                  <a:gd name="T11" fmla="*/ 70 h 136"/>
                  <a:gd name="T12" fmla="*/ 42 w 347"/>
                  <a:gd name="T13" fmla="*/ 82 h 136"/>
                  <a:gd name="T14" fmla="*/ 50 w 347"/>
                  <a:gd name="T15" fmla="*/ 96 h 136"/>
                  <a:gd name="T16" fmla="*/ 56 w 347"/>
                  <a:gd name="T17" fmla="*/ 109 h 136"/>
                  <a:gd name="T18" fmla="*/ 58 w 347"/>
                  <a:gd name="T19" fmla="*/ 115 h 136"/>
                  <a:gd name="T20" fmla="*/ 62 w 347"/>
                  <a:gd name="T21" fmla="*/ 122 h 136"/>
                  <a:gd name="T22" fmla="*/ 64 w 347"/>
                  <a:gd name="T23" fmla="*/ 129 h 136"/>
                  <a:gd name="T24" fmla="*/ 66 w 347"/>
                  <a:gd name="T25" fmla="*/ 136 h 136"/>
                  <a:gd name="T26" fmla="*/ 81 w 347"/>
                  <a:gd name="T27" fmla="*/ 130 h 136"/>
                  <a:gd name="T28" fmla="*/ 95 w 347"/>
                  <a:gd name="T29" fmla="*/ 127 h 136"/>
                  <a:gd name="T30" fmla="*/ 110 w 347"/>
                  <a:gd name="T31" fmla="*/ 123 h 136"/>
                  <a:gd name="T32" fmla="*/ 124 w 347"/>
                  <a:gd name="T33" fmla="*/ 120 h 136"/>
                  <a:gd name="T34" fmla="*/ 140 w 347"/>
                  <a:gd name="T35" fmla="*/ 118 h 136"/>
                  <a:gd name="T36" fmla="*/ 155 w 347"/>
                  <a:gd name="T37" fmla="*/ 117 h 136"/>
                  <a:gd name="T38" fmla="*/ 171 w 347"/>
                  <a:gd name="T39" fmla="*/ 114 h 136"/>
                  <a:gd name="T40" fmla="*/ 186 w 347"/>
                  <a:gd name="T41" fmla="*/ 113 h 136"/>
                  <a:gd name="T42" fmla="*/ 197 w 347"/>
                  <a:gd name="T43" fmla="*/ 112 h 136"/>
                  <a:gd name="T44" fmla="*/ 209 w 347"/>
                  <a:gd name="T45" fmla="*/ 111 h 136"/>
                  <a:gd name="T46" fmla="*/ 220 w 347"/>
                  <a:gd name="T47" fmla="*/ 109 h 136"/>
                  <a:gd name="T48" fmla="*/ 232 w 347"/>
                  <a:gd name="T49" fmla="*/ 107 h 136"/>
                  <a:gd name="T50" fmla="*/ 243 w 347"/>
                  <a:gd name="T51" fmla="*/ 106 h 136"/>
                  <a:gd name="T52" fmla="*/ 254 w 347"/>
                  <a:gd name="T53" fmla="*/ 104 h 136"/>
                  <a:gd name="T54" fmla="*/ 266 w 347"/>
                  <a:gd name="T55" fmla="*/ 102 h 136"/>
                  <a:gd name="T56" fmla="*/ 277 w 347"/>
                  <a:gd name="T57" fmla="*/ 99 h 136"/>
                  <a:gd name="T58" fmla="*/ 285 w 347"/>
                  <a:gd name="T59" fmla="*/ 97 h 136"/>
                  <a:gd name="T60" fmla="*/ 293 w 347"/>
                  <a:gd name="T61" fmla="*/ 95 h 136"/>
                  <a:gd name="T62" fmla="*/ 301 w 347"/>
                  <a:gd name="T63" fmla="*/ 93 h 136"/>
                  <a:gd name="T64" fmla="*/ 309 w 347"/>
                  <a:gd name="T65" fmla="*/ 89 h 136"/>
                  <a:gd name="T66" fmla="*/ 317 w 347"/>
                  <a:gd name="T67" fmla="*/ 87 h 136"/>
                  <a:gd name="T68" fmla="*/ 324 w 347"/>
                  <a:gd name="T69" fmla="*/ 82 h 136"/>
                  <a:gd name="T70" fmla="*/ 331 w 347"/>
                  <a:gd name="T71" fmla="*/ 79 h 136"/>
                  <a:gd name="T72" fmla="*/ 338 w 347"/>
                  <a:gd name="T73" fmla="*/ 73 h 136"/>
                  <a:gd name="T74" fmla="*/ 346 w 347"/>
                  <a:gd name="T75" fmla="*/ 64 h 136"/>
                  <a:gd name="T76" fmla="*/ 347 w 347"/>
                  <a:gd name="T77" fmla="*/ 56 h 136"/>
                  <a:gd name="T78" fmla="*/ 345 w 347"/>
                  <a:gd name="T79" fmla="*/ 50 h 136"/>
                  <a:gd name="T80" fmla="*/ 338 w 347"/>
                  <a:gd name="T81" fmla="*/ 46 h 136"/>
                  <a:gd name="T82" fmla="*/ 329 w 347"/>
                  <a:gd name="T83" fmla="*/ 41 h 136"/>
                  <a:gd name="T84" fmla="*/ 319 w 347"/>
                  <a:gd name="T85" fmla="*/ 39 h 136"/>
                  <a:gd name="T86" fmla="*/ 309 w 347"/>
                  <a:gd name="T87" fmla="*/ 38 h 136"/>
                  <a:gd name="T88" fmla="*/ 301 w 347"/>
                  <a:gd name="T89" fmla="*/ 37 h 136"/>
                  <a:gd name="T90" fmla="*/ 284 w 347"/>
                  <a:gd name="T91" fmla="*/ 36 h 136"/>
                  <a:gd name="T92" fmla="*/ 268 w 347"/>
                  <a:gd name="T93" fmla="*/ 34 h 136"/>
                  <a:gd name="T94" fmla="*/ 251 w 347"/>
                  <a:gd name="T95" fmla="*/ 33 h 136"/>
                  <a:gd name="T96" fmla="*/ 235 w 347"/>
                  <a:gd name="T97" fmla="*/ 32 h 136"/>
                  <a:gd name="T98" fmla="*/ 219 w 347"/>
                  <a:gd name="T99" fmla="*/ 31 h 136"/>
                  <a:gd name="T100" fmla="*/ 203 w 347"/>
                  <a:gd name="T101" fmla="*/ 30 h 136"/>
                  <a:gd name="T102" fmla="*/ 186 w 347"/>
                  <a:gd name="T103" fmla="*/ 28 h 136"/>
                  <a:gd name="T104" fmla="*/ 170 w 347"/>
                  <a:gd name="T105" fmla="*/ 24 h 136"/>
                  <a:gd name="T106" fmla="*/ 149 w 347"/>
                  <a:gd name="T107" fmla="*/ 21 h 136"/>
                  <a:gd name="T108" fmla="*/ 128 w 347"/>
                  <a:gd name="T109" fmla="*/ 16 h 136"/>
                  <a:gd name="T110" fmla="*/ 107 w 347"/>
                  <a:gd name="T111" fmla="*/ 14 h 136"/>
                  <a:gd name="T112" fmla="*/ 87 w 347"/>
                  <a:gd name="T113" fmla="*/ 11 h 136"/>
                  <a:gd name="T114" fmla="*/ 66 w 347"/>
                  <a:gd name="T115" fmla="*/ 7 h 136"/>
                  <a:gd name="T116" fmla="*/ 45 w 347"/>
                  <a:gd name="T117" fmla="*/ 5 h 136"/>
                  <a:gd name="T118" fmla="*/ 24 w 347"/>
                  <a:gd name="T119" fmla="*/ 3 h 136"/>
                  <a:gd name="T120" fmla="*/ 2 w 347"/>
                  <a:gd name="T121" fmla="*/ 1 h 136"/>
                  <a:gd name="T122" fmla="*/ 0 w 347"/>
                  <a:gd name="T123"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 h="136">
                    <a:moveTo>
                      <a:pt x="0" y="0"/>
                    </a:moveTo>
                    <a:lnTo>
                      <a:pt x="7" y="14"/>
                    </a:lnTo>
                    <a:lnTo>
                      <a:pt x="14" y="28"/>
                    </a:lnTo>
                    <a:lnTo>
                      <a:pt x="21" y="42"/>
                    </a:lnTo>
                    <a:lnTo>
                      <a:pt x="27" y="56"/>
                    </a:lnTo>
                    <a:lnTo>
                      <a:pt x="34" y="70"/>
                    </a:lnTo>
                    <a:lnTo>
                      <a:pt x="42" y="82"/>
                    </a:lnTo>
                    <a:lnTo>
                      <a:pt x="50" y="96"/>
                    </a:lnTo>
                    <a:lnTo>
                      <a:pt x="56" y="109"/>
                    </a:lnTo>
                    <a:lnTo>
                      <a:pt x="58" y="115"/>
                    </a:lnTo>
                    <a:lnTo>
                      <a:pt x="62" y="122"/>
                    </a:lnTo>
                    <a:lnTo>
                      <a:pt x="64" y="129"/>
                    </a:lnTo>
                    <a:lnTo>
                      <a:pt x="66" y="136"/>
                    </a:lnTo>
                    <a:lnTo>
                      <a:pt x="81" y="130"/>
                    </a:lnTo>
                    <a:lnTo>
                      <a:pt x="95" y="127"/>
                    </a:lnTo>
                    <a:lnTo>
                      <a:pt x="110" y="123"/>
                    </a:lnTo>
                    <a:lnTo>
                      <a:pt x="124" y="120"/>
                    </a:lnTo>
                    <a:lnTo>
                      <a:pt x="140" y="118"/>
                    </a:lnTo>
                    <a:lnTo>
                      <a:pt x="155" y="117"/>
                    </a:lnTo>
                    <a:lnTo>
                      <a:pt x="171" y="114"/>
                    </a:lnTo>
                    <a:lnTo>
                      <a:pt x="186" y="113"/>
                    </a:lnTo>
                    <a:lnTo>
                      <a:pt x="197" y="112"/>
                    </a:lnTo>
                    <a:lnTo>
                      <a:pt x="209" y="111"/>
                    </a:lnTo>
                    <a:lnTo>
                      <a:pt x="220" y="109"/>
                    </a:lnTo>
                    <a:lnTo>
                      <a:pt x="232" y="107"/>
                    </a:lnTo>
                    <a:lnTo>
                      <a:pt x="243" y="106"/>
                    </a:lnTo>
                    <a:lnTo>
                      <a:pt x="254" y="104"/>
                    </a:lnTo>
                    <a:lnTo>
                      <a:pt x="266" y="102"/>
                    </a:lnTo>
                    <a:lnTo>
                      <a:pt x="277" y="99"/>
                    </a:lnTo>
                    <a:lnTo>
                      <a:pt x="285" y="97"/>
                    </a:lnTo>
                    <a:lnTo>
                      <a:pt x="293" y="95"/>
                    </a:lnTo>
                    <a:lnTo>
                      <a:pt x="301" y="93"/>
                    </a:lnTo>
                    <a:lnTo>
                      <a:pt x="309" y="89"/>
                    </a:lnTo>
                    <a:lnTo>
                      <a:pt x="317" y="87"/>
                    </a:lnTo>
                    <a:lnTo>
                      <a:pt x="324" y="82"/>
                    </a:lnTo>
                    <a:lnTo>
                      <a:pt x="331" y="79"/>
                    </a:lnTo>
                    <a:lnTo>
                      <a:pt x="338" y="73"/>
                    </a:lnTo>
                    <a:lnTo>
                      <a:pt x="346" y="64"/>
                    </a:lnTo>
                    <a:lnTo>
                      <a:pt x="347" y="56"/>
                    </a:lnTo>
                    <a:lnTo>
                      <a:pt x="345" y="50"/>
                    </a:lnTo>
                    <a:lnTo>
                      <a:pt x="338" y="46"/>
                    </a:lnTo>
                    <a:lnTo>
                      <a:pt x="329" y="41"/>
                    </a:lnTo>
                    <a:lnTo>
                      <a:pt x="319" y="39"/>
                    </a:lnTo>
                    <a:lnTo>
                      <a:pt x="309" y="38"/>
                    </a:lnTo>
                    <a:lnTo>
                      <a:pt x="301" y="37"/>
                    </a:lnTo>
                    <a:lnTo>
                      <a:pt x="284" y="36"/>
                    </a:lnTo>
                    <a:lnTo>
                      <a:pt x="268" y="34"/>
                    </a:lnTo>
                    <a:lnTo>
                      <a:pt x="251" y="33"/>
                    </a:lnTo>
                    <a:lnTo>
                      <a:pt x="235" y="32"/>
                    </a:lnTo>
                    <a:lnTo>
                      <a:pt x="219" y="31"/>
                    </a:lnTo>
                    <a:lnTo>
                      <a:pt x="203" y="30"/>
                    </a:lnTo>
                    <a:lnTo>
                      <a:pt x="186" y="28"/>
                    </a:lnTo>
                    <a:lnTo>
                      <a:pt x="170" y="24"/>
                    </a:lnTo>
                    <a:lnTo>
                      <a:pt x="149" y="21"/>
                    </a:lnTo>
                    <a:lnTo>
                      <a:pt x="128" y="16"/>
                    </a:lnTo>
                    <a:lnTo>
                      <a:pt x="107" y="14"/>
                    </a:lnTo>
                    <a:lnTo>
                      <a:pt x="87" y="11"/>
                    </a:lnTo>
                    <a:lnTo>
                      <a:pt x="66" y="7"/>
                    </a:lnTo>
                    <a:lnTo>
                      <a:pt x="45" y="5"/>
                    </a:lnTo>
                    <a:lnTo>
                      <a:pt x="24" y="3"/>
                    </a:lnTo>
                    <a:lnTo>
                      <a:pt x="2" y="1"/>
                    </a:lnTo>
                    <a:lnTo>
                      <a:pt x="0" y="0"/>
                    </a:lnTo>
                    <a:close/>
                  </a:path>
                </a:pathLst>
              </a:custGeom>
              <a:solidFill>
                <a:srgbClr val="EF7A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7"/>
              <p:cNvSpPr>
                <a:spLocks/>
              </p:cNvSpPr>
              <p:nvPr/>
            </p:nvSpPr>
            <p:spPr bwMode="auto">
              <a:xfrm>
                <a:off x="3676650" y="1114426"/>
                <a:ext cx="215900" cy="307975"/>
              </a:xfrm>
              <a:custGeom>
                <a:avLst/>
                <a:gdLst>
                  <a:gd name="T0" fmla="*/ 331 w 409"/>
                  <a:gd name="T1" fmla="*/ 41 h 582"/>
                  <a:gd name="T2" fmla="*/ 309 w 409"/>
                  <a:gd name="T3" fmla="*/ 67 h 582"/>
                  <a:gd name="T4" fmla="*/ 288 w 409"/>
                  <a:gd name="T5" fmla="*/ 94 h 582"/>
                  <a:gd name="T6" fmla="*/ 268 w 409"/>
                  <a:gd name="T7" fmla="*/ 123 h 582"/>
                  <a:gd name="T8" fmla="*/ 249 w 409"/>
                  <a:gd name="T9" fmla="*/ 158 h 582"/>
                  <a:gd name="T10" fmla="*/ 225 w 409"/>
                  <a:gd name="T11" fmla="*/ 198 h 582"/>
                  <a:gd name="T12" fmla="*/ 199 w 409"/>
                  <a:gd name="T13" fmla="*/ 237 h 582"/>
                  <a:gd name="T14" fmla="*/ 174 w 409"/>
                  <a:gd name="T15" fmla="*/ 277 h 582"/>
                  <a:gd name="T16" fmla="*/ 153 w 409"/>
                  <a:gd name="T17" fmla="*/ 313 h 582"/>
                  <a:gd name="T18" fmla="*/ 135 w 409"/>
                  <a:gd name="T19" fmla="*/ 346 h 582"/>
                  <a:gd name="T20" fmla="*/ 115 w 409"/>
                  <a:gd name="T21" fmla="*/ 379 h 582"/>
                  <a:gd name="T22" fmla="*/ 96 w 409"/>
                  <a:gd name="T23" fmla="*/ 412 h 582"/>
                  <a:gd name="T24" fmla="*/ 75 w 409"/>
                  <a:gd name="T25" fmla="*/ 444 h 582"/>
                  <a:gd name="T26" fmla="*/ 53 w 409"/>
                  <a:gd name="T27" fmla="*/ 475 h 582"/>
                  <a:gd name="T28" fmla="*/ 31 w 409"/>
                  <a:gd name="T29" fmla="*/ 505 h 582"/>
                  <a:gd name="T30" fmla="*/ 9 w 409"/>
                  <a:gd name="T31" fmla="*/ 535 h 582"/>
                  <a:gd name="T32" fmla="*/ 23 w 409"/>
                  <a:gd name="T33" fmla="*/ 558 h 582"/>
                  <a:gd name="T34" fmla="*/ 68 w 409"/>
                  <a:gd name="T35" fmla="*/ 566 h 582"/>
                  <a:gd name="T36" fmla="*/ 113 w 409"/>
                  <a:gd name="T37" fmla="*/ 571 h 582"/>
                  <a:gd name="T38" fmla="*/ 159 w 409"/>
                  <a:gd name="T39" fmla="*/ 575 h 582"/>
                  <a:gd name="T40" fmla="*/ 192 w 409"/>
                  <a:gd name="T41" fmla="*/ 578 h 582"/>
                  <a:gd name="T42" fmla="*/ 216 w 409"/>
                  <a:gd name="T43" fmla="*/ 580 h 582"/>
                  <a:gd name="T44" fmla="*/ 243 w 409"/>
                  <a:gd name="T45" fmla="*/ 581 h 582"/>
                  <a:gd name="T46" fmla="*/ 271 w 409"/>
                  <a:gd name="T47" fmla="*/ 582 h 582"/>
                  <a:gd name="T48" fmla="*/ 299 w 409"/>
                  <a:gd name="T49" fmla="*/ 581 h 582"/>
                  <a:gd name="T50" fmla="*/ 325 w 409"/>
                  <a:gd name="T51" fmla="*/ 576 h 582"/>
                  <a:gd name="T52" fmla="*/ 348 w 409"/>
                  <a:gd name="T53" fmla="*/ 568 h 582"/>
                  <a:gd name="T54" fmla="*/ 367 w 409"/>
                  <a:gd name="T55" fmla="*/ 555 h 582"/>
                  <a:gd name="T56" fmla="*/ 383 w 409"/>
                  <a:gd name="T57" fmla="*/ 529 h 582"/>
                  <a:gd name="T58" fmla="*/ 389 w 409"/>
                  <a:gd name="T59" fmla="*/ 490 h 582"/>
                  <a:gd name="T60" fmla="*/ 390 w 409"/>
                  <a:gd name="T61" fmla="*/ 447 h 582"/>
                  <a:gd name="T62" fmla="*/ 394 w 409"/>
                  <a:gd name="T63" fmla="*/ 396 h 582"/>
                  <a:gd name="T64" fmla="*/ 401 w 409"/>
                  <a:gd name="T65" fmla="*/ 327 h 582"/>
                  <a:gd name="T66" fmla="*/ 404 w 409"/>
                  <a:gd name="T67" fmla="*/ 238 h 582"/>
                  <a:gd name="T68" fmla="*/ 404 w 409"/>
                  <a:gd name="T69" fmla="*/ 150 h 582"/>
                  <a:gd name="T70" fmla="*/ 409 w 409"/>
                  <a:gd name="T71" fmla="*/ 62 h 582"/>
                  <a:gd name="T72" fmla="*/ 402 w 409"/>
                  <a:gd name="T73" fmla="*/ 8 h 582"/>
                  <a:gd name="T74" fmla="*/ 388 w 409"/>
                  <a:gd name="T75" fmla="*/ 0 h 582"/>
                  <a:gd name="T76" fmla="*/ 369 w 409"/>
                  <a:gd name="T77" fmla="*/ 7 h 582"/>
                  <a:gd name="T78" fmla="*/ 350 w 409"/>
                  <a:gd name="T79" fmla="*/ 2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09" h="582">
                    <a:moveTo>
                      <a:pt x="342" y="28"/>
                    </a:moveTo>
                    <a:lnTo>
                      <a:pt x="331" y="41"/>
                    </a:lnTo>
                    <a:lnTo>
                      <a:pt x="321" y="54"/>
                    </a:lnTo>
                    <a:lnTo>
                      <a:pt x="309" y="67"/>
                    </a:lnTo>
                    <a:lnTo>
                      <a:pt x="298" y="81"/>
                    </a:lnTo>
                    <a:lnTo>
                      <a:pt x="288" y="94"/>
                    </a:lnTo>
                    <a:lnTo>
                      <a:pt x="277" y="108"/>
                    </a:lnTo>
                    <a:lnTo>
                      <a:pt x="268" y="123"/>
                    </a:lnTo>
                    <a:lnTo>
                      <a:pt x="260" y="138"/>
                    </a:lnTo>
                    <a:lnTo>
                      <a:pt x="249" y="158"/>
                    </a:lnTo>
                    <a:lnTo>
                      <a:pt x="237" y="179"/>
                    </a:lnTo>
                    <a:lnTo>
                      <a:pt x="225" y="198"/>
                    </a:lnTo>
                    <a:lnTo>
                      <a:pt x="212" y="217"/>
                    </a:lnTo>
                    <a:lnTo>
                      <a:pt x="199" y="237"/>
                    </a:lnTo>
                    <a:lnTo>
                      <a:pt x="186" y="256"/>
                    </a:lnTo>
                    <a:lnTo>
                      <a:pt x="174" y="277"/>
                    </a:lnTo>
                    <a:lnTo>
                      <a:pt x="162" y="296"/>
                    </a:lnTo>
                    <a:lnTo>
                      <a:pt x="153" y="313"/>
                    </a:lnTo>
                    <a:lnTo>
                      <a:pt x="144" y="329"/>
                    </a:lnTo>
                    <a:lnTo>
                      <a:pt x="135" y="346"/>
                    </a:lnTo>
                    <a:lnTo>
                      <a:pt x="125" y="362"/>
                    </a:lnTo>
                    <a:lnTo>
                      <a:pt x="115" y="379"/>
                    </a:lnTo>
                    <a:lnTo>
                      <a:pt x="105" y="395"/>
                    </a:lnTo>
                    <a:lnTo>
                      <a:pt x="96" y="412"/>
                    </a:lnTo>
                    <a:lnTo>
                      <a:pt x="86" y="428"/>
                    </a:lnTo>
                    <a:lnTo>
                      <a:pt x="75" y="444"/>
                    </a:lnTo>
                    <a:lnTo>
                      <a:pt x="64" y="459"/>
                    </a:lnTo>
                    <a:lnTo>
                      <a:pt x="53" y="475"/>
                    </a:lnTo>
                    <a:lnTo>
                      <a:pt x="41" y="490"/>
                    </a:lnTo>
                    <a:lnTo>
                      <a:pt x="31" y="505"/>
                    </a:lnTo>
                    <a:lnTo>
                      <a:pt x="20" y="519"/>
                    </a:lnTo>
                    <a:lnTo>
                      <a:pt x="9" y="535"/>
                    </a:lnTo>
                    <a:lnTo>
                      <a:pt x="0" y="553"/>
                    </a:lnTo>
                    <a:lnTo>
                      <a:pt x="23" y="558"/>
                    </a:lnTo>
                    <a:lnTo>
                      <a:pt x="45" y="563"/>
                    </a:lnTo>
                    <a:lnTo>
                      <a:pt x="68" y="566"/>
                    </a:lnTo>
                    <a:lnTo>
                      <a:pt x="90" y="568"/>
                    </a:lnTo>
                    <a:lnTo>
                      <a:pt x="113" y="571"/>
                    </a:lnTo>
                    <a:lnTo>
                      <a:pt x="136" y="573"/>
                    </a:lnTo>
                    <a:lnTo>
                      <a:pt x="159" y="575"/>
                    </a:lnTo>
                    <a:lnTo>
                      <a:pt x="182" y="576"/>
                    </a:lnTo>
                    <a:lnTo>
                      <a:pt x="192" y="578"/>
                    </a:lnTo>
                    <a:lnTo>
                      <a:pt x="203" y="579"/>
                    </a:lnTo>
                    <a:lnTo>
                      <a:pt x="216" y="580"/>
                    </a:lnTo>
                    <a:lnTo>
                      <a:pt x="229" y="581"/>
                    </a:lnTo>
                    <a:lnTo>
                      <a:pt x="243" y="581"/>
                    </a:lnTo>
                    <a:lnTo>
                      <a:pt x="257" y="582"/>
                    </a:lnTo>
                    <a:lnTo>
                      <a:pt x="271" y="582"/>
                    </a:lnTo>
                    <a:lnTo>
                      <a:pt x="285" y="582"/>
                    </a:lnTo>
                    <a:lnTo>
                      <a:pt x="299" y="581"/>
                    </a:lnTo>
                    <a:lnTo>
                      <a:pt x="313" y="580"/>
                    </a:lnTo>
                    <a:lnTo>
                      <a:pt x="325" y="576"/>
                    </a:lnTo>
                    <a:lnTo>
                      <a:pt x="338" y="573"/>
                    </a:lnTo>
                    <a:lnTo>
                      <a:pt x="348" y="568"/>
                    </a:lnTo>
                    <a:lnTo>
                      <a:pt x="358" y="562"/>
                    </a:lnTo>
                    <a:lnTo>
                      <a:pt x="367" y="555"/>
                    </a:lnTo>
                    <a:lnTo>
                      <a:pt x="375" y="546"/>
                    </a:lnTo>
                    <a:lnTo>
                      <a:pt x="383" y="529"/>
                    </a:lnTo>
                    <a:lnTo>
                      <a:pt x="388" y="510"/>
                    </a:lnTo>
                    <a:lnTo>
                      <a:pt x="389" y="490"/>
                    </a:lnTo>
                    <a:lnTo>
                      <a:pt x="390" y="472"/>
                    </a:lnTo>
                    <a:lnTo>
                      <a:pt x="390" y="447"/>
                    </a:lnTo>
                    <a:lnTo>
                      <a:pt x="391" y="421"/>
                    </a:lnTo>
                    <a:lnTo>
                      <a:pt x="394" y="396"/>
                    </a:lnTo>
                    <a:lnTo>
                      <a:pt x="396" y="371"/>
                    </a:lnTo>
                    <a:lnTo>
                      <a:pt x="401" y="327"/>
                    </a:lnTo>
                    <a:lnTo>
                      <a:pt x="403" y="282"/>
                    </a:lnTo>
                    <a:lnTo>
                      <a:pt x="404" y="238"/>
                    </a:lnTo>
                    <a:lnTo>
                      <a:pt x="404" y="194"/>
                    </a:lnTo>
                    <a:lnTo>
                      <a:pt x="404" y="150"/>
                    </a:lnTo>
                    <a:lnTo>
                      <a:pt x="407" y="107"/>
                    </a:lnTo>
                    <a:lnTo>
                      <a:pt x="409" y="62"/>
                    </a:lnTo>
                    <a:lnTo>
                      <a:pt x="405" y="19"/>
                    </a:lnTo>
                    <a:lnTo>
                      <a:pt x="402" y="8"/>
                    </a:lnTo>
                    <a:lnTo>
                      <a:pt x="396" y="1"/>
                    </a:lnTo>
                    <a:lnTo>
                      <a:pt x="388" y="0"/>
                    </a:lnTo>
                    <a:lnTo>
                      <a:pt x="379" y="1"/>
                    </a:lnTo>
                    <a:lnTo>
                      <a:pt x="369" y="7"/>
                    </a:lnTo>
                    <a:lnTo>
                      <a:pt x="360" y="12"/>
                    </a:lnTo>
                    <a:lnTo>
                      <a:pt x="350" y="20"/>
                    </a:lnTo>
                    <a:lnTo>
                      <a:pt x="342" y="28"/>
                    </a:lnTo>
                    <a:close/>
                  </a:path>
                </a:pathLst>
              </a:custGeom>
              <a:solidFill>
                <a:srgbClr val="D8E5A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8"/>
              <p:cNvSpPr>
                <a:spLocks/>
              </p:cNvSpPr>
              <p:nvPr/>
            </p:nvSpPr>
            <p:spPr bwMode="auto">
              <a:xfrm>
                <a:off x="3897313" y="1162051"/>
                <a:ext cx="252413" cy="328613"/>
              </a:xfrm>
              <a:custGeom>
                <a:avLst/>
                <a:gdLst>
                  <a:gd name="T0" fmla="*/ 34 w 476"/>
                  <a:gd name="T1" fmla="*/ 220 h 621"/>
                  <a:gd name="T2" fmla="*/ 35 w 476"/>
                  <a:gd name="T3" fmla="*/ 335 h 621"/>
                  <a:gd name="T4" fmla="*/ 28 w 476"/>
                  <a:gd name="T5" fmla="*/ 422 h 621"/>
                  <a:gd name="T6" fmla="*/ 21 w 476"/>
                  <a:gd name="T7" fmla="*/ 470 h 621"/>
                  <a:gd name="T8" fmla="*/ 12 w 476"/>
                  <a:gd name="T9" fmla="*/ 517 h 621"/>
                  <a:gd name="T10" fmla="*/ 2 w 476"/>
                  <a:gd name="T11" fmla="*/ 563 h 621"/>
                  <a:gd name="T12" fmla="*/ 5 w 476"/>
                  <a:gd name="T13" fmla="*/ 605 h 621"/>
                  <a:gd name="T14" fmla="*/ 37 w 476"/>
                  <a:gd name="T15" fmla="*/ 621 h 621"/>
                  <a:gd name="T16" fmla="*/ 85 w 476"/>
                  <a:gd name="T17" fmla="*/ 615 h 621"/>
                  <a:gd name="T18" fmla="*/ 132 w 476"/>
                  <a:gd name="T19" fmla="*/ 605 h 621"/>
                  <a:gd name="T20" fmla="*/ 169 w 476"/>
                  <a:gd name="T21" fmla="*/ 602 h 621"/>
                  <a:gd name="T22" fmla="*/ 211 w 476"/>
                  <a:gd name="T23" fmla="*/ 603 h 621"/>
                  <a:gd name="T24" fmla="*/ 252 w 476"/>
                  <a:gd name="T25" fmla="*/ 605 h 621"/>
                  <a:gd name="T26" fmla="*/ 292 w 476"/>
                  <a:gd name="T27" fmla="*/ 609 h 621"/>
                  <a:gd name="T28" fmla="*/ 333 w 476"/>
                  <a:gd name="T29" fmla="*/ 612 h 621"/>
                  <a:gd name="T30" fmla="*/ 374 w 476"/>
                  <a:gd name="T31" fmla="*/ 614 h 621"/>
                  <a:gd name="T32" fmla="*/ 415 w 476"/>
                  <a:gd name="T33" fmla="*/ 615 h 621"/>
                  <a:gd name="T34" fmla="*/ 456 w 476"/>
                  <a:gd name="T35" fmla="*/ 613 h 621"/>
                  <a:gd name="T36" fmla="*/ 476 w 476"/>
                  <a:gd name="T37" fmla="*/ 598 h 621"/>
                  <a:gd name="T38" fmla="*/ 463 w 476"/>
                  <a:gd name="T39" fmla="*/ 573 h 621"/>
                  <a:gd name="T40" fmla="*/ 440 w 476"/>
                  <a:gd name="T41" fmla="*/ 548 h 621"/>
                  <a:gd name="T42" fmla="*/ 417 w 476"/>
                  <a:gd name="T43" fmla="*/ 526 h 621"/>
                  <a:gd name="T44" fmla="*/ 395 w 476"/>
                  <a:gd name="T45" fmla="*/ 501 h 621"/>
                  <a:gd name="T46" fmla="*/ 370 w 476"/>
                  <a:gd name="T47" fmla="*/ 465 h 621"/>
                  <a:gd name="T48" fmla="*/ 350 w 476"/>
                  <a:gd name="T49" fmla="*/ 426 h 621"/>
                  <a:gd name="T50" fmla="*/ 329 w 476"/>
                  <a:gd name="T51" fmla="*/ 387 h 621"/>
                  <a:gd name="T52" fmla="*/ 306 w 476"/>
                  <a:gd name="T53" fmla="*/ 351 h 621"/>
                  <a:gd name="T54" fmla="*/ 281 w 476"/>
                  <a:gd name="T55" fmla="*/ 319 h 621"/>
                  <a:gd name="T56" fmla="*/ 255 w 476"/>
                  <a:gd name="T57" fmla="*/ 287 h 621"/>
                  <a:gd name="T58" fmla="*/ 228 w 476"/>
                  <a:gd name="T59" fmla="*/ 256 h 621"/>
                  <a:gd name="T60" fmla="*/ 203 w 476"/>
                  <a:gd name="T61" fmla="*/ 222 h 621"/>
                  <a:gd name="T62" fmla="*/ 181 w 476"/>
                  <a:gd name="T63" fmla="*/ 181 h 621"/>
                  <a:gd name="T64" fmla="*/ 161 w 476"/>
                  <a:gd name="T65" fmla="*/ 137 h 621"/>
                  <a:gd name="T66" fmla="*/ 140 w 476"/>
                  <a:gd name="T67" fmla="*/ 97 h 621"/>
                  <a:gd name="T68" fmla="*/ 120 w 476"/>
                  <a:gd name="T69" fmla="*/ 71 h 621"/>
                  <a:gd name="T70" fmla="*/ 102 w 476"/>
                  <a:gd name="T71" fmla="*/ 51 h 621"/>
                  <a:gd name="T72" fmla="*/ 84 w 476"/>
                  <a:gd name="T73" fmla="*/ 31 h 621"/>
                  <a:gd name="T74" fmla="*/ 65 w 476"/>
                  <a:gd name="T75" fmla="*/ 12 h 621"/>
                  <a:gd name="T76" fmla="*/ 50 w 476"/>
                  <a:gd name="T77" fmla="*/ 2 h 621"/>
                  <a:gd name="T78" fmla="*/ 38 w 476"/>
                  <a:gd name="T79" fmla="*/ 0 h 621"/>
                  <a:gd name="T80" fmla="*/ 26 w 476"/>
                  <a:gd name="T81" fmla="*/ 10 h 621"/>
                  <a:gd name="T82" fmla="*/ 26 w 476"/>
                  <a:gd name="T83" fmla="*/ 36 h 621"/>
                  <a:gd name="T84" fmla="*/ 28 w 476"/>
                  <a:gd name="T85" fmla="*/ 76 h 621"/>
                  <a:gd name="T86" fmla="*/ 31 w 476"/>
                  <a:gd name="T87" fmla="*/ 133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6" h="621">
                    <a:moveTo>
                      <a:pt x="33" y="163"/>
                    </a:moveTo>
                    <a:lnTo>
                      <a:pt x="34" y="220"/>
                    </a:lnTo>
                    <a:lnTo>
                      <a:pt x="35" y="277"/>
                    </a:lnTo>
                    <a:lnTo>
                      <a:pt x="35" y="335"/>
                    </a:lnTo>
                    <a:lnTo>
                      <a:pt x="30" y="397"/>
                    </a:lnTo>
                    <a:lnTo>
                      <a:pt x="28" y="422"/>
                    </a:lnTo>
                    <a:lnTo>
                      <a:pt x="25" y="446"/>
                    </a:lnTo>
                    <a:lnTo>
                      <a:pt x="21" y="470"/>
                    </a:lnTo>
                    <a:lnTo>
                      <a:pt x="17" y="495"/>
                    </a:lnTo>
                    <a:lnTo>
                      <a:pt x="12" y="517"/>
                    </a:lnTo>
                    <a:lnTo>
                      <a:pt x="6" y="540"/>
                    </a:lnTo>
                    <a:lnTo>
                      <a:pt x="2" y="563"/>
                    </a:lnTo>
                    <a:lnTo>
                      <a:pt x="0" y="586"/>
                    </a:lnTo>
                    <a:lnTo>
                      <a:pt x="5" y="605"/>
                    </a:lnTo>
                    <a:lnTo>
                      <a:pt x="19" y="617"/>
                    </a:lnTo>
                    <a:lnTo>
                      <a:pt x="37" y="621"/>
                    </a:lnTo>
                    <a:lnTo>
                      <a:pt x="61" y="620"/>
                    </a:lnTo>
                    <a:lnTo>
                      <a:pt x="85" y="615"/>
                    </a:lnTo>
                    <a:lnTo>
                      <a:pt x="109" y="611"/>
                    </a:lnTo>
                    <a:lnTo>
                      <a:pt x="132" y="605"/>
                    </a:lnTo>
                    <a:lnTo>
                      <a:pt x="149" y="603"/>
                    </a:lnTo>
                    <a:lnTo>
                      <a:pt x="169" y="602"/>
                    </a:lnTo>
                    <a:lnTo>
                      <a:pt x="190" y="602"/>
                    </a:lnTo>
                    <a:lnTo>
                      <a:pt x="211" y="603"/>
                    </a:lnTo>
                    <a:lnTo>
                      <a:pt x="231" y="604"/>
                    </a:lnTo>
                    <a:lnTo>
                      <a:pt x="252" y="605"/>
                    </a:lnTo>
                    <a:lnTo>
                      <a:pt x="271" y="606"/>
                    </a:lnTo>
                    <a:lnTo>
                      <a:pt x="292" y="609"/>
                    </a:lnTo>
                    <a:lnTo>
                      <a:pt x="312" y="610"/>
                    </a:lnTo>
                    <a:lnTo>
                      <a:pt x="333" y="612"/>
                    </a:lnTo>
                    <a:lnTo>
                      <a:pt x="353" y="613"/>
                    </a:lnTo>
                    <a:lnTo>
                      <a:pt x="374" y="614"/>
                    </a:lnTo>
                    <a:lnTo>
                      <a:pt x="394" y="615"/>
                    </a:lnTo>
                    <a:lnTo>
                      <a:pt x="415" y="615"/>
                    </a:lnTo>
                    <a:lnTo>
                      <a:pt x="435" y="614"/>
                    </a:lnTo>
                    <a:lnTo>
                      <a:pt x="456" y="613"/>
                    </a:lnTo>
                    <a:lnTo>
                      <a:pt x="476" y="611"/>
                    </a:lnTo>
                    <a:lnTo>
                      <a:pt x="476" y="598"/>
                    </a:lnTo>
                    <a:lnTo>
                      <a:pt x="471" y="586"/>
                    </a:lnTo>
                    <a:lnTo>
                      <a:pt x="463" y="573"/>
                    </a:lnTo>
                    <a:lnTo>
                      <a:pt x="451" y="561"/>
                    </a:lnTo>
                    <a:lnTo>
                      <a:pt x="440" y="548"/>
                    </a:lnTo>
                    <a:lnTo>
                      <a:pt x="428" y="537"/>
                    </a:lnTo>
                    <a:lnTo>
                      <a:pt x="417" y="526"/>
                    </a:lnTo>
                    <a:lnTo>
                      <a:pt x="409" y="519"/>
                    </a:lnTo>
                    <a:lnTo>
                      <a:pt x="395" y="501"/>
                    </a:lnTo>
                    <a:lnTo>
                      <a:pt x="383" y="483"/>
                    </a:lnTo>
                    <a:lnTo>
                      <a:pt x="370" y="465"/>
                    </a:lnTo>
                    <a:lnTo>
                      <a:pt x="360" y="446"/>
                    </a:lnTo>
                    <a:lnTo>
                      <a:pt x="350" y="426"/>
                    </a:lnTo>
                    <a:lnTo>
                      <a:pt x="339" y="407"/>
                    </a:lnTo>
                    <a:lnTo>
                      <a:pt x="329" y="387"/>
                    </a:lnTo>
                    <a:lnTo>
                      <a:pt x="318" y="368"/>
                    </a:lnTo>
                    <a:lnTo>
                      <a:pt x="306" y="351"/>
                    </a:lnTo>
                    <a:lnTo>
                      <a:pt x="295" y="335"/>
                    </a:lnTo>
                    <a:lnTo>
                      <a:pt x="281" y="319"/>
                    </a:lnTo>
                    <a:lnTo>
                      <a:pt x="269" y="303"/>
                    </a:lnTo>
                    <a:lnTo>
                      <a:pt x="255" y="287"/>
                    </a:lnTo>
                    <a:lnTo>
                      <a:pt x="241" y="271"/>
                    </a:lnTo>
                    <a:lnTo>
                      <a:pt x="228" y="256"/>
                    </a:lnTo>
                    <a:lnTo>
                      <a:pt x="215" y="240"/>
                    </a:lnTo>
                    <a:lnTo>
                      <a:pt x="203" y="222"/>
                    </a:lnTo>
                    <a:lnTo>
                      <a:pt x="191" y="202"/>
                    </a:lnTo>
                    <a:lnTo>
                      <a:pt x="181" y="181"/>
                    </a:lnTo>
                    <a:lnTo>
                      <a:pt x="171" y="158"/>
                    </a:lnTo>
                    <a:lnTo>
                      <a:pt x="161" y="137"/>
                    </a:lnTo>
                    <a:lnTo>
                      <a:pt x="151" y="116"/>
                    </a:lnTo>
                    <a:lnTo>
                      <a:pt x="140" y="97"/>
                    </a:lnTo>
                    <a:lnTo>
                      <a:pt x="127" y="80"/>
                    </a:lnTo>
                    <a:lnTo>
                      <a:pt x="120" y="71"/>
                    </a:lnTo>
                    <a:lnTo>
                      <a:pt x="111" y="61"/>
                    </a:lnTo>
                    <a:lnTo>
                      <a:pt x="102" y="51"/>
                    </a:lnTo>
                    <a:lnTo>
                      <a:pt x="93" y="41"/>
                    </a:lnTo>
                    <a:lnTo>
                      <a:pt x="84" y="31"/>
                    </a:lnTo>
                    <a:lnTo>
                      <a:pt x="74" y="22"/>
                    </a:lnTo>
                    <a:lnTo>
                      <a:pt x="65" y="12"/>
                    </a:lnTo>
                    <a:lnTo>
                      <a:pt x="55" y="6"/>
                    </a:lnTo>
                    <a:lnTo>
                      <a:pt x="50" y="2"/>
                    </a:lnTo>
                    <a:lnTo>
                      <a:pt x="44" y="0"/>
                    </a:lnTo>
                    <a:lnTo>
                      <a:pt x="38" y="0"/>
                    </a:lnTo>
                    <a:lnTo>
                      <a:pt x="31" y="2"/>
                    </a:lnTo>
                    <a:lnTo>
                      <a:pt x="26" y="10"/>
                    </a:lnTo>
                    <a:lnTo>
                      <a:pt x="25" y="23"/>
                    </a:lnTo>
                    <a:lnTo>
                      <a:pt x="26" y="36"/>
                    </a:lnTo>
                    <a:lnTo>
                      <a:pt x="27" y="47"/>
                    </a:lnTo>
                    <a:lnTo>
                      <a:pt x="28" y="76"/>
                    </a:lnTo>
                    <a:lnTo>
                      <a:pt x="29" y="105"/>
                    </a:lnTo>
                    <a:lnTo>
                      <a:pt x="31" y="133"/>
                    </a:lnTo>
                    <a:lnTo>
                      <a:pt x="33" y="163"/>
                    </a:lnTo>
                    <a:close/>
                  </a:path>
                </a:pathLst>
              </a:custGeom>
              <a:solidFill>
                <a:srgbClr val="FFEFC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p:cNvSpPr>
                <a:spLocks/>
              </p:cNvSpPr>
              <p:nvPr/>
            </p:nvSpPr>
            <p:spPr bwMode="auto">
              <a:xfrm>
                <a:off x="3662363" y="1504952"/>
                <a:ext cx="441325" cy="139234"/>
              </a:xfrm>
              <a:custGeom>
                <a:avLst/>
                <a:gdLst>
                  <a:gd name="T0" fmla="*/ 348 w 836"/>
                  <a:gd name="T1" fmla="*/ 15 h 237"/>
                  <a:gd name="T2" fmla="*/ 315 w 836"/>
                  <a:gd name="T3" fmla="*/ 16 h 237"/>
                  <a:gd name="T4" fmla="*/ 280 w 836"/>
                  <a:gd name="T5" fmla="*/ 15 h 237"/>
                  <a:gd name="T6" fmla="*/ 247 w 836"/>
                  <a:gd name="T7" fmla="*/ 14 h 237"/>
                  <a:gd name="T8" fmla="*/ 213 w 836"/>
                  <a:gd name="T9" fmla="*/ 13 h 237"/>
                  <a:gd name="T10" fmla="*/ 180 w 836"/>
                  <a:gd name="T11" fmla="*/ 12 h 237"/>
                  <a:gd name="T12" fmla="*/ 146 w 836"/>
                  <a:gd name="T13" fmla="*/ 11 h 237"/>
                  <a:gd name="T14" fmla="*/ 113 w 836"/>
                  <a:gd name="T15" fmla="*/ 12 h 237"/>
                  <a:gd name="T16" fmla="*/ 74 w 836"/>
                  <a:gd name="T17" fmla="*/ 13 h 237"/>
                  <a:gd name="T18" fmla="*/ 34 w 836"/>
                  <a:gd name="T19" fmla="*/ 22 h 237"/>
                  <a:gd name="T20" fmla="*/ 7 w 836"/>
                  <a:gd name="T21" fmla="*/ 41 h 237"/>
                  <a:gd name="T22" fmla="*/ 0 w 836"/>
                  <a:gd name="T23" fmla="*/ 77 h 237"/>
                  <a:gd name="T24" fmla="*/ 17 w 836"/>
                  <a:gd name="T25" fmla="*/ 120 h 237"/>
                  <a:gd name="T26" fmla="*/ 41 w 836"/>
                  <a:gd name="T27" fmla="*/ 155 h 237"/>
                  <a:gd name="T28" fmla="*/ 69 w 836"/>
                  <a:gd name="T29" fmla="*/ 189 h 237"/>
                  <a:gd name="T30" fmla="*/ 98 w 836"/>
                  <a:gd name="T31" fmla="*/ 221 h 237"/>
                  <a:gd name="T32" fmla="*/ 125 w 836"/>
                  <a:gd name="T33" fmla="*/ 236 h 237"/>
                  <a:gd name="T34" fmla="*/ 151 w 836"/>
                  <a:gd name="T35" fmla="*/ 226 h 237"/>
                  <a:gd name="T36" fmla="*/ 176 w 836"/>
                  <a:gd name="T37" fmla="*/ 209 h 237"/>
                  <a:gd name="T38" fmla="*/ 199 w 836"/>
                  <a:gd name="T39" fmla="*/ 191 h 237"/>
                  <a:gd name="T40" fmla="*/ 224 w 836"/>
                  <a:gd name="T41" fmla="*/ 174 h 237"/>
                  <a:gd name="T42" fmla="*/ 260 w 836"/>
                  <a:gd name="T43" fmla="*/ 160 h 237"/>
                  <a:gd name="T44" fmla="*/ 295 w 836"/>
                  <a:gd name="T45" fmla="*/ 154 h 237"/>
                  <a:gd name="T46" fmla="*/ 332 w 836"/>
                  <a:gd name="T47" fmla="*/ 155 h 237"/>
                  <a:gd name="T48" fmla="*/ 369 w 836"/>
                  <a:gd name="T49" fmla="*/ 164 h 237"/>
                  <a:gd name="T50" fmla="*/ 403 w 836"/>
                  <a:gd name="T51" fmla="*/ 182 h 237"/>
                  <a:gd name="T52" fmla="*/ 437 w 836"/>
                  <a:gd name="T53" fmla="*/ 201 h 237"/>
                  <a:gd name="T54" fmla="*/ 470 w 836"/>
                  <a:gd name="T55" fmla="*/ 217 h 237"/>
                  <a:gd name="T56" fmla="*/ 507 w 836"/>
                  <a:gd name="T57" fmla="*/ 224 h 237"/>
                  <a:gd name="T58" fmla="*/ 539 w 836"/>
                  <a:gd name="T59" fmla="*/ 218 h 237"/>
                  <a:gd name="T60" fmla="*/ 567 w 836"/>
                  <a:gd name="T61" fmla="*/ 203 h 237"/>
                  <a:gd name="T62" fmla="*/ 594 w 836"/>
                  <a:gd name="T63" fmla="*/ 183 h 237"/>
                  <a:gd name="T64" fmla="*/ 618 w 836"/>
                  <a:gd name="T65" fmla="*/ 167 h 237"/>
                  <a:gd name="T66" fmla="*/ 637 w 836"/>
                  <a:gd name="T67" fmla="*/ 158 h 237"/>
                  <a:gd name="T68" fmla="*/ 659 w 836"/>
                  <a:gd name="T69" fmla="*/ 152 h 237"/>
                  <a:gd name="T70" fmla="*/ 681 w 836"/>
                  <a:gd name="T71" fmla="*/ 150 h 237"/>
                  <a:gd name="T72" fmla="*/ 703 w 836"/>
                  <a:gd name="T73" fmla="*/ 152 h 237"/>
                  <a:gd name="T74" fmla="*/ 731 w 836"/>
                  <a:gd name="T75" fmla="*/ 155 h 237"/>
                  <a:gd name="T76" fmla="*/ 759 w 836"/>
                  <a:gd name="T77" fmla="*/ 163 h 237"/>
                  <a:gd name="T78" fmla="*/ 783 w 836"/>
                  <a:gd name="T79" fmla="*/ 174 h 237"/>
                  <a:gd name="T80" fmla="*/ 797 w 836"/>
                  <a:gd name="T81" fmla="*/ 162 h 237"/>
                  <a:gd name="T82" fmla="*/ 815 w 836"/>
                  <a:gd name="T83" fmla="*/ 121 h 237"/>
                  <a:gd name="T84" fmla="*/ 831 w 836"/>
                  <a:gd name="T85" fmla="*/ 80 h 237"/>
                  <a:gd name="T86" fmla="*/ 833 w 836"/>
                  <a:gd name="T87" fmla="*/ 31 h 237"/>
                  <a:gd name="T88" fmla="*/ 806 w 836"/>
                  <a:gd name="T89" fmla="*/ 6 h 237"/>
                  <a:gd name="T90" fmla="*/ 772 w 836"/>
                  <a:gd name="T91" fmla="*/ 0 h 237"/>
                  <a:gd name="T92" fmla="*/ 732 w 836"/>
                  <a:gd name="T93" fmla="*/ 1 h 237"/>
                  <a:gd name="T94" fmla="*/ 695 w 836"/>
                  <a:gd name="T95" fmla="*/ 4 h 237"/>
                  <a:gd name="T96" fmla="*/ 661 w 836"/>
                  <a:gd name="T97" fmla="*/ 4 h 237"/>
                  <a:gd name="T98" fmla="*/ 621 w 836"/>
                  <a:gd name="T99" fmla="*/ 5 h 237"/>
                  <a:gd name="T100" fmla="*/ 581 w 836"/>
                  <a:gd name="T101" fmla="*/ 6 h 237"/>
                  <a:gd name="T102" fmla="*/ 541 w 836"/>
                  <a:gd name="T103" fmla="*/ 7 h 237"/>
                  <a:gd name="T104" fmla="*/ 503 w 836"/>
                  <a:gd name="T105" fmla="*/ 9 h 237"/>
                  <a:gd name="T106" fmla="*/ 463 w 836"/>
                  <a:gd name="T107" fmla="*/ 11 h 237"/>
                  <a:gd name="T108" fmla="*/ 424 w 836"/>
                  <a:gd name="T109" fmla="*/ 13 h 237"/>
                  <a:gd name="T110" fmla="*/ 384 w 836"/>
                  <a:gd name="T111" fmla="*/ 14 h 237"/>
                  <a:gd name="connsiteX0" fmla="*/ 4366 w 10000"/>
                  <a:gd name="connsiteY0" fmla="*/ 633 h 10000"/>
                  <a:gd name="connsiteX1" fmla="*/ 4163 w 10000"/>
                  <a:gd name="connsiteY1" fmla="*/ 633 h 10000"/>
                  <a:gd name="connsiteX2" fmla="*/ 3947 w 10000"/>
                  <a:gd name="connsiteY2" fmla="*/ 675 h 10000"/>
                  <a:gd name="connsiteX3" fmla="*/ 3768 w 10000"/>
                  <a:gd name="connsiteY3" fmla="*/ 675 h 10000"/>
                  <a:gd name="connsiteX4" fmla="*/ 3553 w 10000"/>
                  <a:gd name="connsiteY4" fmla="*/ 633 h 10000"/>
                  <a:gd name="connsiteX5" fmla="*/ 3349 w 10000"/>
                  <a:gd name="connsiteY5" fmla="*/ 633 h 10000"/>
                  <a:gd name="connsiteX6" fmla="*/ 3146 w 10000"/>
                  <a:gd name="connsiteY6" fmla="*/ 633 h 10000"/>
                  <a:gd name="connsiteX7" fmla="*/ 2955 w 10000"/>
                  <a:gd name="connsiteY7" fmla="*/ 591 h 10000"/>
                  <a:gd name="connsiteX8" fmla="*/ 2751 w 10000"/>
                  <a:gd name="connsiteY8" fmla="*/ 549 h 10000"/>
                  <a:gd name="connsiteX9" fmla="*/ 2548 w 10000"/>
                  <a:gd name="connsiteY9" fmla="*/ 549 h 10000"/>
                  <a:gd name="connsiteX10" fmla="*/ 2356 w 10000"/>
                  <a:gd name="connsiteY10" fmla="*/ 506 h 10000"/>
                  <a:gd name="connsiteX11" fmla="*/ 2153 w 10000"/>
                  <a:gd name="connsiteY11" fmla="*/ 506 h 10000"/>
                  <a:gd name="connsiteX12" fmla="*/ 1950 w 10000"/>
                  <a:gd name="connsiteY12" fmla="*/ 506 h 10000"/>
                  <a:gd name="connsiteX13" fmla="*/ 1746 w 10000"/>
                  <a:gd name="connsiteY13" fmla="*/ 464 h 10000"/>
                  <a:gd name="connsiteX14" fmla="*/ 1555 w 10000"/>
                  <a:gd name="connsiteY14" fmla="*/ 464 h 10000"/>
                  <a:gd name="connsiteX15" fmla="*/ 1352 w 10000"/>
                  <a:gd name="connsiteY15" fmla="*/ 506 h 10000"/>
                  <a:gd name="connsiteX16" fmla="*/ 1148 w 10000"/>
                  <a:gd name="connsiteY16" fmla="*/ 506 h 10000"/>
                  <a:gd name="connsiteX17" fmla="*/ 885 w 10000"/>
                  <a:gd name="connsiteY17" fmla="*/ 549 h 10000"/>
                  <a:gd name="connsiteX18" fmla="*/ 622 w 10000"/>
                  <a:gd name="connsiteY18" fmla="*/ 675 h 10000"/>
                  <a:gd name="connsiteX19" fmla="*/ 407 w 10000"/>
                  <a:gd name="connsiteY19" fmla="*/ 928 h 10000"/>
                  <a:gd name="connsiteX20" fmla="*/ 215 w 10000"/>
                  <a:gd name="connsiteY20" fmla="*/ 1266 h 10000"/>
                  <a:gd name="connsiteX21" fmla="*/ 84 w 10000"/>
                  <a:gd name="connsiteY21" fmla="*/ 1730 h 10000"/>
                  <a:gd name="connsiteX22" fmla="*/ 0 w 10000"/>
                  <a:gd name="connsiteY22" fmla="*/ 2405 h 10000"/>
                  <a:gd name="connsiteX23" fmla="*/ 0 w 10000"/>
                  <a:gd name="connsiteY23" fmla="*/ 3249 h 10000"/>
                  <a:gd name="connsiteX24" fmla="*/ 96 w 10000"/>
                  <a:gd name="connsiteY24" fmla="*/ 4262 h 10000"/>
                  <a:gd name="connsiteX25" fmla="*/ 203 w 10000"/>
                  <a:gd name="connsiteY25" fmla="*/ 5063 h 10000"/>
                  <a:gd name="connsiteX26" fmla="*/ 335 w 10000"/>
                  <a:gd name="connsiteY26" fmla="*/ 5823 h 10000"/>
                  <a:gd name="connsiteX27" fmla="*/ 490 w 10000"/>
                  <a:gd name="connsiteY27" fmla="*/ 6540 h 10000"/>
                  <a:gd name="connsiteX28" fmla="*/ 646 w 10000"/>
                  <a:gd name="connsiteY28" fmla="*/ 7257 h 10000"/>
                  <a:gd name="connsiteX29" fmla="*/ 825 w 10000"/>
                  <a:gd name="connsiteY29" fmla="*/ 7975 h 10000"/>
                  <a:gd name="connsiteX30" fmla="*/ 1005 w 10000"/>
                  <a:gd name="connsiteY30" fmla="*/ 8650 h 10000"/>
                  <a:gd name="connsiteX31" fmla="*/ 1172 w 10000"/>
                  <a:gd name="connsiteY31" fmla="*/ 9325 h 10000"/>
                  <a:gd name="connsiteX32" fmla="*/ 1352 w 10000"/>
                  <a:gd name="connsiteY32" fmla="*/ 10000 h 10000"/>
                  <a:gd name="connsiteX33" fmla="*/ 1495 w 10000"/>
                  <a:gd name="connsiteY33" fmla="*/ 9958 h 10000"/>
                  <a:gd name="connsiteX34" fmla="*/ 1651 w 10000"/>
                  <a:gd name="connsiteY34" fmla="*/ 9831 h 10000"/>
                  <a:gd name="connsiteX35" fmla="*/ 1806 w 10000"/>
                  <a:gd name="connsiteY35" fmla="*/ 9536 h 10000"/>
                  <a:gd name="connsiteX36" fmla="*/ 1962 w 10000"/>
                  <a:gd name="connsiteY36" fmla="*/ 9198 h 10000"/>
                  <a:gd name="connsiteX37" fmla="*/ 2105 w 10000"/>
                  <a:gd name="connsiteY37" fmla="*/ 8819 h 10000"/>
                  <a:gd name="connsiteX38" fmla="*/ 2380 w 10000"/>
                  <a:gd name="connsiteY38" fmla="*/ 8059 h 10000"/>
                  <a:gd name="connsiteX39" fmla="*/ 2488 w 10000"/>
                  <a:gd name="connsiteY39" fmla="*/ 7764 h 10000"/>
                  <a:gd name="connsiteX40" fmla="*/ 2679 w 10000"/>
                  <a:gd name="connsiteY40" fmla="*/ 7342 h 10000"/>
                  <a:gd name="connsiteX41" fmla="*/ 2895 w 10000"/>
                  <a:gd name="connsiteY41" fmla="*/ 7004 h 10000"/>
                  <a:gd name="connsiteX42" fmla="*/ 3110 w 10000"/>
                  <a:gd name="connsiteY42" fmla="*/ 6751 h 10000"/>
                  <a:gd name="connsiteX43" fmla="*/ 3313 w 10000"/>
                  <a:gd name="connsiteY43" fmla="*/ 6582 h 10000"/>
                  <a:gd name="connsiteX44" fmla="*/ 3529 w 10000"/>
                  <a:gd name="connsiteY44" fmla="*/ 6498 h 10000"/>
                  <a:gd name="connsiteX45" fmla="*/ 3744 w 10000"/>
                  <a:gd name="connsiteY45" fmla="*/ 6498 h 10000"/>
                  <a:gd name="connsiteX46" fmla="*/ 3971 w 10000"/>
                  <a:gd name="connsiteY46" fmla="*/ 6540 h 10000"/>
                  <a:gd name="connsiteX47" fmla="*/ 4187 w 10000"/>
                  <a:gd name="connsiteY47" fmla="*/ 6709 h 10000"/>
                  <a:gd name="connsiteX48" fmla="*/ 4414 w 10000"/>
                  <a:gd name="connsiteY48" fmla="*/ 6920 h 10000"/>
                  <a:gd name="connsiteX49" fmla="*/ 4617 w 10000"/>
                  <a:gd name="connsiteY49" fmla="*/ 7257 h 10000"/>
                  <a:gd name="connsiteX50" fmla="*/ 4821 w 10000"/>
                  <a:gd name="connsiteY50" fmla="*/ 7679 h 10000"/>
                  <a:gd name="connsiteX51" fmla="*/ 5036 w 10000"/>
                  <a:gd name="connsiteY51" fmla="*/ 8059 h 10000"/>
                  <a:gd name="connsiteX52" fmla="*/ 5227 w 10000"/>
                  <a:gd name="connsiteY52" fmla="*/ 8481 h 10000"/>
                  <a:gd name="connsiteX53" fmla="*/ 5419 w 10000"/>
                  <a:gd name="connsiteY53" fmla="*/ 8819 h 10000"/>
                  <a:gd name="connsiteX54" fmla="*/ 5622 w 10000"/>
                  <a:gd name="connsiteY54" fmla="*/ 9156 h 10000"/>
                  <a:gd name="connsiteX55" fmla="*/ 5837 w 10000"/>
                  <a:gd name="connsiteY55" fmla="*/ 9325 h 10000"/>
                  <a:gd name="connsiteX56" fmla="*/ 6065 w 10000"/>
                  <a:gd name="connsiteY56" fmla="*/ 9451 h 10000"/>
                  <a:gd name="connsiteX57" fmla="*/ 6268 w 10000"/>
                  <a:gd name="connsiteY57" fmla="*/ 9409 h 10000"/>
                  <a:gd name="connsiteX58" fmla="*/ 6447 w 10000"/>
                  <a:gd name="connsiteY58" fmla="*/ 9198 h 10000"/>
                  <a:gd name="connsiteX59" fmla="*/ 6627 w 10000"/>
                  <a:gd name="connsiteY59" fmla="*/ 8945 h 10000"/>
                  <a:gd name="connsiteX60" fmla="*/ 6782 w 10000"/>
                  <a:gd name="connsiteY60" fmla="*/ 8565 h 10000"/>
                  <a:gd name="connsiteX61" fmla="*/ 6938 w 10000"/>
                  <a:gd name="connsiteY61" fmla="*/ 8186 h 10000"/>
                  <a:gd name="connsiteX62" fmla="*/ 7105 w 10000"/>
                  <a:gd name="connsiteY62" fmla="*/ 7722 h 10000"/>
                  <a:gd name="connsiteX63" fmla="*/ 7285 w 10000"/>
                  <a:gd name="connsiteY63" fmla="*/ 7257 h 10000"/>
                  <a:gd name="connsiteX64" fmla="*/ 7392 w 10000"/>
                  <a:gd name="connsiteY64" fmla="*/ 7046 h 10000"/>
                  <a:gd name="connsiteX65" fmla="*/ 7512 w 10000"/>
                  <a:gd name="connsiteY65" fmla="*/ 6793 h 10000"/>
                  <a:gd name="connsiteX66" fmla="*/ 7620 w 10000"/>
                  <a:gd name="connsiteY66" fmla="*/ 6667 h 10000"/>
                  <a:gd name="connsiteX67" fmla="*/ 7763 w 10000"/>
                  <a:gd name="connsiteY67" fmla="*/ 6498 h 10000"/>
                  <a:gd name="connsiteX68" fmla="*/ 7883 w 10000"/>
                  <a:gd name="connsiteY68" fmla="*/ 6414 h 10000"/>
                  <a:gd name="connsiteX69" fmla="*/ 8002 w 10000"/>
                  <a:gd name="connsiteY69" fmla="*/ 6371 h 10000"/>
                  <a:gd name="connsiteX70" fmla="*/ 8146 w 10000"/>
                  <a:gd name="connsiteY70" fmla="*/ 6329 h 10000"/>
                  <a:gd name="connsiteX71" fmla="*/ 8266 w 10000"/>
                  <a:gd name="connsiteY71" fmla="*/ 6371 h 10000"/>
                  <a:gd name="connsiteX72" fmla="*/ 8409 w 10000"/>
                  <a:gd name="connsiteY72" fmla="*/ 6414 h 10000"/>
                  <a:gd name="connsiteX73" fmla="*/ 8565 w 10000"/>
                  <a:gd name="connsiteY73" fmla="*/ 6456 h 10000"/>
                  <a:gd name="connsiteX74" fmla="*/ 8744 w 10000"/>
                  <a:gd name="connsiteY74" fmla="*/ 6540 h 10000"/>
                  <a:gd name="connsiteX75" fmla="*/ 8923 w 10000"/>
                  <a:gd name="connsiteY75" fmla="*/ 6709 h 10000"/>
                  <a:gd name="connsiteX76" fmla="*/ 9079 w 10000"/>
                  <a:gd name="connsiteY76" fmla="*/ 6878 h 10000"/>
                  <a:gd name="connsiteX77" fmla="*/ 9246 w 10000"/>
                  <a:gd name="connsiteY77" fmla="*/ 7089 h 10000"/>
                  <a:gd name="connsiteX78" fmla="*/ 9366 w 10000"/>
                  <a:gd name="connsiteY78" fmla="*/ 7342 h 10000"/>
                  <a:gd name="connsiteX79" fmla="*/ 9474 w 10000"/>
                  <a:gd name="connsiteY79" fmla="*/ 7679 h 10000"/>
                  <a:gd name="connsiteX80" fmla="*/ 9533 w 10000"/>
                  <a:gd name="connsiteY80" fmla="*/ 6835 h 10000"/>
                  <a:gd name="connsiteX81" fmla="*/ 9629 w 10000"/>
                  <a:gd name="connsiteY81" fmla="*/ 5992 h 10000"/>
                  <a:gd name="connsiteX82" fmla="*/ 9749 w 10000"/>
                  <a:gd name="connsiteY82" fmla="*/ 5105 h 10000"/>
                  <a:gd name="connsiteX83" fmla="*/ 9856 w 10000"/>
                  <a:gd name="connsiteY83" fmla="*/ 4346 h 10000"/>
                  <a:gd name="connsiteX84" fmla="*/ 9940 w 10000"/>
                  <a:gd name="connsiteY84" fmla="*/ 3376 h 10000"/>
                  <a:gd name="connsiteX85" fmla="*/ 10000 w 10000"/>
                  <a:gd name="connsiteY85" fmla="*/ 2321 h 10000"/>
                  <a:gd name="connsiteX86" fmla="*/ 9964 w 10000"/>
                  <a:gd name="connsiteY86" fmla="*/ 1308 h 10000"/>
                  <a:gd name="connsiteX87" fmla="*/ 9809 w 10000"/>
                  <a:gd name="connsiteY87" fmla="*/ 549 h 10000"/>
                  <a:gd name="connsiteX88" fmla="*/ 9641 w 10000"/>
                  <a:gd name="connsiteY88" fmla="*/ 253 h 10000"/>
                  <a:gd name="connsiteX89" fmla="*/ 9450 w 10000"/>
                  <a:gd name="connsiteY89" fmla="*/ 127 h 10000"/>
                  <a:gd name="connsiteX90" fmla="*/ 9234 w 10000"/>
                  <a:gd name="connsiteY90" fmla="*/ 0 h 10000"/>
                  <a:gd name="connsiteX91" fmla="*/ 8995 w 10000"/>
                  <a:gd name="connsiteY91" fmla="*/ 0 h 10000"/>
                  <a:gd name="connsiteX92" fmla="*/ 8756 w 10000"/>
                  <a:gd name="connsiteY92" fmla="*/ 42 h 10000"/>
                  <a:gd name="connsiteX93" fmla="*/ 8541 w 10000"/>
                  <a:gd name="connsiteY93" fmla="*/ 127 h 10000"/>
                  <a:gd name="connsiteX94" fmla="*/ 8313 w 10000"/>
                  <a:gd name="connsiteY94" fmla="*/ 169 h 10000"/>
                  <a:gd name="connsiteX95" fmla="*/ 8146 w 10000"/>
                  <a:gd name="connsiteY95" fmla="*/ 169 h 10000"/>
                  <a:gd name="connsiteX96" fmla="*/ 7907 w 10000"/>
                  <a:gd name="connsiteY96" fmla="*/ 169 h 10000"/>
                  <a:gd name="connsiteX97" fmla="*/ 7667 w 10000"/>
                  <a:gd name="connsiteY97" fmla="*/ 211 h 10000"/>
                  <a:gd name="connsiteX98" fmla="*/ 7428 w 10000"/>
                  <a:gd name="connsiteY98" fmla="*/ 211 h 10000"/>
                  <a:gd name="connsiteX99" fmla="*/ 7189 w 10000"/>
                  <a:gd name="connsiteY99" fmla="*/ 211 h 10000"/>
                  <a:gd name="connsiteX100" fmla="*/ 6950 w 10000"/>
                  <a:gd name="connsiteY100" fmla="*/ 253 h 10000"/>
                  <a:gd name="connsiteX101" fmla="*/ 6722 w 10000"/>
                  <a:gd name="connsiteY101" fmla="*/ 295 h 10000"/>
                  <a:gd name="connsiteX102" fmla="*/ 6471 w 10000"/>
                  <a:gd name="connsiteY102" fmla="*/ 295 h 10000"/>
                  <a:gd name="connsiteX103" fmla="*/ 6244 w 10000"/>
                  <a:gd name="connsiteY103" fmla="*/ 338 h 10000"/>
                  <a:gd name="connsiteX104" fmla="*/ 6017 w 10000"/>
                  <a:gd name="connsiteY104" fmla="*/ 380 h 10000"/>
                  <a:gd name="connsiteX105" fmla="*/ 5778 w 10000"/>
                  <a:gd name="connsiteY105" fmla="*/ 380 h 10000"/>
                  <a:gd name="connsiteX106" fmla="*/ 5538 w 10000"/>
                  <a:gd name="connsiteY106" fmla="*/ 464 h 10000"/>
                  <a:gd name="connsiteX107" fmla="*/ 5299 w 10000"/>
                  <a:gd name="connsiteY107" fmla="*/ 506 h 10000"/>
                  <a:gd name="connsiteX108" fmla="*/ 5072 w 10000"/>
                  <a:gd name="connsiteY108" fmla="*/ 549 h 10000"/>
                  <a:gd name="connsiteX109" fmla="*/ 4844 w 10000"/>
                  <a:gd name="connsiteY109" fmla="*/ 549 h 10000"/>
                  <a:gd name="connsiteX110" fmla="*/ 4593 w 10000"/>
                  <a:gd name="connsiteY110" fmla="*/ 591 h 10000"/>
                  <a:gd name="connsiteX111" fmla="*/ 4366 w 10000"/>
                  <a:gd name="connsiteY111" fmla="*/ 633 h 10000"/>
                  <a:gd name="connsiteX0" fmla="*/ 4366 w 10000"/>
                  <a:gd name="connsiteY0" fmla="*/ 633 h 10000"/>
                  <a:gd name="connsiteX1" fmla="*/ 4163 w 10000"/>
                  <a:gd name="connsiteY1" fmla="*/ 633 h 10000"/>
                  <a:gd name="connsiteX2" fmla="*/ 3947 w 10000"/>
                  <a:gd name="connsiteY2" fmla="*/ 675 h 10000"/>
                  <a:gd name="connsiteX3" fmla="*/ 3768 w 10000"/>
                  <a:gd name="connsiteY3" fmla="*/ 675 h 10000"/>
                  <a:gd name="connsiteX4" fmla="*/ 3553 w 10000"/>
                  <a:gd name="connsiteY4" fmla="*/ 633 h 10000"/>
                  <a:gd name="connsiteX5" fmla="*/ 3349 w 10000"/>
                  <a:gd name="connsiteY5" fmla="*/ 633 h 10000"/>
                  <a:gd name="connsiteX6" fmla="*/ 3146 w 10000"/>
                  <a:gd name="connsiteY6" fmla="*/ 633 h 10000"/>
                  <a:gd name="connsiteX7" fmla="*/ 2955 w 10000"/>
                  <a:gd name="connsiteY7" fmla="*/ 591 h 10000"/>
                  <a:gd name="connsiteX8" fmla="*/ 2751 w 10000"/>
                  <a:gd name="connsiteY8" fmla="*/ 549 h 10000"/>
                  <a:gd name="connsiteX9" fmla="*/ 2548 w 10000"/>
                  <a:gd name="connsiteY9" fmla="*/ 549 h 10000"/>
                  <a:gd name="connsiteX10" fmla="*/ 2356 w 10000"/>
                  <a:gd name="connsiteY10" fmla="*/ 506 h 10000"/>
                  <a:gd name="connsiteX11" fmla="*/ 2153 w 10000"/>
                  <a:gd name="connsiteY11" fmla="*/ 506 h 10000"/>
                  <a:gd name="connsiteX12" fmla="*/ 1950 w 10000"/>
                  <a:gd name="connsiteY12" fmla="*/ 506 h 10000"/>
                  <a:gd name="connsiteX13" fmla="*/ 1746 w 10000"/>
                  <a:gd name="connsiteY13" fmla="*/ 464 h 10000"/>
                  <a:gd name="connsiteX14" fmla="*/ 1555 w 10000"/>
                  <a:gd name="connsiteY14" fmla="*/ 464 h 10000"/>
                  <a:gd name="connsiteX15" fmla="*/ 1352 w 10000"/>
                  <a:gd name="connsiteY15" fmla="*/ 506 h 10000"/>
                  <a:gd name="connsiteX16" fmla="*/ 1148 w 10000"/>
                  <a:gd name="connsiteY16" fmla="*/ 506 h 10000"/>
                  <a:gd name="connsiteX17" fmla="*/ 885 w 10000"/>
                  <a:gd name="connsiteY17" fmla="*/ 549 h 10000"/>
                  <a:gd name="connsiteX18" fmla="*/ 622 w 10000"/>
                  <a:gd name="connsiteY18" fmla="*/ 675 h 10000"/>
                  <a:gd name="connsiteX19" fmla="*/ 407 w 10000"/>
                  <a:gd name="connsiteY19" fmla="*/ 928 h 10000"/>
                  <a:gd name="connsiteX20" fmla="*/ 215 w 10000"/>
                  <a:gd name="connsiteY20" fmla="*/ 1266 h 10000"/>
                  <a:gd name="connsiteX21" fmla="*/ 84 w 10000"/>
                  <a:gd name="connsiteY21" fmla="*/ 1730 h 10000"/>
                  <a:gd name="connsiteX22" fmla="*/ 0 w 10000"/>
                  <a:gd name="connsiteY22" fmla="*/ 2405 h 10000"/>
                  <a:gd name="connsiteX23" fmla="*/ 0 w 10000"/>
                  <a:gd name="connsiteY23" fmla="*/ 3249 h 10000"/>
                  <a:gd name="connsiteX24" fmla="*/ 96 w 10000"/>
                  <a:gd name="connsiteY24" fmla="*/ 4262 h 10000"/>
                  <a:gd name="connsiteX25" fmla="*/ 203 w 10000"/>
                  <a:gd name="connsiteY25" fmla="*/ 5063 h 10000"/>
                  <a:gd name="connsiteX26" fmla="*/ 335 w 10000"/>
                  <a:gd name="connsiteY26" fmla="*/ 5823 h 10000"/>
                  <a:gd name="connsiteX27" fmla="*/ 490 w 10000"/>
                  <a:gd name="connsiteY27" fmla="*/ 6540 h 10000"/>
                  <a:gd name="connsiteX28" fmla="*/ 646 w 10000"/>
                  <a:gd name="connsiteY28" fmla="*/ 7257 h 10000"/>
                  <a:gd name="connsiteX29" fmla="*/ 825 w 10000"/>
                  <a:gd name="connsiteY29" fmla="*/ 7975 h 10000"/>
                  <a:gd name="connsiteX30" fmla="*/ 1005 w 10000"/>
                  <a:gd name="connsiteY30" fmla="*/ 8650 h 10000"/>
                  <a:gd name="connsiteX31" fmla="*/ 1172 w 10000"/>
                  <a:gd name="connsiteY31" fmla="*/ 9325 h 10000"/>
                  <a:gd name="connsiteX32" fmla="*/ 1352 w 10000"/>
                  <a:gd name="connsiteY32" fmla="*/ 10000 h 10000"/>
                  <a:gd name="connsiteX33" fmla="*/ 1495 w 10000"/>
                  <a:gd name="connsiteY33" fmla="*/ 9958 h 10000"/>
                  <a:gd name="connsiteX34" fmla="*/ 1651 w 10000"/>
                  <a:gd name="connsiteY34" fmla="*/ 9831 h 10000"/>
                  <a:gd name="connsiteX35" fmla="*/ 1806 w 10000"/>
                  <a:gd name="connsiteY35" fmla="*/ 9536 h 10000"/>
                  <a:gd name="connsiteX36" fmla="*/ 1962 w 10000"/>
                  <a:gd name="connsiteY36" fmla="*/ 9198 h 10000"/>
                  <a:gd name="connsiteX37" fmla="*/ 2105 w 10000"/>
                  <a:gd name="connsiteY37" fmla="*/ 8819 h 10000"/>
                  <a:gd name="connsiteX38" fmla="*/ 2380 w 10000"/>
                  <a:gd name="connsiteY38" fmla="*/ 8059 h 10000"/>
                  <a:gd name="connsiteX39" fmla="*/ 2488 w 10000"/>
                  <a:gd name="connsiteY39" fmla="*/ 7764 h 10000"/>
                  <a:gd name="connsiteX40" fmla="*/ 2895 w 10000"/>
                  <a:gd name="connsiteY40" fmla="*/ 7004 h 10000"/>
                  <a:gd name="connsiteX41" fmla="*/ 3110 w 10000"/>
                  <a:gd name="connsiteY41" fmla="*/ 6751 h 10000"/>
                  <a:gd name="connsiteX42" fmla="*/ 3313 w 10000"/>
                  <a:gd name="connsiteY42" fmla="*/ 6582 h 10000"/>
                  <a:gd name="connsiteX43" fmla="*/ 3529 w 10000"/>
                  <a:gd name="connsiteY43" fmla="*/ 6498 h 10000"/>
                  <a:gd name="connsiteX44" fmla="*/ 3744 w 10000"/>
                  <a:gd name="connsiteY44" fmla="*/ 6498 h 10000"/>
                  <a:gd name="connsiteX45" fmla="*/ 3971 w 10000"/>
                  <a:gd name="connsiteY45" fmla="*/ 6540 h 10000"/>
                  <a:gd name="connsiteX46" fmla="*/ 4187 w 10000"/>
                  <a:gd name="connsiteY46" fmla="*/ 6709 h 10000"/>
                  <a:gd name="connsiteX47" fmla="*/ 4414 w 10000"/>
                  <a:gd name="connsiteY47" fmla="*/ 6920 h 10000"/>
                  <a:gd name="connsiteX48" fmla="*/ 4617 w 10000"/>
                  <a:gd name="connsiteY48" fmla="*/ 7257 h 10000"/>
                  <a:gd name="connsiteX49" fmla="*/ 4821 w 10000"/>
                  <a:gd name="connsiteY49" fmla="*/ 7679 h 10000"/>
                  <a:gd name="connsiteX50" fmla="*/ 5036 w 10000"/>
                  <a:gd name="connsiteY50" fmla="*/ 8059 h 10000"/>
                  <a:gd name="connsiteX51" fmla="*/ 5227 w 10000"/>
                  <a:gd name="connsiteY51" fmla="*/ 8481 h 10000"/>
                  <a:gd name="connsiteX52" fmla="*/ 5419 w 10000"/>
                  <a:gd name="connsiteY52" fmla="*/ 8819 h 10000"/>
                  <a:gd name="connsiteX53" fmla="*/ 5622 w 10000"/>
                  <a:gd name="connsiteY53" fmla="*/ 9156 h 10000"/>
                  <a:gd name="connsiteX54" fmla="*/ 5837 w 10000"/>
                  <a:gd name="connsiteY54" fmla="*/ 9325 h 10000"/>
                  <a:gd name="connsiteX55" fmla="*/ 6065 w 10000"/>
                  <a:gd name="connsiteY55" fmla="*/ 9451 h 10000"/>
                  <a:gd name="connsiteX56" fmla="*/ 6268 w 10000"/>
                  <a:gd name="connsiteY56" fmla="*/ 9409 h 10000"/>
                  <a:gd name="connsiteX57" fmla="*/ 6447 w 10000"/>
                  <a:gd name="connsiteY57" fmla="*/ 9198 h 10000"/>
                  <a:gd name="connsiteX58" fmla="*/ 6627 w 10000"/>
                  <a:gd name="connsiteY58" fmla="*/ 8945 h 10000"/>
                  <a:gd name="connsiteX59" fmla="*/ 6782 w 10000"/>
                  <a:gd name="connsiteY59" fmla="*/ 8565 h 10000"/>
                  <a:gd name="connsiteX60" fmla="*/ 6938 w 10000"/>
                  <a:gd name="connsiteY60" fmla="*/ 8186 h 10000"/>
                  <a:gd name="connsiteX61" fmla="*/ 7105 w 10000"/>
                  <a:gd name="connsiteY61" fmla="*/ 7722 h 10000"/>
                  <a:gd name="connsiteX62" fmla="*/ 7285 w 10000"/>
                  <a:gd name="connsiteY62" fmla="*/ 7257 h 10000"/>
                  <a:gd name="connsiteX63" fmla="*/ 7392 w 10000"/>
                  <a:gd name="connsiteY63" fmla="*/ 7046 h 10000"/>
                  <a:gd name="connsiteX64" fmla="*/ 7512 w 10000"/>
                  <a:gd name="connsiteY64" fmla="*/ 6793 h 10000"/>
                  <a:gd name="connsiteX65" fmla="*/ 7620 w 10000"/>
                  <a:gd name="connsiteY65" fmla="*/ 6667 h 10000"/>
                  <a:gd name="connsiteX66" fmla="*/ 7763 w 10000"/>
                  <a:gd name="connsiteY66" fmla="*/ 6498 h 10000"/>
                  <a:gd name="connsiteX67" fmla="*/ 7883 w 10000"/>
                  <a:gd name="connsiteY67" fmla="*/ 6414 h 10000"/>
                  <a:gd name="connsiteX68" fmla="*/ 8002 w 10000"/>
                  <a:gd name="connsiteY68" fmla="*/ 6371 h 10000"/>
                  <a:gd name="connsiteX69" fmla="*/ 8146 w 10000"/>
                  <a:gd name="connsiteY69" fmla="*/ 6329 h 10000"/>
                  <a:gd name="connsiteX70" fmla="*/ 8266 w 10000"/>
                  <a:gd name="connsiteY70" fmla="*/ 6371 h 10000"/>
                  <a:gd name="connsiteX71" fmla="*/ 8409 w 10000"/>
                  <a:gd name="connsiteY71" fmla="*/ 6414 h 10000"/>
                  <a:gd name="connsiteX72" fmla="*/ 8565 w 10000"/>
                  <a:gd name="connsiteY72" fmla="*/ 6456 h 10000"/>
                  <a:gd name="connsiteX73" fmla="*/ 8744 w 10000"/>
                  <a:gd name="connsiteY73" fmla="*/ 6540 h 10000"/>
                  <a:gd name="connsiteX74" fmla="*/ 8923 w 10000"/>
                  <a:gd name="connsiteY74" fmla="*/ 6709 h 10000"/>
                  <a:gd name="connsiteX75" fmla="*/ 9079 w 10000"/>
                  <a:gd name="connsiteY75" fmla="*/ 6878 h 10000"/>
                  <a:gd name="connsiteX76" fmla="*/ 9246 w 10000"/>
                  <a:gd name="connsiteY76" fmla="*/ 7089 h 10000"/>
                  <a:gd name="connsiteX77" fmla="*/ 9366 w 10000"/>
                  <a:gd name="connsiteY77" fmla="*/ 7342 h 10000"/>
                  <a:gd name="connsiteX78" fmla="*/ 9474 w 10000"/>
                  <a:gd name="connsiteY78" fmla="*/ 7679 h 10000"/>
                  <a:gd name="connsiteX79" fmla="*/ 9533 w 10000"/>
                  <a:gd name="connsiteY79" fmla="*/ 6835 h 10000"/>
                  <a:gd name="connsiteX80" fmla="*/ 9629 w 10000"/>
                  <a:gd name="connsiteY80" fmla="*/ 5992 h 10000"/>
                  <a:gd name="connsiteX81" fmla="*/ 9749 w 10000"/>
                  <a:gd name="connsiteY81" fmla="*/ 5105 h 10000"/>
                  <a:gd name="connsiteX82" fmla="*/ 9856 w 10000"/>
                  <a:gd name="connsiteY82" fmla="*/ 4346 h 10000"/>
                  <a:gd name="connsiteX83" fmla="*/ 9940 w 10000"/>
                  <a:gd name="connsiteY83" fmla="*/ 3376 h 10000"/>
                  <a:gd name="connsiteX84" fmla="*/ 10000 w 10000"/>
                  <a:gd name="connsiteY84" fmla="*/ 2321 h 10000"/>
                  <a:gd name="connsiteX85" fmla="*/ 9964 w 10000"/>
                  <a:gd name="connsiteY85" fmla="*/ 1308 h 10000"/>
                  <a:gd name="connsiteX86" fmla="*/ 9809 w 10000"/>
                  <a:gd name="connsiteY86" fmla="*/ 549 h 10000"/>
                  <a:gd name="connsiteX87" fmla="*/ 9641 w 10000"/>
                  <a:gd name="connsiteY87" fmla="*/ 253 h 10000"/>
                  <a:gd name="connsiteX88" fmla="*/ 9450 w 10000"/>
                  <a:gd name="connsiteY88" fmla="*/ 127 h 10000"/>
                  <a:gd name="connsiteX89" fmla="*/ 9234 w 10000"/>
                  <a:gd name="connsiteY89" fmla="*/ 0 h 10000"/>
                  <a:gd name="connsiteX90" fmla="*/ 8995 w 10000"/>
                  <a:gd name="connsiteY90" fmla="*/ 0 h 10000"/>
                  <a:gd name="connsiteX91" fmla="*/ 8756 w 10000"/>
                  <a:gd name="connsiteY91" fmla="*/ 42 h 10000"/>
                  <a:gd name="connsiteX92" fmla="*/ 8541 w 10000"/>
                  <a:gd name="connsiteY92" fmla="*/ 127 h 10000"/>
                  <a:gd name="connsiteX93" fmla="*/ 8313 w 10000"/>
                  <a:gd name="connsiteY93" fmla="*/ 169 h 10000"/>
                  <a:gd name="connsiteX94" fmla="*/ 8146 w 10000"/>
                  <a:gd name="connsiteY94" fmla="*/ 169 h 10000"/>
                  <a:gd name="connsiteX95" fmla="*/ 7907 w 10000"/>
                  <a:gd name="connsiteY95" fmla="*/ 169 h 10000"/>
                  <a:gd name="connsiteX96" fmla="*/ 7667 w 10000"/>
                  <a:gd name="connsiteY96" fmla="*/ 211 h 10000"/>
                  <a:gd name="connsiteX97" fmla="*/ 7428 w 10000"/>
                  <a:gd name="connsiteY97" fmla="*/ 211 h 10000"/>
                  <a:gd name="connsiteX98" fmla="*/ 7189 w 10000"/>
                  <a:gd name="connsiteY98" fmla="*/ 211 h 10000"/>
                  <a:gd name="connsiteX99" fmla="*/ 6950 w 10000"/>
                  <a:gd name="connsiteY99" fmla="*/ 253 h 10000"/>
                  <a:gd name="connsiteX100" fmla="*/ 6722 w 10000"/>
                  <a:gd name="connsiteY100" fmla="*/ 295 h 10000"/>
                  <a:gd name="connsiteX101" fmla="*/ 6471 w 10000"/>
                  <a:gd name="connsiteY101" fmla="*/ 295 h 10000"/>
                  <a:gd name="connsiteX102" fmla="*/ 6244 w 10000"/>
                  <a:gd name="connsiteY102" fmla="*/ 338 h 10000"/>
                  <a:gd name="connsiteX103" fmla="*/ 6017 w 10000"/>
                  <a:gd name="connsiteY103" fmla="*/ 380 h 10000"/>
                  <a:gd name="connsiteX104" fmla="*/ 5778 w 10000"/>
                  <a:gd name="connsiteY104" fmla="*/ 380 h 10000"/>
                  <a:gd name="connsiteX105" fmla="*/ 5538 w 10000"/>
                  <a:gd name="connsiteY105" fmla="*/ 464 h 10000"/>
                  <a:gd name="connsiteX106" fmla="*/ 5299 w 10000"/>
                  <a:gd name="connsiteY106" fmla="*/ 506 h 10000"/>
                  <a:gd name="connsiteX107" fmla="*/ 5072 w 10000"/>
                  <a:gd name="connsiteY107" fmla="*/ 549 h 10000"/>
                  <a:gd name="connsiteX108" fmla="*/ 4844 w 10000"/>
                  <a:gd name="connsiteY108" fmla="*/ 549 h 10000"/>
                  <a:gd name="connsiteX109" fmla="*/ 4593 w 10000"/>
                  <a:gd name="connsiteY109" fmla="*/ 591 h 10000"/>
                  <a:gd name="connsiteX110" fmla="*/ 4366 w 10000"/>
                  <a:gd name="connsiteY110" fmla="*/ 633 h 10000"/>
                  <a:gd name="connsiteX0" fmla="*/ 4366 w 10000"/>
                  <a:gd name="connsiteY0" fmla="*/ 633 h 10000"/>
                  <a:gd name="connsiteX1" fmla="*/ 4163 w 10000"/>
                  <a:gd name="connsiteY1" fmla="*/ 633 h 10000"/>
                  <a:gd name="connsiteX2" fmla="*/ 3947 w 10000"/>
                  <a:gd name="connsiteY2" fmla="*/ 675 h 10000"/>
                  <a:gd name="connsiteX3" fmla="*/ 3768 w 10000"/>
                  <a:gd name="connsiteY3" fmla="*/ 675 h 10000"/>
                  <a:gd name="connsiteX4" fmla="*/ 3553 w 10000"/>
                  <a:gd name="connsiteY4" fmla="*/ 633 h 10000"/>
                  <a:gd name="connsiteX5" fmla="*/ 3349 w 10000"/>
                  <a:gd name="connsiteY5" fmla="*/ 633 h 10000"/>
                  <a:gd name="connsiteX6" fmla="*/ 3146 w 10000"/>
                  <a:gd name="connsiteY6" fmla="*/ 633 h 10000"/>
                  <a:gd name="connsiteX7" fmla="*/ 2955 w 10000"/>
                  <a:gd name="connsiteY7" fmla="*/ 591 h 10000"/>
                  <a:gd name="connsiteX8" fmla="*/ 2751 w 10000"/>
                  <a:gd name="connsiteY8" fmla="*/ 549 h 10000"/>
                  <a:gd name="connsiteX9" fmla="*/ 2548 w 10000"/>
                  <a:gd name="connsiteY9" fmla="*/ 549 h 10000"/>
                  <a:gd name="connsiteX10" fmla="*/ 2356 w 10000"/>
                  <a:gd name="connsiteY10" fmla="*/ 506 h 10000"/>
                  <a:gd name="connsiteX11" fmla="*/ 2153 w 10000"/>
                  <a:gd name="connsiteY11" fmla="*/ 506 h 10000"/>
                  <a:gd name="connsiteX12" fmla="*/ 1950 w 10000"/>
                  <a:gd name="connsiteY12" fmla="*/ 506 h 10000"/>
                  <a:gd name="connsiteX13" fmla="*/ 1746 w 10000"/>
                  <a:gd name="connsiteY13" fmla="*/ 464 h 10000"/>
                  <a:gd name="connsiteX14" fmla="*/ 1555 w 10000"/>
                  <a:gd name="connsiteY14" fmla="*/ 464 h 10000"/>
                  <a:gd name="connsiteX15" fmla="*/ 1352 w 10000"/>
                  <a:gd name="connsiteY15" fmla="*/ 506 h 10000"/>
                  <a:gd name="connsiteX16" fmla="*/ 1148 w 10000"/>
                  <a:gd name="connsiteY16" fmla="*/ 506 h 10000"/>
                  <a:gd name="connsiteX17" fmla="*/ 885 w 10000"/>
                  <a:gd name="connsiteY17" fmla="*/ 549 h 10000"/>
                  <a:gd name="connsiteX18" fmla="*/ 622 w 10000"/>
                  <a:gd name="connsiteY18" fmla="*/ 675 h 10000"/>
                  <a:gd name="connsiteX19" fmla="*/ 407 w 10000"/>
                  <a:gd name="connsiteY19" fmla="*/ 928 h 10000"/>
                  <a:gd name="connsiteX20" fmla="*/ 215 w 10000"/>
                  <a:gd name="connsiteY20" fmla="*/ 1266 h 10000"/>
                  <a:gd name="connsiteX21" fmla="*/ 84 w 10000"/>
                  <a:gd name="connsiteY21" fmla="*/ 1730 h 10000"/>
                  <a:gd name="connsiteX22" fmla="*/ 0 w 10000"/>
                  <a:gd name="connsiteY22" fmla="*/ 2405 h 10000"/>
                  <a:gd name="connsiteX23" fmla="*/ 0 w 10000"/>
                  <a:gd name="connsiteY23" fmla="*/ 3249 h 10000"/>
                  <a:gd name="connsiteX24" fmla="*/ 96 w 10000"/>
                  <a:gd name="connsiteY24" fmla="*/ 4262 h 10000"/>
                  <a:gd name="connsiteX25" fmla="*/ 203 w 10000"/>
                  <a:gd name="connsiteY25" fmla="*/ 5063 h 10000"/>
                  <a:gd name="connsiteX26" fmla="*/ 335 w 10000"/>
                  <a:gd name="connsiteY26" fmla="*/ 5823 h 10000"/>
                  <a:gd name="connsiteX27" fmla="*/ 490 w 10000"/>
                  <a:gd name="connsiteY27" fmla="*/ 6540 h 10000"/>
                  <a:gd name="connsiteX28" fmla="*/ 646 w 10000"/>
                  <a:gd name="connsiteY28" fmla="*/ 7257 h 10000"/>
                  <a:gd name="connsiteX29" fmla="*/ 825 w 10000"/>
                  <a:gd name="connsiteY29" fmla="*/ 7975 h 10000"/>
                  <a:gd name="connsiteX30" fmla="*/ 1005 w 10000"/>
                  <a:gd name="connsiteY30" fmla="*/ 8650 h 10000"/>
                  <a:gd name="connsiteX31" fmla="*/ 1172 w 10000"/>
                  <a:gd name="connsiteY31" fmla="*/ 9325 h 10000"/>
                  <a:gd name="connsiteX32" fmla="*/ 1352 w 10000"/>
                  <a:gd name="connsiteY32" fmla="*/ 10000 h 10000"/>
                  <a:gd name="connsiteX33" fmla="*/ 1495 w 10000"/>
                  <a:gd name="connsiteY33" fmla="*/ 9958 h 10000"/>
                  <a:gd name="connsiteX34" fmla="*/ 1651 w 10000"/>
                  <a:gd name="connsiteY34" fmla="*/ 9831 h 10000"/>
                  <a:gd name="connsiteX35" fmla="*/ 1806 w 10000"/>
                  <a:gd name="connsiteY35" fmla="*/ 9536 h 10000"/>
                  <a:gd name="connsiteX36" fmla="*/ 1962 w 10000"/>
                  <a:gd name="connsiteY36" fmla="*/ 9198 h 10000"/>
                  <a:gd name="connsiteX37" fmla="*/ 2105 w 10000"/>
                  <a:gd name="connsiteY37" fmla="*/ 8819 h 10000"/>
                  <a:gd name="connsiteX38" fmla="*/ 2380 w 10000"/>
                  <a:gd name="connsiteY38" fmla="*/ 8059 h 10000"/>
                  <a:gd name="connsiteX39" fmla="*/ 2488 w 10000"/>
                  <a:gd name="connsiteY39" fmla="*/ 7764 h 10000"/>
                  <a:gd name="connsiteX40" fmla="*/ 2895 w 10000"/>
                  <a:gd name="connsiteY40" fmla="*/ 7004 h 10000"/>
                  <a:gd name="connsiteX41" fmla="*/ 3313 w 10000"/>
                  <a:gd name="connsiteY41" fmla="*/ 6582 h 10000"/>
                  <a:gd name="connsiteX42" fmla="*/ 3529 w 10000"/>
                  <a:gd name="connsiteY42" fmla="*/ 6498 h 10000"/>
                  <a:gd name="connsiteX43" fmla="*/ 3744 w 10000"/>
                  <a:gd name="connsiteY43" fmla="*/ 6498 h 10000"/>
                  <a:gd name="connsiteX44" fmla="*/ 3971 w 10000"/>
                  <a:gd name="connsiteY44" fmla="*/ 6540 h 10000"/>
                  <a:gd name="connsiteX45" fmla="*/ 4187 w 10000"/>
                  <a:gd name="connsiteY45" fmla="*/ 6709 h 10000"/>
                  <a:gd name="connsiteX46" fmla="*/ 4414 w 10000"/>
                  <a:gd name="connsiteY46" fmla="*/ 6920 h 10000"/>
                  <a:gd name="connsiteX47" fmla="*/ 4617 w 10000"/>
                  <a:gd name="connsiteY47" fmla="*/ 7257 h 10000"/>
                  <a:gd name="connsiteX48" fmla="*/ 4821 w 10000"/>
                  <a:gd name="connsiteY48" fmla="*/ 7679 h 10000"/>
                  <a:gd name="connsiteX49" fmla="*/ 5036 w 10000"/>
                  <a:gd name="connsiteY49" fmla="*/ 8059 h 10000"/>
                  <a:gd name="connsiteX50" fmla="*/ 5227 w 10000"/>
                  <a:gd name="connsiteY50" fmla="*/ 8481 h 10000"/>
                  <a:gd name="connsiteX51" fmla="*/ 5419 w 10000"/>
                  <a:gd name="connsiteY51" fmla="*/ 8819 h 10000"/>
                  <a:gd name="connsiteX52" fmla="*/ 5622 w 10000"/>
                  <a:gd name="connsiteY52" fmla="*/ 9156 h 10000"/>
                  <a:gd name="connsiteX53" fmla="*/ 5837 w 10000"/>
                  <a:gd name="connsiteY53" fmla="*/ 9325 h 10000"/>
                  <a:gd name="connsiteX54" fmla="*/ 6065 w 10000"/>
                  <a:gd name="connsiteY54" fmla="*/ 9451 h 10000"/>
                  <a:gd name="connsiteX55" fmla="*/ 6268 w 10000"/>
                  <a:gd name="connsiteY55" fmla="*/ 9409 h 10000"/>
                  <a:gd name="connsiteX56" fmla="*/ 6447 w 10000"/>
                  <a:gd name="connsiteY56" fmla="*/ 9198 h 10000"/>
                  <a:gd name="connsiteX57" fmla="*/ 6627 w 10000"/>
                  <a:gd name="connsiteY57" fmla="*/ 8945 h 10000"/>
                  <a:gd name="connsiteX58" fmla="*/ 6782 w 10000"/>
                  <a:gd name="connsiteY58" fmla="*/ 8565 h 10000"/>
                  <a:gd name="connsiteX59" fmla="*/ 6938 w 10000"/>
                  <a:gd name="connsiteY59" fmla="*/ 8186 h 10000"/>
                  <a:gd name="connsiteX60" fmla="*/ 7105 w 10000"/>
                  <a:gd name="connsiteY60" fmla="*/ 7722 h 10000"/>
                  <a:gd name="connsiteX61" fmla="*/ 7285 w 10000"/>
                  <a:gd name="connsiteY61" fmla="*/ 7257 h 10000"/>
                  <a:gd name="connsiteX62" fmla="*/ 7392 w 10000"/>
                  <a:gd name="connsiteY62" fmla="*/ 7046 h 10000"/>
                  <a:gd name="connsiteX63" fmla="*/ 7512 w 10000"/>
                  <a:gd name="connsiteY63" fmla="*/ 6793 h 10000"/>
                  <a:gd name="connsiteX64" fmla="*/ 7620 w 10000"/>
                  <a:gd name="connsiteY64" fmla="*/ 6667 h 10000"/>
                  <a:gd name="connsiteX65" fmla="*/ 7763 w 10000"/>
                  <a:gd name="connsiteY65" fmla="*/ 6498 h 10000"/>
                  <a:gd name="connsiteX66" fmla="*/ 7883 w 10000"/>
                  <a:gd name="connsiteY66" fmla="*/ 6414 h 10000"/>
                  <a:gd name="connsiteX67" fmla="*/ 8002 w 10000"/>
                  <a:gd name="connsiteY67" fmla="*/ 6371 h 10000"/>
                  <a:gd name="connsiteX68" fmla="*/ 8146 w 10000"/>
                  <a:gd name="connsiteY68" fmla="*/ 6329 h 10000"/>
                  <a:gd name="connsiteX69" fmla="*/ 8266 w 10000"/>
                  <a:gd name="connsiteY69" fmla="*/ 6371 h 10000"/>
                  <a:gd name="connsiteX70" fmla="*/ 8409 w 10000"/>
                  <a:gd name="connsiteY70" fmla="*/ 6414 h 10000"/>
                  <a:gd name="connsiteX71" fmla="*/ 8565 w 10000"/>
                  <a:gd name="connsiteY71" fmla="*/ 6456 h 10000"/>
                  <a:gd name="connsiteX72" fmla="*/ 8744 w 10000"/>
                  <a:gd name="connsiteY72" fmla="*/ 6540 h 10000"/>
                  <a:gd name="connsiteX73" fmla="*/ 8923 w 10000"/>
                  <a:gd name="connsiteY73" fmla="*/ 6709 h 10000"/>
                  <a:gd name="connsiteX74" fmla="*/ 9079 w 10000"/>
                  <a:gd name="connsiteY74" fmla="*/ 6878 h 10000"/>
                  <a:gd name="connsiteX75" fmla="*/ 9246 w 10000"/>
                  <a:gd name="connsiteY75" fmla="*/ 7089 h 10000"/>
                  <a:gd name="connsiteX76" fmla="*/ 9366 w 10000"/>
                  <a:gd name="connsiteY76" fmla="*/ 7342 h 10000"/>
                  <a:gd name="connsiteX77" fmla="*/ 9474 w 10000"/>
                  <a:gd name="connsiteY77" fmla="*/ 7679 h 10000"/>
                  <a:gd name="connsiteX78" fmla="*/ 9533 w 10000"/>
                  <a:gd name="connsiteY78" fmla="*/ 6835 h 10000"/>
                  <a:gd name="connsiteX79" fmla="*/ 9629 w 10000"/>
                  <a:gd name="connsiteY79" fmla="*/ 5992 h 10000"/>
                  <a:gd name="connsiteX80" fmla="*/ 9749 w 10000"/>
                  <a:gd name="connsiteY80" fmla="*/ 5105 h 10000"/>
                  <a:gd name="connsiteX81" fmla="*/ 9856 w 10000"/>
                  <a:gd name="connsiteY81" fmla="*/ 4346 h 10000"/>
                  <a:gd name="connsiteX82" fmla="*/ 9940 w 10000"/>
                  <a:gd name="connsiteY82" fmla="*/ 3376 h 10000"/>
                  <a:gd name="connsiteX83" fmla="*/ 10000 w 10000"/>
                  <a:gd name="connsiteY83" fmla="*/ 2321 h 10000"/>
                  <a:gd name="connsiteX84" fmla="*/ 9964 w 10000"/>
                  <a:gd name="connsiteY84" fmla="*/ 1308 h 10000"/>
                  <a:gd name="connsiteX85" fmla="*/ 9809 w 10000"/>
                  <a:gd name="connsiteY85" fmla="*/ 549 h 10000"/>
                  <a:gd name="connsiteX86" fmla="*/ 9641 w 10000"/>
                  <a:gd name="connsiteY86" fmla="*/ 253 h 10000"/>
                  <a:gd name="connsiteX87" fmla="*/ 9450 w 10000"/>
                  <a:gd name="connsiteY87" fmla="*/ 127 h 10000"/>
                  <a:gd name="connsiteX88" fmla="*/ 9234 w 10000"/>
                  <a:gd name="connsiteY88" fmla="*/ 0 h 10000"/>
                  <a:gd name="connsiteX89" fmla="*/ 8995 w 10000"/>
                  <a:gd name="connsiteY89" fmla="*/ 0 h 10000"/>
                  <a:gd name="connsiteX90" fmla="*/ 8756 w 10000"/>
                  <a:gd name="connsiteY90" fmla="*/ 42 h 10000"/>
                  <a:gd name="connsiteX91" fmla="*/ 8541 w 10000"/>
                  <a:gd name="connsiteY91" fmla="*/ 127 h 10000"/>
                  <a:gd name="connsiteX92" fmla="*/ 8313 w 10000"/>
                  <a:gd name="connsiteY92" fmla="*/ 169 h 10000"/>
                  <a:gd name="connsiteX93" fmla="*/ 8146 w 10000"/>
                  <a:gd name="connsiteY93" fmla="*/ 169 h 10000"/>
                  <a:gd name="connsiteX94" fmla="*/ 7907 w 10000"/>
                  <a:gd name="connsiteY94" fmla="*/ 169 h 10000"/>
                  <a:gd name="connsiteX95" fmla="*/ 7667 w 10000"/>
                  <a:gd name="connsiteY95" fmla="*/ 211 h 10000"/>
                  <a:gd name="connsiteX96" fmla="*/ 7428 w 10000"/>
                  <a:gd name="connsiteY96" fmla="*/ 211 h 10000"/>
                  <a:gd name="connsiteX97" fmla="*/ 7189 w 10000"/>
                  <a:gd name="connsiteY97" fmla="*/ 211 h 10000"/>
                  <a:gd name="connsiteX98" fmla="*/ 6950 w 10000"/>
                  <a:gd name="connsiteY98" fmla="*/ 253 h 10000"/>
                  <a:gd name="connsiteX99" fmla="*/ 6722 w 10000"/>
                  <a:gd name="connsiteY99" fmla="*/ 295 h 10000"/>
                  <a:gd name="connsiteX100" fmla="*/ 6471 w 10000"/>
                  <a:gd name="connsiteY100" fmla="*/ 295 h 10000"/>
                  <a:gd name="connsiteX101" fmla="*/ 6244 w 10000"/>
                  <a:gd name="connsiteY101" fmla="*/ 338 h 10000"/>
                  <a:gd name="connsiteX102" fmla="*/ 6017 w 10000"/>
                  <a:gd name="connsiteY102" fmla="*/ 380 h 10000"/>
                  <a:gd name="connsiteX103" fmla="*/ 5778 w 10000"/>
                  <a:gd name="connsiteY103" fmla="*/ 380 h 10000"/>
                  <a:gd name="connsiteX104" fmla="*/ 5538 w 10000"/>
                  <a:gd name="connsiteY104" fmla="*/ 464 h 10000"/>
                  <a:gd name="connsiteX105" fmla="*/ 5299 w 10000"/>
                  <a:gd name="connsiteY105" fmla="*/ 506 h 10000"/>
                  <a:gd name="connsiteX106" fmla="*/ 5072 w 10000"/>
                  <a:gd name="connsiteY106" fmla="*/ 549 h 10000"/>
                  <a:gd name="connsiteX107" fmla="*/ 4844 w 10000"/>
                  <a:gd name="connsiteY107" fmla="*/ 549 h 10000"/>
                  <a:gd name="connsiteX108" fmla="*/ 4593 w 10000"/>
                  <a:gd name="connsiteY108" fmla="*/ 591 h 10000"/>
                  <a:gd name="connsiteX109" fmla="*/ 4366 w 10000"/>
                  <a:gd name="connsiteY109" fmla="*/ 633 h 10000"/>
                  <a:gd name="connsiteX0" fmla="*/ 4366 w 10000"/>
                  <a:gd name="connsiteY0" fmla="*/ 633 h 10000"/>
                  <a:gd name="connsiteX1" fmla="*/ 4163 w 10000"/>
                  <a:gd name="connsiteY1" fmla="*/ 633 h 10000"/>
                  <a:gd name="connsiteX2" fmla="*/ 3947 w 10000"/>
                  <a:gd name="connsiteY2" fmla="*/ 675 h 10000"/>
                  <a:gd name="connsiteX3" fmla="*/ 3768 w 10000"/>
                  <a:gd name="connsiteY3" fmla="*/ 675 h 10000"/>
                  <a:gd name="connsiteX4" fmla="*/ 3553 w 10000"/>
                  <a:gd name="connsiteY4" fmla="*/ 633 h 10000"/>
                  <a:gd name="connsiteX5" fmla="*/ 3349 w 10000"/>
                  <a:gd name="connsiteY5" fmla="*/ 633 h 10000"/>
                  <a:gd name="connsiteX6" fmla="*/ 3146 w 10000"/>
                  <a:gd name="connsiteY6" fmla="*/ 633 h 10000"/>
                  <a:gd name="connsiteX7" fmla="*/ 2955 w 10000"/>
                  <a:gd name="connsiteY7" fmla="*/ 591 h 10000"/>
                  <a:gd name="connsiteX8" fmla="*/ 2751 w 10000"/>
                  <a:gd name="connsiteY8" fmla="*/ 549 h 10000"/>
                  <a:gd name="connsiteX9" fmla="*/ 2548 w 10000"/>
                  <a:gd name="connsiteY9" fmla="*/ 549 h 10000"/>
                  <a:gd name="connsiteX10" fmla="*/ 2356 w 10000"/>
                  <a:gd name="connsiteY10" fmla="*/ 506 h 10000"/>
                  <a:gd name="connsiteX11" fmla="*/ 2153 w 10000"/>
                  <a:gd name="connsiteY11" fmla="*/ 506 h 10000"/>
                  <a:gd name="connsiteX12" fmla="*/ 1950 w 10000"/>
                  <a:gd name="connsiteY12" fmla="*/ 506 h 10000"/>
                  <a:gd name="connsiteX13" fmla="*/ 1746 w 10000"/>
                  <a:gd name="connsiteY13" fmla="*/ 464 h 10000"/>
                  <a:gd name="connsiteX14" fmla="*/ 1555 w 10000"/>
                  <a:gd name="connsiteY14" fmla="*/ 464 h 10000"/>
                  <a:gd name="connsiteX15" fmla="*/ 1352 w 10000"/>
                  <a:gd name="connsiteY15" fmla="*/ 506 h 10000"/>
                  <a:gd name="connsiteX16" fmla="*/ 1148 w 10000"/>
                  <a:gd name="connsiteY16" fmla="*/ 506 h 10000"/>
                  <a:gd name="connsiteX17" fmla="*/ 885 w 10000"/>
                  <a:gd name="connsiteY17" fmla="*/ 549 h 10000"/>
                  <a:gd name="connsiteX18" fmla="*/ 622 w 10000"/>
                  <a:gd name="connsiteY18" fmla="*/ 675 h 10000"/>
                  <a:gd name="connsiteX19" fmla="*/ 407 w 10000"/>
                  <a:gd name="connsiteY19" fmla="*/ 928 h 10000"/>
                  <a:gd name="connsiteX20" fmla="*/ 215 w 10000"/>
                  <a:gd name="connsiteY20" fmla="*/ 1266 h 10000"/>
                  <a:gd name="connsiteX21" fmla="*/ 84 w 10000"/>
                  <a:gd name="connsiteY21" fmla="*/ 1730 h 10000"/>
                  <a:gd name="connsiteX22" fmla="*/ 0 w 10000"/>
                  <a:gd name="connsiteY22" fmla="*/ 2405 h 10000"/>
                  <a:gd name="connsiteX23" fmla="*/ 0 w 10000"/>
                  <a:gd name="connsiteY23" fmla="*/ 3249 h 10000"/>
                  <a:gd name="connsiteX24" fmla="*/ 96 w 10000"/>
                  <a:gd name="connsiteY24" fmla="*/ 4262 h 10000"/>
                  <a:gd name="connsiteX25" fmla="*/ 203 w 10000"/>
                  <a:gd name="connsiteY25" fmla="*/ 5063 h 10000"/>
                  <a:gd name="connsiteX26" fmla="*/ 335 w 10000"/>
                  <a:gd name="connsiteY26" fmla="*/ 5823 h 10000"/>
                  <a:gd name="connsiteX27" fmla="*/ 490 w 10000"/>
                  <a:gd name="connsiteY27" fmla="*/ 6540 h 10000"/>
                  <a:gd name="connsiteX28" fmla="*/ 646 w 10000"/>
                  <a:gd name="connsiteY28" fmla="*/ 7257 h 10000"/>
                  <a:gd name="connsiteX29" fmla="*/ 825 w 10000"/>
                  <a:gd name="connsiteY29" fmla="*/ 7975 h 10000"/>
                  <a:gd name="connsiteX30" fmla="*/ 1005 w 10000"/>
                  <a:gd name="connsiteY30" fmla="*/ 8650 h 10000"/>
                  <a:gd name="connsiteX31" fmla="*/ 1172 w 10000"/>
                  <a:gd name="connsiteY31" fmla="*/ 9325 h 10000"/>
                  <a:gd name="connsiteX32" fmla="*/ 1352 w 10000"/>
                  <a:gd name="connsiteY32" fmla="*/ 10000 h 10000"/>
                  <a:gd name="connsiteX33" fmla="*/ 1495 w 10000"/>
                  <a:gd name="connsiteY33" fmla="*/ 9958 h 10000"/>
                  <a:gd name="connsiteX34" fmla="*/ 1651 w 10000"/>
                  <a:gd name="connsiteY34" fmla="*/ 9831 h 10000"/>
                  <a:gd name="connsiteX35" fmla="*/ 1806 w 10000"/>
                  <a:gd name="connsiteY35" fmla="*/ 9536 h 10000"/>
                  <a:gd name="connsiteX36" fmla="*/ 1962 w 10000"/>
                  <a:gd name="connsiteY36" fmla="*/ 9198 h 10000"/>
                  <a:gd name="connsiteX37" fmla="*/ 2105 w 10000"/>
                  <a:gd name="connsiteY37" fmla="*/ 8819 h 10000"/>
                  <a:gd name="connsiteX38" fmla="*/ 2380 w 10000"/>
                  <a:gd name="connsiteY38" fmla="*/ 8059 h 10000"/>
                  <a:gd name="connsiteX39" fmla="*/ 2488 w 10000"/>
                  <a:gd name="connsiteY39" fmla="*/ 7764 h 10000"/>
                  <a:gd name="connsiteX40" fmla="*/ 2895 w 10000"/>
                  <a:gd name="connsiteY40" fmla="*/ 7004 h 10000"/>
                  <a:gd name="connsiteX41" fmla="*/ 3313 w 10000"/>
                  <a:gd name="connsiteY41" fmla="*/ 6582 h 10000"/>
                  <a:gd name="connsiteX42" fmla="*/ 3529 w 10000"/>
                  <a:gd name="connsiteY42" fmla="*/ 6498 h 10000"/>
                  <a:gd name="connsiteX43" fmla="*/ 3971 w 10000"/>
                  <a:gd name="connsiteY43" fmla="*/ 6540 h 10000"/>
                  <a:gd name="connsiteX44" fmla="*/ 4187 w 10000"/>
                  <a:gd name="connsiteY44" fmla="*/ 6709 h 10000"/>
                  <a:gd name="connsiteX45" fmla="*/ 4414 w 10000"/>
                  <a:gd name="connsiteY45" fmla="*/ 6920 h 10000"/>
                  <a:gd name="connsiteX46" fmla="*/ 4617 w 10000"/>
                  <a:gd name="connsiteY46" fmla="*/ 7257 h 10000"/>
                  <a:gd name="connsiteX47" fmla="*/ 4821 w 10000"/>
                  <a:gd name="connsiteY47" fmla="*/ 7679 h 10000"/>
                  <a:gd name="connsiteX48" fmla="*/ 5036 w 10000"/>
                  <a:gd name="connsiteY48" fmla="*/ 8059 h 10000"/>
                  <a:gd name="connsiteX49" fmla="*/ 5227 w 10000"/>
                  <a:gd name="connsiteY49" fmla="*/ 8481 h 10000"/>
                  <a:gd name="connsiteX50" fmla="*/ 5419 w 10000"/>
                  <a:gd name="connsiteY50" fmla="*/ 8819 h 10000"/>
                  <a:gd name="connsiteX51" fmla="*/ 5622 w 10000"/>
                  <a:gd name="connsiteY51" fmla="*/ 9156 h 10000"/>
                  <a:gd name="connsiteX52" fmla="*/ 5837 w 10000"/>
                  <a:gd name="connsiteY52" fmla="*/ 9325 h 10000"/>
                  <a:gd name="connsiteX53" fmla="*/ 6065 w 10000"/>
                  <a:gd name="connsiteY53" fmla="*/ 9451 h 10000"/>
                  <a:gd name="connsiteX54" fmla="*/ 6268 w 10000"/>
                  <a:gd name="connsiteY54" fmla="*/ 9409 h 10000"/>
                  <a:gd name="connsiteX55" fmla="*/ 6447 w 10000"/>
                  <a:gd name="connsiteY55" fmla="*/ 9198 h 10000"/>
                  <a:gd name="connsiteX56" fmla="*/ 6627 w 10000"/>
                  <a:gd name="connsiteY56" fmla="*/ 8945 h 10000"/>
                  <a:gd name="connsiteX57" fmla="*/ 6782 w 10000"/>
                  <a:gd name="connsiteY57" fmla="*/ 8565 h 10000"/>
                  <a:gd name="connsiteX58" fmla="*/ 6938 w 10000"/>
                  <a:gd name="connsiteY58" fmla="*/ 8186 h 10000"/>
                  <a:gd name="connsiteX59" fmla="*/ 7105 w 10000"/>
                  <a:gd name="connsiteY59" fmla="*/ 7722 h 10000"/>
                  <a:gd name="connsiteX60" fmla="*/ 7285 w 10000"/>
                  <a:gd name="connsiteY60" fmla="*/ 7257 h 10000"/>
                  <a:gd name="connsiteX61" fmla="*/ 7392 w 10000"/>
                  <a:gd name="connsiteY61" fmla="*/ 7046 h 10000"/>
                  <a:gd name="connsiteX62" fmla="*/ 7512 w 10000"/>
                  <a:gd name="connsiteY62" fmla="*/ 6793 h 10000"/>
                  <a:gd name="connsiteX63" fmla="*/ 7620 w 10000"/>
                  <a:gd name="connsiteY63" fmla="*/ 6667 h 10000"/>
                  <a:gd name="connsiteX64" fmla="*/ 7763 w 10000"/>
                  <a:gd name="connsiteY64" fmla="*/ 6498 h 10000"/>
                  <a:gd name="connsiteX65" fmla="*/ 7883 w 10000"/>
                  <a:gd name="connsiteY65" fmla="*/ 6414 h 10000"/>
                  <a:gd name="connsiteX66" fmla="*/ 8002 w 10000"/>
                  <a:gd name="connsiteY66" fmla="*/ 6371 h 10000"/>
                  <a:gd name="connsiteX67" fmla="*/ 8146 w 10000"/>
                  <a:gd name="connsiteY67" fmla="*/ 6329 h 10000"/>
                  <a:gd name="connsiteX68" fmla="*/ 8266 w 10000"/>
                  <a:gd name="connsiteY68" fmla="*/ 6371 h 10000"/>
                  <a:gd name="connsiteX69" fmla="*/ 8409 w 10000"/>
                  <a:gd name="connsiteY69" fmla="*/ 6414 h 10000"/>
                  <a:gd name="connsiteX70" fmla="*/ 8565 w 10000"/>
                  <a:gd name="connsiteY70" fmla="*/ 6456 h 10000"/>
                  <a:gd name="connsiteX71" fmla="*/ 8744 w 10000"/>
                  <a:gd name="connsiteY71" fmla="*/ 6540 h 10000"/>
                  <a:gd name="connsiteX72" fmla="*/ 8923 w 10000"/>
                  <a:gd name="connsiteY72" fmla="*/ 6709 h 10000"/>
                  <a:gd name="connsiteX73" fmla="*/ 9079 w 10000"/>
                  <a:gd name="connsiteY73" fmla="*/ 6878 h 10000"/>
                  <a:gd name="connsiteX74" fmla="*/ 9246 w 10000"/>
                  <a:gd name="connsiteY74" fmla="*/ 7089 h 10000"/>
                  <a:gd name="connsiteX75" fmla="*/ 9366 w 10000"/>
                  <a:gd name="connsiteY75" fmla="*/ 7342 h 10000"/>
                  <a:gd name="connsiteX76" fmla="*/ 9474 w 10000"/>
                  <a:gd name="connsiteY76" fmla="*/ 7679 h 10000"/>
                  <a:gd name="connsiteX77" fmla="*/ 9533 w 10000"/>
                  <a:gd name="connsiteY77" fmla="*/ 6835 h 10000"/>
                  <a:gd name="connsiteX78" fmla="*/ 9629 w 10000"/>
                  <a:gd name="connsiteY78" fmla="*/ 5992 h 10000"/>
                  <a:gd name="connsiteX79" fmla="*/ 9749 w 10000"/>
                  <a:gd name="connsiteY79" fmla="*/ 5105 h 10000"/>
                  <a:gd name="connsiteX80" fmla="*/ 9856 w 10000"/>
                  <a:gd name="connsiteY80" fmla="*/ 4346 h 10000"/>
                  <a:gd name="connsiteX81" fmla="*/ 9940 w 10000"/>
                  <a:gd name="connsiteY81" fmla="*/ 3376 h 10000"/>
                  <a:gd name="connsiteX82" fmla="*/ 10000 w 10000"/>
                  <a:gd name="connsiteY82" fmla="*/ 2321 h 10000"/>
                  <a:gd name="connsiteX83" fmla="*/ 9964 w 10000"/>
                  <a:gd name="connsiteY83" fmla="*/ 1308 h 10000"/>
                  <a:gd name="connsiteX84" fmla="*/ 9809 w 10000"/>
                  <a:gd name="connsiteY84" fmla="*/ 549 h 10000"/>
                  <a:gd name="connsiteX85" fmla="*/ 9641 w 10000"/>
                  <a:gd name="connsiteY85" fmla="*/ 253 h 10000"/>
                  <a:gd name="connsiteX86" fmla="*/ 9450 w 10000"/>
                  <a:gd name="connsiteY86" fmla="*/ 127 h 10000"/>
                  <a:gd name="connsiteX87" fmla="*/ 9234 w 10000"/>
                  <a:gd name="connsiteY87" fmla="*/ 0 h 10000"/>
                  <a:gd name="connsiteX88" fmla="*/ 8995 w 10000"/>
                  <a:gd name="connsiteY88" fmla="*/ 0 h 10000"/>
                  <a:gd name="connsiteX89" fmla="*/ 8756 w 10000"/>
                  <a:gd name="connsiteY89" fmla="*/ 42 h 10000"/>
                  <a:gd name="connsiteX90" fmla="*/ 8541 w 10000"/>
                  <a:gd name="connsiteY90" fmla="*/ 127 h 10000"/>
                  <a:gd name="connsiteX91" fmla="*/ 8313 w 10000"/>
                  <a:gd name="connsiteY91" fmla="*/ 169 h 10000"/>
                  <a:gd name="connsiteX92" fmla="*/ 8146 w 10000"/>
                  <a:gd name="connsiteY92" fmla="*/ 169 h 10000"/>
                  <a:gd name="connsiteX93" fmla="*/ 7907 w 10000"/>
                  <a:gd name="connsiteY93" fmla="*/ 169 h 10000"/>
                  <a:gd name="connsiteX94" fmla="*/ 7667 w 10000"/>
                  <a:gd name="connsiteY94" fmla="*/ 211 h 10000"/>
                  <a:gd name="connsiteX95" fmla="*/ 7428 w 10000"/>
                  <a:gd name="connsiteY95" fmla="*/ 211 h 10000"/>
                  <a:gd name="connsiteX96" fmla="*/ 7189 w 10000"/>
                  <a:gd name="connsiteY96" fmla="*/ 211 h 10000"/>
                  <a:gd name="connsiteX97" fmla="*/ 6950 w 10000"/>
                  <a:gd name="connsiteY97" fmla="*/ 253 h 10000"/>
                  <a:gd name="connsiteX98" fmla="*/ 6722 w 10000"/>
                  <a:gd name="connsiteY98" fmla="*/ 295 h 10000"/>
                  <a:gd name="connsiteX99" fmla="*/ 6471 w 10000"/>
                  <a:gd name="connsiteY99" fmla="*/ 295 h 10000"/>
                  <a:gd name="connsiteX100" fmla="*/ 6244 w 10000"/>
                  <a:gd name="connsiteY100" fmla="*/ 338 h 10000"/>
                  <a:gd name="connsiteX101" fmla="*/ 6017 w 10000"/>
                  <a:gd name="connsiteY101" fmla="*/ 380 h 10000"/>
                  <a:gd name="connsiteX102" fmla="*/ 5778 w 10000"/>
                  <a:gd name="connsiteY102" fmla="*/ 380 h 10000"/>
                  <a:gd name="connsiteX103" fmla="*/ 5538 w 10000"/>
                  <a:gd name="connsiteY103" fmla="*/ 464 h 10000"/>
                  <a:gd name="connsiteX104" fmla="*/ 5299 w 10000"/>
                  <a:gd name="connsiteY104" fmla="*/ 506 h 10000"/>
                  <a:gd name="connsiteX105" fmla="*/ 5072 w 10000"/>
                  <a:gd name="connsiteY105" fmla="*/ 549 h 10000"/>
                  <a:gd name="connsiteX106" fmla="*/ 4844 w 10000"/>
                  <a:gd name="connsiteY106" fmla="*/ 549 h 10000"/>
                  <a:gd name="connsiteX107" fmla="*/ 4593 w 10000"/>
                  <a:gd name="connsiteY107" fmla="*/ 591 h 10000"/>
                  <a:gd name="connsiteX108" fmla="*/ 4366 w 10000"/>
                  <a:gd name="connsiteY108" fmla="*/ 633 h 10000"/>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380 w 10000"/>
                  <a:gd name="connsiteY38" fmla="*/ 8059 h 11102"/>
                  <a:gd name="connsiteX39" fmla="*/ 2488 w 10000"/>
                  <a:gd name="connsiteY39" fmla="*/ 7764 h 11102"/>
                  <a:gd name="connsiteX40" fmla="*/ 2895 w 10000"/>
                  <a:gd name="connsiteY40" fmla="*/ 7004 h 11102"/>
                  <a:gd name="connsiteX41" fmla="*/ 3313 w 10000"/>
                  <a:gd name="connsiteY41" fmla="*/ 6582 h 11102"/>
                  <a:gd name="connsiteX42" fmla="*/ 3529 w 10000"/>
                  <a:gd name="connsiteY42" fmla="*/ 6498 h 11102"/>
                  <a:gd name="connsiteX43" fmla="*/ 3971 w 10000"/>
                  <a:gd name="connsiteY43" fmla="*/ 6540 h 11102"/>
                  <a:gd name="connsiteX44" fmla="*/ 4187 w 10000"/>
                  <a:gd name="connsiteY44" fmla="*/ 6709 h 11102"/>
                  <a:gd name="connsiteX45" fmla="*/ 4414 w 10000"/>
                  <a:gd name="connsiteY45" fmla="*/ 6920 h 11102"/>
                  <a:gd name="connsiteX46" fmla="*/ 4617 w 10000"/>
                  <a:gd name="connsiteY46" fmla="*/ 7257 h 11102"/>
                  <a:gd name="connsiteX47" fmla="*/ 4821 w 10000"/>
                  <a:gd name="connsiteY47" fmla="*/ 7679 h 11102"/>
                  <a:gd name="connsiteX48" fmla="*/ 5036 w 10000"/>
                  <a:gd name="connsiteY48" fmla="*/ 8059 h 11102"/>
                  <a:gd name="connsiteX49" fmla="*/ 5227 w 10000"/>
                  <a:gd name="connsiteY49" fmla="*/ 8481 h 11102"/>
                  <a:gd name="connsiteX50" fmla="*/ 5419 w 10000"/>
                  <a:gd name="connsiteY50" fmla="*/ 8819 h 11102"/>
                  <a:gd name="connsiteX51" fmla="*/ 5622 w 10000"/>
                  <a:gd name="connsiteY51" fmla="*/ 9156 h 11102"/>
                  <a:gd name="connsiteX52" fmla="*/ 5837 w 10000"/>
                  <a:gd name="connsiteY52" fmla="*/ 9325 h 11102"/>
                  <a:gd name="connsiteX53" fmla="*/ 6065 w 10000"/>
                  <a:gd name="connsiteY53" fmla="*/ 9451 h 11102"/>
                  <a:gd name="connsiteX54" fmla="*/ 6268 w 10000"/>
                  <a:gd name="connsiteY54" fmla="*/ 9409 h 11102"/>
                  <a:gd name="connsiteX55" fmla="*/ 6447 w 10000"/>
                  <a:gd name="connsiteY55" fmla="*/ 9198 h 11102"/>
                  <a:gd name="connsiteX56" fmla="*/ 6627 w 10000"/>
                  <a:gd name="connsiteY56" fmla="*/ 8945 h 11102"/>
                  <a:gd name="connsiteX57" fmla="*/ 6782 w 10000"/>
                  <a:gd name="connsiteY57" fmla="*/ 8565 h 11102"/>
                  <a:gd name="connsiteX58" fmla="*/ 6938 w 10000"/>
                  <a:gd name="connsiteY58" fmla="*/ 8186 h 11102"/>
                  <a:gd name="connsiteX59" fmla="*/ 7105 w 10000"/>
                  <a:gd name="connsiteY59" fmla="*/ 7722 h 11102"/>
                  <a:gd name="connsiteX60" fmla="*/ 7285 w 10000"/>
                  <a:gd name="connsiteY60" fmla="*/ 7257 h 11102"/>
                  <a:gd name="connsiteX61" fmla="*/ 7392 w 10000"/>
                  <a:gd name="connsiteY61" fmla="*/ 7046 h 11102"/>
                  <a:gd name="connsiteX62" fmla="*/ 7512 w 10000"/>
                  <a:gd name="connsiteY62" fmla="*/ 6793 h 11102"/>
                  <a:gd name="connsiteX63" fmla="*/ 7620 w 10000"/>
                  <a:gd name="connsiteY63" fmla="*/ 6667 h 11102"/>
                  <a:gd name="connsiteX64" fmla="*/ 7763 w 10000"/>
                  <a:gd name="connsiteY64" fmla="*/ 6498 h 11102"/>
                  <a:gd name="connsiteX65" fmla="*/ 7883 w 10000"/>
                  <a:gd name="connsiteY65" fmla="*/ 6414 h 11102"/>
                  <a:gd name="connsiteX66" fmla="*/ 8002 w 10000"/>
                  <a:gd name="connsiteY66" fmla="*/ 6371 h 11102"/>
                  <a:gd name="connsiteX67" fmla="*/ 8146 w 10000"/>
                  <a:gd name="connsiteY67" fmla="*/ 6329 h 11102"/>
                  <a:gd name="connsiteX68" fmla="*/ 8266 w 10000"/>
                  <a:gd name="connsiteY68" fmla="*/ 6371 h 11102"/>
                  <a:gd name="connsiteX69" fmla="*/ 8409 w 10000"/>
                  <a:gd name="connsiteY69" fmla="*/ 6414 h 11102"/>
                  <a:gd name="connsiteX70" fmla="*/ 8565 w 10000"/>
                  <a:gd name="connsiteY70" fmla="*/ 6456 h 11102"/>
                  <a:gd name="connsiteX71" fmla="*/ 8744 w 10000"/>
                  <a:gd name="connsiteY71" fmla="*/ 6540 h 11102"/>
                  <a:gd name="connsiteX72" fmla="*/ 8923 w 10000"/>
                  <a:gd name="connsiteY72" fmla="*/ 6709 h 11102"/>
                  <a:gd name="connsiteX73" fmla="*/ 9079 w 10000"/>
                  <a:gd name="connsiteY73" fmla="*/ 6878 h 11102"/>
                  <a:gd name="connsiteX74" fmla="*/ 9246 w 10000"/>
                  <a:gd name="connsiteY74" fmla="*/ 7089 h 11102"/>
                  <a:gd name="connsiteX75" fmla="*/ 9366 w 10000"/>
                  <a:gd name="connsiteY75" fmla="*/ 7342 h 11102"/>
                  <a:gd name="connsiteX76" fmla="*/ 9474 w 10000"/>
                  <a:gd name="connsiteY76" fmla="*/ 7679 h 11102"/>
                  <a:gd name="connsiteX77" fmla="*/ 9533 w 10000"/>
                  <a:gd name="connsiteY77" fmla="*/ 6835 h 11102"/>
                  <a:gd name="connsiteX78" fmla="*/ 9629 w 10000"/>
                  <a:gd name="connsiteY78" fmla="*/ 5992 h 11102"/>
                  <a:gd name="connsiteX79" fmla="*/ 9749 w 10000"/>
                  <a:gd name="connsiteY79" fmla="*/ 5105 h 11102"/>
                  <a:gd name="connsiteX80" fmla="*/ 9856 w 10000"/>
                  <a:gd name="connsiteY80" fmla="*/ 4346 h 11102"/>
                  <a:gd name="connsiteX81" fmla="*/ 9940 w 10000"/>
                  <a:gd name="connsiteY81" fmla="*/ 3376 h 11102"/>
                  <a:gd name="connsiteX82" fmla="*/ 10000 w 10000"/>
                  <a:gd name="connsiteY82" fmla="*/ 2321 h 11102"/>
                  <a:gd name="connsiteX83" fmla="*/ 9964 w 10000"/>
                  <a:gd name="connsiteY83" fmla="*/ 1308 h 11102"/>
                  <a:gd name="connsiteX84" fmla="*/ 9809 w 10000"/>
                  <a:gd name="connsiteY84" fmla="*/ 549 h 11102"/>
                  <a:gd name="connsiteX85" fmla="*/ 9641 w 10000"/>
                  <a:gd name="connsiteY85" fmla="*/ 253 h 11102"/>
                  <a:gd name="connsiteX86" fmla="*/ 9450 w 10000"/>
                  <a:gd name="connsiteY86" fmla="*/ 127 h 11102"/>
                  <a:gd name="connsiteX87" fmla="*/ 9234 w 10000"/>
                  <a:gd name="connsiteY87" fmla="*/ 0 h 11102"/>
                  <a:gd name="connsiteX88" fmla="*/ 8995 w 10000"/>
                  <a:gd name="connsiteY88" fmla="*/ 0 h 11102"/>
                  <a:gd name="connsiteX89" fmla="*/ 8756 w 10000"/>
                  <a:gd name="connsiteY89" fmla="*/ 42 h 11102"/>
                  <a:gd name="connsiteX90" fmla="*/ 8541 w 10000"/>
                  <a:gd name="connsiteY90" fmla="*/ 127 h 11102"/>
                  <a:gd name="connsiteX91" fmla="*/ 8313 w 10000"/>
                  <a:gd name="connsiteY91" fmla="*/ 169 h 11102"/>
                  <a:gd name="connsiteX92" fmla="*/ 8146 w 10000"/>
                  <a:gd name="connsiteY92" fmla="*/ 169 h 11102"/>
                  <a:gd name="connsiteX93" fmla="*/ 7907 w 10000"/>
                  <a:gd name="connsiteY93" fmla="*/ 169 h 11102"/>
                  <a:gd name="connsiteX94" fmla="*/ 7667 w 10000"/>
                  <a:gd name="connsiteY94" fmla="*/ 211 h 11102"/>
                  <a:gd name="connsiteX95" fmla="*/ 7428 w 10000"/>
                  <a:gd name="connsiteY95" fmla="*/ 211 h 11102"/>
                  <a:gd name="connsiteX96" fmla="*/ 7189 w 10000"/>
                  <a:gd name="connsiteY96" fmla="*/ 211 h 11102"/>
                  <a:gd name="connsiteX97" fmla="*/ 6950 w 10000"/>
                  <a:gd name="connsiteY97" fmla="*/ 253 h 11102"/>
                  <a:gd name="connsiteX98" fmla="*/ 6722 w 10000"/>
                  <a:gd name="connsiteY98" fmla="*/ 295 h 11102"/>
                  <a:gd name="connsiteX99" fmla="*/ 6471 w 10000"/>
                  <a:gd name="connsiteY99" fmla="*/ 295 h 11102"/>
                  <a:gd name="connsiteX100" fmla="*/ 6244 w 10000"/>
                  <a:gd name="connsiteY100" fmla="*/ 338 h 11102"/>
                  <a:gd name="connsiteX101" fmla="*/ 6017 w 10000"/>
                  <a:gd name="connsiteY101" fmla="*/ 380 h 11102"/>
                  <a:gd name="connsiteX102" fmla="*/ 5778 w 10000"/>
                  <a:gd name="connsiteY102" fmla="*/ 380 h 11102"/>
                  <a:gd name="connsiteX103" fmla="*/ 5538 w 10000"/>
                  <a:gd name="connsiteY103" fmla="*/ 464 h 11102"/>
                  <a:gd name="connsiteX104" fmla="*/ 5299 w 10000"/>
                  <a:gd name="connsiteY104" fmla="*/ 506 h 11102"/>
                  <a:gd name="connsiteX105" fmla="*/ 5072 w 10000"/>
                  <a:gd name="connsiteY105" fmla="*/ 549 h 11102"/>
                  <a:gd name="connsiteX106" fmla="*/ 4844 w 10000"/>
                  <a:gd name="connsiteY106" fmla="*/ 549 h 11102"/>
                  <a:gd name="connsiteX107" fmla="*/ 4593 w 10000"/>
                  <a:gd name="connsiteY107" fmla="*/ 591 h 11102"/>
                  <a:gd name="connsiteX108" fmla="*/ 4366 w 10000"/>
                  <a:gd name="connsiteY108"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380 w 10000"/>
                  <a:gd name="connsiteY38" fmla="*/ 8059 h 11102"/>
                  <a:gd name="connsiteX39" fmla="*/ 2812 w 10000"/>
                  <a:gd name="connsiteY39" fmla="*/ 10042 h 11102"/>
                  <a:gd name="connsiteX40" fmla="*/ 2895 w 10000"/>
                  <a:gd name="connsiteY40" fmla="*/ 7004 h 11102"/>
                  <a:gd name="connsiteX41" fmla="*/ 3313 w 10000"/>
                  <a:gd name="connsiteY41" fmla="*/ 6582 h 11102"/>
                  <a:gd name="connsiteX42" fmla="*/ 3529 w 10000"/>
                  <a:gd name="connsiteY42" fmla="*/ 6498 h 11102"/>
                  <a:gd name="connsiteX43" fmla="*/ 3971 w 10000"/>
                  <a:gd name="connsiteY43" fmla="*/ 6540 h 11102"/>
                  <a:gd name="connsiteX44" fmla="*/ 4187 w 10000"/>
                  <a:gd name="connsiteY44" fmla="*/ 6709 h 11102"/>
                  <a:gd name="connsiteX45" fmla="*/ 4414 w 10000"/>
                  <a:gd name="connsiteY45" fmla="*/ 6920 h 11102"/>
                  <a:gd name="connsiteX46" fmla="*/ 4617 w 10000"/>
                  <a:gd name="connsiteY46" fmla="*/ 7257 h 11102"/>
                  <a:gd name="connsiteX47" fmla="*/ 4821 w 10000"/>
                  <a:gd name="connsiteY47" fmla="*/ 7679 h 11102"/>
                  <a:gd name="connsiteX48" fmla="*/ 5036 w 10000"/>
                  <a:gd name="connsiteY48" fmla="*/ 8059 h 11102"/>
                  <a:gd name="connsiteX49" fmla="*/ 5227 w 10000"/>
                  <a:gd name="connsiteY49" fmla="*/ 8481 h 11102"/>
                  <a:gd name="connsiteX50" fmla="*/ 5419 w 10000"/>
                  <a:gd name="connsiteY50" fmla="*/ 8819 h 11102"/>
                  <a:gd name="connsiteX51" fmla="*/ 5622 w 10000"/>
                  <a:gd name="connsiteY51" fmla="*/ 9156 h 11102"/>
                  <a:gd name="connsiteX52" fmla="*/ 5837 w 10000"/>
                  <a:gd name="connsiteY52" fmla="*/ 9325 h 11102"/>
                  <a:gd name="connsiteX53" fmla="*/ 6065 w 10000"/>
                  <a:gd name="connsiteY53" fmla="*/ 9451 h 11102"/>
                  <a:gd name="connsiteX54" fmla="*/ 6268 w 10000"/>
                  <a:gd name="connsiteY54" fmla="*/ 9409 h 11102"/>
                  <a:gd name="connsiteX55" fmla="*/ 6447 w 10000"/>
                  <a:gd name="connsiteY55" fmla="*/ 9198 h 11102"/>
                  <a:gd name="connsiteX56" fmla="*/ 6627 w 10000"/>
                  <a:gd name="connsiteY56" fmla="*/ 8945 h 11102"/>
                  <a:gd name="connsiteX57" fmla="*/ 6782 w 10000"/>
                  <a:gd name="connsiteY57" fmla="*/ 8565 h 11102"/>
                  <a:gd name="connsiteX58" fmla="*/ 6938 w 10000"/>
                  <a:gd name="connsiteY58" fmla="*/ 8186 h 11102"/>
                  <a:gd name="connsiteX59" fmla="*/ 7105 w 10000"/>
                  <a:gd name="connsiteY59" fmla="*/ 7722 h 11102"/>
                  <a:gd name="connsiteX60" fmla="*/ 7285 w 10000"/>
                  <a:gd name="connsiteY60" fmla="*/ 7257 h 11102"/>
                  <a:gd name="connsiteX61" fmla="*/ 7392 w 10000"/>
                  <a:gd name="connsiteY61" fmla="*/ 7046 h 11102"/>
                  <a:gd name="connsiteX62" fmla="*/ 7512 w 10000"/>
                  <a:gd name="connsiteY62" fmla="*/ 6793 h 11102"/>
                  <a:gd name="connsiteX63" fmla="*/ 7620 w 10000"/>
                  <a:gd name="connsiteY63" fmla="*/ 6667 h 11102"/>
                  <a:gd name="connsiteX64" fmla="*/ 7763 w 10000"/>
                  <a:gd name="connsiteY64" fmla="*/ 6498 h 11102"/>
                  <a:gd name="connsiteX65" fmla="*/ 7883 w 10000"/>
                  <a:gd name="connsiteY65" fmla="*/ 6414 h 11102"/>
                  <a:gd name="connsiteX66" fmla="*/ 8002 w 10000"/>
                  <a:gd name="connsiteY66" fmla="*/ 6371 h 11102"/>
                  <a:gd name="connsiteX67" fmla="*/ 8146 w 10000"/>
                  <a:gd name="connsiteY67" fmla="*/ 6329 h 11102"/>
                  <a:gd name="connsiteX68" fmla="*/ 8266 w 10000"/>
                  <a:gd name="connsiteY68" fmla="*/ 6371 h 11102"/>
                  <a:gd name="connsiteX69" fmla="*/ 8409 w 10000"/>
                  <a:gd name="connsiteY69" fmla="*/ 6414 h 11102"/>
                  <a:gd name="connsiteX70" fmla="*/ 8565 w 10000"/>
                  <a:gd name="connsiteY70" fmla="*/ 6456 h 11102"/>
                  <a:gd name="connsiteX71" fmla="*/ 8744 w 10000"/>
                  <a:gd name="connsiteY71" fmla="*/ 6540 h 11102"/>
                  <a:gd name="connsiteX72" fmla="*/ 8923 w 10000"/>
                  <a:gd name="connsiteY72" fmla="*/ 6709 h 11102"/>
                  <a:gd name="connsiteX73" fmla="*/ 9079 w 10000"/>
                  <a:gd name="connsiteY73" fmla="*/ 6878 h 11102"/>
                  <a:gd name="connsiteX74" fmla="*/ 9246 w 10000"/>
                  <a:gd name="connsiteY74" fmla="*/ 7089 h 11102"/>
                  <a:gd name="connsiteX75" fmla="*/ 9366 w 10000"/>
                  <a:gd name="connsiteY75" fmla="*/ 7342 h 11102"/>
                  <a:gd name="connsiteX76" fmla="*/ 9474 w 10000"/>
                  <a:gd name="connsiteY76" fmla="*/ 7679 h 11102"/>
                  <a:gd name="connsiteX77" fmla="*/ 9533 w 10000"/>
                  <a:gd name="connsiteY77" fmla="*/ 6835 h 11102"/>
                  <a:gd name="connsiteX78" fmla="*/ 9629 w 10000"/>
                  <a:gd name="connsiteY78" fmla="*/ 5992 h 11102"/>
                  <a:gd name="connsiteX79" fmla="*/ 9749 w 10000"/>
                  <a:gd name="connsiteY79" fmla="*/ 5105 h 11102"/>
                  <a:gd name="connsiteX80" fmla="*/ 9856 w 10000"/>
                  <a:gd name="connsiteY80" fmla="*/ 4346 h 11102"/>
                  <a:gd name="connsiteX81" fmla="*/ 9940 w 10000"/>
                  <a:gd name="connsiteY81" fmla="*/ 3376 h 11102"/>
                  <a:gd name="connsiteX82" fmla="*/ 10000 w 10000"/>
                  <a:gd name="connsiteY82" fmla="*/ 2321 h 11102"/>
                  <a:gd name="connsiteX83" fmla="*/ 9964 w 10000"/>
                  <a:gd name="connsiteY83" fmla="*/ 1308 h 11102"/>
                  <a:gd name="connsiteX84" fmla="*/ 9809 w 10000"/>
                  <a:gd name="connsiteY84" fmla="*/ 549 h 11102"/>
                  <a:gd name="connsiteX85" fmla="*/ 9641 w 10000"/>
                  <a:gd name="connsiteY85" fmla="*/ 253 h 11102"/>
                  <a:gd name="connsiteX86" fmla="*/ 9450 w 10000"/>
                  <a:gd name="connsiteY86" fmla="*/ 127 h 11102"/>
                  <a:gd name="connsiteX87" fmla="*/ 9234 w 10000"/>
                  <a:gd name="connsiteY87" fmla="*/ 0 h 11102"/>
                  <a:gd name="connsiteX88" fmla="*/ 8995 w 10000"/>
                  <a:gd name="connsiteY88" fmla="*/ 0 h 11102"/>
                  <a:gd name="connsiteX89" fmla="*/ 8756 w 10000"/>
                  <a:gd name="connsiteY89" fmla="*/ 42 h 11102"/>
                  <a:gd name="connsiteX90" fmla="*/ 8541 w 10000"/>
                  <a:gd name="connsiteY90" fmla="*/ 127 h 11102"/>
                  <a:gd name="connsiteX91" fmla="*/ 8313 w 10000"/>
                  <a:gd name="connsiteY91" fmla="*/ 169 h 11102"/>
                  <a:gd name="connsiteX92" fmla="*/ 8146 w 10000"/>
                  <a:gd name="connsiteY92" fmla="*/ 169 h 11102"/>
                  <a:gd name="connsiteX93" fmla="*/ 7907 w 10000"/>
                  <a:gd name="connsiteY93" fmla="*/ 169 h 11102"/>
                  <a:gd name="connsiteX94" fmla="*/ 7667 w 10000"/>
                  <a:gd name="connsiteY94" fmla="*/ 211 h 11102"/>
                  <a:gd name="connsiteX95" fmla="*/ 7428 w 10000"/>
                  <a:gd name="connsiteY95" fmla="*/ 211 h 11102"/>
                  <a:gd name="connsiteX96" fmla="*/ 7189 w 10000"/>
                  <a:gd name="connsiteY96" fmla="*/ 211 h 11102"/>
                  <a:gd name="connsiteX97" fmla="*/ 6950 w 10000"/>
                  <a:gd name="connsiteY97" fmla="*/ 253 h 11102"/>
                  <a:gd name="connsiteX98" fmla="*/ 6722 w 10000"/>
                  <a:gd name="connsiteY98" fmla="*/ 295 h 11102"/>
                  <a:gd name="connsiteX99" fmla="*/ 6471 w 10000"/>
                  <a:gd name="connsiteY99" fmla="*/ 295 h 11102"/>
                  <a:gd name="connsiteX100" fmla="*/ 6244 w 10000"/>
                  <a:gd name="connsiteY100" fmla="*/ 338 h 11102"/>
                  <a:gd name="connsiteX101" fmla="*/ 6017 w 10000"/>
                  <a:gd name="connsiteY101" fmla="*/ 380 h 11102"/>
                  <a:gd name="connsiteX102" fmla="*/ 5778 w 10000"/>
                  <a:gd name="connsiteY102" fmla="*/ 380 h 11102"/>
                  <a:gd name="connsiteX103" fmla="*/ 5538 w 10000"/>
                  <a:gd name="connsiteY103" fmla="*/ 464 h 11102"/>
                  <a:gd name="connsiteX104" fmla="*/ 5299 w 10000"/>
                  <a:gd name="connsiteY104" fmla="*/ 506 h 11102"/>
                  <a:gd name="connsiteX105" fmla="*/ 5072 w 10000"/>
                  <a:gd name="connsiteY105" fmla="*/ 549 h 11102"/>
                  <a:gd name="connsiteX106" fmla="*/ 4844 w 10000"/>
                  <a:gd name="connsiteY106" fmla="*/ 549 h 11102"/>
                  <a:gd name="connsiteX107" fmla="*/ 4593 w 10000"/>
                  <a:gd name="connsiteY107" fmla="*/ 591 h 11102"/>
                  <a:gd name="connsiteX108" fmla="*/ 4366 w 10000"/>
                  <a:gd name="connsiteY108"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380 w 10000"/>
                  <a:gd name="connsiteY38" fmla="*/ 8059 h 11102"/>
                  <a:gd name="connsiteX39" fmla="*/ 2812 w 10000"/>
                  <a:gd name="connsiteY39" fmla="*/ 10042 h 11102"/>
                  <a:gd name="connsiteX40" fmla="*/ 2895 w 10000"/>
                  <a:gd name="connsiteY40" fmla="*/ 7004 h 11102"/>
                  <a:gd name="connsiteX41" fmla="*/ 3313 w 10000"/>
                  <a:gd name="connsiteY41" fmla="*/ 6582 h 11102"/>
                  <a:gd name="connsiteX42" fmla="*/ 3529 w 10000"/>
                  <a:gd name="connsiteY42" fmla="*/ 6498 h 11102"/>
                  <a:gd name="connsiteX43" fmla="*/ 3971 w 10000"/>
                  <a:gd name="connsiteY43" fmla="*/ 6540 h 11102"/>
                  <a:gd name="connsiteX44" fmla="*/ 4187 w 10000"/>
                  <a:gd name="connsiteY44" fmla="*/ 6709 h 11102"/>
                  <a:gd name="connsiteX45" fmla="*/ 4414 w 10000"/>
                  <a:gd name="connsiteY45" fmla="*/ 6920 h 11102"/>
                  <a:gd name="connsiteX46" fmla="*/ 4617 w 10000"/>
                  <a:gd name="connsiteY46" fmla="*/ 7257 h 11102"/>
                  <a:gd name="connsiteX47" fmla="*/ 4821 w 10000"/>
                  <a:gd name="connsiteY47" fmla="*/ 7679 h 11102"/>
                  <a:gd name="connsiteX48" fmla="*/ 5036 w 10000"/>
                  <a:gd name="connsiteY48" fmla="*/ 8059 h 11102"/>
                  <a:gd name="connsiteX49" fmla="*/ 5227 w 10000"/>
                  <a:gd name="connsiteY49" fmla="*/ 8481 h 11102"/>
                  <a:gd name="connsiteX50" fmla="*/ 5419 w 10000"/>
                  <a:gd name="connsiteY50" fmla="*/ 8819 h 11102"/>
                  <a:gd name="connsiteX51" fmla="*/ 5622 w 10000"/>
                  <a:gd name="connsiteY51" fmla="*/ 9156 h 11102"/>
                  <a:gd name="connsiteX52" fmla="*/ 5837 w 10000"/>
                  <a:gd name="connsiteY52" fmla="*/ 9325 h 11102"/>
                  <a:gd name="connsiteX53" fmla="*/ 6065 w 10000"/>
                  <a:gd name="connsiteY53" fmla="*/ 9451 h 11102"/>
                  <a:gd name="connsiteX54" fmla="*/ 6268 w 10000"/>
                  <a:gd name="connsiteY54" fmla="*/ 9409 h 11102"/>
                  <a:gd name="connsiteX55" fmla="*/ 6447 w 10000"/>
                  <a:gd name="connsiteY55" fmla="*/ 9198 h 11102"/>
                  <a:gd name="connsiteX56" fmla="*/ 6627 w 10000"/>
                  <a:gd name="connsiteY56" fmla="*/ 8945 h 11102"/>
                  <a:gd name="connsiteX57" fmla="*/ 6782 w 10000"/>
                  <a:gd name="connsiteY57" fmla="*/ 8565 h 11102"/>
                  <a:gd name="connsiteX58" fmla="*/ 6938 w 10000"/>
                  <a:gd name="connsiteY58" fmla="*/ 8186 h 11102"/>
                  <a:gd name="connsiteX59" fmla="*/ 7105 w 10000"/>
                  <a:gd name="connsiteY59" fmla="*/ 7722 h 11102"/>
                  <a:gd name="connsiteX60" fmla="*/ 7285 w 10000"/>
                  <a:gd name="connsiteY60" fmla="*/ 7257 h 11102"/>
                  <a:gd name="connsiteX61" fmla="*/ 7392 w 10000"/>
                  <a:gd name="connsiteY61" fmla="*/ 7046 h 11102"/>
                  <a:gd name="connsiteX62" fmla="*/ 7512 w 10000"/>
                  <a:gd name="connsiteY62" fmla="*/ 6793 h 11102"/>
                  <a:gd name="connsiteX63" fmla="*/ 7620 w 10000"/>
                  <a:gd name="connsiteY63" fmla="*/ 6667 h 11102"/>
                  <a:gd name="connsiteX64" fmla="*/ 7763 w 10000"/>
                  <a:gd name="connsiteY64" fmla="*/ 6498 h 11102"/>
                  <a:gd name="connsiteX65" fmla="*/ 7883 w 10000"/>
                  <a:gd name="connsiteY65" fmla="*/ 6414 h 11102"/>
                  <a:gd name="connsiteX66" fmla="*/ 8002 w 10000"/>
                  <a:gd name="connsiteY66" fmla="*/ 6371 h 11102"/>
                  <a:gd name="connsiteX67" fmla="*/ 8146 w 10000"/>
                  <a:gd name="connsiteY67" fmla="*/ 6329 h 11102"/>
                  <a:gd name="connsiteX68" fmla="*/ 8266 w 10000"/>
                  <a:gd name="connsiteY68" fmla="*/ 6371 h 11102"/>
                  <a:gd name="connsiteX69" fmla="*/ 8409 w 10000"/>
                  <a:gd name="connsiteY69" fmla="*/ 6414 h 11102"/>
                  <a:gd name="connsiteX70" fmla="*/ 8565 w 10000"/>
                  <a:gd name="connsiteY70" fmla="*/ 6456 h 11102"/>
                  <a:gd name="connsiteX71" fmla="*/ 8744 w 10000"/>
                  <a:gd name="connsiteY71" fmla="*/ 6540 h 11102"/>
                  <a:gd name="connsiteX72" fmla="*/ 8923 w 10000"/>
                  <a:gd name="connsiteY72" fmla="*/ 6709 h 11102"/>
                  <a:gd name="connsiteX73" fmla="*/ 9079 w 10000"/>
                  <a:gd name="connsiteY73" fmla="*/ 6878 h 11102"/>
                  <a:gd name="connsiteX74" fmla="*/ 9246 w 10000"/>
                  <a:gd name="connsiteY74" fmla="*/ 7089 h 11102"/>
                  <a:gd name="connsiteX75" fmla="*/ 9366 w 10000"/>
                  <a:gd name="connsiteY75" fmla="*/ 7342 h 11102"/>
                  <a:gd name="connsiteX76" fmla="*/ 9474 w 10000"/>
                  <a:gd name="connsiteY76" fmla="*/ 7679 h 11102"/>
                  <a:gd name="connsiteX77" fmla="*/ 9533 w 10000"/>
                  <a:gd name="connsiteY77" fmla="*/ 6835 h 11102"/>
                  <a:gd name="connsiteX78" fmla="*/ 9629 w 10000"/>
                  <a:gd name="connsiteY78" fmla="*/ 5992 h 11102"/>
                  <a:gd name="connsiteX79" fmla="*/ 9749 w 10000"/>
                  <a:gd name="connsiteY79" fmla="*/ 5105 h 11102"/>
                  <a:gd name="connsiteX80" fmla="*/ 9856 w 10000"/>
                  <a:gd name="connsiteY80" fmla="*/ 4346 h 11102"/>
                  <a:gd name="connsiteX81" fmla="*/ 9940 w 10000"/>
                  <a:gd name="connsiteY81" fmla="*/ 3376 h 11102"/>
                  <a:gd name="connsiteX82" fmla="*/ 10000 w 10000"/>
                  <a:gd name="connsiteY82" fmla="*/ 2321 h 11102"/>
                  <a:gd name="connsiteX83" fmla="*/ 9964 w 10000"/>
                  <a:gd name="connsiteY83" fmla="*/ 1308 h 11102"/>
                  <a:gd name="connsiteX84" fmla="*/ 9809 w 10000"/>
                  <a:gd name="connsiteY84" fmla="*/ 549 h 11102"/>
                  <a:gd name="connsiteX85" fmla="*/ 9641 w 10000"/>
                  <a:gd name="connsiteY85" fmla="*/ 253 h 11102"/>
                  <a:gd name="connsiteX86" fmla="*/ 9450 w 10000"/>
                  <a:gd name="connsiteY86" fmla="*/ 127 h 11102"/>
                  <a:gd name="connsiteX87" fmla="*/ 9234 w 10000"/>
                  <a:gd name="connsiteY87" fmla="*/ 0 h 11102"/>
                  <a:gd name="connsiteX88" fmla="*/ 8995 w 10000"/>
                  <a:gd name="connsiteY88" fmla="*/ 0 h 11102"/>
                  <a:gd name="connsiteX89" fmla="*/ 8756 w 10000"/>
                  <a:gd name="connsiteY89" fmla="*/ 42 h 11102"/>
                  <a:gd name="connsiteX90" fmla="*/ 8541 w 10000"/>
                  <a:gd name="connsiteY90" fmla="*/ 127 h 11102"/>
                  <a:gd name="connsiteX91" fmla="*/ 8313 w 10000"/>
                  <a:gd name="connsiteY91" fmla="*/ 169 h 11102"/>
                  <a:gd name="connsiteX92" fmla="*/ 8146 w 10000"/>
                  <a:gd name="connsiteY92" fmla="*/ 169 h 11102"/>
                  <a:gd name="connsiteX93" fmla="*/ 7907 w 10000"/>
                  <a:gd name="connsiteY93" fmla="*/ 169 h 11102"/>
                  <a:gd name="connsiteX94" fmla="*/ 7667 w 10000"/>
                  <a:gd name="connsiteY94" fmla="*/ 211 h 11102"/>
                  <a:gd name="connsiteX95" fmla="*/ 7428 w 10000"/>
                  <a:gd name="connsiteY95" fmla="*/ 211 h 11102"/>
                  <a:gd name="connsiteX96" fmla="*/ 7189 w 10000"/>
                  <a:gd name="connsiteY96" fmla="*/ 211 h 11102"/>
                  <a:gd name="connsiteX97" fmla="*/ 6950 w 10000"/>
                  <a:gd name="connsiteY97" fmla="*/ 253 h 11102"/>
                  <a:gd name="connsiteX98" fmla="*/ 6722 w 10000"/>
                  <a:gd name="connsiteY98" fmla="*/ 295 h 11102"/>
                  <a:gd name="connsiteX99" fmla="*/ 6471 w 10000"/>
                  <a:gd name="connsiteY99" fmla="*/ 295 h 11102"/>
                  <a:gd name="connsiteX100" fmla="*/ 6244 w 10000"/>
                  <a:gd name="connsiteY100" fmla="*/ 338 h 11102"/>
                  <a:gd name="connsiteX101" fmla="*/ 6017 w 10000"/>
                  <a:gd name="connsiteY101" fmla="*/ 380 h 11102"/>
                  <a:gd name="connsiteX102" fmla="*/ 5778 w 10000"/>
                  <a:gd name="connsiteY102" fmla="*/ 380 h 11102"/>
                  <a:gd name="connsiteX103" fmla="*/ 5538 w 10000"/>
                  <a:gd name="connsiteY103" fmla="*/ 464 h 11102"/>
                  <a:gd name="connsiteX104" fmla="*/ 5299 w 10000"/>
                  <a:gd name="connsiteY104" fmla="*/ 506 h 11102"/>
                  <a:gd name="connsiteX105" fmla="*/ 5072 w 10000"/>
                  <a:gd name="connsiteY105" fmla="*/ 549 h 11102"/>
                  <a:gd name="connsiteX106" fmla="*/ 4844 w 10000"/>
                  <a:gd name="connsiteY106" fmla="*/ 549 h 11102"/>
                  <a:gd name="connsiteX107" fmla="*/ 4593 w 10000"/>
                  <a:gd name="connsiteY107" fmla="*/ 591 h 11102"/>
                  <a:gd name="connsiteX108" fmla="*/ 4366 w 10000"/>
                  <a:gd name="connsiteY108"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380 w 10000"/>
                  <a:gd name="connsiteY38" fmla="*/ 8059 h 11102"/>
                  <a:gd name="connsiteX39" fmla="*/ 2812 w 10000"/>
                  <a:gd name="connsiteY39" fmla="*/ 10042 h 11102"/>
                  <a:gd name="connsiteX40" fmla="*/ 2895 w 10000"/>
                  <a:gd name="connsiteY40" fmla="*/ 7004 h 11102"/>
                  <a:gd name="connsiteX41" fmla="*/ 3313 w 10000"/>
                  <a:gd name="connsiteY41" fmla="*/ 6582 h 11102"/>
                  <a:gd name="connsiteX42" fmla="*/ 3529 w 10000"/>
                  <a:gd name="connsiteY42" fmla="*/ 6498 h 11102"/>
                  <a:gd name="connsiteX43" fmla="*/ 3971 w 10000"/>
                  <a:gd name="connsiteY43" fmla="*/ 6540 h 11102"/>
                  <a:gd name="connsiteX44" fmla="*/ 4187 w 10000"/>
                  <a:gd name="connsiteY44" fmla="*/ 6709 h 11102"/>
                  <a:gd name="connsiteX45" fmla="*/ 4414 w 10000"/>
                  <a:gd name="connsiteY45" fmla="*/ 6920 h 11102"/>
                  <a:gd name="connsiteX46" fmla="*/ 4617 w 10000"/>
                  <a:gd name="connsiteY46" fmla="*/ 7257 h 11102"/>
                  <a:gd name="connsiteX47" fmla="*/ 4821 w 10000"/>
                  <a:gd name="connsiteY47" fmla="*/ 7679 h 11102"/>
                  <a:gd name="connsiteX48" fmla="*/ 5036 w 10000"/>
                  <a:gd name="connsiteY48" fmla="*/ 8059 h 11102"/>
                  <a:gd name="connsiteX49" fmla="*/ 5227 w 10000"/>
                  <a:gd name="connsiteY49" fmla="*/ 8481 h 11102"/>
                  <a:gd name="connsiteX50" fmla="*/ 5419 w 10000"/>
                  <a:gd name="connsiteY50" fmla="*/ 8819 h 11102"/>
                  <a:gd name="connsiteX51" fmla="*/ 5622 w 10000"/>
                  <a:gd name="connsiteY51" fmla="*/ 9156 h 11102"/>
                  <a:gd name="connsiteX52" fmla="*/ 5837 w 10000"/>
                  <a:gd name="connsiteY52" fmla="*/ 9325 h 11102"/>
                  <a:gd name="connsiteX53" fmla="*/ 6065 w 10000"/>
                  <a:gd name="connsiteY53" fmla="*/ 9451 h 11102"/>
                  <a:gd name="connsiteX54" fmla="*/ 6268 w 10000"/>
                  <a:gd name="connsiteY54" fmla="*/ 9409 h 11102"/>
                  <a:gd name="connsiteX55" fmla="*/ 6447 w 10000"/>
                  <a:gd name="connsiteY55" fmla="*/ 9198 h 11102"/>
                  <a:gd name="connsiteX56" fmla="*/ 6627 w 10000"/>
                  <a:gd name="connsiteY56" fmla="*/ 8945 h 11102"/>
                  <a:gd name="connsiteX57" fmla="*/ 6782 w 10000"/>
                  <a:gd name="connsiteY57" fmla="*/ 8565 h 11102"/>
                  <a:gd name="connsiteX58" fmla="*/ 6938 w 10000"/>
                  <a:gd name="connsiteY58" fmla="*/ 8186 h 11102"/>
                  <a:gd name="connsiteX59" fmla="*/ 7105 w 10000"/>
                  <a:gd name="connsiteY59" fmla="*/ 7722 h 11102"/>
                  <a:gd name="connsiteX60" fmla="*/ 7285 w 10000"/>
                  <a:gd name="connsiteY60" fmla="*/ 7257 h 11102"/>
                  <a:gd name="connsiteX61" fmla="*/ 7392 w 10000"/>
                  <a:gd name="connsiteY61" fmla="*/ 7046 h 11102"/>
                  <a:gd name="connsiteX62" fmla="*/ 7512 w 10000"/>
                  <a:gd name="connsiteY62" fmla="*/ 6793 h 11102"/>
                  <a:gd name="connsiteX63" fmla="*/ 7620 w 10000"/>
                  <a:gd name="connsiteY63" fmla="*/ 6667 h 11102"/>
                  <a:gd name="connsiteX64" fmla="*/ 7763 w 10000"/>
                  <a:gd name="connsiteY64" fmla="*/ 6498 h 11102"/>
                  <a:gd name="connsiteX65" fmla="*/ 7883 w 10000"/>
                  <a:gd name="connsiteY65" fmla="*/ 6414 h 11102"/>
                  <a:gd name="connsiteX66" fmla="*/ 8002 w 10000"/>
                  <a:gd name="connsiteY66" fmla="*/ 6371 h 11102"/>
                  <a:gd name="connsiteX67" fmla="*/ 8146 w 10000"/>
                  <a:gd name="connsiteY67" fmla="*/ 6329 h 11102"/>
                  <a:gd name="connsiteX68" fmla="*/ 8266 w 10000"/>
                  <a:gd name="connsiteY68" fmla="*/ 6371 h 11102"/>
                  <a:gd name="connsiteX69" fmla="*/ 8409 w 10000"/>
                  <a:gd name="connsiteY69" fmla="*/ 6414 h 11102"/>
                  <a:gd name="connsiteX70" fmla="*/ 8565 w 10000"/>
                  <a:gd name="connsiteY70" fmla="*/ 6456 h 11102"/>
                  <a:gd name="connsiteX71" fmla="*/ 8744 w 10000"/>
                  <a:gd name="connsiteY71" fmla="*/ 6540 h 11102"/>
                  <a:gd name="connsiteX72" fmla="*/ 8923 w 10000"/>
                  <a:gd name="connsiteY72" fmla="*/ 6709 h 11102"/>
                  <a:gd name="connsiteX73" fmla="*/ 9079 w 10000"/>
                  <a:gd name="connsiteY73" fmla="*/ 6878 h 11102"/>
                  <a:gd name="connsiteX74" fmla="*/ 9246 w 10000"/>
                  <a:gd name="connsiteY74" fmla="*/ 7089 h 11102"/>
                  <a:gd name="connsiteX75" fmla="*/ 9366 w 10000"/>
                  <a:gd name="connsiteY75" fmla="*/ 7342 h 11102"/>
                  <a:gd name="connsiteX76" fmla="*/ 9474 w 10000"/>
                  <a:gd name="connsiteY76" fmla="*/ 7679 h 11102"/>
                  <a:gd name="connsiteX77" fmla="*/ 9533 w 10000"/>
                  <a:gd name="connsiteY77" fmla="*/ 6835 h 11102"/>
                  <a:gd name="connsiteX78" fmla="*/ 9629 w 10000"/>
                  <a:gd name="connsiteY78" fmla="*/ 5992 h 11102"/>
                  <a:gd name="connsiteX79" fmla="*/ 9749 w 10000"/>
                  <a:gd name="connsiteY79" fmla="*/ 5105 h 11102"/>
                  <a:gd name="connsiteX80" fmla="*/ 9856 w 10000"/>
                  <a:gd name="connsiteY80" fmla="*/ 4346 h 11102"/>
                  <a:gd name="connsiteX81" fmla="*/ 9940 w 10000"/>
                  <a:gd name="connsiteY81" fmla="*/ 3376 h 11102"/>
                  <a:gd name="connsiteX82" fmla="*/ 10000 w 10000"/>
                  <a:gd name="connsiteY82" fmla="*/ 2321 h 11102"/>
                  <a:gd name="connsiteX83" fmla="*/ 9964 w 10000"/>
                  <a:gd name="connsiteY83" fmla="*/ 1308 h 11102"/>
                  <a:gd name="connsiteX84" fmla="*/ 9809 w 10000"/>
                  <a:gd name="connsiteY84" fmla="*/ 549 h 11102"/>
                  <a:gd name="connsiteX85" fmla="*/ 9641 w 10000"/>
                  <a:gd name="connsiteY85" fmla="*/ 253 h 11102"/>
                  <a:gd name="connsiteX86" fmla="*/ 9450 w 10000"/>
                  <a:gd name="connsiteY86" fmla="*/ 127 h 11102"/>
                  <a:gd name="connsiteX87" fmla="*/ 9234 w 10000"/>
                  <a:gd name="connsiteY87" fmla="*/ 0 h 11102"/>
                  <a:gd name="connsiteX88" fmla="*/ 8995 w 10000"/>
                  <a:gd name="connsiteY88" fmla="*/ 0 h 11102"/>
                  <a:gd name="connsiteX89" fmla="*/ 8756 w 10000"/>
                  <a:gd name="connsiteY89" fmla="*/ 42 h 11102"/>
                  <a:gd name="connsiteX90" fmla="*/ 8541 w 10000"/>
                  <a:gd name="connsiteY90" fmla="*/ 127 h 11102"/>
                  <a:gd name="connsiteX91" fmla="*/ 8313 w 10000"/>
                  <a:gd name="connsiteY91" fmla="*/ 169 h 11102"/>
                  <a:gd name="connsiteX92" fmla="*/ 8146 w 10000"/>
                  <a:gd name="connsiteY92" fmla="*/ 169 h 11102"/>
                  <a:gd name="connsiteX93" fmla="*/ 7907 w 10000"/>
                  <a:gd name="connsiteY93" fmla="*/ 169 h 11102"/>
                  <a:gd name="connsiteX94" fmla="*/ 7667 w 10000"/>
                  <a:gd name="connsiteY94" fmla="*/ 211 h 11102"/>
                  <a:gd name="connsiteX95" fmla="*/ 7428 w 10000"/>
                  <a:gd name="connsiteY95" fmla="*/ 211 h 11102"/>
                  <a:gd name="connsiteX96" fmla="*/ 7189 w 10000"/>
                  <a:gd name="connsiteY96" fmla="*/ 211 h 11102"/>
                  <a:gd name="connsiteX97" fmla="*/ 6950 w 10000"/>
                  <a:gd name="connsiteY97" fmla="*/ 253 h 11102"/>
                  <a:gd name="connsiteX98" fmla="*/ 6722 w 10000"/>
                  <a:gd name="connsiteY98" fmla="*/ 295 h 11102"/>
                  <a:gd name="connsiteX99" fmla="*/ 6471 w 10000"/>
                  <a:gd name="connsiteY99" fmla="*/ 295 h 11102"/>
                  <a:gd name="connsiteX100" fmla="*/ 6244 w 10000"/>
                  <a:gd name="connsiteY100" fmla="*/ 338 h 11102"/>
                  <a:gd name="connsiteX101" fmla="*/ 6017 w 10000"/>
                  <a:gd name="connsiteY101" fmla="*/ 380 h 11102"/>
                  <a:gd name="connsiteX102" fmla="*/ 5778 w 10000"/>
                  <a:gd name="connsiteY102" fmla="*/ 380 h 11102"/>
                  <a:gd name="connsiteX103" fmla="*/ 5538 w 10000"/>
                  <a:gd name="connsiteY103" fmla="*/ 464 h 11102"/>
                  <a:gd name="connsiteX104" fmla="*/ 5299 w 10000"/>
                  <a:gd name="connsiteY104" fmla="*/ 506 h 11102"/>
                  <a:gd name="connsiteX105" fmla="*/ 5072 w 10000"/>
                  <a:gd name="connsiteY105" fmla="*/ 549 h 11102"/>
                  <a:gd name="connsiteX106" fmla="*/ 4844 w 10000"/>
                  <a:gd name="connsiteY106" fmla="*/ 549 h 11102"/>
                  <a:gd name="connsiteX107" fmla="*/ 4593 w 10000"/>
                  <a:gd name="connsiteY107" fmla="*/ 591 h 11102"/>
                  <a:gd name="connsiteX108" fmla="*/ 4366 w 10000"/>
                  <a:gd name="connsiteY108"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380 w 10000"/>
                  <a:gd name="connsiteY38" fmla="*/ 8059 h 11102"/>
                  <a:gd name="connsiteX39" fmla="*/ 2812 w 10000"/>
                  <a:gd name="connsiteY39" fmla="*/ 10042 h 11102"/>
                  <a:gd name="connsiteX40" fmla="*/ 2895 w 10000"/>
                  <a:gd name="connsiteY40" fmla="*/ 7004 h 11102"/>
                  <a:gd name="connsiteX41" fmla="*/ 3313 w 10000"/>
                  <a:gd name="connsiteY41" fmla="*/ 6582 h 11102"/>
                  <a:gd name="connsiteX42" fmla="*/ 3529 w 10000"/>
                  <a:gd name="connsiteY42" fmla="*/ 6498 h 11102"/>
                  <a:gd name="connsiteX43" fmla="*/ 3971 w 10000"/>
                  <a:gd name="connsiteY43" fmla="*/ 6540 h 11102"/>
                  <a:gd name="connsiteX44" fmla="*/ 4187 w 10000"/>
                  <a:gd name="connsiteY44" fmla="*/ 6709 h 11102"/>
                  <a:gd name="connsiteX45" fmla="*/ 4414 w 10000"/>
                  <a:gd name="connsiteY45" fmla="*/ 6920 h 11102"/>
                  <a:gd name="connsiteX46" fmla="*/ 4617 w 10000"/>
                  <a:gd name="connsiteY46" fmla="*/ 7257 h 11102"/>
                  <a:gd name="connsiteX47" fmla="*/ 4821 w 10000"/>
                  <a:gd name="connsiteY47" fmla="*/ 7679 h 11102"/>
                  <a:gd name="connsiteX48" fmla="*/ 5036 w 10000"/>
                  <a:gd name="connsiteY48" fmla="*/ 8059 h 11102"/>
                  <a:gd name="connsiteX49" fmla="*/ 5227 w 10000"/>
                  <a:gd name="connsiteY49" fmla="*/ 8481 h 11102"/>
                  <a:gd name="connsiteX50" fmla="*/ 5419 w 10000"/>
                  <a:gd name="connsiteY50" fmla="*/ 8819 h 11102"/>
                  <a:gd name="connsiteX51" fmla="*/ 5622 w 10000"/>
                  <a:gd name="connsiteY51" fmla="*/ 9156 h 11102"/>
                  <a:gd name="connsiteX52" fmla="*/ 5837 w 10000"/>
                  <a:gd name="connsiteY52" fmla="*/ 9325 h 11102"/>
                  <a:gd name="connsiteX53" fmla="*/ 6065 w 10000"/>
                  <a:gd name="connsiteY53" fmla="*/ 9451 h 11102"/>
                  <a:gd name="connsiteX54" fmla="*/ 6268 w 10000"/>
                  <a:gd name="connsiteY54" fmla="*/ 9409 h 11102"/>
                  <a:gd name="connsiteX55" fmla="*/ 6447 w 10000"/>
                  <a:gd name="connsiteY55" fmla="*/ 9198 h 11102"/>
                  <a:gd name="connsiteX56" fmla="*/ 6627 w 10000"/>
                  <a:gd name="connsiteY56" fmla="*/ 8945 h 11102"/>
                  <a:gd name="connsiteX57" fmla="*/ 6782 w 10000"/>
                  <a:gd name="connsiteY57" fmla="*/ 8565 h 11102"/>
                  <a:gd name="connsiteX58" fmla="*/ 6938 w 10000"/>
                  <a:gd name="connsiteY58" fmla="*/ 8186 h 11102"/>
                  <a:gd name="connsiteX59" fmla="*/ 7105 w 10000"/>
                  <a:gd name="connsiteY59" fmla="*/ 7722 h 11102"/>
                  <a:gd name="connsiteX60" fmla="*/ 7285 w 10000"/>
                  <a:gd name="connsiteY60" fmla="*/ 7257 h 11102"/>
                  <a:gd name="connsiteX61" fmla="*/ 7392 w 10000"/>
                  <a:gd name="connsiteY61" fmla="*/ 7046 h 11102"/>
                  <a:gd name="connsiteX62" fmla="*/ 7512 w 10000"/>
                  <a:gd name="connsiteY62" fmla="*/ 6793 h 11102"/>
                  <a:gd name="connsiteX63" fmla="*/ 7620 w 10000"/>
                  <a:gd name="connsiteY63" fmla="*/ 6667 h 11102"/>
                  <a:gd name="connsiteX64" fmla="*/ 7763 w 10000"/>
                  <a:gd name="connsiteY64" fmla="*/ 6498 h 11102"/>
                  <a:gd name="connsiteX65" fmla="*/ 7883 w 10000"/>
                  <a:gd name="connsiteY65" fmla="*/ 6414 h 11102"/>
                  <a:gd name="connsiteX66" fmla="*/ 8002 w 10000"/>
                  <a:gd name="connsiteY66" fmla="*/ 6371 h 11102"/>
                  <a:gd name="connsiteX67" fmla="*/ 8146 w 10000"/>
                  <a:gd name="connsiteY67" fmla="*/ 6329 h 11102"/>
                  <a:gd name="connsiteX68" fmla="*/ 8266 w 10000"/>
                  <a:gd name="connsiteY68" fmla="*/ 6371 h 11102"/>
                  <a:gd name="connsiteX69" fmla="*/ 8409 w 10000"/>
                  <a:gd name="connsiteY69" fmla="*/ 6414 h 11102"/>
                  <a:gd name="connsiteX70" fmla="*/ 8565 w 10000"/>
                  <a:gd name="connsiteY70" fmla="*/ 6456 h 11102"/>
                  <a:gd name="connsiteX71" fmla="*/ 8744 w 10000"/>
                  <a:gd name="connsiteY71" fmla="*/ 6540 h 11102"/>
                  <a:gd name="connsiteX72" fmla="*/ 8923 w 10000"/>
                  <a:gd name="connsiteY72" fmla="*/ 6709 h 11102"/>
                  <a:gd name="connsiteX73" fmla="*/ 9079 w 10000"/>
                  <a:gd name="connsiteY73" fmla="*/ 6878 h 11102"/>
                  <a:gd name="connsiteX74" fmla="*/ 9246 w 10000"/>
                  <a:gd name="connsiteY74" fmla="*/ 7089 h 11102"/>
                  <a:gd name="connsiteX75" fmla="*/ 9366 w 10000"/>
                  <a:gd name="connsiteY75" fmla="*/ 7342 h 11102"/>
                  <a:gd name="connsiteX76" fmla="*/ 9474 w 10000"/>
                  <a:gd name="connsiteY76" fmla="*/ 7679 h 11102"/>
                  <a:gd name="connsiteX77" fmla="*/ 9533 w 10000"/>
                  <a:gd name="connsiteY77" fmla="*/ 6835 h 11102"/>
                  <a:gd name="connsiteX78" fmla="*/ 9629 w 10000"/>
                  <a:gd name="connsiteY78" fmla="*/ 5992 h 11102"/>
                  <a:gd name="connsiteX79" fmla="*/ 9749 w 10000"/>
                  <a:gd name="connsiteY79" fmla="*/ 5105 h 11102"/>
                  <a:gd name="connsiteX80" fmla="*/ 9856 w 10000"/>
                  <a:gd name="connsiteY80" fmla="*/ 4346 h 11102"/>
                  <a:gd name="connsiteX81" fmla="*/ 9940 w 10000"/>
                  <a:gd name="connsiteY81" fmla="*/ 3376 h 11102"/>
                  <a:gd name="connsiteX82" fmla="*/ 10000 w 10000"/>
                  <a:gd name="connsiteY82" fmla="*/ 2321 h 11102"/>
                  <a:gd name="connsiteX83" fmla="*/ 9964 w 10000"/>
                  <a:gd name="connsiteY83" fmla="*/ 1308 h 11102"/>
                  <a:gd name="connsiteX84" fmla="*/ 9809 w 10000"/>
                  <a:gd name="connsiteY84" fmla="*/ 549 h 11102"/>
                  <a:gd name="connsiteX85" fmla="*/ 9641 w 10000"/>
                  <a:gd name="connsiteY85" fmla="*/ 253 h 11102"/>
                  <a:gd name="connsiteX86" fmla="*/ 9450 w 10000"/>
                  <a:gd name="connsiteY86" fmla="*/ 127 h 11102"/>
                  <a:gd name="connsiteX87" fmla="*/ 9234 w 10000"/>
                  <a:gd name="connsiteY87" fmla="*/ 0 h 11102"/>
                  <a:gd name="connsiteX88" fmla="*/ 8995 w 10000"/>
                  <a:gd name="connsiteY88" fmla="*/ 0 h 11102"/>
                  <a:gd name="connsiteX89" fmla="*/ 8756 w 10000"/>
                  <a:gd name="connsiteY89" fmla="*/ 42 h 11102"/>
                  <a:gd name="connsiteX90" fmla="*/ 8541 w 10000"/>
                  <a:gd name="connsiteY90" fmla="*/ 127 h 11102"/>
                  <a:gd name="connsiteX91" fmla="*/ 8313 w 10000"/>
                  <a:gd name="connsiteY91" fmla="*/ 169 h 11102"/>
                  <a:gd name="connsiteX92" fmla="*/ 8146 w 10000"/>
                  <a:gd name="connsiteY92" fmla="*/ 169 h 11102"/>
                  <a:gd name="connsiteX93" fmla="*/ 7907 w 10000"/>
                  <a:gd name="connsiteY93" fmla="*/ 169 h 11102"/>
                  <a:gd name="connsiteX94" fmla="*/ 7667 w 10000"/>
                  <a:gd name="connsiteY94" fmla="*/ 211 h 11102"/>
                  <a:gd name="connsiteX95" fmla="*/ 7428 w 10000"/>
                  <a:gd name="connsiteY95" fmla="*/ 211 h 11102"/>
                  <a:gd name="connsiteX96" fmla="*/ 7189 w 10000"/>
                  <a:gd name="connsiteY96" fmla="*/ 211 h 11102"/>
                  <a:gd name="connsiteX97" fmla="*/ 6950 w 10000"/>
                  <a:gd name="connsiteY97" fmla="*/ 253 h 11102"/>
                  <a:gd name="connsiteX98" fmla="*/ 6722 w 10000"/>
                  <a:gd name="connsiteY98" fmla="*/ 295 h 11102"/>
                  <a:gd name="connsiteX99" fmla="*/ 6471 w 10000"/>
                  <a:gd name="connsiteY99" fmla="*/ 295 h 11102"/>
                  <a:gd name="connsiteX100" fmla="*/ 6244 w 10000"/>
                  <a:gd name="connsiteY100" fmla="*/ 338 h 11102"/>
                  <a:gd name="connsiteX101" fmla="*/ 6017 w 10000"/>
                  <a:gd name="connsiteY101" fmla="*/ 380 h 11102"/>
                  <a:gd name="connsiteX102" fmla="*/ 5778 w 10000"/>
                  <a:gd name="connsiteY102" fmla="*/ 380 h 11102"/>
                  <a:gd name="connsiteX103" fmla="*/ 5538 w 10000"/>
                  <a:gd name="connsiteY103" fmla="*/ 464 h 11102"/>
                  <a:gd name="connsiteX104" fmla="*/ 5299 w 10000"/>
                  <a:gd name="connsiteY104" fmla="*/ 506 h 11102"/>
                  <a:gd name="connsiteX105" fmla="*/ 5072 w 10000"/>
                  <a:gd name="connsiteY105" fmla="*/ 549 h 11102"/>
                  <a:gd name="connsiteX106" fmla="*/ 4844 w 10000"/>
                  <a:gd name="connsiteY106" fmla="*/ 549 h 11102"/>
                  <a:gd name="connsiteX107" fmla="*/ 4593 w 10000"/>
                  <a:gd name="connsiteY107" fmla="*/ 591 h 11102"/>
                  <a:gd name="connsiteX108" fmla="*/ 4366 w 10000"/>
                  <a:gd name="connsiteY108"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380 w 10000"/>
                  <a:gd name="connsiteY38" fmla="*/ 8059 h 11102"/>
                  <a:gd name="connsiteX39" fmla="*/ 2812 w 10000"/>
                  <a:gd name="connsiteY39" fmla="*/ 10042 h 11102"/>
                  <a:gd name="connsiteX40" fmla="*/ 2895 w 10000"/>
                  <a:gd name="connsiteY40" fmla="*/ 7004 h 11102"/>
                  <a:gd name="connsiteX41" fmla="*/ 3313 w 10000"/>
                  <a:gd name="connsiteY41" fmla="*/ 6582 h 11102"/>
                  <a:gd name="connsiteX42" fmla="*/ 3529 w 10000"/>
                  <a:gd name="connsiteY42" fmla="*/ 6498 h 11102"/>
                  <a:gd name="connsiteX43" fmla="*/ 3971 w 10000"/>
                  <a:gd name="connsiteY43" fmla="*/ 6540 h 11102"/>
                  <a:gd name="connsiteX44" fmla="*/ 4187 w 10000"/>
                  <a:gd name="connsiteY44" fmla="*/ 6709 h 11102"/>
                  <a:gd name="connsiteX45" fmla="*/ 4414 w 10000"/>
                  <a:gd name="connsiteY45" fmla="*/ 6920 h 11102"/>
                  <a:gd name="connsiteX46" fmla="*/ 4617 w 10000"/>
                  <a:gd name="connsiteY46" fmla="*/ 7257 h 11102"/>
                  <a:gd name="connsiteX47" fmla="*/ 4821 w 10000"/>
                  <a:gd name="connsiteY47" fmla="*/ 7679 h 11102"/>
                  <a:gd name="connsiteX48" fmla="*/ 5036 w 10000"/>
                  <a:gd name="connsiteY48" fmla="*/ 8059 h 11102"/>
                  <a:gd name="connsiteX49" fmla="*/ 5227 w 10000"/>
                  <a:gd name="connsiteY49" fmla="*/ 8481 h 11102"/>
                  <a:gd name="connsiteX50" fmla="*/ 5419 w 10000"/>
                  <a:gd name="connsiteY50" fmla="*/ 8819 h 11102"/>
                  <a:gd name="connsiteX51" fmla="*/ 5622 w 10000"/>
                  <a:gd name="connsiteY51" fmla="*/ 9156 h 11102"/>
                  <a:gd name="connsiteX52" fmla="*/ 5837 w 10000"/>
                  <a:gd name="connsiteY52" fmla="*/ 9325 h 11102"/>
                  <a:gd name="connsiteX53" fmla="*/ 6065 w 10000"/>
                  <a:gd name="connsiteY53" fmla="*/ 9451 h 11102"/>
                  <a:gd name="connsiteX54" fmla="*/ 6268 w 10000"/>
                  <a:gd name="connsiteY54" fmla="*/ 9409 h 11102"/>
                  <a:gd name="connsiteX55" fmla="*/ 6447 w 10000"/>
                  <a:gd name="connsiteY55" fmla="*/ 9198 h 11102"/>
                  <a:gd name="connsiteX56" fmla="*/ 6627 w 10000"/>
                  <a:gd name="connsiteY56" fmla="*/ 8945 h 11102"/>
                  <a:gd name="connsiteX57" fmla="*/ 6782 w 10000"/>
                  <a:gd name="connsiteY57" fmla="*/ 8565 h 11102"/>
                  <a:gd name="connsiteX58" fmla="*/ 6938 w 10000"/>
                  <a:gd name="connsiteY58" fmla="*/ 8186 h 11102"/>
                  <a:gd name="connsiteX59" fmla="*/ 7105 w 10000"/>
                  <a:gd name="connsiteY59" fmla="*/ 7722 h 11102"/>
                  <a:gd name="connsiteX60" fmla="*/ 7285 w 10000"/>
                  <a:gd name="connsiteY60" fmla="*/ 7257 h 11102"/>
                  <a:gd name="connsiteX61" fmla="*/ 7392 w 10000"/>
                  <a:gd name="connsiteY61" fmla="*/ 7046 h 11102"/>
                  <a:gd name="connsiteX62" fmla="*/ 7512 w 10000"/>
                  <a:gd name="connsiteY62" fmla="*/ 6793 h 11102"/>
                  <a:gd name="connsiteX63" fmla="*/ 7620 w 10000"/>
                  <a:gd name="connsiteY63" fmla="*/ 6667 h 11102"/>
                  <a:gd name="connsiteX64" fmla="*/ 7763 w 10000"/>
                  <a:gd name="connsiteY64" fmla="*/ 6498 h 11102"/>
                  <a:gd name="connsiteX65" fmla="*/ 7883 w 10000"/>
                  <a:gd name="connsiteY65" fmla="*/ 6414 h 11102"/>
                  <a:gd name="connsiteX66" fmla="*/ 8002 w 10000"/>
                  <a:gd name="connsiteY66" fmla="*/ 6371 h 11102"/>
                  <a:gd name="connsiteX67" fmla="*/ 8146 w 10000"/>
                  <a:gd name="connsiteY67" fmla="*/ 6329 h 11102"/>
                  <a:gd name="connsiteX68" fmla="*/ 8266 w 10000"/>
                  <a:gd name="connsiteY68" fmla="*/ 6371 h 11102"/>
                  <a:gd name="connsiteX69" fmla="*/ 8409 w 10000"/>
                  <a:gd name="connsiteY69" fmla="*/ 6414 h 11102"/>
                  <a:gd name="connsiteX70" fmla="*/ 8565 w 10000"/>
                  <a:gd name="connsiteY70" fmla="*/ 6456 h 11102"/>
                  <a:gd name="connsiteX71" fmla="*/ 8744 w 10000"/>
                  <a:gd name="connsiteY71" fmla="*/ 6540 h 11102"/>
                  <a:gd name="connsiteX72" fmla="*/ 8923 w 10000"/>
                  <a:gd name="connsiteY72" fmla="*/ 6709 h 11102"/>
                  <a:gd name="connsiteX73" fmla="*/ 9079 w 10000"/>
                  <a:gd name="connsiteY73" fmla="*/ 6878 h 11102"/>
                  <a:gd name="connsiteX74" fmla="*/ 9246 w 10000"/>
                  <a:gd name="connsiteY74" fmla="*/ 7089 h 11102"/>
                  <a:gd name="connsiteX75" fmla="*/ 9366 w 10000"/>
                  <a:gd name="connsiteY75" fmla="*/ 7342 h 11102"/>
                  <a:gd name="connsiteX76" fmla="*/ 9474 w 10000"/>
                  <a:gd name="connsiteY76" fmla="*/ 7679 h 11102"/>
                  <a:gd name="connsiteX77" fmla="*/ 9533 w 10000"/>
                  <a:gd name="connsiteY77" fmla="*/ 6835 h 11102"/>
                  <a:gd name="connsiteX78" fmla="*/ 9629 w 10000"/>
                  <a:gd name="connsiteY78" fmla="*/ 5992 h 11102"/>
                  <a:gd name="connsiteX79" fmla="*/ 9749 w 10000"/>
                  <a:gd name="connsiteY79" fmla="*/ 5105 h 11102"/>
                  <a:gd name="connsiteX80" fmla="*/ 9856 w 10000"/>
                  <a:gd name="connsiteY80" fmla="*/ 4346 h 11102"/>
                  <a:gd name="connsiteX81" fmla="*/ 9940 w 10000"/>
                  <a:gd name="connsiteY81" fmla="*/ 3376 h 11102"/>
                  <a:gd name="connsiteX82" fmla="*/ 10000 w 10000"/>
                  <a:gd name="connsiteY82" fmla="*/ 2321 h 11102"/>
                  <a:gd name="connsiteX83" fmla="*/ 9964 w 10000"/>
                  <a:gd name="connsiteY83" fmla="*/ 1308 h 11102"/>
                  <a:gd name="connsiteX84" fmla="*/ 9809 w 10000"/>
                  <a:gd name="connsiteY84" fmla="*/ 549 h 11102"/>
                  <a:gd name="connsiteX85" fmla="*/ 9641 w 10000"/>
                  <a:gd name="connsiteY85" fmla="*/ 253 h 11102"/>
                  <a:gd name="connsiteX86" fmla="*/ 9450 w 10000"/>
                  <a:gd name="connsiteY86" fmla="*/ 127 h 11102"/>
                  <a:gd name="connsiteX87" fmla="*/ 9234 w 10000"/>
                  <a:gd name="connsiteY87" fmla="*/ 0 h 11102"/>
                  <a:gd name="connsiteX88" fmla="*/ 8995 w 10000"/>
                  <a:gd name="connsiteY88" fmla="*/ 0 h 11102"/>
                  <a:gd name="connsiteX89" fmla="*/ 8756 w 10000"/>
                  <a:gd name="connsiteY89" fmla="*/ 42 h 11102"/>
                  <a:gd name="connsiteX90" fmla="*/ 8541 w 10000"/>
                  <a:gd name="connsiteY90" fmla="*/ 127 h 11102"/>
                  <a:gd name="connsiteX91" fmla="*/ 8313 w 10000"/>
                  <a:gd name="connsiteY91" fmla="*/ 169 h 11102"/>
                  <a:gd name="connsiteX92" fmla="*/ 8146 w 10000"/>
                  <a:gd name="connsiteY92" fmla="*/ 169 h 11102"/>
                  <a:gd name="connsiteX93" fmla="*/ 7907 w 10000"/>
                  <a:gd name="connsiteY93" fmla="*/ 169 h 11102"/>
                  <a:gd name="connsiteX94" fmla="*/ 7667 w 10000"/>
                  <a:gd name="connsiteY94" fmla="*/ 211 h 11102"/>
                  <a:gd name="connsiteX95" fmla="*/ 7428 w 10000"/>
                  <a:gd name="connsiteY95" fmla="*/ 211 h 11102"/>
                  <a:gd name="connsiteX96" fmla="*/ 7189 w 10000"/>
                  <a:gd name="connsiteY96" fmla="*/ 211 h 11102"/>
                  <a:gd name="connsiteX97" fmla="*/ 6950 w 10000"/>
                  <a:gd name="connsiteY97" fmla="*/ 253 h 11102"/>
                  <a:gd name="connsiteX98" fmla="*/ 6722 w 10000"/>
                  <a:gd name="connsiteY98" fmla="*/ 295 h 11102"/>
                  <a:gd name="connsiteX99" fmla="*/ 6471 w 10000"/>
                  <a:gd name="connsiteY99" fmla="*/ 295 h 11102"/>
                  <a:gd name="connsiteX100" fmla="*/ 6244 w 10000"/>
                  <a:gd name="connsiteY100" fmla="*/ 338 h 11102"/>
                  <a:gd name="connsiteX101" fmla="*/ 6017 w 10000"/>
                  <a:gd name="connsiteY101" fmla="*/ 380 h 11102"/>
                  <a:gd name="connsiteX102" fmla="*/ 5778 w 10000"/>
                  <a:gd name="connsiteY102" fmla="*/ 380 h 11102"/>
                  <a:gd name="connsiteX103" fmla="*/ 5538 w 10000"/>
                  <a:gd name="connsiteY103" fmla="*/ 464 h 11102"/>
                  <a:gd name="connsiteX104" fmla="*/ 5299 w 10000"/>
                  <a:gd name="connsiteY104" fmla="*/ 506 h 11102"/>
                  <a:gd name="connsiteX105" fmla="*/ 5072 w 10000"/>
                  <a:gd name="connsiteY105" fmla="*/ 549 h 11102"/>
                  <a:gd name="connsiteX106" fmla="*/ 4844 w 10000"/>
                  <a:gd name="connsiteY106" fmla="*/ 549 h 11102"/>
                  <a:gd name="connsiteX107" fmla="*/ 4593 w 10000"/>
                  <a:gd name="connsiteY107" fmla="*/ 591 h 11102"/>
                  <a:gd name="connsiteX108" fmla="*/ 4366 w 10000"/>
                  <a:gd name="connsiteY108"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3529 w 10000"/>
                  <a:gd name="connsiteY42" fmla="*/ 6498 h 11102"/>
                  <a:gd name="connsiteX43" fmla="*/ 3971 w 10000"/>
                  <a:gd name="connsiteY43" fmla="*/ 6540 h 11102"/>
                  <a:gd name="connsiteX44" fmla="*/ 4187 w 10000"/>
                  <a:gd name="connsiteY44" fmla="*/ 6709 h 11102"/>
                  <a:gd name="connsiteX45" fmla="*/ 4414 w 10000"/>
                  <a:gd name="connsiteY45" fmla="*/ 6920 h 11102"/>
                  <a:gd name="connsiteX46" fmla="*/ 4617 w 10000"/>
                  <a:gd name="connsiteY46" fmla="*/ 7257 h 11102"/>
                  <a:gd name="connsiteX47" fmla="*/ 4821 w 10000"/>
                  <a:gd name="connsiteY47" fmla="*/ 7679 h 11102"/>
                  <a:gd name="connsiteX48" fmla="*/ 5036 w 10000"/>
                  <a:gd name="connsiteY48" fmla="*/ 8059 h 11102"/>
                  <a:gd name="connsiteX49" fmla="*/ 5227 w 10000"/>
                  <a:gd name="connsiteY49" fmla="*/ 8481 h 11102"/>
                  <a:gd name="connsiteX50" fmla="*/ 5419 w 10000"/>
                  <a:gd name="connsiteY50" fmla="*/ 8819 h 11102"/>
                  <a:gd name="connsiteX51" fmla="*/ 5622 w 10000"/>
                  <a:gd name="connsiteY51" fmla="*/ 9156 h 11102"/>
                  <a:gd name="connsiteX52" fmla="*/ 5837 w 10000"/>
                  <a:gd name="connsiteY52" fmla="*/ 9325 h 11102"/>
                  <a:gd name="connsiteX53" fmla="*/ 6065 w 10000"/>
                  <a:gd name="connsiteY53" fmla="*/ 9451 h 11102"/>
                  <a:gd name="connsiteX54" fmla="*/ 6268 w 10000"/>
                  <a:gd name="connsiteY54" fmla="*/ 9409 h 11102"/>
                  <a:gd name="connsiteX55" fmla="*/ 6447 w 10000"/>
                  <a:gd name="connsiteY55" fmla="*/ 9198 h 11102"/>
                  <a:gd name="connsiteX56" fmla="*/ 6627 w 10000"/>
                  <a:gd name="connsiteY56" fmla="*/ 8945 h 11102"/>
                  <a:gd name="connsiteX57" fmla="*/ 6782 w 10000"/>
                  <a:gd name="connsiteY57" fmla="*/ 8565 h 11102"/>
                  <a:gd name="connsiteX58" fmla="*/ 6938 w 10000"/>
                  <a:gd name="connsiteY58" fmla="*/ 8186 h 11102"/>
                  <a:gd name="connsiteX59" fmla="*/ 7105 w 10000"/>
                  <a:gd name="connsiteY59" fmla="*/ 7722 h 11102"/>
                  <a:gd name="connsiteX60" fmla="*/ 7285 w 10000"/>
                  <a:gd name="connsiteY60" fmla="*/ 7257 h 11102"/>
                  <a:gd name="connsiteX61" fmla="*/ 7392 w 10000"/>
                  <a:gd name="connsiteY61" fmla="*/ 7046 h 11102"/>
                  <a:gd name="connsiteX62" fmla="*/ 7512 w 10000"/>
                  <a:gd name="connsiteY62" fmla="*/ 6793 h 11102"/>
                  <a:gd name="connsiteX63" fmla="*/ 7620 w 10000"/>
                  <a:gd name="connsiteY63" fmla="*/ 6667 h 11102"/>
                  <a:gd name="connsiteX64" fmla="*/ 7763 w 10000"/>
                  <a:gd name="connsiteY64" fmla="*/ 6498 h 11102"/>
                  <a:gd name="connsiteX65" fmla="*/ 7883 w 10000"/>
                  <a:gd name="connsiteY65" fmla="*/ 6414 h 11102"/>
                  <a:gd name="connsiteX66" fmla="*/ 8002 w 10000"/>
                  <a:gd name="connsiteY66" fmla="*/ 6371 h 11102"/>
                  <a:gd name="connsiteX67" fmla="*/ 8146 w 10000"/>
                  <a:gd name="connsiteY67" fmla="*/ 6329 h 11102"/>
                  <a:gd name="connsiteX68" fmla="*/ 8266 w 10000"/>
                  <a:gd name="connsiteY68" fmla="*/ 6371 h 11102"/>
                  <a:gd name="connsiteX69" fmla="*/ 8409 w 10000"/>
                  <a:gd name="connsiteY69" fmla="*/ 6414 h 11102"/>
                  <a:gd name="connsiteX70" fmla="*/ 8565 w 10000"/>
                  <a:gd name="connsiteY70" fmla="*/ 6456 h 11102"/>
                  <a:gd name="connsiteX71" fmla="*/ 8744 w 10000"/>
                  <a:gd name="connsiteY71" fmla="*/ 6540 h 11102"/>
                  <a:gd name="connsiteX72" fmla="*/ 8923 w 10000"/>
                  <a:gd name="connsiteY72" fmla="*/ 6709 h 11102"/>
                  <a:gd name="connsiteX73" fmla="*/ 9079 w 10000"/>
                  <a:gd name="connsiteY73" fmla="*/ 6878 h 11102"/>
                  <a:gd name="connsiteX74" fmla="*/ 9246 w 10000"/>
                  <a:gd name="connsiteY74" fmla="*/ 7089 h 11102"/>
                  <a:gd name="connsiteX75" fmla="*/ 9366 w 10000"/>
                  <a:gd name="connsiteY75" fmla="*/ 7342 h 11102"/>
                  <a:gd name="connsiteX76" fmla="*/ 9474 w 10000"/>
                  <a:gd name="connsiteY76" fmla="*/ 7679 h 11102"/>
                  <a:gd name="connsiteX77" fmla="*/ 9533 w 10000"/>
                  <a:gd name="connsiteY77" fmla="*/ 6835 h 11102"/>
                  <a:gd name="connsiteX78" fmla="*/ 9629 w 10000"/>
                  <a:gd name="connsiteY78" fmla="*/ 5992 h 11102"/>
                  <a:gd name="connsiteX79" fmla="*/ 9749 w 10000"/>
                  <a:gd name="connsiteY79" fmla="*/ 5105 h 11102"/>
                  <a:gd name="connsiteX80" fmla="*/ 9856 w 10000"/>
                  <a:gd name="connsiteY80" fmla="*/ 4346 h 11102"/>
                  <a:gd name="connsiteX81" fmla="*/ 9940 w 10000"/>
                  <a:gd name="connsiteY81" fmla="*/ 3376 h 11102"/>
                  <a:gd name="connsiteX82" fmla="*/ 10000 w 10000"/>
                  <a:gd name="connsiteY82" fmla="*/ 2321 h 11102"/>
                  <a:gd name="connsiteX83" fmla="*/ 9964 w 10000"/>
                  <a:gd name="connsiteY83" fmla="*/ 1308 h 11102"/>
                  <a:gd name="connsiteX84" fmla="*/ 9809 w 10000"/>
                  <a:gd name="connsiteY84" fmla="*/ 549 h 11102"/>
                  <a:gd name="connsiteX85" fmla="*/ 9641 w 10000"/>
                  <a:gd name="connsiteY85" fmla="*/ 253 h 11102"/>
                  <a:gd name="connsiteX86" fmla="*/ 9450 w 10000"/>
                  <a:gd name="connsiteY86" fmla="*/ 127 h 11102"/>
                  <a:gd name="connsiteX87" fmla="*/ 9234 w 10000"/>
                  <a:gd name="connsiteY87" fmla="*/ 0 h 11102"/>
                  <a:gd name="connsiteX88" fmla="*/ 8995 w 10000"/>
                  <a:gd name="connsiteY88" fmla="*/ 0 h 11102"/>
                  <a:gd name="connsiteX89" fmla="*/ 8756 w 10000"/>
                  <a:gd name="connsiteY89" fmla="*/ 42 h 11102"/>
                  <a:gd name="connsiteX90" fmla="*/ 8541 w 10000"/>
                  <a:gd name="connsiteY90" fmla="*/ 127 h 11102"/>
                  <a:gd name="connsiteX91" fmla="*/ 8313 w 10000"/>
                  <a:gd name="connsiteY91" fmla="*/ 169 h 11102"/>
                  <a:gd name="connsiteX92" fmla="*/ 8146 w 10000"/>
                  <a:gd name="connsiteY92" fmla="*/ 169 h 11102"/>
                  <a:gd name="connsiteX93" fmla="*/ 7907 w 10000"/>
                  <a:gd name="connsiteY93" fmla="*/ 169 h 11102"/>
                  <a:gd name="connsiteX94" fmla="*/ 7667 w 10000"/>
                  <a:gd name="connsiteY94" fmla="*/ 211 h 11102"/>
                  <a:gd name="connsiteX95" fmla="*/ 7428 w 10000"/>
                  <a:gd name="connsiteY95" fmla="*/ 211 h 11102"/>
                  <a:gd name="connsiteX96" fmla="*/ 7189 w 10000"/>
                  <a:gd name="connsiteY96" fmla="*/ 211 h 11102"/>
                  <a:gd name="connsiteX97" fmla="*/ 6950 w 10000"/>
                  <a:gd name="connsiteY97" fmla="*/ 253 h 11102"/>
                  <a:gd name="connsiteX98" fmla="*/ 6722 w 10000"/>
                  <a:gd name="connsiteY98" fmla="*/ 295 h 11102"/>
                  <a:gd name="connsiteX99" fmla="*/ 6471 w 10000"/>
                  <a:gd name="connsiteY99" fmla="*/ 295 h 11102"/>
                  <a:gd name="connsiteX100" fmla="*/ 6244 w 10000"/>
                  <a:gd name="connsiteY100" fmla="*/ 338 h 11102"/>
                  <a:gd name="connsiteX101" fmla="*/ 6017 w 10000"/>
                  <a:gd name="connsiteY101" fmla="*/ 380 h 11102"/>
                  <a:gd name="connsiteX102" fmla="*/ 5778 w 10000"/>
                  <a:gd name="connsiteY102" fmla="*/ 380 h 11102"/>
                  <a:gd name="connsiteX103" fmla="*/ 5538 w 10000"/>
                  <a:gd name="connsiteY103" fmla="*/ 464 h 11102"/>
                  <a:gd name="connsiteX104" fmla="*/ 5299 w 10000"/>
                  <a:gd name="connsiteY104" fmla="*/ 506 h 11102"/>
                  <a:gd name="connsiteX105" fmla="*/ 5072 w 10000"/>
                  <a:gd name="connsiteY105" fmla="*/ 549 h 11102"/>
                  <a:gd name="connsiteX106" fmla="*/ 4844 w 10000"/>
                  <a:gd name="connsiteY106" fmla="*/ 549 h 11102"/>
                  <a:gd name="connsiteX107" fmla="*/ 4593 w 10000"/>
                  <a:gd name="connsiteY107" fmla="*/ 591 h 11102"/>
                  <a:gd name="connsiteX108" fmla="*/ 4366 w 10000"/>
                  <a:gd name="connsiteY108"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3971 w 10000"/>
                  <a:gd name="connsiteY42" fmla="*/ 6540 h 11102"/>
                  <a:gd name="connsiteX43" fmla="*/ 4187 w 10000"/>
                  <a:gd name="connsiteY43" fmla="*/ 6709 h 11102"/>
                  <a:gd name="connsiteX44" fmla="*/ 4414 w 10000"/>
                  <a:gd name="connsiteY44" fmla="*/ 6920 h 11102"/>
                  <a:gd name="connsiteX45" fmla="*/ 4617 w 10000"/>
                  <a:gd name="connsiteY45" fmla="*/ 7257 h 11102"/>
                  <a:gd name="connsiteX46" fmla="*/ 4821 w 10000"/>
                  <a:gd name="connsiteY46" fmla="*/ 7679 h 11102"/>
                  <a:gd name="connsiteX47" fmla="*/ 5036 w 10000"/>
                  <a:gd name="connsiteY47" fmla="*/ 8059 h 11102"/>
                  <a:gd name="connsiteX48" fmla="*/ 5227 w 10000"/>
                  <a:gd name="connsiteY48" fmla="*/ 8481 h 11102"/>
                  <a:gd name="connsiteX49" fmla="*/ 5419 w 10000"/>
                  <a:gd name="connsiteY49" fmla="*/ 8819 h 11102"/>
                  <a:gd name="connsiteX50" fmla="*/ 5622 w 10000"/>
                  <a:gd name="connsiteY50" fmla="*/ 9156 h 11102"/>
                  <a:gd name="connsiteX51" fmla="*/ 5837 w 10000"/>
                  <a:gd name="connsiteY51" fmla="*/ 9325 h 11102"/>
                  <a:gd name="connsiteX52" fmla="*/ 6065 w 10000"/>
                  <a:gd name="connsiteY52" fmla="*/ 9451 h 11102"/>
                  <a:gd name="connsiteX53" fmla="*/ 6268 w 10000"/>
                  <a:gd name="connsiteY53" fmla="*/ 9409 h 11102"/>
                  <a:gd name="connsiteX54" fmla="*/ 6447 w 10000"/>
                  <a:gd name="connsiteY54" fmla="*/ 9198 h 11102"/>
                  <a:gd name="connsiteX55" fmla="*/ 6627 w 10000"/>
                  <a:gd name="connsiteY55" fmla="*/ 8945 h 11102"/>
                  <a:gd name="connsiteX56" fmla="*/ 6782 w 10000"/>
                  <a:gd name="connsiteY56" fmla="*/ 8565 h 11102"/>
                  <a:gd name="connsiteX57" fmla="*/ 6938 w 10000"/>
                  <a:gd name="connsiteY57" fmla="*/ 8186 h 11102"/>
                  <a:gd name="connsiteX58" fmla="*/ 7105 w 10000"/>
                  <a:gd name="connsiteY58" fmla="*/ 7722 h 11102"/>
                  <a:gd name="connsiteX59" fmla="*/ 7285 w 10000"/>
                  <a:gd name="connsiteY59" fmla="*/ 7257 h 11102"/>
                  <a:gd name="connsiteX60" fmla="*/ 7392 w 10000"/>
                  <a:gd name="connsiteY60" fmla="*/ 7046 h 11102"/>
                  <a:gd name="connsiteX61" fmla="*/ 7512 w 10000"/>
                  <a:gd name="connsiteY61" fmla="*/ 6793 h 11102"/>
                  <a:gd name="connsiteX62" fmla="*/ 7620 w 10000"/>
                  <a:gd name="connsiteY62" fmla="*/ 6667 h 11102"/>
                  <a:gd name="connsiteX63" fmla="*/ 7763 w 10000"/>
                  <a:gd name="connsiteY63" fmla="*/ 6498 h 11102"/>
                  <a:gd name="connsiteX64" fmla="*/ 7883 w 10000"/>
                  <a:gd name="connsiteY64" fmla="*/ 6414 h 11102"/>
                  <a:gd name="connsiteX65" fmla="*/ 8002 w 10000"/>
                  <a:gd name="connsiteY65" fmla="*/ 6371 h 11102"/>
                  <a:gd name="connsiteX66" fmla="*/ 8146 w 10000"/>
                  <a:gd name="connsiteY66" fmla="*/ 6329 h 11102"/>
                  <a:gd name="connsiteX67" fmla="*/ 8266 w 10000"/>
                  <a:gd name="connsiteY67" fmla="*/ 6371 h 11102"/>
                  <a:gd name="connsiteX68" fmla="*/ 8409 w 10000"/>
                  <a:gd name="connsiteY68" fmla="*/ 6414 h 11102"/>
                  <a:gd name="connsiteX69" fmla="*/ 8565 w 10000"/>
                  <a:gd name="connsiteY69" fmla="*/ 6456 h 11102"/>
                  <a:gd name="connsiteX70" fmla="*/ 8744 w 10000"/>
                  <a:gd name="connsiteY70" fmla="*/ 6540 h 11102"/>
                  <a:gd name="connsiteX71" fmla="*/ 8923 w 10000"/>
                  <a:gd name="connsiteY71" fmla="*/ 6709 h 11102"/>
                  <a:gd name="connsiteX72" fmla="*/ 9079 w 10000"/>
                  <a:gd name="connsiteY72" fmla="*/ 6878 h 11102"/>
                  <a:gd name="connsiteX73" fmla="*/ 9246 w 10000"/>
                  <a:gd name="connsiteY73" fmla="*/ 7089 h 11102"/>
                  <a:gd name="connsiteX74" fmla="*/ 9366 w 10000"/>
                  <a:gd name="connsiteY74" fmla="*/ 7342 h 11102"/>
                  <a:gd name="connsiteX75" fmla="*/ 9474 w 10000"/>
                  <a:gd name="connsiteY75" fmla="*/ 7679 h 11102"/>
                  <a:gd name="connsiteX76" fmla="*/ 9533 w 10000"/>
                  <a:gd name="connsiteY76" fmla="*/ 6835 h 11102"/>
                  <a:gd name="connsiteX77" fmla="*/ 9629 w 10000"/>
                  <a:gd name="connsiteY77" fmla="*/ 5992 h 11102"/>
                  <a:gd name="connsiteX78" fmla="*/ 9749 w 10000"/>
                  <a:gd name="connsiteY78" fmla="*/ 5105 h 11102"/>
                  <a:gd name="connsiteX79" fmla="*/ 9856 w 10000"/>
                  <a:gd name="connsiteY79" fmla="*/ 4346 h 11102"/>
                  <a:gd name="connsiteX80" fmla="*/ 9940 w 10000"/>
                  <a:gd name="connsiteY80" fmla="*/ 3376 h 11102"/>
                  <a:gd name="connsiteX81" fmla="*/ 10000 w 10000"/>
                  <a:gd name="connsiteY81" fmla="*/ 2321 h 11102"/>
                  <a:gd name="connsiteX82" fmla="*/ 9964 w 10000"/>
                  <a:gd name="connsiteY82" fmla="*/ 1308 h 11102"/>
                  <a:gd name="connsiteX83" fmla="*/ 9809 w 10000"/>
                  <a:gd name="connsiteY83" fmla="*/ 549 h 11102"/>
                  <a:gd name="connsiteX84" fmla="*/ 9641 w 10000"/>
                  <a:gd name="connsiteY84" fmla="*/ 253 h 11102"/>
                  <a:gd name="connsiteX85" fmla="*/ 9450 w 10000"/>
                  <a:gd name="connsiteY85" fmla="*/ 127 h 11102"/>
                  <a:gd name="connsiteX86" fmla="*/ 9234 w 10000"/>
                  <a:gd name="connsiteY86" fmla="*/ 0 h 11102"/>
                  <a:gd name="connsiteX87" fmla="*/ 8995 w 10000"/>
                  <a:gd name="connsiteY87" fmla="*/ 0 h 11102"/>
                  <a:gd name="connsiteX88" fmla="*/ 8756 w 10000"/>
                  <a:gd name="connsiteY88" fmla="*/ 42 h 11102"/>
                  <a:gd name="connsiteX89" fmla="*/ 8541 w 10000"/>
                  <a:gd name="connsiteY89" fmla="*/ 127 h 11102"/>
                  <a:gd name="connsiteX90" fmla="*/ 8313 w 10000"/>
                  <a:gd name="connsiteY90" fmla="*/ 169 h 11102"/>
                  <a:gd name="connsiteX91" fmla="*/ 8146 w 10000"/>
                  <a:gd name="connsiteY91" fmla="*/ 169 h 11102"/>
                  <a:gd name="connsiteX92" fmla="*/ 7907 w 10000"/>
                  <a:gd name="connsiteY92" fmla="*/ 169 h 11102"/>
                  <a:gd name="connsiteX93" fmla="*/ 7667 w 10000"/>
                  <a:gd name="connsiteY93" fmla="*/ 211 h 11102"/>
                  <a:gd name="connsiteX94" fmla="*/ 7428 w 10000"/>
                  <a:gd name="connsiteY94" fmla="*/ 211 h 11102"/>
                  <a:gd name="connsiteX95" fmla="*/ 7189 w 10000"/>
                  <a:gd name="connsiteY95" fmla="*/ 211 h 11102"/>
                  <a:gd name="connsiteX96" fmla="*/ 6950 w 10000"/>
                  <a:gd name="connsiteY96" fmla="*/ 253 h 11102"/>
                  <a:gd name="connsiteX97" fmla="*/ 6722 w 10000"/>
                  <a:gd name="connsiteY97" fmla="*/ 295 h 11102"/>
                  <a:gd name="connsiteX98" fmla="*/ 6471 w 10000"/>
                  <a:gd name="connsiteY98" fmla="*/ 295 h 11102"/>
                  <a:gd name="connsiteX99" fmla="*/ 6244 w 10000"/>
                  <a:gd name="connsiteY99" fmla="*/ 338 h 11102"/>
                  <a:gd name="connsiteX100" fmla="*/ 6017 w 10000"/>
                  <a:gd name="connsiteY100" fmla="*/ 380 h 11102"/>
                  <a:gd name="connsiteX101" fmla="*/ 5778 w 10000"/>
                  <a:gd name="connsiteY101" fmla="*/ 380 h 11102"/>
                  <a:gd name="connsiteX102" fmla="*/ 5538 w 10000"/>
                  <a:gd name="connsiteY102" fmla="*/ 464 h 11102"/>
                  <a:gd name="connsiteX103" fmla="*/ 5299 w 10000"/>
                  <a:gd name="connsiteY103" fmla="*/ 506 h 11102"/>
                  <a:gd name="connsiteX104" fmla="*/ 5072 w 10000"/>
                  <a:gd name="connsiteY104" fmla="*/ 549 h 11102"/>
                  <a:gd name="connsiteX105" fmla="*/ 4844 w 10000"/>
                  <a:gd name="connsiteY105" fmla="*/ 549 h 11102"/>
                  <a:gd name="connsiteX106" fmla="*/ 4593 w 10000"/>
                  <a:gd name="connsiteY106" fmla="*/ 591 h 11102"/>
                  <a:gd name="connsiteX107" fmla="*/ 4366 w 10000"/>
                  <a:gd name="connsiteY107"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4187 w 10000"/>
                  <a:gd name="connsiteY42" fmla="*/ 6709 h 11102"/>
                  <a:gd name="connsiteX43" fmla="*/ 4414 w 10000"/>
                  <a:gd name="connsiteY43" fmla="*/ 6920 h 11102"/>
                  <a:gd name="connsiteX44" fmla="*/ 4617 w 10000"/>
                  <a:gd name="connsiteY44" fmla="*/ 7257 h 11102"/>
                  <a:gd name="connsiteX45" fmla="*/ 4821 w 10000"/>
                  <a:gd name="connsiteY45" fmla="*/ 7679 h 11102"/>
                  <a:gd name="connsiteX46" fmla="*/ 5036 w 10000"/>
                  <a:gd name="connsiteY46" fmla="*/ 8059 h 11102"/>
                  <a:gd name="connsiteX47" fmla="*/ 5227 w 10000"/>
                  <a:gd name="connsiteY47" fmla="*/ 8481 h 11102"/>
                  <a:gd name="connsiteX48" fmla="*/ 5419 w 10000"/>
                  <a:gd name="connsiteY48" fmla="*/ 8819 h 11102"/>
                  <a:gd name="connsiteX49" fmla="*/ 5622 w 10000"/>
                  <a:gd name="connsiteY49" fmla="*/ 9156 h 11102"/>
                  <a:gd name="connsiteX50" fmla="*/ 5837 w 10000"/>
                  <a:gd name="connsiteY50" fmla="*/ 9325 h 11102"/>
                  <a:gd name="connsiteX51" fmla="*/ 6065 w 10000"/>
                  <a:gd name="connsiteY51" fmla="*/ 9451 h 11102"/>
                  <a:gd name="connsiteX52" fmla="*/ 6268 w 10000"/>
                  <a:gd name="connsiteY52" fmla="*/ 9409 h 11102"/>
                  <a:gd name="connsiteX53" fmla="*/ 6447 w 10000"/>
                  <a:gd name="connsiteY53" fmla="*/ 9198 h 11102"/>
                  <a:gd name="connsiteX54" fmla="*/ 6627 w 10000"/>
                  <a:gd name="connsiteY54" fmla="*/ 8945 h 11102"/>
                  <a:gd name="connsiteX55" fmla="*/ 6782 w 10000"/>
                  <a:gd name="connsiteY55" fmla="*/ 8565 h 11102"/>
                  <a:gd name="connsiteX56" fmla="*/ 6938 w 10000"/>
                  <a:gd name="connsiteY56" fmla="*/ 8186 h 11102"/>
                  <a:gd name="connsiteX57" fmla="*/ 7105 w 10000"/>
                  <a:gd name="connsiteY57" fmla="*/ 7722 h 11102"/>
                  <a:gd name="connsiteX58" fmla="*/ 7285 w 10000"/>
                  <a:gd name="connsiteY58" fmla="*/ 7257 h 11102"/>
                  <a:gd name="connsiteX59" fmla="*/ 7392 w 10000"/>
                  <a:gd name="connsiteY59" fmla="*/ 7046 h 11102"/>
                  <a:gd name="connsiteX60" fmla="*/ 7512 w 10000"/>
                  <a:gd name="connsiteY60" fmla="*/ 6793 h 11102"/>
                  <a:gd name="connsiteX61" fmla="*/ 7620 w 10000"/>
                  <a:gd name="connsiteY61" fmla="*/ 6667 h 11102"/>
                  <a:gd name="connsiteX62" fmla="*/ 7763 w 10000"/>
                  <a:gd name="connsiteY62" fmla="*/ 6498 h 11102"/>
                  <a:gd name="connsiteX63" fmla="*/ 7883 w 10000"/>
                  <a:gd name="connsiteY63" fmla="*/ 6414 h 11102"/>
                  <a:gd name="connsiteX64" fmla="*/ 8002 w 10000"/>
                  <a:gd name="connsiteY64" fmla="*/ 6371 h 11102"/>
                  <a:gd name="connsiteX65" fmla="*/ 8146 w 10000"/>
                  <a:gd name="connsiteY65" fmla="*/ 6329 h 11102"/>
                  <a:gd name="connsiteX66" fmla="*/ 8266 w 10000"/>
                  <a:gd name="connsiteY66" fmla="*/ 6371 h 11102"/>
                  <a:gd name="connsiteX67" fmla="*/ 8409 w 10000"/>
                  <a:gd name="connsiteY67" fmla="*/ 6414 h 11102"/>
                  <a:gd name="connsiteX68" fmla="*/ 8565 w 10000"/>
                  <a:gd name="connsiteY68" fmla="*/ 6456 h 11102"/>
                  <a:gd name="connsiteX69" fmla="*/ 8744 w 10000"/>
                  <a:gd name="connsiteY69" fmla="*/ 6540 h 11102"/>
                  <a:gd name="connsiteX70" fmla="*/ 8923 w 10000"/>
                  <a:gd name="connsiteY70" fmla="*/ 6709 h 11102"/>
                  <a:gd name="connsiteX71" fmla="*/ 9079 w 10000"/>
                  <a:gd name="connsiteY71" fmla="*/ 6878 h 11102"/>
                  <a:gd name="connsiteX72" fmla="*/ 9246 w 10000"/>
                  <a:gd name="connsiteY72" fmla="*/ 7089 h 11102"/>
                  <a:gd name="connsiteX73" fmla="*/ 9366 w 10000"/>
                  <a:gd name="connsiteY73" fmla="*/ 7342 h 11102"/>
                  <a:gd name="connsiteX74" fmla="*/ 9474 w 10000"/>
                  <a:gd name="connsiteY74" fmla="*/ 7679 h 11102"/>
                  <a:gd name="connsiteX75" fmla="*/ 9533 w 10000"/>
                  <a:gd name="connsiteY75" fmla="*/ 6835 h 11102"/>
                  <a:gd name="connsiteX76" fmla="*/ 9629 w 10000"/>
                  <a:gd name="connsiteY76" fmla="*/ 5992 h 11102"/>
                  <a:gd name="connsiteX77" fmla="*/ 9749 w 10000"/>
                  <a:gd name="connsiteY77" fmla="*/ 5105 h 11102"/>
                  <a:gd name="connsiteX78" fmla="*/ 9856 w 10000"/>
                  <a:gd name="connsiteY78" fmla="*/ 4346 h 11102"/>
                  <a:gd name="connsiteX79" fmla="*/ 9940 w 10000"/>
                  <a:gd name="connsiteY79" fmla="*/ 3376 h 11102"/>
                  <a:gd name="connsiteX80" fmla="*/ 10000 w 10000"/>
                  <a:gd name="connsiteY80" fmla="*/ 2321 h 11102"/>
                  <a:gd name="connsiteX81" fmla="*/ 9964 w 10000"/>
                  <a:gd name="connsiteY81" fmla="*/ 1308 h 11102"/>
                  <a:gd name="connsiteX82" fmla="*/ 9809 w 10000"/>
                  <a:gd name="connsiteY82" fmla="*/ 549 h 11102"/>
                  <a:gd name="connsiteX83" fmla="*/ 9641 w 10000"/>
                  <a:gd name="connsiteY83" fmla="*/ 253 h 11102"/>
                  <a:gd name="connsiteX84" fmla="*/ 9450 w 10000"/>
                  <a:gd name="connsiteY84" fmla="*/ 127 h 11102"/>
                  <a:gd name="connsiteX85" fmla="*/ 9234 w 10000"/>
                  <a:gd name="connsiteY85" fmla="*/ 0 h 11102"/>
                  <a:gd name="connsiteX86" fmla="*/ 8995 w 10000"/>
                  <a:gd name="connsiteY86" fmla="*/ 0 h 11102"/>
                  <a:gd name="connsiteX87" fmla="*/ 8756 w 10000"/>
                  <a:gd name="connsiteY87" fmla="*/ 42 h 11102"/>
                  <a:gd name="connsiteX88" fmla="*/ 8541 w 10000"/>
                  <a:gd name="connsiteY88" fmla="*/ 127 h 11102"/>
                  <a:gd name="connsiteX89" fmla="*/ 8313 w 10000"/>
                  <a:gd name="connsiteY89" fmla="*/ 169 h 11102"/>
                  <a:gd name="connsiteX90" fmla="*/ 8146 w 10000"/>
                  <a:gd name="connsiteY90" fmla="*/ 169 h 11102"/>
                  <a:gd name="connsiteX91" fmla="*/ 7907 w 10000"/>
                  <a:gd name="connsiteY91" fmla="*/ 169 h 11102"/>
                  <a:gd name="connsiteX92" fmla="*/ 7667 w 10000"/>
                  <a:gd name="connsiteY92" fmla="*/ 211 h 11102"/>
                  <a:gd name="connsiteX93" fmla="*/ 7428 w 10000"/>
                  <a:gd name="connsiteY93" fmla="*/ 211 h 11102"/>
                  <a:gd name="connsiteX94" fmla="*/ 7189 w 10000"/>
                  <a:gd name="connsiteY94" fmla="*/ 211 h 11102"/>
                  <a:gd name="connsiteX95" fmla="*/ 6950 w 10000"/>
                  <a:gd name="connsiteY95" fmla="*/ 253 h 11102"/>
                  <a:gd name="connsiteX96" fmla="*/ 6722 w 10000"/>
                  <a:gd name="connsiteY96" fmla="*/ 295 h 11102"/>
                  <a:gd name="connsiteX97" fmla="*/ 6471 w 10000"/>
                  <a:gd name="connsiteY97" fmla="*/ 295 h 11102"/>
                  <a:gd name="connsiteX98" fmla="*/ 6244 w 10000"/>
                  <a:gd name="connsiteY98" fmla="*/ 338 h 11102"/>
                  <a:gd name="connsiteX99" fmla="*/ 6017 w 10000"/>
                  <a:gd name="connsiteY99" fmla="*/ 380 h 11102"/>
                  <a:gd name="connsiteX100" fmla="*/ 5778 w 10000"/>
                  <a:gd name="connsiteY100" fmla="*/ 380 h 11102"/>
                  <a:gd name="connsiteX101" fmla="*/ 5538 w 10000"/>
                  <a:gd name="connsiteY101" fmla="*/ 464 h 11102"/>
                  <a:gd name="connsiteX102" fmla="*/ 5299 w 10000"/>
                  <a:gd name="connsiteY102" fmla="*/ 506 h 11102"/>
                  <a:gd name="connsiteX103" fmla="*/ 5072 w 10000"/>
                  <a:gd name="connsiteY103" fmla="*/ 549 h 11102"/>
                  <a:gd name="connsiteX104" fmla="*/ 4844 w 10000"/>
                  <a:gd name="connsiteY104" fmla="*/ 549 h 11102"/>
                  <a:gd name="connsiteX105" fmla="*/ 4593 w 10000"/>
                  <a:gd name="connsiteY105" fmla="*/ 591 h 11102"/>
                  <a:gd name="connsiteX106" fmla="*/ 4366 w 10000"/>
                  <a:gd name="connsiteY106"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4187 w 10000"/>
                  <a:gd name="connsiteY42" fmla="*/ 6709 h 11102"/>
                  <a:gd name="connsiteX43" fmla="*/ 4414 w 10000"/>
                  <a:gd name="connsiteY43" fmla="*/ 6920 h 11102"/>
                  <a:gd name="connsiteX44" fmla="*/ 4821 w 10000"/>
                  <a:gd name="connsiteY44" fmla="*/ 7679 h 11102"/>
                  <a:gd name="connsiteX45" fmla="*/ 5036 w 10000"/>
                  <a:gd name="connsiteY45" fmla="*/ 8059 h 11102"/>
                  <a:gd name="connsiteX46" fmla="*/ 5227 w 10000"/>
                  <a:gd name="connsiteY46" fmla="*/ 8481 h 11102"/>
                  <a:gd name="connsiteX47" fmla="*/ 5419 w 10000"/>
                  <a:gd name="connsiteY47" fmla="*/ 8819 h 11102"/>
                  <a:gd name="connsiteX48" fmla="*/ 5622 w 10000"/>
                  <a:gd name="connsiteY48" fmla="*/ 9156 h 11102"/>
                  <a:gd name="connsiteX49" fmla="*/ 5837 w 10000"/>
                  <a:gd name="connsiteY49" fmla="*/ 9325 h 11102"/>
                  <a:gd name="connsiteX50" fmla="*/ 6065 w 10000"/>
                  <a:gd name="connsiteY50" fmla="*/ 9451 h 11102"/>
                  <a:gd name="connsiteX51" fmla="*/ 6268 w 10000"/>
                  <a:gd name="connsiteY51" fmla="*/ 9409 h 11102"/>
                  <a:gd name="connsiteX52" fmla="*/ 6447 w 10000"/>
                  <a:gd name="connsiteY52" fmla="*/ 9198 h 11102"/>
                  <a:gd name="connsiteX53" fmla="*/ 6627 w 10000"/>
                  <a:gd name="connsiteY53" fmla="*/ 8945 h 11102"/>
                  <a:gd name="connsiteX54" fmla="*/ 6782 w 10000"/>
                  <a:gd name="connsiteY54" fmla="*/ 8565 h 11102"/>
                  <a:gd name="connsiteX55" fmla="*/ 6938 w 10000"/>
                  <a:gd name="connsiteY55" fmla="*/ 8186 h 11102"/>
                  <a:gd name="connsiteX56" fmla="*/ 7105 w 10000"/>
                  <a:gd name="connsiteY56" fmla="*/ 7722 h 11102"/>
                  <a:gd name="connsiteX57" fmla="*/ 7285 w 10000"/>
                  <a:gd name="connsiteY57" fmla="*/ 7257 h 11102"/>
                  <a:gd name="connsiteX58" fmla="*/ 7392 w 10000"/>
                  <a:gd name="connsiteY58" fmla="*/ 7046 h 11102"/>
                  <a:gd name="connsiteX59" fmla="*/ 7512 w 10000"/>
                  <a:gd name="connsiteY59" fmla="*/ 6793 h 11102"/>
                  <a:gd name="connsiteX60" fmla="*/ 7620 w 10000"/>
                  <a:gd name="connsiteY60" fmla="*/ 6667 h 11102"/>
                  <a:gd name="connsiteX61" fmla="*/ 7763 w 10000"/>
                  <a:gd name="connsiteY61" fmla="*/ 6498 h 11102"/>
                  <a:gd name="connsiteX62" fmla="*/ 7883 w 10000"/>
                  <a:gd name="connsiteY62" fmla="*/ 6414 h 11102"/>
                  <a:gd name="connsiteX63" fmla="*/ 8002 w 10000"/>
                  <a:gd name="connsiteY63" fmla="*/ 6371 h 11102"/>
                  <a:gd name="connsiteX64" fmla="*/ 8146 w 10000"/>
                  <a:gd name="connsiteY64" fmla="*/ 6329 h 11102"/>
                  <a:gd name="connsiteX65" fmla="*/ 8266 w 10000"/>
                  <a:gd name="connsiteY65" fmla="*/ 6371 h 11102"/>
                  <a:gd name="connsiteX66" fmla="*/ 8409 w 10000"/>
                  <a:gd name="connsiteY66" fmla="*/ 6414 h 11102"/>
                  <a:gd name="connsiteX67" fmla="*/ 8565 w 10000"/>
                  <a:gd name="connsiteY67" fmla="*/ 6456 h 11102"/>
                  <a:gd name="connsiteX68" fmla="*/ 8744 w 10000"/>
                  <a:gd name="connsiteY68" fmla="*/ 6540 h 11102"/>
                  <a:gd name="connsiteX69" fmla="*/ 8923 w 10000"/>
                  <a:gd name="connsiteY69" fmla="*/ 6709 h 11102"/>
                  <a:gd name="connsiteX70" fmla="*/ 9079 w 10000"/>
                  <a:gd name="connsiteY70" fmla="*/ 6878 h 11102"/>
                  <a:gd name="connsiteX71" fmla="*/ 9246 w 10000"/>
                  <a:gd name="connsiteY71" fmla="*/ 7089 h 11102"/>
                  <a:gd name="connsiteX72" fmla="*/ 9366 w 10000"/>
                  <a:gd name="connsiteY72" fmla="*/ 7342 h 11102"/>
                  <a:gd name="connsiteX73" fmla="*/ 9474 w 10000"/>
                  <a:gd name="connsiteY73" fmla="*/ 7679 h 11102"/>
                  <a:gd name="connsiteX74" fmla="*/ 9533 w 10000"/>
                  <a:gd name="connsiteY74" fmla="*/ 6835 h 11102"/>
                  <a:gd name="connsiteX75" fmla="*/ 9629 w 10000"/>
                  <a:gd name="connsiteY75" fmla="*/ 5992 h 11102"/>
                  <a:gd name="connsiteX76" fmla="*/ 9749 w 10000"/>
                  <a:gd name="connsiteY76" fmla="*/ 5105 h 11102"/>
                  <a:gd name="connsiteX77" fmla="*/ 9856 w 10000"/>
                  <a:gd name="connsiteY77" fmla="*/ 4346 h 11102"/>
                  <a:gd name="connsiteX78" fmla="*/ 9940 w 10000"/>
                  <a:gd name="connsiteY78" fmla="*/ 3376 h 11102"/>
                  <a:gd name="connsiteX79" fmla="*/ 10000 w 10000"/>
                  <a:gd name="connsiteY79" fmla="*/ 2321 h 11102"/>
                  <a:gd name="connsiteX80" fmla="*/ 9964 w 10000"/>
                  <a:gd name="connsiteY80" fmla="*/ 1308 h 11102"/>
                  <a:gd name="connsiteX81" fmla="*/ 9809 w 10000"/>
                  <a:gd name="connsiteY81" fmla="*/ 549 h 11102"/>
                  <a:gd name="connsiteX82" fmla="*/ 9641 w 10000"/>
                  <a:gd name="connsiteY82" fmla="*/ 253 h 11102"/>
                  <a:gd name="connsiteX83" fmla="*/ 9450 w 10000"/>
                  <a:gd name="connsiteY83" fmla="*/ 127 h 11102"/>
                  <a:gd name="connsiteX84" fmla="*/ 9234 w 10000"/>
                  <a:gd name="connsiteY84" fmla="*/ 0 h 11102"/>
                  <a:gd name="connsiteX85" fmla="*/ 8995 w 10000"/>
                  <a:gd name="connsiteY85" fmla="*/ 0 h 11102"/>
                  <a:gd name="connsiteX86" fmla="*/ 8756 w 10000"/>
                  <a:gd name="connsiteY86" fmla="*/ 42 h 11102"/>
                  <a:gd name="connsiteX87" fmla="*/ 8541 w 10000"/>
                  <a:gd name="connsiteY87" fmla="*/ 127 h 11102"/>
                  <a:gd name="connsiteX88" fmla="*/ 8313 w 10000"/>
                  <a:gd name="connsiteY88" fmla="*/ 169 h 11102"/>
                  <a:gd name="connsiteX89" fmla="*/ 8146 w 10000"/>
                  <a:gd name="connsiteY89" fmla="*/ 169 h 11102"/>
                  <a:gd name="connsiteX90" fmla="*/ 7907 w 10000"/>
                  <a:gd name="connsiteY90" fmla="*/ 169 h 11102"/>
                  <a:gd name="connsiteX91" fmla="*/ 7667 w 10000"/>
                  <a:gd name="connsiteY91" fmla="*/ 211 h 11102"/>
                  <a:gd name="connsiteX92" fmla="*/ 7428 w 10000"/>
                  <a:gd name="connsiteY92" fmla="*/ 211 h 11102"/>
                  <a:gd name="connsiteX93" fmla="*/ 7189 w 10000"/>
                  <a:gd name="connsiteY93" fmla="*/ 211 h 11102"/>
                  <a:gd name="connsiteX94" fmla="*/ 6950 w 10000"/>
                  <a:gd name="connsiteY94" fmla="*/ 253 h 11102"/>
                  <a:gd name="connsiteX95" fmla="*/ 6722 w 10000"/>
                  <a:gd name="connsiteY95" fmla="*/ 295 h 11102"/>
                  <a:gd name="connsiteX96" fmla="*/ 6471 w 10000"/>
                  <a:gd name="connsiteY96" fmla="*/ 295 h 11102"/>
                  <a:gd name="connsiteX97" fmla="*/ 6244 w 10000"/>
                  <a:gd name="connsiteY97" fmla="*/ 338 h 11102"/>
                  <a:gd name="connsiteX98" fmla="*/ 6017 w 10000"/>
                  <a:gd name="connsiteY98" fmla="*/ 380 h 11102"/>
                  <a:gd name="connsiteX99" fmla="*/ 5778 w 10000"/>
                  <a:gd name="connsiteY99" fmla="*/ 380 h 11102"/>
                  <a:gd name="connsiteX100" fmla="*/ 5538 w 10000"/>
                  <a:gd name="connsiteY100" fmla="*/ 464 h 11102"/>
                  <a:gd name="connsiteX101" fmla="*/ 5299 w 10000"/>
                  <a:gd name="connsiteY101" fmla="*/ 506 h 11102"/>
                  <a:gd name="connsiteX102" fmla="*/ 5072 w 10000"/>
                  <a:gd name="connsiteY102" fmla="*/ 549 h 11102"/>
                  <a:gd name="connsiteX103" fmla="*/ 4844 w 10000"/>
                  <a:gd name="connsiteY103" fmla="*/ 549 h 11102"/>
                  <a:gd name="connsiteX104" fmla="*/ 4593 w 10000"/>
                  <a:gd name="connsiteY104" fmla="*/ 591 h 11102"/>
                  <a:gd name="connsiteX105" fmla="*/ 4366 w 10000"/>
                  <a:gd name="connsiteY105"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4187 w 10000"/>
                  <a:gd name="connsiteY42" fmla="*/ 6709 h 11102"/>
                  <a:gd name="connsiteX43" fmla="*/ 4821 w 10000"/>
                  <a:gd name="connsiteY43" fmla="*/ 7679 h 11102"/>
                  <a:gd name="connsiteX44" fmla="*/ 5036 w 10000"/>
                  <a:gd name="connsiteY44" fmla="*/ 8059 h 11102"/>
                  <a:gd name="connsiteX45" fmla="*/ 5227 w 10000"/>
                  <a:gd name="connsiteY45" fmla="*/ 8481 h 11102"/>
                  <a:gd name="connsiteX46" fmla="*/ 5419 w 10000"/>
                  <a:gd name="connsiteY46" fmla="*/ 8819 h 11102"/>
                  <a:gd name="connsiteX47" fmla="*/ 5622 w 10000"/>
                  <a:gd name="connsiteY47" fmla="*/ 9156 h 11102"/>
                  <a:gd name="connsiteX48" fmla="*/ 5837 w 10000"/>
                  <a:gd name="connsiteY48" fmla="*/ 9325 h 11102"/>
                  <a:gd name="connsiteX49" fmla="*/ 6065 w 10000"/>
                  <a:gd name="connsiteY49" fmla="*/ 9451 h 11102"/>
                  <a:gd name="connsiteX50" fmla="*/ 6268 w 10000"/>
                  <a:gd name="connsiteY50" fmla="*/ 9409 h 11102"/>
                  <a:gd name="connsiteX51" fmla="*/ 6447 w 10000"/>
                  <a:gd name="connsiteY51" fmla="*/ 9198 h 11102"/>
                  <a:gd name="connsiteX52" fmla="*/ 6627 w 10000"/>
                  <a:gd name="connsiteY52" fmla="*/ 8945 h 11102"/>
                  <a:gd name="connsiteX53" fmla="*/ 6782 w 10000"/>
                  <a:gd name="connsiteY53" fmla="*/ 8565 h 11102"/>
                  <a:gd name="connsiteX54" fmla="*/ 6938 w 10000"/>
                  <a:gd name="connsiteY54" fmla="*/ 8186 h 11102"/>
                  <a:gd name="connsiteX55" fmla="*/ 7105 w 10000"/>
                  <a:gd name="connsiteY55" fmla="*/ 7722 h 11102"/>
                  <a:gd name="connsiteX56" fmla="*/ 7285 w 10000"/>
                  <a:gd name="connsiteY56" fmla="*/ 7257 h 11102"/>
                  <a:gd name="connsiteX57" fmla="*/ 7392 w 10000"/>
                  <a:gd name="connsiteY57" fmla="*/ 7046 h 11102"/>
                  <a:gd name="connsiteX58" fmla="*/ 7512 w 10000"/>
                  <a:gd name="connsiteY58" fmla="*/ 6793 h 11102"/>
                  <a:gd name="connsiteX59" fmla="*/ 7620 w 10000"/>
                  <a:gd name="connsiteY59" fmla="*/ 6667 h 11102"/>
                  <a:gd name="connsiteX60" fmla="*/ 7763 w 10000"/>
                  <a:gd name="connsiteY60" fmla="*/ 6498 h 11102"/>
                  <a:gd name="connsiteX61" fmla="*/ 7883 w 10000"/>
                  <a:gd name="connsiteY61" fmla="*/ 6414 h 11102"/>
                  <a:gd name="connsiteX62" fmla="*/ 8002 w 10000"/>
                  <a:gd name="connsiteY62" fmla="*/ 6371 h 11102"/>
                  <a:gd name="connsiteX63" fmla="*/ 8146 w 10000"/>
                  <a:gd name="connsiteY63" fmla="*/ 6329 h 11102"/>
                  <a:gd name="connsiteX64" fmla="*/ 8266 w 10000"/>
                  <a:gd name="connsiteY64" fmla="*/ 6371 h 11102"/>
                  <a:gd name="connsiteX65" fmla="*/ 8409 w 10000"/>
                  <a:gd name="connsiteY65" fmla="*/ 6414 h 11102"/>
                  <a:gd name="connsiteX66" fmla="*/ 8565 w 10000"/>
                  <a:gd name="connsiteY66" fmla="*/ 6456 h 11102"/>
                  <a:gd name="connsiteX67" fmla="*/ 8744 w 10000"/>
                  <a:gd name="connsiteY67" fmla="*/ 6540 h 11102"/>
                  <a:gd name="connsiteX68" fmla="*/ 8923 w 10000"/>
                  <a:gd name="connsiteY68" fmla="*/ 6709 h 11102"/>
                  <a:gd name="connsiteX69" fmla="*/ 9079 w 10000"/>
                  <a:gd name="connsiteY69" fmla="*/ 6878 h 11102"/>
                  <a:gd name="connsiteX70" fmla="*/ 9246 w 10000"/>
                  <a:gd name="connsiteY70" fmla="*/ 7089 h 11102"/>
                  <a:gd name="connsiteX71" fmla="*/ 9366 w 10000"/>
                  <a:gd name="connsiteY71" fmla="*/ 7342 h 11102"/>
                  <a:gd name="connsiteX72" fmla="*/ 9474 w 10000"/>
                  <a:gd name="connsiteY72" fmla="*/ 7679 h 11102"/>
                  <a:gd name="connsiteX73" fmla="*/ 9533 w 10000"/>
                  <a:gd name="connsiteY73" fmla="*/ 6835 h 11102"/>
                  <a:gd name="connsiteX74" fmla="*/ 9629 w 10000"/>
                  <a:gd name="connsiteY74" fmla="*/ 5992 h 11102"/>
                  <a:gd name="connsiteX75" fmla="*/ 9749 w 10000"/>
                  <a:gd name="connsiteY75" fmla="*/ 5105 h 11102"/>
                  <a:gd name="connsiteX76" fmla="*/ 9856 w 10000"/>
                  <a:gd name="connsiteY76" fmla="*/ 4346 h 11102"/>
                  <a:gd name="connsiteX77" fmla="*/ 9940 w 10000"/>
                  <a:gd name="connsiteY77" fmla="*/ 3376 h 11102"/>
                  <a:gd name="connsiteX78" fmla="*/ 10000 w 10000"/>
                  <a:gd name="connsiteY78" fmla="*/ 2321 h 11102"/>
                  <a:gd name="connsiteX79" fmla="*/ 9964 w 10000"/>
                  <a:gd name="connsiteY79" fmla="*/ 1308 h 11102"/>
                  <a:gd name="connsiteX80" fmla="*/ 9809 w 10000"/>
                  <a:gd name="connsiteY80" fmla="*/ 549 h 11102"/>
                  <a:gd name="connsiteX81" fmla="*/ 9641 w 10000"/>
                  <a:gd name="connsiteY81" fmla="*/ 253 h 11102"/>
                  <a:gd name="connsiteX82" fmla="*/ 9450 w 10000"/>
                  <a:gd name="connsiteY82" fmla="*/ 127 h 11102"/>
                  <a:gd name="connsiteX83" fmla="*/ 9234 w 10000"/>
                  <a:gd name="connsiteY83" fmla="*/ 0 h 11102"/>
                  <a:gd name="connsiteX84" fmla="*/ 8995 w 10000"/>
                  <a:gd name="connsiteY84" fmla="*/ 0 h 11102"/>
                  <a:gd name="connsiteX85" fmla="*/ 8756 w 10000"/>
                  <a:gd name="connsiteY85" fmla="*/ 42 h 11102"/>
                  <a:gd name="connsiteX86" fmla="*/ 8541 w 10000"/>
                  <a:gd name="connsiteY86" fmla="*/ 127 h 11102"/>
                  <a:gd name="connsiteX87" fmla="*/ 8313 w 10000"/>
                  <a:gd name="connsiteY87" fmla="*/ 169 h 11102"/>
                  <a:gd name="connsiteX88" fmla="*/ 8146 w 10000"/>
                  <a:gd name="connsiteY88" fmla="*/ 169 h 11102"/>
                  <a:gd name="connsiteX89" fmla="*/ 7907 w 10000"/>
                  <a:gd name="connsiteY89" fmla="*/ 169 h 11102"/>
                  <a:gd name="connsiteX90" fmla="*/ 7667 w 10000"/>
                  <a:gd name="connsiteY90" fmla="*/ 211 h 11102"/>
                  <a:gd name="connsiteX91" fmla="*/ 7428 w 10000"/>
                  <a:gd name="connsiteY91" fmla="*/ 211 h 11102"/>
                  <a:gd name="connsiteX92" fmla="*/ 7189 w 10000"/>
                  <a:gd name="connsiteY92" fmla="*/ 211 h 11102"/>
                  <a:gd name="connsiteX93" fmla="*/ 6950 w 10000"/>
                  <a:gd name="connsiteY93" fmla="*/ 253 h 11102"/>
                  <a:gd name="connsiteX94" fmla="*/ 6722 w 10000"/>
                  <a:gd name="connsiteY94" fmla="*/ 295 h 11102"/>
                  <a:gd name="connsiteX95" fmla="*/ 6471 w 10000"/>
                  <a:gd name="connsiteY95" fmla="*/ 295 h 11102"/>
                  <a:gd name="connsiteX96" fmla="*/ 6244 w 10000"/>
                  <a:gd name="connsiteY96" fmla="*/ 338 h 11102"/>
                  <a:gd name="connsiteX97" fmla="*/ 6017 w 10000"/>
                  <a:gd name="connsiteY97" fmla="*/ 380 h 11102"/>
                  <a:gd name="connsiteX98" fmla="*/ 5778 w 10000"/>
                  <a:gd name="connsiteY98" fmla="*/ 380 h 11102"/>
                  <a:gd name="connsiteX99" fmla="*/ 5538 w 10000"/>
                  <a:gd name="connsiteY99" fmla="*/ 464 h 11102"/>
                  <a:gd name="connsiteX100" fmla="*/ 5299 w 10000"/>
                  <a:gd name="connsiteY100" fmla="*/ 506 h 11102"/>
                  <a:gd name="connsiteX101" fmla="*/ 5072 w 10000"/>
                  <a:gd name="connsiteY101" fmla="*/ 549 h 11102"/>
                  <a:gd name="connsiteX102" fmla="*/ 4844 w 10000"/>
                  <a:gd name="connsiteY102" fmla="*/ 549 h 11102"/>
                  <a:gd name="connsiteX103" fmla="*/ 4593 w 10000"/>
                  <a:gd name="connsiteY103" fmla="*/ 591 h 11102"/>
                  <a:gd name="connsiteX104" fmla="*/ 4366 w 10000"/>
                  <a:gd name="connsiteY104"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4187 w 10000"/>
                  <a:gd name="connsiteY42" fmla="*/ 6709 h 11102"/>
                  <a:gd name="connsiteX43" fmla="*/ 4821 w 10000"/>
                  <a:gd name="connsiteY43" fmla="*/ 7679 h 11102"/>
                  <a:gd name="connsiteX44" fmla="*/ 5036 w 10000"/>
                  <a:gd name="connsiteY44" fmla="*/ 8059 h 11102"/>
                  <a:gd name="connsiteX45" fmla="*/ 5227 w 10000"/>
                  <a:gd name="connsiteY45" fmla="*/ 8481 h 11102"/>
                  <a:gd name="connsiteX46" fmla="*/ 5419 w 10000"/>
                  <a:gd name="connsiteY46" fmla="*/ 8819 h 11102"/>
                  <a:gd name="connsiteX47" fmla="*/ 5622 w 10000"/>
                  <a:gd name="connsiteY47" fmla="*/ 9156 h 11102"/>
                  <a:gd name="connsiteX48" fmla="*/ 5837 w 10000"/>
                  <a:gd name="connsiteY48" fmla="*/ 9325 h 11102"/>
                  <a:gd name="connsiteX49" fmla="*/ 6065 w 10000"/>
                  <a:gd name="connsiteY49" fmla="*/ 9451 h 11102"/>
                  <a:gd name="connsiteX50" fmla="*/ 6268 w 10000"/>
                  <a:gd name="connsiteY50" fmla="*/ 9409 h 11102"/>
                  <a:gd name="connsiteX51" fmla="*/ 6447 w 10000"/>
                  <a:gd name="connsiteY51" fmla="*/ 9198 h 11102"/>
                  <a:gd name="connsiteX52" fmla="*/ 6627 w 10000"/>
                  <a:gd name="connsiteY52" fmla="*/ 8945 h 11102"/>
                  <a:gd name="connsiteX53" fmla="*/ 6782 w 10000"/>
                  <a:gd name="connsiteY53" fmla="*/ 8565 h 11102"/>
                  <a:gd name="connsiteX54" fmla="*/ 6938 w 10000"/>
                  <a:gd name="connsiteY54" fmla="*/ 8186 h 11102"/>
                  <a:gd name="connsiteX55" fmla="*/ 7105 w 10000"/>
                  <a:gd name="connsiteY55" fmla="*/ 7722 h 11102"/>
                  <a:gd name="connsiteX56" fmla="*/ 7285 w 10000"/>
                  <a:gd name="connsiteY56" fmla="*/ 7257 h 11102"/>
                  <a:gd name="connsiteX57" fmla="*/ 7392 w 10000"/>
                  <a:gd name="connsiteY57" fmla="*/ 7046 h 11102"/>
                  <a:gd name="connsiteX58" fmla="*/ 7512 w 10000"/>
                  <a:gd name="connsiteY58" fmla="*/ 6793 h 11102"/>
                  <a:gd name="connsiteX59" fmla="*/ 7620 w 10000"/>
                  <a:gd name="connsiteY59" fmla="*/ 6667 h 11102"/>
                  <a:gd name="connsiteX60" fmla="*/ 7763 w 10000"/>
                  <a:gd name="connsiteY60" fmla="*/ 6498 h 11102"/>
                  <a:gd name="connsiteX61" fmla="*/ 7883 w 10000"/>
                  <a:gd name="connsiteY61" fmla="*/ 6414 h 11102"/>
                  <a:gd name="connsiteX62" fmla="*/ 8002 w 10000"/>
                  <a:gd name="connsiteY62" fmla="*/ 6371 h 11102"/>
                  <a:gd name="connsiteX63" fmla="*/ 8146 w 10000"/>
                  <a:gd name="connsiteY63" fmla="*/ 6329 h 11102"/>
                  <a:gd name="connsiteX64" fmla="*/ 8266 w 10000"/>
                  <a:gd name="connsiteY64" fmla="*/ 6371 h 11102"/>
                  <a:gd name="connsiteX65" fmla="*/ 8409 w 10000"/>
                  <a:gd name="connsiteY65" fmla="*/ 6414 h 11102"/>
                  <a:gd name="connsiteX66" fmla="*/ 8565 w 10000"/>
                  <a:gd name="connsiteY66" fmla="*/ 6456 h 11102"/>
                  <a:gd name="connsiteX67" fmla="*/ 8744 w 10000"/>
                  <a:gd name="connsiteY67" fmla="*/ 6540 h 11102"/>
                  <a:gd name="connsiteX68" fmla="*/ 8923 w 10000"/>
                  <a:gd name="connsiteY68" fmla="*/ 6709 h 11102"/>
                  <a:gd name="connsiteX69" fmla="*/ 9079 w 10000"/>
                  <a:gd name="connsiteY69" fmla="*/ 6878 h 11102"/>
                  <a:gd name="connsiteX70" fmla="*/ 9246 w 10000"/>
                  <a:gd name="connsiteY70" fmla="*/ 7089 h 11102"/>
                  <a:gd name="connsiteX71" fmla="*/ 9366 w 10000"/>
                  <a:gd name="connsiteY71" fmla="*/ 7342 h 11102"/>
                  <a:gd name="connsiteX72" fmla="*/ 9474 w 10000"/>
                  <a:gd name="connsiteY72" fmla="*/ 7679 h 11102"/>
                  <a:gd name="connsiteX73" fmla="*/ 9533 w 10000"/>
                  <a:gd name="connsiteY73" fmla="*/ 6835 h 11102"/>
                  <a:gd name="connsiteX74" fmla="*/ 9629 w 10000"/>
                  <a:gd name="connsiteY74" fmla="*/ 5992 h 11102"/>
                  <a:gd name="connsiteX75" fmla="*/ 9749 w 10000"/>
                  <a:gd name="connsiteY75" fmla="*/ 5105 h 11102"/>
                  <a:gd name="connsiteX76" fmla="*/ 9856 w 10000"/>
                  <a:gd name="connsiteY76" fmla="*/ 4346 h 11102"/>
                  <a:gd name="connsiteX77" fmla="*/ 9940 w 10000"/>
                  <a:gd name="connsiteY77" fmla="*/ 3376 h 11102"/>
                  <a:gd name="connsiteX78" fmla="*/ 10000 w 10000"/>
                  <a:gd name="connsiteY78" fmla="*/ 2321 h 11102"/>
                  <a:gd name="connsiteX79" fmla="*/ 9964 w 10000"/>
                  <a:gd name="connsiteY79" fmla="*/ 1308 h 11102"/>
                  <a:gd name="connsiteX80" fmla="*/ 9809 w 10000"/>
                  <a:gd name="connsiteY80" fmla="*/ 549 h 11102"/>
                  <a:gd name="connsiteX81" fmla="*/ 9641 w 10000"/>
                  <a:gd name="connsiteY81" fmla="*/ 253 h 11102"/>
                  <a:gd name="connsiteX82" fmla="*/ 9450 w 10000"/>
                  <a:gd name="connsiteY82" fmla="*/ 127 h 11102"/>
                  <a:gd name="connsiteX83" fmla="*/ 9234 w 10000"/>
                  <a:gd name="connsiteY83" fmla="*/ 0 h 11102"/>
                  <a:gd name="connsiteX84" fmla="*/ 8995 w 10000"/>
                  <a:gd name="connsiteY84" fmla="*/ 0 h 11102"/>
                  <a:gd name="connsiteX85" fmla="*/ 8756 w 10000"/>
                  <a:gd name="connsiteY85" fmla="*/ 42 h 11102"/>
                  <a:gd name="connsiteX86" fmla="*/ 8541 w 10000"/>
                  <a:gd name="connsiteY86" fmla="*/ 127 h 11102"/>
                  <a:gd name="connsiteX87" fmla="*/ 8313 w 10000"/>
                  <a:gd name="connsiteY87" fmla="*/ 169 h 11102"/>
                  <a:gd name="connsiteX88" fmla="*/ 8146 w 10000"/>
                  <a:gd name="connsiteY88" fmla="*/ 169 h 11102"/>
                  <a:gd name="connsiteX89" fmla="*/ 7907 w 10000"/>
                  <a:gd name="connsiteY89" fmla="*/ 169 h 11102"/>
                  <a:gd name="connsiteX90" fmla="*/ 7667 w 10000"/>
                  <a:gd name="connsiteY90" fmla="*/ 211 h 11102"/>
                  <a:gd name="connsiteX91" fmla="*/ 7428 w 10000"/>
                  <a:gd name="connsiteY91" fmla="*/ 211 h 11102"/>
                  <a:gd name="connsiteX92" fmla="*/ 7189 w 10000"/>
                  <a:gd name="connsiteY92" fmla="*/ 211 h 11102"/>
                  <a:gd name="connsiteX93" fmla="*/ 6950 w 10000"/>
                  <a:gd name="connsiteY93" fmla="*/ 253 h 11102"/>
                  <a:gd name="connsiteX94" fmla="*/ 6722 w 10000"/>
                  <a:gd name="connsiteY94" fmla="*/ 295 h 11102"/>
                  <a:gd name="connsiteX95" fmla="*/ 6471 w 10000"/>
                  <a:gd name="connsiteY95" fmla="*/ 295 h 11102"/>
                  <a:gd name="connsiteX96" fmla="*/ 6244 w 10000"/>
                  <a:gd name="connsiteY96" fmla="*/ 338 h 11102"/>
                  <a:gd name="connsiteX97" fmla="*/ 6017 w 10000"/>
                  <a:gd name="connsiteY97" fmla="*/ 380 h 11102"/>
                  <a:gd name="connsiteX98" fmla="*/ 5778 w 10000"/>
                  <a:gd name="connsiteY98" fmla="*/ 380 h 11102"/>
                  <a:gd name="connsiteX99" fmla="*/ 5538 w 10000"/>
                  <a:gd name="connsiteY99" fmla="*/ 464 h 11102"/>
                  <a:gd name="connsiteX100" fmla="*/ 5299 w 10000"/>
                  <a:gd name="connsiteY100" fmla="*/ 506 h 11102"/>
                  <a:gd name="connsiteX101" fmla="*/ 5072 w 10000"/>
                  <a:gd name="connsiteY101" fmla="*/ 549 h 11102"/>
                  <a:gd name="connsiteX102" fmla="*/ 4844 w 10000"/>
                  <a:gd name="connsiteY102" fmla="*/ 549 h 11102"/>
                  <a:gd name="connsiteX103" fmla="*/ 4593 w 10000"/>
                  <a:gd name="connsiteY103" fmla="*/ 591 h 11102"/>
                  <a:gd name="connsiteX104" fmla="*/ 4366 w 10000"/>
                  <a:gd name="connsiteY104"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4187 w 10000"/>
                  <a:gd name="connsiteY42" fmla="*/ 6709 h 11102"/>
                  <a:gd name="connsiteX43" fmla="*/ 5036 w 10000"/>
                  <a:gd name="connsiteY43" fmla="*/ 8059 h 11102"/>
                  <a:gd name="connsiteX44" fmla="*/ 5227 w 10000"/>
                  <a:gd name="connsiteY44" fmla="*/ 8481 h 11102"/>
                  <a:gd name="connsiteX45" fmla="*/ 5419 w 10000"/>
                  <a:gd name="connsiteY45" fmla="*/ 8819 h 11102"/>
                  <a:gd name="connsiteX46" fmla="*/ 5622 w 10000"/>
                  <a:gd name="connsiteY46" fmla="*/ 9156 h 11102"/>
                  <a:gd name="connsiteX47" fmla="*/ 5837 w 10000"/>
                  <a:gd name="connsiteY47" fmla="*/ 9325 h 11102"/>
                  <a:gd name="connsiteX48" fmla="*/ 6065 w 10000"/>
                  <a:gd name="connsiteY48" fmla="*/ 9451 h 11102"/>
                  <a:gd name="connsiteX49" fmla="*/ 6268 w 10000"/>
                  <a:gd name="connsiteY49" fmla="*/ 9409 h 11102"/>
                  <a:gd name="connsiteX50" fmla="*/ 6447 w 10000"/>
                  <a:gd name="connsiteY50" fmla="*/ 9198 h 11102"/>
                  <a:gd name="connsiteX51" fmla="*/ 6627 w 10000"/>
                  <a:gd name="connsiteY51" fmla="*/ 8945 h 11102"/>
                  <a:gd name="connsiteX52" fmla="*/ 6782 w 10000"/>
                  <a:gd name="connsiteY52" fmla="*/ 8565 h 11102"/>
                  <a:gd name="connsiteX53" fmla="*/ 6938 w 10000"/>
                  <a:gd name="connsiteY53" fmla="*/ 8186 h 11102"/>
                  <a:gd name="connsiteX54" fmla="*/ 7105 w 10000"/>
                  <a:gd name="connsiteY54" fmla="*/ 7722 h 11102"/>
                  <a:gd name="connsiteX55" fmla="*/ 7285 w 10000"/>
                  <a:gd name="connsiteY55" fmla="*/ 7257 h 11102"/>
                  <a:gd name="connsiteX56" fmla="*/ 7392 w 10000"/>
                  <a:gd name="connsiteY56" fmla="*/ 7046 h 11102"/>
                  <a:gd name="connsiteX57" fmla="*/ 7512 w 10000"/>
                  <a:gd name="connsiteY57" fmla="*/ 6793 h 11102"/>
                  <a:gd name="connsiteX58" fmla="*/ 7620 w 10000"/>
                  <a:gd name="connsiteY58" fmla="*/ 6667 h 11102"/>
                  <a:gd name="connsiteX59" fmla="*/ 7763 w 10000"/>
                  <a:gd name="connsiteY59" fmla="*/ 6498 h 11102"/>
                  <a:gd name="connsiteX60" fmla="*/ 7883 w 10000"/>
                  <a:gd name="connsiteY60" fmla="*/ 6414 h 11102"/>
                  <a:gd name="connsiteX61" fmla="*/ 8002 w 10000"/>
                  <a:gd name="connsiteY61" fmla="*/ 6371 h 11102"/>
                  <a:gd name="connsiteX62" fmla="*/ 8146 w 10000"/>
                  <a:gd name="connsiteY62" fmla="*/ 6329 h 11102"/>
                  <a:gd name="connsiteX63" fmla="*/ 8266 w 10000"/>
                  <a:gd name="connsiteY63" fmla="*/ 6371 h 11102"/>
                  <a:gd name="connsiteX64" fmla="*/ 8409 w 10000"/>
                  <a:gd name="connsiteY64" fmla="*/ 6414 h 11102"/>
                  <a:gd name="connsiteX65" fmla="*/ 8565 w 10000"/>
                  <a:gd name="connsiteY65" fmla="*/ 6456 h 11102"/>
                  <a:gd name="connsiteX66" fmla="*/ 8744 w 10000"/>
                  <a:gd name="connsiteY66" fmla="*/ 6540 h 11102"/>
                  <a:gd name="connsiteX67" fmla="*/ 8923 w 10000"/>
                  <a:gd name="connsiteY67" fmla="*/ 6709 h 11102"/>
                  <a:gd name="connsiteX68" fmla="*/ 9079 w 10000"/>
                  <a:gd name="connsiteY68" fmla="*/ 6878 h 11102"/>
                  <a:gd name="connsiteX69" fmla="*/ 9246 w 10000"/>
                  <a:gd name="connsiteY69" fmla="*/ 7089 h 11102"/>
                  <a:gd name="connsiteX70" fmla="*/ 9366 w 10000"/>
                  <a:gd name="connsiteY70" fmla="*/ 7342 h 11102"/>
                  <a:gd name="connsiteX71" fmla="*/ 9474 w 10000"/>
                  <a:gd name="connsiteY71" fmla="*/ 7679 h 11102"/>
                  <a:gd name="connsiteX72" fmla="*/ 9533 w 10000"/>
                  <a:gd name="connsiteY72" fmla="*/ 6835 h 11102"/>
                  <a:gd name="connsiteX73" fmla="*/ 9629 w 10000"/>
                  <a:gd name="connsiteY73" fmla="*/ 5992 h 11102"/>
                  <a:gd name="connsiteX74" fmla="*/ 9749 w 10000"/>
                  <a:gd name="connsiteY74" fmla="*/ 5105 h 11102"/>
                  <a:gd name="connsiteX75" fmla="*/ 9856 w 10000"/>
                  <a:gd name="connsiteY75" fmla="*/ 4346 h 11102"/>
                  <a:gd name="connsiteX76" fmla="*/ 9940 w 10000"/>
                  <a:gd name="connsiteY76" fmla="*/ 3376 h 11102"/>
                  <a:gd name="connsiteX77" fmla="*/ 10000 w 10000"/>
                  <a:gd name="connsiteY77" fmla="*/ 2321 h 11102"/>
                  <a:gd name="connsiteX78" fmla="*/ 9964 w 10000"/>
                  <a:gd name="connsiteY78" fmla="*/ 1308 h 11102"/>
                  <a:gd name="connsiteX79" fmla="*/ 9809 w 10000"/>
                  <a:gd name="connsiteY79" fmla="*/ 549 h 11102"/>
                  <a:gd name="connsiteX80" fmla="*/ 9641 w 10000"/>
                  <a:gd name="connsiteY80" fmla="*/ 253 h 11102"/>
                  <a:gd name="connsiteX81" fmla="*/ 9450 w 10000"/>
                  <a:gd name="connsiteY81" fmla="*/ 127 h 11102"/>
                  <a:gd name="connsiteX82" fmla="*/ 9234 w 10000"/>
                  <a:gd name="connsiteY82" fmla="*/ 0 h 11102"/>
                  <a:gd name="connsiteX83" fmla="*/ 8995 w 10000"/>
                  <a:gd name="connsiteY83" fmla="*/ 0 h 11102"/>
                  <a:gd name="connsiteX84" fmla="*/ 8756 w 10000"/>
                  <a:gd name="connsiteY84" fmla="*/ 42 h 11102"/>
                  <a:gd name="connsiteX85" fmla="*/ 8541 w 10000"/>
                  <a:gd name="connsiteY85" fmla="*/ 127 h 11102"/>
                  <a:gd name="connsiteX86" fmla="*/ 8313 w 10000"/>
                  <a:gd name="connsiteY86" fmla="*/ 169 h 11102"/>
                  <a:gd name="connsiteX87" fmla="*/ 8146 w 10000"/>
                  <a:gd name="connsiteY87" fmla="*/ 169 h 11102"/>
                  <a:gd name="connsiteX88" fmla="*/ 7907 w 10000"/>
                  <a:gd name="connsiteY88" fmla="*/ 169 h 11102"/>
                  <a:gd name="connsiteX89" fmla="*/ 7667 w 10000"/>
                  <a:gd name="connsiteY89" fmla="*/ 211 h 11102"/>
                  <a:gd name="connsiteX90" fmla="*/ 7428 w 10000"/>
                  <a:gd name="connsiteY90" fmla="*/ 211 h 11102"/>
                  <a:gd name="connsiteX91" fmla="*/ 7189 w 10000"/>
                  <a:gd name="connsiteY91" fmla="*/ 211 h 11102"/>
                  <a:gd name="connsiteX92" fmla="*/ 6950 w 10000"/>
                  <a:gd name="connsiteY92" fmla="*/ 253 h 11102"/>
                  <a:gd name="connsiteX93" fmla="*/ 6722 w 10000"/>
                  <a:gd name="connsiteY93" fmla="*/ 295 h 11102"/>
                  <a:gd name="connsiteX94" fmla="*/ 6471 w 10000"/>
                  <a:gd name="connsiteY94" fmla="*/ 295 h 11102"/>
                  <a:gd name="connsiteX95" fmla="*/ 6244 w 10000"/>
                  <a:gd name="connsiteY95" fmla="*/ 338 h 11102"/>
                  <a:gd name="connsiteX96" fmla="*/ 6017 w 10000"/>
                  <a:gd name="connsiteY96" fmla="*/ 380 h 11102"/>
                  <a:gd name="connsiteX97" fmla="*/ 5778 w 10000"/>
                  <a:gd name="connsiteY97" fmla="*/ 380 h 11102"/>
                  <a:gd name="connsiteX98" fmla="*/ 5538 w 10000"/>
                  <a:gd name="connsiteY98" fmla="*/ 464 h 11102"/>
                  <a:gd name="connsiteX99" fmla="*/ 5299 w 10000"/>
                  <a:gd name="connsiteY99" fmla="*/ 506 h 11102"/>
                  <a:gd name="connsiteX100" fmla="*/ 5072 w 10000"/>
                  <a:gd name="connsiteY100" fmla="*/ 549 h 11102"/>
                  <a:gd name="connsiteX101" fmla="*/ 4844 w 10000"/>
                  <a:gd name="connsiteY101" fmla="*/ 549 h 11102"/>
                  <a:gd name="connsiteX102" fmla="*/ 4593 w 10000"/>
                  <a:gd name="connsiteY102" fmla="*/ 591 h 11102"/>
                  <a:gd name="connsiteX103" fmla="*/ 4366 w 10000"/>
                  <a:gd name="connsiteY103"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2895 w 10000"/>
                  <a:gd name="connsiteY40" fmla="*/ 7004 h 11102"/>
                  <a:gd name="connsiteX41" fmla="*/ 3313 w 10000"/>
                  <a:gd name="connsiteY41" fmla="*/ 6582 h 11102"/>
                  <a:gd name="connsiteX42" fmla="*/ 4187 w 10000"/>
                  <a:gd name="connsiteY42" fmla="*/ 6709 h 11102"/>
                  <a:gd name="connsiteX43" fmla="*/ 5036 w 10000"/>
                  <a:gd name="connsiteY43" fmla="*/ 8059 h 11102"/>
                  <a:gd name="connsiteX44" fmla="*/ 5419 w 10000"/>
                  <a:gd name="connsiteY44" fmla="*/ 8819 h 11102"/>
                  <a:gd name="connsiteX45" fmla="*/ 5622 w 10000"/>
                  <a:gd name="connsiteY45" fmla="*/ 9156 h 11102"/>
                  <a:gd name="connsiteX46" fmla="*/ 5837 w 10000"/>
                  <a:gd name="connsiteY46" fmla="*/ 9325 h 11102"/>
                  <a:gd name="connsiteX47" fmla="*/ 6065 w 10000"/>
                  <a:gd name="connsiteY47" fmla="*/ 9451 h 11102"/>
                  <a:gd name="connsiteX48" fmla="*/ 6268 w 10000"/>
                  <a:gd name="connsiteY48" fmla="*/ 9409 h 11102"/>
                  <a:gd name="connsiteX49" fmla="*/ 6447 w 10000"/>
                  <a:gd name="connsiteY49" fmla="*/ 9198 h 11102"/>
                  <a:gd name="connsiteX50" fmla="*/ 6627 w 10000"/>
                  <a:gd name="connsiteY50" fmla="*/ 8945 h 11102"/>
                  <a:gd name="connsiteX51" fmla="*/ 6782 w 10000"/>
                  <a:gd name="connsiteY51" fmla="*/ 8565 h 11102"/>
                  <a:gd name="connsiteX52" fmla="*/ 6938 w 10000"/>
                  <a:gd name="connsiteY52" fmla="*/ 8186 h 11102"/>
                  <a:gd name="connsiteX53" fmla="*/ 7105 w 10000"/>
                  <a:gd name="connsiteY53" fmla="*/ 7722 h 11102"/>
                  <a:gd name="connsiteX54" fmla="*/ 7285 w 10000"/>
                  <a:gd name="connsiteY54" fmla="*/ 7257 h 11102"/>
                  <a:gd name="connsiteX55" fmla="*/ 7392 w 10000"/>
                  <a:gd name="connsiteY55" fmla="*/ 7046 h 11102"/>
                  <a:gd name="connsiteX56" fmla="*/ 7512 w 10000"/>
                  <a:gd name="connsiteY56" fmla="*/ 6793 h 11102"/>
                  <a:gd name="connsiteX57" fmla="*/ 7620 w 10000"/>
                  <a:gd name="connsiteY57" fmla="*/ 6667 h 11102"/>
                  <a:gd name="connsiteX58" fmla="*/ 7763 w 10000"/>
                  <a:gd name="connsiteY58" fmla="*/ 6498 h 11102"/>
                  <a:gd name="connsiteX59" fmla="*/ 7883 w 10000"/>
                  <a:gd name="connsiteY59" fmla="*/ 6414 h 11102"/>
                  <a:gd name="connsiteX60" fmla="*/ 8002 w 10000"/>
                  <a:gd name="connsiteY60" fmla="*/ 6371 h 11102"/>
                  <a:gd name="connsiteX61" fmla="*/ 8146 w 10000"/>
                  <a:gd name="connsiteY61" fmla="*/ 6329 h 11102"/>
                  <a:gd name="connsiteX62" fmla="*/ 8266 w 10000"/>
                  <a:gd name="connsiteY62" fmla="*/ 6371 h 11102"/>
                  <a:gd name="connsiteX63" fmla="*/ 8409 w 10000"/>
                  <a:gd name="connsiteY63" fmla="*/ 6414 h 11102"/>
                  <a:gd name="connsiteX64" fmla="*/ 8565 w 10000"/>
                  <a:gd name="connsiteY64" fmla="*/ 6456 h 11102"/>
                  <a:gd name="connsiteX65" fmla="*/ 8744 w 10000"/>
                  <a:gd name="connsiteY65" fmla="*/ 6540 h 11102"/>
                  <a:gd name="connsiteX66" fmla="*/ 8923 w 10000"/>
                  <a:gd name="connsiteY66" fmla="*/ 6709 h 11102"/>
                  <a:gd name="connsiteX67" fmla="*/ 9079 w 10000"/>
                  <a:gd name="connsiteY67" fmla="*/ 6878 h 11102"/>
                  <a:gd name="connsiteX68" fmla="*/ 9246 w 10000"/>
                  <a:gd name="connsiteY68" fmla="*/ 7089 h 11102"/>
                  <a:gd name="connsiteX69" fmla="*/ 9366 w 10000"/>
                  <a:gd name="connsiteY69" fmla="*/ 7342 h 11102"/>
                  <a:gd name="connsiteX70" fmla="*/ 9474 w 10000"/>
                  <a:gd name="connsiteY70" fmla="*/ 7679 h 11102"/>
                  <a:gd name="connsiteX71" fmla="*/ 9533 w 10000"/>
                  <a:gd name="connsiteY71" fmla="*/ 6835 h 11102"/>
                  <a:gd name="connsiteX72" fmla="*/ 9629 w 10000"/>
                  <a:gd name="connsiteY72" fmla="*/ 5992 h 11102"/>
                  <a:gd name="connsiteX73" fmla="*/ 9749 w 10000"/>
                  <a:gd name="connsiteY73" fmla="*/ 5105 h 11102"/>
                  <a:gd name="connsiteX74" fmla="*/ 9856 w 10000"/>
                  <a:gd name="connsiteY74" fmla="*/ 4346 h 11102"/>
                  <a:gd name="connsiteX75" fmla="*/ 9940 w 10000"/>
                  <a:gd name="connsiteY75" fmla="*/ 3376 h 11102"/>
                  <a:gd name="connsiteX76" fmla="*/ 10000 w 10000"/>
                  <a:gd name="connsiteY76" fmla="*/ 2321 h 11102"/>
                  <a:gd name="connsiteX77" fmla="*/ 9964 w 10000"/>
                  <a:gd name="connsiteY77" fmla="*/ 1308 h 11102"/>
                  <a:gd name="connsiteX78" fmla="*/ 9809 w 10000"/>
                  <a:gd name="connsiteY78" fmla="*/ 549 h 11102"/>
                  <a:gd name="connsiteX79" fmla="*/ 9641 w 10000"/>
                  <a:gd name="connsiteY79" fmla="*/ 253 h 11102"/>
                  <a:gd name="connsiteX80" fmla="*/ 9450 w 10000"/>
                  <a:gd name="connsiteY80" fmla="*/ 127 h 11102"/>
                  <a:gd name="connsiteX81" fmla="*/ 9234 w 10000"/>
                  <a:gd name="connsiteY81" fmla="*/ 0 h 11102"/>
                  <a:gd name="connsiteX82" fmla="*/ 8995 w 10000"/>
                  <a:gd name="connsiteY82" fmla="*/ 0 h 11102"/>
                  <a:gd name="connsiteX83" fmla="*/ 8756 w 10000"/>
                  <a:gd name="connsiteY83" fmla="*/ 42 h 11102"/>
                  <a:gd name="connsiteX84" fmla="*/ 8541 w 10000"/>
                  <a:gd name="connsiteY84" fmla="*/ 127 h 11102"/>
                  <a:gd name="connsiteX85" fmla="*/ 8313 w 10000"/>
                  <a:gd name="connsiteY85" fmla="*/ 169 h 11102"/>
                  <a:gd name="connsiteX86" fmla="*/ 8146 w 10000"/>
                  <a:gd name="connsiteY86" fmla="*/ 169 h 11102"/>
                  <a:gd name="connsiteX87" fmla="*/ 7907 w 10000"/>
                  <a:gd name="connsiteY87" fmla="*/ 169 h 11102"/>
                  <a:gd name="connsiteX88" fmla="*/ 7667 w 10000"/>
                  <a:gd name="connsiteY88" fmla="*/ 211 h 11102"/>
                  <a:gd name="connsiteX89" fmla="*/ 7428 w 10000"/>
                  <a:gd name="connsiteY89" fmla="*/ 211 h 11102"/>
                  <a:gd name="connsiteX90" fmla="*/ 7189 w 10000"/>
                  <a:gd name="connsiteY90" fmla="*/ 211 h 11102"/>
                  <a:gd name="connsiteX91" fmla="*/ 6950 w 10000"/>
                  <a:gd name="connsiteY91" fmla="*/ 253 h 11102"/>
                  <a:gd name="connsiteX92" fmla="*/ 6722 w 10000"/>
                  <a:gd name="connsiteY92" fmla="*/ 295 h 11102"/>
                  <a:gd name="connsiteX93" fmla="*/ 6471 w 10000"/>
                  <a:gd name="connsiteY93" fmla="*/ 295 h 11102"/>
                  <a:gd name="connsiteX94" fmla="*/ 6244 w 10000"/>
                  <a:gd name="connsiteY94" fmla="*/ 338 h 11102"/>
                  <a:gd name="connsiteX95" fmla="*/ 6017 w 10000"/>
                  <a:gd name="connsiteY95" fmla="*/ 380 h 11102"/>
                  <a:gd name="connsiteX96" fmla="*/ 5778 w 10000"/>
                  <a:gd name="connsiteY96" fmla="*/ 380 h 11102"/>
                  <a:gd name="connsiteX97" fmla="*/ 5538 w 10000"/>
                  <a:gd name="connsiteY97" fmla="*/ 464 h 11102"/>
                  <a:gd name="connsiteX98" fmla="*/ 5299 w 10000"/>
                  <a:gd name="connsiteY98" fmla="*/ 506 h 11102"/>
                  <a:gd name="connsiteX99" fmla="*/ 5072 w 10000"/>
                  <a:gd name="connsiteY99" fmla="*/ 549 h 11102"/>
                  <a:gd name="connsiteX100" fmla="*/ 4844 w 10000"/>
                  <a:gd name="connsiteY100" fmla="*/ 549 h 11102"/>
                  <a:gd name="connsiteX101" fmla="*/ 4593 w 10000"/>
                  <a:gd name="connsiteY101" fmla="*/ 591 h 11102"/>
                  <a:gd name="connsiteX102" fmla="*/ 4366 w 10000"/>
                  <a:gd name="connsiteY102"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3381 w 10000"/>
                  <a:gd name="connsiteY40" fmla="*/ 10232 h 11102"/>
                  <a:gd name="connsiteX41" fmla="*/ 3313 w 10000"/>
                  <a:gd name="connsiteY41" fmla="*/ 6582 h 11102"/>
                  <a:gd name="connsiteX42" fmla="*/ 4187 w 10000"/>
                  <a:gd name="connsiteY42" fmla="*/ 6709 h 11102"/>
                  <a:gd name="connsiteX43" fmla="*/ 5036 w 10000"/>
                  <a:gd name="connsiteY43" fmla="*/ 8059 h 11102"/>
                  <a:gd name="connsiteX44" fmla="*/ 5419 w 10000"/>
                  <a:gd name="connsiteY44" fmla="*/ 8819 h 11102"/>
                  <a:gd name="connsiteX45" fmla="*/ 5622 w 10000"/>
                  <a:gd name="connsiteY45" fmla="*/ 9156 h 11102"/>
                  <a:gd name="connsiteX46" fmla="*/ 5837 w 10000"/>
                  <a:gd name="connsiteY46" fmla="*/ 9325 h 11102"/>
                  <a:gd name="connsiteX47" fmla="*/ 6065 w 10000"/>
                  <a:gd name="connsiteY47" fmla="*/ 9451 h 11102"/>
                  <a:gd name="connsiteX48" fmla="*/ 6268 w 10000"/>
                  <a:gd name="connsiteY48" fmla="*/ 9409 h 11102"/>
                  <a:gd name="connsiteX49" fmla="*/ 6447 w 10000"/>
                  <a:gd name="connsiteY49" fmla="*/ 9198 h 11102"/>
                  <a:gd name="connsiteX50" fmla="*/ 6627 w 10000"/>
                  <a:gd name="connsiteY50" fmla="*/ 8945 h 11102"/>
                  <a:gd name="connsiteX51" fmla="*/ 6782 w 10000"/>
                  <a:gd name="connsiteY51" fmla="*/ 8565 h 11102"/>
                  <a:gd name="connsiteX52" fmla="*/ 6938 w 10000"/>
                  <a:gd name="connsiteY52" fmla="*/ 8186 h 11102"/>
                  <a:gd name="connsiteX53" fmla="*/ 7105 w 10000"/>
                  <a:gd name="connsiteY53" fmla="*/ 7722 h 11102"/>
                  <a:gd name="connsiteX54" fmla="*/ 7285 w 10000"/>
                  <a:gd name="connsiteY54" fmla="*/ 7257 h 11102"/>
                  <a:gd name="connsiteX55" fmla="*/ 7392 w 10000"/>
                  <a:gd name="connsiteY55" fmla="*/ 7046 h 11102"/>
                  <a:gd name="connsiteX56" fmla="*/ 7512 w 10000"/>
                  <a:gd name="connsiteY56" fmla="*/ 6793 h 11102"/>
                  <a:gd name="connsiteX57" fmla="*/ 7620 w 10000"/>
                  <a:gd name="connsiteY57" fmla="*/ 6667 h 11102"/>
                  <a:gd name="connsiteX58" fmla="*/ 7763 w 10000"/>
                  <a:gd name="connsiteY58" fmla="*/ 6498 h 11102"/>
                  <a:gd name="connsiteX59" fmla="*/ 7883 w 10000"/>
                  <a:gd name="connsiteY59" fmla="*/ 6414 h 11102"/>
                  <a:gd name="connsiteX60" fmla="*/ 8002 w 10000"/>
                  <a:gd name="connsiteY60" fmla="*/ 6371 h 11102"/>
                  <a:gd name="connsiteX61" fmla="*/ 8146 w 10000"/>
                  <a:gd name="connsiteY61" fmla="*/ 6329 h 11102"/>
                  <a:gd name="connsiteX62" fmla="*/ 8266 w 10000"/>
                  <a:gd name="connsiteY62" fmla="*/ 6371 h 11102"/>
                  <a:gd name="connsiteX63" fmla="*/ 8409 w 10000"/>
                  <a:gd name="connsiteY63" fmla="*/ 6414 h 11102"/>
                  <a:gd name="connsiteX64" fmla="*/ 8565 w 10000"/>
                  <a:gd name="connsiteY64" fmla="*/ 6456 h 11102"/>
                  <a:gd name="connsiteX65" fmla="*/ 8744 w 10000"/>
                  <a:gd name="connsiteY65" fmla="*/ 6540 h 11102"/>
                  <a:gd name="connsiteX66" fmla="*/ 8923 w 10000"/>
                  <a:gd name="connsiteY66" fmla="*/ 6709 h 11102"/>
                  <a:gd name="connsiteX67" fmla="*/ 9079 w 10000"/>
                  <a:gd name="connsiteY67" fmla="*/ 6878 h 11102"/>
                  <a:gd name="connsiteX68" fmla="*/ 9246 w 10000"/>
                  <a:gd name="connsiteY68" fmla="*/ 7089 h 11102"/>
                  <a:gd name="connsiteX69" fmla="*/ 9366 w 10000"/>
                  <a:gd name="connsiteY69" fmla="*/ 7342 h 11102"/>
                  <a:gd name="connsiteX70" fmla="*/ 9474 w 10000"/>
                  <a:gd name="connsiteY70" fmla="*/ 7679 h 11102"/>
                  <a:gd name="connsiteX71" fmla="*/ 9533 w 10000"/>
                  <a:gd name="connsiteY71" fmla="*/ 6835 h 11102"/>
                  <a:gd name="connsiteX72" fmla="*/ 9629 w 10000"/>
                  <a:gd name="connsiteY72" fmla="*/ 5992 h 11102"/>
                  <a:gd name="connsiteX73" fmla="*/ 9749 w 10000"/>
                  <a:gd name="connsiteY73" fmla="*/ 5105 h 11102"/>
                  <a:gd name="connsiteX74" fmla="*/ 9856 w 10000"/>
                  <a:gd name="connsiteY74" fmla="*/ 4346 h 11102"/>
                  <a:gd name="connsiteX75" fmla="*/ 9940 w 10000"/>
                  <a:gd name="connsiteY75" fmla="*/ 3376 h 11102"/>
                  <a:gd name="connsiteX76" fmla="*/ 10000 w 10000"/>
                  <a:gd name="connsiteY76" fmla="*/ 2321 h 11102"/>
                  <a:gd name="connsiteX77" fmla="*/ 9964 w 10000"/>
                  <a:gd name="connsiteY77" fmla="*/ 1308 h 11102"/>
                  <a:gd name="connsiteX78" fmla="*/ 9809 w 10000"/>
                  <a:gd name="connsiteY78" fmla="*/ 549 h 11102"/>
                  <a:gd name="connsiteX79" fmla="*/ 9641 w 10000"/>
                  <a:gd name="connsiteY79" fmla="*/ 253 h 11102"/>
                  <a:gd name="connsiteX80" fmla="*/ 9450 w 10000"/>
                  <a:gd name="connsiteY80" fmla="*/ 127 h 11102"/>
                  <a:gd name="connsiteX81" fmla="*/ 9234 w 10000"/>
                  <a:gd name="connsiteY81" fmla="*/ 0 h 11102"/>
                  <a:gd name="connsiteX82" fmla="*/ 8995 w 10000"/>
                  <a:gd name="connsiteY82" fmla="*/ 0 h 11102"/>
                  <a:gd name="connsiteX83" fmla="*/ 8756 w 10000"/>
                  <a:gd name="connsiteY83" fmla="*/ 42 h 11102"/>
                  <a:gd name="connsiteX84" fmla="*/ 8541 w 10000"/>
                  <a:gd name="connsiteY84" fmla="*/ 127 h 11102"/>
                  <a:gd name="connsiteX85" fmla="*/ 8313 w 10000"/>
                  <a:gd name="connsiteY85" fmla="*/ 169 h 11102"/>
                  <a:gd name="connsiteX86" fmla="*/ 8146 w 10000"/>
                  <a:gd name="connsiteY86" fmla="*/ 169 h 11102"/>
                  <a:gd name="connsiteX87" fmla="*/ 7907 w 10000"/>
                  <a:gd name="connsiteY87" fmla="*/ 169 h 11102"/>
                  <a:gd name="connsiteX88" fmla="*/ 7667 w 10000"/>
                  <a:gd name="connsiteY88" fmla="*/ 211 h 11102"/>
                  <a:gd name="connsiteX89" fmla="*/ 7428 w 10000"/>
                  <a:gd name="connsiteY89" fmla="*/ 211 h 11102"/>
                  <a:gd name="connsiteX90" fmla="*/ 7189 w 10000"/>
                  <a:gd name="connsiteY90" fmla="*/ 211 h 11102"/>
                  <a:gd name="connsiteX91" fmla="*/ 6950 w 10000"/>
                  <a:gd name="connsiteY91" fmla="*/ 253 h 11102"/>
                  <a:gd name="connsiteX92" fmla="*/ 6722 w 10000"/>
                  <a:gd name="connsiteY92" fmla="*/ 295 h 11102"/>
                  <a:gd name="connsiteX93" fmla="*/ 6471 w 10000"/>
                  <a:gd name="connsiteY93" fmla="*/ 295 h 11102"/>
                  <a:gd name="connsiteX94" fmla="*/ 6244 w 10000"/>
                  <a:gd name="connsiteY94" fmla="*/ 338 h 11102"/>
                  <a:gd name="connsiteX95" fmla="*/ 6017 w 10000"/>
                  <a:gd name="connsiteY95" fmla="*/ 380 h 11102"/>
                  <a:gd name="connsiteX96" fmla="*/ 5778 w 10000"/>
                  <a:gd name="connsiteY96" fmla="*/ 380 h 11102"/>
                  <a:gd name="connsiteX97" fmla="*/ 5538 w 10000"/>
                  <a:gd name="connsiteY97" fmla="*/ 464 h 11102"/>
                  <a:gd name="connsiteX98" fmla="*/ 5299 w 10000"/>
                  <a:gd name="connsiteY98" fmla="*/ 506 h 11102"/>
                  <a:gd name="connsiteX99" fmla="*/ 5072 w 10000"/>
                  <a:gd name="connsiteY99" fmla="*/ 549 h 11102"/>
                  <a:gd name="connsiteX100" fmla="*/ 4844 w 10000"/>
                  <a:gd name="connsiteY100" fmla="*/ 549 h 11102"/>
                  <a:gd name="connsiteX101" fmla="*/ 4593 w 10000"/>
                  <a:gd name="connsiteY101" fmla="*/ 591 h 11102"/>
                  <a:gd name="connsiteX102" fmla="*/ 4366 w 10000"/>
                  <a:gd name="connsiteY102"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3381 w 10000"/>
                  <a:gd name="connsiteY40" fmla="*/ 10232 h 11102"/>
                  <a:gd name="connsiteX41" fmla="*/ 3907 w 10000"/>
                  <a:gd name="connsiteY41" fmla="*/ 10000 h 11102"/>
                  <a:gd name="connsiteX42" fmla="*/ 4187 w 10000"/>
                  <a:gd name="connsiteY42" fmla="*/ 6709 h 11102"/>
                  <a:gd name="connsiteX43" fmla="*/ 5036 w 10000"/>
                  <a:gd name="connsiteY43" fmla="*/ 8059 h 11102"/>
                  <a:gd name="connsiteX44" fmla="*/ 5419 w 10000"/>
                  <a:gd name="connsiteY44" fmla="*/ 8819 h 11102"/>
                  <a:gd name="connsiteX45" fmla="*/ 5622 w 10000"/>
                  <a:gd name="connsiteY45" fmla="*/ 9156 h 11102"/>
                  <a:gd name="connsiteX46" fmla="*/ 5837 w 10000"/>
                  <a:gd name="connsiteY46" fmla="*/ 9325 h 11102"/>
                  <a:gd name="connsiteX47" fmla="*/ 6065 w 10000"/>
                  <a:gd name="connsiteY47" fmla="*/ 9451 h 11102"/>
                  <a:gd name="connsiteX48" fmla="*/ 6268 w 10000"/>
                  <a:gd name="connsiteY48" fmla="*/ 9409 h 11102"/>
                  <a:gd name="connsiteX49" fmla="*/ 6447 w 10000"/>
                  <a:gd name="connsiteY49" fmla="*/ 9198 h 11102"/>
                  <a:gd name="connsiteX50" fmla="*/ 6627 w 10000"/>
                  <a:gd name="connsiteY50" fmla="*/ 8945 h 11102"/>
                  <a:gd name="connsiteX51" fmla="*/ 6782 w 10000"/>
                  <a:gd name="connsiteY51" fmla="*/ 8565 h 11102"/>
                  <a:gd name="connsiteX52" fmla="*/ 6938 w 10000"/>
                  <a:gd name="connsiteY52" fmla="*/ 8186 h 11102"/>
                  <a:gd name="connsiteX53" fmla="*/ 7105 w 10000"/>
                  <a:gd name="connsiteY53" fmla="*/ 7722 h 11102"/>
                  <a:gd name="connsiteX54" fmla="*/ 7285 w 10000"/>
                  <a:gd name="connsiteY54" fmla="*/ 7257 h 11102"/>
                  <a:gd name="connsiteX55" fmla="*/ 7392 w 10000"/>
                  <a:gd name="connsiteY55" fmla="*/ 7046 h 11102"/>
                  <a:gd name="connsiteX56" fmla="*/ 7512 w 10000"/>
                  <a:gd name="connsiteY56" fmla="*/ 6793 h 11102"/>
                  <a:gd name="connsiteX57" fmla="*/ 7620 w 10000"/>
                  <a:gd name="connsiteY57" fmla="*/ 6667 h 11102"/>
                  <a:gd name="connsiteX58" fmla="*/ 7763 w 10000"/>
                  <a:gd name="connsiteY58" fmla="*/ 6498 h 11102"/>
                  <a:gd name="connsiteX59" fmla="*/ 7883 w 10000"/>
                  <a:gd name="connsiteY59" fmla="*/ 6414 h 11102"/>
                  <a:gd name="connsiteX60" fmla="*/ 8002 w 10000"/>
                  <a:gd name="connsiteY60" fmla="*/ 6371 h 11102"/>
                  <a:gd name="connsiteX61" fmla="*/ 8146 w 10000"/>
                  <a:gd name="connsiteY61" fmla="*/ 6329 h 11102"/>
                  <a:gd name="connsiteX62" fmla="*/ 8266 w 10000"/>
                  <a:gd name="connsiteY62" fmla="*/ 6371 h 11102"/>
                  <a:gd name="connsiteX63" fmla="*/ 8409 w 10000"/>
                  <a:gd name="connsiteY63" fmla="*/ 6414 h 11102"/>
                  <a:gd name="connsiteX64" fmla="*/ 8565 w 10000"/>
                  <a:gd name="connsiteY64" fmla="*/ 6456 h 11102"/>
                  <a:gd name="connsiteX65" fmla="*/ 8744 w 10000"/>
                  <a:gd name="connsiteY65" fmla="*/ 6540 h 11102"/>
                  <a:gd name="connsiteX66" fmla="*/ 8923 w 10000"/>
                  <a:gd name="connsiteY66" fmla="*/ 6709 h 11102"/>
                  <a:gd name="connsiteX67" fmla="*/ 9079 w 10000"/>
                  <a:gd name="connsiteY67" fmla="*/ 6878 h 11102"/>
                  <a:gd name="connsiteX68" fmla="*/ 9246 w 10000"/>
                  <a:gd name="connsiteY68" fmla="*/ 7089 h 11102"/>
                  <a:gd name="connsiteX69" fmla="*/ 9366 w 10000"/>
                  <a:gd name="connsiteY69" fmla="*/ 7342 h 11102"/>
                  <a:gd name="connsiteX70" fmla="*/ 9474 w 10000"/>
                  <a:gd name="connsiteY70" fmla="*/ 7679 h 11102"/>
                  <a:gd name="connsiteX71" fmla="*/ 9533 w 10000"/>
                  <a:gd name="connsiteY71" fmla="*/ 6835 h 11102"/>
                  <a:gd name="connsiteX72" fmla="*/ 9629 w 10000"/>
                  <a:gd name="connsiteY72" fmla="*/ 5992 h 11102"/>
                  <a:gd name="connsiteX73" fmla="*/ 9749 w 10000"/>
                  <a:gd name="connsiteY73" fmla="*/ 5105 h 11102"/>
                  <a:gd name="connsiteX74" fmla="*/ 9856 w 10000"/>
                  <a:gd name="connsiteY74" fmla="*/ 4346 h 11102"/>
                  <a:gd name="connsiteX75" fmla="*/ 9940 w 10000"/>
                  <a:gd name="connsiteY75" fmla="*/ 3376 h 11102"/>
                  <a:gd name="connsiteX76" fmla="*/ 10000 w 10000"/>
                  <a:gd name="connsiteY76" fmla="*/ 2321 h 11102"/>
                  <a:gd name="connsiteX77" fmla="*/ 9964 w 10000"/>
                  <a:gd name="connsiteY77" fmla="*/ 1308 h 11102"/>
                  <a:gd name="connsiteX78" fmla="*/ 9809 w 10000"/>
                  <a:gd name="connsiteY78" fmla="*/ 549 h 11102"/>
                  <a:gd name="connsiteX79" fmla="*/ 9641 w 10000"/>
                  <a:gd name="connsiteY79" fmla="*/ 253 h 11102"/>
                  <a:gd name="connsiteX80" fmla="*/ 9450 w 10000"/>
                  <a:gd name="connsiteY80" fmla="*/ 127 h 11102"/>
                  <a:gd name="connsiteX81" fmla="*/ 9234 w 10000"/>
                  <a:gd name="connsiteY81" fmla="*/ 0 h 11102"/>
                  <a:gd name="connsiteX82" fmla="*/ 8995 w 10000"/>
                  <a:gd name="connsiteY82" fmla="*/ 0 h 11102"/>
                  <a:gd name="connsiteX83" fmla="*/ 8756 w 10000"/>
                  <a:gd name="connsiteY83" fmla="*/ 42 h 11102"/>
                  <a:gd name="connsiteX84" fmla="*/ 8541 w 10000"/>
                  <a:gd name="connsiteY84" fmla="*/ 127 h 11102"/>
                  <a:gd name="connsiteX85" fmla="*/ 8313 w 10000"/>
                  <a:gd name="connsiteY85" fmla="*/ 169 h 11102"/>
                  <a:gd name="connsiteX86" fmla="*/ 8146 w 10000"/>
                  <a:gd name="connsiteY86" fmla="*/ 169 h 11102"/>
                  <a:gd name="connsiteX87" fmla="*/ 7907 w 10000"/>
                  <a:gd name="connsiteY87" fmla="*/ 169 h 11102"/>
                  <a:gd name="connsiteX88" fmla="*/ 7667 w 10000"/>
                  <a:gd name="connsiteY88" fmla="*/ 211 h 11102"/>
                  <a:gd name="connsiteX89" fmla="*/ 7428 w 10000"/>
                  <a:gd name="connsiteY89" fmla="*/ 211 h 11102"/>
                  <a:gd name="connsiteX90" fmla="*/ 7189 w 10000"/>
                  <a:gd name="connsiteY90" fmla="*/ 211 h 11102"/>
                  <a:gd name="connsiteX91" fmla="*/ 6950 w 10000"/>
                  <a:gd name="connsiteY91" fmla="*/ 253 h 11102"/>
                  <a:gd name="connsiteX92" fmla="*/ 6722 w 10000"/>
                  <a:gd name="connsiteY92" fmla="*/ 295 h 11102"/>
                  <a:gd name="connsiteX93" fmla="*/ 6471 w 10000"/>
                  <a:gd name="connsiteY93" fmla="*/ 295 h 11102"/>
                  <a:gd name="connsiteX94" fmla="*/ 6244 w 10000"/>
                  <a:gd name="connsiteY94" fmla="*/ 338 h 11102"/>
                  <a:gd name="connsiteX95" fmla="*/ 6017 w 10000"/>
                  <a:gd name="connsiteY95" fmla="*/ 380 h 11102"/>
                  <a:gd name="connsiteX96" fmla="*/ 5778 w 10000"/>
                  <a:gd name="connsiteY96" fmla="*/ 380 h 11102"/>
                  <a:gd name="connsiteX97" fmla="*/ 5538 w 10000"/>
                  <a:gd name="connsiteY97" fmla="*/ 464 h 11102"/>
                  <a:gd name="connsiteX98" fmla="*/ 5299 w 10000"/>
                  <a:gd name="connsiteY98" fmla="*/ 506 h 11102"/>
                  <a:gd name="connsiteX99" fmla="*/ 5072 w 10000"/>
                  <a:gd name="connsiteY99" fmla="*/ 549 h 11102"/>
                  <a:gd name="connsiteX100" fmla="*/ 4844 w 10000"/>
                  <a:gd name="connsiteY100" fmla="*/ 549 h 11102"/>
                  <a:gd name="connsiteX101" fmla="*/ 4593 w 10000"/>
                  <a:gd name="connsiteY101" fmla="*/ 591 h 11102"/>
                  <a:gd name="connsiteX102" fmla="*/ 4366 w 10000"/>
                  <a:gd name="connsiteY102"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3381 w 10000"/>
                  <a:gd name="connsiteY40" fmla="*/ 10232 h 11102"/>
                  <a:gd name="connsiteX41" fmla="*/ 3907 w 10000"/>
                  <a:gd name="connsiteY41" fmla="*/ 10000 h 11102"/>
                  <a:gd name="connsiteX42" fmla="*/ 4241 w 10000"/>
                  <a:gd name="connsiteY42" fmla="*/ 8798 h 11102"/>
                  <a:gd name="connsiteX43" fmla="*/ 5036 w 10000"/>
                  <a:gd name="connsiteY43" fmla="*/ 8059 h 11102"/>
                  <a:gd name="connsiteX44" fmla="*/ 5419 w 10000"/>
                  <a:gd name="connsiteY44" fmla="*/ 8819 h 11102"/>
                  <a:gd name="connsiteX45" fmla="*/ 5622 w 10000"/>
                  <a:gd name="connsiteY45" fmla="*/ 9156 h 11102"/>
                  <a:gd name="connsiteX46" fmla="*/ 5837 w 10000"/>
                  <a:gd name="connsiteY46" fmla="*/ 9325 h 11102"/>
                  <a:gd name="connsiteX47" fmla="*/ 6065 w 10000"/>
                  <a:gd name="connsiteY47" fmla="*/ 9451 h 11102"/>
                  <a:gd name="connsiteX48" fmla="*/ 6268 w 10000"/>
                  <a:gd name="connsiteY48" fmla="*/ 9409 h 11102"/>
                  <a:gd name="connsiteX49" fmla="*/ 6447 w 10000"/>
                  <a:gd name="connsiteY49" fmla="*/ 9198 h 11102"/>
                  <a:gd name="connsiteX50" fmla="*/ 6627 w 10000"/>
                  <a:gd name="connsiteY50" fmla="*/ 8945 h 11102"/>
                  <a:gd name="connsiteX51" fmla="*/ 6782 w 10000"/>
                  <a:gd name="connsiteY51" fmla="*/ 8565 h 11102"/>
                  <a:gd name="connsiteX52" fmla="*/ 6938 w 10000"/>
                  <a:gd name="connsiteY52" fmla="*/ 8186 h 11102"/>
                  <a:gd name="connsiteX53" fmla="*/ 7105 w 10000"/>
                  <a:gd name="connsiteY53" fmla="*/ 7722 h 11102"/>
                  <a:gd name="connsiteX54" fmla="*/ 7285 w 10000"/>
                  <a:gd name="connsiteY54" fmla="*/ 7257 h 11102"/>
                  <a:gd name="connsiteX55" fmla="*/ 7392 w 10000"/>
                  <a:gd name="connsiteY55" fmla="*/ 7046 h 11102"/>
                  <a:gd name="connsiteX56" fmla="*/ 7512 w 10000"/>
                  <a:gd name="connsiteY56" fmla="*/ 6793 h 11102"/>
                  <a:gd name="connsiteX57" fmla="*/ 7620 w 10000"/>
                  <a:gd name="connsiteY57" fmla="*/ 6667 h 11102"/>
                  <a:gd name="connsiteX58" fmla="*/ 7763 w 10000"/>
                  <a:gd name="connsiteY58" fmla="*/ 6498 h 11102"/>
                  <a:gd name="connsiteX59" fmla="*/ 7883 w 10000"/>
                  <a:gd name="connsiteY59" fmla="*/ 6414 h 11102"/>
                  <a:gd name="connsiteX60" fmla="*/ 8002 w 10000"/>
                  <a:gd name="connsiteY60" fmla="*/ 6371 h 11102"/>
                  <a:gd name="connsiteX61" fmla="*/ 8146 w 10000"/>
                  <a:gd name="connsiteY61" fmla="*/ 6329 h 11102"/>
                  <a:gd name="connsiteX62" fmla="*/ 8266 w 10000"/>
                  <a:gd name="connsiteY62" fmla="*/ 6371 h 11102"/>
                  <a:gd name="connsiteX63" fmla="*/ 8409 w 10000"/>
                  <a:gd name="connsiteY63" fmla="*/ 6414 h 11102"/>
                  <a:gd name="connsiteX64" fmla="*/ 8565 w 10000"/>
                  <a:gd name="connsiteY64" fmla="*/ 6456 h 11102"/>
                  <a:gd name="connsiteX65" fmla="*/ 8744 w 10000"/>
                  <a:gd name="connsiteY65" fmla="*/ 6540 h 11102"/>
                  <a:gd name="connsiteX66" fmla="*/ 8923 w 10000"/>
                  <a:gd name="connsiteY66" fmla="*/ 6709 h 11102"/>
                  <a:gd name="connsiteX67" fmla="*/ 9079 w 10000"/>
                  <a:gd name="connsiteY67" fmla="*/ 6878 h 11102"/>
                  <a:gd name="connsiteX68" fmla="*/ 9246 w 10000"/>
                  <a:gd name="connsiteY68" fmla="*/ 7089 h 11102"/>
                  <a:gd name="connsiteX69" fmla="*/ 9366 w 10000"/>
                  <a:gd name="connsiteY69" fmla="*/ 7342 h 11102"/>
                  <a:gd name="connsiteX70" fmla="*/ 9474 w 10000"/>
                  <a:gd name="connsiteY70" fmla="*/ 7679 h 11102"/>
                  <a:gd name="connsiteX71" fmla="*/ 9533 w 10000"/>
                  <a:gd name="connsiteY71" fmla="*/ 6835 h 11102"/>
                  <a:gd name="connsiteX72" fmla="*/ 9629 w 10000"/>
                  <a:gd name="connsiteY72" fmla="*/ 5992 h 11102"/>
                  <a:gd name="connsiteX73" fmla="*/ 9749 w 10000"/>
                  <a:gd name="connsiteY73" fmla="*/ 5105 h 11102"/>
                  <a:gd name="connsiteX74" fmla="*/ 9856 w 10000"/>
                  <a:gd name="connsiteY74" fmla="*/ 4346 h 11102"/>
                  <a:gd name="connsiteX75" fmla="*/ 9940 w 10000"/>
                  <a:gd name="connsiteY75" fmla="*/ 3376 h 11102"/>
                  <a:gd name="connsiteX76" fmla="*/ 10000 w 10000"/>
                  <a:gd name="connsiteY76" fmla="*/ 2321 h 11102"/>
                  <a:gd name="connsiteX77" fmla="*/ 9964 w 10000"/>
                  <a:gd name="connsiteY77" fmla="*/ 1308 h 11102"/>
                  <a:gd name="connsiteX78" fmla="*/ 9809 w 10000"/>
                  <a:gd name="connsiteY78" fmla="*/ 549 h 11102"/>
                  <a:gd name="connsiteX79" fmla="*/ 9641 w 10000"/>
                  <a:gd name="connsiteY79" fmla="*/ 253 h 11102"/>
                  <a:gd name="connsiteX80" fmla="*/ 9450 w 10000"/>
                  <a:gd name="connsiteY80" fmla="*/ 127 h 11102"/>
                  <a:gd name="connsiteX81" fmla="*/ 9234 w 10000"/>
                  <a:gd name="connsiteY81" fmla="*/ 0 h 11102"/>
                  <a:gd name="connsiteX82" fmla="*/ 8995 w 10000"/>
                  <a:gd name="connsiteY82" fmla="*/ 0 h 11102"/>
                  <a:gd name="connsiteX83" fmla="*/ 8756 w 10000"/>
                  <a:gd name="connsiteY83" fmla="*/ 42 h 11102"/>
                  <a:gd name="connsiteX84" fmla="*/ 8541 w 10000"/>
                  <a:gd name="connsiteY84" fmla="*/ 127 h 11102"/>
                  <a:gd name="connsiteX85" fmla="*/ 8313 w 10000"/>
                  <a:gd name="connsiteY85" fmla="*/ 169 h 11102"/>
                  <a:gd name="connsiteX86" fmla="*/ 8146 w 10000"/>
                  <a:gd name="connsiteY86" fmla="*/ 169 h 11102"/>
                  <a:gd name="connsiteX87" fmla="*/ 7907 w 10000"/>
                  <a:gd name="connsiteY87" fmla="*/ 169 h 11102"/>
                  <a:gd name="connsiteX88" fmla="*/ 7667 w 10000"/>
                  <a:gd name="connsiteY88" fmla="*/ 211 h 11102"/>
                  <a:gd name="connsiteX89" fmla="*/ 7428 w 10000"/>
                  <a:gd name="connsiteY89" fmla="*/ 211 h 11102"/>
                  <a:gd name="connsiteX90" fmla="*/ 7189 w 10000"/>
                  <a:gd name="connsiteY90" fmla="*/ 211 h 11102"/>
                  <a:gd name="connsiteX91" fmla="*/ 6950 w 10000"/>
                  <a:gd name="connsiteY91" fmla="*/ 253 h 11102"/>
                  <a:gd name="connsiteX92" fmla="*/ 6722 w 10000"/>
                  <a:gd name="connsiteY92" fmla="*/ 295 h 11102"/>
                  <a:gd name="connsiteX93" fmla="*/ 6471 w 10000"/>
                  <a:gd name="connsiteY93" fmla="*/ 295 h 11102"/>
                  <a:gd name="connsiteX94" fmla="*/ 6244 w 10000"/>
                  <a:gd name="connsiteY94" fmla="*/ 338 h 11102"/>
                  <a:gd name="connsiteX95" fmla="*/ 6017 w 10000"/>
                  <a:gd name="connsiteY95" fmla="*/ 380 h 11102"/>
                  <a:gd name="connsiteX96" fmla="*/ 5778 w 10000"/>
                  <a:gd name="connsiteY96" fmla="*/ 380 h 11102"/>
                  <a:gd name="connsiteX97" fmla="*/ 5538 w 10000"/>
                  <a:gd name="connsiteY97" fmla="*/ 464 h 11102"/>
                  <a:gd name="connsiteX98" fmla="*/ 5299 w 10000"/>
                  <a:gd name="connsiteY98" fmla="*/ 506 h 11102"/>
                  <a:gd name="connsiteX99" fmla="*/ 5072 w 10000"/>
                  <a:gd name="connsiteY99" fmla="*/ 549 h 11102"/>
                  <a:gd name="connsiteX100" fmla="*/ 4844 w 10000"/>
                  <a:gd name="connsiteY100" fmla="*/ 549 h 11102"/>
                  <a:gd name="connsiteX101" fmla="*/ 4593 w 10000"/>
                  <a:gd name="connsiteY101" fmla="*/ 591 h 11102"/>
                  <a:gd name="connsiteX102" fmla="*/ 4366 w 10000"/>
                  <a:gd name="connsiteY102" fmla="*/ 633 h 11102"/>
                  <a:gd name="connsiteX0" fmla="*/ 4366 w 10000"/>
                  <a:gd name="connsiteY0" fmla="*/ 633 h 11102"/>
                  <a:gd name="connsiteX1" fmla="*/ 4163 w 10000"/>
                  <a:gd name="connsiteY1" fmla="*/ 633 h 11102"/>
                  <a:gd name="connsiteX2" fmla="*/ 3947 w 10000"/>
                  <a:gd name="connsiteY2" fmla="*/ 675 h 11102"/>
                  <a:gd name="connsiteX3" fmla="*/ 3768 w 10000"/>
                  <a:gd name="connsiteY3" fmla="*/ 675 h 11102"/>
                  <a:gd name="connsiteX4" fmla="*/ 3553 w 10000"/>
                  <a:gd name="connsiteY4" fmla="*/ 633 h 11102"/>
                  <a:gd name="connsiteX5" fmla="*/ 3349 w 10000"/>
                  <a:gd name="connsiteY5" fmla="*/ 633 h 11102"/>
                  <a:gd name="connsiteX6" fmla="*/ 3146 w 10000"/>
                  <a:gd name="connsiteY6" fmla="*/ 633 h 11102"/>
                  <a:gd name="connsiteX7" fmla="*/ 2955 w 10000"/>
                  <a:gd name="connsiteY7" fmla="*/ 591 h 11102"/>
                  <a:gd name="connsiteX8" fmla="*/ 2751 w 10000"/>
                  <a:gd name="connsiteY8" fmla="*/ 549 h 11102"/>
                  <a:gd name="connsiteX9" fmla="*/ 2548 w 10000"/>
                  <a:gd name="connsiteY9" fmla="*/ 549 h 11102"/>
                  <a:gd name="connsiteX10" fmla="*/ 2356 w 10000"/>
                  <a:gd name="connsiteY10" fmla="*/ 506 h 11102"/>
                  <a:gd name="connsiteX11" fmla="*/ 2153 w 10000"/>
                  <a:gd name="connsiteY11" fmla="*/ 506 h 11102"/>
                  <a:gd name="connsiteX12" fmla="*/ 1950 w 10000"/>
                  <a:gd name="connsiteY12" fmla="*/ 506 h 11102"/>
                  <a:gd name="connsiteX13" fmla="*/ 1746 w 10000"/>
                  <a:gd name="connsiteY13" fmla="*/ 464 h 11102"/>
                  <a:gd name="connsiteX14" fmla="*/ 1555 w 10000"/>
                  <a:gd name="connsiteY14" fmla="*/ 464 h 11102"/>
                  <a:gd name="connsiteX15" fmla="*/ 1352 w 10000"/>
                  <a:gd name="connsiteY15" fmla="*/ 506 h 11102"/>
                  <a:gd name="connsiteX16" fmla="*/ 1148 w 10000"/>
                  <a:gd name="connsiteY16" fmla="*/ 506 h 11102"/>
                  <a:gd name="connsiteX17" fmla="*/ 885 w 10000"/>
                  <a:gd name="connsiteY17" fmla="*/ 549 h 11102"/>
                  <a:gd name="connsiteX18" fmla="*/ 622 w 10000"/>
                  <a:gd name="connsiteY18" fmla="*/ 675 h 11102"/>
                  <a:gd name="connsiteX19" fmla="*/ 407 w 10000"/>
                  <a:gd name="connsiteY19" fmla="*/ 928 h 11102"/>
                  <a:gd name="connsiteX20" fmla="*/ 215 w 10000"/>
                  <a:gd name="connsiteY20" fmla="*/ 1266 h 11102"/>
                  <a:gd name="connsiteX21" fmla="*/ 84 w 10000"/>
                  <a:gd name="connsiteY21" fmla="*/ 1730 h 11102"/>
                  <a:gd name="connsiteX22" fmla="*/ 0 w 10000"/>
                  <a:gd name="connsiteY22" fmla="*/ 2405 h 11102"/>
                  <a:gd name="connsiteX23" fmla="*/ 0 w 10000"/>
                  <a:gd name="connsiteY23" fmla="*/ 3249 h 11102"/>
                  <a:gd name="connsiteX24" fmla="*/ 96 w 10000"/>
                  <a:gd name="connsiteY24" fmla="*/ 4262 h 11102"/>
                  <a:gd name="connsiteX25" fmla="*/ 203 w 10000"/>
                  <a:gd name="connsiteY25" fmla="*/ 5063 h 11102"/>
                  <a:gd name="connsiteX26" fmla="*/ 335 w 10000"/>
                  <a:gd name="connsiteY26" fmla="*/ 5823 h 11102"/>
                  <a:gd name="connsiteX27" fmla="*/ 490 w 10000"/>
                  <a:gd name="connsiteY27" fmla="*/ 6540 h 11102"/>
                  <a:gd name="connsiteX28" fmla="*/ 646 w 10000"/>
                  <a:gd name="connsiteY28" fmla="*/ 7257 h 11102"/>
                  <a:gd name="connsiteX29" fmla="*/ 825 w 10000"/>
                  <a:gd name="connsiteY29" fmla="*/ 7975 h 11102"/>
                  <a:gd name="connsiteX30" fmla="*/ 1005 w 10000"/>
                  <a:gd name="connsiteY30" fmla="*/ 8650 h 11102"/>
                  <a:gd name="connsiteX31" fmla="*/ 1172 w 10000"/>
                  <a:gd name="connsiteY31" fmla="*/ 9325 h 11102"/>
                  <a:gd name="connsiteX32" fmla="*/ 1352 w 10000"/>
                  <a:gd name="connsiteY32" fmla="*/ 10000 h 11102"/>
                  <a:gd name="connsiteX33" fmla="*/ 1495 w 10000"/>
                  <a:gd name="connsiteY33" fmla="*/ 9958 h 11102"/>
                  <a:gd name="connsiteX34" fmla="*/ 1651 w 10000"/>
                  <a:gd name="connsiteY34" fmla="*/ 9831 h 11102"/>
                  <a:gd name="connsiteX35" fmla="*/ 1806 w 10000"/>
                  <a:gd name="connsiteY35" fmla="*/ 9536 h 11102"/>
                  <a:gd name="connsiteX36" fmla="*/ 1962 w 10000"/>
                  <a:gd name="connsiteY36" fmla="*/ 9198 h 11102"/>
                  <a:gd name="connsiteX37" fmla="*/ 2213 w 10000"/>
                  <a:gd name="connsiteY37" fmla="*/ 11097 h 11102"/>
                  <a:gd name="connsiteX38" fmla="*/ 2596 w 10000"/>
                  <a:gd name="connsiteY38" fmla="*/ 10337 h 11102"/>
                  <a:gd name="connsiteX39" fmla="*/ 2812 w 10000"/>
                  <a:gd name="connsiteY39" fmla="*/ 10042 h 11102"/>
                  <a:gd name="connsiteX40" fmla="*/ 3381 w 10000"/>
                  <a:gd name="connsiteY40" fmla="*/ 10232 h 11102"/>
                  <a:gd name="connsiteX41" fmla="*/ 3907 w 10000"/>
                  <a:gd name="connsiteY41" fmla="*/ 10000 h 11102"/>
                  <a:gd name="connsiteX42" fmla="*/ 4241 w 10000"/>
                  <a:gd name="connsiteY42" fmla="*/ 8798 h 11102"/>
                  <a:gd name="connsiteX43" fmla="*/ 5036 w 10000"/>
                  <a:gd name="connsiteY43" fmla="*/ 8819 h 11102"/>
                  <a:gd name="connsiteX44" fmla="*/ 5419 w 10000"/>
                  <a:gd name="connsiteY44" fmla="*/ 8819 h 11102"/>
                  <a:gd name="connsiteX45" fmla="*/ 5622 w 10000"/>
                  <a:gd name="connsiteY45" fmla="*/ 9156 h 11102"/>
                  <a:gd name="connsiteX46" fmla="*/ 5837 w 10000"/>
                  <a:gd name="connsiteY46" fmla="*/ 9325 h 11102"/>
                  <a:gd name="connsiteX47" fmla="*/ 6065 w 10000"/>
                  <a:gd name="connsiteY47" fmla="*/ 9451 h 11102"/>
                  <a:gd name="connsiteX48" fmla="*/ 6268 w 10000"/>
                  <a:gd name="connsiteY48" fmla="*/ 9409 h 11102"/>
                  <a:gd name="connsiteX49" fmla="*/ 6447 w 10000"/>
                  <a:gd name="connsiteY49" fmla="*/ 9198 h 11102"/>
                  <a:gd name="connsiteX50" fmla="*/ 6627 w 10000"/>
                  <a:gd name="connsiteY50" fmla="*/ 8945 h 11102"/>
                  <a:gd name="connsiteX51" fmla="*/ 6782 w 10000"/>
                  <a:gd name="connsiteY51" fmla="*/ 8565 h 11102"/>
                  <a:gd name="connsiteX52" fmla="*/ 6938 w 10000"/>
                  <a:gd name="connsiteY52" fmla="*/ 8186 h 11102"/>
                  <a:gd name="connsiteX53" fmla="*/ 7105 w 10000"/>
                  <a:gd name="connsiteY53" fmla="*/ 7722 h 11102"/>
                  <a:gd name="connsiteX54" fmla="*/ 7285 w 10000"/>
                  <a:gd name="connsiteY54" fmla="*/ 7257 h 11102"/>
                  <a:gd name="connsiteX55" fmla="*/ 7392 w 10000"/>
                  <a:gd name="connsiteY55" fmla="*/ 7046 h 11102"/>
                  <a:gd name="connsiteX56" fmla="*/ 7512 w 10000"/>
                  <a:gd name="connsiteY56" fmla="*/ 6793 h 11102"/>
                  <a:gd name="connsiteX57" fmla="*/ 7620 w 10000"/>
                  <a:gd name="connsiteY57" fmla="*/ 6667 h 11102"/>
                  <a:gd name="connsiteX58" fmla="*/ 7763 w 10000"/>
                  <a:gd name="connsiteY58" fmla="*/ 6498 h 11102"/>
                  <a:gd name="connsiteX59" fmla="*/ 7883 w 10000"/>
                  <a:gd name="connsiteY59" fmla="*/ 6414 h 11102"/>
                  <a:gd name="connsiteX60" fmla="*/ 8002 w 10000"/>
                  <a:gd name="connsiteY60" fmla="*/ 6371 h 11102"/>
                  <a:gd name="connsiteX61" fmla="*/ 8146 w 10000"/>
                  <a:gd name="connsiteY61" fmla="*/ 6329 h 11102"/>
                  <a:gd name="connsiteX62" fmla="*/ 8266 w 10000"/>
                  <a:gd name="connsiteY62" fmla="*/ 6371 h 11102"/>
                  <a:gd name="connsiteX63" fmla="*/ 8409 w 10000"/>
                  <a:gd name="connsiteY63" fmla="*/ 6414 h 11102"/>
                  <a:gd name="connsiteX64" fmla="*/ 8565 w 10000"/>
                  <a:gd name="connsiteY64" fmla="*/ 6456 h 11102"/>
                  <a:gd name="connsiteX65" fmla="*/ 8744 w 10000"/>
                  <a:gd name="connsiteY65" fmla="*/ 6540 h 11102"/>
                  <a:gd name="connsiteX66" fmla="*/ 8923 w 10000"/>
                  <a:gd name="connsiteY66" fmla="*/ 6709 h 11102"/>
                  <a:gd name="connsiteX67" fmla="*/ 9079 w 10000"/>
                  <a:gd name="connsiteY67" fmla="*/ 6878 h 11102"/>
                  <a:gd name="connsiteX68" fmla="*/ 9246 w 10000"/>
                  <a:gd name="connsiteY68" fmla="*/ 7089 h 11102"/>
                  <a:gd name="connsiteX69" fmla="*/ 9366 w 10000"/>
                  <a:gd name="connsiteY69" fmla="*/ 7342 h 11102"/>
                  <a:gd name="connsiteX70" fmla="*/ 9474 w 10000"/>
                  <a:gd name="connsiteY70" fmla="*/ 7679 h 11102"/>
                  <a:gd name="connsiteX71" fmla="*/ 9533 w 10000"/>
                  <a:gd name="connsiteY71" fmla="*/ 6835 h 11102"/>
                  <a:gd name="connsiteX72" fmla="*/ 9629 w 10000"/>
                  <a:gd name="connsiteY72" fmla="*/ 5992 h 11102"/>
                  <a:gd name="connsiteX73" fmla="*/ 9749 w 10000"/>
                  <a:gd name="connsiteY73" fmla="*/ 5105 h 11102"/>
                  <a:gd name="connsiteX74" fmla="*/ 9856 w 10000"/>
                  <a:gd name="connsiteY74" fmla="*/ 4346 h 11102"/>
                  <a:gd name="connsiteX75" fmla="*/ 9940 w 10000"/>
                  <a:gd name="connsiteY75" fmla="*/ 3376 h 11102"/>
                  <a:gd name="connsiteX76" fmla="*/ 10000 w 10000"/>
                  <a:gd name="connsiteY76" fmla="*/ 2321 h 11102"/>
                  <a:gd name="connsiteX77" fmla="*/ 9964 w 10000"/>
                  <a:gd name="connsiteY77" fmla="*/ 1308 h 11102"/>
                  <a:gd name="connsiteX78" fmla="*/ 9809 w 10000"/>
                  <a:gd name="connsiteY78" fmla="*/ 549 h 11102"/>
                  <a:gd name="connsiteX79" fmla="*/ 9641 w 10000"/>
                  <a:gd name="connsiteY79" fmla="*/ 253 h 11102"/>
                  <a:gd name="connsiteX80" fmla="*/ 9450 w 10000"/>
                  <a:gd name="connsiteY80" fmla="*/ 127 h 11102"/>
                  <a:gd name="connsiteX81" fmla="*/ 9234 w 10000"/>
                  <a:gd name="connsiteY81" fmla="*/ 0 h 11102"/>
                  <a:gd name="connsiteX82" fmla="*/ 8995 w 10000"/>
                  <a:gd name="connsiteY82" fmla="*/ 0 h 11102"/>
                  <a:gd name="connsiteX83" fmla="*/ 8756 w 10000"/>
                  <a:gd name="connsiteY83" fmla="*/ 42 h 11102"/>
                  <a:gd name="connsiteX84" fmla="*/ 8541 w 10000"/>
                  <a:gd name="connsiteY84" fmla="*/ 127 h 11102"/>
                  <a:gd name="connsiteX85" fmla="*/ 8313 w 10000"/>
                  <a:gd name="connsiteY85" fmla="*/ 169 h 11102"/>
                  <a:gd name="connsiteX86" fmla="*/ 8146 w 10000"/>
                  <a:gd name="connsiteY86" fmla="*/ 169 h 11102"/>
                  <a:gd name="connsiteX87" fmla="*/ 7907 w 10000"/>
                  <a:gd name="connsiteY87" fmla="*/ 169 h 11102"/>
                  <a:gd name="connsiteX88" fmla="*/ 7667 w 10000"/>
                  <a:gd name="connsiteY88" fmla="*/ 211 h 11102"/>
                  <a:gd name="connsiteX89" fmla="*/ 7428 w 10000"/>
                  <a:gd name="connsiteY89" fmla="*/ 211 h 11102"/>
                  <a:gd name="connsiteX90" fmla="*/ 7189 w 10000"/>
                  <a:gd name="connsiteY90" fmla="*/ 211 h 11102"/>
                  <a:gd name="connsiteX91" fmla="*/ 6950 w 10000"/>
                  <a:gd name="connsiteY91" fmla="*/ 253 h 11102"/>
                  <a:gd name="connsiteX92" fmla="*/ 6722 w 10000"/>
                  <a:gd name="connsiteY92" fmla="*/ 295 h 11102"/>
                  <a:gd name="connsiteX93" fmla="*/ 6471 w 10000"/>
                  <a:gd name="connsiteY93" fmla="*/ 295 h 11102"/>
                  <a:gd name="connsiteX94" fmla="*/ 6244 w 10000"/>
                  <a:gd name="connsiteY94" fmla="*/ 338 h 11102"/>
                  <a:gd name="connsiteX95" fmla="*/ 6017 w 10000"/>
                  <a:gd name="connsiteY95" fmla="*/ 380 h 11102"/>
                  <a:gd name="connsiteX96" fmla="*/ 5778 w 10000"/>
                  <a:gd name="connsiteY96" fmla="*/ 380 h 11102"/>
                  <a:gd name="connsiteX97" fmla="*/ 5538 w 10000"/>
                  <a:gd name="connsiteY97" fmla="*/ 464 h 11102"/>
                  <a:gd name="connsiteX98" fmla="*/ 5299 w 10000"/>
                  <a:gd name="connsiteY98" fmla="*/ 506 h 11102"/>
                  <a:gd name="connsiteX99" fmla="*/ 5072 w 10000"/>
                  <a:gd name="connsiteY99" fmla="*/ 549 h 11102"/>
                  <a:gd name="connsiteX100" fmla="*/ 4844 w 10000"/>
                  <a:gd name="connsiteY100" fmla="*/ 549 h 11102"/>
                  <a:gd name="connsiteX101" fmla="*/ 4593 w 10000"/>
                  <a:gd name="connsiteY101" fmla="*/ 591 h 11102"/>
                  <a:gd name="connsiteX102" fmla="*/ 4366 w 10000"/>
                  <a:gd name="connsiteY102" fmla="*/ 633 h 1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10000" h="11102">
                    <a:moveTo>
                      <a:pt x="4366" y="633"/>
                    </a:moveTo>
                    <a:lnTo>
                      <a:pt x="4163" y="633"/>
                    </a:lnTo>
                    <a:lnTo>
                      <a:pt x="3947" y="675"/>
                    </a:lnTo>
                    <a:lnTo>
                      <a:pt x="3768" y="675"/>
                    </a:lnTo>
                    <a:lnTo>
                      <a:pt x="3553" y="633"/>
                    </a:lnTo>
                    <a:lnTo>
                      <a:pt x="3349" y="633"/>
                    </a:lnTo>
                    <a:lnTo>
                      <a:pt x="3146" y="633"/>
                    </a:lnTo>
                    <a:lnTo>
                      <a:pt x="2955" y="591"/>
                    </a:lnTo>
                    <a:lnTo>
                      <a:pt x="2751" y="549"/>
                    </a:lnTo>
                    <a:lnTo>
                      <a:pt x="2548" y="549"/>
                    </a:lnTo>
                    <a:lnTo>
                      <a:pt x="2356" y="506"/>
                    </a:lnTo>
                    <a:lnTo>
                      <a:pt x="2153" y="506"/>
                    </a:lnTo>
                    <a:lnTo>
                      <a:pt x="1950" y="506"/>
                    </a:lnTo>
                    <a:lnTo>
                      <a:pt x="1746" y="464"/>
                    </a:lnTo>
                    <a:lnTo>
                      <a:pt x="1555" y="464"/>
                    </a:lnTo>
                    <a:lnTo>
                      <a:pt x="1352" y="506"/>
                    </a:lnTo>
                    <a:lnTo>
                      <a:pt x="1148" y="506"/>
                    </a:lnTo>
                    <a:lnTo>
                      <a:pt x="885" y="549"/>
                    </a:lnTo>
                    <a:lnTo>
                      <a:pt x="622" y="675"/>
                    </a:lnTo>
                    <a:cubicBezTo>
                      <a:pt x="550" y="759"/>
                      <a:pt x="479" y="844"/>
                      <a:pt x="407" y="928"/>
                    </a:cubicBezTo>
                    <a:lnTo>
                      <a:pt x="215" y="1266"/>
                    </a:lnTo>
                    <a:cubicBezTo>
                      <a:pt x="171" y="1421"/>
                      <a:pt x="128" y="1575"/>
                      <a:pt x="84" y="1730"/>
                    </a:cubicBezTo>
                    <a:lnTo>
                      <a:pt x="0" y="2405"/>
                    </a:lnTo>
                    <a:lnTo>
                      <a:pt x="0" y="3249"/>
                    </a:lnTo>
                    <a:cubicBezTo>
                      <a:pt x="32" y="3587"/>
                      <a:pt x="64" y="3924"/>
                      <a:pt x="96" y="4262"/>
                    </a:cubicBezTo>
                    <a:cubicBezTo>
                      <a:pt x="132" y="4529"/>
                      <a:pt x="167" y="4796"/>
                      <a:pt x="203" y="5063"/>
                    </a:cubicBezTo>
                    <a:lnTo>
                      <a:pt x="335" y="5823"/>
                    </a:lnTo>
                    <a:cubicBezTo>
                      <a:pt x="387" y="6062"/>
                      <a:pt x="438" y="6301"/>
                      <a:pt x="490" y="6540"/>
                    </a:cubicBezTo>
                    <a:lnTo>
                      <a:pt x="646" y="7257"/>
                    </a:lnTo>
                    <a:cubicBezTo>
                      <a:pt x="706" y="7496"/>
                      <a:pt x="765" y="7736"/>
                      <a:pt x="825" y="7975"/>
                    </a:cubicBezTo>
                    <a:lnTo>
                      <a:pt x="1005" y="8650"/>
                    </a:lnTo>
                    <a:cubicBezTo>
                      <a:pt x="1061" y="8875"/>
                      <a:pt x="1116" y="9100"/>
                      <a:pt x="1172" y="9325"/>
                    </a:cubicBezTo>
                    <a:lnTo>
                      <a:pt x="1352" y="10000"/>
                    </a:lnTo>
                    <a:lnTo>
                      <a:pt x="1495" y="9958"/>
                    </a:lnTo>
                    <a:lnTo>
                      <a:pt x="1651" y="9831"/>
                    </a:lnTo>
                    <a:cubicBezTo>
                      <a:pt x="1703" y="9733"/>
                      <a:pt x="1754" y="9634"/>
                      <a:pt x="1806" y="9536"/>
                    </a:cubicBezTo>
                    <a:lnTo>
                      <a:pt x="1962" y="9198"/>
                    </a:lnTo>
                    <a:cubicBezTo>
                      <a:pt x="2010" y="9072"/>
                      <a:pt x="2165" y="11223"/>
                      <a:pt x="2213" y="11097"/>
                    </a:cubicBezTo>
                    <a:cubicBezTo>
                      <a:pt x="2305" y="10844"/>
                      <a:pt x="2504" y="10590"/>
                      <a:pt x="2596" y="10337"/>
                    </a:cubicBezTo>
                    <a:lnTo>
                      <a:pt x="2812" y="10042"/>
                    </a:lnTo>
                    <a:cubicBezTo>
                      <a:pt x="2840" y="9029"/>
                      <a:pt x="3353" y="11245"/>
                      <a:pt x="3381" y="10232"/>
                    </a:cubicBezTo>
                    <a:cubicBezTo>
                      <a:pt x="3518" y="10035"/>
                      <a:pt x="3801" y="10084"/>
                      <a:pt x="3907" y="10000"/>
                    </a:cubicBezTo>
                    <a:cubicBezTo>
                      <a:pt x="4000" y="8903"/>
                      <a:pt x="4148" y="9895"/>
                      <a:pt x="4241" y="8798"/>
                    </a:cubicBezTo>
                    <a:lnTo>
                      <a:pt x="5036" y="8819"/>
                    </a:lnTo>
                    <a:lnTo>
                      <a:pt x="5419" y="8819"/>
                    </a:lnTo>
                    <a:cubicBezTo>
                      <a:pt x="5487" y="8931"/>
                      <a:pt x="5554" y="9044"/>
                      <a:pt x="5622" y="9156"/>
                    </a:cubicBezTo>
                    <a:lnTo>
                      <a:pt x="5837" y="9325"/>
                    </a:lnTo>
                    <a:lnTo>
                      <a:pt x="6065" y="9451"/>
                    </a:lnTo>
                    <a:lnTo>
                      <a:pt x="6268" y="9409"/>
                    </a:lnTo>
                    <a:cubicBezTo>
                      <a:pt x="6328" y="9339"/>
                      <a:pt x="6387" y="9268"/>
                      <a:pt x="6447" y="9198"/>
                    </a:cubicBezTo>
                    <a:lnTo>
                      <a:pt x="6627" y="8945"/>
                    </a:lnTo>
                    <a:lnTo>
                      <a:pt x="6782" y="8565"/>
                    </a:lnTo>
                    <a:lnTo>
                      <a:pt x="6938" y="8186"/>
                    </a:lnTo>
                    <a:cubicBezTo>
                      <a:pt x="6994" y="8031"/>
                      <a:pt x="7049" y="7877"/>
                      <a:pt x="7105" y="7722"/>
                    </a:cubicBezTo>
                    <a:lnTo>
                      <a:pt x="7285" y="7257"/>
                    </a:lnTo>
                    <a:cubicBezTo>
                      <a:pt x="7321" y="7187"/>
                      <a:pt x="7356" y="7116"/>
                      <a:pt x="7392" y="7046"/>
                    </a:cubicBezTo>
                    <a:lnTo>
                      <a:pt x="7512" y="6793"/>
                    </a:lnTo>
                    <a:lnTo>
                      <a:pt x="7620" y="6667"/>
                    </a:lnTo>
                    <a:cubicBezTo>
                      <a:pt x="7668" y="6611"/>
                      <a:pt x="7715" y="6554"/>
                      <a:pt x="7763" y="6498"/>
                    </a:cubicBezTo>
                    <a:lnTo>
                      <a:pt x="7883" y="6414"/>
                    </a:lnTo>
                    <a:cubicBezTo>
                      <a:pt x="7923" y="6400"/>
                      <a:pt x="7962" y="6385"/>
                      <a:pt x="8002" y="6371"/>
                    </a:cubicBezTo>
                    <a:lnTo>
                      <a:pt x="8146" y="6329"/>
                    </a:lnTo>
                    <a:lnTo>
                      <a:pt x="8266" y="6371"/>
                    </a:lnTo>
                    <a:lnTo>
                      <a:pt x="8409" y="6414"/>
                    </a:lnTo>
                    <a:lnTo>
                      <a:pt x="8565" y="6456"/>
                    </a:lnTo>
                    <a:lnTo>
                      <a:pt x="8744" y="6540"/>
                    </a:lnTo>
                    <a:cubicBezTo>
                      <a:pt x="8804" y="6596"/>
                      <a:pt x="8863" y="6653"/>
                      <a:pt x="8923" y="6709"/>
                    </a:cubicBezTo>
                    <a:lnTo>
                      <a:pt x="9079" y="6878"/>
                    </a:lnTo>
                    <a:cubicBezTo>
                      <a:pt x="9135" y="6948"/>
                      <a:pt x="9190" y="7019"/>
                      <a:pt x="9246" y="7089"/>
                    </a:cubicBezTo>
                    <a:lnTo>
                      <a:pt x="9366" y="7342"/>
                    </a:lnTo>
                    <a:lnTo>
                      <a:pt x="9474" y="7679"/>
                    </a:lnTo>
                    <a:cubicBezTo>
                      <a:pt x="9494" y="7398"/>
                      <a:pt x="9513" y="7116"/>
                      <a:pt x="9533" y="6835"/>
                    </a:cubicBezTo>
                    <a:lnTo>
                      <a:pt x="9629" y="5992"/>
                    </a:lnTo>
                    <a:lnTo>
                      <a:pt x="9749" y="5105"/>
                    </a:lnTo>
                    <a:cubicBezTo>
                      <a:pt x="9785" y="4852"/>
                      <a:pt x="9820" y="4599"/>
                      <a:pt x="9856" y="4346"/>
                    </a:cubicBezTo>
                    <a:cubicBezTo>
                      <a:pt x="9884" y="4023"/>
                      <a:pt x="9912" y="3699"/>
                      <a:pt x="9940" y="3376"/>
                    </a:cubicBezTo>
                    <a:cubicBezTo>
                      <a:pt x="9960" y="3024"/>
                      <a:pt x="9980" y="2673"/>
                      <a:pt x="10000" y="2321"/>
                    </a:cubicBezTo>
                    <a:cubicBezTo>
                      <a:pt x="9988" y="1983"/>
                      <a:pt x="9976" y="1646"/>
                      <a:pt x="9964" y="1308"/>
                    </a:cubicBezTo>
                    <a:cubicBezTo>
                      <a:pt x="9912" y="1055"/>
                      <a:pt x="9861" y="802"/>
                      <a:pt x="9809" y="549"/>
                    </a:cubicBezTo>
                    <a:lnTo>
                      <a:pt x="9641" y="253"/>
                    </a:lnTo>
                    <a:lnTo>
                      <a:pt x="9450" y="127"/>
                    </a:lnTo>
                    <a:lnTo>
                      <a:pt x="9234" y="0"/>
                    </a:lnTo>
                    <a:lnTo>
                      <a:pt x="8995" y="0"/>
                    </a:lnTo>
                    <a:lnTo>
                      <a:pt x="8756" y="42"/>
                    </a:lnTo>
                    <a:lnTo>
                      <a:pt x="8541" y="127"/>
                    </a:lnTo>
                    <a:lnTo>
                      <a:pt x="8313" y="169"/>
                    </a:lnTo>
                    <a:lnTo>
                      <a:pt x="8146" y="169"/>
                    </a:lnTo>
                    <a:lnTo>
                      <a:pt x="7907" y="169"/>
                    </a:lnTo>
                    <a:lnTo>
                      <a:pt x="7667" y="211"/>
                    </a:lnTo>
                    <a:lnTo>
                      <a:pt x="7428" y="211"/>
                    </a:lnTo>
                    <a:lnTo>
                      <a:pt x="7189" y="211"/>
                    </a:lnTo>
                    <a:lnTo>
                      <a:pt x="6950" y="253"/>
                    </a:lnTo>
                    <a:lnTo>
                      <a:pt x="6722" y="295"/>
                    </a:lnTo>
                    <a:lnTo>
                      <a:pt x="6471" y="295"/>
                    </a:lnTo>
                    <a:lnTo>
                      <a:pt x="6244" y="338"/>
                    </a:lnTo>
                    <a:lnTo>
                      <a:pt x="6017" y="380"/>
                    </a:lnTo>
                    <a:lnTo>
                      <a:pt x="5778" y="380"/>
                    </a:lnTo>
                    <a:lnTo>
                      <a:pt x="5538" y="464"/>
                    </a:lnTo>
                    <a:lnTo>
                      <a:pt x="5299" y="506"/>
                    </a:lnTo>
                    <a:lnTo>
                      <a:pt x="5072" y="549"/>
                    </a:lnTo>
                    <a:lnTo>
                      <a:pt x="4844" y="549"/>
                    </a:lnTo>
                    <a:lnTo>
                      <a:pt x="4593" y="591"/>
                    </a:lnTo>
                    <a:lnTo>
                      <a:pt x="4366" y="633"/>
                    </a:lnTo>
                    <a:close/>
                  </a:path>
                </a:pathLst>
              </a:custGeom>
              <a:solidFill>
                <a:srgbClr val="EF7A5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p:cNvSpPr>
                <a:spLocks/>
              </p:cNvSpPr>
              <p:nvPr/>
            </p:nvSpPr>
            <p:spPr bwMode="auto">
              <a:xfrm>
                <a:off x="3663950" y="1512888"/>
                <a:ext cx="434975" cy="119063"/>
              </a:xfrm>
              <a:custGeom>
                <a:avLst/>
                <a:gdLst>
                  <a:gd name="T0" fmla="*/ 759 w 821"/>
                  <a:gd name="T1" fmla="*/ 147 h 223"/>
                  <a:gd name="T2" fmla="*/ 760 w 821"/>
                  <a:gd name="T3" fmla="*/ 153 h 223"/>
                  <a:gd name="T4" fmla="*/ 767 w 821"/>
                  <a:gd name="T5" fmla="*/ 160 h 223"/>
                  <a:gd name="T6" fmla="*/ 780 w 821"/>
                  <a:gd name="T7" fmla="*/ 157 h 223"/>
                  <a:gd name="T8" fmla="*/ 808 w 821"/>
                  <a:gd name="T9" fmla="*/ 88 h 223"/>
                  <a:gd name="T10" fmla="*/ 820 w 821"/>
                  <a:gd name="T11" fmla="*/ 12 h 223"/>
                  <a:gd name="T12" fmla="*/ 814 w 821"/>
                  <a:gd name="T13" fmla="*/ 3 h 223"/>
                  <a:gd name="T14" fmla="*/ 776 w 821"/>
                  <a:gd name="T15" fmla="*/ 0 h 223"/>
                  <a:gd name="T16" fmla="*/ 725 w 821"/>
                  <a:gd name="T17" fmla="*/ 0 h 223"/>
                  <a:gd name="T18" fmla="*/ 674 w 821"/>
                  <a:gd name="T19" fmla="*/ 0 h 223"/>
                  <a:gd name="T20" fmla="*/ 624 w 821"/>
                  <a:gd name="T21" fmla="*/ 2 h 223"/>
                  <a:gd name="T22" fmla="*/ 574 w 821"/>
                  <a:gd name="T23" fmla="*/ 4 h 223"/>
                  <a:gd name="T24" fmla="*/ 353 w 821"/>
                  <a:gd name="T25" fmla="*/ 10 h 223"/>
                  <a:gd name="T26" fmla="*/ 297 w 821"/>
                  <a:gd name="T27" fmla="*/ 10 h 223"/>
                  <a:gd name="T28" fmla="*/ 238 w 821"/>
                  <a:gd name="T29" fmla="*/ 11 h 223"/>
                  <a:gd name="T30" fmla="*/ 174 w 821"/>
                  <a:gd name="T31" fmla="*/ 13 h 223"/>
                  <a:gd name="T32" fmla="*/ 107 w 821"/>
                  <a:gd name="T33" fmla="*/ 16 h 223"/>
                  <a:gd name="T34" fmla="*/ 37 w 821"/>
                  <a:gd name="T35" fmla="*/ 21 h 223"/>
                  <a:gd name="T36" fmla="*/ 6 w 821"/>
                  <a:gd name="T37" fmla="*/ 23 h 223"/>
                  <a:gd name="T38" fmla="*/ 0 w 821"/>
                  <a:gd name="T39" fmla="*/ 31 h 223"/>
                  <a:gd name="T40" fmla="*/ 3 w 821"/>
                  <a:gd name="T41" fmla="*/ 40 h 223"/>
                  <a:gd name="T42" fmla="*/ 20 w 821"/>
                  <a:gd name="T43" fmla="*/ 72 h 223"/>
                  <a:gd name="T44" fmla="*/ 32 w 821"/>
                  <a:gd name="T45" fmla="*/ 104 h 223"/>
                  <a:gd name="T46" fmla="*/ 48 w 821"/>
                  <a:gd name="T47" fmla="*/ 131 h 223"/>
                  <a:gd name="T48" fmla="*/ 66 w 821"/>
                  <a:gd name="T49" fmla="*/ 153 h 223"/>
                  <a:gd name="T50" fmla="*/ 86 w 821"/>
                  <a:gd name="T51" fmla="*/ 172 h 223"/>
                  <a:gd name="T52" fmla="*/ 103 w 821"/>
                  <a:gd name="T53" fmla="*/ 188 h 223"/>
                  <a:gd name="T54" fmla="*/ 118 w 821"/>
                  <a:gd name="T55" fmla="*/ 203 h 223"/>
                  <a:gd name="T56" fmla="*/ 131 w 821"/>
                  <a:gd name="T57" fmla="*/ 218 h 223"/>
                  <a:gd name="T58" fmla="*/ 143 w 821"/>
                  <a:gd name="T59" fmla="*/ 223 h 223"/>
                  <a:gd name="T60" fmla="*/ 151 w 821"/>
                  <a:gd name="T61" fmla="*/ 217 h 223"/>
                  <a:gd name="T62" fmla="*/ 152 w 821"/>
                  <a:gd name="T63" fmla="*/ 209 h 223"/>
                  <a:gd name="T64" fmla="*/ 150 w 821"/>
                  <a:gd name="T65" fmla="*/ 204 h 223"/>
                  <a:gd name="T66" fmla="*/ 136 w 821"/>
                  <a:gd name="T67" fmla="*/ 187 h 223"/>
                  <a:gd name="T68" fmla="*/ 120 w 821"/>
                  <a:gd name="T69" fmla="*/ 171 h 223"/>
                  <a:gd name="T70" fmla="*/ 102 w 821"/>
                  <a:gd name="T71" fmla="*/ 155 h 223"/>
                  <a:gd name="T72" fmla="*/ 84 w 821"/>
                  <a:gd name="T73" fmla="*/ 137 h 223"/>
                  <a:gd name="T74" fmla="*/ 68 w 821"/>
                  <a:gd name="T75" fmla="*/ 118 h 223"/>
                  <a:gd name="T76" fmla="*/ 54 w 821"/>
                  <a:gd name="T77" fmla="*/ 95 h 223"/>
                  <a:gd name="T78" fmla="*/ 44 w 821"/>
                  <a:gd name="T79" fmla="*/ 68 h 223"/>
                  <a:gd name="T80" fmla="*/ 32 w 821"/>
                  <a:gd name="T81" fmla="*/ 44 h 223"/>
                  <a:gd name="T82" fmla="*/ 101 w 821"/>
                  <a:gd name="T83" fmla="*/ 40 h 223"/>
                  <a:gd name="T84" fmla="*/ 165 w 821"/>
                  <a:gd name="T85" fmla="*/ 37 h 223"/>
                  <a:gd name="T86" fmla="*/ 225 w 821"/>
                  <a:gd name="T87" fmla="*/ 35 h 223"/>
                  <a:gd name="T88" fmla="*/ 282 w 821"/>
                  <a:gd name="T89" fmla="*/ 33 h 223"/>
                  <a:gd name="T90" fmla="*/ 336 w 821"/>
                  <a:gd name="T91" fmla="*/ 32 h 223"/>
                  <a:gd name="T92" fmla="*/ 558 w 821"/>
                  <a:gd name="T93" fmla="*/ 28 h 223"/>
                  <a:gd name="T94" fmla="*/ 605 w 821"/>
                  <a:gd name="T95" fmla="*/ 27 h 223"/>
                  <a:gd name="T96" fmla="*/ 654 w 821"/>
                  <a:gd name="T97" fmla="*/ 25 h 223"/>
                  <a:gd name="T98" fmla="*/ 702 w 821"/>
                  <a:gd name="T99" fmla="*/ 24 h 223"/>
                  <a:gd name="T100" fmla="*/ 750 w 821"/>
                  <a:gd name="T101" fmla="*/ 24 h 223"/>
                  <a:gd name="T102" fmla="*/ 798 w 821"/>
                  <a:gd name="T103" fmla="*/ 25 h 223"/>
                  <a:gd name="T104" fmla="*/ 798 w 821"/>
                  <a:gd name="T105" fmla="*/ 25 h 223"/>
                  <a:gd name="T106" fmla="*/ 791 w 821"/>
                  <a:gd name="T107" fmla="*/ 64 h 223"/>
                  <a:gd name="T108" fmla="*/ 760 w 821"/>
                  <a:gd name="T109" fmla="*/ 14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21" h="223">
                    <a:moveTo>
                      <a:pt x="760" y="146"/>
                    </a:moveTo>
                    <a:lnTo>
                      <a:pt x="759" y="147"/>
                    </a:lnTo>
                    <a:lnTo>
                      <a:pt x="759" y="147"/>
                    </a:lnTo>
                    <a:lnTo>
                      <a:pt x="759" y="149"/>
                    </a:lnTo>
                    <a:lnTo>
                      <a:pt x="759" y="150"/>
                    </a:lnTo>
                    <a:lnTo>
                      <a:pt x="760" y="153"/>
                    </a:lnTo>
                    <a:lnTo>
                      <a:pt x="761" y="157"/>
                    </a:lnTo>
                    <a:lnTo>
                      <a:pt x="763" y="159"/>
                    </a:lnTo>
                    <a:lnTo>
                      <a:pt x="767" y="160"/>
                    </a:lnTo>
                    <a:lnTo>
                      <a:pt x="771" y="161"/>
                    </a:lnTo>
                    <a:lnTo>
                      <a:pt x="777" y="159"/>
                    </a:lnTo>
                    <a:lnTo>
                      <a:pt x="780" y="157"/>
                    </a:lnTo>
                    <a:lnTo>
                      <a:pt x="783" y="152"/>
                    </a:lnTo>
                    <a:lnTo>
                      <a:pt x="798" y="112"/>
                    </a:lnTo>
                    <a:lnTo>
                      <a:pt x="808" y="88"/>
                    </a:lnTo>
                    <a:lnTo>
                      <a:pt x="816" y="63"/>
                    </a:lnTo>
                    <a:lnTo>
                      <a:pt x="821" y="38"/>
                    </a:lnTo>
                    <a:lnTo>
                      <a:pt x="820" y="12"/>
                    </a:lnTo>
                    <a:lnTo>
                      <a:pt x="819" y="7"/>
                    </a:lnTo>
                    <a:lnTo>
                      <a:pt x="817" y="5"/>
                    </a:lnTo>
                    <a:lnTo>
                      <a:pt x="814" y="3"/>
                    </a:lnTo>
                    <a:lnTo>
                      <a:pt x="809" y="2"/>
                    </a:lnTo>
                    <a:lnTo>
                      <a:pt x="792" y="2"/>
                    </a:lnTo>
                    <a:lnTo>
                      <a:pt x="776" y="0"/>
                    </a:lnTo>
                    <a:lnTo>
                      <a:pt x="759" y="0"/>
                    </a:lnTo>
                    <a:lnTo>
                      <a:pt x="742" y="0"/>
                    </a:lnTo>
                    <a:lnTo>
                      <a:pt x="725" y="0"/>
                    </a:lnTo>
                    <a:lnTo>
                      <a:pt x="709" y="0"/>
                    </a:lnTo>
                    <a:lnTo>
                      <a:pt x="691" y="0"/>
                    </a:lnTo>
                    <a:lnTo>
                      <a:pt x="674" y="0"/>
                    </a:lnTo>
                    <a:lnTo>
                      <a:pt x="657" y="2"/>
                    </a:lnTo>
                    <a:lnTo>
                      <a:pt x="641" y="2"/>
                    </a:lnTo>
                    <a:lnTo>
                      <a:pt x="624" y="2"/>
                    </a:lnTo>
                    <a:lnTo>
                      <a:pt x="607" y="3"/>
                    </a:lnTo>
                    <a:lnTo>
                      <a:pt x="591" y="3"/>
                    </a:lnTo>
                    <a:lnTo>
                      <a:pt x="574" y="4"/>
                    </a:lnTo>
                    <a:lnTo>
                      <a:pt x="557" y="4"/>
                    </a:lnTo>
                    <a:lnTo>
                      <a:pt x="541" y="5"/>
                    </a:lnTo>
                    <a:lnTo>
                      <a:pt x="353" y="10"/>
                    </a:lnTo>
                    <a:lnTo>
                      <a:pt x="334" y="10"/>
                    </a:lnTo>
                    <a:lnTo>
                      <a:pt x="316" y="10"/>
                    </a:lnTo>
                    <a:lnTo>
                      <a:pt x="297" y="10"/>
                    </a:lnTo>
                    <a:lnTo>
                      <a:pt x="277" y="11"/>
                    </a:lnTo>
                    <a:lnTo>
                      <a:pt x="257" y="11"/>
                    </a:lnTo>
                    <a:lnTo>
                      <a:pt x="238" y="11"/>
                    </a:lnTo>
                    <a:lnTo>
                      <a:pt x="217" y="12"/>
                    </a:lnTo>
                    <a:lnTo>
                      <a:pt x="195" y="12"/>
                    </a:lnTo>
                    <a:lnTo>
                      <a:pt x="174" y="13"/>
                    </a:lnTo>
                    <a:lnTo>
                      <a:pt x="152" y="14"/>
                    </a:lnTo>
                    <a:lnTo>
                      <a:pt x="130" y="15"/>
                    </a:lnTo>
                    <a:lnTo>
                      <a:pt x="107" y="16"/>
                    </a:lnTo>
                    <a:lnTo>
                      <a:pt x="84" y="17"/>
                    </a:lnTo>
                    <a:lnTo>
                      <a:pt x="61" y="19"/>
                    </a:lnTo>
                    <a:lnTo>
                      <a:pt x="37" y="21"/>
                    </a:lnTo>
                    <a:lnTo>
                      <a:pt x="12" y="22"/>
                    </a:lnTo>
                    <a:lnTo>
                      <a:pt x="8" y="22"/>
                    </a:lnTo>
                    <a:lnTo>
                      <a:pt x="6" y="23"/>
                    </a:lnTo>
                    <a:lnTo>
                      <a:pt x="4" y="25"/>
                    </a:lnTo>
                    <a:lnTo>
                      <a:pt x="1" y="29"/>
                    </a:lnTo>
                    <a:lnTo>
                      <a:pt x="0" y="31"/>
                    </a:lnTo>
                    <a:lnTo>
                      <a:pt x="0" y="35"/>
                    </a:lnTo>
                    <a:lnTo>
                      <a:pt x="1" y="38"/>
                    </a:lnTo>
                    <a:lnTo>
                      <a:pt x="3" y="40"/>
                    </a:lnTo>
                    <a:lnTo>
                      <a:pt x="9" y="51"/>
                    </a:lnTo>
                    <a:lnTo>
                      <a:pt x="15" y="61"/>
                    </a:lnTo>
                    <a:lnTo>
                      <a:pt x="20" y="72"/>
                    </a:lnTo>
                    <a:lnTo>
                      <a:pt x="24" y="85"/>
                    </a:lnTo>
                    <a:lnTo>
                      <a:pt x="29" y="95"/>
                    </a:lnTo>
                    <a:lnTo>
                      <a:pt x="32" y="104"/>
                    </a:lnTo>
                    <a:lnTo>
                      <a:pt x="37" y="114"/>
                    </a:lnTo>
                    <a:lnTo>
                      <a:pt x="42" y="123"/>
                    </a:lnTo>
                    <a:lnTo>
                      <a:pt x="48" y="131"/>
                    </a:lnTo>
                    <a:lnTo>
                      <a:pt x="54" y="139"/>
                    </a:lnTo>
                    <a:lnTo>
                      <a:pt x="60" y="146"/>
                    </a:lnTo>
                    <a:lnTo>
                      <a:pt x="66" y="153"/>
                    </a:lnTo>
                    <a:lnTo>
                      <a:pt x="72" y="160"/>
                    </a:lnTo>
                    <a:lnTo>
                      <a:pt x="79" y="166"/>
                    </a:lnTo>
                    <a:lnTo>
                      <a:pt x="86" y="172"/>
                    </a:lnTo>
                    <a:lnTo>
                      <a:pt x="93" y="178"/>
                    </a:lnTo>
                    <a:lnTo>
                      <a:pt x="97" y="183"/>
                    </a:lnTo>
                    <a:lnTo>
                      <a:pt x="103" y="188"/>
                    </a:lnTo>
                    <a:lnTo>
                      <a:pt x="107" y="193"/>
                    </a:lnTo>
                    <a:lnTo>
                      <a:pt x="113" y="198"/>
                    </a:lnTo>
                    <a:lnTo>
                      <a:pt x="118" y="203"/>
                    </a:lnTo>
                    <a:lnTo>
                      <a:pt x="122" y="208"/>
                    </a:lnTo>
                    <a:lnTo>
                      <a:pt x="127" y="214"/>
                    </a:lnTo>
                    <a:lnTo>
                      <a:pt x="131" y="218"/>
                    </a:lnTo>
                    <a:lnTo>
                      <a:pt x="135" y="222"/>
                    </a:lnTo>
                    <a:lnTo>
                      <a:pt x="138" y="223"/>
                    </a:lnTo>
                    <a:lnTo>
                      <a:pt x="143" y="223"/>
                    </a:lnTo>
                    <a:lnTo>
                      <a:pt x="147" y="222"/>
                    </a:lnTo>
                    <a:lnTo>
                      <a:pt x="150" y="219"/>
                    </a:lnTo>
                    <a:lnTo>
                      <a:pt x="151" y="217"/>
                    </a:lnTo>
                    <a:lnTo>
                      <a:pt x="152" y="214"/>
                    </a:lnTo>
                    <a:lnTo>
                      <a:pt x="152" y="211"/>
                    </a:lnTo>
                    <a:lnTo>
                      <a:pt x="152" y="209"/>
                    </a:lnTo>
                    <a:lnTo>
                      <a:pt x="152" y="208"/>
                    </a:lnTo>
                    <a:lnTo>
                      <a:pt x="151" y="206"/>
                    </a:lnTo>
                    <a:lnTo>
                      <a:pt x="150" y="204"/>
                    </a:lnTo>
                    <a:lnTo>
                      <a:pt x="145" y="199"/>
                    </a:lnTo>
                    <a:lnTo>
                      <a:pt x="141" y="193"/>
                    </a:lnTo>
                    <a:lnTo>
                      <a:pt x="136" y="187"/>
                    </a:lnTo>
                    <a:lnTo>
                      <a:pt x="130" y="182"/>
                    </a:lnTo>
                    <a:lnTo>
                      <a:pt x="125" y="177"/>
                    </a:lnTo>
                    <a:lnTo>
                      <a:pt x="120" y="171"/>
                    </a:lnTo>
                    <a:lnTo>
                      <a:pt x="114" y="167"/>
                    </a:lnTo>
                    <a:lnTo>
                      <a:pt x="109" y="161"/>
                    </a:lnTo>
                    <a:lnTo>
                      <a:pt x="102" y="155"/>
                    </a:lnTo>
                    <a:lnTo>
                      <a:pt x="96" y="150"/>
                    </a:lnTo>
                    <a:lnTo>
                      <a:pt x="89" y="143"/>
                    </a:lnTo>
                    <a:lnTo>
                      <a:pt x="84" y="137"/>
                    </a:lnTo>
                    <a:lnTo>
                      <a:pt x="78" y="131"/>
                    </a:lnTo>
                    <a:lnTo>
                      <a:pt x="72" y="125"/>
                    </a:lnTo>
                    <a:lnTo>
                      <a:pt x="68" y="118"/>
                    </a:lnTo>
                    <a:lnTo>
                      <a:pt x="63" y="111"/>
                    </a:lnTo>
                    <a:lnTo>
                      <a:pt x="58" y="103"/>
                    </a:lnTo>
                    <a:lnTo>
                      <a:pt x="54" y="95"/>
                    </a:lnTo>
                    <a:lnTo>
                      <a:pt x="50" y="86"/>
                    </a:lnTo>
                    <a:lnTo>
                      <a:pt x="47" y="76"/>
                    </a:lnTo>
                    <a:lnTo>
                      <a:pt x="44" y="68"/>
                    </a:lnTo>
                    <a:lnTo>
                      <a:pt x="40" y="60"/>
                    </a:lnTo>
                    <a:lnTo>
                      <a:pt x="37" y="52"/>
                    </a:lnTo>
                    <a:lnTo>
                      <a:pt x="32" y="44"/>
                    </a:lnTo>
                    <a:lnTo>
                      <a:pt x="55" y="43"/>
                    </a:lnTo>
                    <a:lnTo>
                      <a:pt x="78" y="41"/>
                    </a:lnTo>
                    <a:lnTo>
                      <a:pt x="101" y="40"/>
                    </a:lnTo>
                    <a:lnTo>
                      <a:pt x="122" y="39"/>
                    </a:lnTo>
                    <a:lnTo>
                      <a:pt x="143" y="38"/>
                    </a:lnTo>
                    <a:lnTo>
                      <a:pt x="165" y="37"/>
                    </a:lnTo>
                    <a:lnTo>
                      <a:pt x="185" y="36"/>
                    </a:lnTo>
                    <a:lnTo>
                      <a:pt x="204" y="36"/>
                    </a:lnTo>
                    <a:lnTo>
                      <a:pt x="225" y="35"/>
                    </a:lnTo>
                    <a:lnTo>
                      <a:pt x="244" y="35"/>
                    </a:lnTo>
                    <a:lnTo>
                      <a:pt x="263" y="33"/>
                    </a:lnTo>
                    <a:lnTo>
                      <a:pt x="282" y="33"/>
                    </a:lnTo>
                    <a:lnTo>
                      <a:pt x="300" y="32"/>
                    </a:lnTo>
                    <a:lnTo>
                      <a:pt x="317" y="32"/>
                    </a:lnTo>
                    <a:lnTo>
                      <a:pt x="336" y="32"/>
                    </a:lnTo>
                    <a:lnTo>
                      <a:pt x="353" y="32"/>
                    </a:lnTo>
                    <a:lnTo>
                      <a:pt x="542" y="29"/>
                    </a:lnTo>
                    <a:lnTo>
                      <a:pt x="558" y="28"/>
                    </a:lnTo>
                    <a:lnTo>
                      <a:pt x="574" y="28"/>
                    </a:lnTo>
                    <a:lnTo>
                      <a:pt x="589" y="27"/>
                    </a:lnTo>
                    <a:lnTo>
                      <a:pt x="605" y="27"/>
                    </a:lnTo>
                    <a:lnTo>
                      <a:pt x="621" y="27"/>
                    </a:lnTo>
                    <a:lnTo>
                      <a:pt x="637" y="25"/>
                    </a:lnTo>
                    <a:lnTo>
                      <a:pt x="654" y="25"/>
                    </a:lnTo>
                    <a:lnTo>
                      <a:pt x="670" y="25"/>
                    </a:lnTo>
                    <a:lnTo>
                      <a:pt x="686" y="24"/>
                    </a:lnTo>
                    <a:lnTo>
                      <a:pt x="702" y="24"/>
                    </a:lnTo>
                    <a:lnTo>
                      <a:pt x="718" y="24"/>
                    </a:lnTo>
                    <a:lnTo>
                      <a:pt x="734" y="24"/>
                    </a:lnTo>
                    <a:lnTo>
                      <a:pt x="750" y="24"/>
                    </a:lnTo>
                    <a:lnTo>
                      <a:pt x="766" y="24"/>
                    </a:lnTo>
                    <a:lnTo>
                      <a:pt x="782" y="25"/>
                    </a:lnTo>
                    <a:lnTo>
                      <a:pt x="798" y="25"/>
                    </a:lnTo>
                    <a:lnTo>
                      <a:pt x="798" y="25"/>
                    </a:lnTo>
                    <a:lnTo>
                      <a:pt x="798" y="25"/>
                    </a:lnTo>
                    <a:lnTo>
                      <a:pt x="798" y="25"/>
                    </a:lnTo>
                    <a:lnTo>
                      <a:pt x="798" y="27"/>
                    </a:lnTo>
                    <a:lnTo>
                      <a:pt x="795" y="46"/>
                    </a:lnTo>
                    <a:lnTo>
                      <a:pt x="791" y="64"/>
                    </a:lnTo>
                    <a:lnTo>
                      <a:pt x="784" y="84"/>
                    </a:lnTo>
                    <a:lnTo>
                      <a:pt x="776" y="103"/>
                    </a:lnTo>
                    <a:lnTo>
                      <a:pt x="760" y="14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p:cNvSpPr>
                <a:spLocks/>
              </p:cNvSpPr>
              <p:nvPr/>
            </p:nvSpPr>
            <p:spPr bwMode="auto">
              <a:xfrm>
                <a:off x="3692525" y="1119188"/>
                <a:ext cx="190500" cy="290513"/>
              </a:xfrm>
              <a:custGeom>
                <a:avLst/>
                <a:gdLst>
                  <a:gd name="T0" fmla="*/ 305 w 358"/>
                  <a:gd name="T1" fmla="*/ 47 h 550"/>
                  <a:gd name="T2" fmla="*/ 259 w 358"/>
                  <a:gd name="T3" fmla="*/ 112 h 550"/>
                  <a:gd name="T4" fmla="*/ 217 w 358"/>
                  <a:gd name="T5" fmla="*/ 179 h 550"/>
                  <a:gd name="T6" fmla="*/ 137 w 358"/>
                  <a:gd name="T7" fmla="*/ 302 h 550"/>
                  <a:gd name="T8" fmla="*/ 115 w 358"/>
                  <a:gd name="T9" fmla="*/ 338 h 550"/>
                  <a:gd name="T10" fmla="*/ 96 w 358"/>
                  <a:gd name="T11" fmla="*/ 375 h 550"/>
                  <a:gd name="T12" fmla="*/ 64 w 358"/>
                  <a:gd name="T13" fmla="*/ 432 h 550"/>
                  <a:gd name="T14" fmla="*/ 30 w 358"/>
                  <a:gd name="T15" fmla="*/ 485 h 550"/>
                  <a:gd name="T16" fmla="*/ 1 w 358"/>
                  <a:gd name="T17" fmla="*/ 520 h 550"/>
                  <a:gd name="T18" fmla="*/ 1 w 358"/>
                  <a:gd name="T19" fmla="*/ 530 h 550"/>
                  <a:gd name="T20" fmla="*/ 8 w 358"/>
                  <a:gd name="T21" fmla="*/ 537 h 550"/>
                  <a:gd name="T22" fmla="*/ 30 w 358"/>
                  <a:gd name="T23" fmla="*/ 538 h 550"/>
                  <a:gd name="T24" fmla="*/ 57 w 358"/>
                  <a:gd name="T25" fmla="*/ 540 h 550"/>
                  <a:gd name="T26" fmla="*/ 84 w 358"/>
                  <a:gd name="T27" fmla="*/ 544 h 550"/>
                  <a:gd name="T28" fmla="*/ 121 w 358"/>
                  <a:gd name="T29" fmla="*/ 547 h 550"/>
                  <a:gd name="T30" fmla="*/ 159 w 358"/>
                  <a:gd name="T31" fmla="*/ 549 h 550"/>
                  <a:gd name="T32" fmla="*/ 224 w 358"/>
                  <a:gd name="T33" fmla="*/ 549 h 550"/>
                  <a:gd name="T34" fmla="*/ 265 w 358"/>
                  <a:gd name="T35" fmla="*/ 550 h 550"/>
                  <a:gd name="T36" fmla="*/ 302 w 358"/>
                  <a:gd name="T37" fmla="*/ 547 h 550"/>
                  <a:gd name="T38" fmla="*/ 327 w 358"/>
                  <a:gd name="T39" fmla="*/ 538 h 550"/>
                  <a:gd name="T40" fmla="*/ 330 w 358"/>
                  <a:gd name="T41" fmla="*/ 525 h 550"/>
                  <a:gd name="T42" fmla="*/ 319 w 358"/>
                  <a:gd name="T43" fmla="*/ 517 h 550"/>
                  <a:gd name="T44" fmla="*/ 297 w 358"/>
                  <a:gd name="T45" fmla="*/ 523 h 550"/>
                  <a:gd name="T46" fmla="*/ 261 w 358"/>
                  <a:gd name="T47" fmla="*/ 526 h 550"/>
                  <a:gd name="T48" fmla="*/ 224 w 358"/>
                  <a:gd name="T49" fmla="*/ 525 h 550"/>
                  <a:gd name="T50" fmla="*/ 159 w 358"/>
                  <a:gd name="T51" fmla="*/ 525 h 550"/>
                  <a:gd name="T52" fmla="*/ 122 w 358"/>
                  <a:gd name="T53" fmla="*/ 523 h 550"/>
                  <a:gd name="T54" fmla="*/ 87 w 358"/>
                  <a:gd name="T55" fmla="*/ 520 h 550"/>
                  <a:gd name="T56" fmla="*/ 67 w 358"/>
                  <a:gd name="T57" fmla="*/ 517 h 550"/>
                  <a:gd name="T58" fmla="*/ 48 w 358"/>
                  <a:gd name="T59" fmla="*/ 516 h 550"/>
                  <a:gd name="T60" fmla="*/ 47 w 358"/>
                  <a:gd name="T61" fmla="*/ 500 h 550"/>
                  <a:gd name="T62" fmla="*/ 79 w 358"/>
                  <a:gd name="T63" fmla="*/ 453 h 550"/>
                  <a:gd name="T64" fmla="*/ 107 w 358"/>
                  <a:gd name="T65" fmla="*/ 403 h 550"/>
                  <a:gd name="T66" fmla="*/ 130 w 358"/>
                  <a:gd name="T67" fmla="*/ 361 h 550"/>
                  <a:gd name="T68" fmla="*/ 151 w 358"/>
                  <a:gd name="T69" fmla="*/ 326 h 550"/>
                  <a:gd name="T70" fmla="*/ 171 w 358"/>
                  <a:gd name="T71" fmla="*/ 292 h 550"/>
                  <a:gd name="T72" fmla="*/ 265 w 358"/>
                  <a:gd name="T73" fmla="*/ 148 h 550"/>
                  <a:gd name="T74" fmla="*/ 308 w 358"/>
                  <a:gd name="T75" fmla="*/ 82 h 550"/>
                  <a:gd name="T76" fmla="*/ 356 w 358"/>
                  <a:gd name="T77" fmla="*/ 20 h 550"/>
                  <a:gd name="T78" fmla="*/ 358 w 358"/>
                  <a:gd name="T79" fmla="*/ 15 h 550"/>
                  <a:gd name="T80" fmla="*/ 357 w 358"/>
                  <a:gd name="T81" fmla="*/ 8 h 550"/>
                  <a:gd name="T82" fmla="*/ 350 w 358"/>
                  <a:gd name="T83" fmla="*/ 1 h 550"/>
                  <a:gd name="T84" fmla="*/ 338 w 358"/>
                  <a:gd name="T85" fmla="*/ 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8" h="550">
                    <a:moveTo>
                      <a:pt x="338" y="4"/>
                    </a:moveTo>
                    <a:lnTo>
                      <a:pt x="321" y="25"/>
                    </a:lnTo>
                    <a:lnTo>
                      <a:pt x="305" y="47"/>
                    </a:lnTo>
                    <a:lnTo>
                      <a:pt x="289" y="68"/>
                    </a:lnTo>
                    <a:lnTo>
                      <a:pt x="274" y="90"/>
                    </a:lnTo>
                    <a:lnTo>
                      <a:pt x="259" y="112"/>
                    </a:lnTo>
                    <a:lnTo>
                      <a:pt x="244" y="134"/>
                    </a:lnTo>
                    <a:lnTo>
                      <a:pt x="230" y="156"/>
                    </a:lnTo>
                    <a:lnTo>
                      <a:pt x="217" y="179"/>
                    </a:lnTo>
                    <a:lnTo>
                      <a:pt x="152" y="279"/>
                    </a:lnTo>
                    <a:lnTo>
                      <a:pt x="144" y="291"/>
                    </a:lnTo>
                    <a:lnTo>
                      <a:pt x="137" y="302"/>
                    </a:lnTo>
                    <a:lnTo>
                      <a:pt x="130" y="313"/>
                    </a:lnTo>
                    <a:lnTo>
                      <a:pt x="122" y="326"/>
                    </a:lnTo>
                    <a:lnTo>
                      <a:pt x="115" y="338"/>
                    </a:lnTo>
                    <a:lnTo>
                      <a:pt x="108" y="350"/>
                    </a:lnTo>
                    <a:lnTo>
                      <a:pt x="103" y="362"/>
                    </a:lnTo>
                    <a:lnTo>
                      <a:pt x="96" y="375"/>
                    </a:lnTo>
                    <a:lnTo>
                      <a:pt x="86" y="394"/>
                    </a:lnTo>
                    <a:lnTo>
                      <a:pt x="75" y="414"/>
                    </a:lnTo>
                    <a:lnTo>
                      <a:pt x="64" y="432"/>
                    </a:lnTo>
                    <a:lnTo>
                      <a:pt x="54" y="451"/>
                    </a:lnTo>
                    <a:lnTo>
                      <a:pt x="41" y="468"/>
                    </a:lnTo>
                    <a:lnTo>
                      <a:pt x="30" y="485"/>
                    </a:lnTo>
                    <a:lnTo>
                      <a:pt x="17" y="503"/>
                    </a:lnTo>
                    <a:lnTo>
                      <a:pt x="3" y="517"/>
                    </a:lnTo>
                    <a:lnTo>
                      <a:pt x="1" y="520"/>
                    </a:lnTo>
                    <a:lnTo>
                      <a:pt x="0" y="523"/>
                    </a:lnTo>
                    <a:lnTo>
                      <a:pt x="0" y="526"/>
                    </a:lnTo>
                    <a:lnTo>
                      <a:pt x="1" y="530"/>
                    </a:lnTo>
                    <a:lnTo>
                      <a:pt x="2" y="533"/>
                    </a:lnTo>
                    <a:lnTo>
                      <a:pt x="5" y="534"/>
                    </a:lnTo>
                    <a:lnTo>
                      <a:pt x="8" y="537"/>
                    </a:lnTo>
                    <a:lnTo>
                      <a:pt x="11" y="537"/>
                    </a:lnTo>
                    <a:lnTo>
                      <a:pt x="21" y="537"/>
                    </a:lnTo>
                    <a:lnTo>
                      <a:pt x="30" y="538"/>
                    </a:lnTo>
                    <a:lnTo>
                      <a:pt x="39" y="539"/>
                    </a:lnTo>
                    <a:lnTo>
                      <a:pt x="48" y="539"/>
                    </a:lnTo>
                    <a:lnTo>
                      <a:pt x="57" y="540"/>
                    </a:lnTo>
                    <a:lnTo>
                      <a:pt x="66" y="541"/>
                    </a:lnTo>
                    <a:lnTo>
                      <a:pt x="75" y="542"/>
                    </a:lnTo>
                    <a:lnTo>
                      <a:pt x="84" y="544"/>
                    </a:lnTo>
                    <a:lnTo>
                      <a:pt x="97" y="545"/>
                    </a:lnTo>
                    <a:lnTo>
                      <a:pt x="108" y="546"/>
                    </a:lnTo>
                    <a:lnTo>
                      <a:pt x="121" y="547"/>
                    </a:lnTo>
                    <a:lnTo>
                      <a:pt x="133" y="548"/>
                    </a:lnTo>
                    <a:lnTo>
                      <a:pt x="146" y="549"/>
                    </a:lnTo>
                    <a:lnTo>
                      <a:pt x="159" y="549"/>
                    </a:lnTo>
                    <a:lnTo>
                      <a:pt x="171" y="549"/>
                    </a:lnTo>
                    <a:lnTo>
                      <a:pt x="184" y="549"/>
                    </a:lnTo>
                    <a:lnTo>
                      <a:pt x="224" y="549"/>
                    </a:lnTo>
                    <a:lnTo>
                      <a:pt x="237" y="549"/>
                    </a:lnTo>
                    <a:lnTo>
                      <a:pt x="251" y="550"/>
                    </a:lnTo>
                    <a:lnTo>
                      <a:pt x="265" y="550"/>
                    </a:lnTo>
                    <a:lnTo>
                      <a:pt x="277" y="549"/>
                    </a:lnTo>
                    <a:lnTo>
                      <a:pt x="291" y="548"/>
                    </a:lnTo>
                    <a:lnTo>
                      <a:pt x="302" y="547"/>
                    </a:lnTo>
                    <a:lnTo>
                      <a:pt x="314" y="545"/>
                    </a:lnTo>
                    <a:lnTo>
                      <a:pt x="324" y="541"/>
                    </a:lnTo>
                    <a:lnTo>
                      <a:pt x="327" y="538"/>
                    </a:lnTo>
                    <a:lnTo>
                      <a:pt x="331" y="534"/>
                    </a:lnTo>
                    <a:lnTo>
                      <a:pt x="331" y="530"/>
                    </a:lnTo>
                    <a:lnTo>
                      <a:pt x="330" y="525"/>
                    </a:lnTo>
                    <a:lnTo>
                      <a:pt x="327" y="522"/>
                    </a:lnTo>
                    <a:lnTo>
                      <a:pt x="324" y="518"/>
                    </a:lnTo>
                    <a:lnTo>
                      <a:pt x="319" y="517"/>
                    </a:lnTo>
                    <a:lnTo>
                      <a:pt x="315" y="518"/>
                    </a:lnTo>
                    <a:lnTo>
                      <a:pt x="307" y="522"/>
                    </a:lnTo>
                    <a:lnTo>
                      <a:pt x="297" y="523"/>
                    </a:lnTo>
                    <a:lnTo>
                      <a:pt x="285" y="525"/>
                    </a:lnTo>
                    <a:lnTo>
                      <a:pt x="274" y="525"/>
                    </a:lnTo>
                    <a:lnTo>
                      <a:pt x="261" y="526"/>
                    </a:lnTo>
                    <a:lnTo>
                      <a:pt x="249" y="526"/>
                    </a:lnTo>
                    <a:lnTo>
                      <a:pt x="236" y="525"/>
                    </a:lnTo>
                    <a:lnTo>
                      <a:pt x="224" y="525"/>
                    </a:lnTo>
                    <a:lnTo>
                      <a:pt x="183" y="525"/>
                    </a:lnTo>
                    <a:lnTo>
                      <a:pt x="170" y="525"/>
                    </a:lnTo>
                    <a:lnTo>
                      <a:pt x="159" y="525"/>
                    </a:lnTo>
                    <a:lnTo>
                      <a:pt x="146" y="525"/>
                    </a:lnTo>
                    <a:lnTo>
                      <a:pt x="135" y="524"/>
                    </a:lnTo>
                    <a:lnTo>
                      <a:pt x="122" y="523"/>
                    </a:lnTo>
                    <a:lnTo>
                      <a:pt x="111" y="522"/>
                    </a:lnTo>
                    <a:lnTo>
                      <a:pt x="98" y="521"/>
                    </a:lnTo>
                    <a:lnTo>
                      <a:pt x="87" y="520"/>
                    </a:lnTo>
                    <a:lnTo>
                      <a:pt x="80" y="518"/>
                    </a:lnTo>
                    <a:lnTo>
                      <a:pt x="74" y="518"/>
                    </a:lnTo>
                    <a:lnTo>
                      <a:pt x="67" y="517"/>
                    </a:lnTo>
                    <a:lnTo>
                      <a:pt x="62" y="517"/>
                    </a:lnTo>
                    <a:lnTo>
                      <a:pt x="55" y="516"/>
                    </a:lnTo>
                    <a:lnTo>
                      <a:pt x="48" y="516"/>
                    </a:lnTo>
                    <a:lnTo>
                      <a:pt x="42" y="515"/>
                    </a:lnTo>
                    <a:lnTo>
                      <a:pt x="35" y="515"/>
                    </a:lnTo>
                    <a:lnTo>
                      <a:pt x="47" y="500"/>
                    </a:lnTo>
                    <a:lnTo>
                      <a:pt x="58" y="485"/>
                    </a:lnTo>
                    <a:lnTo>
                      <a:pt x="68" y="469"/>
                    </a:lnTo>
                    <a:lnTo>
                      <a:pt x="79" y="453"/>
                    </a:lnTo>
                    <a:lnTo>
                      <a:pt x="89" y="438"/>
                    </a:lnTo>
                    <a:lnTo>
                      <a:pt x="98" y="420"/>
                    </a:lnTo>
                    <a:lnTo>
                      <a:pt x="107" y="403"/>
                    </a:lnTo>
                    <a:lnTo>
                      <a:pt x="116" y="386"/>
                    </a:lnTo>
                    <a:lnTo>
                      <a:pt x="123" y="374"/>
                    </a:lnTo>
                    <a:lnTo>
                      <a:pt x="130" y="361"/>
                    </a:lnTo>
                    <a:lnTo>
                      <a:pt x="137" y="350"/>
                    </a:lnTo>
                    <a:lnTo>
                      <a:pt x="144" y="337"/>
                    </a:lnTo>
                    <a:lnTo>
                      <a:pt x="151" y="326"/>
                    </a:lnTo>
                    <a:lnTo>
                      <a:pt x="157" y="313"/>
                    </a:lnTo>
                    <a:lnTo>
                      <a:pt x="164" y="303"/>
                    </a:lnTo>
                    <a:lnTo>
                      <a:pt x="171" y="292"/>
                    </a:lnTo>
                    <a:lnTo>
                      <a:pt x="236" y="191"/>
                    </a:lnTo>
                    <a:lnTo>
                      <a:pt x="250" y="170"/>
                    </a:lnTo>
                    <a:lnTo>
                      <a:pt x="265" y="148"/>
                    </a:lnTo>
                    <a:lnTo>
                      <a:pt x="278" y="125"/>
                    </a:lnTo>
                    <a:lnTo>
                      <a:pt x="293" y="104"/>
                    </a:lnTo>
                    <a:lnTo>
                      <a:pt x="308" y="82"/>
                    </a:lnTo>
                    <a:lnTo>
                      <a:pt x="324" y="61"/>
                    </a:lnTo>
                    <a:lnTo>
                      <a:pt x="340" y="41"/>
                    </a:lnTo>
                    <a:lnTo>
                      <a:pt x="356" y="20"/>
                    </a:lnTo>
                    <a:lnTo>
                      <a:pt x="357" y="18"/>
                    </a:lnTo>
                    <a:lnTo>
                      <a:pt x="357" y="16"/>
                    </a:lnTo>
                    <a:lnTo>
                      <a:pt x="358" y="15"/>
                    </a:lnTo>
                    <a:lnTo>
                      <a:pt x="358" y="12"/>
                    </a:lnTo>
                    <a:lnTo>
                      <a:pt x="358" y="10"/>
                    </a:lnTo>
                    <a:lnTo>
                      <a:pt x="357" y="8"/>
                    </a:lnTo>
                    <a:lnTo>
                      <a:pt x="356" y="6"/>
                    </a:lnTo>
                    <a:lnTo>
                      <a:pt x="354" y="3"/>
                    </a:lnTo>
                    <a:lnTo>
                      <a:pt x="350" y="1"/>
                    </a:lnTo>
                    <a:lnTo>
                      <a:pt x="346" y="0"/>
                    </a:lnTo>
                    <a:lnTo>
                      <a:pt x="341" y="2"/>
                    </a:lnTo>
                    <a:lnTo>
                      <a:pt x="338" y="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p:cNvSpPr>
                <a:spLocks/>
              </p:cNvSpPr>
              <p:nvPr/>
            </p:nvSpPr>
            <p:spPr bwMode="auto">
              <a:xfrm>
                <a:off x="3898900" y="1169988"/>
                <a:ext cx="242888" cy="315913"/>
              </a:xfrm>
              <a:custGeom>
                <a:avLst/>
                <a:gdLst>
                  <a:gd name="T0" fmla="*/ 453 w 458"/>
                  <a:gd name="T1" fmla="*/ 592 h 599"/>
                  <a:gd name="T2" fmla="*/ 458 w 458"/>
                  <a:gd name="T3" fmla="*/ 584 h 599"/>
                  <a:gd name="T4" fmla="*/ 456 w 458"/>
                  <a:gd name="T5" fmla="*/ 575 h 599"/>
                  <a:gd name="T6" fmla="*/ 377 w 458"/>
                  <a:gd name="T7" fmla="*/ 481 h 599"/>
                  <a:gd name="T8" fmla="*/ 344 w 458"/>
                  <a:gd name="T9" fmla="*/ 440 h 599"/>
                  <a:gd name="T10" fmla="*/ 315 w 458"/>
                  <a:gd name="T11" fmla="*/ 395 h 599"/>
                  <a:gd name="T12" fmla="*/ 291 w 458"/>
                  <a:gd name="T13" fmla="*/ 357 h 599"/>
                  <a:gd name="T14" fmla="*/ 266 w 458"/>
                  <a:gd name="T15" fmla="*/ 321 h 599"/>
                  <a:gd name="T16" fmla="*/ 193 w 458"/>
                  <a:gd name="T17" fmla="*/ 214 h 599"/>
                  <a:gd name="T18" fmla="*/ 135 w 458"/>
                  <a:gd name="T19" fmla="*/ 110 h 599"/>
                  <a:gd name="T20" fmla="*/ 97 w 458"/>
                  <a:gd name="T21" fmla="*/ 52 h 599"/>
                  <a:gd name="T22" fmla="*/ 50 w 458"/>
                  <a:gd name="T23" fmla="*/ 2 h 599"/>
                  <a:gd name="T24" fmla="*/ 38 w 458"/>
                  <a:gd name="T25" fmla="*/ 1 h 599"/>
                  <a:gd name="T26" fmla="*/ 32 w 458"/>
                  <a:gd name="T27" fmla="*/ 8 h 599"/>
                  <a:gd name="T28" fmla="*/ 31 w 458"/>
                  <a:gd name="T29" fmla="*/ 13 h 599"/>
                  <a:gd name="T30" fmla="*/ 35 w 458"/>
                  <a:gd name="T31" fmla="*/ 20 h 599"/>
                  <a:gd name="T32" fmla="*/ 80 w 458"/>
                  <a:gd name="T33" fmla="*/ 67 h 599"/>
                  <a:gd name="T34" fmla="*/ 115 w 458"/>
                  <a:gd name="T35" fmla="*/ 123 h 599"/>
                  <a:gd name="T36" fmla="*/ 172 w 458"/>
                  <a:gd name="T37" fmla="*/ 226 h 599"/>
                  <a:gd name="T38" fmla="*/ 246 w 458"/>
                  <a:gd name="T39" fmla="*/ 334 h 599"/>
                  <a:gd name="T40" fmla="*/ 271 w 458"/>
                  <a:gd name="T41" fmla="*/ 370 h 599"/>
                  <a:gd name="T42" fmla="*/ 294 w 458"/>
                  <a:gd name="T43" fmla="*/ 407 h 599"/>
                  <a:gd name="T44" fmla="*/ 326 w 458"/>
                  <a:gd name="T45" fmla="*/ 453 h 599"/>
                  <a:gd name="T46" fmla="*/ 360 w 458"/>
                  <a:gd name="T47" fmla="*/ 497 h 599"/>
                  <a:gd name="T48" fmla="*/ 384 w 458"/>
                  <a:gd name="T49" fmla="*/ 525 h 599"/>
                  <a:gd name="T50" fmla="*/ 396 w 458"/>
                  <a:gd name="T51" fmla="*/ 540 h 599"/>
                  <a:gd name="T52" fmla="*/ 415 w 458"/>
                  <a:gd name="T53" fmla="*/ 563 h 599"/>
                  <a:gd name="T54" fmla="*/ 403 w 458"/>
                  <a:gd name="T55" fmla="*/ 571 h 599"/>
                  <a:gd name="T56" fmla="*/ 376 w 458"/>
                  <a:gd name="T57" fmla="*/ 568 h 599"/>
                  <a:gd name="T58" fmla="*/ 349 w 458"/>
                  <a:gd name="T59" fmla="*/ 567 h 599"/>
                  <a:gd name="T60" fmla="*/ 187 w 458"/>
                  <a:gd name="T61" fmla="*/ 559 h 599"/>
                  <a:gd name="T62" fmla="*/ 149 w 458"/>
                  <a:gd name="T63" fmla="*/ 557 h 599"/>
                  <a:gd name="T64" fmla="*/ 111 w 458"/>
                  <a:gd name="T65" fmla="*/ 557 h 599"/>
                  <a:gd name="T66" fmla="*/ 73 w 458"/>
                  <a:gd name="T67" fmla="*/ 559 h 599"/>
                  <a:gd name="T68" fmla="*/ 39 w 458"/>
                  <a:gd name="T69" fmla="*/ 565 h 599"/>
                  <a:gd name="T70" fmla="*/ 7 w 458"/>
                  <a:gd name="T71" fmla="*/ 576 h 599"/>
                  <a:gd name="T72" fmla="*/ 0 w 458"/>
                  <a:gd name="T73" fmla="*/ 588 h 599"/>
                  <a:gd name="T74" fmla="*/ 8 w 458"/>
                  <a:gd name="T75" fmla="*/ 598 h 599"/>
                  <a:gd name="T76" fmla="*/ 35 w 458"/>
                  <a:gd name="T77" fmla="*/ 591 h 599"/>
                  <a:gd name="T78" fmla="*/ 101 w 458"/>
                  <a:gd name="T79" fmla="*/ 581 h 599"/>
                  <a:gd name="T80" fmla="*/ 173 w 458"/>
                  <a:gd name="T81" fmla="*/ 583 h 599"/>
                  <a:gd name="T82" fmla="*/ 348 w 458"/>
                  <a:gd name="T83" fmla="*/ 591 h 599"/>
                  <a:gd name="T84" fmla="*/ 384 w 458"/>
                  <a:gd name="T85" fmla="*/ 593 h 599"/>
                  <a:gd name="T86" fmla="*/ 422 w 458"/>
                  <a:gd name="T87" fmla="*/ 595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58" h="599">
                    <a:moveTo>
                      <a:pt x="447" y="595"/>
                    </a:moveTo>
                    <a:lnTo>
                      <a:pt x="450" y="595"/>
                    </a:lnTo>
                    <a:lnTo>
                      <a:pt x="453" y="592"/>
                    </a:lnTo>
                    <a:lnTo>
                      <a:pt x="455" y="591"/>
                    </a:lnTo>
                    <a:lnTo>
                      <a:pt x="457" y="588"/>
                    </a:lnTo>
                    <a:lnTo>
                      <a:pt x="458" y="584"/>
                    </a:lnTo>
                    <a:lnTo>
                      <a:pt x="458" y="581"/>
                    </a:lnTo>
                    <a:lnTo>
                      <a:pt x="457" y="577"/>
                    </a:lnTo>
                    <a:lnTo>
                      <a:pt x="456" y="575"/>
                    </a:lnTo>
                    <a:lnTo>
                      <a:pt x="401" y="508"/>
                    </a:lnTo>
                    <a:lnTo>
                      <a:pt x="390" y="494"/>
                    </a:lnTo>
                    <a:lnTo>
                      <a:pt x="377" y="481"/>
                    </a:lnTo>
                    <a:lnTo>
                      <a:pt x="366" y="467"/>
                    </a:lnTo>
                    <a:lnTo>
                      <a:pt x="356" y="453"/>
                    </a:lnTo>
                    <a:lnTo>
                      <a:pt x="344" y="440"/>
                    </a:lnTo>
                    <a:lnTo>
                      <a:pt x="334" y="425"/>
                    </a:lnTo>
                    <a:lnTo>
                      <a:pt x="324" y="410"/>
                    </a:lnTo>
                    <a:lnTo>
                      <a:pt x="315" y="395"/>
                    </a:lnTo>
                    <a:lnTo>
                      <a:pt x="307" y="383"/>
                    </a:lnTo>
                    <a:lnTo>
                      <a:pt x="299" y="370"/>
                    </a:lnTo>
                    <a:lnTo>
                      <a:pt x="291" y="357"/>
                    </a:lnTo>
                    <a:lnTo>
                      <a:pt x="283" y="345"/>
                    </a:lnTo>
                    <a:lnTo>
                      <a:pt x="274" y="332"/>
                    </a:lnTo>
                    <a:lnTo>
                      <a:pt x="266" y="321"/>
                    </a:lnTo>
                    <a:lnTo>
                      <a:pt x="257" y="308"/>
                    </a:lnTo>
                    <a:lnTo>
                      <a:pt x="249" y="297"/>
                    </a:lnTo>
                    <a:lnTo>
                      <a:pt x="193" y="214"/>
                    </a:lnTo>
                    <a:lnTo>
                      <a:pt x="157" y="151"/>
                    </a:lnTo>
                    <a:lnTo>
                      <a:pt x="146" y="131"/>
                    </a:lnTo>
                    <a:lnTo>
                      <a:pt x="135" y="110"/>
                    </a:lnTo>
                    <a:lnTo>
                      <a:pt x="123" y="90"/>
                    </a:lnTo>
                    <a:lnTo>
                      <a:pt x="111" y="70"/>
                    </a:lnTo>
                    <a:lnTo>
                      <a:pt x="97" y="52"/>
                    </a:lnTo>
                    <a:lnTo>
                      <a:pt x="83" y="34"/>
                    </a:lnTo>
                    <a:lnTo>
                      <a:pt x="67" y="17"/>
                    </a:lnTo>
                    <a:lnTo>
                      <a:pt x="50" y="2"/>
                    </a:lnTo>
                    <a:lnTo>
                      <a:pt x="47" y="0"/>
                    </a:lnTo>
                    <a:lnTo>
                      <a:pt x="42" y="0"/>
                    </a:lnTo>
                    <a:lnTo>
                      <a:pt x="38" y="1"/>
                    </a:lnTo>
                    <a:lnTo>
                      <a:pt x="34" y="4"/>
                    </a:lnTo>
                    <a:lnTo>
                      <a:pt x="33" y="5"/>
                    </a:lnTo>
                    <a:lnTo>
                      <a:pt x="32" y="8"/>
                    </a:lnTo>
                    <a:lnTo>
                      <a:pt x="31" y="9"/>
                    </a:lnTo>
                    <a:lnTo>
                      <a:pt x="31" y="11"/>
                    </a:lnTo>
                    <a:lnTo>
                      <a:pt x="31" y="13"/>
                    </a:lnTo>
                    <a:lnTo>
                      <a:pt x="32" y="16"/>
                    </a:lnTo>
                    <a:lnTo>
                      <a:pt x="34" y="18"/>
                    </a:lnTo>
                    <a:lnTo>
                      <a:pt x="35" y="20"/>
                    </a:lnTo>
                    <a:lnTo>
                      <a:pt x="51" y="34"/>
                    </a:lnTo>
                    <a:lnTo>
                      <a:pt x="66" y="50"/>
                    </a:lnTo>
                    <a:lnTo>
                      <a:pt x="80" y="67"/>
                    </a:lnTo>
                    <a:lnTo>
                      <a:pt x="92" y="85"/>
                    </a:lnTo>
                    <a:lnTo>
                      <a:pt x="104" y="103"/>
                    </a:lnTo>
                    <a:lnTo>
                      <a:pt x="115" y="123"/>
                    </a:lnTo>
                    <a:lnTo>
                      <a:pt x="127" y="143"/>
                    </a:lnTo>
                    <a:lnTo>
                      <a:pt x="137" y="163"/>
                    </a:lnTo>
                    <a:lnTo>
                      <a:pt x="172" y="226"/>
                    </a:lnTo>
                    <a:lnTo>
                      <a:pt x="229" y="311"/>
                    </a:lnTo>
                    <a:lnTo>
                      <a:pt x="237" y="322"/>
                    </a:lnTo>
                    <a:lnTo>
                      <a:pt x="246" y="334"/>
                    </a:lnTo>
                    <a:lnTo>
                      <a:pt x="254" y="346"/>
                    </a:lnTo>
                    <a:lnTo>
                      <a:pt x="263" y="357"/>
                    </a:lnTo>
                    <a:lnTo>
                      <a:pt x="271" y="370"/>
                    </a:lnTo>
                    <a:lnTo>
                      <a:pt x="279" y="381"/>
                    </a:lnTo>
                    <a:lnTo>
                      <a:pt x="286" y="394"/>
                    </a:lnTo>
                    <a:lnTo>
                      <a:pt x="294" y="407"/>
                    </a:lnTo>
                    <a:lnTo>
                      <a:pt x="304" y="422"/>
                    </a:lnTo>
                    <a:lnTo>
                      <a:pt x="315" y="438"/>
                    </a:lnTo>
                    <a:lnTo>
                      <a:pt x="326" y="453"/>
                    </a:lnTo>
                    <a:lnTo>
                      <a:pt x="338" y="468"/>
                    </a:lnTo>
                    <a:lnTo>
                      <a:pt x="349" y="483"/>
                    </a:lnTo>
                    <a:lnTo>
                      <a:pt x="360" y="497"/>
                    </a:lnTo>
                    <a:lnTo>
                      <a:pt x="372" y="510"/>
                    </a:lnTo>
                    <a:lnTo>
                      <a:pt x="383" y="524"/>
                    </a:lnTo>
                    <a:lnTo>
                      <a:pt x="384" y="525"/>
                    </a:lnTo>
                    <a:lnTo>
                      <a:pt x="387" y="528"/>
                    </a:lnTo>
                    <a:lnTo>
                      <a:pt x="391" y="533"/>
                    </a:lnTo>
                    <a:lnTo>
                      <a:pt x="396" y="540"/>
                    </a:lnTo>
                    <a:lnTo>
                      <a:pt x="401" y="548"/>
                    </a:lnTo>
                    <a:lnTo>
                      <a:pt x="408" y="555"/>
                    </a:lnTo>
                    <a:lnTo>
                      <a:pt x="415" y="563"/>
                    </a:lnTo>
                    <a:lnTo>
                      <a:pt x="421" y="571"/>
                    </a:lnTo>
                    <a:lnTo>
                      <a:pt x="412" y="571"/>
                    </a:lnTo>
                    <a:lnTo>
                      <a:pt x="403" y="571"/>
                    </a:lnTo>
                    <a:lnTo>
                      <a:pt x="393" y="569"/>
                    </a:lnTo>
                    <a:lnTo>
                      <a:pt x="385" y="569"/>
                    </a:lnTo>
                    <a:lnTo>
                      <a:pt x="376" y="568"/>
                    </a:lnTo>
                    <a:lnTo>
                      <a:pt x="367" y="568"/>
                    </a:lnTo>
                    <a:lnTo>
                      <a:pt x="358" y="567"/>
                    </a:lnTo>
                    <a:lnTo>
                      <a:pt x="349" y="567"/>
                    </a:lnTo>
                    <a:lnTo>
                      <a:pt x="267" y="564"/>
                    </a:lnTo>
                    <a:lnTo>
                      <a:pt x="200" y="560"/>
                    </a:lnTo>
                    <a:lnTo>
                      <a:pt x="187" y="559"/>
                    </a:lnTo>
                    <a:lnTo>
                      <a:pt x="174" y="559"/>
                    </a:lnTo>
                    <a:lnTo>
                      <a:pt x="162" y="558"/>
                    </a:lnTo>
                    <a:lnTo>
                      <a:pt x="149" y="557"/>
                    </a:lnTo>
                    <a:lnTo>
                      <a:pt x="136" y="557"/>
                    </a:lnTo>
                    <a:lnTo>
                      <a:pt x="123" y="557"/>
                    </a:lnTo>
                    <a:lnTo>
                      <a:pt x="111" y="557"/>
                    </a:lnTo>
                    <a:lnTo>
                      <a:pt x="98" y="557"/>
                    </a:lnTo>
                    <a:lnTo>
                      <a:pt x="85" y="558"/>
                    </a:lnTo>
                    <a:lnTo>
                      <a:pt x="73" y="559"/>
                    </a:lnTo>
                    <a:lnTo>
                      <a:pt x="62" y="560"/>
                    </a:lnTo>
                    <a:lnTo>
                      <a:pt x="50" y="563"/>
                    </a:lnTo>
                    <a:lnTo>
                      <a:pt x="39" y="565"/>
                    </a:lnTo>
                    <a:lnTo>
                      <a:pt x="27" y="568"/>
                    </a:lnTo>
                    <a:lnTo>
                      <a:pt x="17" y="572"/>
                    </a:lnTo>
                    <a:lnTo>
                      <a:pt x="7" y="576"/>
                    </a:lnTo>
                    <a:lnTo>
                      <a:pt x="3" y="579"/>
                    </a:lnTo>
                    <a:lnTo>
                      <a:pt x="1" y="582"/>
                    </a:lnTo>
                    <a:lnTo>
                      <a:pt x="0" y="588"/>
                    </a:lnTo>
                    <a:lnTo>
                      <a:pt x="1" y="592"/>
                    </a:lnTo>
                    <a:lnTo>
                      <a:pt x="3" y="596"/>
                    </a:lnTo>
                    <a:lnTo>
                      <a:pt x="8" y="598"/>
                    </a:lnTo>
                    <a:lnTo>
                      <a:pt x="12" y="599"/>
                    </a:lnTo>
                    <a:lnTo>
                      <a:pt x="17" y="598"/>
                    </a:lnTo>
                    <a:lnTo>
                      <a:pt x="35" y="591"/>
                    </a:lnTo>
                    <a:lnTo>
                      <a:pt x="56" y="585"/>
                    </a:lnTo>
                    <a:lnTo>
                      <a:pt x="79" y="582"/>
                    </a:lnTo>
                    <a:lnTo>
                      <a:pt x="101" y="581"/>
                    </a:lnTo>
                    <a:lnTo>
                      <a:pt x="125" y="581"/>
                    </a:lnTo>
                    <a:lnTo>
                      <a:pt x="149" y="581"/>
                    </a:lnTo>
                    <a:lnTo>
                      <a:pt x="173" y="583"/>
                    </a:lnTo>
                    <a:lnTo>
                      <a:pt x="197" y="584"/>
                    </a:lnTo>
                    <a:lnTo>
                      <a:pt x="267" y="587"/>
                    </a:lnTo>
                    <a:lnTo>
                      <a:pt x="348" y="591"/>
                    </a:lnTo>
                    <a:lnTo>
                      <a:pt x="360" y="592"/>
                    </a:lnTo>
                    <a:lnTo>
                      <a:pt x="372" y="592"/>
                    </a:lnTo>
                    <a:lnTo>
                      <a:pt x="384" y="593"/>
                    </a:lnTo>
                    <a:lnTo>
                      <a:pt x="397" y="595"/>
                    </a:lnTo>
                    <a:lnTo>
                      <a:pt x="409" y="595"/>
                    </a:lnTo>
                    <a:lnTo>
                      <a:pt x="422" y="595"/>
                    </a:lnTo>
                    <a:lnTo>
                      <a:pt x="435" y="595"/>
                    </a:lnTo>
                    <a:lnTo>
                      <a:pt x="447" y="59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p:cNvSpPr>
                <a:spLocks/>
              </p:cNvSpPr>
              <p:nvPr/>
            </p:nvSpPr>
            <p:spPr bwMode="auto">
              <a:xfrm>
                <a:off x="3878263" y="1071563"/>
                <a:ext cx="160338" cy="436563"/>
              </a:xfrm>
              <a:custGeom>
                <a:avLst/>
                <a:gdLst>
                  <a:gd name="T0" fmla="*/ 0 w 305"/>
                  <a:gd name="T1" fmla="*/ 35 h 825"/>
                  <a:gd name="T2" fmla="*/ 1 w 305"/>
                  <a:gd name="T3" fmla="*/ 40 h 825"/>
                  <a:gd name="T4" fmla="*/ 11 w 305"/>
                  <a:gd name="T5" fmla="*/ 47 h 825"/>
                  <a:gd name="T6" fmla="*/ 25 w 305"/>
                  <a:gd name="T7" fmla="*/ 48 h 825"/>
                  <a:gd name="T8" fmla="*/ 33 w 305"/>
                  <a:gd name="T9" fmla="*/ 129 h 825"/>
                  <a:gd name="T10" fmla="*/ 34 w 305"/>
                  <a:gd name="T11" fmla="*/ 301 h 825"/>
                  <a:gd name="T12" fmla="*/ 38 w 305"/>
                  <a:gd name="T13" fmla="*/ 447 h 825"/>
                  <a:gd name="T14" fmla="*/ 31 w 305"/>
                  <a:gd name="T15" fmla="*/ 563 h 825"/>
                  <a:gd name="T16" fmla="*/ 15 w 305"/>
                  <a:gd name="T17" fmla="*/ 678 h 825"/>
                  <a:gd name="T18" fmla="*/ 5 w 305"/>
                  <a:gd name="T19" fmla="*/ 814 h 825"/>
                  <a:gd name="T20" fmla="*/ 13 w 305"/>
                  <a:gd name="T21" fmla="*/ 824 h 825"/>
                  <a:gd name="T22" fmla="*/ 25 w 305"/>
                  <a:gd name="T23" fmla="*/ 822 h 825"/>
                  <a:gd name="T24" fmla="*/ 30 w 305"/>
                  <a:gd name="T25" fmla="*/ 768 h 825"/>
                  <a:gd name="T26" fmla="*/ 45 w 305"/>
                  <a:gd name="T27" fmla="*/ 637 h 825"/>
                  <a:gd name="T28" fmla="*/ 58 w 305"/>
                  <a:gd name="T29" fmla="*/ 530 h 825"/>
                  <a:gd name="T30" fmla="*/ 62 w 305"/>
                  <a:gd name="T31" fmla="*/ 400 h 825"/>
                  <a:gd name="T32" fmla="*/ 57 w 305"/>
                  <a:gd name="T33" fmla="*/ 217 h 825"/>
                  <a:gd name="T34" fmla="*/ 55 w 305"/>
                  <a:gd name="T35" fmla="*/ 87 h 825"/>
                  <a:gd name="T36" fmla="*/ 74 w 305"/>
                  <a:gd name="T37" fmla="*/ 53 h 825"/>
                  <a:gd name="T38" fmla="*/ 106 w 305"/>
                  <a:gd name="T39" fmla="*/ 58 h 825"/>
                  <a:gd name="T40" fmla="*/ 139 w 305"/>
                  <a:gd name="T41" fmla="*/ 64 h 825"/>
                  <a:gd name="T42" fmla="*/ 173 w 305"/>
                  <a:gd name="T43" fmla="*/ 69 h 825"/>
                  <a:gd name="T44" fmla="*/ 208 w 305"/>
                  <a:gd name="T45" fmla="*/ 74 h 825"/>
                  <a:gd name="T46" fmla="*/ 225 w 305"/>
                  <a:gd name="T47" fmla="*/ 78 h 825"/>
                  <a:gd name="T48" fmla="*/ 206 w 305"/>
                  <a:gd name="T49" fmla="*/ 80 h 825"/>
                  <a:gd name="T50" fmla="*/ 187 w 305"/>
                  <a:gd name="T51" fmla="*/ 82 h 825"/>
                  <a:gd name="T52" fmla="*/ 155 w 305"/>
                  <a:gd name="T53" fmla="*/ 84 h 825"/>
                  <a:gd name="T54" fmla="*/ 119 w 305"/>
                  <a:gd name="T55" fmla="*/ 90 h 825"/>
                  <a:gd name="T56" fmla="*/ 86 w 305"/>
                  <a:gd name="T57" fmla="*/ 102 h 825"/>
                  <a:gd name="T58" fmla="*/ 80 w 305"/>
                  <a:gd name="T59" fmla="*/ 108 h 825"/>
                  <a:gd name="T60" fmla="*/ 80 w 305"/>
                  <a:gd name="T61" fmla="*/ 114 h 825"/>
                  <a:gd name="T62" fmla="*/ 83 w 305"/>
                  <a:gd name="T63" fmla="*/ 121 h 825"/>
                  <a:gd name="T64" fmla="*/ 96 w 305"/>
                  <a:gd name="T65" fmla="*/ 122 h 825"/>
                  <a:gd name="T66" fmla="*/ 125 w 305"/>
                  <a:gd name="T67" fmla="*/ 113 h 825"/>
                  <a:gd name="T68" fmla="*/ 157 w 305"/>
                  <a:gd name="T69" fmla="*/ 108 h 825"/>
                  <a:gd name="T70" fmla="*/ 196 w 305"/>
                  <a:gd name="T71" fmla="*/ 105 h 825"/>
                  <a:gd name="T72" fmla="*/ 242 w 305"/>
                  <a:gd name="T73" fmla="*/ 99 h 825"/>
                  <a:gd name="T74" fmla="*/ 285 w 305"/>
                  <a:gd name="T75" fmla="*/ 86 h 825"/>
                  <a:gd name="T76" fmla="*/ 303 w 305"/>
                  <a:gd name="T77" fmla="*/ 73 h 825"/>
                  <a:gd name="T78" fmla="*/ 303 w 305"/>
                  <a:gd name="T79" fmla="*/ 62 h 825"/>
                  <a:gd name="T80" fmla="*/ 293 w 305"/>
                  <a:gd name="T81" fmla="*/ 57 h 825"/>
                  <a:gd name="T82" fmla="*/ 236 w 305"/>
                  <a:gd name="T83" fmla="*/ 54 h 825"/>
                  <a:gd name="T84" fmla="*/ 179 w 305"/>
                  <a:gd name="T85" fmla="*/ 46 h 825"/>
                  <a:gd name="T86" fmla="*/ 131 w 305"/>
                  <a:gd name="T87" fmla="*/ 38 h 825"/>
                  <a:gd name="T88" fmla="*/ 97 w 305"/>
                  <a:gd name="T89" fmla="*/ 32 h 825"/>
                  <a:gd name="T90" fmla="*/ 63 w 305"/>
                  <a:gd name="T91" fmla="*/ 27 h 825"/>
                  <a:gd name="T92" fmla="*/ 50 w 305"/>
                  <a:gd name="T93" fmla="*/ 17 h 825"/>
                  <a:gd name="T94" fmla="*/ 46 w 305"/>
                  <a:gd name="T95" fmla="*/ 5 h 825"/>
                  <a:gd name="T96" fmla="*/ 33 w 305"/>
                  <a:gd name="T97" fmla="*/ 1 h 825"/>
                  <a:gd name="T98" fmla="*/ 25 w 305"/>
                  <a:gd name="T99" fmla="*/ 10 h 825"/>
                  <a:gd name="T100" fmla="*/ 26 w 305"/>
                  <a:gd name="T101" fmla="*/ 20 h 825"/>
                  <a:gd name="T102" fmla="*/ 23 w 305"/>
                  <a:gd name="T103" fmla="*/ 24 h 825"/>
                  <a:gd name="T104" fmla="*/ 11 w 305"/>
                  <a:gd name="T105" fmla="*/ 24 h 825"/>
                  <a:gd name="T106" fmla="*/ 1 w 305"/>
                  <a:gd name="T107" fmla="*/ 31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5" h="825">
                    <a:moveTo>
                      <a:pt x="0" y="35"/>
                    </a:moveTo>
                    <a:lnTo>
                      <a:pt x="0" y="35"/>
                    </a:lnTo>
                    <a:lnTo>
                      <a:pt x="0" y="35"/>
                    </a:lnTo>
                    <a:lnTo>
                      <a:pt x="0" y="35"/>
                    </a:lnTo>
                    <a:lnTo>
                      <a:pt x="0" y="35"/>
                    </a:lnTo>
                    <a:lnTo>
                      <a:pt x="1" y="40"/>
                    </a:lnTo>
                    <a:lnTo>
                      <a:pt x="3" y="43"/>
                    </a:lnTo>
                    <a:lnTo>
                      <a:pt x="7" y="46"/>
                    </a:lnTo>
                    <a:lnTo>
                      <a:pt x="11" y="47"/>
                    </a:lnTo>
                    <a:lnTo>
                      <a:pt x="16" y="48"/>
                    </a:lnTo>
                    <a:lnTo>
                      <a:pt x="21" y="48"/>
                    </a:lnTo>
                    <a:lnTo>
                      <a:pt x="25" y="48"/>
                    </a:lnTo>
                    <a:lnTo>
                      <a:pt x="30" y="48"/>
                    </a:lnTo>
                    <a:lnTo>
                      <a:pt x="32" y="86"/>
                    </a:lnTo>
                    <a:lnTo>
                      <a:pt x="33" y="129"/>
                    </a:lnTo>
                    <a:lnTo>
                      <a:pt x="33" y="173"/>
                    </a:lnTo>
                    <a:lnTo>
                      <a:pt x="33" y="217"/>
                    </a:lnTo>
                    <a:lnTo>
                      <a:pt x="34" y="301"/>
                    </a:lnTo>
                    <a:lnTo>
                      <a:pt x="37" y="352"/>
                    </a:lnTo>
                    <a:lnTo>
                      <a:pt x="38" y="400"/>
                    </a:lnTo>
                    <a:lnTo>
                      <a:pt x="38" y="447"/>
                    </a:lnTo>
                    <a:lnTo>
                      <a:pt x="37" y="492"/>
                    </a:lnTo>
                    <a:lnTo>
                      <a:pt x="34" y="528"/>
                    </a:lnTo>
                    <a:lnTo>
                      <a:pt x="31" y="563"/>
                    </a:lnTo>
                    <a:lnTo>
                      <a:pt x="25" y="598"/>
                    </a:lnTo>
                    <a:lnTo>
                      <a:pt x="21" y="634"/>
                    </a:lnTo>
                    <a:lnTo>
                      <a:pt x="15" y="678"/>
                    </a:lnTo>
                    <a:lnTo>
                      <a:pt x="9" y="723"/>
                    </a:lnTo>
                    <a:lnTo>
                      <a:pt x="6" y="768"/>
                    </a:lnTo>
                    <a:lnTo>
                      <a:pt x="5" y="814"/>
                    </a:lnTo>
                    <a:lnTo>
                      <a:pt x="6" y="818"/>
                    </a:lnTo>
                    <a:lnTo>
                      <a:pt x="8" y="822"/>
                    </a:lnTo>
                    <a:lnTo>
                      <a:pt x="13" y="824"/>
                    </a:lnTo>
                    <a:lnTo>
                      <a:pt x="17" y="825"/>
                    </a:lnTo>
                    <a:lnTo>
                      <a:pt x="22" y="824"/>
                    </a:lnTo>
                    <a:lnTo>
                      <a:pt x="25" y="822"/>
                    </a:lnTo>
                    <a:lnTo>
                      <a:pt x="27" y="818"/>
                    </a:lnTo>
                    <a:lnTo>
                      <a:pt x="29" y="814"/>
                    </a:lnTo>
                    <a:lnTo>
                      <a:pt x="30" y="768"/>
                    </a:lnTo>
                    <a:lnTo>
                      <a:pt x="33" y="724"/>
                    </a:lnTo>
                    <a:lnTo>
                      <a:pt x="39" y="681"/>
                    </a:lnTo>
                    <a:lnTo>
                      <a:pt x="45" y="637"/>
                    </a:lnTo>
                    <a:lnTo>
                      <a:pt x="49" y="602"/>
                    </a:lnTo>
                    <a:lnTo>
                      <a:pt x="55" y="567"/>
                    </a:lnTo>
                    <a:lnTo>
                      <a:pt x="58" y="530"/>
                    </a:lnTo>
                    <a:lnTo>
                      <a:pt x="60" y="494"/>
                    </a:lnTo>
                    <a:lnTo>
                      <a:pt x="62" y="448"/>
                    </a:lnTo>
                    <a:lnTo>
                      <a:pt x="62" y="400"/>
                    </a:lnTo>
                    <a:lnTo>
                      <a:pt x="60" y="351"/>
                    </a:lnTo>
                    <a:lnTo>
                      <a:pt x="58" y="300"/>
                    </a:lnTo>
                    <a:lnTo>
                      <a:pt x="57" y="217"/>
                    </a:lnTo>
                    <a:lnTo>
                      <a:pt x="57" y="173"/>
                    </a:lnTo>
                    <a:lnTo>
                      <a:pt x="56" y="129"/>
                    </a:lnTo>
                    <a:lnTo>
                      <a:pt x="55" y="87"/>
                    </a:lnTo>
                    <a:lnTo>
                      <a:pt x="54" y="50"/>
                    </a:lnTo>
                    <a:lnTo>
                      <a:pt x="64" y="51"/>
                    </a:lnTo>
                    <a:lnTo>
                      <a:pt x="74" y="53"/>
                    </a:lnTo>
                    <a:lnTo>
                      <a:pt x="84" y="55"/>
                    </a:lnTo>
                    <a:lnTo>
                      <a:pt x="96" y="56"/>
                    </a:lnTo>
                    <a:lnTo>
                      <a:pt x="106" y="58"/>
                    </a:lnTo>
                    <a:lnTo>
                      <a:pt x="118" y="59"/>
                    </a:lnTo>
                    <a:lnTo>
                      <a:pt x="128" y="62"/>
                    </a:lnTo>
                    <a:lnTo>
                      <a:pt x="139" y="64"/>
                    </a:lnTo>
                    <a:lnTo>
                      <a:pt x="151" y="65"/>
                    </a:lnTo>
                    <a:lnTo>
                      <a:pt x="162" y="67"/>
                    </a:lnTo>
                    <a:lnTo>
                      <a:pt x="173" y="69"/>
                    </a:lnTo>
                    <a:lnTo>
                      <a:pt x="185" y="71"/>
                    </a:lnTo>
                    <a:lnTo>
                      <a:pt x="196" y="72"/>
                    </a:lnTo>
                    <a:lnTo>
                      <a:pt x="208" y="74"/>
                    </a:lnTo>
                    <a:lnTo>
                      <a:pt x="220" y="75"/>
                    </a:lnTo>
                    <a:lnTo>
                      <a:pt x="232" y="76"/>
                    </a:lnTo>
                    <a:lnTo>
                      <a:pt x="225" y="78"/>
                    </a:lnTo>
                    <a:lnTo>
                      <a:pt x="219" y="78"/>
                    </a:lnTo>
                    <a:lnTo>
                      <a:pt x="212" y="79"/>
                    </a:lnTo>
                    <a:lnTo>
                      <a:pt x="206" y="80"/>
                    </a:lnTo>
                    <a:lnTo>
                      <a:pt x="200" y="81"/>
                    </a:lnTo>
                    <a:lnTo>
                      <a:pt x="193" y="81"/>
                    </a:lnTo>
                    <a:lnTo>
                      <a:pt x="187" y="82"/>
                    </a:lnTo>
                    <a:lnTo>
                      <a:pt x="180" y="82"/>
                    </a:lnTo>
                    <a:lnTo>
                      <a:pt x="168" y="83"/>
                    </a:lnTo>
                    <a:lnTo>
                      <a:pt x="155" y="84"/>
                    </a:lnTo>
                    <a:lnTo>
                      <a:pt x="143" y="87"/>
                    </a:lnTo>
                    <a:lnTo>
                      <a:pt x="130" y="88"/>
                    </a:lnTo>
                    <a:lnTo>
                      <a:pt x="119" y="90"/>
                    </a:lnTo>
                    <a:lnTo>
                      <a:pt x="107" y="94"/>
                    </a:lnTo>
                    <a:lnTo>
                      <a:pt x="96" y="97"/>
                    </a:lnTo>
                    <a:lnTo>
                      <a:pt x="86" y="102"/>
                    </a:lnTo>
                    <a:lnTo>
                      <a:pt x="83" y="103"/>
                    </a:lnTo>
                    <a:lnTo>
                      <a:pt x="81" y="105"/>
                    </a:lnTo>
                    <a:lnTo>
                      <a:pt x="80" y="108"/>
                    </a:lnTo>
                    <a:lnTo>
                      <a:pt x="79" y="112"/>
                    </a:lnTo>
                    <a:lnTo>
                      <a:pt x="79" y="113"/>
                    </a:lnTo>
                    <a:lnTo>
                      <a:pt x="80" y="114"/>
                    </a:lnTo>
                    <a:lnTo>
                      <a:pt x="80" y="115"/>
                    </a:lnTo>
                    <a:lnTo>
                      <a:pt x="80" y="116"/>
                    </a:lnTo>
                    <a:lnTo>
                      <a:pt x="83" y="121"/>
                    </a:lnTo>
                    <a:lnTo>
                      <a:pt x="87" y="123"/>
                    </a:lnTo>
                    <a:lnTo>
                      <a:pt x="91" y="123"/>
                    </a:lnTo>
                    <a:lnTo>
                      <a:pt x="96" y="122"/>
                    </a:lnTo>
                    <a:lnTo>
                      <a:pt x="105" y="119"/>
                    </a:lnTo>
                    <a:lnTo>
                      <a:pt x="115" y="115"/>
                    </a:lnTo>
                    <a:lnTo>
                      <a:pt x="125" y="113"/>
                    </a:lnTo>
                    <a:lnTo>
                      <a:pt x="136" y="111"/>
                    </a:lnTo>
                    <a:lnTo>
                      <a:pt x="147" y="110"/>
                    </a:lnTo>
                    <a:lnTo>
                      <a:pt x="157" y="108"/>
                    </a:lnTo>
                    <a:lnTo>
                      <a:pt x="170" y="107"/>
                    </a:lnTo>
                    <a:lnTo>
                      <a:pt x="181" y="106"/>
                    </a:lnTo>
                    <a:lnTo>
                      <a:pt x="196" y="105"/>
                    </a:lnTo>
                    <a:lnTo>
                      <a:pt x="212" y="104"/>
                    </a:lnTo>
                    <a:lnTo>
                      <a:pt x="227" y="102"/>
                    </a:lnTo>
                    <a:lnTo>
                      <a:pt x="242" y="99"/>
                    </a:lnTo>
                    <a:lnTo>
                      <a:pt x="257" y="96"/>
                    </a:lnTo>
                    <a:lnTo>
                      <a:pt x="271" y="91"/>
                    </a:lnTo>
                    <a:lnTo>
                      <a:pt x="285" y="86"/>
                    </a:lnTo>
                    <a:lnTo>
                      <a:pt x="299" y="79"/>
                    </a:lnTo>
                    <a:lnTo>
                      <a:pt x="302" y="76"/>
                    </a:lnTo>
                    <a:lnTo>
                      <a:pt x="303" y="73"/>
                    </a:lnTo>
                    <a:lnTo>
                      <a:pt x="305" y="70"/>
                    </a:lnTo>
                    <a:lnTo>
                      <a:pt x="305" y="65"/>
                    </a:lnTo>
                    <a:lnTo>
                      <a:pt x="303" y="62"/>
                    </a:lnTo>
                    <a:lnTo>
                      <a:pt x="300" y="59"/>
                    </a:lnTo>
                    <a:lnTo>
                      <a:pt x="297" y="58"/>
                    </a:lnTo>
                    <a:lnTo>
                      <a:pt x="293" y="57"/>
                    </a:lnTo>
                    <a:lnTo>
                      <a:pt x="274" y="57"/>
                    </a:lnTo>
                    <a:lnTo>
                      <a:pt x="254" y="56"/>
                    </a:lnTo>
                    <a:lnTo>
                      <a:pt x="236" y="54"/>
                    </a:lnTo>
                    <a:lnTo>
                      <a:pt x="217" y="51"/>
                    </a:lnTo>
                    <a:lnTo>
                      <a:pt x="198" y="49"/>
                    </a:lnTo>
                    <a:lnTo>
                      <a:pt x="179" y="46"/>
                    </a:lnTo>
                    <a:lnTo>
                      <a:pt x="161" y="43"/>
                    </a:lnTo>
                    <a:lnTo>
                      <a:pt x="143" y="40"/>
                    </a:lnTo>
                    <a:lnTo>
                      <a:pt x="131" y="38"/>
                    </a:lnTo>
                    <a:lnTo>
                      <a:pt x="120" y="35"/>
                    </a:lnTo>
                    <a:lnTo>
                      <a:pt x="108" y="34"/>
                    </a:lnTo>
                    <a:lnTo>
                      <a:pt x="97" y="32"/>
                    </a:lnTo>
                    <a:lnTo>
                      <a:pt x="86" y="31"/>
                    </a:lnTo>
                    <a:lnTo>
                      <a:pt x="74" y="29"/>
                    </a:lnTo>
                    <a:lnTo>
                      <a:pt x="63" y="27"/>
                    </a:lnTo>
                    <a:lnTo>
                      <a:pt x="51" y="26"/>
                    </a:lnTo>
                    <a:lnTo>
                      <a:pt x="50" y="22"/>
                    </a:lnTo>
                    <a:lnTo>
                      <a:pt x="50" y="17"/>
                    </a:lnTo>
                    <a:lnTo>
                      <a:pt x="49" y="13"/>
                    </a:lnTo>
                    <a:lnTo>
                      <a:pt x="48" y="9"/>
                    </a:lnTo>
                    <a:lnTo>
                      <a:pt x="46" y="5"/>
                    </a:lnTo>
                    <a:lnTo>
                      <a:pt x="42" y="1"/>
                    </a:lnTo>
                    <a:lnTo>
                      <a:pt x="38" y="0"/>
                    </a:lnTo>
                    <a:lnTo>
                      <a:pt x="33" y="1"/>
                    </a:lnTo>
                    <a:lnTo>
                      <a:pt x="30" y="4"/>
                    </a:lnTo>
                    <a:lnTo>
                      <a:pt x="26" y="6"/>
                    </a:lnTo>
                    <a:lnTo>
                      <a:pt x="25" y="10"/>
                    </a:lnTo>
                    <a:lnTo>
                      <a:pt x="25" y="15"/>
                    </a:lnTo>
                    <a:lnTo>
                      <a:pt x="25" y="17"/>
                    </a:lnTo>
                    <a:lnTo>
                      <a:pt x="26" y="20"/>
                    </a:lnTo>
                    <a:lnTo>
                      <a:pt x="26" y="22"/>
                    </a:lnTo>
                    <a:lnTo>
                      <a:pt x="26" y="24"/>
                    </a:lnTo>
                    <a:lnTo>
                      <a:pt x="23" y="24"/>
                    </a:lnTo>
                    <a:lnTo>
                      <a:pt x="19" y="24"/>
                    </a:lnTo>
                    <a:lnTo>
                      <a:pt x="16" y="24"/>
                    </a:lnTo>
                    <a:lnTo>
                      <a:pt x="11" y="24"/>
                    </a:lnTo>
                    <a:lnTo>
                      <a:pt x="7" y="24"/>
                    </a:lnTo>
                    <a:lnTo>
                      <a:pt x="3" y="26"/>
                    </a:lnTo>
                    <a:lnTo>
                      <a:pt x="1" y="31"/>
                    </a:lnTo>
                    <a:lnTo>
                      <a:pt x="0" y="3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 name="Flowchart: Punched Tape 5"/>
            <p:cNvSpPr/>
            <p:nvPr/>
          </p:nvSpPr>
          <p:spPr>
            <a:xfrm>
              <a:off x="1981200" y="1595438"/>
              <a:ext cx="4671707" cy="99060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456 w 10000"/>
                <a:gd name="connsiteY1" fmla="*/ 3349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964"/>
                <a:gd name="connsiteX1" fmla="*/ 2456 w 10000"/>
                <a:gd name="connsiteY1" fmla="*/ 3349 h 10964"/>
                <a:gd name="connsiteX2" fmla="*/ 5000 w 10000"/>
                <a:gd name="connsiteY2" fmla="*/ 1000 h 10964"/>
                <a:gd name="connsiteX3" fmla="*/ 7500 w 10000"/>
                <a:gd name="connsiteY3" fmla="*/ 0 h 10964"/>
                <a:gd name="connsiteX4" fmla="*/ 10000 w 10000"/>
                <a:gd name="connsiteY4" fmla="*/ 1000 h 10964"/>
                <a:gd name="connsiteX5" fmla="*/ 10000 w 10000"/>
                <a:gd name="connsiteY5" fmla="*/ 9000 h 10964"/>
                <a:gd name="connsiteX6" fmla="*/ 7500 w 10000"/>
                <a:gd name="connsiteY6" fmla="*/ 8000 h 10964"/>
                <a:gd name="connsiteX7" fmla="*/ 5000 w 10000"/>
                <a:gd name="connsiteY7" fmla="*/ 9000 h 10964"/>
                <a:gd name="connsiteX8" fmla="*/ 2500 w 10000"/>
                <a:gd name="connsiteY8" fmla="*/ 10964 h 10964"/>
                <a:gd name="connsiteX9" fmla="*/ 0 w 10000"/>
                <a:gd name="connsiteY9" fmla="*/ 9000 h 10964"/>
                <a:gd name="connsiteX10" fmla="*/ 0 w 10000"/>
                <a:gd name="connsiteY10" fmla="*/ 1000 h 10964"/>
                <a:gd name="connsiteX0" fmla="*/ 0 w 10000"/>
                <a:gd name="connsiteY0" fmla="*/ 1000 h 10964"/>
                <a:gd name="connsiteX1" fmla="*/ 2456 w 10000"/>
                <a:gd name="connsiteY1" fmla="*/ 3349 h 10964"/>
                <a:gd name="connsiteX2" fmla="*/ 5000 w 10000"/>
                <a:gd name="connsiteY2" fmla="*/ 1000 h 10964"/>
                <a:gd name="connsiteX3" fmla="*/ 7500 w 10000"/>
                <a:gd name="connsiteY3" fmla="*/ 0 h 10964"/>
                <a:gd name="connsiteX4" fmla="*/ 10000 w 10000"/>
                <a:gd name="connsiteY4" fmla="*/ 1000 h 10964"/>
                <a:gd name="connsiteX5" fmla="*/ 10000 w 10000"/>
                <a:gd name="connsiteY5" fmla="*/ 9000 h 10964"/>
                <a:gd name="connsiteX6" fmla="*/ 7522 w 10000"/>
                <a:gd name="connsiteY6" fmla="*/ 7036 h 10964"/>
                <a:gd name="connsiteX7" fmla="*/ 5000 w 10000"/>
                <a:gd name="connsiteY7" fmla="*/ 9000 h 10964"/>
                <a:gd name="connsiteX8" fmla="*/ 2500 w 10000"/>
                <a:gd name="connsiteY8" fmla="*/ 10964 h 10964"/>
                <a:gd name="connsiteX9" fmla="*/ 0 w 10000"/>
                <a:gd name="connsiteY9" fmla="*/ 9000 h 10964"/>
                <a:gd name="connsiteX10" fmla="*/ 0 w 10000"/>
                <a:gd name="connsiteY10" fmla="*/ 1000 h 10964"/>
                <a:gd name="connsiteX0" fmla="*/ 0 w 10000"/>
                <a:gd name="connsiteY0" fmla="*/ 1867 h 11831"/>
                <a:gd name="connsiteX1" fmla="*/ 2456 w 10000"/>
                <a:gd name="connsiteY1" fmla="*/ 4216 h 11831"/>
                <a:gd name="connsiteX2" fmla="*/ 5000 w 10000"/>
                <a:gd name="connsiteY2" fmla="*/ 1867 h 11831"/>
                <a:gd name="connsiteX3" fmla="*/ 7500 w 10000"/>
                <a:gd name="connsiteY3" fmla="*/ 0 h 11831"/>
                <a:gd name="connsiteX4" fmla="*/ 10000 w 10000"/>
                <a:gd name="connsiteY4" fmla="*/ 1867 h 11831"/>
                <a:gd name="connsiteX5" fmla="*/ 10000 w 10000"/>
                <a:gd name="connsiteY5" fmla="*/ 9867 h 11831"/>
                <a:gd name="connsiteX6" fmla="*/ 7522 w 10000"/>
                <a:gd name="connsiteY6" fmla="*/ 7903 h 11831"/>
                <a:gd name="connsiteX7" fmla="*/ 5000 w 10000"/>
                <a:gd name="connsiteY7" fmla="*/ 9867 h 11831"/>
                <a:gd name="connsiteX8" fmla="*/ 2500 w 10000"/>
                <a:gd name="connsiteY8" fmla="*/ 11831 h 11831"/>
                <a:gd name="connsiteX9" fmla="*/ 0 w 10000"/>
                <a:gd name="connsiteY9" fmla="*/ 9867 h 11831"/>
                <a:gd name="connsiteX10" fmla="*/ 0 w 10000"/>
                <a:gd name="connsiteY10" fmla="*/ 1867 h 11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1831">
                  <a:moveTo>
                    <a:pt x="0" y="1867"/>
                  </a:moveTo>
                  <a:cubicBezTo>
                    <a:pt x="0" y="2419"/>
                    <a:pt x="1075" y="4216"/>
                    <a:pt x="2456" y="4216"/>
                  </a:cubicBezTo>
                  <a:cubicBezTo>
                    <a:pt x="3837" y="4216"/>
                    <a:pt x="4159" y="2570"/>
                    <a:pt x="5000" y="1867"/>
                  </a:cubicBezTo>
                  <a:cubicBezTo>
                    <a:pt x="5841" y="1164"/>
                    <a:pt x="6119" y="0"/>
                    <a:pt x="7500" y="0"/>
                  </a:cubicBezTo>
                  <a:cubicBezTo>
                    <a:pt x="8881" y="0"/>
                    <a:pt x="10000" y="1315"/>
                    <a:pt x="10000" y="1867"/>
                  </a:cubicBezTo>
                  <a:lnTo>
                    <a:pt x="10000" y="9867"/>
                  </a:lnTo>
                  <a:cubicBezTo>
                    <a:pt x="10000" y="9315"/>
                    <a:pt x="8903" y="7903"/>
                    <a:pt x="7522" y="7903"/>
                  </a:cubicBezTo>
                  <a:cubicBezTo>
                    <a:pt x="6141" y="7903"/>
                    <a:pt x="5837" y="9212"/>
                    <a:pt x="5000" y="9867"/>
                  </a:cubicBezTo>
                  <a:cubicBezTo>
                    <a:pt x="4163" y="10522"/>
                    <a:pt x="3881" y="11831"/>
                    <a:pt x="2500" y="11831"/>
                  </a:cubicBezTo>
                  <a:cubicBezTo>
                    <a:pt x="1119" y="11831"/>
                    <a:pt x="0" y="10419"/>
                    <a:pt x="0" y="9867"/>
                  </a:cubicBezTo>
                  <a:lnTo>
                    <a:pt x="0" y="1867"/>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981200" y="2071748"/>
              <a:ext cx="1600200" cy="400110"/>
            </a:xfrm>
            <a:prstGeom prst="rect">
              <a:avLst/>
            </a:prstGeom>
            <a:noFill/>
          </p:spPr>
          <p:txBody>
            <a:bodyPr wrap="square" rtlCol="0">
              <a:spAutoFit/>
            </a:bodyPr>
            <a:lstStyle/>
            <a:p>
              <a:r>
                <a:rPr lang="en-US" sz="2000" dirty="0" smtClean="0">
                  <a:solidFill>
                    <a:schemeClr val="bg1"/>
                  </a:solidFill>
                  <a:latin typeface="Caligula" pitchFamily="2" charset="0"/>
                </a:rPr>
                <a:t>Management</a:t>
              </a:r>
              <a:endParaRPr lang="en-US" sz="2000" dirty="0">
                <a:solidFill>
                  <a:schemeClr val="bg1"/>
                </a:solidFill>
                <a:latin typeface="Caligula" pitchFamily="2" charset="0"/>
              </a:endParaRPr>
            </a:p>
          </p:txBody>
        </p:sp>
        <p:sp>
          <p:nvSpPr>
            <p:cNvPr id="11" name="TextBox 10"/>
            <p:cNvSpPr txBox="1"/>
            <p:nvPr/>
          </p:nvSpPr>
          <p:spPr>
            <a:xfrm rot="21182875">
              <a:off x="3657600" y="1900238"/>
              <a:ext cx="1413681" cy="400110"/>
            </a:xfrm>
            <a:prstGeom prst="rect">
              <a:avLst/>
            </a:prstGeom>
            <a:noFill/>
          </p:spPr>
          <p:txBody>
            <a:bodyPr wrap="square" rtlCol="0">
              <a:prstTxWarp prst="textWave2">
                <a:avLst>
                  <a:gd name="adj1" fmla="val 16589"/>
                  <a:gd name="adj2" fmla="val 0"/>
                </a:avLst>
              </a:prstTxWarp>
              <a:spAutoFit/>
            </a:bodyPr>
            <a:lstStyle/>
            <a:p>
              <a:r>
                <a:rPr lang="en-US" sz="2000" dirty="0" smtClean="0">
                  <a:solidFill>
                    <a:schemeClr val="bg1"/>
                  </a:solidFill>
                  <a:latin typeface="Caligula" pitchFamily="2" charset="0"/>
                </a:rPr>
                <a:t>Consultants</a:t>
              </a:r>
              <a:endParaRPr lang="en-US" sz="2000" dirty="0">
                <a:solidFill>
                  <a:schemeClr val="bg1"/>
                </a:solidFill>
                <a:latin typeface="Caligula" pitchFamily="2" charset="0"/>
              </a:endParaRPr>
            </a:p>
          </p:txBody>
        </p:sp>
        <p:sp>
          <p:nvSpPr>
            <p:cNvPr id="25" name="TextBox 24"/>
            <p:cNvSpPr txBox="1"/>
            <p:nvPr/>
          </p:nvSpPr>
          <p:spPr>
            <a:xfrm>
              <a:off x="5410200" y="1393825"/>
              <a:ext cx="1253319" cy="923330"/>
            </a:xfrm>
            <a:prstGeom prst="rect">
              <a:avLst/>
            </a:prstGeom>
            <a:noFill/>
          </p:spPr>
          <p:txBody>
            <a:bodyPr wrap="square" rtlCol="0">
              <a:spAutoFit/>
            </a:bodyPr>
            <a:lstStyle/>
            <a:p>
              <a:pPr algn="r"/>
              <a:r>
                <a:rPr lang="en-US" dirty="0" smtClean="0">
                  <a:solidFill>
                    <a:srgbClr val="000000"/>
                  </a:solidFill>
                  <a:effectLst>
                    <a:outerShdw blurRad="50800" dist="38100" dir="2700000" algn="tl" rotWithShape="0">
                      <a:schemeClr val="bg1">
                        <a:alpha val="40000"/>
                      </a:schemeClr>
                    </a:outerShdw>
                  </a:effectLst>
                  <a:latin typeface="Arial" pitchFamily="34" charset="0"/>
                  <a:cs typeface="Arial" pitchFamily="34" charset="0"/>
                </a:rPr>
                <a:t>Serving Greater Galilee</a:t>
              </a:r>
              <a:endParaRPr lang="en-US" dirty="0">
                <a:solidFill>
                  <a:srgbClr val="000000"/>
                </a:solidFill>
                <a:effectLst>
                  <a:outerShdw blurRad="50800" dist="38100" dir="2700000" algn="tl" rotWithShape="0">
                    <a:schemeClr val="bg1">
                      <a:alpha val="40000"/>
                    </a:schemeClr>
                  </a:outerShdw>
                </a:effectLst>
                <a:latin typeface="Arial" pitchFamily="34" charset="0"/>
                <a:cs typeface="Arial" pitchFamily="34" charset="0"/>
              </a:endParaRPr>
            </a:p>
          </p:txBody>
        </p:sp>
      </p:grpSp>
      <p:sp>
        <p:nvSpPr>
          <p:cNvPr id="27" name="TextBox 26"/>
          <p:cNvSpPr txBox="1"/>
          <p:nvPr/>
        </p:nvSpPr>
        <p:spPr>
          <a:xfrm>
            <a:off x="1600199" y="2743200"/>
            <a:ext cx="4529919" cy="1354217"/>
          </a:xfrm>
          <a:prstGeom prst="rect">
            <a:avLst/>
          </a:prstGeom>
          <a:noFill/>
        </p:spPr>
        <p:txBody>
          <a:bodyPr wrap="square" rtlCol="0">
            <a:spAutoFit/>
          </a:bodyPr>
          <a:lstStyle/>
          <a:p>
            <a:r>
              <a:rPr lang="en-US" sz="1600" b="1" dirty="0">
                <a:solidFill>
                  <a:srgbClr val="000000"/>
                </a:solidFill>
                <a:latin typeface="Arial" pitchFamily="34" charset="0"/>
                <a:cs typeface="Arial" pitchFamily="34" charset="0"/>
              </a:rPr>
              <a:t>To: Jesus, Son of Joseph</a:t>
            </a:r>
          </a:p>
          <a:p>
            <a:r>
              <a:rPr lang="en-US" sz="1600" b="1" dirty="0">
                <a:solidFill>
                  <a:srgbClr val="000000"/>
                </a:solidFill>
                <a:latin typeface="Arial" pitchFamily="34" charset="0"/>
                <a:cs typeface="Arial" pitchFamily="34" charset="0"/>
              </a:rPr>
              <a:t>Woodcrafter's Carpenter Shop</a:t>
            </a:r>
          </a:p>
          <a:p>
            <a:r>
              <a:rPr lang="en-US" sz="1600" b="1" dirty="0">
                <a:solidFill>
                  <a:srgbClr val="000000"/>
                </a:solidFill>
                <a:latin typeface="Arial" pitchFamily="34" charset="0"/>
                <a:cs typeface="Arial" pitchFamily="34" charset="0"/>
              </a:rPr>
              <a:t>Nazareth 25922</a:t>
            </a:r>
          </a:p>
          <a:p>
            <a:r>
              <a:rPr lang="en-US" sz="1600" b="1" dirty="0">
                <a:solidFill>
                  <a:srgbClr val="000000"/>
                </a:solidFill>
                <a:latin typeface="Arial" pitchFamily="34" charset="0"/>
                <a:cs typeface="Arial" pitchFamily="34" charset="0"/>
              </a:rPr>
              <a:t>From: Jordan Management Consultants</a:t>
            </a:r>
          </a:p>
          <a:p>
            <a:endParaRPr lang="en-US" sz="1600" b="1" dirty="0">
              <a:solidFill>
                <a:srgbClr val="000000"/>
              </a:solidFill>
              <a:latin typeface="Arial" pitchFamily="34" charset="0"/>
              <a:cs typeface="Arial" pitchFamily="34" charset="0"/>
            </a:endParaRPr>
          </a:p>
        </p:txBody>
      </p:sp>
      <p:sp>
        <p:nvSpPr>
          <p:cNvPr id="29" name="TextBox 28"/>
          <p:cNvSpPr txBox="1"/>
          <p:nvPr/>
        </p:nvSpPr>
        <p:spPr>
          <a:xfrm>
            <a:off x="1600200" y="2743200"/>
            <a:ext cx="4529919" cy="3293209"/>
          </a:xfrm>
          <a:prstGeom prst="rect">
            <a:avLst/>
          </a:prstGeom>
          <a:noFill/>
        </p:spPr>
        <p:txBody>
          <a:bodyPr wrap="square" rtlCol="0">
            <a:spAutoFit/>
          </a:bodyPr>
          <a:lstStyle/>
          <a:p>
            <a:r>
              <a:rPr lang="en-US" sz="1600" b="1" dirty="0">
                <a:solidFill>
                  <a:srgbClr val="000000"/>
                </a:solidFill>
                <a:latin typeface="Arial" pitchFamily="34" charset="0"/>
                <a:cs typeface="Arial" pitchFamily="34" charset="0"/>
              </a:rPr>
              <a:t>Dear Sir:</a:t>
            </a:r>
          </a:p>
          <a:p>
            <a:r>
              <a:rPr lang="en-US" sz="1600" b="1" dirty="0">
                <a:solidFill>
                  <a:srgbClr val="000000"/>
                </a:solidFill>
                <a:latin typeface="Arial" pitchFamily="34" charset="0"/>
                <a:cs typeface="Arial" pitchFamily="34" charset="0"/>
              </a:rPr>
              <a:t>Thank you for submitting the resumes of the twelve men you have picked for managerial positions in your new organization. All of them have now taken our battery of tests; and we have not only run the results through our computer, but also arranged personal interviews for each of them with our psychologist and vocational aptitude consultant.</a:t>
            </a:r>
          </a:p>
          <a:p>
            <a:r>
              <a:rPr lang="en-US" sz="1600" b="1" dirty="0">
                <a:solidFill>
                  <a:srgbClr val="000000"/>
                </a:solidFill>
                <a:latin typeface="Arial" pitchFamily="34" charset="0"/>
                <a:cs typeface="Arial" pitchFamily="34" charset="0"/>
              </a:rPr>
              <a:t>The profiles of all tests are included, and you will want to study each of them carefully</a:t>
            </a:r>
            <a:r>
              <a:rPr lang="en-US" sz="1600" b="1" dirty="0" smtClean="0">
                <a:solidFill>
                  <a:srgbClr val="000000"/>
                </a:solidFill>
                <a:latin typeface="Arial" pitchFamily="34" charset="0"/>
                <a:cs typeface="Arial" pitchFamily="34" charset="0"/>
              </a:rPr>
              <a:t>.</a:t>
            </a:r>
            <a:endParaRPr lang="en-US" sz="1600" b="1" dirty="0">
              <a:solidFill>
                <a:srgbClr val="000000"/>
              </a:solidFill>
              <a:latin typeface="Arial" pitchFamily="34" charset="0"/>
              <a:cs typeface="Arial" pitchFamily="34" charset="0"/>
            </a:endParaRPr>
          </a:p>
        </p:txBody>
      </p:sp>
      <p:sp>
        <p:nvSpPr>
          <p:cNvPr id="30" name="TextBox 29"/>
          <p:cNvSpPr txBox="1"/>
          <p:nvPr/>
        </p:nvSpPr>
        <p:spPr>
          <a:xfrm>
            <a:off x="1600200" y="2743200"/>
            <a:ext cx="4529919" cy="3539430"/>
          </a:xfrm>
          <a:prstGeom prst="rect">
            <a:avLst/>
          </a:prstGeom>
          <a:noFill/>
        </p:spPr>
        <p:txBody>
          <a:bodyPr wrap="square" rtlCol="0">
            <a:spAutoFit/>
          </a:bodyPr>
          <a:lstStyle/>
          <a:p>
            <a:r>
              <a:rPr lang="en-US" sz="1600" b="1" dirty="0">
                <a:solidFill>
                  <a:srgbClr val="000000"/>
                </a:solidFill>
                <a:latin typeface="Arial" pitchFamily="34" charset="0"/>
                <a:cs typeface="Arial" pitchFamily="34" charset="0"/>
              </a:rPr>
              <a:t>As part of our service, we make some general comments for your guidance, much as an auditor will include some general statements. This is given as a result of staff consultation, and comes without any additional fee.</a:t>
            </a:r>
          </a:p>
          <a:p>
            <a:r>
              <a:rPr lang="en-US" sz="1600" b="1" dirty="0">
                <a:solidFill>
                  <a:srgbClr val="000000"/>
                </a:solidFill>
                <a:latin typeface="Arial" pitchFamily="34" charset="0"/>
                <a:cs typeface="Arial" pitchFamily="34" charset="0"/>
              </a:rPr>
              <a:t>It is the staff opinion that most of your nominees are lacking in background, education and vocational aptitude for the type of enterprise you are undertaking. They do not have the team concept. We would recommend that you continue your search for persons of experience in managerial ability and proven capability.</a:t>
            </a:r>
          </a:p>
        </p:txBody>
      </p:sp>
      <p:sp>
        <p:nvSpPr>
          <p:cNvPr id="31" name="TextBox 30"/>
          <p:cNvSpPr txBox="1"/>
          <p:nvPr/>
        </p:nvSpPr>
        <p:spPr>
          <a:xfrm>
            <a:off x="1600200" y="2743200"/>
            <a:ext cx="4529919" cy="3539430"/>
          </a:xfrm>
          <a:prstGeom prst="rect">
            <a:avLst/>
          </a:prstGeom>
          <a:noFill/>
        </p:spPr>
        <p:txBody>
          <a:bodyPr wrap="square" rtlCol="0">
            <a:spAutoFit/>
          </a:bodyPr>
          <a:lstStyle/>
          <a:p>
            <a:r>
              <a:rPr lang="en-US" sz="1600" b="1" dirty="0">
                <a:solidFill>
                  <a:srgbClr val="000000"/>
                </a:solidFill>
                <a:latin typeface="Arial" pitchFamily="34" charset="0"/>
                <a:cs typeface="Arial" pitchFamily="34" charset="0"/>
              </a:rPr>
              <a:t>Simon Peter is emotionally unstable and given to fits of temper. Andrew has absolutely no qualities of leadership. The two brothers, James and John, the sons of Zebedee, place personal interest above company loyalty. Thomas demonstrates a questioning attitude that would tend to undermine morale. We feel that it is our duty to tell you that Matthew had been blacklisted by the Greater Jerusalem Better Business Bureau; James, the son of Alphaeus, and Thaddaeus definitely have radical leanings, and they both registered a high score on the manic-depressive scale.</a:t>
            </a:r>
          </a:p>
        </p:txBody>
      </p:sp>
      <p:sp>
        <p:nvSpPr>
          <p:cNvPr id="32" name="TextBox 31"/>
          <p:cNvSpPr txBox="1"/>
          <p:nvPr/>
        </p:nvSpPr>
        <p:spPr>
          <a:xfrm>
            <a:off x="1600200" y="2743200"/>
            <a:ext cx="4529919" cy="3785652"/>
          </a:xfrm>
          <a:prstGeom prst="rect">
            <a:avLst/>
          </a:prstGeom>
          <a:noFill/>
        </p:spPr>
        <p:txBody>
          <a:bodyPr wrap="square" rtlCol="0">
            <a:spAutoFit/>
          </a:bodyPr>
          <a:lstStyle/>
          <a:p>
            <a:r>
              <a:rPr lang="en-US" sz="1600" b="1" dirty="0">
                <a:solidFill>
                  <a:srgbClr val="000000"/>
                </a:solidFill>
                <a:latin typeface="Arial" pitchFamily="34" charset="0"/>
                <a:cs typeface="Arial" pitchFamily="34" charset="0"/>
              </a:rPr>
              <a:t>One of the candidates, however, shows great potential. He is a man of ability and resourcefulness, meets people well, has a keen business mind, and has contacts in high places. He is highly motivated, ambitious, and responsible. We recommend Judas Iscariot as your controller and right-hand man. All of the other profiles are self-explanatory.</a:t>
            </a:r>
          </a:p>
          <a:p>
            <a:r>
              <a:rPr lang="en-US" sz="1600" b="1" dirty="0">
                <a:solidFill>
                  <a:srgbClr val="000000"/>
                </a:solidFill>
                <a:latin typeface="Arial" pitchFamily="34" charset="0"/>
                <a:cs typeface="Arial" pitchFamily="34" charset="0"/>
              </a:rPr>
              <a:t>We wish you every success in your new venture.</a:t>
            </a:r>
          </a:p>
          <a:p>
            <a:r>
              <a:rPr lang="en-US" sz="1600" b="1" dirty="0">
                <a:solidFill>
                  <a:srgbClr val="000000"/>
                </a:solidFill>
                <a:latin typeface="Arial" pitchFamily="34" charset="0"/>
                <a:cs typeface="Arial" pitchFamily="34" charset="0"/>
              </a:rPr>
              <a:t>Sincerely</a:t>
            </a:r>
            <a:r>
              <a:rPr lang="en-US" sz="1600" b="1" dirty="0" smtClean="0">
                <a:solidFill>
                  <a:srgbClr val="000000"/>
                </a:solidFill>
                <a:latin typeface="Arial" pitchFamily="34" charset="0"/>
                <a:cs typeface="Arial" pitchFamily="34" charset="0"/>
              </a:rPr>
              <a:t>,</a:t>
            </a:r>
          </a:p>
          <a:p>
            <a:r>
              <a:rPr lang="en-US" sz="3200" b="1" dirty="0" err="1" smtClean="0">
                <a:solidFill>
                  <a:srgbClr val="000000"/>
                </a:solidFill>
                <a:latin typeface="Commercial-Script" pitchFamily="34" charset="0"/>
                <a:cs typeface="Arial" pitchFamily="34" charset="0"/>
              </a:rPr>
              <a:t>Shlomo</a:t>
            </a:r>
            <a:r>
              <a:rPr lang="en-US" sz="3200" b="1" dirty="0" smtClean="0">
                <a:solidFill>
                  <a:srgbClr val="000000"/>
                </a:solidFill>
                <a:latin typeface="Commercial-Script" pitchFamily="34" charset="0"/>
                <a:cs typeface="Arial" pitchFamily="34" charset="0"/>
              </a:rPr>
              <a:t> </a:t>
            </a:r>
            <a:r>
              <a:rPr lang="en-US" sz="3200" b="1" dirty="0" err="1" smtClean="0">
                <a:solidFill>
                  <a:srgbClr val="000000"/>
                </a:solidFill>
                <a:latin typeface="Commercial-Script" pitchFamily="34" charset="0"/>
                <a:cs typeface="Arial" pitchFamily="34" charset="0"/>
              </a:rPr>
              <a:t>Yitzak</a:t>
            </a:r>
            <a:endParaRPr lang="en-US" sz="3200" b="1" dirty="0">
              <a:solidFill>
                <a:srgbClr val="000000"/>
              </a:solidFill>
              <a:latin typeface="Commercial-Script" pitchFamily="34" charset="0"/>
              <a:cs typeface="Arial" pitchFamily="34" charset="0"/>
            </a:endParaRPr>
          </a:p>
          <a:p>
            <a:r>
              <a:rPr lang="en-US" sz="1600" b="1" dirty="0">
                <a:solidFill>
                  <a:srgbClr val="000000"/>
                </a:solidFill>
                <a:latin typeface="Arial" pitchFamily="34" charset="0"/>
                <a:cs typeface="Arial" pitchFamily="34" charset="0"/>
              </a:rPr>
              <a:t>Jordan Management Consultants</a:t>
            </a:r>
          </a:p>
        </p:txBody>
      </p:sp>
    </p:spTree>
    <p:extLst>
      <p:ext uri="{BB962C8B-B14F-4D97-AF65-F5344CB8AC3E}">
        <p14:creationId xmlns:p14="http://schemas.microsoft.com/office/powerpoint/2010/main" xmlns="" val="264254479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xit" presetSubtype="32" fill="hold" grpId="1" nodeType="clickEffect">
                                  <p:stCondLst>
                                    <p:cond delay="0"/>
                                  </p:stCondLst>
                                  <p:childTnLst>
                                    <p:anim calcmode="lin" valueType="num">
                                      <p:cBhvr>
                                        <p:cTn id="18" dur="500"/>
                                        <p:tgtEl>
                                          <p:spTgt spid="27"/>
                                        </p:tgtEl>
                                        <p:attrNameLst>
                                          <p:attrName>ppt_w</p:attrName>
                                        </p:attrNameLst>
                                      </p:cBhvr>
                                      <p:tavLst>
                                        <p:tav tm="0">
                                          <p:val>
                                            <p:strVal val="ppt_w"/>
                                          </p:val>
                                        </p:tav>
                                        <p:tav tm="100000">
                                          <p:val>
                                            <p:fltVal val="0"/>
                                          </p:val>
                                        </p:tav>
                                      </p:tavLst>
                                    </p:anim>
                                    <p:anim calcmode="lin" valueType="num">
                                      <p:cBhvr>
                                        <p:cTn id="19" dur="500"/>
                                        <p:tgtEl>
                                          <p:spTgt spid="27"/>
                                        </p:tgtEl>
                                        <p:attrNameLst>
                                          <p:attrName>ppt_h</p:attrName>
                                        </p:attrNameLst>
                                      </p:cBhvr>
                                      <p:tavLst>
                                        <p:tav tm="0">
                                          <p:val>
                                            <p:strVal val="ppt_h"/>
                                          </p:val>
                                        </p:tav>
                                        <p:tav tm="100000">
                                          <p:val>
                                            <p:fltVal val="0"/>
                                          </p:val>
                                        </p:tav>
                                      </p:tavLst>
                                    </p:anim>
                                    <p:set>
                                      <p:cBhvr>
                                        <p:cTn id="20" dur="1" fill="hold">
                                          <p:stCondLst>
                                            <p:cond delay="499"/>
                                          </p:stCondLst>
                                        </p:cTn>
                                        <p:tgtEl>
                                          <p:spTgt spid="27"/>
                                        </p:tgtEl>
                                        <p:attrNameLst>
                                          <p:attrName>style.visibility</p:attrName>
                                        </p:attrNameLst>
                                      </p:cBhvr>
                                      <p:to>
                                        <p:strVal val="hidden"/>
                                      </p:to>
                                    </p:set>
                                  </p:childTnLst>
                                </p:cTn>
                              </p:par>
                              <p:par>
                                <p:cTn id="21" presetID="53" presetClass="entr" presetSubtype="16"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p:cTn id="23" dur="500" fill="hold"/>
                                        <p:tgtEl>
                                          <p:spTgt spid="29"/>
                                        </p:tgtEl>
                                        <p:attrNameLst>
                                          <p:attrName>ppt_w</p:attrName>
                                        </p:attrNameLst>
                                      </p:cBhvr>
                                      <p:tavLst>
                                        <p:tav tm="0">
                                          <p:val>
                                            <p:fltVal val="0"/>
                                          </p:val>
                                        </p:tav>
                                        <p:tav tm="100000">
                                          <p:val>
                                            <p:strVal val="#ppt_w"/>
                                          </p:val>
                                        </p:tav>
                                      </p:tavLst>
                                    </p:anim>
                                    <p:anim calcmode="lin" valueType="num">
                                      <p:cBhvr>
                                        <p:cTn id="24" dur="500" fill="hold"/>
                                        <p:tgtEl>
                                          <p:spTgt spid="29"/>
                                        </p:tgtEl>
                                        <p:attrNameLst>
                                          <p:attrName>ppt_h</p:attrName>
                                        </p:attrNameLst>
                                      </p:cBhvr>
                                      <p:tavLst>
                                        <p:tav tm="0">
                                          <p:val>
                                            <p:fltVal val="0"/>
                                          </p:val>
                                        </p:tav>
                                        <p:tav tm="100000">
                                          <p:val>
                                            <p:strVal val="#ppt_h"/>
                                          </p:val>
                                        </p:tav>
                                      </p:tavLst>
                                    </p:anim>
                                    <p:animEffect transition="in" filter="fade">
                                      <p:cBhvr>
                                        <p:cTn id="25" dur="5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xit" presetSubtype="32" fill="hold" grpId="1" nodeType="clickEffect">
                                  <p:stCondLst>
                                    <p:cond delay="0"/>
                                  </p:stCondLst>
                                  <p:childTnLst>
                                    <p:anim calcmode="lin" valueType="num">
                                      <p:cBhvr>
                                        <p:cTn id="29" dur="500"/>
                                        <p:tgtEl>
                                          <p:spTgt spid="29"/>
                                        </p:tgtEl>
                                        <p:attrNameLst>
                                          <p:attrName>ppt_w</p:attrName>
                                        </p:attrNameLst>
                                      </p:cBhvr>
                                      <p:tavLst>
                                        <p:tav tm="0">
                                          <p:val>
                                            <p:strVal val="ppt_w"/>
                                          </p:val>
                                        </p:tav>
                                        <p:tav tm="100000">
                                          <p:val>
                                            <p:fltVal val="0"/>
                                          </p:val>
                                        </p:tav>
                                      </p:tavLst>
                                    </p:anim>
                                    <p:anim calcmode="lin" valueType="num">
                                      <p:cBhvr>
                                        <p:cTn id="30" dur="500"/>
                                        <p:tgtEl>
                                          <p:spTgt spid="29"/>
                                        </p:tgtEl>
                                        <p:attrNameLst>
                                          <p:attrName>ppt_h</p:attrName>
                                        </p:attrNameLst>
                                      </p:cBhvr>
                                      <p:tavLst>
                                        <p:tav tm="0">
                                          <p:val>
                                            <p:strVal val="ppt_h"/>
                                          </p:val>
                                        </p:tav>
                                        <p:tav tm="100000">
                                          <p:val>
                                            <p:fltVal val="0"/>
                                          </p:val>
                                        </p:tav>
                                      </p:tavLst>
                                    </p:anim>
                                    <p:set>
                                      <p:cBhvr>
                                        <p:cTn id="31" dur="1" fill="hold">
                                          <p:stCondLst>
                                            <p:cond delay="499"/>
                                          </p:stCondLst>
                                        </p:cTn>
                                        <p:tgtEl>
                                          <p:spTgt spid="29"/>
                                        </p:tgtEl>
                                        <p:attrNameLst>
                                          <p:attrName>style.visibility</p:attrName>
                                        </p:attrNameLst>
                                      </p:cBhvr>
                                      <p:to>
                                        <p:strVal val="hidden"/>
                                      </p:to>
                                    </p:set>
                                  </p:childTnLst>
                                </p:cTn>
                              </p:par>
                              <p:par>
                                <p:cTn id="32" presetID="53"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xit" presetSubtype="32" fill="hold" grpId="1" nodeType="clickEffect">
                                  <p:stCondLst>
                                    <p:cond delay="0"/>
                                  </p:stCondLst>
                                  <p:childTnLst>
                                    <p:anim calcmode="lin" valueType="num">
                                      <p:cBhvr>
                                        <p:cTn id="40" dur="500"/>
                                        <p:tgtEl>
                                          <p:spTgt spid="30"/>
                                        </p:tgtEl>
                                        <p:attrNameLst>
                                          <p:attrName>ppt_w</p:attrName>
                                        </p:attrNameLst>
                                      </p:cBhvr>
                                      <p:tavLst>
                                        <p:tav tm="0">
                                          <p:val>
                                            <p:strVal val="ppt_w"/>
                                          </p:val>
                                        </p:tav>
                                        <p:tav tm="100000">
                                          <p:val>
                                            <p:fltVal val="0"/>
                                          </p:val>
                                        </p:tav>
                                      </p:tavLst>
                                    </p:anim>
                                    <p:anim calcmode="lin" valueType="num">
                                      <p:cBhvr>
                                        <p:cTn id="41" dur="500"/>
                                        <p:tgtEl>
                                          <p:spTgt spid="30"/>
                                        </p:tgtEl>
                                        <p:attrNameLst>
                                          <p:attrName>ppt_h</p:attrName>
                                        </p:attrNameLst>
                                      </p:cBhvr>
                                      <p:tavLst>
                                        <p:tav tm="0">
                                          <p:val>
                                            <p:strVal val="ppt_h"/>
                                          </p:val>
                                        </p:tav>
                                        <p:tav tm="100000">
                                          <p:val>
                                            <p:fltVal val="0"/>
                                          </p:val>
                                        </p:tav>
                                      </p:tavLst>
                                    </p:anim>
                                    <p:set>
                                      <p:cBhvr>
                                        <p:cTn id="42" dur="1" fill="hold">
                                          <p:stCondLst>
                                            <p:cond delay="499"/>
                                          </p:stCondLst>
                                        </p:cTn>
                                        <p:tgtEl>
                                          <p:spTgt spid="30"/>
                                        </p:tgtEl>
                                        <p:attrNameLst>
                                          <p:attrName>style.visibility</p:attrName>
                                        </p:attrNameLst>
                                      </p:cBhvr>
                                      <p:to>
                                        <p:strVal val="hidden"/>
                                      </p:to>
                                    </p:set>
                                  </p:childTnLst>
                                </p:cTn>
                              </p:par>
                              <p:par>
                                <p:cTn id="43" presetID="53" presetClass="entr" presetSubtype="16"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p:cTn id="45" dur="500" fill="hold"/>
                                        <p:tgtEl>
                                          <p:spTgt spid="31"/>
                                        </p:tgtEl>
                                        <p:attrNameLst>
                                          <p:attrName>ppt_w</p:attrName>
                                        </p:attrNameLst>
                                      </p:cBhvr>
                                      <p:tavLst>
                                        <p:tav tm="0">
                                          <p:val>
                                            <p:fltVal val="0"/>
                                          </p:val>
                                        </p:tav>
                                        <p:tav tm="100000">
                                          <p:val>
                                            <p:strVal val="#ppt_w"/>
                                          </p:val>
                                        </p:tav>
                                      </p:tavLst>
                                    </p:anim>
                                    <p:anim calcmode="lin" valueType="num">
                                      <p:cBhvr>
                                        <p:cTn id="46" dur="500" fill="hold"/>
                                        <p:tgtEl>
                                          <p:spTgt spid="31"/>
                                        </p:tgtEl>
                                        <p:attrNameLst>
                                          <p:attrName>ppt_h</p:attrName>
                                        </p:attrNameLst>
                                      </p:cBhvr>
                                      <p:tavLst>
                                        <p:tav tm="0">
                                          <p:val>
                                            <p:fltVal val="0"/>
                                          </p:val>
                                        </p:tav>
                                        <p:tav tm="100000">
                                          <p:val>
                                            <p:strVal val="#ppt_h"/>
                                          </p:val>
                                        </p:tav>
                                      </p:tavLst>
                                    </p:anim>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xit" presetSubtype="32" fill="hold" grpId="1" nodeType="clickEffect">
                                  <p:stCondLst>
                                    <p:cond delay="0"/>
                                  </p:stCondLst>
                                  <p:childTnLst>
                                    <p:anim calcmode="lin" valueType="num">
                                      <p:cBhvr>
                                        <p:cTn id="51" dur="500"/>
                                        <p:tgtEl>
                                          <p:spTgt spid="31"/>
                                        </p:tgtEl>
                                        <p:attrNameLst>
                                          <p:attrName>ppt_w</p:attrName>
                                        </p:attrNameLst>
                                      </p:cBhvr>
                                      <p:tavLst>
                                        <p:tav tm="0">
                                          <p:val>
                                            <p:strVal val="ppt_w"/>
                                          </p:val>
                                        </p:tav>
                                        <p:tav tm="100000">
                                          <p:val>
                                            <p:fltVal val="0"/>
                                          </p:val>
                                        </p:tav>
                                      </p:tavLst>
                                    </p:anim>
                                    <p:anim calcmode="lin" valueType="num">
                                      <p:cBhvr>
                                        <p:cTn id="52" dur="500"/>
                                        <p:tgtEl>
                                          <p:spTgt spid="31"/>
                                        </p:tgtEl>
                                        <p:attrNameLst>
                                          <p:attrName>ppt_h</p:attrName>
                                        </p:attrNameLst>
                                      </p:cBhvr>
                                      <p:tavLst>
                                        <p:tav tm="0">
                                          <p:val>
                                            <p:strVal val="ppt_h"/>
                                          </p:val>
                                        </p:tav>
                                        <p:tav tm="100000">
                                          <p:val>
                                            <p:fltVal val="0"/>
                                          </p:val>
                                        </p:tav>
                                      </p:tavLst>
                                    </p:anim>
                                    <p:set>
                                      <p:cBhvr>
                                        <p:cTn id="53" dur="1" fill="hold">
                                          <p:stCondLst>
                                            <p:cond delay="499"/>
                                          </p:stCondLst>
                                        </p:cTn>
                                        <p:tgtEl>
                                          <p:spTgt spid="31"/>
                                        </p:tgtEl>
                                        <p:attrNameLst>
                                          <p:attrName>style.visibility</p:attrName>
                                        </p:attrNameLst>
                                      </p:cBhvr>
                                      <p:to>
                                        <p:strVal val="hidden"/>
                                      </p:to>
                                    </p:set>
                                  </p:childTnLst>
                                </p:cTn>
                              </p:par>
                              <p:par>
                                <p:cTn id="54" presetID="53" presetClass="entr" presetSubtype="16"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p:cTn id="56" dur="500" fill="hold"/>
                                        <p:tgtEl>
                                          <p:spTgt spid="32"/>
                                        </p:tgtEl>
                                        <p:attrNameLst>
                                          <p:attrName>ppt_w</p:attrName>
                                        </p:attrNameLst>
                                      </p:cBhvr>
                                      <p:tavLst>
                                        <p:tav tm="0">
                                          <p:val>
                                            <p:fltVal val="0"/>
                                          </p:val>
                                        </p:tav>
                                        <p:tav tm="100000">
                                          <p:val>
                                            <p:strVal val="#ppt_w"/>
                                          </p:val>
                                        </p:tav>
                                      </p:tavLst>
                                    </p:anim>
                                    <p:anim calcmode="lin" valueType="num">
                                      <p:cBhvr>
                                        <p:cTn id="57" dur="500" fill="hold"/>
                                        <p:tgtEl>
                                          <p:spTgt spid="32"/>
                                        </p:tgtEl>
                                        <p:attrNameLst>
                                          <p:attrName>ppt_h</p:attrName>
                                        </p:attrNameLst>
                                      </p:cBhvr>
                                      <p:tavLst>
                                        <p:tav tm="0">
                                          <p:val>
                                            <p:fltVal val="0"/>
                                          </p:val>
                                        </p:tav>
                                        <p:tav tm="100000">
                                          <p:val>
                                            <p:strVal val="#ppt_h"/>
                                          </p:val>
                                        </p:tav>
                                      </p:tavLst>
                                    </p:anim>
                                    <p:animEffect transition="in" filter="fade">
                                      <p:cBhvr>
                                        <p:cTn id="5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29" grpId="0"/>
      <p:bldP spid="29" grpId="1"/>
      <p:bldP spid="30" grpId="0"/>
      <p:bldP spid="30" grpId="1"/>
      <p:bldP spid="31" grpId="0"/>
      <p:bldP spid="31" grpId="1"/>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305800" cy="1200329"/>
          </a:xfrm>
          <a:prstGeom prst="rect">
            <a:avLst/>
          </a:prstGeom>
          <a:noFill/>
        </p:spPr>
        <p:txBody>
          <a:bodyPr wrap="square" rtlCol="0">
            <a:spAutoFit/>
          </a:bodyPr>
          <a:lstStyle/>
          <a:p>
            <a:r>
              <a:rPr lang="en-US" sz="3600" dirty="0">
                <a:solidFill>
                  <a:srgbClr val="FFFF00"/>
                </a:solidFill>
              </a:rPr>
              <a:t>Said</a:t>
            </a:r>
            <a:r>
              <a:rPr lang="en-US" sz="3600" dirty="0"/>
              <a:t> ~ Imperfect tense – </a:t>
            </a:r>
            <a:r>
              <a:rPr lang="en-US" sz="3600" i="1" dirty="0"/>
              <a:t>kept on saying</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32884835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49402478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8245217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11366" y="2239979"/>
            <a:ext cx="5029200"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t>Luke 6:11 ~ </a:t>
            </a:r>
            <a:r>
              <a:rPr lang="en-US" sz="3600" dirty="0">
                <a:solidFill>
                  <a:srgbClr val="FFFF00"/>
                </a:solidFill>
              </a:rPr>
              <a:t>But they </a:t>
            </a:r>
            <a:r>
              <a:rPr lang="en-US" sz="3600" dirty="0"/>
              <a:t>(the scribes and Pharisees) </a:t>
            </a:r>
            <a:r>
              <a:rPr lang="en-US" sz="3600" dirty="0">
                <a:solidFill>
                  <a:srgbClr val="FFFF00"/>
                </a:solidFill>
              </a:rPr>
              <a:t>were filled with rage, and discussed with one another what they might do to Jesus.</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88920569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3" presetClass="entr" presetSubtype="16" fill="hold" grpId="0" nodeType="afterEffect">
                                  <p:stCondLst>
                                    <p:cond delay="200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96820655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xmlns="" val="0"/>
              </a:ext>
            </a:extLst>
          </a:blip>
          <a:srcRect l="11934" t="34802" r="57204" b="31486"/>
          <a:stretch/>
        </p:blipFill>
        <p:spPr>
          <a:xfrm>
            <a:off x="389670" y="1102917"/>
            <a:ext cx="7131073" cy="4956965"/>
          </a:xfrm>
          <a:prstGeom prst="rect">
            <a:avLst/>
          </a:prstGeom>
          <a:effectLst>
            <a:softEdge rad="127000"/>
          </a:effectLst>
        </p:spPr>
      </p:pic>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
        <p:nvSpPr>
          <p:cNvPr id="14" name="Freeform 13"/>
          <p:cNvSpPr/>
          <p:nvPr/>
        </p:nvSpPr>
        <p:spPr>
          <a:xfrm>
            <a:off x="3253741" y="2797593"/>
            <a:ext cx="374627" cy="1021931"/>
          </a:xfrm>
          <a:custGeom>
            <a:avLst/>
            <a:gdLst>
              <a:gd name="connsiteX0" fmla="*/ 8196 w 346643"/>
              <a:gd name="connsiteY0" fmla="*/ 932213 h 932213"/>
              <a:gd name="connsiteX1" fmla="*/ 43822 w 346643"/>
              <a:gd name="connsiteY1" fmla="*/ 445325 h 932213"/>
              <a:gd name="connsiteX2" fmla="*/ 346643 w 346643"/>
              <a:gd name="connsiteY2" fmla="*/ 0 h 932213"/>
              <a:gd name="connsiteX0" fmla="*/ 8867 w 361221"/>
              <a:gd name="connsiteY0" fmla="*/ 942859 h 942859"/>
              <a:gd name="connsiteX1" fmla="*/ 44493 w 361221"/>
              <a:gd name="connsiteY1" fmla="*/ 455971 h 942859"/>
              <a:gd name="connsiteX2" fmla="*/ 361221 w 361221"/>
              <a:gd name="connsiteY2" fmla="*/ 0 h 942859"/>
            </a:gdLst>
            <a:ahLst/>
            <a:cxnLst>
              <a:cxn ang="0">
                <a:pos x="connsiteX0" y="connsiteY0"/>
              </a:cxn>
              <a:cxn ang="0">
                <a:pos x="connsiteX1" y="connsiteY1"/>
              </a:cxn>
              <a:cxn ang="0">
                <a:pos x="connsiteX2" y="connsiteY2"/>
              </a:cxn>
            </a:cxnLst>
            <a:rect l="l" t="t" r="r" b="b"/>
            <a:pathLst>
              <a:path w="361221" h="942859">
                <a:moveTo>
                  <a:pt x="8867" y="942859"/>
                </a:moveTo>
                <a:cubicBezTo>
                  <a:pt x="-1524" y="777099"/>
                  <a:pt x="-14233" y="613114"/>
                  <a:pt x="44493" y="455971"/>
                </a:cubicBezTo>
                <a:cubicBezTo>
                  <a:pt x="103219" y="298828"/>
                  <a:pt x="238014" y="144978"/>
                  <a:pt x="361221" y="0"/>
                </a:cubicBezTo>
              </a:path>
            </a:pathLst>
          </a:custGeom>
          <a:noFill/>
          <a:ln w="101600">
            <a:solidFill>
              <a:srgbClr val="385D8A">
                <a:alpha val="80000"/>
              </a:srgbClr>
            </a:solidFill>
            <a:headEnd type="none" w="med" len="med"/>
            <a:tailEnd type="triangle" w="med" len="med"/>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1212275" flipH="1">
            <a:off x="3278824" y="2850593"/>
            <a:ext cx="496116" cy="1756273"/>
          </a:xfrm>
          <a:custGeom>
            <a:avLst/>
            <a:gdLst>
              <a:gd name="connsiteX0" fmla="*/ 8196 w 346643"/>
              <a:gd name="connsiteY0" fmla="*/ 932213 h 932213"/>
              <a:gd name="connsiteX1" fmla="*/ 43822 w 346643"/>
              <a:gd name="connsiteY1" fmla="*/ 445325 h 932213"/>
              <a:gd name="connsiteX2" fmla="*/ 346643 w 346643"/>
              <a:gd name="connsiteY2" fmla="*/ 0 h 932213"/>
              <a:gd name="connsiteX0" fmla="*/ 12620 w 434755"/>
              <a:gd name="connsiteY0" fmla="*/ 939021 h 939021"/>
              <a:gd name="connsiteX1" fmla="*/ 48246 w 434755"/>
              <a:gd name="connsiteY1" fmla="*/ 452133 h 939021"/>
              <a:gd name="connsiteX2" fmla="*/ 434755 w 434755"/>
              <a:gd name="connsiteY2" fmla="*/ 0 h 939021"/>
              <a:gd name="connsiteX0" fmla="*/ 14639 w 470990"/>
              <a:gd name="connsiteY0" fmla="*/ 935377 h 935377"/>
              <a:gd name="connsiteX1" fmla="*/ 50265 w 470990"/>
              <a:gd name="connsiteY1" fmla="*/ 448489 h 935377"/>
              <a:gd name="connsiteX2" fmla="*/ 470990 w 470990"/>
              <a:gd name="connsiteY2" fmla="*/ 0 h 935377"/>
              <a:gd name="connsiteX0" fmla="*/ 14596 w 470214"/>
              <a:gd name="connsiteY0" fmla="*/ 939069 h 939069"/>
              <a:gd name="connsiteX1" fmla="*/ 50222 w 470214"/>
              <a:gd name="connsiteY1" fmla="*/ 452181 h 939069"/>
              <a:gd name="connsiteX2" fmla="*/ 470214 w 470214"/>
              <a:gd name="connsiteY2" fmla="*/ 0 h 939069"/>
              <a:gd name="connsiteX0" fmla="*/ 15061 w 478363"/>
              <a:gd name="connsiteY0" fmla="*/ 950793 h 950793"/>
              <a:gd name="connsiteX1" fmla="*/ 50687 w 478363"/>
              <a:gd name="connsiteY1" fmla="*/ 463905 h 950793"/>
              <a:gd name="connsiteX2" fmla="*/ 478363 w 478363"/>
              <a:gd name="connsiteY2" fmla="*/ 0 h 950793"/>
            </a:gdLst>
            <a:ahLst/>
            <a:cxnLst>
              <a:cxn ang="0">
                <a:pos x="connsiteX0" y="connsiteY0"/>
              </a:cxn>
              <a:cxn ang="0">
                <a:pos x="connsiteX1" y="connsiteY1"/>
              </a:cxn>
              <a:cxn ang="0">
                <a:pos x="connsiteX2" y="connsiteY2"/>
              </a:cxn>
            </a:cxnLst>
            <a:rect l="l" t="t" r="r" b="b"/>
            <a:pathLst>
              <a:path w="478363" h="950793">
                <a:moveTo>
                  <a:pt x="15061" y="950793"/>
                </a:moveTo>
                <a:cubicBezTo>
                  <a:pt x="4670" y="785033"/>
                  <a:pt x="-26530" y="622371"/>
                  <a:pt x="50687" y="463905"/>
                </a:cubicBezTo>
                <a:cubicBezTo>
                  <a:pt x="127904" y="305440"/>
                  <a:pt x="355156" y="144978"/>
                  <a:pt x="478363" y="0"/>
                </a:cubicBezTo>
              </a:path>
            </a:pathLst>
          </a:custGeom>
          <a:noFill/>
          <a:ln w="101600">
            <a:solidFill>
              <a:schemeClr val="accent3">
                <a:lumMod val="50000"/>
                <a:alpha val="80000"/>
              </a:schemeClr>
            </a:solidFill>
            <a:headEnd type="none" w="med" len="med"/>
            <a:tailEnd type="triangle" w="med" len="med"/>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flipH="1">
            <a:off x="3580580" y="2802093"/>
            <a:ext cx="374627" cy="1027700"/>
          </a:xfrm>
          <a:custGeom>
            <a:avLst/>
            <a:gdLst>
              <a:gd name="connsiteX0" fmla="*/ 8196 w 346643"/>
              <a:gd name="connsiteY0" fmla="*/ 932213 h 932213"/>
              <a:gd name="connsiteX1" fmla="*/ 43822 w 346643"/>
              <a:gd name="connsiteY1" fmla="*/ 445325 h 932213"/>
              <a:gd name="connsiteX2" fmla="*/ 346643 w 346643"/>
              <a:gd name="connsiteY2" fmla="*/ 0 h 932213"/>
              <a:gd name="connsiteX0" fmla="*/ 8867 w 361221"/>
              <a:gd name="connsiteY0" fmla="*/ 948182 h 948182"/>
              <a:gd name="connsiteX1" fmla="*/ 44493 w 361221"/>
              <a:gd name="connsiteY1" fmla="*/ 461294 h 948182"/>
              <a:gd name="connsiteX2" fmla="*/ 361221 w 361221"/>
              <a:gd name="connsiteY2" fmla="*/ 0 h 948182"/>
            </a:gdLst>
            <a:ahLst/>
            <a:cxnLst>
              <a:cxn ang="0">
                <a:pos x="connsiteX0" y="connsiteY0"/>
              </a:cxn>
              <a:cxn ang="0">
                <a:pos x="connsiteX1" y="connsiteY1"/>
              </a:cxn>
              <a:cxn ang="0">
                <a:pos x="connsiteX2" y="connsiteY2"/>
              </a:cxn>
            </a:cxnLst>
            <a:rect l="l" t="t" r="r" b="b"/>
            <a:pathLst>
              <a:path w="361221" h="948182">
                <a:moveTo>
                  <a:pt x="8867" y="948182"/>
                </a:moveTo>
                <a:cubicBezTo>
                  <a:pt x="-1524" y="782422"/>
                  <a:pt x="-14233" y="619324"/>
                  <a:pt x="44493" y="461294"/>
                </a:cubicBezTo>
                <a:cubicBezTo>
                  <a:pt x="103219" y="303264"/>
                  <a:pt x="238014" y="144978"/>
                  <a:pt x="361221" y="0"/>
                </a:cubicBezTo>
              </a:path>
            </a:pathLst>
          </a:custGeom>
          <a:noFill/>
          <a:ln w="101600">
            <a:solidFill>
              <a:schemeClr val="accent6">
                <a:lumMod val="75000"/>
                <a:alpha val="80000"/>
              </a:schemeClr>
            </a:solidFill>
            <a:headEnd type="none" w="med" len="med"/>
            <a:tailEnd type="triangle" w="med" len="med"/>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rot="927720" flipV="1">
            <a:off x="3334986" y="2402736"/>
            <a:ext cx="359508" cy="428541"/>
          </a:xfrm>
          <a:custGeom>
            <a:avLst/>
            <a:gdLst>
              <a:gd name="connsiteX0" fmla="*/ 8196 w 346643"/>
              <a:gd name="connsiteY0" fmla="*/ 932213 h 932213"/>
              <a:gd name="connsiteX1" fmla="*/ 43822 w 346643"/>
              <a:gd name="connsiteY1" fmla="*/ 445325 h 932213"/>
              <a:gd name="connsiteX2" fmla="*/ 346643 w 346643"/>
              <a:gd name="connsiteY2" fmla="*/ 0 h 932213"/>
            </a:gdLst>
            <a:ahLst/>
            <a:cxnLst>
              <a:cxn ang="0">
                <a:pos x="connsiteX0" y="connsiteY0"/>
              </a:cxn>
              <a:cxn ang="0">
                <a:pos x="connsiteX1" y="connsiteY1"/>
              </a:cxn>
              <a:cxn ang="0">
                <a:pos x="connsiteX2" y="connsiteY2"/>
              </a:cxn>
            </a:cxnLst>
            <a:rect l="l" t="t" r="r" b="b"/>
            <a:pathLst>
              <a:path w="346643" h="932213">
                <a:moveTo>
                  <a:pt x="8196" y="932213"/>
                </a:moveTo>
                <a:cubicBezTo>
                  <a:pt x="-2195" y="766453"/>
                  <a:pt x="-12586" y="600694"/>
                  <a:pt x="43822" y="445325"/>
                </a:cubicBezTo>
                <a:cubicBezTo>
                  <a:pt x="100230" y="289956"/>
                  <a:pt x="223436" y="144978"/>
                  <a:pt x="346643" y="0"/>
                </a:cubicBezTo>
              </a:path>
            </a:pathLst>
          </a:custGeom>
          <a:noFill/>
          <a:ln w="101600">
            <a:solidFill>
              <a:schemeClr val="accent2">
                <a:alpha val="80000"/>
              </a:schemeClr>
            </a:solidFill>
            <a:headEnd type="none" w="med" len="med"/>
            <a:tailEnd type="triangle" w="med" len="med"/>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343400" y="1752600"/>
            <a:ext cx="2819400" cy="954107"/>
          </a:xfrm>
          <a:prstGeom prst="rect">
            <a:avLst/>
          </a:prstGeom>
          <a:solidFill>
            <a:schemeClr val="bg2"/>
          </a:solidFill>
          <a:effectLst>
            <a:softEdge rad="63500"/>
          </a:effectLst>
        </p:spPr>
        <p:txBody>
          <a:bodyPr wrap="square" rtlCol="0">
            <a:spAutoFit/>
          </a:bodyPr>
          <a:lstStyle/>
          <a:p>
            <a:r>
              <a:rPr lang="en-US" sz="2800" dirty="0" smtClean="0">
                <a:solidFill>
                  <a:srgbClr val="385D8A"/>
                </a:solidFill>
                <a:latin typeface="Castellar" pitchFamily="18" charset="0"/>
              </a:rPr>
              <a:t>Jerusalem &amp; Judea</a:t>
            </a:r>
            <a:endParaRPr lang="en-US" sz="2800" dirty="0">
              <a:solidFill>
                <a:srgbClr val="385D8A"/>
              </a:solidFill>
              <a:latin typeface="Castellar" pitchFamily="18" charset="0"/>
            </a:endParaRPr>
          </a:p>
        </p:txBody>
      </p:sp>
      <p:sp>
        <p:nvSpPr>
          <p:cNvPr id="17" name="TextBox 16"/>
          <p:cNvSpPr txBox="1"/>
          <p:nvPr/>
        </p:nvSpPr>
        <p:spPr>
          <a:xfrm>
            <a:off x="4343400" y="2627293"/>
            <a:ext cx="2819400" cy="523220"/>
          </a:xfrm>
          <a:prstGeom prst="rect">
            <a:avLst/>
          </a:prstGeom>
          <a:solidFill>
            <a:schemeClr val="bg2"/>
          </a:solidFill>
          <a:effectLst>
            <a:softEdge rad="63500"/>
          </a:effectLst>
        </p:spPr>
        <p:txBody>
          <a:bodyPr wrap="square" rtlCol="0">
            <a:spAutoFit/>
          </a:bodyPr>
          <a:lstStyle/>
          <a:p>
            <a:r>
              <a:rPr lang="en-US" sz="2800" dirty="0" smtClean="0">
                <a:solidFill>
                  <a:schemeClr val="accent3">
                    <a:lumMod val="50000"/>
                  </a:schemeClr>
                </a:solidFill>
                <a:latin typeface="Castellar" pitchFamily="18" charset="0"/>
              </a:rPr>
              <a:t>Idumea</a:t>
            </a:r>
            <a:endParaRPr lang="en-US" sz="2800" dirty="0">
              <a:solidFill>
                <a:schemeClr val="accent3">
                  <a:lumMod val="50000"/>
                </a:schemeClr>
              </a:solidFill>
              <a:latin typeface="Castellar" pitchFamily="18" charset="0"/>
            </a:endParaRPr>
          </a:p>
        </p:txBody>
      </p:sp>
      <p:sp>
        <p:nvSpPr>
          <p:cNvPr id="18" name="TextBox 17"/>
          <p:cNvSpPr txBox="1"/>
          <p:nvPr/>
        </p:nvSpPr>
        <p:spPr>
          <a:xfrm>
            <a:off x="4343400" y="3069755"/>
            <a:ext cx="2819400" cy="954107"/>
          </a:xfrm>
          <a:prstGeom prst="rect">
            <a:avLst/>
          </a:prstGeom>
          <a:solidFill>
            <a:schemeClr val="bg2"/>
          </a:solidFill>
          <a:effectLst>
            <a:softEdge rad="63500"/>
          </a:effectLst>
        </p:spPr>
        <p:txBody>
          <a:bodyPr wrap="square" rtlCol="0">
            <a:spAutoFit/>
          </a:bodyPr>
          <a:lstStyle/>
          <a:p>
            <a:r>
              <a:rPr lang="en-US" sz="2800" dirty="0" smtClean="0">
                <a:solidFill>
                  <a:schemeClr val="accent6">
                    <a:lumMod val="75000"/>
                  </a:schemeClr>
                </a:solidFill>
                <a:latin typeface="Castellar" pitchFamily="18" charset="0"/>
              </a:rPr>
              <a:t>Trans-Jordan</a:t>
            </a:r>
            <a:endParaRPr lang="en-US" sz="2800" dirty="0">
              <a:solidFill>
                <a:schemeClr val="accent6">
                  <a:lumMod val="75000"/>
                </a:schemeClr>
              </a:solidFill>
              <a:latin typeface="Castellar" pitchFamily="18" charset="0"/>
            </a:endParaRPr>
          </a:p>
        </p:txBody>
      </p:sp>
      <p:sp>
        <p:nvSpPr>
          <p:cNvPr id="19" name="TextBox 18"/>
          <p:cNvSpPr txBox="1"/>
          <p:nvPr/>
        </p:nvSpPr>
        <p:spPr>
          <a:xfrm>
            <a:off x="4343400" y="3933710"/>
            <a:ext cx="2819400" cy="954107"/>
          </a:xfrm>
          <a:prstGeom prst="rect">
            <a:avLst/>
          </a:prstGeom>
          <a:solidFill>
            <a:schemeClr val="bg2"/>
          </a:solidFill>
          <a:effectLst>
            <a:softEdge rad="63500"/>
          </a:effectLst>
        </p:spPr>
        <p:txBody>
          <a:bodyPr wrap="square" rtlCol="0">
            <a:spAutoFit/>
          </a:bodyPr>
          <a:lstStyle/>
          <a:p>
            <a:r>
              <a:rPr lang="en-US" sz="2800" dirty="0" smtClean="0">
                <a:solidFill>
                  <a:schemeClr val="accent2"/>
                </a:solidFill>
                <a:latin typeface="Castellar" pitchFamily="18" charset="0"/>
              </a:rPr>
              <a:t>Tyre &amp; Sidon</a:t>
            </a:r>
            <a:endParaRPr lang="en-US" sz="2800" dirty="0">
              <a:solidFill>
                <a:schemeClr val="accent2"/>
              </a:solidFill>
              <a:latin typeface="Castellar" pitchFamily="18" charset="0"/>
            </a:endParaRP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1000"/>
                                        <p:tgtEl>
                                          <p:spTgt spid="14"/>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1000"/>
                                        <p:tgtEl>
                                          <p:spTgt spid="13"/>
                                        </p:tgtEl>
                                      </p:cBhvr>
                                    </p:animEffect>
                                  </p:childTnLst>
                                </p:cTn>
                              </p:par>
                            </p:childTnLst>
                          </p:cTn>
                        </p:par>
                        <p:par>
                          <p:cTn id="25" fill="hold">
                            <p:stCondLst>
                              <p:cond delay="10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1000"/>
                                        <p:tgtEl>
                                          <p:spTgt spid="15"/>
                                        </p:tgtEl>
                                      </p:cBhvr>
                                    </p:animEffect>
                                  </p:childTnLst>
                                </p:cTn>
                              </p:par>
                            </p:childTnLst>
                          </p:cTn>
                        </p:par>
                        <p:par>
                          <p:cTn id="36" fill="hold">
                            <p:stCondLst>
                              <p:cond delay="1000"/>
                            </p:stCondLst>
                            <p:childTnLst>
                              <p:par>
                                <p:cTn id="37" presetID="53" presetClass="entr" presetSubtype="16"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up)">
                                      <p:cBhvr>
                                        <p:cTn id="46" dur="1000"/>
                                        <p:tgtEl>
                                          <p:spTgt spid="12"/>
                                        </p:tgtEl>
                                      </p:cBhvr>
                                    </p:animEffect>
                                  </p:childTnLst>
                                </p:cTn>
                              </p:par>
                            </p:childTnLst>
                          </p:cTn>
                        </p:par>
                        <p:par>
                          <p:cTn id="47" fill="hold">
                            <p:stCondLst>
                              <p:cond delay="1000"/>
                            </p:stCondLst>
                            <p:childTnLst>
                              <p:par>
                                <p:cTn id="48" presetID="53" presetClass="entr" presetSubtype="16"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5" grpId="0" animBg="1"/>
      <p:bldP spid="12" grpId="0" animBg="1"/>
      <p:bldP spid="16"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862322"/>
          </a:xfrm>
          <a:prstGeom prst="rect">
            <a:avLst/>
          </a:prstGeom>
          <a:noFill/>
        </p:spPr>
        <p:txBody>
          <a:bodyPr wrap="square" rtlCol="0">
            <a:spAutoFit/>
          </a:bodyPr>
          <a:lstStyle/>
          <a:p>
            <a:r>
              <a:rPr lang="en-US" sz="3600" dirty="0"/>
              <a:t>Luke 6:12 ~ </a:t>
            </a:r>
            <a:r>
              <a:rPr lang="en-US" sz="3600" dirty="0">
                <a:solidFill>
                  <a:srgbClr val="FFFF00"/>
                </a:solidFill>
              </a:rPr>
              <a:t>Now it came to pass in those days that He went out to the mountain to pray, and continued all night in prayer to God.</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87834098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3:7-35</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8296353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Template>
  <TotalTime>3702</TotalTime>
  <Words>617</Words>
  <Application>Microsoft Office PowerPoint</Application>
  <PresentationFormat>On-screen Show (4:3)</PresentationFormat>
  <Paragraphs>61</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Castellar</vt:lpstr>
      <vt:lpstr>Caligula</vt:lpstr>
      <vt:lpstr>Commercial-Script</vt:lpstr>
      <vt:lpstr>Times New Roman</vt:lpstr>
      <vt:lpstr>Calibri</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18</cp:revision>
  <dcterms:created xsi:type="dcterms:W3CDTF">2012-02-23T23:16:31Z</dcterms:created>
  <dcterms:modified xsi:type="dcterms:W3CDTF">2012-02-28T16:39:03Z</dcterms:modified>
</cp:coreProperties>
</file>