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23"/>
  </p:notesMasterIdLst>
  <p:sldIdLst>
    <p:sldId id="261" r:id="rId2"/>
    <p:sldId id="276" r:id="rId3"/>
    <p:sldId id="277" r:id="rId4"/>
    <p:sldId id="274" r:id="rId5"/>
    <p:sldId id="275" r:id="rId6"/>
    <p:sldId id="258" r:id="rId7"/>
    <p:sldId id="257" r:id="rId8"/>
    <p:sldId id="272" r:id="rId9"/>
    <p:sldId id="273" r:id="rId10"/>
    <p:sldId id="278" r:id="rId11"/>
    <p:sldId id="279" r:id="rId12"/>
    <p:sldId id="263" r:id="rId13"/>
    <p:sldId id="262" r:id="rId14"/>
    <p:sldId id="264" r:id="rId15"/>
    <p:sldId id="265" r:id="rId16"/>
    <p:sldId id="266" r:id="rId17"/>
    <p:sldId id="267" r:id="rId18"/>
    <p:sldId id="268" r:id="rId19"/>
    <p:sldId id="269" r:id="rId20"/>
    <p:sldId id="270" r:id="rId21"/>
    <p:sldId id="271" r:id="rId22"/>
  </p:sldIdLst>
  <p:sldSz cx="9144000" cy="6858000" type="screen4x3"/>
  <p:notesSz cx="6858000" cy="9144000"/>
  <p:embeddedFontLst>
    <p:embeddedFont>
      <p:font typeface="Castellar" pitchFamily="18" charset="0"/>
      <p:regular r:id="rId24"/>
    </p:embeddedFont>
    <p:embeddedFont>
      <p:font typeface="Caligula"/>
      <p:regular r:id="rId25"/>
    </p:embeddedFont>
    <p:embeddedFont>
      <p:font typeface="Commercial-Script"/>
      <p:regular r:id="rId26"/>
    </p:embeddedFont>
    <p:embeddedFont>
      <p:font typeface="Calibri" pitchFamily="34" charset="0"/>
      <p:regular r:id="rId27"/>
      <p:bold r:id="rId28"/>
      <p:italic r:id="rId29"/>
      <p:boldItalic r:id="rId3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385D8A"/>
    <a:srgbClr val="EEECE1"/>
    <a:srgbClr val="4F6228"/>
    <a:srgbClr val="FFFF00"/>
    <a:srgbClr val="FFCC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2016" y="-105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2.fntdata"/><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fntdata"/><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font" Target="fonts/font5.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4.fntdata"/><Relationship Id="rId30" Type="http://schemas.openxmlformats.org/officeDocument/2006/relationships/font" Target="fonts/font7.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F79BDF-2013-4A25-8B19-8DFBD5E883DF}" type="datetimeFigureOut">
              <a:rPr lang="en-US" smtClean="0"/>
              <a:pPr/>
              <a:t>2/28/2012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793B09-F00F-4E25-B032-D5AD0F49F8EA}" type="slidenum">
              <a:rPr lang="en-US" smtClean="0"/>
              <a:pPr/>
              <a:t>‹#›</a:t>
            </a:fld>
            <a:endParaRPr lang="en-US"/>
          </a:p>
        </p:txBody>
      </p:sp>
    </p:spTree>
    <p:extLst>
      <p:ext uri="{BB962C8B-B14F-4D97-AF65-F5344CB8AC3E}">
        <p14:creationId xmlns:p14="http://schemas.microsoft.com/office/powerpoint/2010/main" xmlns="" val="4143509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793B09-F00F-4E25-B032-D5AD0F49F8EA}" type="slidenum">
              <a:rPr lang="en-US" smtClean="0"/>
              <a:pPr/>
              <a:t>2</a:t>
            </a:fld>
            <a:endParaRPr lang="en-US"/>
          </a:p>
        </p:txBody>
      </p:sp>
    </p:spTree>
    <p:extLst>
      <p:ext uri="{BB962C8B-B14F-4D97-AF65-F5344CB8AC3E}">
        <p14:creationId xmlns:p14="http://schemas.microsoft.com/office/powerpoint/2010/main" xmlns="" val="2327701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2/28/2012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123946310"/>
      </p:ext>
    </p:extLst>
  </p:cSld>
  <p:clrMapOvr>
    <a:masterClrMapping/>
  </p:clrMapOvr>
  <p:transition spd="slow">
    <p:wheel spokes="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2/28/2012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502932991"/>
      </p:ext>
    </p:extLst>
  </p:cSld>
  <p:clrMapOvr>
    <a:masterClrMapping/>
  </p:clrMapOvr>
  <p:transition spd="slow">
    <p:wheel spokes="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2/28/2012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467694123"/>
      </p:ext>
    </p:extLst>
  </p:cSld>
  <p:clrMapOvr>
    <a:masterClrMapping/>
  </p:clrMapOvr>
  <p:transition spd="slow">
    <p:wheel spokes="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2/28/2012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1196147347"/>
      </p:ext>
    </p:extLst>
  </p:cSld>
  <p:clrMapOvr>
    <a:masterClrMapping/>
  </p:clrMapOvr>
  <p:transition spd="slow">
    <p:wheel spokes="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0882E5-1D0A-4A0A-961F-4F2C07E0E704}" type="datetimeFigureOut">
              <a:rPr lang="en-US" smtClean="0"/>
              <a:pPr/>
              <a:t>2/28/2012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655594183"/>
      </p:ext>
    </p:extLst>
  </p:cSld>
  <p:clrMapOvr>
    <a:masterClrMapping/>
  </p:clrMapOvr>
  <p:transition spd="slow">
    <p:wheel spokes="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0882E5-1D0A-4A0A-961F-4F2C07E0E704}" type="datetimeFigureOut">
              <a:rPr lang="en-US" smtClean="0"/>
              <a:pPr/>
              <a:t>2/28/2012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1502959369"/>
      </p:ext>
    </p:extLst>
  </p:cSld>
  <p:clrMapOvr>
    <a:masterClrMapping/>
  </p:clrMapOvr>
  <p:transition spd="slow">
    <p:wheel spokes="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0882E5-1D0A-4A0A-961F-4F2C07E0E704}" type="datetimeFigureOut">
              <a:rPr lang="en-US" smtClean="0"/>
              <a:pPr/>
              <a:t>2/28/2012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553868249"/>
      </p:ext>
    </p:extLst>
  </p:cSld>
  <p:clrMapOvr>
    <a:masterClrMapping/>
  </p:clrMapOvr>
  <p:transition spd="slow">
    <p:wheel spokes="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0882E5-1D0A-4A0A-961F-4F2C07E0E704}" type="datetimeFigureOut">
              <a:rPr lang="en-US" smtClean="0"/>
              <a:pPr/>
              <a:t>2/28/2012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127850815"/>
      </p:ext>
    </p:extLst>
  </p:cSld>
  <p:clrMapOvr>
    <a:masterClrMapping/>
  </p:clrMapOvr>
  <p:transition spd="slow">
    <p:wheel spokes="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0882E5-1D0A-4A0A-961F-4F2C07E0E704}" type="datetimeFigureOut">
              <a:rPr lang="en-US" smtClean="0"/>
              <a:pPr/>
              <a:t>2/28/2012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635107120"/>
      </p:ext>
    </p:extLst>
  </p:cSld>
  <p:clrMapOvr>
    <a:masterClrMapping/>
  </p:clrMapOvr>
  <p:transition spd="slow">
    <p:wheel spokes="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0882E5-1D0A-4A0A-961F-4F2C07E0E704}" type="datetimeFigureOut">
              <a:rPr lang="en-US" smtClean="0"/>
              <a:pPr/>
              <a:t>2/28/2012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52410469"/>
      </p:ext>
    </p:extLst>
  </p:cSld>
  <p:clrMapOvr>
    <a:masterClrMapping/>
  </p:clrMapOvr>
  <p:transition spd="slow">
    <p:wheel spokes="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0882E5-1D0A-4A0A-961F-4F2C07E0E704}" type="datetimeFigureOut">
              <a:rPr lang="en-US" smtClean="0"/>
              <a:pPr/>
              <a:t>2/28/2012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966489165"/>
      </p:ext>
    </p:extLst>
  </p:cSld>
  <p:clrMapOvr>
    <a:masterClrMapping/>
  </p:clrMapOvr>
  <p:transition spd="slow">
    <p:wheel spokes="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0882E5-1D0A-4A0A-961F-4F2C07E0E704}" type="datetimeFigureOut">
              <a:rPr lang="en-US" smtClean="0"/>
              <a:pPr/>
              <a:t>2/28/2012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816099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heel spokes="1"/>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343400" y="4114800"/>
            <a:ext cx="4038600" cy="1015663"/>
          </a:xfrm>
          <a:prstGeom prst="rect">
            <a:avLst/>
          </a:prstGeom>
          <a:noFill/>
        </p:spPr>
        <p:txBody>
          <a:bodyPr wrap="square" rtlCol="0">
            <a:spAutoFit/>
          </a:bodyPr>
          <a:lstStyle/>
          <a:p>
            <a:pPr algn="r"/>
            <a:r>
              <a:rPr lang="en-US" sz="6000" dirty="0" smtClean="0">
                <a:solidFill>
                  <a:schemeClr val="bg1"/>
                </a:solidFill>
                <a:latin typeface="Castellar" pitchFamily="18" charset="0"/>
              </a:rPr>
              <a:t>3:7-35</a:t>
            </a:r>
            <a:endParaRPr lang="en-US" sz="6000" dirty="0">
              <a:solidFill>
                <a:schemeClr val="bg1"/>
              </a:solidFill>
              <a:latin typeface="Castellar" pitchFamily="18" charset="0"/>
            </a:endParaRPr>
          </a:p>
        </p:txBody>
      </p:sp>
      <p:grpSp>
        <p:nvGrpSpPr>
          <p:cNvPr id="34" name="Group 33"/>
          <p:cNvGrpSpPr/>
          <p:nvPr/>
        </p:nvGrpSpPr>
        <p:grpSpPr>
          <a:xfrm>
            <a:off x="73348" y="4053114"/>
            <a:ext cx="5946452" cy="1323439"/>
            <a:chOff x="73348" y="4053114"/>
            <a:chExt cx="5946452" cy="1323439"/>
          </a:xfrm>
        </p:grpSpPr>
        <p:sp>
          <p:nvSpPr>
            <p:cNvPr id="7" name="TextBox 6"/>
            <p:cNvSpPr txBox="1"/>
            <p:nvPr/>
          </p:nvSpPr>
          <p:spPr>
            <a:xfrm>
              <a:off x="1143000" y="4053114"/>
              <a:ext cx="4876800" cy="1323439"/>
            </a:xfrm>
            <a:prstGeom prst="rect">
              <a:avLst/>
            </a:prstGeom>
            <a:solidFill>
              <a:schemeClr val="accent6">
                <a:lumMod val="50000"/>
                <a:alpha val="69804"/>
              </a:schemeClr>
            </a:solidFill>
            <a:ln>
              <a:noFill/>
            </a:ln>
            <a:effectLst>
              <a:softEdge rad="63500"/>
            </a:effectLst>
          </p:spPr>
          <p:txBody>
            <a:bodyPr wrap="square" rtlCol="0">
              <a:spAutoFit/>
            </a:bodyPr>
            <a:lstStyle/>
            <a:p>
              <a:r>
                <a:rPr lang="en-US" sz="2000" dirty="0" smtClean="0">
                  <a:solidFill>
                    <a:srgbClr val="D8CFB4"/>
                  </a:solidFill>
                  <a:latin typeface="Castellar" pitchFamily="18" charset="0"/>
                </a:rPr>
                <a:t>A CD of this message will be available (free of charge) immediately following today's message</a:t>
              </a:r>
              <a:endParaRPr lang="en-US" sz="2000" dirty="0">
                <a:solidFill>
                  <a:srgbClr val="D8CFB4"/>
                </a:solidFill>
                <a:latin typeface="Castellar" pitchFamily="18" charset="0"/>
              </a:endParaRPr>
            </a:p>
          </p:txBody>
        </p:sp>
        <p:grpSp>
          <p:nvGrpSpPr>
            <p:cNvPr id="8" name="Group 5"/>
            <p:cNvGrpSpPr>
              <a:grpSpLocks noChangeAspect="1"/>
            </p:cNvGrpSpPr>
            <p:nvPr/>
          </p:nvGrpSpPr>
          <p:grpSpPr bwMode="auto">
            <a:xfrm>
              <a:off x="73348" y="4164480"/>
              <a:ext cx="981856" cy="1100298"/>
              <a:chOff x="2093" y="1203"/>
              <a:chExt cx="1658" cy="1858"/>
            </a:xfrm>
          </p:grpSpPr>
          <p:sp>
            <p:nvSpPr>
              <p:cNvPr id="9" name="AutoShape 4"/>
              <p:cNvSpPr>
                <a:spLocks noChangeAspect="1" noChangeArrowheads="1" noTextEdit="1"/>
              </p:cNvSpPr>
              <p:nvPr/>
            </p:nvSpPr>
            <p:spPr bwMode="auto">
              <a:xfrm>
                <a:off x="2139" y="1203"/>
                <a:ext cx="1612" cy="18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187" y="1615"/>
                <a:ext cx="677" cy="959"/>
              </a:xfrm>
              <a:custGeom>
                <a:avLst/>
                <a:gdLst/>
                <a:ahLst/>
                <a:cxnLst>
                  <a:cxn ang="0">
                    <a:pos x="1355" y="1020"/>
                  </a:cxn>
                  <a:cxn ang="0">
                    <a:pos x="300" y="1915"/>
                  </a:cxn>
                  <a:cxn ang="0">
                    <a:pos x="293" y="1906"/>
                  </a:cxn>
                  <a:cxn ang="0">
                    <a:pos x="283" y="1894"/>
                  </a:cxn>
                  <a:cxn ang="0">
                    <a:pos x="276" y="1883"/>
                  </a:cxn>
                  <a:cxn ang="0">
                    <a:pos x="266" y="1870"/>
                  </a:cxn>
                  <a:cxn ang="0">
                    <a:pos x="255" y="1856"/>
                  </a:cxn>
                  <a:cxn ang="0">
                    <a:pos x="245" y="1839"/>
                  </a:cxn>
                  <a:cxn ang="0">
                    <a:pos x="232" y="1820"/>
                  </a:cxn>
                  <a:cxn ang="0">
                    <a:pos x="219" y="1797"/>
                  </a:cxn>
                  <a:cxn ang="0">
                    <a:pos x="205" y="1777"/>
                  </a:cxn>
                  <a:cxn ang="0">
                    <a:pos x="192" y="1752"/>
                  </a:cxn>
                  <a:cxn ang="0">
                    <a:pos x="177" y="1725"/>
                  </a:cxn>
                  <a:cxn ang="0">
                    <a:pos x="162" y="1697"/>
                  </a:cxn>
                  <a:cxn ang="0">
                    <a:pos x="148" y="1666"/>
                  </a:cxn>
                  <a:cxn ang="0">
                    <a:pos x="133" y="1634"/>
                  </a:cxn>
                  <a:cxn ang="0">
                    <a:pos x="118" y="1602"/>
                  </a:cxn>
                  <a:cxn ang="0">
                    <a:pos x="105" y="1565"/>
                  </a:cxn>
                  <a:cxn ang="0">
                    <a:pos x="91" y="1527"/>
                  </a:cxn>
                  <a:cxn ang="0">
                    <a:pos x="76" y="1489"/>
                  </a:cxn>
                  <a:cxn ang="0">
                    <a:pos x="65" y="1448"/>
                  </a:cxn>
                  <a:cxn ang="0">
                    <a:pos x="51" y="1406"/>
                  </a:cxn>
                  <a:cxn ang="0">
                    <a:pos x="42" y="1360"/>
                  </a:cxn>
                  <a:cxn ang="0">
                    <a:pos x="30" y="1314"/>
                  </a:cxn>
                  <a:cxn ang="0">
                    <a:pos x="21" y="1267"/>
                  </a:cxn>
                  <a:cxn ang="0">
                    <a:pos x="15" y="1217"/>
                  </a:cxn>
                  <a:cxn ang="0">
                    <a:pos x="8" y="1166"/>
                  </a:cxn>
                  <a:cxn ang="0">
                    <a:pos x="2" y="1115"/>
                  </a:cxn>
                  <a:cxn ang="0">
                    <a:pos x="0" y="1061"/>
                  </a:cxn>
                  <a:cxn ang="0">
                    <a:pos x="0" y="1006"/>
                  </a:cxn>
                  <a:cxn ang="0">
                    <a:pos x="0" y="949"/>
                  </a:cxn>
                  <a:cxn ang="0">
                    <a:pos x="2" y="892"/>
                  </a:cxn>
                  <a:cxn ang="0">
                    <a:pos x="8" y="837"/>
                  </a:cxn>
                  <a:cxn ang="0">
                    <a:pos x="13" y="786"/>
                  </a:cxn>
                  <a:cxn ang="0">
                    <a:pos x="23" y="732"/>
                  </a:cxn>
                  <a:cxn ang="0">
                    <a:pos x="34" y="683"/>
                  </a:cxn>
                  <a:cxn ang="0">
                    <a:pos x="48" y="635"/>
                  </a:cxn>
                  <a:cxn ang="0">
                    <a:pos x="61" y="590"/>
                  </a:cxn>
                  <a:cxn ang="0">
                    <a:pos x="76" y="544"/>
                  </a:cxn>
                  <a:cxn ang="0">
                    <a:pos x="93" y="500"/>
                  </a:cxn>
                  <a:cxn ang="0">
                    <a:pos x="110" y="461"/>
                  </a:cxn>
                  <a:cxn ang="0">
                    <a:pos x="129" y="421"/>
                  </a:cxn>
                  <a:cxn ang="0">
                    <a:pos x="148" y="383"/>
                  </a:cxn>
                  <a:cxn ang="0">
                    <a:pos x="169" y="346"/>
                  </a:cxn>
                  <a:cxn ang="0">
                    <a:pos x="190" y="312"/>
                  </a:cxn>
                  <a:cxn ang="0">
                    <a:pos x="211" y="280"/>
                  </a:cxn>
                  <a:cxn ang="0">
                    <a:pos x="232" y="249"/>
                  </a:cxn>
                  <a:cxn ang="0">
                    <a:pos x="253" y="219"/>
                  </a:cxn>
                  <a:cxn ang="0">
                    <a:pos x="272" y="192"/>
                  </a:cxn>
                  <a:cxn ang="0">
                    <a:pos x="293" y="166"/>
                  </a:cxn>
                  <a:cxn ang="0">
                    <a:pos x="312" y="141"/>
                  </a:cxn>
                  <a:cxn ang="0">
                    <a:pos x="331" y="120"/>
                  </a:cxn>
                  <a:cxn ang="0">
                    <a:pos x="350" y="101"/>
                  </a:cxn>
                  <a:cxn ang="0">
                    <a:pos x="367" y="80"/>
                  </a:cxn>
                  <a:cxn ang="0">
                    <a:pos x="384" y="65"/>
                  </a:cxn>
                  <a:cxn ang="0">
                    <a:pos x="399" y="50"/>
                  </a:cxn>
                  <a:cxn ang="0">
                    <a:pos x="412" y="36"/>
                  </a:cxn>
                  <a:cxn ang="0">
                    <a:pos x="426" y="25"/>
                  </a:cxn>
                  <a:cxn ang="0">
                    <a:pos x="435" y="17"/>
                  </a:cxn>
                  <a:cxn ang="0">
                    <a:pos x="448" y="6"/>
                  </a:cxn>
                  <a:cxn ang="0">
                    <a:pos x="458" y="0"/>
                  </a:cxn>
                  <a:cxn ang="0">
                    <a:pos x="462" y="0"/>
                  </a:cxn>
                </a:cxnLst>
                <a:rect l="0" t="0" r="r" b="b"/>
                <a:pathLst>
                  <a:path w="1355" h="1917">
                    <a:moveTo>
                      <a:pt x="462" y="0"/>
                    </a:moveTo>
                    <a:lnTo>
                      <a:pt x="1355" y="1020"/>
                    </a:lnTo>
                    <a:lnTo>
                      <a:pt x="302" y="1917"/>
                    </a:lnTo>
                    <a:lnTo>
                      <a:pt x="300" y="1915"/>
                    </a:lnTo>
                    <a:lnTo>
                      <a:pt x="298" y="1912"/>
                    </a:lnTo>
                    <a:lnTo>
                      <a:pt x="293" y="1906"/>
                    </a:lnTo>
                    <a:lnTo>
                      <a:pt x="289" y="1898"/>
                    </a:lnTo>
                    <a:lnTo>
                      <a:pt x="283" y="1894"/>
                    </a:lnTo>
                    <a:lnTo>
                      <a:pt x="279" y="1889"/>
                    </a:lnTo>
                    <a:lnTo>
                      <a:pt x="276" y="1883"/>
                    </a:lnTo>
                    <a:lnTo>
                      <a:pt x="270" y="1877"/>
                    </a:lnTo>
                    <a:lnTo>
                      <a:pt x="266" y="1870"/>
                    </a:lnTo>
                    <a:lnTo>
                      <a:pt x="260" y="1864"/>
                    </a:lnTo>
                    <a:lnTo>
                      <a:pt x="255" y="1856"/>
                    </a:lnTo>
                    <a:lnTo>
                      <a:pt x="251" y="1849"/>
                    </a:lnTo>
                    <a:lnTo>
                      <a:pt x="245" y="1839"/>
                    </a:lnTo>
                    <a:lnTo>
                      <a:pt x="238" y="1830"/>
                    </a:lnTo>
                    <a:lnTo>
                      <a:pt x="232" y="1820"/>
                    </a:lnTo>
                    <a:lnTo>
                      <a:pt x="226" y="1811"/>
                    </a:lnTo>
                    <a:lnTo>
                      <a:pt x="219" y="1797"/>
                    </a:lnTo>
                    <a:lnTo>
                      <a:pt x="213" y="1788"/>
                    </a:lnTo>
                    <a:lnTo>
                      <a:pt x="205" y="1777"/>
                    </a:lnTo>
                    <a:lnTo>
                      <a:pt x="200" y="1765"/>
                    </a:lnTo>
                    <a:lnTo>
                      <a:pt x="192" y="1752"/>
                    </a:lnTo>
                    <a:lnTo>
                      <a:pt x="184" y="1738"/>
                    </a:lnTo>
                    <a:lnTo>
                      <a:pt x="177" y="1725"/>
                    </a:lnTo>
                    <a:lnTo>
                      <a:pt x="169" y="1712"/>
                    </a:lnTo>
                    <a:lnTo>
                      <a:pt x="162" y="1697"/>
                    </a:lnTo>
                    <a:lnTo>
                      <a:pt x="156" y="1681"/>
                    </a:lnTo>
                    <a:lnTo>
                      <a:pt x="148" y="1666"/>
                    </a:lnTo>
                    <a:lnTo>
                      <a:pt x="143" y="1651"/>
                    </a:lnTo>
                    <a:lnTo>
                      <a:pt x="133" y="1634"/>
                    </a:lnTo>
                    <a:lnTo>
                      <a:pt x="125" y="1619"/>
                    </a:lnTo>
                    <a:lnTo>
                      <a:pt x="118" y="1602"/>
                    </a:lnTo>
                    <a:lnTo>
                      <a:pt x="112" y="1584"/>
                    </a:lnTo>
                    <a:lnTo>
                      <a:pt x="105" y="1565"/>
                    </a:lnTo>
                    <a:lnTo>
                      <a:pt x="97" y="1546"/>
                    </a:lnTo>
                    <a:lnTo>
                      <a:pt x="91" y="1527"/>
                    </a:lnTo>
                    <a:lnTo>
                      <a:pt x="84" y="1508"/>
                    </a:lnTo>
                    <a:lnTo>
                      <a:pt x="76" y="1489"/>
                    </a:lnTo>
                    <a:lnTo>
                      <a:pt x="70" y="1468"/>
                    </a:lnTo>
                    <a:lnTo>
                      <a:pt x="65" y="1448"/>
                    </a:lnTo>
                    <a:lnTo>
                      <a:pt x="59" y="1427"/>
                    </a:lnTo>
                    <a:lnTo>
                      <a:pt x="51" y="1406"/>
                    </a:lnTo>
                    <a:lnTo>
                      <a:pt x="48" y="1383"/>
                    </a:lnTo>
                    <a:lnTo>
                      <a:pt x="42" y="1360"/>
                    </a:lnTo>
                    <a:lnTo>
                      <a:pt x="36" y="1339"/>
                    </a:lnTo>
                    <a:lnTo>
                      <a:pt x="30" y="1314"/>
                    </a:lnTo>
                    <a:lnTo>
                      <a:pt x="27" y="1292"/>
                    </a:lnTo>
                    <a:lnTo>
                      <a:pt x="21" y="1267"/>
                    </a:lnTo>
                    <a:lnTo>
                      <a:pt x="17" y="1244"/>
                    </a:lnTo>
                    <a:lnTo>
                      <a:pt x="15" y="1217"/>
                    </a:lnTo>
                    <a:lnTo>
                      <a:pt x="11" y="1193"/>
                    </a:lnTo>
                    <a:lnTo>
                      <a:pt x="8" y="1166"/>
                    </a:lnTo>
                    <a:lnTo>
                      <a:pt x="6" y="1141"/>
                    </a:lnTo>
                    <a:lnTo>
                      <a:pt x="2" y="1115"/>
                    </a:lnTo>
                    <a:lnTo>
                      <a:pt x="2" y="1088"/>
                    </a:lnTo>
                    <a:lnTo>
                      <a:pt x="0" y="1061"/>
                    </a:lnTo>
                    <a:lnTo>
                      <a:pt x="0" y="1035"/>
                    </a:lnTo>
                    <a:lnTo>
                      <a:pt x="0" y="1006"/>
                    </a:lnTo>
                    <a:lnTo>
                      <a:pt x="0" y="978"/>
                    </a:lnTo>
                    <a:lnTo>
                      <a:pt x="0" y="949"/>
                    </a:lnTo>
                    <a:lnTo>
                      <a:pt x="2" y="921"/>
                    </a:lnTo>
                    <a:lnTo>
                      <a:pt x="2" y="892"/>
                    </a:lnTo>
                    <a:lnTo>
                      <a:pt x="4" y="866"/>
                    </a:lnTo>
                    <a:lnTo>
                      <a:pt x="8" y="837"/>
                    </a:lnTo>
                    <a:lnTo>
                      <a:pt x="10" y="810"/>
                    </a:lnTo>
                    <a:lnTo>
                      <a:pt x="13" y="786"/>
                    </a:lnTo>
                    <a:lnTo>
                      <a:pt x="19" y="759"/>
                    </a:lnTo>
                    <a:lnTo>
                      <a:pt x="23" y="732"/>
                    </a:lnTo>
                    <a:lnTo>
                      <a:pt x="29" y="710"/>
                    </a:lnTo>
                    <a:lnTo>
                      <a:pt x="34" y="683"/>
                    </a:lnTo>
                    <a:lnTo>
                      <a:pt x="40" y="660"/>
                    </a:lnTo>
                    <a:lnTo>
                      <a:pt x="48" y="635"/>
                    </a:lnTo>
                    <a:lnTo>
                      <a:pt x="55" y="613"/>
                    </a:lnTo>
                    <a:lnTo>
                      <a:pt x="61" y="590"/>
                    </a:lnTo>
                    <a:lnTo>
                      <a:pt x="68" y="567"/>
                    </a:lnTo>
                    <a:lnTo>
                      <a:pt x="76" y="544"/>
                    </a:lnTo>
                    <a:lnTo>
                      <a:pt x="86" y="523"/>
                    </a:lnTo>
                    <a:lnTo>
                      <a:pt x="93" y="500"/>
                    </a:lnTo>
                    <a:lnTo>
                      <a:pt x="103" y="481"/>
                    </a:lnTo>
                    <a:lnTo>
                      <a:pt x="110" y="461"/>
                    </a:lnTo>
                    <a:lnTo>
                      <a:pt x="120" y="440"/>
                    </a:lnTo>
                    <a:lnTo>
                      <a:pt x="129" y="421"/>
                    </a:lnTo>
                    <a:lnTo>
                      <a:pt x="139" y="402"/>
                    </a:lnTo>
                    <a:lnTo>
                      <a:pt x="148" y="383"/>
                    </a:lnTo>
                    <a:lnTo>
                      <a:pt x="160" y="365"/>
                    </a:lnTo>
                    <a:lnTo>
                      <a:pt x="169" y="346"/>
                    </a:lnTo>
                    <a:lnTo>
                      <a:pt x="179" y="329"/>
                    </a:lnTo>
                    <a:lnTo>
                      <a:pt x="190" y="312"/>
                    </a:lnTo>
                    <a:lnTo>
                      <a:pt x="200" y="297"/>
                    </a:lnTo>
                    <a:lnTo>
                      <a:pt x="211" y="280"/>
                    </a:lnTo>
                    <a:lnTo>
                      <a:pt x="220" y="265"/>
                    </a:lnTo>
                    <a:lnTo>
                      <a:pt x="232" y="249"/>
                    </a:lnTo>
                    <a:lnTo>
                      <a:pt x="243" y="234"/>
                    </a:lnTo>
                    <a:lnTo>
                      <a:pt x="253" y="219"/>
                    </a:lnTo>
                    <a:lnTo>
                      <a:pt x="262" y="206"/>
                    </a:lnTo>
                    <a:lnTo>
                      <a:pt x="272" y="192"/>
                    </a:lnTo>
                    <a:lnTo>
                      <a:pt x="283" y="179"/>
                    </a:lnTo>
                    <a:lnTo>
                      <a:pt x="293" y="166"/>
                    </a:lnTo>
                    <a:lnTo>
                      <a:pt x="302" y="152"/>
                    </a:lnTo>
                    <a:lnTo>
                      <a:pt x="312" y="141"/>
                    </a:lnTo>
                    <a:lnTo>
                      <a:pt x="323" y="132"/>
                    </a:lnTo>
                    <a:lnTo>
                      <a:pt x="331" y="120"/>
                    </a:lnTo>
                    <a:lnTo>
                      <a:pt x="340" y="111"/>
                    </a:lnTo>
                    <a:lnTo>
                      <a:pt x="350" y="101"/>
                    </a:lnTo>
                    <a:lnTo>
                      <a:pt x="359" y="90"/>
                    </a:lnTo>
                    <a:lnTo>
                      <a:pt x="367" y="80"/>
                    </a:lnTo>
                    <a:lnTo>
                      <a:pt x="376" y="73"/>
                    </a:lnTo>
                    <a:lnTo>
                      <a:pt x="384" y="65"/>
                    </a:lnTo>
                    <a:lnTo>
                      <a:pt x="393" y="57"/>
                    </a:lnTo>
                    <a:lnTo>
                      <a:pt x="399" y="50"/>
                    </a:lnTo>
                    <a:lnTo>
                      <a:pt x="407" y="44"/>
                    </a:lnTo>
                    <a:lnTo>
                      <a:pt x="412" y="36"/>
                    </a:lnTo>
                    <a:lnTo>
                      <a:pt x="420" y="33"/>
                    </a:lnTo>
                    <a:lnTo>
                      <a:pt x="426" y="25"/>
                    </a:lnTo>
                    <a:lnTo>
                      <a:pt x="431" y="21"/>
                    </a:lnTo>
                    <a:lnTo>
                      <a:pt x="435" y="17"/>
                    </a:lnTo>
                    <a:lnTo>
                      <a:pt x="441" y="14"/>
                    </a:lnTo>
                    <a:lnTo>
                      <a:pt x="448" y="6"/>
                    </a:lnTo>
                    <a:lnTo>
                      <a:pt x="456" y="2"/>
                    </a:lnTo>
                    <a:lnTo>
                      <a:pt x="458" y="0"/>
                    </a:lnTo>
                    <a:lnTo>
                      <a:pt x="462" y="0"/>
                    </a:lnTo>
                    <a:lnTo>
                      <a:pt x="462"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p:cNvSpPr>
              <p:nvPr/>
            </p:nvSpPr>
            <p:spPr bwMode="auto">
              <a:xfrm>
                <a:off x="2650" y="1983"/>
                <a:ext cx="1017" cy="955"/>
              </a:xfrm>
              <a:custGeom>
                <a:avLst/>
                <a:gdLst/>
                <a:ahLst/>
                <a:cxnLst>
                  <a:cxn ang="0">
                    <a:pos x="452" y="1910"/>
                  </a:cxn>
                  <a:cxn ang="0">
                    <a:pos x="464" y="1908"/>
                  </a:cxn>
                  <a:cxn ang="0">
                    <a:pos x="487" y="1906"/>
                  </a:cxn>
                  <a:cxn ang="0">
                    <a:pos x="513" y="1902"/>
                  </a:cxn>
                  <a:cxn ang="0">
                    <a:pos x="549" y="1898"/>
                  </a:cxn>
                  <a:cxn ang="0">
                    <a:pos x="593" y="1893"/>
                  </a:cxn>
                  <a:cxn ang="0">
                    <a:pos x="642" y="1885"/>
                  </a:cxn>
                  <a:cxn ang="0">
                    <a:pos x="696" y="1875"/>
                  </a:cxn>
                  <a:cxn ang="0">
                    <a:pos x="756" y="1862"/>
                  </a:cxn>
                  <a:cxn ang="0">
                    <a:pos x="819" y="1849"/>
                  </a:cxn>
                  <a:cxn ang="0">
                    <a:pos x="888" y="1830"/>
                  </a:cxn>
                  <a:cxn ang="0">
                    <a:pos x="956" y="1807"/>
                  </a:cxn>
                  <a:cxn ang="0">
                    <a:pos x="1028" y="1782"/>
                  </a:cxn>
                  <a:cxn ang="0">
                    <a:pos x="1100" y="1752"/>
                  </a:cxn>
                  <a:cxn ang="0">
                    <a:pos x="1174" y="1719"/>
                  </a:cxn>
                  <a:cxn ang="0">
                    <a:pos x="1248" y="1681"/>
                  </a:cxn>
                  <a:cxn ang="0">
                    <a:pos x="1323" y="1640"/>
                  </a:cxn>
                  <a:cxn ang="0">
                    <a:pos x="1395" y="1590"/>
                  </a:cxn>
                  <a:cxn ang="0">
                    <a:pos x="1465" y="1539"/>
                  </a:cxn>
                  <a:cxn ang="0">
                    <a:pos x="1532" y="1480"/>
                  </a:cxn>
                  <a:cxn ang="0">
                    <a:pos x="1596" y="1417"/>
                  </a:cxn>
                  <a:cxn ang="0">
                    <a:pos x="1657" y="1345"/>
                  </a:cxn>
                  <a:cxn ang="0">
                    <a:pos x="1716" y="1269"/>
                  </a:cxn>
                  <a:cxn ang="0">
                    <a:pos x="1767" y="1193"/>
                  </a:cxn>
                  <a:cxn ang="0">
                    <a:pos x="1815" y="1117"/>
                  </a:cxn>
                  <a:cxn ang="0">
                    <a:pos x="1855" y="1042"/>
                  </a:cxn>
                  <a:cxn ang="0">
                    <a:pos x="1893" y="970"/>
                  </a:cxn>
                  <a:cxn ang="0">
                    <a:pos x="1923" y="898"/>
                  </a:cxn>
                  <a:cxn ang="0">
                    <a:pos x="1948" y="829"/>
                  </a:cxn>
                  <a:cxn ang="0">
                    <a:pos x="1970" y="763"/>
                  </a:cxn>
                  <a:cxn ang="0">
                    <a:pos x="1988" y="700"/>
                  </a:cxn>
                  <a:cxn ang="0">
                    <a:pos x="2003" y="641"/>
                  </a:cxn>
                  <a:cxn ang="0">
                    <a:pos x="2012" y="584"/>
                  </a:cxn>
                  <a:cxn ang="0">
                    <a:pos x="2022" y="531"/>
                  </a:cxn>
                  <a:cxn ang="0">
                    <a:pos x="2027" y="483"/>
                  </a:cxn>
                  <a:cxn ang="0">
                    <a:pos x="2031" y="438"/>
                  </a:cxn>
                  <a:cxn ang="0">
                    <a:pos x="2033" y="398"/>
                  </a:cxn>
                  <a:cxn ang="0">
                    <a:pos x="2033" y="365"/>
                  </a:cxn>
                  <a:cxn ang="0">
                    <a:pos x="2033" y="337"/>
                  </a:cxn>
                  <a:cxn ang="0">
                    <a:pos x="2033" y="312"/>
                  </a:cxn>
                  <a:cxn ang="0">
                    <a:pos x="2033" y="297"/>
                  </a:cxn>
                  <a:cxn ang="0">
                    <a:pos x="2033" y="284"/>
                  </a:cxn>
                  <a:cxn ang="0">
                    <a:pos x="430" y="284"/>
                  </a:cxn>
                </a:cxnLst>
                <a:rect l="0" t="0" r="r" b="b"/>
                <a:pathLst>
                  <a:path w="2035" h="1910">
                    <a:moveTo>
                      <a:pt x="430" y="284"/>
                    </a:moveTo>
                    <a:lnTo>
                      <a:pt x="0" y="1155"/>
                    </a:lnTo>
                    <a:lnTo>
                      <a:pt x="452" y="1910"/>
                    </a:lnTo>
                    <a:lnTo>
                      <a:pt x="454" y="1910"/>
                    </a:lnTo>
                    <a:lnTo>
                      <a:pt x="462" y="1910"/>
                    </a:lnTo>
                    <a:lnTo>
                      <a:pt x="464" y="1908"/>
                    </a:lnTo>
                    <a:lnTo>
                      <a:pt x="471" y="1908"/>
                    </a:lnTo>
                    <a:lnTo>
                      <a:pt x="477" y="1906"/>
                    </a:lnTo>
                    <a:lnTo>
                      <a:pt x="487" y="1906"/>
                    </a:lnTo>
                    <a:lnTo>
                      <a:pt x="494" y="1904"/>
                    </a:lnTo>
                    <a:lnTo>
                      <a:pt x="504" y="1904"/>
                    </a:lnTo>
                    <a:lnTo>
                      <a:pt x="513" y="1902"/>
                    </a:lnTo>
                    <a:lnTo>
                      <a:pt x="525" y="1902"/>
                    </a:lnTo>
                    <a:lnTo>
                      <a:pt x="536" y="1900"/>
                    </a:lnTo>
                    <a:lnTo>
                      <a:pt x="549" y="1898"/>
                    </a:lnTo>
                    <a:lnTo>
                      <a:pt x="563" y="1896"/>
                    </a:lnTo>
                    <a:lnTo>
                      <a:pt x="578" y="1896"/>
                    </a:lnTo>
                    <a:lnTo>
                      <a:pt x="593" y="1893"/>
                    </a:lnTo>
                    <a:lnTo>
                      <a:pt x="608" y="1891"/>
                    </a:lnTo>
                    <a:lnTo>
                      <a:pt x="623" y="1887"/>
                    </a:lnTo>
                    <a:lnTo>
                      <a:pt x="642" y="1885"/>
                    </a:lnTo>
                    <a:lnTo>
                      <a:pt x="658" y="1881"/>
                    </a:lnTo>
                    <a:lnTo>
                      <a:pt x="679" y="1879"/>
                    </a:lnTo>
                    <a:lnTo>
                      <a:pt x="696" y="1875"/>
                    </a:lnTo>
                    <a:lnTo>
                      <a:pt x="717" y="1872"/>
                    </a:lnTo>
                    <a:lnTo>
                      <a:pt x="736" y="1866"/>
                    </a:lnTo>
                    <a:lnTo>
                      <a:pt x="756" y="1862"/>
                    </a:lnTo>
                    <a:lnTo>
                      <a:pt x="775" y="1858"/>
                    </a:lnTo>
                    <a:lnTo>
                      <a:pt x="798" y="1853"/>
                    </a:lnTo>
                    <a:lnTo>
                      <a:pt x="819" y="1849"/>
                    </a:lnTo>
                    <a:lnTo>
                      <a:pt x="840" y="1843"/>
                    </a:lnTo>
                    <a:lnTo>
                      <a:pt x="863" y="1835"/>
                    </a:lnTo>
                    <a:lnTo>
                      <a:pt x="888" y="1830"/>
                    </a:lnTo>
                    <a:lnTo>
                      <a:pt x="910" y="1822"/>
                    </a:lnTo>
                    <a:lnTo>
                      <a:pt x="933" y="1815"/>
                    </a:lnTo>
                    <a:lnTo>
                      <a:pt x="956" y="1807"/>
                    </a:lnTo>
                    <a:lnTo>
                      <a:pt x="981" y="1799"/>
                    </a:lnTo>
                    <a:lnTo>
                      <a:pt x="1003" y="1790"/>
                    </a:lnTo>
                    <a:lnTo>
                      <a:pt x="1028" y="1782"/>
                    </a:lnTo>
                    <a:lnTo>
                      <a:pt x="1051" y="1773"/>
                    </a:lnTo>
                    <a:lnTo>
                      <a:pt x="1077" y="1763"/>
                    </a:lnTo>
                    <a:lnTo>
                      <a:pt x="1100" y="1752"/>
                    </a:lnTo>
                    <a:lnTo>
                      <a:pt x="1125" y="1742"/>
                    </a:lnTo>
                    <a:lnTo>
                      <a:pt x="1150" y="1731"/>
                    </a:lnTo>
                    <a:lnTo>
                      <a:pt x="1174" y="1719"/>
                    </a:lnTo>
                    <a:lnTo>
                      <a:pt x="1199" y="1708"/>
                    </a:lnTo>
                    <a:lnTo>
                      <a:pt x="1224" y="1695"/>
                    </a:lnTo>
                    <a:lnTo>
                      <a:pt x="1248" y="1681"/>
                    </a:lnTo>
                    <a:lnTo>
                      <a:pt x="1275" y="1670"/>
                    </a:lnTo>
                    <a:lnTo>
                      <a:pt x="1298" y="1655"/>
                    </a:lnTo>
                    <a:lnTo>
                      <a:pt x="1323" y="1640"/>
                    </a:lnTo>
                    <a:lnTo>
                      <a:pt x="1345" y="1624"/>
                    </a:lnTo>
                    <a:lnTo>
                      <a:pt x="1370" y="1609"/>
                    </a:lnTo>
                    <a:lnTo>
                      <a:pt x="1395" y="1590"/>
                    </a:lnTo>
                    <a:lnTo>
                      <a:pt x="1418" y="1575"/>
                    </a:lnTo>
                    <a:lnTo>
                      <a:pt x="1440" y="1556"/>
                    </a:lnTo>
                    <a:lnTo>
                      <a:pt x="1465" y="1539"/>
                    </a:lnTo>
                    <a:lnTo>
                      <a:pt x="1486" y="1520"/>
                    </a:lnTo>
                    <a:lnTo>
                      <a:pt x="1509" y="1501"/>
                    </a:lnTo>
                    <a:lnTo>
                      <a:pt x="1532" y="1480"/>
                    </a:lnTo>
                    <a:lnTo>
                      <a:pt x="1554" y="1461"/>
                    </a:lnTo>
                    <a:lnTo>
                      <a:pt x="1573" y="1438"/>
                    </a:lnTo>
                    <a:lnTo>
                      <a:pt x="1596" y="1417"/>
                    </a:lnTo>
                    <a:lnTo>
                      <a:pt x="1617" y="1394"/>
                    </a:lnTo>
                    <a:lnTo>
                      <a:pt x="1636" y="1371"/>
                    </a:lnTo>
                    <a:lnTo>
                      <a:pt x="1657" y="1345"/>
                    </a:lnTo>
                    <a:lnTo>
                      <a:pt x="1678" y="1318"/>
                    </a:lnTo>
                    <a:lnTo>
                      <a:pt x="1697" y="1293"/>
                    </a:lnTo>
                    <a:lnTo>
                      <a:pt x="1716" y="1269"/>
                    </a:lnTo>
                    <a:lnTo>
                      <a:pt x="1733" y="1242"/>
                    </a:lnTo>
                    <a:lnTo>
                      <a:pt x="1752" y="1217"/>
                    </a:lnTo>
                    <a:lnTo>
                      <a:pt x="1767" y="1193"/>
                    </a:lnTo>
                    <a:lnTo>
                      <a:pt x="1784" y="1168"/>
                    </a:lnTo>
                    <a:lnTo>
                      <a:pt x="1799" y="1141"/>
                    </a:lnTo>
                    <a:lnTo>
                      <a:pt x="1815" y="1117"/>
                    </a:lnTo>
                    <a:lnTo>
                      <a:pt x="1828" y="1092"/>
                    </a:lnTo>
                    <a:lnTo>
                      <a:pt x="1843" y="1067"/>
                    </a:lnTo>
                    <a:lnTo>
                      <a:pt x="1855" y="1042"/>
                    </a:lnTo>
                    <a:lnTo>
                      <a:pt x="1868" y="1018"/>
                    </a:lnTo>
                    <a:lnTo>
                      <a:pt x="1879" y="993"/>
                    </a:lnTo>
                    <a:lnTo>
                      <a:pt x="1893" y="970"/>
                    </a:lnTo>
                    <a:lnTo>
                      <a:pt x="1902" y="945"/>
                    </a:lnTo>
                    <a:lnTo>
                      <a:pt x="1912" y="921"/>
                    </a:lnTo>
                    <a:lnTo>
                      <a:pt x="1923" y="898"/>
                    </a:lnTo>
                    <a:lnTo>
                      <a:pt x="1932" y="875"/>
                    </a:lnTo>
                    <a:lnTo>
                      <a:pt x="1940" y="852"/>
                    </a:lnTo>
                    <a:lnTo>
                      <a:pt x="1948" y="829"/>
                    </a:lnTo>
                    <a:lnTo>
                      <a:pt x="1955" y="809"/>
                    </a:lnTo>
                    <a:lnTo>
                      <a:pt x="1965" y="786"/>
                    </a:lnTo>
                    <a:lnTo>
                      <a:pt x="1970" y="763"/>
                    </a:lnTo>
                    <a:lnTo>
                      <a:pt x="1976" y="742"/>
                    </a:lnTo>
                    <a:lnTo>
                      <a:pt x="1982" y="721"/>
                    </a:lnTo>
                    <a:lnTo>
                      <a:pt x="1988" y="700"/>
                    </a:lnTo>
                    <a:lnTo>
                      <a:pt x="1993" y="679"/>
                    </a:lnTo>
                    <a:lnTo>
                      <a:pt x="1997" y="660"/>
                    </a:lnTo>
                    <a:lnTo>
                      <a:pt x="2003" y="641"/>
                    </a:lnTo>
                    <a:lnTo>
                      <a:pt x="2008" y="622"/>
                    </a:lnTo>
                    <a:lnTo>
                      <a:pt x="2010" y="603"/>
                    </a:lnTo>
                    <a:lnTo>
                      <a:pt x="2012" y="584"/>
                    </a:lnTo>
                    <a:lnTo>
                      <a:pt x="2016" y="565"/>
                    </a:lnTo>
                    <a:lnTo>
                      <a:pt x="2020" y="548"/>
                    </a:lnTo>
                    <a:lnTo>
                      <a:pt x="2022" y="531"/>
                    </a:lnTo>
                    <a:lnTo>
                      <a:pt x="2024" y="514"/>
                    </a:lnTo>
                    <a:lnTo>
                      <a:pt x="2026" y="499"/>
                    </a:lnTo>
                    <a:lnTo>
                      <a:pt x="2027" y="483"/>
                    </a:lnTo>
                    <a:lnTo>
                      <a:pt x="2029" y="466"/>
                    </a:lnTo>
                    <a:lnTo>
                      <a:pt x="2031" y="453"/>
                    </a:lnTo>
                    <a:lnTo>
                      <a:pt x="2031" y="438"/>
                    </a:lnTo>
                    <a:lnTo>
                      <a:pt x="2033" y="424"/>
                    </a:lnTo>
                    <a:lnTo>
                      <a:pt x="2033" y="411"/>
                    </a:lnTo>
                    <a:lnTo>
                      <a:pt x="2033" y="398"/>
                    </a:lnTo>
                    <a:lnTo>
                      <a:pt x="2033" y="386"/>
                    </a:lnTo>
                    <a:lnTo>
                      <a:pt x="2035" y="377"/>
                    </a:lnTo>
                    <a:lnTo>
                      <a:pt x="2033" y="365"/>
                    </a:lnTo>
                    <a:lnTo>
                      <a:pt x="2033" y="354"/>
                    </a:lnTo>
                    <a:lnTo>
                      <a:pt x="2033" y="344"/>
                    </a:lnTo>
                    <a:lnTo>
                      <a:pt x="2033" y="337"/>
                    </a:lnTo>
                    <a:lnTo>
                      <a:pt x="2033" y="327"/>
                    </a:lnTo>
                    <a:lnTo>
                      <a:pt x="2033" y="320"/>
                    </a:lnTo>
                    <a:lnTo>
                      <a:pt x="2033" y="312"/>
                    </a:lnTo>
                    <a:lnTo>
                      <a:pt x="2033" y="306"/>
                    </a:lnTo>
                    <a:lnTo>
                      <a:pt x="2033" y="301"/>
                    </a:lnTo>
                    <a:lnTo>
                      <a:pt x="2033" y="297"/>
                    </a:lnTo>
                    <a:lnTo>
                      <a:pt x="2033" y="291"/>
                    </a:lnTo>
                    <a:lnTo>
                      <a:pt x="2033" y="289"/>
                    </a:lnTo>
                    <a:lnTo>
                      <a:pt x="2033" y="284"/>
                    </a:lnTo>
                    <a:lnTo>
                      <a:pt x="2033" y="284"/>
                    </a:lnTo>
                    <a:lnTo>
                      <a:pt x="1087" y="0"/>
                    </a:lnTo>
                    <a:lnTo>
                      <a:pt x="430" y="284"/>
                    </a:lnTo>
                    <a:lnTo>
                      <a:pt x="430" y="284"/>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691" y="1346"/>
                <a:ext cx="975" cy="779"/>
              </a:xfrm>
              <a:custGeom>
                <a:avLst/>
                <a:gdLst/>
                <a:ahLst/>
                <a:cxnLst>
                  <a:cxn ang="0">
                    <a:pos x="346" y="1558"/>
                  </a:cxn>
                  <a:cxn ang="0">
                    <a:pos x="1947" y="1548"/>
                  </a:cxn>
                  <a:cxn ang="0">
                    <a:pos x="1947" y="1533"/>
                  </a:cxn>
                  <a:cxn ang="0">
                    <a:pos x="1947" y="1510"/>
                  </a:cxn>
                  <a:cxn ang="0">
                    <a:pos x="1943" y="1480"/>
                  </a:cxn>
                  <a:cxn ang="0">
                    <a:pos x="1942" y="1444"/>
                  </a:cxn>
                  <a:cxn ang="0">
                    <a:pos x="1936" y="1400"/>
                  </a:cxn>
                  <a:cxn ang="0">
                    <a:pos x="1930" y="1352"/>
                  </a:cxn>
                  <a:cxn ang="0">
                    <a:pos x="1921" y="1299"/>
                  </a:cxn>
                  <a:cxn ang="0">
                    <a:pos x="1909" y="1242"/>
                  </a:cxn>
                  <a:cxn ang="0">
                    <a:pos x="1894" y="1179"/>
                  </a:cxn>
                  <a:cxn ang="0">
                    <a:pos x="1875" y="1115"/>
                  </a:cxn>
                  <a:cxn ang="0">
                    <a:pos x="1852" y="1044"/>
                  </a:cxn>
                  <a:cxn ang="0">
                    <a:pos x="1828" y="976"/>
                  </a:cxn>
                  <a:cxn ang="0">
                    <a:pos x="1795" y="900"/>
                  </a:cxn>
                  <a:cxn ang="0">
                    <a:pos x="1759" y="827"/>
                  </a:cxn>
                  <a:cxn ang="0">
                    <a:pos x="1717" y="751"/>
                  </a:cxn>
                  <a:cxn ang="0">
                    <a:pos x="1670" y="675"/>
                  </a:cxn>
                  <a:cxn ang="0">
                    <a:pos x="1617" y="597"/>
                  </a:cxn>
                  <a:cxn ang="0">
                    <a:pos x="1558" y="523"/>
                  </a:cxn>
                  <a:cxn ang="0">
                    <a:pos x="1489" y="447"/>
                  </a:cxn>
                  <a:cxn ang="0">
                    <a:pos x="1419" y="377"/>
                  </a:cxn>
                  <a:cxn ang="0">
                    <a:pos x="1347" y="318"/>
                  </a:cxn>
                  <a:cxn ang="0">
                    <a:pos x="1278" y="268"/>
                  </a:cxn>
                  <a:cxn ang="0">
                    <a:pos x="1208" y="223"/>
                  </a:cxn>
                  <a:cxn ang="0">
                    <a:pos x="1138" y="185"/>
                  </a:cxn>
                  <a:cxn ang="0">
                    <a:pos x="1068" y="150"/>
                  </a:cxn>
                  <a:cxn ang="0">
                    <a:pos x="999" y="120"/>
                  </a:cxn>
                  <a:cxn ang="0">
                    <a:pos x="931" y="95"/>
                  </a:cxn>
                  <a:cxn ang="0">
                    <a:pos x="864" y="74"/>
                  </a:cxn>
                  <a:cxn ang="0">
                    <a:pos x="800" y="53"/>
                  </a:cxn>
                  <a:cxn ang="0">
                    <a:pos x="739" y="40"/>
                  </a:cxn>
                  <a:cxn ang="0">
                    <a:pos x="680" y="29"/>
                  </a:cxn>
                  <a:cxn ang="0">
                    <a:pos x="623" y="19"/>
                  </a:cxn>
                  <a:cxn ang="0">
                    <a:pos x="572" y="12"/>
                  </a:cxn>
                  <a:cxn ang="0">
                    <a:pos x="524" y="6"/>
                  </a:cxn>
                  <a:cxn ang="0">
                    <a:pos x="481" y="2"/>
                  </a:cxn>
                  <a:cxn ang="0">
                    <a:pos x="444" y="0"/>
                  </a:cxn>
                  <a:cxn ang="0">
                    <a:pos x="410" y="0"/>
                  </a:cxn>
                  <a:cxn ang="0">
                    <a:pos x="386" y="0"/>
                  </a:cxn>
                  <a:cxn ang="0">
                    <a:pos x="365" y="0"/>
                  </a:cxn>
                  <a:cxn ang="0">
                    <a:pos x="351" y="0"/>
                  </a:cxn>
                  <a:cxn ang="0">
                    <a:pos x="346" y="2"/>
                  </a:cxn>
                </a:cxnLst>
                <a:rect l="0" t="0" r="r" b="b"/>
                <a:pathLst>
                  <a:path w="1949" h="1558">
                    <a:moveTo>
                      <a:pt x="346" y="2"/>
                    </a:moveTo>
                    <a:lnTo>
                      <a:pt x="0" y="803"/>
                    </a:lnTo>
                    <a:lnTo>
                      <a:pt x="346" y="1558"/>
                    </a:lnTo>
                    <a:lnTo>
                      <a:pt x="1949" y="1558"/>
                    </a:lnTo>
                    <a:lnTo>
                      <a:pt x="1947" y="1554"/>
                    </a:lnTo>
                    <a:lnTo>
                      <a:pt x="1947" y="1548"/>
                    </a:lnTo>
                    <a:lnTo>
                      <a:pt x="1947" y="1544"/>
                    </a:lnTo>
                    <a:lnTo>
                      <a:pt x="1947" y="1539"/>
                    </a:lnTo>
                    <a:lnTo>
                      <a:pt x="1947" y="1533"/>
                    </a:lnTo>
                    <a:lnTo>
                      <a:pt x="1947" y="1527"/>
                    </a:lnTo>
                    <a:lnTo>
                      <a:pt x="1947" y="1518"/>
                    </a:lnTo>
                    <a:lnTo>
                      <a:pt x="1947" y="1510"/>
                    </a:lnTo>
                    <a:lnTo>
                      <a:pt x="1945" y="1501"/>
                    </a:lnTo>
                    <a:lnTo>
                      <a:pt x="1945" y="1491"/>
                    </a:lnTo>
                    <a:lnTo>
                      <a:pt x="1943" y="1480"/>
                    </a:lnTo>
                    <a:lnTo>
                      <a:pt x="1943" y="1468"/>
                    </a:lnTo>
                    <a:lnTo>
                      <a:pt x="1942" y="1457"/>
                    </a:lnTo>
                    <a:lnTo>
                      <a:pt x="1942" y="1444"/>
                    </a:lnTo>
                    <a:lnTo>
                      <a:pt x="1940" y="1430"/>
                    </a:lnTo>
                    <a:lnTo>
                      <a:pt x="1938" y="1415"/>
                    </a:lnTo>
                    <a:lnTo>
                      <a:pt x="1936" y="1400"/>
                    </a:lnTo>
                    <a:lnTo>
                      <a:pt x="1934" y="1386"/>
                    </a:lnTo>
                    <a:lnTo>
                      <a:pt x="1932" y="1369"/>
                    </a:lnTo>
                    <a:lnTo>
                      <a:pt x="1930" y="1352"/>
                    </a:lnTo>
                    <a:lnTo>
                      <a:pt x="1926" y="1335"/>
                    </a:lnTo>
                    <a:lnTo>
                      <a:pt x="1924" y="1318"/>
                    </a:lnTo>
                    <a:lnTo>
                      <a:pt x="1921" y="1299"/>
                    </a:lnTo>
                    <a:lnTo>
                      <a:pt x="1917" y="1280"/>
                    </a:lnTo>
                    <a:lnTo>
                      <a:pt x="1913" y="1261"/>
                    </a:lnTo>
                    <a:lnTo>
                      <a:pt x="1909" y="1242"/>
                    </a:lnTo>
                    <a:lnTo>
                      <a:pt x="1904" y="1221"/>
                    </a:lnTo>
                    <a:lnTo>
                      <a:pt x="1900" y="1200"/>
                    </a:lnTo>
                    <a:lnTo>
                      <a:pt x="1894" y="1179"/>
                    </a:lnTo>
                    <a:lnTo>
                      <a:pt x="1888" y="1160"/>
                    </a:lnTo>
                    <a:lnTo>
                      <a:pt x="1881" y="1137"/>
                    </a:lnTo>
                    <a:lnTo>
                      <a:pt x="1875" y="1115"/>
                    </a:lnTo>
                    <a:lnTo>
                      <a:pt x="1867" y="1092"/>
                    </a:lnTo>
                    <a:lnTo>
                      <a:pt x="1862" y="1069"/>
                    </a:lnTo>
                    <a:lnTo>
                      <a:pt x="1852" y="1044"/>
                    </a:lnTo>
                    <a:lnTo>
                      <a:pt x="1845" y="1021"/>
                    </a:lnTo>
                    <a:lnTo>
                      <a:pt x="1835" y="999"/>
                    </a:lnTo>
                    <a:lnTo>
                      <a:pt x="1828" y="976"/>
                    </a:lnTo>
                    <a:lnTo>
                      <a:pt x="1816" y="951"/>
                    </a:lnTo>
                    <a:lnTo>
                      <a:pt x="1807" y="926"/>
                    </a:lnTo>
                    <a:lnTo>
                      <a:pt x="1795" y="900"/>
                    </a:lnTo>
                    <a:lnTo>
                      <a:pt x="1784" y="877"/>
                    </a:lnTo>
                    <a:lnTo>
                      <a:pt x="1771" y="852"/>
                    </a:lnTo>
                    <a:lnTo>
                      <a:pt x="1759" y="827"/>
                    </a:lnTo>
                    <a:lnTo>
                      <a:pt x="1746" y="803"/>
                    </a:lnTo>
                    <a:lnTo>
                      <a:pt x="1733" y="776"/>
                    </a:lnTo>
                    <a:lnTo>
                      <a:pt x="1717" y="751"/>
                    </a:lnTo>
                    <a:lnTo>
                      <a:pt x="1704" y="727"/>
                    </a:lnTo>
                    <a:lnTo>
                      <a:pt x="1687" y="700"/>
                    </a:lnTo>
                    <a:lnTo>
                      <a:pt x="1670" y="675"/>
                    </a:lnTo>
                    <a:lnTo>
                      <a:pt x="1653" y="649"/>
                    </a:lnTo>
                    <a:lnTo>
                      <a:pt x="1636" y="624"/>
                    </a:lnTo>
                    <a:lnTo>
                      <a:pt x="1617" y="597"/>
                    </a:lnTo>
                    <a:lnTo>
                      <a:pt x="1598" y="573"/>
                    </a:lnTo>
                    <a:lnTo>
                      <a:pt x="1577" y="548"/>
                    </a:lnTo>
                    <a:lnTo>
                      <a:pt x="1558" y="523"/>
                    </a:lnTo>
                    <a:lnTo>
                      <a:pt x="1535" y="498"/>
                    </a:lnTo>
                    <a:lnTo>
                      <a:pt x="1514" y="472"/>
                    </a:lnTo>
                    <a:lnTo>
                      <a:pt x="1489" y="447"/>
                    </a:lnTo>
                    <a:lnTo>
                      <a:pt x="1467" y="424"/>
                    </a:lnTo>
                    <a:lnTo>
                      <a:pt x="1442" y="399"/>
                    </a:lnTo>
                    <a:lnTo>
                      <a:pt x="1419" y="377"/>
                    </a:lnTo>
                    <a:lnTo>
                      <a:pt x="1394" y="356"/>
                    </a:lnTo>
                    <a:lnTo>
                      <a:pt x="1372" y="337"/>
                    </a:lnTo>
                    <a:lnTo>
                      <a:pt x="1347" y="318"/>
                    </a:lnTo>
                    <a:lnTo>
                      <a:pt x="1324" y="301"/>
                    </a:lnTo>
                    <a:lnTo>
                      <a:pt x="1301" y="283"/>
                    </a:lnTo>
                    <a:lnTo>
                      <a:pt x="1278" y="268"/>
                    </a:lnTo>
                    <a:lnTo>
                      <a:pt x="1254" y="253"/>
                    </a:lnTo>
                    <a:lnTo>
                      <a:pt x="1231" y="238"/>
                    </a:lnTo>
                    <a:lnTo>
                      <a:pt x="1208" y="223"/>
                    </a:lnTo>
                    <a:lnTo>
                      <a:pt x="1183" y="209"/>
                    </a:lnTo>
                    <a:lnTo>
                      <a:pt x="1161" y="198"/>
                    </a:lnTo>
                    <a:lnTo>
                      <a:pt x="1138" y="185"/>
                    </a:lnTo>
                    <a:lnTo>
                      <a:pt x="1115" y="171"/>
                    </a:lnTo>
                    <a:lnTo>
                      <a:pt x="1090" y="162"/>
                    </a:lnTo>
                    <a:lnTo>
                      <a:pt x="1068" y="150"/>
                    </a:lnTo>
                    <a:lnTo>
                      <a:pt x="1045" y="141"/>
                    </a:lnTo>
                    <a:lnTo>
                      <a:pt x="1022" y="129"/>
                    </a:lnTo>
                    <a:lnTo>
                      <a:pt x="999" y="120"/>
                    </a:lnTo>
                    <a:lnTo>
                      <a:pt x="976" y="112"/>
                    </a:lnTo>
                    <a:lnTo>
                      <a:pt x="954" y="103"/>
                    </a:lnTo>
                    <a:lnTo>
                      <a:pt x="931" y="95"/>
                    </a:lnTo>
                    <a:lnTo>
                      <a:pt x="908" y="88"/>
                    </a:lnTo>
                    <a:lnTo>
                      <a:pt x="887" y="80"/>
                    </a:lnTo>
                    <a:lnTo>
                      <a:pt x="864" y="74"/>
                    </a:lnTo>
                    <a:lnTo>
                      <a:pt x="842" y="67"/>
                    </a:lnTo>
                    <a:lnTo>
                      <a:pt x="821" y="61"/>
                    </a:lnTo>
                    <a:lnTo>
                      <a:pt x="800" y="53"/>
                    </a:lnTo>
                    <a:lnTo>
                      <a:pt x="779" y="50"/>
                    </a:lnTo>
                    <a:lnTo>
                      <a:pt x="758" y="44"/>
                    </a:lnTo>
                    <a:lnTo>
                      <a:pt x="739" y="40"/>
                    </a:lnTo>
                    <a:lnTo>
                      <a:pt x="720" y="36"/>
                    </a:lnTo>
                    <a:lnTo>
                      <a:pt x="699" y="32"/>
                    </a:lnTo>
                    <a:lnTo>
                      <a:pt x="680" y="29"/>
                    </a:lnTo>
                    <a:lnTo>
                      <a:pt x="661" y="25"/>
                    </a:lnTo>
                    <a:lnTo>
                      <a:pt x="642" y="21"/>
                    </a:lnTo>
                    <a:lnTo>
                      <a:pt x="623" y="19"/>
                    </a:lnTo>
                    <a:lnTo>
                      <a:pt x="606" y="15"/>
                    </a:lnTo>
                    <a:lnTo>
                      <a:pt x="589" y="13"/>
                    </a:lnTo>
                    <a:lnTo>
                      <a:pt x="572" y="12"/>
                    </a:lnTo>
                    <a:lnTo>
                      <a:pt x="557" y="10"/>
                    </a:lnTo>
                    <a:lnTo>
                      <a:pt x="539" y="8"/>
                    </a:lnTo>
                    <a:lnTo>
                      <a:pt x="524" y="6"/>
                    </a:lnTo>
                    <a:lnTo>
                      <a:pt x="509" y="4"/>
                    </a:lnTo>
                    <a:lnTo>
                      <a:pt x="496" y="4"/>
                    </a:lnTo>
                    <a:lnTo>
                      <a:pt x="481" y="2"/>
                    </a:lnTo>
                    <a:lnTo>
                      <a:pt x="469" y="0"/>
                    </a:lnTo>
                    <a:lnTo>
                      <a:pt x="456" y="0"/>
                    </a:lnTo>
                    <a:lnTo>
                      <a:pt x="444" y="0"/>
                    </a:lnTo>
                    <a:lnTo>
                      <a:pt x="431" y="0"/>
                    </a:lnTo>
                    <a:lnTo>
                      <a:pt x="422" y="0"/>
                    </a:lnTo>
                    <a:lnTo>
                      <a:pt x="410" y="0"/>
                    </a:lnTo>
                    <a:lnTo>
                      <a:pt x="403" y="0"/>
                    </a:lnTo>
                    <a:lnTo>
                      <a:pt x="393" y="0"/>
                    </a:lnTo>
                    <a:lnTo>
                      <a:pt x="386" y="0"/>
                    </a:lnTo>
                    <a:lnTo>
                      <a:pt x="378" y="0"/>
                    </a:lnTo>
                    <a:lnTo>
                      <a:pt x="370" y="0"/>
                    </a:lnTo>
                    <a:lnTo>
                      <a:pt x="365" y="0"/>
                    </a:lnTo>
                    <a:lnTo>
                      <a:pt x="359" y="0"/>
                    </a:lnTo>
                    <a:lnTo>
                      <a:pt x="355" y="0"/>
                    </a:lnTo>
                    <a:lnTo>
                      <a:pt x="351" y="0"/>
                    </a:lnTo>
                    <a:lnTo>
                      <a:pt x="348" y="0"/>
                    </a:lnTo>
                    <a:lnTo>
                      <a:pt x="346" y="2"/>
                    </a:lnTo>
                    <a:lnTo>
                      <a:pt x="346" y="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p:nvSpPr>
            <p:spPr bwMode="auto">
              <a:xfrm>
                <a:off x="2094" y="1985"/>
                <a:ext cx="782" cy="953"/>
              </a:xfrm>
              <a:custGeom>
                <a:avLst/>
                <a:gdLst/>
                <a:ahLst/>
                <a:cxnLst>
                  <a:cxn ang="0">
                    <a:pos x="1563" y="1906"/>
                  </a:cxn>
                  <a:cxn ang="0">
                    <a:pos x="1558" y="1906"/>
                  </a:cxn>
                  <a:cxn ang="0">
                    <a:pos x="1539" y="1906"/>
                  </a:cxn>
                  <a:cxn ang="0">
                    <a:pos x="1525" y="1904"/>
                  </a:cxn>
                  <a:cxn ang="0">
                    <a:pos x="1510" y="1902"/>
                  </a:cxn>
                  <a:cxn ang="0">
                    <a:pos x="1489" y="1900"/>
                  </a:cxn>
                  <a:cxn ang="0">
                    <a:pos x="1470" y="1900"/>
                  </a:cxn>
                  <a:cxn ang="0">
                    <a:pos x="1446" y="1896"/>
                  </a:cxn>
                  <a:cxn ang="0">
                    <a:pos x="1421" y="1892"/>
                  </a:cxn>
                  <a:cxn ang="0">
                    <a:pos x="1392" y="1889"/>
                  </a:cxn>
                  <a:cxn ang="0">
                    <a:pos x="1364" y="1885"/>
                  </a:cxn>
                  <a:cxn ang="0">
                    <a:pos x="1334" y="1879"/>
                  </a:cxn>
                  <a:cxn ang="0">
                    <a:pos x="1301" y="1873"/>
                  </a:cxn>
                  <a:cxn ang="0">
                    <a:pos x="1267" y="1866"/>
                  </a:cxn>
                  <a:cxn ang="0">
                    <a:pos x="1231" y="1858"/>
                  </a:cxn>
                  <a:cxn ang="0">
                    <a:pos x="1195" y="1847"/>
                  </a:cxn>
                  <a:cxn ang="0">
                    <a:pos x="1155" y="1837"/>
                  </a:cxn>
                  <a:cxn ang="0">
                    <a:pos x="1115" y="1824"/>
                  </a:cxn>
                  <a:cxn ang="0">
                    <a:pos x="1075" y="1812"/>
                  </a:cxn>
                  <a:cxn ang="0">
                    <a:pos x="1033" y="1797"/>
                  </a:cxn>
                  <a:cxn ang="0">
                    <a:pos x="992" y="1780"/>
                  </a:cxn>
                  <a:cxn ang="0">
                    <a:pos x="948" y="1763"/>
                  </a:cxn>
                  <a:cxn ang="0">
                    <a:pos x="906" y="1746"/>
                  </a:cxn>
                  <a:cxn ang="0">
                    <a:pos x="862" y="1723"/>
                  </a:cxn>
                  <a:cxn ang="0">
                    <a:pos x="819" y="1700"/>
                  </a:cxn>
                  <a:cxn ang="0">
                    <a:pos x="773" y="1676"/>
                  </a:cxn>
                  <a:cxn ang="0">
                    <a:pos x="729" y="1651"/>
                  </a:cxn>
                  <a:cxn ang="0">
                    <a:pos x="684" y="1620"/>
                  </a:cxn>
                  <a:cxn ang="0">
                    <a:pos x="642" y="1590"/>
                  </a:cxn>
                  <a:cxn ang="0">
                    <a:pos x="596" y="1558"/>
                  </a:cxn>
                  <a:cxn ang="0">
                    <a:pos x="555" y="1523"/>
                  </a:cxn>
                  <a:cxn ang="0">
                    <a:pos x="500" y="1476"/>
                  </a:cxn>
                  <a:cxn ang="0">
                    <a:pos x="450" y="1428"/>
                  </a:cxn>
                  <a:cxn ang="0">
                    <a:pos x="403" y="1379"/>
                  </a:cxn>
                  <a:cxn ang="0">
                    <a:pos x="359" y="1327"/>
                  </a:cxn>
                  <a:cxn ang="0">
                    <a:pos x="319" y="1276"/>
                  </a:cxn>
                  <a:cxn ang="0">
                    <a:pos x="281" y="1225"/>
                  </a:cxn>
                  <a:cxn ang="0">
                    <a:pos x="247" y="1173"/>
                  </a:cxn>
                  <a:cxn ang="0">
                    <a:pos x="216" y="1120"/>
                  </a:cxn>
                  <a:cxn ang="0">
                    <a:pos x="188" y="1069"/>
                  </a:cxn>
                  <a:cxn ang="0">
                    <a:pos x="161" y="1016"/>
                  </a:cxn>
                  <a:cxn ang="0">
                    <a:pos x="139" y="964"/>
                  </a:cxn>
                  <a:cxn ang="0">
                    <a:pos x="118" y="915"/>
                  </a:cxn>
                  <a:cxn ang="0">
                    <a:pos x="97" y="862"/>
                  </a:cxn>
                  <a:cxn ang="0">
                    <a:pos x="80" y="814"/>
                  </a:cxn>
                  <a:cxn ang="0">
                    <a:pos x="64" y="765"/>
                  </a:cxn>
                  <a:cxn ang="0">
                    <a:pos x="53" y="719"/>
                  </a:cxn>
                  <a:cxn ang="0">
                    <a:pos x="42" y="673"/>
                  </a:cxn>
                  <a:cxn ang="0">
                    <a:pos x="32" y="628"/>
                  </a:cxn>
                  <a:cxn ang="0">
                    <a:pos x="23" y="584"/>
                  </a:cxn>
                  <a:cxn ang="0">
                    <a:pos x="17" y="546"/>
                  </a:cxn>
                  <a:cxn ang="0">
                    <a:pos x="11" y="506"/>
                  </a:cxn>
                  <a:cxn ang="0">
                    <a:pos x="7" y="472"/>
                  </a:cxn>
                  <a:cxn ang="0">
                    <a:pos x="4" y="437"/>
                  </a:cxn>
                  <a:cxn ang="0">
                    <a:pos x="2" y="409"/>
                  </a:cxn>
                  <a:cxn ang="0">
                    <a:pos x="0" y="380"/>
                  </a:cxn>
                  <a:cxn ang="0">
                    <a:pos x="0" y="356"/>
                  </a:cxn>
                  <a:cxn ang="0">
                    <a:pos x="0" y="335"/>
                  </a:cxn>
                  <a:cxn ang="0">
                    <a:pos x="0" y="318"/>
                  </a:cxn>
                  <a:cxn ang="0">
                    <a:pos x="0" y="302"/>
                  </a:cxn>
                  <a:cxn ang="0">
                    <a:pos x="0" y="293"/>
                  </a:cxn>
                  <a:cxn ang="0">
                    <a:pos x="0" y="285"/>
                  </a:cxn>
                  <a:cxn ang="0">
                    <a:pos x="1541" y="276"/>
                  </a:cxn>
                </a:cxnLst>
                <a:rect l="0" t="0" r="r" b="b"/>
                <a:pathLst>
                  <a:path w="1563" h="1906">
                    <a:moveTo>
                      <a:pt x="1541" y="276"/>
                    </a:moveTo>
                    <a:lnTo>
                      <a:pt x="1563" y="1906"/>
                    </a:lnTo>
                    <a:lnTo>
                      <a:pt x="1562" y="1906"/>
                    </a:lnTo>
                    <a:lnTo>
                      <a:pt x="1558" y="1906"/>
                    </a:lnTo>
                    <a:lnTo>
                      <a:pt x="1548" y="1906"/>
                    </a:lnTo>
                    <a:lnTo>
                      <a:pt x="1539" y="1906"/>
                    </a:lnTo>
                    <a:lnTo>
                      <a:pt x="1531" y="1904"/>
                    </a:lnTo>
                    <a:lnTo>
                      <a:pt x="1525" y="1904"/>
                    </a:lnTo>
                    <a:lnTo>
                      <a:pt x="1518" y="1902"/>
                    </a:lnTo>
                    <a:lnTo>
                      <a:pt x="1510" y="1902"/>
                    </a:lnTo>
                    <a:lnTo>
                      <a:pt x="1501" y="1902"/>
                    </a:lnTo>
                    <a:lnTo>
                      <a:pt x="1489" y="1900"/>
                    </a:lnTo>
                    <a:lnTo>
                      <a:pt x="1480" y="1900"/>
                    </a:lnTo>
                    <a:lnTo>
                      <a:pt x="1470" y="1900"/>
                    </a:lnTo>
                    <a:lnTo>
                      <a:pt x="1457" y="1898"/>
                    </a:lnTo>
                    <a:lnTo>
                      <a:pt x="1446" y="1896"/>
                    </a:lnTo>
                    <a:lnTo>
                      <a:pt x="1432" y="1894"/>
                    </a:lnTo>
                    <a:lnTo>
                      <a:pt x="1421" y="1892"/>
                    </a:lnTo>
                    <a:lnTo>
                      <a:pt x="1408" y="1890"/>
                    </a:lnTo>
                    <a:lnTo>
                      <a:pt x="1392" y="1889"/>
                    </a:lnTo>
                    <a:lnTo>
                      <a:pt x="1379" y="1887"/>
                    </a:lnTo>
                    <a:lnTo>
                      <a:pt x="1364" y="1885"/>
                    </a:lnTo>
                    <a:lnTo>
                      <a:pt x="1349" y="1883"/>
                    </a:lnTo>
                    <a:lnTo>
                      <a:pt x="1334" y="1879"/>
                    </a:lnTo>
                    <a:lnTo>
                      <a:pt x="1316" y="1875"/>
                    </a:lnTo>
                    <a:lnTo>
                      <a:pt x="1301" y="1873"/>
                    </a:lnTo>
                    <a:lnTo>
                      <a:pt x="1284" y="1869"/>
                    </a:lnTo>
                    <a:lnTo>
                      <a:pt x="1267" y="1866"/>
                    </a:lnTo>
                    <a:lnTo>
                      <a:pt x="1250" y="1862"/>
                    </a:lnTo>
                    <a:lnTo>
                      <a:pt x="1231" y="1858"/>
                    </a:lnTo>
                    <a:lnTo>
                      <a:pt x="1212" y="1852"/>
                    </a:lnTo>
                    <a:lnTo>
                      <a:pt x="1195" y="1847"/>
                    </a:lnTo>
                    <a:lnTo>
                      <a:pt x="1174" y="1841"/>
                    </a:lnTo>
                    <a:lnTo>
                      <a:pt x="1155" y="1837"/>
                    </a:lnTo>
                    <a:lnTo>
                      <a:pt x="1134" y="1831"/>
                    </a:lnTo>
                    <a:lnTo>
                      <a:pt x="1115" y="1824"/>
                    </a:lnTo>
                    <a:lnTo>
                      <a:pt x="1094" y="1818"/>
                    </a:lnTo>
                    <a:lnTo>
                      <a:pt x="1075" y="1812"/>
                    </a:lnTo>
                    <a:lnTo>
                      <a:pt x="1054" y="1805"/>
                    </a:lnTo>
                    <a:lnTo>
                      <a:pt x="1033" y="1797"/>
                    </a:lnTo>
                    <a:lnTo>
                      <a:pt x="1013" y="1788"/>
                    </a:lnTo>
                    <a:lnTo>
                      <a:pt x="992" y="1780"/>
                    </a:lnTo>
                    <a:lnTo>
                      <a:pt x="971" y="1773"/>
                    </a:lnTo>
                    <a:lnTo>
                      <a:pt x="948" y="1763"/>
                    </a:lnTo>
                    <a:lnTo>
                      <a:pt x="927" y="1753"/>
                    </a:lnTo>
                    <a:lnTo>
                      <a:pt x="906" y="1746"/>
                    </a:lnTo>
                    <a:lnTo>
                      <a:pt x="883" y="1734"/>
                    </a:lnTo>
                    <a:lnTo>
                      <a:pt x="862" y="1723"/>
                    </a:lnTo>
                    <a:lnTo>
                      <a:pt x="840" y="1712"/>
                    </a:lnTo>
                    <a:lnTo>
                      <a:pt x="819" y="1700"/>
                    </a:lnTo>
                    <a:lnTo>
                      <a:pt x="796" y="1689"/>
                    </a:lnTo>
                    <a:lnTo>
                      <a:pt x="773" y="1676"/>
                    </a:lnTo>
                    <a:lnTo>
                      <a:pt x="752" y="1662"/>
                    </a:lnTo>
                    <a:lnTo>
                      <a:pt x="729" y="1651"/>
                    </a:lnTo>
                    <a:lnTo>
                      <a:pt x="707" y="1636"/>
                    </a:lnTo>
                    <a:lnTo>
                      <a:pt x="684" y="1620"/>
                    </a:lnTo>
                    <a:lnTo>
                      <a:pt x="663" y="1605"/>
                    </a:lnTo>
                    <a:lnTo>
                      <a:pt x="642" y="1590"/>
                    </a:lnTo>
                    <a:lnTo>
                      <a:pt x="619" y="1575"/>
                    </a:lnTo>
                    <a:lnTo>
                      <a:pt x="596" y="1558"/>
                    </a:lnTo>
                    <a:lnTo>
                      <a:pt x="576" y="1540"/>
                    </a:lnTo>
                    <a:lnTo>
                      <a:pt x="555" y="1523"/>
                    </a:lnTo>
                    <a:lnTo>
                      <a:pt x="526" y="1501"/>
                    </a:lnTo>
                    <a:lnTo>
                      <a:pt x="500" y="1476"/>
                    </a:lnTo>
                    <a:lnTo>
                      <a:pt x="475" y="1451"/>
                    </a:lnTo>
                    <a:lnTo>
                      <a:pt x="450" y="1428"/>
                    </a:lnTo>
                    <a:lnTo>
                      <a:pt x="425" y="1404"/>
                    </a:lnTo>
                    <a:lnTo>
                      <a:pt x="403" y="1379"/>
                    </a:lnTo>
                    <a:lnTo>
                      <a:pt x="380" y="1352"/>
                    </a:lnTo>
                    <a:lnTo>
                      <a:pt x="359" y="1327"/>
                    </a:lnTo>
                    <a:lnTo>
                      <a:pt x="338" y="1303"/>
                    </a:lnTo>
                    <a:lnTo>
                      <a:pt x="319" y="1276"/>
                    </a:lnTo>
                    <a:lnTo>
                      <a:pt x="298" y="1250"/>
                    </a:lnTo>
                    <a:lnTo>
                      <a:pt x="281" y="1225"/>
                    </a:lnTo>
                    <a:lnTo>
                      <a:pt x="262" y="1200"/>
                    </a:lnTo>
                    <a:lnTo>
                      <a:pt x="247" y="1173"/>
                    </a:lnTo>
                    <a:lnTo>
                      <a:pt x="230" y="1147"/>
                    </a:lnTo>
                    <a:lnTo>
                      <a:pt x="216" y="1120"/>
                    </a:lnTo>
                    <a:lnTo>
                      <a:pt x="201" y="1094"/>
                    </a:lnTo>
                    <a:lnTo>
                      <a:pt x="188" y="1069"/>
                    </a:lnTo>
                    <a:lnTo>
                      <a:pt x="173" y="1042"/>
                    </a:lnTo>
                    <a:lnTo>
                      <a:pt x="161" y="1016"/>
                    </a:lnTo>
                    <a:lnTo>
                      <a:pt x="148" y="991"/>
                    </a:lnTo>
                    <a:lnTo>
                      <a:pt x="139" y="964"/>
                    </a:lnTo>
                    <a:lnTo>
                      <a:pt x="127" y="940"/>
                    </a:lnTo>
                    <a:lnTo>
                      <a:pt x="118" y="915"/>
                    </a:lnTo>
                    <a:lnTo>
                      <a:pt x="106" y="888"/>
                    </a:lnTo>
                    <a:lnTo>
                      <a:pt x="97" y="862"/>
                    </a:lnTo>
                    <a:lnTo>
                      <a:pt x="87" y="837"/>
                    </a:lnTo>
                    <a:lnTo>
                      <a:pt x="80" y="814"/>
                    </a:lnTo>
                    <a:lnTo>
                      <a:pt x="72" y="789"/>
                    </a:lnTo>
                    <a:lnTo>
                      <a:pt x="64" y="765"/>
                    </a:lnTo>
                    <a:lnTo>
                      <a:pt x="59" y="742"/>
                    </a:lnTo>
                    <a:lnTo>
                      <a:pt x="53" y="719"/>
                    </a:lnTo>
                    <a:lnTo>
                      <a:pt x="47" y="696"/>
                    </a:lnTo>
                    <a:lnTo>
                      <a:pt x="42" y="673"/>
                    </a:lnTo>
                    <a:lnTo>
                      <a:pt x="36" y="650"/>
                    </a:lnTo>
                    <a:lnTo>
                      <a:pt x="32" y="628"/>
                    </a:lnTo>
                    <a:lnTo>
                      <a:pt x="26" y="605"/>
                    </a:lnTo>
                    <a:lnTo>
                      <a:pt x="23" y="584"/>
                    </a:lnTo>
                    <a:lnTo>
                      <a:pt x="19" y="565"/>
                    </a:lnTo>
                    <a:lnTo>
                      <a:pt x="17" y="546"/>
                    </a:lnTo>
                    <a:lnTo>
                      <a:pt x="15" y="527"/>
                    </a:lnTo>
                    <a:lnTo>
                      <a:pt x="11" y="506"/>
                    </a:lnTo>
                    <a:lnTo>
                      <a:pt x="9" y="489"/>
                    </a:lnTo>
                    <a:lnTo>
                      <a:pt x="7" y="472"/>
                    </a:lnTo>
                    <a:lnTo>
                      <a:pt x="6" y="453"/>
                    </a:lnTo>
                    <a:lnTo>
                      <a:pt x="4" y="437"/>
                    </a:lnTo>
                    <a:lnTo>
                      <a:pt x="2" y="422"/>
                    </a:lnTo>
                    <a:lnTo>
                      <a:pt x="2" y="409"/>
                    </a:lnTo>
                    <a:lnTo>
                      <a:pt x="0" y="394"/>
                    </a:lnTo>
                    <a:lnTo>
                      <a:pt x="0" y="380"/>
                    </a:lnTo>
                    <a:lnTo>
                      <a:pt x="0" y="367"/>
                    </a:lnTo>
                    <a:lnTo>
                      <a:pt x="0" y="356"/>
                    </a:lnTo>
                    <a:lnTo>
                      <a:pt x="0" y="344"/>
                    </a:lnTo>
                    <a:lnTo>
                      <a:pt x="0" y="335"/>
                    </a:lnTo>
                    <a:lnTo>
                      <a:pt x="0" y="325"/>
                    </a:lnTo>
                    <a:lnTo>
                      <a:pt x="0" y="318"/>
                    </a:lnTo>
                    <a:lnTo>
                      <a:pt x="0" y="308"/>
                    </a:lnTo>
                    <a:lnTo>
                      <a:pt x="0" y="302"/>
                    </a:lnTo>
                    <a:lnTo>
                      <a:pt x="0" y="295"/>
                    </a:lnTo>
                    <a:lnTo>
                      <a:pt x="0" y="293"/>
                    </a:lnTo>
                    <a:lnTo>
                      <a:pt x="0" y="285"/>
                    </a:lnTo>
                    <a:lnTo>
                      <a:pt x="0" y="285"/>
                    </a:lnTo>
                    <a:lnTo>
                      <a:pt x="773" y="0"/>
                    </a:lnTo>
                    <a:lnTo>
                      <a:pt x="1541" y="276"/>
                    </a:lnTo>
                    <a:lnTo>
                      <a:pt x="1541" y="276"/>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p:cNvSpPr>
              <p:nvPr/>
            </p:nvSpPr>
            <p:spPr bwMode="auto">
              <a:xfrm>
                <a:off x="2093" y="1346"/>
                <a:ext cx="771" cy="782"/>
              </a:xfrm>
              <a:custGeom>
                <a:avLst/>
                <a:gdLst/>
                <a:ahLst/>
                <a:cxnLst>
                  <a:cxn ang="0">
                    <a:pos x="2" y="1563"/>
                  </a:cxn>
                  <a:cxn ang="0">
                    <a:pos x="0" y="1550"/>
                  </a:cxn>
                  <a:cxn ang="0">
                    <a:pos x="0" y="1535"/>
                  </a:cxn>
                  <a:cxn ang="0">
                    <a:pos x="0" y="1512"/>
                  </a:cxn>
                  <a:cxn ang="0">
                    <a:pos x="0" y="1483"/>
                  </a:cxn>
                  <a:cxn ang="0">
                    <a:pos x="2" y="1449"/>
                  </a:cxn>
                  <a:cxn ang="0">
                    <a:pos x="4" y="1409"/>
                  </a:cxn>
                  <a:cxn ang="0">
                    <a:pos x="8" y="1364"/>
                  </a:cxn>
                  <a:cxn ang="0">
                    <a:pos x="13" y="1314"/>
                  </a:cxn>
                  <a:cxn ang="0">
                    <a:pos x="25" y="1261"/>
                  </a:cxn>
                  <a:cxn ang="0">
                    <a:pos x="38" y="1204"/>
                  </a:cxn>
                  <a:cxn ang="0">
                    <a:pos x="51" y="1141"/>
                  </a:cxn>
                  <a:cxn ang="0">
                    <a:pos x="70" y="1076"/>
                  </a:cxn>
                  <a:cxn ang="0">
                    <a:pos x="93" y="1012"/>
                  </a:cxn>
                  <a:cxn ang="0">
                    <a:pos x="122" y="943"/>
                  </a:cxn>
                  <a:cxn ang="0">
                    <a:pos x="154" y="871"/>
                  </a:cxn>
                  <a:cxn ang="0">
                    <a:pos x="192" y="799"/>
                  </a:cxn>
                  <a:cxn ang="0">
                    <a:pos x="234" y="727"/>
                  </a:cxn>
                  <a:cxn ang="0">
                    <a:pos x="283" y="654"/>
                  </a:cxn>
                  <a:cxn ang="0">
                    <a:pos x="338" y="580"/>
                  </a:cxn>
                  <a:cxn ang="0">
                    <a:pos x="401" y="508"/>
                  </a:cxn>
                  <a:cxn ang="0">
                    <a:pos x="465" y="438"/>
                  </a:cxn>
                  <a:cxn ang="0">
                    <a:pos x="528" y="377"/>
                  </a:cxn>
                  <a:cxn ang="0">
                    <a:pos x="593" y="320"/>
                  </a:cxn>
                  <a:cxn ang="0">
                    <a:pos x="659" y="270"/>
                  </a:cxn>
                  <a:cxn ang="0">
                    <a:pos x="728" y="226"/>
                  </a:cxn>
                  <a:cxn ang="0">
                    <a:pos x="798" y="188"/>
                  </a:cxn>
                  <a:cxn ang="0">
                    <a:pos x="866" y="152"/>
                  </a:cxn>
                  <a:cxn ang="0">
                    <a:pos x="935" y="122"/>
                  </a:cxn>
                  <a:cxn ang="0">
                    <a:pos x="1003" y="97"/>
                  </a:cxn>
                  <a:cxn ang="0">
                    <a:pos x="1071" y="76"/>
                  </a:cxn>
                  <a:cxn ang="0">
                    <a:pos x="1134" y="57"/>
                  </a:cxn>
                  <a:cxn ang="0">
                    <a:pos x="1197" y="42"/>
                  </a:cxn>
                  <a:cxn ang="0">
                    <a:pos x="1254" y="29"/>
                  </a:cxn>
                  <a:cxn ang="0">
                    <a:pos x="1309" y="21"/>
                  </a:cxn>
                  <a:cxn ang="0">
                    <a:pos x="1358" y="12"/>
                  </a:cxn>
                  <a:cxn ang="0">
                    <a:pos x="1404" y="8"/>
                  </a:cxn>
                  <a:cxn ang="0">
                    <a:pos x="1444" y="4"/>
                  </a:cxn>
                  <a:cxn ang="0">
                    <a:pos x="1476" y="2"/>
                  </a:cxn>
                  <a:cxn ang="0">
                    <a:pos x="1505" y="2"/>
                  </a:cxn>
                  <a:cxn ang="0">
                    <a:pos x="1526" y="0"/>
                  </a:cxn>
                  <a:cxn ang="0">
                    <a:pos x="1541" y="0"/>
                  </a:cxn>
                </a:cxnLst>
                <a:rect l="0" t="0" r="r" b="b"/>
                <a:pathLst>
                  <a:path w="1543" h="1563">
                    <a:moveTo>
                      <a:pt x="1543" y="2"/>
                    </a:moveTo>
                    <a:lnTo>
                      <a:pt x="1543" y="1558"/>
                    </a:lnTo>
                    <a:lnTo>
                      <a:pt x="2" y="1563"/>
                    </a:lnTo>
                    <a:lnTo>
                      <a:pt x="2" y="1560"/>
                    </a:lnTo>
                    <a:lnTo>
                      <a:pt x="2" y="1556"/>
                    </a:lnTo>
                    <a:lnTo>
                      <a:pt x="0" y="1550"/>
                    </a:lnTo>
                    <a:lnTo>
                      <a:pt x="0" y="1546"/>
                    </a:lnTo>
                    <a:lnTo>
                      <a:pt x="0" y="1541"/>
                    </a:lnTo>
                    <a:lnTo>
                      <a:pt x="0" y="1535"/>
                    </a:lnTo>
                    <a:lnTo>
                      <a:pt x="0" y="1527"/>
                    </a:lnTo>
                    <a:lnTo>
                      <a:pt x="0" y="1520"/>
                    </a:lnTo>
                    <a:lnTo>
                      <a:pt x="0" y="1512"/>
                    </a:lnTo>
                    <a:lnTo>
                      <a:pt x="0" y="1502"/>
                    </a:lnTo>
                    <a:lnTo>
                      <a:pt x="0" y="1493"/>
                    </a:lnTo>
                    <a:lnTo>
                      <a:pt x="0" y="1483"/>
                    </a:lnTo>
                    <a:lnTo>
                      <a:pt x="0" y="1472"/>
                    </a:lnTo>
                    <a:lnTo>
                      <a:pt x="2" y="1463"/>
                    </a:lnTo>
                    <a:lnTo>
                      <a:pt x="2" y="1449"/>
                    </a:lnTo>
                    <a:lnTo>
                      <a:pt x="2" y="1436"/>
                    </a:lnTo>
                    <a:lnTo>
                      <a:pt x="2" y="1423"/>
                    </a:lnTo>
                    <a:lnTo>
                      <a:pt x="4" y="1409"/>
                    </a:lnTo>
                    <a:lnTo>
                      <a:pt x="4" y="1394"/>
                    </a:lnTo>
                    <a:lnTo>
                      <a:pt x="8" y="1379"/>
                    </a:lnTo>
                    <a:lnTo>
                      <a:pt x="8" y="1364"/>
                    </a:lnTo>
                    <a:lnTo>
                      <a:pt x="11" y="1348"/>
                    </a:lnTo>
                    <a:lnTo>
                      <a:pt x="11" y="1331"/>
                    </a:lnTo>
                    <a:lnTo>
                      <a:pt x="13" y="1314"/>
                    </a:lnTo>
                    <a:lnTo>
                      <a:pt x="17" y="1295"/>
                    </a:lnTo>
                    <a:lnTo>
                      <a:pt x="21" y="1278"/>
                    </a:lnTo>
                    <a:lnTo>
                      <a:pt x="25" y="1261"/>
                    </a:lnTo>
                    <a:lnTo>
                      <a:pt x="28" y="1242"/>
                    </a:lnTo>
                    <a:lnTo>
                      <a:pt x="32" y="1223"/>
                    </a:lnTo>
                    <a:lnTo>
                      <a:pt x="38" y="1204"/>
                    </a:lnTo>
                    <a:lnTo>
                      <a:pt x="42" y="1183"/>
                    </a:lnTo>
                    <a:lnTo>
                      <a:pt x="47" y="1162"/>
                    </a:lnTo>
                    <a:lnTo>
                      <a:pt x="51" y="1141"/>
                    </a:lnTo>
                    <a:lnTo>
                      <a:pt x="59" y="1120"/>
                    </a:lnTo>
                    <a:lnTo>
                      <a:pt x="65" y="1099"/>
                    </a:lnTo>
                    <a:lnTo>
                      <a:pt x="70" y="1076"/>
                    </a:lnTo>
                    <a:lnTo>
                      <a:pt x="78" y="1056"/>
                    </a:lnTo>
                    <a:lnTo>
                      <a:pt x="87" y="1035"/>
                    </a:lnTo>
                    <a:lnTo>
                      <a:pt x="93" y="1012"/>
                    </a:lnTo>
                    <a:lnTo>
                      <a:pt x="103" y="989"/>
                    </a:lnTo>
                    <a:lnTo>
                      <a:pt x="112" y="966"/>
                    </a:lnTo>
                    <a:lnTo>
                      <a:pt x="122" y="943"/>
                    </a:lnTo>
                    <a:lnTo>
                      <a:pt x="131" y="919"/>
                    </a:lnTo>
                    <a:lnTo>
                      <a:pt x="142" y="896"/>
                    </a:lnTo>
                    <a:lnTo>
                      <a:pt x="154" y="871"/>
                    </a:lnTo>
                    <a:lnTo>
                      <a:pt x="167" y="848"/>
                    </a:lnTo>
                    <a:lnTo>
                      <a:pt x="179" y="824"/>
                    </a:lnTo>
                    <a:lnTo>
                      <a:pt x="192" y="799"/>
                    </a:lnTo>
                    <a:lnTo>
                      <a:pt x="205" y="774"/>
                    </a:lnTo>
                    <a:lnTo>
                      <a:pt x="220" y="751"/>
                    </a:lnTo>
                    <a:lnTo>
                      <a:pt x="234" y="727"/>
                    </a:lnTo>
                    <a:lnTo>
                      <a:pt x="251" y="702"/>
                    </a:lnTo>
                    <a:lnTo>
                      <a:pt x="264" y="679"/>
                    </a:lnTo>
                    <a:lnTo>
                      <a:pt x="283" y="654"/>
                    </a:lnTo>
                    <a:lnTo>
                      <a:pt x="300" y="630"/>
                    </a:lnTo>
                    <a:lnTo>
                      <a:pt x="319" y="605"/>
                    </a:lnTo>
                    <a:lnTo>
                      <a:pt x="338" y="580"/>
                    </a:lnTo>
                    <a:lnTo>
                      <a:pt x="357" y="557"/>
                    </a:lnTo>
                    <a:lnTo>
                      <a:pt x="378" y="533"/>
                    </a:lnTo>
                    <a:lnTo>
                      <a:pt x="401" y="508"/>
                    </a:lnTo>
                    <a:lnTo>
                      <a:pt x="422" y="483"/>
                    </a:lnTo>
                    <a:lnTo>
                      <a:pt x="446" y="460"/>
                    </a:lnTo>
                    <a:lnTo>
                      <a:pt x="465" y="438"/>
                    </a:lnTo>
                    <a:lnTo>
                      <a:pt x="486" y="417"/>
                    </a:lnTo>
                    <a:lnTo>
                      <a:pt x="505" y="396"/>
                    </a:lnTo>
                    <a:lnTo>
                      <a:pt x="528" y="377"/>
                    </a:lnTo>
                    <a:lnTo>
                      <a:pt x="549" y="356"/>
                    </a:lnTo>
                    <a:lnTo>
                      <a:pt x="570" y="339"/>
                    </a:lnTo>
                    <a:lnTo>
                      <a:pt x="593" y="320"/>
                    </a:lnTo>
                    <a:lnTo>
                      <a:pt x="616" y="302"/>
                    </a:lnTo>
                    <a:lnTo>
                      <a:pt x="636" y="285"/>
                    </a:lnTo>
                    <a:lnTo>
                      <a:pt x="659" y="270"/>
                    </a:lnTo>
                    <a:lnTo>
                      <a:pt x="682" y="255"/>
                    </a:lnTo>
                    <a:lnTo>
                      <a:pt x="705" y="240"/>
                    </a:lnTo>
                    <a:lnTo>
                      <a:pt x="728" y="226"/>
                    </a:lnTo>
                    <a:lnTo>
                      <a:pt x="752" y="213"/>
                    </a:lnTo>
                    <a:lnTo>
                      <a:pt x="775" y="200"/>
                    </a:lnTo>
                    <a:lnTo>
                      <a:pt x="798" y="188"/>
                    </a:lnTo>
                    <a:lnTo>
                      <a:pt x="821" y="175"/>
                    </a:lnTo>
                    <a:lnTo>
                      <a:pt x="844" y="164"/>
                    </a:lnTo>
                    <a:lnTo>
                      <a:pt x="866" y="152"/>
                    </a:lnTo>
                    <a:lnTo>
                      <a:pt x="889" y="143"/>
                    </a:lnTo>
                    <a:lnTo>
                      <a:pt x="912" y="131"/>
                    </a:lnTo>
                    <a:lnTo>
                      <a:pt x="935" y="122"/>
                    </a:lnTo>
                    <a:lnTo>
                      <a:pt x="958" y="114"/>
                    </a:lnTo>
                    <a:lnTo>
                      <a:pt x="982" y="107"/>
                    </a:lnTo>
                    <a:lnTo>
                      <a:pt x="1003" y="97"/>
                    </a:lnTo>
                    <a:lnTo>
                      <a:pt x="1026" y="89"/>
                    </a:lnTo>
                    <a:lnTo>
                      <a:pt x="1049" y="82"/>
                    </a:lnTo>
                    <a:lnTo>
                      <a:pt x="1071" y="76"/>
                    </a:lnTo>
                    <a:lnTo>
                      <a:pt x="1090" y="69"/>
                    </a:lnTo>
                    <a:lnTo>
                      <a:pt x="1113" y="63"/>
                    </a:lnTo>
                    <a:lnTo>
                      <a:pt x="1134" y="57"/>
                    </a:lnTo>
                    <a:lnTo>
                      <a:pt x="1155" y="53"/>
                    </a:lnTo>
                    <a:lnTo>
                      <a:pt x="1176" y="46"/>
                    </a:lnTo>
                    <a:lnTo>
                      <a:pt x="1197" y="42"/>
                    </a:lnTo>
                    <a:lnTo>
                      <a:pt x="1216" y="36"/>
                    </a:lnTo>
                    <a:lnTo>
                      <a:pt x="1235" y="34"/>
                    </a:lnTo>
                    <a:lnTo>
                      <a:pt x="1254" y="29"/>
                    </a:lnTo>
                    <a:lnTo>
                      <a:pt x="1271" y="27"/>
                    </a:lnTo>
                    <a:lnTo>
                      <a:pt x="1290" y="23"/>
                    </a:lnTo>
                    <a:lnTo>
                      <a:pt x="1309" y="21"/>
                    </a:lnTo>
                    <a:lnTo>
                      <a:pt x="1324" y="17"/>
                    </a:lnTo>
                    <a:lnTo>
                      <a:pt x="1341" y="13"/>
                    </a:lnTo>
                    <a:lnTo>
                      <a:pt x="1358" y="12"/>
                    </a:lnTo>
                    <a:lnTo>
                      <a:pt x="1374" y="12"/>
                    </a:lnTo>
                    <a:lnTo>
                      <a:pt x="1389" y="8"/>
                    </a:lnTo>
                    <a:lnTo>
                      <a:pt x="1404" y="8"/>
                    </a:lnTo>
                    <a:lnTo>
                      <a:pt x="1417" y="6"/>
                    </a:lnTo>
                    <a:lnTo>
                      <a:pt x="1432" y="6"/>
                    </a:lnTo>
                    <a:lnTo>
                      <a:pt x="1444" y="4"/>
                    </a:lnTo>
                    <a:lnTo>
                      <a:pt x="1455" y="4"/>
                    </a:lnTo>
                    <a:lnTo>
                      <a:pt x="1467" y="2"/>
                    </a:lnTo>
                    <a:lnTo>
                      <a:pt x="1476" y="2"/>
                    </a:lnTo>
                    <a:lnTo>
                      <a:pt x="1488" y="2"/>
                    </a:lnTo>
                    <a:lnTo>
                      <a:pt x="1497" y="2"/>
                    </a:lnTo>
                    <a:lnTo>
                      <a:pt x="1505" y="2"/>
                    </a:lnTo>
                    <a:lnTo>
                      <a:pt x="1512" y="2"/>
                    </a:lnTo>
                    <a:lnTo>
                      <a:pt x="1518" y="0"/>
                    </a:lnTo>
                    <a:lnTo>
                      <a:pt x="1526" y="0"/>
                    </a:lnTo>
                    <a:lnTo>
                      <a:pt x="1529" y="0"/>
                    </a:lnTo>
                    <a:lnTo>
                      <a:pt x="1535" y="0"/>
                    </a:lnTo>
                    <a:lnTo>
                      <a:pt x="1541" y="0"/>
                    </a:lnTo>
                    <a:lnTo>
                      <a:pt x="1543" y="2"/>
                    </a:lnTo>
                    <a:lnTo>
                      <a:pt x="1543" y="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338" y="2125"/>
                <a:ext cx="982" cy="710"/>
              </a:xfrm>
              <a:custGeom>
                <a:avLst/>
                <a:gdLst/>
                <a:ahLst/>
                <a:cxnLst>
                  <a:cxn ang="0">
                    <a:pos x="1965" y="1114"/>
                  </a:cxn>
                  <a:cxn ang="0">
                    <a:pos x="1961" y="1116"/>
                  </a:cxn>
                  <a:cxn ang="0">
                    <a:pos x="1949" y="1125"/>
                  </a:cxn>
                  <a:cxn ang="0">
                    <a:pos x="1930" y="1141"/>
                  </a:cxn>
                  <a:cxn ang="0">
                    <a:pos x="1919" y="1148"/>
                  </a:cxn>
                  <a:cxn ang="0">
                    <a:pos x="1908" y="1160"/>
                  </a:cxn>
                  <a:cxn ang="0">
                    <a:pos x="1890" y="1169"/>
                  </a:cxn>
                  <a:cxn ang="0">
                    <a:pos x="1873" y="1181"/>
                  </a:cxn>
                  <a:cxn ang="0">
                    <a:pos x="1854" y="1194"/>
                  </a:cxn>
                  <a:cxn ang="0">
                    <a:pos x="1835" y="1207"/>
                  </a:cxn>
                  <a:cxn ang="0">
                    <a:pos x="1813" y="1221"/>
                  </a:cxn>
                  <a:cxn ang="0">
                    <a:pos x="1788" y="1234"/>
                  </a:cxn>
                  <a:cxn ang="0">
                    <a:pos x="1763" y="1249"/>
                  </a:cxn>
                  <a:cxn ang="0">
                    <a:pos x="1737" y="1264"/>
                  </a:cxn>
                  <a:cxn ang="0">
                    <a:pos x="1706" y="1278"/>
                  </a:cxn>
                  <a:cxn ang="0">
                    <a:pos x="1674" y="1291"/>
                  </a:cxn>
                  <a:cxn ang="0">
                    <a:pos x="1642" y="1304"/>
                  </a:cxn>
                  <a:cxn ang="0">
                    <a:pos x="1607" y="1319"/>
                  </a:cxn>
                  <a:cxn ang="0">
                    <a:pos x="1571" y="1333"/>
                  </a:cxn>
                  <a:cxn ang="0">
                    <a:pos x="1533" y="1344"/>
                  </a:cxn>
                  <a:cxn ang="0">
                    <a:pos x="1493" y="1357"/>
                  </a:cxn>
                  <a:cxn ang="0">
                    <a:pos x="1454" y="1369"/>
                  </a:cxn>
                  <a:cxn ang="0">
                    <a:pos x="1408" y="1378"/>
                  </a:cxn>
                  <a:cxn ang="0">
                    <a:pos x="1364" y="1388"/>
                  </a:cxn>
                  <a:cxn ang="0">
                    <a:pos x="1315" y="1396"/>
                  </a:cxn>
                  <a:cxn ang="0">
                    <a:pos x="1267" y="1403"/>
                  </a:cxn>
                  <a:cxn ang="0">
                    <a:pos x="1218" y="1409"/>
                  </a:cxn>
                  <a:cxn ang="0">
                    <a:pos x="1165" y="1415"/>
                  </a:cxn>
                  <a:cxn ang="0">
                    <a:pos x="1112" y="1418"/>
                  </a:cxn>
                  <a:cxn ang="0">
                    <a:pos x="1058" y="1420"/>
                  </a:cxn>
                  <a:cxn ang="0">
                    <a:pos x="994" y="1418"/>
                  </a:cxn>
                  <a:cxn ang="0">
                    <a:pos x="931" y="1413"/>
                  </a:cxn>
                  <a:cxn ang="0">
                    <a:pos x="872" y="1405"/>
                  </a:cxn>
                  <a:cxn ang="0">
                    <a:pos x="815" y="1396"/>
                  </a:cxn>
                  <a:cxn ang="0">
                    <a:pos x="758" y="1382"/>
                  </a:cxn>
                  <a:cxn ang="0">
                    <a:pos x="705" y="1371"/>
                  </a:cxn>
                  <a:cxn ang="0">
                    <a:pos x="654" y="1354"/>
                  </a:cxn>
                  <a:cxn ang="0">
                    <a:pos x="604" y="1337"/>
                  </a:cxn>
                  <a:cxn ang="0">
                    <a:pos x="555" y="1318"/>
                  </a:cxn>
                  <a:cxn ang="0">
                    <a:pos x="509" y="1297"/>
                  </a:cxn>
                  <a:cxn ang="0">
                    <a:pos x="464" y="1276"/>
                  </a:cxn>
                  <a:cxn ang="0">
                    <a:pos x="422" y="1255"/>
                  </a:cxn>
                  <a:cxn ang="0">
                    <a:pos x="382" y="1230"/>
                  </a:cxn>
                  <a:cxn ang="0">
                    <a:pos x="344" y="1207"/>
                  </a:cxn>
                  <a:cxn ang="0">
                    <a:pos x="308" y="1183"/>
                  </a:cxn>
                  <a:cxn ang="0">
                    <a:pos x="274" y="1158"/>
                  </a:cxn>
                  <a:cxn ang="0">
                    <a:pos x="240" y="1133"/>
                  </a:cxn>
                  <a:cxn ang="0">
                    <a:pos x="209" y="1108"/>
                  </a:cxn>
                  <a:cxn ang="0">
                    <a:pos x="179" y="1086"/>
                  </a:cxn>
                  <a:cxn ang="0">
                    <a:pos x="154" y="1063"/>
                  </a:cxn>
                  <a:cxn ang="0">
                    <a:pos x="129" y="1038"/>
                  </a:cxn>
                  <a:cxn ang="0">
                    <a:pos x="107" y="1017"/>
                  </a:cxn>
                  <a:cxn ang="0">
                    <a:pos x="86" y="998"/>
                  </a:cxn>
                  <a:cxn ang="0">
                    <a:pos x="69" y="979"/>
                  </a:cxn>
                  <a:cxn ang="0">
                    <a:pos x="51" y="960"/>
                  </a:cxn>
                  <a:cxn ang="0">
                    <a:pos x="38" y="945"/>
                  </a:cxn>
                  <a:cxn ang="0">
                    <a:pos x="25" y="930"/>
                  </a:cxn>
                  <a:cxn ang="0">
                    <a:pos x="15" y="920"/>
                  </a:cxn>
                  <a:cxn ang="0">
                    <a:pos x="4" y="903"/>
                  </a:cxn>
                  <a:cxn ang="0">
                    <a:pos x="0" y="897"/>
                  </a:cxn>
                  <a:cxn ang="0">
                    <a:pos x="1053" y="0"/>
                  </a:cxn>
                </a:cxnLst>
                <a:rect l="0" t="0" r="r" b="b"/>
                <a:pathLst>
                  <a:path w="1965" h="1420">
                    <a:moveTo>
                      <a:pt x="1053" y="0"/>
                    </a:moveTo>
                    <a:lnTo>
                      <a:pt x="1965" y="1114"/>
                    </a:lnTo>
                    <a:lnTo>
                      <a:pt x="1963" y="1114"/>
                    </a:lnTo>
                    <a:lnTo>
                      <a:pt x="1961" y="1116"/>
                    </a:lnTo>
                    <a:lnTo>
                      <a:pt x="1955" y="1118"/>
                    </a:lnTo>
                    <a:lnTo>
                      <a:pt x="1949" y="1125"/>
                    </a:lnTo>
                    <a:lnTo>
                      <a:pt x="1940" y="1131"/>
                    </a:lnTo>
                    <a:lnTo>
                      <a:pt x="1930" y="1141"/>
                    </a:lnTo>
                    <a:lnTo>
                      <a:pt x="1925" y="1144"/>
                    </a:lnTo>
                    <a:lnTo>
                      <a:pt x="1919" y="1148"/>
                    </a:lnTo>
                    <a:lnTo>
                      <a:pt x="1913" y="1154"/>
                    </a:lnTo>
                    <a:lnTo>
                      <a:pt x="1908" y="1160"/>
                    </a:lnTo>
                    <a:lnTo>
                      <a:pt x="1898" y="1164"/>
                    </a:lnTo>
                    <a:lnTo>
                      <a:pt x="1890" y="1169"/>
                    </a:lnTo>
                    <a:lnTo>
                      <a:pt x="1883" y="1175"/>
                    </a:lnTo>
                    <a:lnTo>
                      <a:pt x="1873" y="1181"/>
                    </a:lnTo>
                    <a:lnTo>
                      <a:pt x="1864" y="1188"/>
                    </a:lnTo>
                    <a:lnTo>
                      <a:pt x="1854" y="1194"/>
                    </a:lnTo>
                    <a:lnTo>
                      <a:pt x="1845" y="1202"/>
                    </a:lnTo>
                    <a:lnTo>
                      <a:pt x="1835" y="1207"/>
                    </a:lnTo>
                    <a:lnTo>
                      <a:pt x="1822" y="1215"/>
                    </a:lnTo>
                    <a:lnTo>
                      <a:pt x="1813" y="1221"/>
                    </a:lnTo>
                    <a:lnTo>
                      <a:pt x="1799" y="1226"/>
                    </a:lnTo>
                    <a:lnTo>
                      <a:pt x="1788" y="1234"/>
                    </a:lnTo>
                    <a:lnTo>
                      <a:pt x="1775" y="1241"/>
                    </a:lnTo>
                    <a:lnTo>
                      <a:pt x="1763" y="1249"/>
                    </a:lnTo>
                    <a:lnTo>
                      <a:pt x="1750" y="1257"/>
                    </a:lnTo>
                    <a:lnTo>
                      <a:pt x="1737" y="1264"/>
                    </a:lnTo>
                    <a:lnTo>
                      <a:pt x="1721" y="1270"/>
                    </a:lnTo>
                    <a:lnTo>
                      <a:pt x="1706" y="1278"/>
                    </a:lnTo>
                    <a:lnTo>
                      <a:pt x="1689" y="1283"/>
                    </a:lnTo>
                    <a:lnTo>
                      <a:pt x="1674" y="1291"/>
                    </a:lnTo>
                    <a:lnTo>
                      <a:pt x="1659" y="1297"/>
                    </a:lnTo>
                    <a:lnTo>
                      <a:pt x="1642" y="1304"/>
                    </a:lnTo>
                    <a:lnTo>
                      <a:pt x="1624" y="1312"/>
                    </a:lnTo>
                    <a:lnTo>
                      <a:pt x="1607" y="1319"/>
                    </a:lnTo>
                    <a:lnTo>
                      <a:pt x="1590" y="1325"/>
                    </a:lnTo>
                    <a:lnTo>
                      <a:pt x="1571" y="1333"/>
                    </a:lnTo>
                    <a:lnTo>
                      <a:pt x="1552" y="1338"/>
                    </a:lnTo>
                    <a:lnTo>
                      <a:pt x="1533" y="1344"/>
                    </a:lnTo>
                    <a:lnTo>
                      <a:pt x="1514" y="1350"/>
                    </a:lnTo>
                    <a:lnTo>
                      <a:pt x="1493" y="1357"/>
                    </a:lnTo>
                    <a:lnTo>
                      <a:pt x="1474" y="1363"/>
                    </a:lnTo>
                    <a:lnTo>
                      <a:pt x="1454" y="1369"/>
                    </a:lnTo>
                    <a:lnTo>
                      <a:pt x="1431" y="1373"/>
                    </a:lnTo>
                    <a:lnTo>
                      <a:pt x="1408" y="1378"/>
                    </a:lnTo>
                    <a:lnTo>
                      <a:pt x="1387" y="1382"/>
                    </a:lnTo>
                    <a:lnTo>
                      <a:pt x="1364" y="1388"/>
                    </a:lnTo>
                    <a:lnTo>
                      <a:pt x="1340" y="1392"/>
                    </a:lnTo>
                    <a:lnTo>
                      <a:pt x="1315" y="1396"/>
                    </a:lnTo>
                    <a:lnTo>
                      <a:pt x="1292" y="1399"/>
                    </a:lnTo>
                    <a:lnTo>
                      <a:pt x="1267" y="1403"/>
                    </a:lnTo>
                    <a:lnTo>
                      <a:pt x="1243" y="1405"/>
                    </a:lnTo>
                    <a:lnTo>
                      <a:pt x="1218" y="1409"/>
                    </a:lnTo>
                    <a:lnTo>
                      <a:pt x="1191" y="1411"/>
                    </a:lnTo>
                    <a:lnTo>
                      <a:pt x="1165" y="1415"/>
                    </a:lnTo>
                    <a:lnTo>
                      <a:pt x="1138" y="1416"/>
                    </a:lnTo>
                    <a:lnTo>
                      <a:pt x="1112" y="1418"/>
                    </a:lnTo>
                    <a:lnTo>
                      <a:pt x="1085" y="1418"/>
                    </a:lnTo>
                    <a:lnTo>
                      <a:pt x="1058" y="1420"/>
                    </a:lnTo>
                    <a:lnTo>
                      <a:pt x="1024" y="1418"/>
                    </a:lnTo>
                    <a:lnTo>
                      <a:pt x="994" y="1418"/>
                    </a:lnTo>
                    <a:lnTo>
                      <a:pt x="961" y="1416"/>
                    </a:lnTo>
                    <a:lnTo>
                      <a:pt x="931" y="1413"/>
                    </a:lnTo>
                    <a:lnTo>
                      <a:pt x="903" y="1409"/>
                    </a:lnTo>
                    <a:lnTo>
                      <a:pt x="872" y="1405"/>
                    </a:lnTo>
                    <a:lnTo>
                      <a:pt x="844" y="1401"/>
                    </a:lnTo>
                    <a:lnTo>
                      <a:pt x="815" y="1396"/>
                    </a:lnTo>
                    <a:lnTo>
                      <a:pt x="787" y="1390"/>
                    </a:lnTo>
                    <a:lnTo>
                      <a:pt x="758" y="1382"/>
                    </a:lnTo>
                    <a:lnTo>
                      <a:pt x="732" y="1376"/>
                    </a:lnTo>
                    <a:lnTo>
                      <a:pt x="705" y="1371"/>
                    </a:lnTo>
                    <a:lnTo>
                      <a:pt x="678" y="1361"/>
                    </a:lnTo>
                    <a:lnTo>
                      <a:pt x="654" y="1354"/>
                    </a:lnTo>
                    <a:lnTo>
                      <a:pt x="629" y="1344"/>
                    </a:lnTo>
                    <a:lnTo>
                      <a:pt x="604" y="1337"/>
                    </a:lnTo>
                    <a:lnTo>
                      <a:pt x="578" y="1327"/>
                    </a:lnTo>
                    <a:lnTo>
                      <a:pt x="555" y="1318"/>
                    </a:lnTo>
                    <a:lnTo>
                      <a:pt x="532" y="1306"/>
                    </a:lnTo>
                    <a:lnTo>
                      <a:pt x="509" y="1297"/>
                    </a:lnTo>
                    <a:lnTo>
                      <a:pt x="487" y="1287"/>
                    </a:lnTo>
                    <a:lnTo>
                      <a:pt x="464" y="1276"/>
                    </a:lnTo>
                    <a:lnTo>
                      <a:pt x="443" y="1264"/>
                    </a:lnTo>
                    <a:lnTo>
                      <a:pt x="422" y="1255"/>
                    </a:lnTo>
                    <a:lnTo>
                      <a:pt x="401" y="1241"/>
                    </a:lnTo>
                    <a:lnTo>
                      <a:pt x="382" y="1230"/>
                    </a:lnTo>
                    <a:lnTo>
                      <a:pt x="363" y="1219"/>
                    </a:lnTo>
                    <a:lnTo>
                      <a:pt x="344" y="1207"/>
                    </a:lnTo>
                    <a:lnTo>
                      <a:pt x="325" y="1194"/>
                    </a:lnTo>
                    <a:lnTo>
                      <a:pt x="308" y="1183"/>
                    </a:lnTo>
                    <a:lnTo>
                      <a:pt x="289" y="1171"/>
                    </a:lnTo>
                    <a:lnTo>
                      <a:pt x="274" y="1158"/>
                    </a:lnTo>
                    <a:lnTo>
                      <a:pt x="257" y="1146"/>
                    </a:lnTo>
                    <a:lnTo>
                      <a:pt x="240" y="1133"/>
                    </a:lnTo>
                    <a:lnTo>
                      <a:pt x="224" y="1122"/>
                    </a:lnTo>
                    <a:lnTo>
                      <a:pt x="209" y="1108"/>
                    </a:lnTo>
                    <a:lnTo>
                      <a:pt x="194" y="1095"/>
                    </a:lnTo>
                    <a:lnTo>
                      <a:pt x="179" y="1086"/>
                    </a:lnTo>
                    <a:lnTo>
                      <a:pt x="167" y="1072"/>
                    </a:lnTo>
                    <a:lnTo>
                      <a:pt x="154" y="1063"/>
                    </a:lnTo>
                    <a:lnTo>
                      <a:pt x="141" y="1049"/>
                    </a:lnTo>
                    <a:lnTo>
                      <a:pt x="129" y="1038"/>
                    </a:lnTo>
                    <a:lnTo>
                      <a:pt x="116" y="1027"/>
                    </a:lnTo>
                    <a:lnTo>
                      <a:pt x="107" y="1017"/>
                    </a:lnTo>
                    <a:lnTo>
                      <a:pt x="97" y="1008"/>
                    </a:lnTo>
                    <a:lnTo>
                      <a:pt x="86" y="998"/>
                    </a:lnTo>
                    <a:lnTo>
                      <a:pt x="76" y="987"/>
                    </a:lnTo>
                    <a:lnTo>
                      <a:pt x="69" y="979"/>
                    </a:lnTo>
                    <a:lnTo>
                      <a:pt x="59" y="970"/>
                    </a:lnTo>
                    <a:lnTo>
                      <a:pt x="51" y="960"/>
                    </a:lnTo>
                    <a:lnTo>
                      <a:pt x="44" y="952"/>
                    </a:lnTo>
                    <a:lnTo>
                      <a:pt x="38" y="945"/>
                    </a:lnTo>
                    <a:lnTo>
                      <a:pt x="31" y="937"/>
                    </a:lnTo>
                    <a:lnTo>
                      <a:pt x="25" y="930"/>
                    </a:lnTo>
                    <a:lnTo>
                      <a:pt x="19" y="924"/>
                    </a:lnTo>
                    <a:lnTo>
                      <a:pt x="15" y="920"/>
                    </a:lnTo>
                    <a:lnTo>
                      <a:pt x="8" y="909"/>
                    </a:lnTo>
                    <a:lnTo>
                      <a:pt x="4" y="903"/>
                    </a:lnTo>
                    <a:lnTo>
                      <a:pt x="0" y="899"/>
                    </a:lnTo>
                    <a:lnTo>
                      <a:pt x="0" y="897"/>
                    </a:lnTo>
                    <a:lnTo>
                      <a:pt x="374" y="268"/>
                    </a:lnTo>
                    <a:lnTo>
                      <a:pt x="1053" y="0"/>
                    </a:lnTo>
                    <a:lnTo>
                      <a:pt x="1053" y="0"/>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186" y="1615"/>
                <a:ext cx="678" cy="959"/>
              </a:xfrm>
              <a:custGeom>
                <a:avLst/>
                <a:gdLst/>
                <a:ahLst/>
                <a:cxnLst>
                  <a:cxn ang="0">
                    <a:pos x="1357" y="1016"/>
                  </a:cxn>
                  <a:cxn ang="0">
                    <a:pos x="298" y="1915"/>
                  </a:cxn>
                  <a:cxn ang="0">
                    <a:pos x="293" y="1906"/>
                  </a:cxn>
                  <a:cxn ang="0">
                    <a:pos x="283" y="1894"/>
                  </a:cxn>
                  <a:cxn ang="0">
                    <a:pos x="274" y="1883"/>
                  </a:cxn>
                  <a:cxn ang="0">
                    <a:pos x="264" y="1870"/>
                  </a:cxn>
                  <a:cxn ang="0">
                    <a:pos x="255" y="1856"/>
                  </a:cxn>
                  <a:cxn ang="0">
                    <a:pos x="243" y="1839"/>
                  </a:cxn>
                  <a:cxn ang="0">
                    <a:pos x="230" y="1818"/>
                  </a:cxn>
                  <a:cxn ang="0">
                    <a:pos x="217" y="1797"/>
                  </a:cxn>
                  <a:cxn ang="0">
                    <a:pos x="205" y="1777"/>
                  </a:cxn>
                  <a:cxn ang="0">
                    <a:pos x="190" y="1750"/>
                  </a:cxn>
                  <a:cxn ang="0">
                    <a:pos x="175" y="1723"/>
                  </a:cxn>
                  <a:cxn ang="0">
                    <a:pos x="162" y="1695"/>
                  </a:cxn>
                  <a:cxn ang="0">
                    <a:pos x="146" y="1666"/>
                  </a:cxn>
                  <a:cxn ang="0">
                    <a:pos x="133" y="1634"/>
                  </a:cxn>
                  <a:cxn ang="0">
                    <a:pos x="118" y="1600"/>
                  </a:cxn>
                  <a:cxn ang="0">
                    <a:pos x="105" y="1564"/>
                  </a:cxn>
                  <a:cxn ang="0">
                    <a:pos x="89" y="1525"/>
                  </a:cxn>
                  <a:cxn ang="0">
                    <a:pos x="76" y="1486"/>
                  </a:cxn>
                  <a:cxn ang="0">
                    <a:pos x="65" y="1446"/>
                  </a:cxn>
                  <a:cxn ang="0">
                    <a:pos x="51" y="1402"/>
                  </a:cxn>
                  <a:cxn ang="0">
                    <a:pos x="42" y="1358"/>
                  </a:cxn>
                  <a:cxn ang="0">
                    <a:pos x="31" y="1313"/>
                  </a:cxn>
                  <a:cxn ang="0">
                    <a:pos x="21" y="1265"/>
                  </a:cxn>
                  <a:cxn ang="0">
                    <a:pos x="15" y="1216"/>
                  </a:cxn>
                  <a:cxn ang="0">
                    <a:pos x="10" y="1164"/>
                  </a:cxn>
                  <a:cxn ang="0">
                    <a:pos x="4" y="1113"/>
                  </a:cxn>
                  <a:cxn ang="0">
                    <a:pos x="2" y="1058"/>
                  </a:cxn>
                  <a:cxn ang="0">
                    <a:pos x="0" y="1003"/>
                  </a:cxn>
                  <a:cxn ang="0">
                    <a:pos x="2" y="947"/>
                  </a:cxn>
                  <a:cxn ang="0">
                    <a:pos x="4" y="888"/>
                  </a:cxn>
                  <a:cxn ang="0">
                    <a:pos x="10" y="833"/>
                  </a:cxn>
                  <a:cxn ang="0">
                    <a:pos x="15" y="782"/>
                  </a:cxn>
                  <a:cxn ang="0">
                    <a:pos x="25" y="731"/>
                  </a:cxn>
                  <a:cxn ang="0">
                    <a:pos x="36" y="679"/>
                  </a:cxn>
                  <a:cxn ang="0">
                    <a:pos x="50" y="632"/>
                  </a:cxn>
                  <a:cxn ang="0">
                    <a:pos x="63" y="586"/>
                  </a:cxn>
                  <a:cxn ang="0">
                    <a:pos x="78" y="540"/>
                  </a:cxn>
                  <a:cxn ang="0">
                    <a:pos x="95" y="499"/>
                  </a:cxn>
                  <a:cxn ang="0">
                    <a:pos x="112" y="459"/>
                  </a:cxn>
                  <a:cxn ang="0">
                    <a:pos x="131" y="419"/>
                  </a:cxn>
                  <a:cxn ang="0">
                    <a:pos x="150" y="381"/>
                  </a:cxn>
                  <a:cxn ang="0">
                    <a:pos x="171" y="345"/>
                  </a:cxn>
                  <a:cxn ang="0">
                    <a:pos x="192" y="310"/>
                  </a:cxn>
                  <a:cxn ang="0">
                    <a:pos x="213" y="278"/>
                  </a:cxn>
                  <a:cxn ang="0">
                    <a:pos x="234" y="246"/>
                  </a:cxn>
                  <a:cxn ang="0">
                    <a:pos x="255" y="219"/>
                  </a:cxn>
                  <a:cxn ang="0">
                    <a:pos x="274" y="190"/>
                  </a:cxn>
                  <a:cxn ang="0">
                    <a:pos x="295" y="166"/>
                  </a:cxn>
                  <a:cxn ang="0">
                    <a:pos x="314" y="141"/>
                  </a:cxn>
                  <a:cxn ang="0">
                    <a:pos x="333" y="118"/>
                  </a:cxn>
                  <a:cxn ang="0">
                    <a:pos x="352" y="99"/>
                  </a:cxn>
                  <a:cxn ang="0">
                    <a:pos x="369" y="80"/>
                  </a:cxn>
                  <a:cxn ang="0">
                    <a:pos x="386" y="65"/>
                  </a:cxn>
                  <a:cxn ang="0">
                    <a:pos x="401" y="50"/>
                  </a:cxn>
                  <a:cxn ang="0">
                    <a:pos x="414" y="36"/>
                  </a:cxn>
                  <a:cxn ang="0">
                    <a:pos x="428" y="25"/>
                  </a:cxn>
                  <a:cxn ang="0">
                    <a:pos x="437" y="17"/>
                  </a:cxn>
                  <a:cxn ang="0">
                    <a:pos x="450" y="6"/>
                  </a:cxn>
                  <a:cxn ang="0">
                    <a:pos x="460" y="0"/>
                  </a:cxn>
                  <a:cxn ang="0">
                    <a:pos x="464" y="0"/>
                  </a:cxn>
                </a:cxnLst>
                <a:rect l="0" t="0" r="r" b="b"/>
                <a:pathLst>
                  <a:path w="1357" h="1917">
                    <a:moveTo>
                      <a:pt x="464" y="0"/>
                    </a:moveTo>
                    <a:lnTo>
                      <a:pt x="1357" y="1016"/>
                    </a:lnTo>
                    <a:lnTo>
                      <a:pt x="300" y="1917"/>
                    </a:lnTo>
                    <a:lnTo>
                      <a:pt x="298" y="1915"/>
                    </a:lnTo>
                    <a:lnTo>
                      <a:pt x="297" y="1912"/>
                    </a:lnTo>
                    <a:lnTo>
                      <a:pt x="293" y="1906"/>
                    </a:lnTo>
                    <a:lnTo>
                      <a:pt x="287" y="1898"/>
                    </a:lnTo>
                    <a:lnTo>
                      <a:pt x="283" y="1894"/>
                    </a:lnTo>
                    <a:lnTo>
                      <a:pt x="278" y="1889"/>
                    </a:lnTo>
                    <a:lnTo>
                      <a:pt x="274" y="1883"/>
                    </a:lnTo>
                    <a:lnTo>
                      <a:pt x="270" y="1877"/>
                    </a:lnTo>
                    <a:lnTo>
                      <a:pt x="264" y="1870"/>
                    </a:lnTo>
                    <a:lnTo>
                      <a:pt x="260" y="1864"/>
                    </a:lnTo>
                    <a:lnTo>
                      <a:pt x="255" y="1856"/>
                    </a:lnTo>
                    <a:lnTo>
                      <a:pt x="249" y="1849"/>
                    </a:lnTo>
                    <a:lnTo>
                      <a:pt x="243" y="1839"/>
                    </a:lnTo>
                    <a:lnTo>
                      <a:pt x="238" y="1828"/>
                    </a:lnTo>
                    <a:lnTo>
                      <a:pt x="230" y="1818"/>
                    </a:lnTo>
                    <a:lnTo>
                      <a:pt x="224" y="1809"/>
                    </a:lnTo>
                    <a:lnTo>
                      <a:pt x="217" y="1797"/>
                    </a:lnTo>
                    <a:lnTo>
                      <a:pt x="211" y="1788"/>
                    </a:lnTo>
                    <a:lnTo>
                      <a:pt x="205" y="1777"/>
                    </a:lnTo>
                    <a:lnTo>
                      <a:pt x="198" y="1765"/>
                    </a:lnTo>
                    <a:lnTo>
                      <a:pt x="190" y="1750"/>
                    </a:lnTo>
                    <a:lnTo>
                      <a:pt x="183" y="1738"/>
                    </a:lnTo>
                    <a:lnTo>
                      <a:pt x="175" y="1723"/>
                    </a:lnTo>
                    <a:lnTo>
                      <a:pt x="169" y="1710"/>
                    </a:lnTo>
                    <a:lnTo>
                      <a:pt x="162" y="1695"/>
                    </a:lnTo>
                    <a:lnTo>
                      <a:pt x="154" y="1681"/>
                    </a:lnTo>
                    <a:lnTo>
                      <a:pt x="146" y="1666"/>
                    </a:lnTo>
                    <a:lnTo>
                      <a:pt x="141" y="1651"/>
                    </a:lnTo>
                    <a:lnTo>
                      <a:pt x="133" y="1634"/>
                    </a:lnTo>
                    <a:lnTo>
                      <a:pt x="126" y="1617"/>
                    </a:lnTo>
                    <a:lnTo>
                      <a:pt x="118" y="1600"/>
                    </a:lnTo>
                    <a:lnTo>
                      <a:pt x="112" y="1581"/>
                    </a:lnTo>
                    <a:lnTo>
                      <a:pt x="105" y="1564"/>
                    </a:lnTo>
                    <a:lnTo>
                      <a:pt x="97" y="1545"/>
                    </a:lnTo>
                    <a:lnTo>
                      <a:pt x="89" y="1525"/>
                    </a:lnTo>
                    <a:lnTo>
                      <a:pt x="84" y="1506"/>
                    </a:lnTo>
                    <a:lnTo>
                      <a:pt x="76" y="1486"/>
                    </a:lnTo>
                    <a:lnTo>
                      <a:pt x="70" y="1467"/>
                    </a:lnTo>
                    <a:lnTo>
                      <a:pt x="65" y="1446"/>
                    </a:lnTo>
                    <a:lnTo>
                      <a:pt x="59" y="1425"/>
                    </a:lnTo>
                    <a:lnTo>
                      <a:pt x="51" y="1402"/>
                    </a:lnTo>
                    <a:lnTo>
                      <a:pt x="46" y="1381"/>
                    </a:lnTo>
                    <a:lnTo>
                      <a:pt x="42" y="1358"/>
                    </a:lnTo>
                    <a:lnTo>
                      <a:pt x="36" y="1337"/>
                    </a:lnTo>
                    <a:lnTo>
                      <a:pt x="31" y="1313"/>
                    </a:lnTo>
                    <a:lnTo>
                      <a:pt x="27" y="1290"/>
                    </a:lnTo>
                    <a:lnTo>
                      <a:pt x="21" y="1265"/>
                    </a:lnTo>
                    <a:lnTo>
                      <a:pt x="19" y="1240"/>
                    </a:lnTo>
                    <a:lnTo>
                      <a:pt x="15" y="1216"/>
                    </a:lnTo>
                    <a:lnTo>
                      <a:pt x="12" y="1191"/>
                    </a:lnTo>
                    <a:lnTo>
                      <a:pt x="10" y="1164"/>
                    </a:lnTo>
                    <a:lnTo>
                      <a:pt x="6" y="1139"/>
                    </a:lnTo>
                    <a:lnTo>
                      <a:pt x="4" y="1113"/>
                    </a:lnTo>
                    <a:lnTo>
                      <a:pt x="2" y="1086"/>
                    </a:lnTo>
                    <a:lnTo>
                      <a:pt x="2" y="1058"/>
                    </a:lnTo>
                    <a:lnTo>
                      <a:pt x="2" y="1031"/>
                    </a:lnTo>
                    <a:lnTo>
                      <a:pt x="0" y="1003"/>
                    </a:lnTo>
                    <a:lnTo>
                      <a:pt x="0" y="974"/>
                    </a:lnTo>
                    <a:lnTo>
                      <a:pt x="2" y="947"/>
                    </a:lnTo>
                    <a:lnTo>
                      <a:pt x="4" y="919"/>
                    </a:lnTo>
                    <a:lnTo>
                      <a:pt x="4" y="888"/>
                    </a:lnTo>
                    <a:lnTo>
                      <a:pt x="6" y="862"/>
                    </a:lnTo>
                    <a:lnTo>
                      <a:pt x="10" y="833"/>
                    </a:lnTo>
                    <a:lnTo>
                      <a:pt x="12" y="809"/>
                    </a:lnTo>
                    <a:lnTo>
                      <a:pt x="15" y="782"/>
                    </a:lnTo>
                    <a:lnTo>
                      <a:pt x="21" y="755"/>
                    </a:lnTo>
                    <a:lnTo>
                      <a:pt x="25" y="731"/>
                    </a:lnTo>
                    <a:lnTo>
                      <a:pt x="31" y="706"/>
                    </a:lnTo>
                    <a:lnTo>
                      <a:pt x="36" y="679"/>
                    </a:lnTo>
                    <a:lnTo>
                      <a:pt x="42" y="656"/>
                    </a:lnTo>
                    <a:lnTo>
                      <a:pt x="50" y="632"/>
                    </a:lnTo>
                    <a:lnTo>
                      <a:pt x="57" y="609"/>
                    </a:lnTo>
                    <a:lnTo>
                      <a:pt x="63" y="586"/>
                    </a:lnTo>
                    <a:lnTo>
                      <a:pt x="70" y="563"/>
                    </a:lnTo>
                    <a:lnTo>
                      <a:pt x="78" y="540"/>
                    </a:lnTo>
                    <a:lnTo>
                      <a:pt x="88" y="521"/>
                    </a:lnTo>
                    <a:lnTo>
                      <a:pt x="95" y="499"/>
                    </a:lnTo>
                    <a:lnTo>
                      <a:pt x="105" y="478"/>
                    </a:lnTo>
                    <a:lnTo>
                      <a:pt x="112" y="459"/>
                    </a:lnTo>
                    <a:lnTo>
                      <a:pt x="122" y="438"/>
                    </a:lnTo>
                    <a:lnTo>
                      <a:pt x="131" y="419"/>
                    </a:lnTo>
                    <a:lnTo>
                      <a:pt x="141" y="398"/>
                    </a:lnTo>
                    <a:lnTo>
                      <a:pt x="150" y="381"/>
                    </a:lnTo>
                    <a:lnTo>
                      <a:pt x="162" y="362"/>
                    </a:lnTo>
                    <a:lnTo>
                      <a:pt x="171" y="345"/>
                    </a:lnTo>
                    <a:lnTo>
                      <a:pt x="181" y="327"/>
                    </a:lnTo>
                    <a:lnTo>
                      <a:pt x="192" y="310"/>
                    </a:lnTo>
                    <a:lnTo>
                      <a:pt x="202" y="295"/>
                    </a:lnTo>
                    <a:lnTo>
                      <a:pt x="213" y="278"/>
                    </a:lnTo>
                    <a:lnTo>
                      <a:pt x="222" y="261"/>
                    </a:lnTo>
                    <a:lnTo>
                      <a:pt x="234" y="246"/>
                    </a:lnTo>
                    <a:lnTo>
                      <a:pt x="245" y="234"/>
                    </a:lnTo>
                    <a:lnTo>
                      <a:pt x="255" y="219"/>
                    </a:lnTo>
                    <a:lnTo>
                      <a:pt x="264" y="204"/>
                    </a:lnTo>
                    <a:lnTo>
                      <a:pt x="274" y="190"/>
                    </a:lnTo>
                    <a:lnTo>
                      <a:pt x="285" y="179"/>
                    </a:lnTo>
                    <a:lnTo>
                      <a:pt x="295" y="166"/>
                    </a:lnTo>
                    <a:lnTo>
                      <a:pt x="304" y="152"/>
                    </a:lnTo>
                    <a:lnTo>
                      <a:pt x="314" y="141"/>
                    </a:lnTo>
                    <a:lnTo>
                      <a:pt x="325" y="130"/>
                    </a:lnTo>
                    <a:lnTo>
                      <a:pt x="333" y="118"/>
                    </a:lnTo>
                    <a:lnTo>
                      <a:pt x="342" y="109"/>
                    </a:lnTo>
                    <a:lnTo>
                      <a:pt x="352" y="99"/>
                    </a:lnTo>
                    <a:lnTo>
                      <a:pt x="361" y="90"/>
                    </a:lnTo>
                    <a:lnTo>
                      <a:pt x="369" y="80"/>
                    </a:lnTo>
                    <a:lnTo>
                      <a:pt x="378" y="73"/>
                    </a:lnTo>
                    <a:lnTo>
                      <a:pt x="386" y="65"/>
                    </a:lnTo>
                    <a:lnTo>
                      <a:pt x="395" y="57"/>
                    </a:lnTo>
                    <a:lnTo>
                      <a:pt x="401" y="50"/>
                    </a:lnTo>
                    <a:lnTo>
                      <a:pt x="409" y="44"/>
                    </a:lnTo>
                    <a:lnTo>
                      <a:pt x="414" y="36"/>
                    </a:lnTo>
                    <a:lnTo>
                      <a:pt x="422" y="33"/>
                    </a:lnTo>
                    <a:lnTo>
                      <a:pt x="428" y="25"/>
                    </a:lnTo>
                    <a:lnTo>
                      <a:pt x="433" y="21"/>
                    </a:lnTo>
                    <a:lnTo>
                      <a:pt x="437" y="17"/>
                    </a:lnTo>
                    <a:lnTo>
                      <a:pt x="443" y="14"/>
                    </a:lnTo>
                    <a:lnTo>
                      <a:pt x="450" y="6"/>
                    </a:lnTo>
                    <a:lnTo>
                      <a:pt x="458" y="2"/>
                    </a:lnTo>
                    <a:lnTo>
                      <a:pt x="460" y="0"/>
                    </a:lnTo>
                    <a:lnTo>
                      <a:pt x="464" y="0"/>
                    </a:lnTo>
                    <a:lnTo>
                      <a:pt x="464"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187" y="2126"/>
                <a:ext cx="502" cy="328"/>
              </a:xfrm>
              <a:custGeom>
                <a:avLst/>
                <a:gdLst/>
                <a:ahLst/>
                <a:cxnLst>
                  <a:cxn ang="0">
                    <a:pos x="902" y="0"/>
                  </a:cxn>
                  <a:cxn ang="0">
                    <a:pos x="986" y="260"/>
                  </a:cxn>
                  <a:cxn ang="0">
                    <a:pos x="156" y="656"/>
                  </a:cxn>
                  <a:cxn ang="0">
                    <a:pos x="150" y="648"/>
                  </a:cxn>
                  <a:cxn ang="0">
                    <a:pos x="144" y="637"/>
                  </a:cxn>
                  <a:cxn ang="0">
                    <a:pos x="141" y="625"/>
                  </a:cxn>
                  <a:cxn ang="0">
                    <a:pos x="133" y="610"/>
                  </a:cxn>
                  <a:cxn ang="0">
                    <a:pos x="125" y="593"/>
                  </a:cxn>
                  <a:cxn ang="0">
                    <a:pos x="114" y="570"/>
                  </a:cxn>
                  <a:cxn ang="0">
                    <a:pos x="106" y="549"/>
                  </a:cxn>
                  <a:cxn ang="0">
                    <a:pos x="99" y="536"/>
                  </a:cxn>
                  <a:cxn ang="0">
                    <a:pos x="95" y="523"/>
                  </a:cxn>
                  <a:cxn ang="0">
                    <a:pos x="89" y="509"/>
                  </a:cxn>
                  <a:cxn ang="0">
                    <a:pos x="84" y="498"/>
                  </a:cxn>
                  <a:cxn ang="0">
                    <a:pos x="80" y="484"/>
                  </a:cxn>
                  <a:cxn ang="0">
                    <a:pos x="74" y="469"/>
                  </a:cxn>
                  <a:cxn ang="0">
                    <a:pos x="68" y="456"/>
                  </a:cxn>
                  <a:cxn ang="0">
                    <a:pos x="65" y="441"/>
                  </a:cxn>
                  <a:cxn ang="0">
                    <a:pos x="59" y="426"/>
                  </a:cxn>
                  <a:cxn ang="0">
                    <a:pos x="55" y="410"/>
                  </a:cxn>
                  <a:cxn ang="0">
                    <a:pos x="51" y="395"/>
                  </a:cxn>
                  <a:cxn ang="0">
                    <a:pos x="48" y="380"/>
                  </a:cxn>
                  <a:cxn ang="0">
                    <a:pos x="44" y="365"/>
                  </a:cxn>
                  <a:cxn ang="0">
                    <a:pos x="40" y="351"/>
                  </a:cxn>
                  <a:cxn ang="0">
                    <a:pos x="36" y="336"/>
                  </a:cxn>
                  <a:cxn ang="0">
                    <a:pos x="34" y="321"/>
                  </a:cxn>
                  <a:cxn ang="0">
                    <a:pos x="30" y="306"/>
                  </a:cxn>
                  <a:cxn ang="0">
                    <a:pos x="27" y="289"/>
                  </a:cxn>
                  <a:cxn ang="0">
                    <a:pos x="25" y="273"/>
                  </a:cxn>
                  <a:cxn ang="0">
                    <a:pos x="21" y="258"/>
                  </a:cxn>
                  <a:cxn ang="0">
                    <a:pos x="19" y="241"/>
                  </a:cxn>
                  <a:cxn ang="0">
                    <a:pos x="17" y="228"/>
                  </a:cxn>
                  <a:cxn ang="0">
                    <a:pos x="15" y="213"/>
                  </a:cxn>
                  <a:cxn ang="0">
                    <a:pos x="13" y="199"/>
                  </a:cxn>
                  <a:cxn ang="0">
                    <a:pos x="11" y="184"/>
                  </a:cxn>
                  <a:cxn ang="0">
                    <a:pos x="10" y="169"/>
                  </a:cxn>
                  <a:cxn ang="0">
                    <a:pos x="8" y="155"/>
                  </a:cxn>
                  <a:cxn ang="0">
                    <a:pos x="8" y="144"/>
                  </a:cxn>
                  <a:cxn ang="0">
                    <a:pos x="6" y="131"/>
                  </a:cxn>
                  <a:cxn ang="0">
                    <a:pos x="4" y="117"/>
                  </a:cxn>
                  <a:cxn ang="0">
                    <a:pos x="4" y="97"/>
                  </a:cxn>
                  <a:cxn ang="0">
                    <a:pos x="2" y="74"/>
                  </a:cxn>
                  <a:cxn ang="0">
                    <a:pos x="2" y="57"/>
                  </a:cxn>
                  <a:cxn ang="0">
                    <a:pos x="2" y="38"/>
                  </a:cxn>
                  <a:cxn ang="0">
                    <a:pos x="2" y="26"/>
                  </a:cxn>
                  <a:cxn ang="0">
                    <a:pos x="0" y="13"/>
                  </a:cxn>
                  <a:cxn ang="0">
                    <a:pos x="0" y="5"/>
                  </a:cxn>
                  <a:cxn ang="0">
                    <a:pos x="2" y="0"/>
                  </a:cxn>
                </a:cxnLst>
                <a:rect l="0" t="0" r="r" b="b"/>
                <a:pathLst>
                  <a:path w="1003" h="656">
                    <a:moveTo>
                      <a:pt x="2" y="0"/>
                    </a:moveTo>
                    <a:lnTo>
                      <a:pt x="902" y="0"/>
                    </a:lnTo>
                    <a:lnTo>
                      <a:pt x="1003" y="127"/>
                    </a:lnTo>
                    <a:lnTo>
                      <a:pt x="986" y="260"/>
                    </a:lnTo>
                    <a:lnTo>
                      <a:pt x="595" y="547"/>
                    </a:lnTo>
                    <a:lnTo>
                      <a:pt x="156" y="656"/>
                    </a:lnTo>
                    <a:lnTo>
                      <a:pt x="152" y="652"/>
                    </a:lnTo>
                    <a:lnTo>
                      <a:pt x="150" y="648"/>
                    </a:lnTo>
                    <a:lnTo>
                      <a:pt x="148" y="642"/>
                    </a:lnTo>
                    <a:lnTo>
                      <a:pt x="144" y="637"/>
                    </a:lnTo>
                    <a:lnTo>
                      <a:pt x="143" y="631"/>
                    </a:lnTo>
                    <a:lnTo>
                      <a:pt x="141" y="625"/>
                    </a:lnTo>
                    <a:lnTo>
                      <a:pt x="135" y="618"/>
                    </a:lnTo>
                    <a:lnTo>
                      <a:pt x="133" y="610"/>
                    </a:lnTo>
                    <a:lnTo>
                      <a:pt x="127" y="600"/>
                    </a:lnTo>
                    <a:lnTo>
                      <a:pt x="125" y="593"/>
                    </a:lnTo>
                    <a:lnTo>
                      <a:pt x="120" y="581"/>
                    </a:lnTo>
                    <a:lnTo>
                      <a:pt x="114" y="570"/>
                    </a:lnTo>
                    <a:lnTo>
                      <a:pt x="110" y="559"/>
                    </a:lnTo>
                    <a:lnTo>
                      <a:pt x="106" y="549"/>
                    </a:lnTo>
                    <a:lnTo>
                      <a:pt x="103" y="542"/>
                    </a:lnTo>
                    <a:lnTo>
                      <a:pt x="99" y="536"/>
                    </a:lnTo>
                    <a:lnTo>
                      <a:pt x="97" y="530"/>
                    </a:lnTo>
                    <a:lnTo>
                      <a:pt x="95" y="523"/>
                    </a:lnTo>
                    <a:lnTo>
                      <a:pt x="91" y="517"/>
                    </a:lnTo>
                    <a:lnTo>
                      <a:pt x="89" y="509"/>
                    </a:lnTo>
                    <a:lnTo>
                      <a:pt x="87" y="503"/>
                    </a:lnTo>
                    <a:lnTo>
                      <a:pt x="84" y="498"/>
                    </a:lnTo>
                    <a:lnTo>
                      <a:pt x="82" y="490"/>
                    </a:lnTo>
                    <a:lnTo>
                      <a:pt x="80" y="484"/>
                    </a:lnTo>
                    <a:lnTo>
                      <a:pt x="76" y="477"/>
                    </a:lnTo>
                    <a:lnTo>
                      <a:pt x="74" y="469"/>
                    </a:lnTo>
                    <a:lnTo>
                      <a:pt x="72" y="462"/>
                    </a:lnTo>
                    <a:lnTo>
                      <a:pt x="68" y="456"/>
                    </a:lnTo>
                    <a:lnTo>
                      <a:pt x="67" y="448"/>
                    </a:lnTo>
                    <a:lnTo>
                      <a:pt x="65" y="441"/>
                    </a:lnTo>
                    <a:lnTo>
                      <a:pt x="63" y="433"/>
                    </a:lnTo>
                    <a:lnTo>
                      <a:pt x="59" y="426"/>
                    </a:lnTo>
                    <a:lnTo>
                      <a:pt x="57" y="418"/>
                    </a:lnTo>
                    <a:lnTo>
                      <a:pt x="55" y="410"/>
                    </a:lnTo>
                    <a:lnTo>
                      <a:pt x="53" y="403"/>
                    </a:lnTo>
                    <a:lnTo>
                      <a:pt x="51" y="395"/>
                    </a:lnTo>
                    <a:lnTo>
                      <a:pt x="49" y="387"/>
                    </a:lnTo>
                    <a:lnTo>
                      <a:pt x="48" y="380"/>
                    </a:lnTo>
                    <a:lnTo>
                      <a:pt x="44" y="372"/>
                    </a:lnTo>
                    <a:lnTo>
                      <a:pt x="44" y="365"/>
                    </a:lnTo>
                    <a:lnTo>
                      <a:pt x="42" y="357"/>
                    </a:lnTo>
                    <a:lnTo>
                      <a:pt x="40" y="351"/>
                    </a:lnTo>
                    <a:lnTo>
                      <a:pt x="38" y="344"/>
                    </a:lnTo>
                    <a:lnTo>
                      <a:pt x="36" y="336"/>
                    </a:lnTo>
                    <a:lnTo>
                      <a:pt x="34" y="329"/>
                    </a:lnTo>
                    <a:lnTo>
                      <a:pt x="34" y="321"/>
                    </a:lnTo>
                    <a:lnTo>
                      <a:pt x="32" y="313"/>
                    </a:lnTo>
                    <a:lnTo>
                      <a:pt x="30" y="306"/>
                    </a:lnTo>
                    <a:lnTo>
                      <a:pt x="29" y="296"/>
                    </a:lnTo>
                    <a:lnTo>
                      <a:pt x="27" y="289"/>
                    </a:lnTo>
                    <a:lnTo>
                      <a:pt x="25" y="281"/>
                    </a:lnTo>
                    <a:lnTo>
                      <a:pt x="25" y="273"/>
                    </a:lnTo>
                    <a:lnTo>
                      <a:pt x="21" y="264"/>
                    </a:lnTo>
                    <a:lnTo>
                      <a:pt x="21" y="258"/>
                    </a:lnTo>
                    <a:lnTo>
                      <a:pt x="19" y="249"/>
                    </a:lnTo>
                    <a:lnTo>
                      <a:pt x="19" y="241"/>
                    </a:lnTo>
                    <a:lnTo>
                      <a:pt x="17" y="233"/>
                    </a:lnTo>
                    <a:lnTo>
                      <a:pt x="17" y="228"/>
                    </a:lnTo>
                    <a:lnTo>
                      <a:pt x="15" y="220"/>
                    </a:lnTo>
                    <a:lnTo>
                      <a:pt x="15" y="213"/>
                    </a:lnTo>
                    <a:lnTo>
                      <a:pt x="13" y="205"/>
                    </a:lnTo>
                    <a:lnTo>
                      <a:pt x="13" y="199"/>
                    </a:lnTo>
                    <a:lnTo>
                      <a:pt x="11" y="192"/>
                    </a:lnTo>
                    <a:lnTo>
                      <a:pt x="11" y="184"/>
                    </a:lnTo>
                    <a:lnTo>
                      <a:pt x="10" y="176"/>
                    </a:lnTo>
                    <a:lnTo>
                      <a:pt x="10" y="169"/>
                    </a:lnTo>
                    <a:lnTo>
                      <a:pt x="10" y="163"/>
                    </a:lnTo>
                    <a:lnTo>
                      <a:pt x="8" y="155"/>
                    </a:lnTo>
                    <a:lnTo>
                      <a:pt x="8" y="150"/>
                    </a:lnTo>
                    <a:lnTo>
                      <a:pt x="8" y="144"/>
                    </a:lnTo>
                    <a:lnTo>
                      <a:pt x="6" y="136"/>
                    </a:lnTo>
                    <a:lnTo>
                      <a:pt x="6" y="131"/>
                    </a:lnTo>
                    <a:lnTo>
                      <a:pt x="4" y="123"/>
                    </a:lnTo>
                    <a:lnTo>
                      <a:pt x="4" y="117"/>
                    </a:lnTo>
                    <a:lnTo>
                      <a:pt x="4" y="106"/>
                    </a:lnTo>
                    <a:lnTo>
                      <a:pt x="4" y="97"/>
                    </a:lnTo>
                    <a:lnTo>
                      <a:pt x="4" y="83"/>
                    </a:lnTo>
                    <a:lnTo>
                      <a:pt x="2" y="74"/>
                    </a:lnTo>
                    <a:lnTo>
                      <a:pt x="2" y="64"/>
                    </a:lnTo>
                    <a:lnTo>
                      <a:pt x="2" y="57"/>
                    </a:lnTo>
                    <a:lnTo>
                      <a:pt x="2" y="45"/>
                    </a:lnTo>
                    <a:lnTo>
                      <a:pt x="2" y="38"/>
                    </a:lnTo>
                    <a:lnTo>
                      <a:pt x="2" y="30"/>
                    </a:lnTo>
                    <a:lnTo>
                      <a:pt x="2" y="26"/>
                    </a:lnTo>
                    <a:lnTo>
                      <a:pt x="0" y="19"/>
                    </a:lnTo>
                    <a:lnTo>
                      <a:pt x="0" y="13"/>
                    </a:lnTo>
                    <a:lnTo>
                      <a:pt x="0" y="9"/>
                    </a:lnTo>
                    <a:lnTo>
                      <a:pt x="0" y="5"/>
                    </a:lnTo>
                    <a:lnTo>
                      <a:pt x="0" y="0"/>
                    </a:lnTo>
                    <a:lnTo>
                      <a:pt x="2" y="0"/>
                    </a:lnTo>
                    <a:lnTo>
                      <a:pt x="2" y="0"/>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265" y="2257"/>
                <a:ext cx="451" cy="380"/>
              </a:xfrm>
              <a:custGeom>
                <a:avLst/>
                <a:gdLst/>
                <a:ahLst/>
                <a:cxnLst>
                  <a:cxn ang="0">
                    <a:pos x="0" y="394"/>
                  </a:cxn>
                  <a:cxn ang="0">
                    <a:pos x="824" y="0"/>
                  </a:cxn>
                  <a:cxn ang="0">
                    <a:pos x="891" y="23"/>
                  </a:cxn>
                  <a:cxn ang="0">
                    <a:pos x="902" y="87"/>
                  </a:cxn>
                  <a:cxn ang="0">
                    <a:pos x="262" y="761"/>
                  </a:cxn>
                  <a:cxn ang="0">
                    <a:pos x="260" y="759"/>
                  </a:cxn>
                  <a:cxn ang="0">
                    <a:pos x="256" y="757"/>
                  </a:cxn>
                  <a:cxn ang="0">
                    <a:pos x="249" y="749"/>
                  </a:cxn>
                  <a:cxn ang="0">
                    <a:pos x="241" y="742"/>
                  </a:cxn>
                  <a:cxn ang="0">
                    <a:pos x="235" y="736"/>
                  </a:cxn>
                  <a:cxn ang="0">
                    <a:pos x="230" y="730"/>
                  </a:cxn>
                  <a:cxn ang="0">
                    <a:pos x="224" y="725"/>
                  </a:cxn>
                  <a:cxn ang="0">
                    <a:pos x="220" y="719"/>
                  </a:cxn>
                  <a:cxn ang="0">
                    <a:pos x="213" y="711"/>
                  </a:cxn>
                  <a:cxn ang="0">
                    <a:pos x="207" y="706"/>
                  </a:cxn>
                  <a:cxn ang="0">
                    <a:pos x="201" y="698"/>
                  </a:cxn>
                  <a:cxn ang="0">
                    <a:pos x="196" y="692"/>
                  </a:cxn>
                  <a:cxn ang="0">
                    <a:pos x="188" y="683"/>
                  </a:cxn>
                  <a:cxn ang="0">
                    <a:pos x="180" y="675"/>
                  </a:cxn>
                  <a:cxn ang="0">
                    <a:pos x="175" y="667"/>
                  </a:cxn>
                  <a:cxn ang="0">
                    <a:pos x="167" y="660"/>
                  </a:cxn>
                  <a:cxn ang="0">
                    <a:pos x="159" y="652"/>
                  </a:cxn>
                  <a:cxn ang="0">
                    <a:pos x="152" y="645"/>
                  </a:cxn>
                  <a:cxn ang="0">
                    <a:pos x="146" y="635"/>
                  </a:cxn>
                  <a:cxn ang="0">
                    <a:pos x="140" y="628"/>
                  </a:cxn>
                  <a:cxn ang="0">
                    <a:pos x="133" y="620"/>
                  </a:cxn>
                  <a:cxn ang="0">
                    <a:pos x="127" y="612"/>
                  </a:cxn>
                  <a:cxn ang="0">
                    <a:pos x="120" y="603"/>
                  </a:cxn>
                  <a:cxn ang="0">
                    <a:pos x="114" y="595"/>
                  </a:cxn>
                  <a:cxn ang="0">
                    <a:pos x="108" y="588"/>
                  </a:cxn>
                  <a:cxn ang="0">
                    <a:pos x="102" y="580"/>
                  </a:cxn>
                  <a:cxn ang="0">
                    <a:pos x="97" y="572"/>
                  </a:cxn>
                  <a:cxn ang="0">
                    <a:pos x="95" y="567"/>
                  </a:cxn>
                  <a:cxn ang="0">
                    <a:pos x="89" y="557"/>
                  </a:cxn>
                  <a:cxn ang="0">
                    <a:pos x="83" y="551"/>
                  </a:cxn>
                  <a:cxn ang="0">
                    <a:pos x="80" y="542"/>
                  </a:cxn>
                  <a:cxn ang="0">
                    <a:pos x="74" y="536"/>
                  </a:cxn>
                  <a:cxn ang="0">
                    <a:pos x="68" y="527"/>
                  </a:cxn>
                  <a:cxn ang="0">
                    <a:pos x="64" y="521"/>
                  </a:cxn>
                  <a:cxn ang="0">
                    <a:pos x="61" y="512"/>
                  </a:cxn>
                  <a:cxn ang="0">
                    <a:pos x="57" y="506"/>
                  </a:cxn>
                  <a:cxn ang="0">
                    <a:pos x="51" y="498"/>
                  </a:cxn>
                  <a:cxn ang="0">
                    <a:pos x="47" y="491"/>
                  </a:cxn>
                  <a:cxn ang="0">
                    <a:pos x="44" y="483"/>
                  </a:cxn>
                  <a:cxn ang="0">
                    <a:pos x="40" y="477"/>
                  </a:cxn>
                  <a:cxn ang="0">
                    <a:pos x="36" y="470"/>
                  </a:cxn>
                  <a:cxn ang="0">
                    <a:pos x="34" y="462"/>
                  </a:cxn>
                  <a:cxn ang="0">
                    <a:pos x="30" y="456"/>
                  </a:cxn>
                  <a:cxn ang="0">
                    <a:pos x="26" y="451"/>
                  </a:cxn>
                  <a:cxn ang="0">
                    <a:pos x="25" y="443"/>
                  </a:cxn>
                  <a:cxn ang="0">
                    <a:pos x="21" y="437"/>
                  </a:cxn>
                  <a:cxn ang="0">
                    <a:pos x="17" y="432"/>
                  </a:cxn>
                  <a:cxn ang="0">
                    <a:pos x="15" y="428"/>
                  </a:cxn>
                  <a:cxn ang="0">
                    <a:pos x="9" y="416"/>
                  </a:cxn>
                  <a:cxn ang="0">
                    <a:pos x="6" y="409"/>
                  </a:cxn>
                  <a:cxn ang="0">
                    <a:pos x="2" y="401"/>
                  </a:cxn>
                  <a:cxn ang="0">
                    <a:pos x="0" y="397"/>
                  </a:cxn>
                  <a:cxn ang="0">
                    <a:pos x="0" y="394"/>
                  </a:cxn>
                  <a:cxn ang="0">
                    <a:pos x="0" y="394"/>
                  </a:cxn>
                </a:cxnLst>
                <a:rect l="0" t="0" r="r" b="b"/>
                <a:pathLst>
                  <a:path w="902" h="761">
                    <a:moveTo>
                      <a:pt x="0" y="394"/>
                    </a:moveTo>
                    <a:lnTo>
                      <a:pt x="824" y="0"/>
                    </a:lnTo>
                    <a:lnTo>
                      <a:pt x="891" y="23"/>
                    </a:lnTo>
                    <a:lnTo>
                      <a:pt x="902" y="87"/>
                    </a:lnTo>
                    <a:lnTo>
                      <a:pt x="262" y="761"/>
                    </a:lnTo>
                    <a:lnTo>
                      <a:pt x="260" y="759"/>
                    </a:lnTo>
                    <a:lnTo>
                      <a:pt x="256" y="757"/>
                    </a:lnTo>
                    <a:lnTo>
                      <a:pt x="249" y="749"/>
                    </a:lnTo>
                    <a:lnTo>
                      <a:pt x="241" y="742"/>
                    </a:lnTo>
                    <a:lnTo>
                      <a:pt x="235" y="736"/>
                    </a:lnTo>
                    <a:lnTo>
                      <a:pt x="230" y="730"/>
                    </a:lnTo>
                    <a:lnTo>
                      <a:pt x="224" y="725"/>
                    </a:lnTo>
                    <a:lnTo>
                      <a:pt x="220" y="719"/>
                    </a:lnTo>
                    <a:lnTo>
                      <a:pt x="213" y="711"/>
                    </a:lnTo>
                    <a:lnTo>
                      <a:pt x="207" y="706"/>
                    </a:lnTo>
                    <a:lnTo>
                      <a:pt x="201" y="698"/>
                    </a:lnTo>
                    <a:lnTo>
                      <a:pt x="196" y="692"/>
                    </a:lnTo>
                    <a:lnTo>
                      <a:pt x="188" y="683"/>
                    </a:lnTo>
                    <a:lnTo>
                      <a:pt x="180" y="675"/>
                    </a:lnTo>
                    <a:lnTo>
                      <a:pt x="175" y="667"/>
                    </a:lnTo>
                    <a:lnTo>
                      <a:pt x="167" y="660"/>
                    </a:lnTo>
                    <a:lnTo>
                      <a:pt x="159" y="652"/>
                    </a:lnTo>
                    <a:lnTo>
                      <a:pt x="152" y="645"/>
                    </a:lnTo>
                    <a:lnTo>
                      <a:pt x="146" y="635"/>
                    </a:lnTo>
                    <a:lnTo>
                      <a:pt x="140" y="628"/>
                    </a:lnTo>
                    <a:lnTo>
                      <a:pt x="133" y="620"/>
                    </a:lnTo>
                    <a:lnTo>
                      <a:pt x="127" y="612"/>
                    </a:lnTo>
                    <a:lnTo>
                      <a:pt x="120" y="603"/>
                    </a:lnTo>
                    <a:lnTo>
                      <a:pt x="114" y="595"/>
                    </a:lnTo>
                    <a:lnTo>
                      <a:pt x="108" y="588"/>
                    </a:lnTo>
                    <a:lnTo>
                      <a:pt x="102" y="580"/>
                    </a:lnTo>
                    <a:lnTo>
                      <a:pt x="97" y="572"/>
                    </a:lnTo>
                    <a:lnTo>
                      <a:pt x="95" y="567"/>
                    </a:lnTo>
                    <a:lnTo>
                      <a:pt x="89" y="557"/>
                    </a:lnTo>
                    <a:lnTo>
                      <a:pt x="83" y="551"/>
                    </a:lnTo>
                    <a:lnTo>
                      <a:pt x="80" y="542"/>
                    </a:lnTo>
                    <a:lnTo>
                      <a:pt x="74" y="536"/>
                    </a:lnTo>
                    <a:lnTo>
                      <a:pt x="68" y="527"/>
                    </a:lnTo>
                    <a:lnTo>
                      <a:pt x="64" y="521"/>
                    </a:lnTo>
                    <a:lnTo>
                      <a:pt x="61" y="512"/>
                    </a:lnTo>
                    <a:lnTo>
                      <a:pt x="57" y="506"/>
                    </a:lnTo>
                    <a:lnTo>
                      <a:pt x="51" y="498"/>
                    </a:lnTo>
                    <a:lnTo>
                      <a:pt x="47" y="491"/>
                    </a:lnTo>
                    <a:lnTo>
                      <a:pt x="44" y="483"/>
                    </a:lnTo>
                    <a:lnTo>
                      <a:pt x="40" y="477"/>
                    </a:lnTo>
                    <a:lnTo>
                      <a:pt x="36" y="470"/>
                    </a:lnTo>
                    <a:lnTo>
                      <a:pt x="34" y="462"/>
                    </a:lnTo>
                    <a:lnTo>
                      <a:pt x="30" y="456"/>
                    </a:lnTo>
                    <a:lnTo>
                      <a:pt x="26" y="451"/>
                    </a:lnTo>
                    <a:lnTo>
                      <a:pt x="25" y="443"/>
                    </a:lnTo>
                    <a:lnTo>
                      <a:pt x="21" y="437"/>
                    </a:lnTo>
                    <a:lnTo>
                      <a:pt x="17" y="432"/>
                    </a:lnTo>
                    <a:lnTo>
                      <a:pt x="15" y="428"/>
                    </a:lnTo>
                    <a:lnTo>
                      <a:pt x="9" y="416"/>
                    </a:lnTo>
                    <a:lnTo>
                      <a:pt x="6" y="409"/>
                    </a:lnTo>
                    <a:lnTo>
                      <a:pt x="2" y="401"/>
                    </a:lnTo>
                    <a:lnTo>
                      <a:pt x="0" y="397"/>
                    </a:lnTo>
                    <a:lnTo>
                      <a:pt x="0" y="394"/>
                    </a:lnTo>
                    <a:lnTo>
                      <a:pt x="0" y="39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p:cNvSpPr>
              <p:nvPr/>
            </p:nvSpPr>
            <p:spPr bwMode="auto">
              <a:xfrm>
                <a:off x="3062" y="1759"/>
                <a:ext cx="510" cy="367"/>
              </a:xfrm>
              <a:custGeom>
                <a:avLst/>
                <a:gdLst/>
                <a:ahLst/>
                <a:cxnLst>
                  <a:cxn ang="0">
                    <a:pos x="108" y="733"/>
                  </a:cxn>
                  <a:cxn ang="0">
                    <a:pos x="21" y="461"/>
                  </a:cxn>
                  <a:cxn ang="0">
                    <a:pos x="811" y="0"/>
                  </a:cxn>
                  <a:cxn ang="0">
                    <a:pos x="817" y="10"/>
                  </a:cxn>
                  <a:cxn ang="0">
                    <a:pos x="822" y="19"/>
                  </a:cxn>
                  <a:cxn ang="0">
                    <a:pos x="832" y="35"/>
                  </a:cxn>
                  <a:cxn ang="0">
                    <a:pos x="841" y="54"/>
                  </a:cxn>
                  <a:cxn ang="0">
                    <a:pos x="855" y="75"/>
                  </a:cxn>
                  <a:cxn ang="0">
                    <a:pos x="860" y="86"/>
                  </a:cxn>
                  <a:cxn ang="0">
                    <a:pos x="866" y="101"/>
                  </a:cxn>
                  <a:cxn ang="0">
                    <a:pos x="874" y="113"/>
                  </a:cxn>
                  <a:cxn ang="0">
                    <a:pos x="881" y="128"/>
                  </a:cxn>
                  <a:cxn ang="0">
                    <a:pos x="889" y="141"/>
                  </a:cxn>
                  <a:cxn ang="0">
                    <a:pos x="895" y="158"/>
                  </a:cxn>
                  <a:cxn ang="0">
                    <a:pos x="902" y="174"/>
                  </a:cxn>
                  <a:cxn ang="0">
                    <a:pos x="910" y="191"/>
                  </a:cxn>
                  <a:cxn ang="0">
                    <a:pos x="917" y="206"/>
                  </a:cxn>
                  <a:cxn ang="0">
                    <a:pos x="925" y="223"/>
                  </a:cxn>
                  <a:cxn ang="0">
                    <a:pos x="933" y="242"/>
                  </a:cxn>
                  <a:cxn ang="0">
                    <a:pos x="940" y="259"/>
                  </a:cxn>
                  <a:cxn ang="0">
                    <a:pos x="944" y="276"/>
                  </a:cxn>
                  <a:cxn ang="0">
                    <a:pos x="952" y="295"/>
                  </a:cxn>
                  <a:cxn ang="0">
                    <a:pos x="957" y="314"/>
                  </a:cxn>
                  <a:cxn ang="0">
                    <a:pos x="963" y="333"/>
                  </a:cxn>
                  <a:cxn ang="0">
                    <a:pos x="969" y="352"/>
                  </a:cxn>
                  <a:cxn ang="0">
                    <a:pos x="974" y="371"/>
                  </a:cxn>
                  <a:cxn ang="0">
                    <a:pos x="978" y="390"/>
                  </a:cxn>
                  <a:cxn ang="0">
                    <a:pos x="984" y="411"/>
                  </a:cxn>
                  <a:cxn ang="0">
                    <a:pos x="986" y="425"/>
                  </a:cxn>
                  <a:cxn ang="0">
                    <a:pos x="990" y="440"/>
                  </a:cxn>
                  <a:cxn ang="0">
                    <a:pos x="992" y="455"/>
                  </a:cxn>
                  <a:cxn ang="0">
                    <a:pos x="995" y="472"/>
                  </a:cxn>
                  <a:cxn ang="0">
                    <a:pos x="997" y="485"/>
                  </a:cxn>
                  <a:cxn ang="0">
                    <a:pos x="999" y="501"/>
                  </a:cxn>
                  <a:cxn ang="0">
                    <a:pos x="1001" y="516"/>
                  </a:cxn>
                  <a:cxn ang="0">
                    <a:pos x="1003" y="531"/>
                  </a:cxn>
                  <a:cxn ang="0">
                    <a:pos x="1005" y="546"/>
                  </a:cxn>
                  <a:cxn ang="0">
                    <a:pos x="1007" y="560"/>
                  </a:cxn>
                  <a:cxn ang="0">
                    <a:pos x="1007" y="573"/>
                  </a:cxn>
                  <a:cxn ang="0">
                    <a:pos x="1011" y="586"/>
                  </a:cxn>
                  <a:cxn ang="0">
                    <a:pos x="1011" y="600"/>
                  </a:cxn>
                  <a:cxn ang="0">
                    <a:pos x="1012" y="613"/>
                  </a:cxn>
                  <a:cxn ang="0">
                    <a:pos x="1012" y="624"/>
                  </a:cxn>
                  <a:cxn ang="0">
                    <a:pos x="1014" y="636"/>
                  </a:cxn>
                  <a:cxn ang="0">
                    <a:pos x="1014" y="657"/>
                  </a:cxn>
                  <a:cxn ang="0">
                    <a:pos x="1016" y="676"/>
                  </a:cxn>
                  <a:cxn ang="0">
                    <a:pos x="1018" y="693"/>
                  </a:cxn>
                  <a:cxn ang="0">
                    <a:pos x="1018" y="708"/>
                  </a:cxn>
                  <a:cxn ang="0">
                    <a:pos x="1018" y="717"/>
                  </a:cxn>
                  <a:cxn ang="0">
                    <a:pos x="1018" y="727"/>
                  </a:cxn>
                  <a:cxn ang="0">
                    <a:pos x="1020" y="735"/>
                  </a:cxn>
                </a:cxnLst>
                <a:rect l="0" t="0" r="r" b="b"/>
                <a:pathLst>
                  <a:path w="1020" h="735">
                    <a:moveTo>
                      <a:pt x="1020" y="735"/>
                    </a:moveTo>
                    <a:lnTo>
                      <a:pt x="108" y="733"/>
                    </a:lnTo>
                    <a:lnTo>
                      <a:pt x="0" y="624"/>
                    </a:lnTo>
                    <a:lnTo>
                      <a:pt x="21" y="461"/>
                    </a:lnTo>
                    <a:lnTo>
                      <a:pt x="370" y="122"/>
                    </a:lnTo>
                    <a:lnTo>
                      <a:pt x="811" y="0"/>
                    </a:lnTo>
                    <a:lnTo>
                      <a:pt x="813" y="2"/>
                    </a:lnTo>
                    <a:lnTo>
                      <a:pt x="817" y="10"/>
                    </a:lnTo>
                    <a:lnTo>
                      <a:pt x="819" y="12"/>
                    </a:lnTo>
                    <a:lnTo>
                      <a:pt x="822" y="19"/>
                    </a:lnTo>
                    <a:lnTo>
                      <a:pt x="826" y="25"/>
                    </a:lnTo>
                    <a:lnTo>
                      <a:pt x="832" y="35"/>
                    </a:lnTo>
                    <a:lnTo>
                      <a:pt x="836" y="42"/>
                    </a:lnTo>
                    <a:lnTo>
                      <a:pt x="841" y="54"/>
                    </a:lnTo>
                    <a:lnTo>
                      <a:pt x="847" y="63"/>
                    </a:lnTo>
                    <a:lnTo>
                      <a:pt x="855" y="75"/>
                    </a:lnTo>
                    <a:lnTo>
                      <a:pt x="857" y="80"/>
                    </a:lnTo>
                    <a:lnTo>
                      <a:pt x="860" y="86"/>
                    </a:lnTo>
                    <a:lnTo>
                      <a:pt x="864" y="94"/>
                    </a:lnTo>
                    <a:lnTo>
                      <a:pt x="866" y="101"/>
                    </a:lnTo>
                    <a:lnTo>
                      <a:pt x="870" y="107"/>
                    </a:lnTo>
                    <a:lnTo>
                      <a:pt x="874" y="113"/>
                    </a:lnTo>
                    <a:lnTo>
                      <a:pt x="878" y="120"/>
                    </a:lnTo>
                    <a:lnTo>
                      <a:pt x="881" y="128"/>
                    </a:lnTo>
                    <a:lnTo>
                      <a:pt x="885" y="135"/>
                    </a:lnTo>
                    <a:lnTo>
                      <a:pt x="889" y="141"/>
                    </a:lnTo>
                    <a:lnTo>
                      <a:pt x="891" y="149"/>
                    </a:lnTo>
                    <a:lnTo>
                      <a:pt x="895" y="158"/>
                    </a:lnTo>
                    <a:lnTo>
                      <a:pt x="898" y="164"/>
                    </a:lnTo>
                    <a:lnTo>
                      <a:pt x="902" y="174"/>
                    </a:lnTo>
                    <a:lnTo>
                      <a:pt x="906" y="181"/>
                    </a:lnTo>
                    <a:lnTo>
                      <a:pt x="910" y="191"/>
                    </a:lnTo>
                    <a:lnTo>
                      <a:pt x="914" y="198"/>
                    </a:lnTo>
                    <a:lnTo>
                      <a:pt x="917" y="206"/>
                    </a:lnTo>
                    <a:lnTo>
                      <a:pt x="919" y="213"/>
                    </a:lnTo>
                    <a:lnTo>
                      <a:pt x="925" y="223"/>
                    </a:lnTo>
                    <a:lnTo>
                      <a:pt x="927" y="232"/>
                    </a:lnTo>
                    <a:lnTo>
                      <a:pt x="933" y="242"/>
                    </a:lnTo>
                    <a:lnTo>
                      <a:pt x="935" y="250"/>
                    </a:lnTo>
                    <a:lnTo>
                      <a:pt x="940" y="259"/>
                    </a:lnTo>
                    <a:lnTo>
                      <a:pt x="942" y="269"/>
                    </a:lnTo>
                    <a:lnTo>
                      <a:pt x="944" y="276"/>
                    </a:lnTo>
                    <a:lnTo>
                      <a:pt x="948" y="286"/>
                    </a:lnTo>
                    <a:lnTo>
                      <a:pt x="952" y="295"/>
                    </a:lnTo>
                    <a:lnTo>
                      <a:pt x="954" y="305"/>
                    </a:lnTo>
                    <a:lnTo>
                      <a:pt x="957" y="314"/>
                    </a:lnTo>
                    <a:lnTo>
                      <a:pt x="959" y="324"/>
                    </a:lnTo>
                    <a:lnTo>
                      <a:pt x="963" y="333"/>
                    </a:lnTo>
                    <a:lnTo>
                      <a:pt x="965" y="343"/>
                    </a:lnTo>
                    <a:lnTo>
                      <a:pt x="969" y="352"/>
                    </a:lnTo>
                    <a:lnTo>
                      <a:pt x="971" y="362"/>
                    </a:lnTo>
                    <a:lnTo>
                      <a:pt x="974" y="371"/>
                    </a:lnTo>
                    <a:lnTo>
                      <a:pt x="976" y="381"/>
                    </a:lnTo>
                    <a:lnTo>
                      <a:pt x="978" y="390"/>
                    </a:lnTo>
                    <a:lnTo>
                      <a:pt x="980" y="400"/>
                    </a:lnTo>
                    <a:lnTo>
                      <a:pt x="984" y="411"/>
                    </a:lnTo>
                    <a:lnTo>
                      <a:pt x="984" y="417"/>
                    </a:lnTo>
                    <a:lnTo>
                      <a:pt x="986" y="425"/>
                    </a:lnTo>
                    <a:lnTo>
                      <a:pt x="988" y="432"/>
                    </a:lnTo>
                    <a:lnTo>
                      <a:pt x="990" y="440"/>
                    </a:lnTo>
                    <a:lnTo>
                      <a:pt x="990" y="447"/>
                    </a:lnTo>
                    <a:lnTo>
                      <a:pt x="992" y="455"/>
                    </a:lnTo>
                    <a:lnTo>
                      <a:pt x="992" y="463"/>
                    </a:lnTo>
                    <a:lnTo>
                      <a:pt x="995" y="472"/>
                    </a:lnTo>
                    <a:lnTo>
                      <a:pt x="995" y="478"/>
                    </a:lnTo>
                    <a:lnTo>
                      <a:pt x="997" y="485"/>
                    </a:lnTo>
                    <a:lnTo>
                      <a:pt x="997" y="493"/>
                    </a:lnTo>
                    <a:lnTo>
                      <a:pt x="999" y="501"/>
                    </a:lnTo>
                    <a:lnTo>
                      <a:pt x="999" y="508"/>
                    </a:lnTo>
                    <a:lnTo>
                      <a:pt x="1001" y="516"/>
                    </a:lnTo>
                    <a:lnTo>
                      <a:pt x="1001" y="523"/>
                    </a:lnTo>
                    <a:lnTo>
                      <a:pt x="1003" y="531"/>
                    </a:lnTo>
                    <a:lnTo>
                      <a:pt x="1003" y="539"/>
                    </a:lnTo>
                    <a:lnTo>
                      <a:pt x="1005" y="546"/>
                    </a:lnTo>
                    <a:lnTo>
                      <a:pt x="1005" y="552"/>
                    </a:lnTo>
                    <a:lnTo>
                      <a:pt x="1007" y="560"/>
                    </a:lnTo>
                    <a:lnTo>
                      <a:pt x="1007" y="567"/>
                    </a:lnTo>
                    <a:lnTo>
                      <a:pt x="1007" y="573"/>
                    </a:lnTo>
                    <a:lnTo>
                      <a:pt x="1009" y="579"/>
                    </a:lnTo>
                    <a:lnTo>
                      <a:pt x="1011" y="586"/>
                    </a:lnTo>
                    <a:lnTo>
                      <a:pt x="1011" y="592"/>
                    </a:lnTo>
                    <a:lnTo>
                      <a:pt x="1011" y="600"/>
                    </a:lnTo>
                    <a:lnTo>
                      <a:pt x="1011" y="605"/>
                    </a:lnTo>
                    <a:lnTo>
                      <a:pt x="1012" y="613"/>
                    </a:lnTo>
                    <a:lnTo>
                      <a:pt x="1012" y="617"/>
                    </a:lnTo>
                    <a:lnTo>
                      <a:pt x="1012" y="624"/>
                    </a:lnTo>
                    <a:lnTo>
                      <a:pt x="1012" y="630"/>
                    </a:lnTo>
                    <a:lnTo>
                      <a:pt x="1014" y="636"/>
                    </a:lnTo>
                    <a:lnTo>
                      <a:pt x="1014" y="645"/>
                    </a:lnTo>
                    <a:lnTo>
                      <a:pt x="1014" y="657"/>
                    </a:lnTo>
                    <a:lnTo>
                      <a:pt x="1014" y="666"/>
                    </a:lnTo>
                    <a:lnTo>
                      <a:pt x="1016" y="676"/>
                    </a:lnTo>
                    <a:lnTo>
                      <a:pt x="1016" y="683"/>
                    </a:lnTo>
                    <a:lnTo>
                      <a:pt x="1018" y="693"/>
                    </a:lnTo>
                    <a:lnTo>
                      <a:pt x="1018" y="700"/>
                    </a:lnTo>
                    <a:lnTo>
                      <a:pt x="1018" y="708"/>
                    </a:lnTo>
                    <a:lnTo>
                      <a:pt x="1018" y="712"/>
                    </a:lnTo>
                    <a:lnTo>
                      <a:pt x="1018" y="717"/>
                    </a:lnTo>
                    <a:lnTo>
                      <a:pt x="1018" y="723"/>
                    </a:lnTo>
                    <a:lnTo>
                      <a:pt x="1018" y="727"/>
                    </a:lnTo>
                    <a:lnTo>
                      <a:pt x="1018" y="733"/>
                    </a:lnTo>
                    <a:lnTo>
                      <a:pt x="1020" y="735"/>
                    </a:lnTo>
                    <a:lnTo>
                      <a:pt x="1020" y="735"/>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23"/>
              <p:cNvSpPr>
                <a:spLocks/>
              </p:cNvSpPr>
              <p:nvPr/>
            </p:nvSpPr>
            <p:spPr bwMode="auto">
              <a:xfrm>
                <a:off x="3062" y="2193"/>
                <a:ext cx="481" cy="365"/>
              </a:xfrm>
              <a:custGeom>
                <a:avLst/>
                <a:gdLst/>
                <a:ahLst/>
                <a:cxnLst>
                  <a:cxn ang="0">
                    <a:pos x="87" y="0"/>
                  </a:cxn>
                  <a:cxn ang="0">
                    <a:pos x="961" y="338"/>
                  </a:cxn>
                  <a:cxn ang="0">
                    <a:pos x="959" y="340"/>
                  </a:cxn>
                  <a:cxn ang="0">
                    <a:pos x="957" y="346"/>
                  </a:cxn>
                  <a:cxn ang="0">
                    <a:pos x="955" y="349"/>
                  </a:cxn>
                  <a:cxn ang="0">
                    <a:pos x="952" y="353"/>
                  </a:cxn>
                  <a:cxn ang="0">
                    <a:pos x="950" y="359"/>
                  </a:cxn>
                  <a:cxn ang="0">
                    <a:pos x="950" y="367"/>
                  </a:cxn>
                  <a:cxn ang="0">
                    <a:pos x="946" y="374"/>
                  </a:cxn>
                  <a:cxn ang="0">
                    <a:pos x="942" y="380"/>
                  </a:cxn>
                  <a:cxn ang="0">
                    <a:pos x="940" y="388"/>
                  </a:cxn>
                  <a:cxn ang="0">
                    <a:pos x="936" y="397"/>
                  </a:cxn>
                  <a:cxn ang="0">
                    <a:pos x="933" y="407"/>
                  </a:cxn>
                  <a:cxn ang="0">
                    <a:pos x="929" y="416"/>
                  </a:cxn>
                  <a:cxn ang="0">
                    <a:pos x="925" y="426"/>
                  </a:cxn>
                  <a:cxn ang="0">
                    <a:pos x="921" y="435"/>
                  </a:cxn>
                  <a:cxn ang="0">
                    <a:pos x="916" y="445"/>
                  </a:cxn>
                  <a:cxn ang="0">
                    <a:pos x="912" y="454"/>
                  </a:cxn>
                  <a:cxn ang="0">
                    <a:pos x="906" y="465"/>
                  </a:cxn>
                  <a:cxn ang="0">
                    <a:pos x="904" y="475"/>
                  </a:cxn>
                  <a:cxn ang="0">
                    <a:pos x="898" y="483"/>
                  </a:cxn>
                  <a:cxn ang="0">
                    <a:pos x="895" y="492"/>
                  </a:cxn>
                  <a:cxn ang="0">
                    <a:pos x="891" y="502"/>
                  </a:cxn>
                  <a:cxn ang="0">
                    <a:pos x="889" y="513"/>
                  </a:cxn>
                  <a:cxn ang="0">
                    <a:pos x="883" y="521"/>
                  </a:cxn>
                  <a:cxn ang="0">
                    <a:pos x="879" y="528"/>
                  </a:cxn>
                  <a:cxn ang="0">
                    <a:pos x="878" y="536"/>
                  </a:cxn>
                  <a:cxn ang="0">
                    <a:pos x="874" y="543"/>
                  </a:cxn>
                  <a:cxn ang="0">
                    <a:pos x="870" y="551"/>
                  </a:cxn>
                  <a:cxn ang="0">
                    <a:pos x="866" y="557"/>
                  </a:cxn>
                  <a:cxn ang="0">
                    <a:pos x="864" y="562"/>
                  </a:cxn>
                  <a:cxn ang="0">
                    <a:pos x="862" y="568"/>
                  </a:cxn>
                  <a:cxn ang="0">
                    <a:pos x="859" y="574"/>
                  </a:cxn>
                  <a:cxn ang="0">
                    <a:pos x="855" y="580"/>
                  </a:cxn>
                  <a:cxn ang="0">
                    <a:pos x="849" y="585"/>
                  </a:cxn>
                  <a:cxn ang="0">
                    <a:pos x="847" y="593"/>
                  </a:cxn>
                  <a:cxn ang="0">
                    <a:pos x="841" y="599"/>
                  </a:cxn>
                  <a:cxn ang="0">
                    <a:pos x="838" y="606"/>
                  </a:cxn>
                  <a:cxn ang="0">
                    <a:pos x="834" y="612"/>
                  </a:cxn>
                  <a:cxn ang="0">
                    <a:pos x="830" y="620"/>
                  </a:cxn>
                  <a:cxn ang="0">
                    <a:pos x="824" y="625"/>
                  </a:cxn>
                  <a:cxn ang="0">
                    <a:pos x="822" y="633"/>
                  </a:cxn>
                  <a:cxn ang="0">
                    <a:pos x="817" y="639"/>
                  </a:cxn>
                  <a:cxn ang="0">
                    <a:pos x="813" y="646"/>
                  </a:cxn>
                  <a:cxn ang="0">
                    <a:pos x="809" y="654"/>
                  </a:cxn>
                  <a:cxn ang="0">
                    <a:pos x="803" y="659"/>
                  </a:cxn>
                  <a:cxn ang="0">
                    <a:pos x="800" y="667"/>
                  </a:cxn>
                  <a:cxn ang="0">
                    <a:pos x="796" y="673"/>
                  </a:cxn>
                  <a:cxn ang="0">
                    <a:pos x="788" y="684"/>
                  </a:cxn>
                  <a:cxn ang="0">
                    <a:pos x="781" y="694"/>
                  </a:cxn>
                  <a:cxn ang="0">
                    <a:pos x="773" y="703"/>
                  </a:cxn>
                  <a:cxn ang="0">
                    <a:pos x="769" y="713"/>
                  </a:cxn>
                  <a:cxn ang="0">
                    <a:pos x="764" y="718"/>
                  </a:cxn>
                  <a:cxn ang="0">
                    <a:pos x="760" y="724"/>
                  </a:cxn>
                  <a:cxn ang="0">
                    <a:pos x="758" y="726"/>
                  </a:cxn>
                  <a:cxn ang="0">
                    <a:pos x="758" y="730"/>
                  </a:cxn>
                  <a:cxn ang="0">
                    <a:pos x="0" y="159"/>
                  </a:cxn>
                  <a:cxn ang="0">
                    <a:pos x="0" y="55"/>
                  </a:cxn>
                  <a:cxn ang="0">
                    <a:pos x="87" y="0"/>
                  </a:cxn>
                  <a:cxn ang="0">
                    <a:pos x="87" y="0"/>
                  </a:cxn>
                </a:cxnLst>
                <a:rect l="0" t="0" r="r" b="b"/>
                <a:pathLst>
                  <a:path w="961" h="730">
                    <a:moveTo>
                      <a:pt x="87" y="0"/>
                    </a:moveTo>
                    <a:lnTo>
                      <a:pt x="961" y="338"/>
                    </a:lnTo>
                    <a:lnTo>
                      <a:pt x="959" y="340"/>
                    </a:lnTo>
                    <a:lnTo>
                      <a:pt x="957" y="346"/>
                    </a:lnTo>
                    <a:lnTo>
                      <a:pt x="955" y="349"/>
                    </a:lnTo>
                    <a:lnTo>
                      <a:pt x="952" y="353"/>
                    </a:lnTo>
                    <a:lnTo>
                      <a:pt x="950" y="359"/>
                    </a:lnTo>
                    <a:lnTo>
                      <a:pt x="950" y="367"/>
                    </a:lnTo>
                    <a:lnTo>
                      <a:pt x="946" y="374"/>
                    </a:lnTo>
                    <a:lnTo>
                      <a:pt x="942" y="380"/>
                    </a:lnTo>
                    <a:lnTo>
                      <a:pt x="940" y="388"/>
                    </a:lnTo>
                    <a:lnTo>
                      <a:pt x="936" y="397"/>
                    </a:lnTo>
                    <a:lnTo>
                      <a:pt x="933" y="407"/>
                    </a:lnTo>
                    <a:lnTo>
                      <a:pt x="929" y="416"/>
                    </a:lnTo>
                    <a:lnTo>
                      <a:pt x="925" y="426"/>
                    </a:lnTo>
                    <a:lnTo>
                      <a:pt x="921" y="435"/>
                    </a:lnTo>
                    <a:lnTo>
                      <a:pt x="916" y="445"/>
                    </a:lnTo>
                    <a:lnTo>
                      <a:pt x="912" y="454"/>
                    </a:lnTo>
                    <a:lnTo>
                      <a:pt x="906" y="465"/>
                    </a:lnTo>
                    <a:lnTo>
                      <a:pt x="904" y="475"/>
                    </a:lnTo>
                    <a:lnTo>
                      <a:pt x="898" y="483"/>
                    </a:lnTo>
                    <a:lnTo>
                      <a:pt x="895" y="492"/>
                    </a:lnTo>
                    <a:lnTo>
                      <a:pt x="891" y="502"/>
                    </a:lnTo>
                    <a:lnTo>
                      <a:pt x="889" y="513"/>
                    </a:lnTo>
                    <a:lnTo>
                      <a:pt x="883" y="521"/>
                    </a:lnTo>
                    <a:lnTo>
                      <a:pt x="879" y="528"/>
                    </a:lnTo>
                    <a:lnTo>
                      <a:pt x="878" y="536"/>
                    </a:lnTo>
                    <a:lnTo>
                      <a:pt x="874" y="543"/>
                    </a:lnTo>
                    <a:lnTo>
                      <a:pt x="870" y="551"/>
                    </a:lnTo>
                    <a:lnTo>
                      <a:pt x="866" y="557"/>
                    </a:lnTo>
                    <a:lnTo>
                      <a:pt x="864" y="562"/>
                    </a:lnTo>
                    <a:lnTo>
                      <a:pt x="862" y="568"/>
                    </a:lnTo>
                    <a:lnTo>
                      <a:pt x="859" y="574"/>
                    </a:lnTo>
                    <a:lnTo>
                      <a:pt x="855" y="580"/>
                    </a:lnTo>
                    <a:lnTo>
                      <a:pt x="849" y="585"/>
                    </a:lnTo>
                    <a:lnTo>
                      <a:pt x="847" y="593"/>
                    </a:lnTo>
                    <a:lnTo>
                      <a:pt x="841" y="599"/>
                    </a:lnTo>
                    <a:lnTo>
                      <a:pt x="838" y="606"/>
                    </a:lnTo>
                    <a:lnTo>
                      <a:pt x="834" y="612"/>
                    </a:lnTo>
                    <a:lnTo>
                      <a:pt x="830" y="620"/>
                    </a:lnTo>
                    <a:lnTo>
                      <a:pt x="824" y="625"/>
                    </a:lnTo>
                    <a:lnTo>
                      <a:pt x="822" y="633"/>
                    </a:lnTo>
                    <a:lnTo>
                      <a:pt x="817" y="639"/>
                    </a:lnTo>
                    <a:lnTo>
                      <a:pt x="813" y="646"/>
                    </a:lnTo>
                    <a:lnTo>
                      <a:pt x="809" y="654"/>
                    </a:lnTo>
                    <a:lnTo>
                      <a:pt x="803" y="659"/>
                    </a:lnTo>
                    <a:lnTo>
                      <a:pt x="800" y="667"/>
                    </a:lnTo>
                    <a:lnTo>
                      <a:pt x="796" y="673"/>
                    </a:lnTo>
                    <a:lnTo>
                      <a:pt x="788" y="684"/>
                    </a:lnTo>
                    <a:lnTo>
                      <a:pt x="781" y="694"/>
                    </a:lnTo>
                    <a:lnTo>
                      <a:pt x="773" y="703"/>
                    </a:lnTo>
                    <a:lnTo>
                      <a:pt x="769" y="713"/>
                    </a:lnTo>
                    <a:lnTo>
                      <a:pt x="764" y="718"/>
                    </a:lnTo>
                    <a:lnTo>
                      <a:pt x="760" y="724"/>
                    </a:lnTo>
                    <a:lnTo>
                      <a:pt x="758" y="726"/>
                    </a:lnTo>
                    <a:lnTo>
                      <a:pt x="758" y="730"/>
                    </a:lnTo>
                    <a:lnTo>
                      <a:pt x="0" y="159"/>
                    </a:lnTo>
                    <a:lnTo>
                      <a:pt x="0" y="55"/>
                    </a:lnTo>
                    <a:lnTo>
                      <a:pt x="87" y="0"/>
                    </a:lnTo>
                    <a:lnTo>
                      <a:pt x="87" y="0"/>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24"/>
              <p:cNvSpPr>
                <a:spLocks/>
              </p:cNvSpPr>
              <p:nvPr/>
            </p:nvSpPr>
            <p:spPr bwMode="auto">
              <a:xfrm>
                <a:off x="2558" y="1439"/>
                <a:ext cx="307" cy="497"/>
              </a:xfrm>
              <a:custGeom>
                <a:avLst/>
                <a:gdLst/>
                <a:ahLst/>
                <a:cxnLst>
                  <a:cxn ang="0">
                    <a:pos x="395" y="965"/>
                  </a:cxn>
                  <a:cxn ang="0">
                    <a:pos x="616" y="911"/>
                  </a:cxn>
                  <a:cxn ang="0">
                    <a:pos x="612" y="0"/>
                  </a:cxn>
                  <a:cxn ang="0">
                    <a:pos x="600" y="0"/>
                  </a:cxn>
                  <a:cxn ang="0">
                    <a:pos x="591" y="0"/>
                  </a:cxn>
                  <a:cxn ang="0">
                    <a:pos x="578" y="2"/>
                  </a:cxn>
                  <a:cxn ang="0">
                    <a:pos x="560" y="2"/>
                  </a:cxn>
                  <a:cxn ang="0">
                    <a:pos x="543" y="4"/>
                  </a:cxn>
                  <a:cxn ang="0">
                    <a:pos x="522" y="6"/>
                  </a:cxn>
                  <a:cxn ang="0">
                    <a:pos x="505" y="8"/>
                  </a:cxn>
                  <a:cxn ang="0">
                    <a:pos x="492" y="8"/>
                  </a:cxn>
                  <a:cxn ang="0">
                    <a:pos x="481" y="10"/>
                  </a:cxn>
                  <a:cxn ang="0">
                    <a:pos x="467" y="12"/>
                  </a:cxn>
                  <a:cxn ang="0">
                    <a:pos x="456" y="12"/>
                  </a:cxn>
                  <a:cxn ang="0">
                    <a:pos x="443" y="14"/>
                  </a:cxn>
                  <a:cxn ang="0">
                    <a:pos x="429" y="16"/>
                  </a:cxn>
                  <a:cxn ang="0">
                    <a:pos x="416" y="18"/>
                  </a:cxn>
                  <a:cxn ang="0">
                    <a:pos x="403" y="19"/>
                  </a:cxn>
                  <a:cxn ang="0">
                    <a:pos x="388" y="21"/>
                  </a:cxn>
                  <a:cxn ang="0">
                    <a:pos x="372" y="25"/>
                  </a:cxn>
                  <a:cxn ang="0">
                    <a:pos x="359" y="27"/>
                  </a:cxn>
                  <a:cxn ang="0">
                    <a:pos x="344" y="29"/>
                  </a:cxn>
                  <a:cxn ang="0">
                    <a:pos x="331" y="33"/>
                  </a:cxn>
                  <a:cxn ang="0">
                    <a:pos x="315" y="37"/>
                  </a:cxn>
                  <a:cxn ang="0">
                    <a:pos x="302" y="39"/>
                  </a:cxn>
                  <a:cxn ang="0">
                    <a:pos x="287" y="42"/>
                  </a:cxn>
                  <a:cxn ang="0">
                    <a:pos x="272" y="46"/>
                  </a:cxn>
                  <a:cxn ang="0">
                    <a:pos x="258" y="50"/>
                  </a:cxn>
                  <a:cxn ang="0">
                    <a:pos x="245" y="52"/>
                  </a:cxn>
                  <a:cxn ang="0">
                    <a:pos x="230" y="58"/>
                  </a:cxn>
                  <a:cxn ang="0">
                    <a:pos x="217" y="61"/>
                  </a:cxn>
                  <a:cxn ang="0">
                    <a:pos x="203" y="65"/>
                  </a:cxn>
                  <a:cxn ang="0">
                    <a:pos x="190" y="69"/>
                  </a:cxn>
                  <a:cxn ang="0">
                    <a:pos x="177" y="73"/>
                  </a:cxn>
                  <a:cxn ang="0">
                    <a:pos x="163" y="77"/>
                  </a:cxn>
                  <a:cxn ang="0">
                    <a:pos x="150" y="82"/>
                  </a:cxn>
                  <a:cxn ang="0">
                    <a:pos x="139" y="88"/>
                  </a:cxn>
                  <a:cxn ang="0">
                    <a:pos x="122" y="94"/>
                  </a:cxn>
                  <a:cxn ang="0">
                    <a:pos x="99" y="103"/>
                  </a:cxn>
                  <a:cxn ang="0">
                    <a:pos x="80" y="113"/>
                  </a:cxn>
                  <a:cxn ang="0">
                    <a:pos x="59" y="120"/>
                  </a:cxn>
                  <a:cxn ang="0">
                    <a:pos x="42" y="128"/>
                  </a:cxn>
                  <a:cxn ang="0">
                    <a:pos x="29" y="136"/>
                  </a:cxn>
                  <a:cxn ang="0">
                    <a:pos x="13" y="145"/>
                  </a:cxn>
                  <a:cxn ang="0">
                    <a:pos x="2" y="151"/>
                  </a:cxn>
                  <a:cxn ang="0">
                    <a:pos x="0" y="153"/>
                  </a:cxn>
                </a:cxnLst>
                <a:rect l="0" t="0" r="r" b="b"/>
                <a:pathLst>
                  <a:path w="616" h="993">
                    <a:moveTo>
                      <a:pt x="0" y="153"/>
                    </a:moveTo>
                    <a:lnTo>
                      <a:pt x="395" y="965"/>
                    </a:lnTo>
                    <a:lnTo>
                      <a:pt x="479" y="993"/>
                    </a:lnTo>
                    <a:lnTo>
                      <a:pt x="616" y="911"/>
                    </a:lnTo>
                    <a:lnTo>
                      <a:pt x="614" y="0"/>
                    </a:lnTo>
                    <a:lnTo>
                      <a:pt x="612" y="0"/>
                    </a:lnTo>
                    <a:lnTo>
                      <a:pt x="606" y="0"/>
                    </a:lnTo>
                    <a:lnTo>
                      <a:pt x="600" y="0"/>
                    </a:lnTo>
                    <a:lnTo>
                      <a:pt x="597" y="0"/>
                    </a:lnTo>
                    <a:lnTo>
                      <a:pt x="591" y="0"/>
                    </a:lnTo>
                    <a:lnTo>
                      <a:pt x="585" y="2"/>
                    </a:lnTo>
                    <a:lnTo>
                      <a:pt x="578" y="2"/>
                    </a:lnTo>
                    <a:lnTo>
                      <a:pt x="570" y="2"/>
                    </a:lnTo>
                    <a:lnTo>
                      <a:pt x="560" y="2"/>
                    </a:lnTo>
                    <a:lnTo>
                      <a:pt x="553" y="4"/>
                    </a:lnTo>
                    <a:lnTo>
                      <a:pt x="543" y="4"/>
                    </a:lnTo>
                    <a:lnTo>
                      <a:pt x="534" y="4"/>
                    </a:lnTo>
                    <a:lnTo>
                      <a:pt x="522" y="6"/>
                    </a:lnTo>
                    <a:lnTo>
                      <a:pt x="513" y="8"/>
                    </a:lnTo>
                    <a:lnTo>
                      <a:pt x="505" y="8"/>
                    </a:lnTo>
                    <a:lnTo>
                      <a:pt x="500" y="8"/>
                    </a:lnTo>
                    <a:lnTo>
                      <a:pt x="492" y="8"/>
                    </a:lnTo>
                    <a:lnTo>
                      <a:pt x="488" y="10"/>
                    </a:lnTo>
                    <a:lnTo>
                      <a:pt x="481" y="10"/>
                    </a:lnTo>
                    <a:lnTo>
                      <a:pt x="475" y="10"/>
                    </a:lnTo>
                    <a:lnTo>
                      <a:pt x="467" y="12"/>
                    </a:lnTo>
                    <a:lnTo>
                      <a:pt x="464" y="12"/>
                    </a:lnTo>
                    <a:lnTo>
                      <a:pt x="456" y="12"/>
                    </a:lnTo>
                    <a:lnTo>
                      <a:pt x="448" y="14"/>
                    </a:lnTo>
                    <a:lnTo>
                      <a:pt x="443" y="14"/>
                    </a:lnTo>
                    <a:lnTo>
                      <a:pt x="435" y="16"/>
                    </a:lnTo>
                    <a:lnTo>
                      <a:pt x="429" y="16"/>
                    </a:lnTo>
                    <a:lnTo>
                      <a:pt x="424" y="16"/>
                    </a:lnTo>
                    <a:lnTo>
                      <a:pt x="416" y="18"/>
                    </a:lnTo>
                    <a:lnTo>
                      <a:pt x="410" y="19"/>
                    </a:lnTo>
                    <a:lnTo>
                      <a:pt x="403" y="19"/>
                    </a:lnTo>
                    <a:lnTo>
                      <a:pt x="395" y="21"/>
                    </a:lnTo>
                    <a:lnTo>
                      <a:pt x="388" y="21"/>
                    </a:lnTo>
                    <a:lnTo>
                      <a:pt x="380" y="23"/>
                    </a:lnTo>
                    <a:lnTo>
                      <a:pt x="372" y="25"/>
                    </a:lnTo>
                    <a:lnTo>
                      <a:pt x="365" y="27"/>
                    </a:lnTo>
                    <a:lnTo>
                      <a:pt x="359" y="27"/>
                    </a:lnTo>
                    <a:lnTo>
                      <a:pt x="351" y="29"/>
                    </a:lnTo>
                    <a:lnTo>
                      <a:pt x="344" y="29"/>
                    </a:lnTo>
                    <a:lnTo>
                      <a:pt x="338" y="31"/>
                    </a:lnTo>
                    <a:lnTo>
                      <a:pt x="331" y="33"/>
                    </a:lnTo>
                    <a:lnTo>
                      <a:pt x="323" y="35"/>
                    </a:lnTo>
                    <a:lnTo>
                      <a:pt x="315" y="37"/>
                    </a:lnTo>
                    <a:lnTo>
                      <a:pt x="308" y="39"/>
                    </a:lnTo>
                    <a:lnTo>
                      <a:pt x="302" y="39"/>
                    </a:lnTo>
                    <a:lnTo>
                      <a:pt x="294" y="42"/>
                    </a:lnTo>
                    <a:lnTo>
                      <a:pt x="287" y="42"/>
                    </a:lnTo>
                    <a:lnTo>
                      <a:pt x="279" y="44"/>
                    </a:lnTo>
                    <a:lnTo>
                      <a:pt x="272" y="46"/>
                    </a:lnTo>
                    <a:lnTo>
                      <a:pt x="266" y="48"/>
                    </a:lnTo>
                    <a:lnTo>
                      <a:pt x="258" y="50"/>
                    </a:lnTo>
                    <a:lnTo>
                      <a:pt x="251" y="52"/>
                    </a:lnTo>
                    <a:lnTo>
                      <a:pt x="245" y="52"/>
                    </a:lnTo>
                    <a:lnTo>
                      <a:pt x="237" y="56"/>
                    </a:lnTo>
                    <a:lnTo>
                      <a:pt x="230" y="58"/>
                    </a:lnTo>
                    <a:lnTo>
                      <a:pt x="222" y="59"/>
                    </a:lnTo>
                    <a:lnTo>
                      <a:pt x="217" y="61"/>
                    </a:lnTo>
                    <a:lnTo>
                      <a:pt x="209" y="63"/>
                    </a:lnTo>
                    <a:lnTo>
                      <a:pt x="203" y="65"/>
                    </a:lnTo>
                    <a:lnTo>
                      <a:pt x="198" y="67"/>
                    </a:lnTo>
                    <a:lnTo>
                      <a:pt x="190" y="69"/>
                    </a:lnTo>
                    <a:lnTo>
                      <a:pt x="184" y="73"/>
                    </a:lnTo>
                    <a:lnTo>
                      <a:pt x="177" y="73"/>
                    </a:lnTo>
                    <a:lnTo>
                      <a:pt x="169" y="75"/>
                    </a:lnTo>
                    <a:lnTo>
                      <a:pt x="163" y="77"/>
                    </a:lnTo>
                    <a:lnTo>
                      <a:pt x="156" y="80"/>
                    </a:lnTo>
                    <a:lnTo>
                      <a:pt x="150" y="82"/>
                    </a:lnTo>
                    <a:lnTo>
                      <a:pt x="144" y="84"/>
                    </a:lnTo>
                    <a:lnTo>
                      <a:pt x="139" y="88"/>
                    </a:lnTo>
                    <a:lnTo>
                      <a:pt x="133" y="90"/>
                    </a:lnTo>
                    <a:lnTo>
                      <a:pt x="122" y="94"/>
                    </a:lnTo>
                    <a:lnTo>
                      <a:pt x="110" y="99"/>
                    </a:lnTo>
                    <a:lnTo>
                      <a:pt x="99" y="103"/>
                    </a:lnTo>
                    <a:lnTo>
                      <a:pt x="89" y="109"/>
                    </a:lnTo>
                    <a:lnTo>
                      <a:pt x="80" y="113"/>
                    </a:lnTo>
                    <a:lnTo>
                      <a:pt x="68" y="116"/>
                    </a:lnTo>
                    <a:lnTo>
                      <a:pt x="59" y="120"/>
                    </a:lnTo>
                    <a:lnTo>
                      <a:pt x="51" y="124"/>
                    </a:lnTo>
                    <a:lnTo>
                      <a:pt x="42" y="128"/>
                    </a:lnTo>
                    <a:lnTo>
                      <a:pt x="36" y="132"/>
                    </a:lnTo>
                    <a:lnTo>
                      <a:pt x="29" y="136"/>
                    </a:lnTo>
                    <a:lnTo>
                      <a:pt x="23" y="139"/>
                    </a:lnTo>
                    <a:lnTo>
                      <a:pt x="13" y="145"/>
                    </a:lnTo>
                    <a:lnTo>
                      <a:pt x="6" y="149"/>
                    </a:lnTo>
                    <a:lnTo>
                      <a:pt x="2" y="151"/>
                    </a:lnTo>
                    <a:lnTo>
                      <a:pt x="0" y="153"/>
                    </a:lnTo>
                    <a:lnTo>
                      <a:pt x="0" y="15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5"/>
              <p:cNvSpPr>
                <a:spLocks/>
              </p:cNvSpPr>
              <p:nvPr/>
            </p:nvSpPr>
            <p:spPr bwMode="auto">
              <a:xfrm>
                <a:off x="2759" y="2339"/>
                <a:ext cx="291" cy="496"/>
              </a:xfrm>
              <a:custGeom>
                <a:avLst/>
                <a:gdLst/>
                <a:ahLst/>
                <a:cxnLst>
                  <a:cxn ang="0">
                    <a:pos x="346" y="34"/>
                  </a:cxn>
                  <a:cxn ang="0">
                    <a:pos x="581" y="947"/>
                  </a:cxn>
                  <a:cxn ang="0">
                    <a:pos x="579" y="947"/>
                  </a:cxn>
                  <a:cxn ang="0">
                    <a:pos x="577" y="947"/>
                  </a:cxn>
                  <a:cxn ang="0">
                    <a:pos x="572" y="948"/>
                  </a:cxn>
                  <a:cxn ang="0">
                    <a:pos x="566" y="950"/>
                  </a:cxn>
                  <a:cxn ang="0">
                    <a:pos x="560" y="950"/>
                  </a:cxn>
                  <a:cxn ang="0">
                    <a:pos x="553" y="952"/>
                  </a:cxn>
                  <a:cxn ang="0">
                    <a:pos x="541" y="956"/>
                  </a:cxn>
                  <a:cxn ang="0">
                    <a:pos x="532" y="960"/>
                  </a:cxn>
                  <a:cxn ang="0">
                    <a:pos x="524" y="960"/>
                  </a:cxn>
                  <a:cxn ang="0">
                    <a:pos x="517" y="962"/>
                  </a:cxn>
                  <a:cxn ang="0">
                    <a:pos x="511" y="962"/>
                  </a:cxn>
                  <a:cxn ang="0">
                    <a:pos x="503" y="964"/>
                  </a:cxn>
                  <a:cxn ang="0">
                    <a:pos x="496" y="966"/>
                  </a:cxn>
                  <a:cxn ang="0">
                    <a:pos x="488" y="968"/>
                  </a:cxn>
                  <a:cxn ang="0">
                    <a:pos x="480" y="968"/>
                  </a:cxn>
                  <a:cxn ang="0">
                    <a:pos x="473" y="969"/>
                  </a:cxn>
                  <a:cxn ang="0">
                    <a:pos x="465" y="969"/>
                  </a:cxn>
                  <a:cxn ang="0">
                    <a:pos x="456" y="973"/>
                  </a:cxn>
                  <a:cxn ang="0">
                    <a:pos x="448" y="973"/>
                  </a:cxn>
                  <a:cxn ang="0">
                    <a:pos x="439" y="975"/>
                  </a:cxn>
                  <a:cxn ang="0">
                    <a:pos x="429" y="975"/>
                  </a:cxn>
                  <a:cxn ang="0">
                    <a:pos x="420" y="977"/>
                  </a:cxn>
                  <a:cxn ang="0">
                    <a:pos x="410" y="979"/>
                  </a:cxn>
                  <a:cxn ang="0">
                    <a:pos x="401" y="981"/>
                  </a:cxn>
                  <a:cxn ang="0">
                    <a:pos x="391" y="981"/>
                  </a:cxn>
                  <a:cxn ang="0">
                    <a:pos x="380" y="983"/>
                  </a:cxn>
                  <a:cxn ang="0">
                    <a:pos x="368" y="983"/>
                  </a:cxn>
                  <a:cxn ang="0">
                    <a:pos x="359" y="985"/>
                  </a:cxn>
                  <a:cxn ang="0">
                    <a:pos x="346" y="985"/>
                  </a:cxn>
                  <a:cxn ang="0">
                    <a:pos x="336" y="987"/>
                  </a:cxn>
                  <a:cxn ang="0">
                    <a:pos x="323" y="988"/>
                  </a:cxn>
                  <a:cxn ang="0">
                    <a:pos x="313" y="988"/>
                  </a:cxn>
                  <a:cxn ang="0">
                    <a:pos x="300" y="988"/>
                  </a:cxn>
                  <a:cxn ang="0">
                    <a:pos x="289" y="990"/>
                  </a:cxn>
                  <a:cxn ang="0">
                    <a:pos x="277" y="990"/>
                  </a:cxn>
                  <a:cxn ang="0">
                    <a:pos x="266" y="990"/>
                  </a:cxn>
                  <a:cxn ang="0">
                    <a:pos x="252" y="990"/>
                  </a:cxn>
                  <a:cxn ang="0">
                    <a:pos x="241" y="990"/>
                  </a:cxn>
                  <a:cxn ang="0">
                    <a:pos x="228" y="990"/>
                  </a:cxn>
                  <a:cxn ang="0">
                    <a:pos x="216" y="992"/>
                  </a:cxn>
                  <a:cxn ang="0">
                    <a:pos x="201" y="990"/>
                  </a:cxn>
                  <a:cxn ang="0">
                    <a:pos x="188" y="990"/>
                  </a:cxn>
                  <a:cxn ang="0">
                    <a:pos x="175" y="990"/>
                  </a:cxn>
                  <a:cxn ang="0">
                    <a:pos x="163" y="990"/>
                  </a:cxn>
                  <a:cxn ang="0">
                    <a:pos x="148" y="988"/>
                  </a:cxn>
                  <a:cxn ang="0">
                    <a:pos x="135" y="988"/>
                  </a:cxn>
                  <a:cxn ang="0">
                    <a:pos x="123" y="987"/>
                  </a:cxn>
                  <a:cxn ang="0">
                    <a:pos x="110" y="987"/>
                  </a:cxn>
                  <a:cxn ang="0">
                    <a:pos x="95" y="985"/>
                  </a:cxn>
                  <a:cxn ang="0">
                    <a:pos x="81" y="983"/>
                  </a:cxn>
                  <a:cxn ang="0">
                    <a:pos x="68" y="981"/>
                  </a:cxn>
                  <a:cxn ang="0">
                    <a:pos x="55" y="981"/>
                  </a:cxn>
                  <a:cxn ang="0">
                    <a:pos x="40" y="977"/>
                  </a:cxn>
                  <a:cxn ang="0">
                    <a:pos x="28" y="975"/>
                  </a:cxn>
                  <a:cxn ang="0">
                    <a:pos x="13" y="973"/>
                  </a:cxn>
                  <a:cxn ang="0">
                    <a:pos x="0" y="971"/>
                  </a:cxn>
                  <a:cxn ang="0">
                    <a:pos x="138" y="34"/>
                  </a:cxn>
                  <a:cxn ang="0">
                    <a:pos x="235" y="0"/>
                  </a:cxn>
                  <a:cxn ang="0">
                    <a:pos x="346" y="34"/>
                  </a:cxn>
                  <a:cxn ang="0">
                    <a:pos x="346" y="34"/>
                  </a:cxn>
                </a:cxnLst>
                <a:rect l="0" t="0" r="r" b="b"/>
                <a:pathLst>
                  <a:path w="581" h="992">
                    <a:moveTo>
                      <a:pt x="346" y="34"/>
                    </a:moveTo>
                    <a:lnTo>
                      <a:pt x="581" y="947"/>
                    </a:lnTo>
                    <a:lnTo>
                      <a:pt x="579" y="947"/>
                    </a:lnTo>
                    <a:lnTo>
                      <a:pt x="577" y="947"/>
                    </a:lnTo>
                    <a:lnTo>
                      <a:pt x="572" y="948"/>
                    </a:lnTo>
                    <a:lnTo>
                      <a:pt x="566" y="950"/>
                    </a:lnTo>
                    <a:lnTo>
                      <a:pt x="560" y="950"/>
                    </a:lnTo>
                    <a:lnTo>
                      <a:pt x="553" y="952"/>
                    </a:lnTo>
                    <a:lnTo>
                      <a:pt x="541" y="956"/>
                    </a:lnTo>
                    <a:lnTo>
                      <a:pt x="532" y="960"/>
                    </a:lnTo>
                    <a:lnTo>
                      <a:pt x="524" y="960"/>
                    </a:lnTo>
                    <a:lnTo>
                      <a:pt x="517" y="962"/>
                    </a:lnTo>
                    <a:lnTo>
                      <a:pt x="511" y="962"/>
                    </a:lnTo>
                    <a:lnTo>
                      <a:pt x="503" y="964"/>
                    </a:lnTo>
                    <a:lnTo>
                      <a:pt x="496" y="966"/>
                    </a:lnTo>
                    <a:lnTo>
                      <a:pt x="488" y="968"/>
                    </a:lnTo>
                    <a:lnTo>
                      <a:pt x="480" y="968"/>
                    </a:lnTo>
                    <a:lnTo>
                      <a:pt x="473" y="969"/>
                    </a:lnTo>
                    <a:lnTo>
                      <a:pt x="465" y="969"/>
                    </a:lnTo>
                    <a:lnTo>
                      <a:pt x="456" y="973"/>
                    </a:lnTo>
                    <a:lnTo>
                      <a:pt x="448" y="973"/>
                    </a:lnTo>
                    <a:lnTo>
                      <a:pt x="439" y="975"/>
                    </a:lnTo>
                    <a:lnTo>
                      <a:pt x="429" y="975"/>
                    </a:lnTo>
                    <a:lnTo>
                      <a:pt x="420" y="977"/>
                    </a:lnTo>
                    <a:lnTo>
                      <a:pt x="410" y="979"/>
                    </a:lnTo>
                    <a:lnTo>
                      <a:pt x="401" y="981"/>
                    </a:lnTo>
                    <a:lnTo>
                      <a:pt x="391" y="981"/>
                    </a:lnTo>
                    <a:lnTo>
                      <a:pt x="380" y="983"/>
                    </a:lnTo>
                    <a:lnTo>
                      <a:pt x="368" y="983"/>
                    </a:lnTo>
                    <a:lnTo>
                      <a:pt x="359" y="985"/>
                    </a:lnTo>
                    <a:lnTo>
                      <a:pt x="346" y="985"/>
                    </a:lnTo>
                    <a:lnTo>
                      <a:pt x="336" y="987"/>
                    </a:lnTo>
                    <a:lnTo>
                      <a:pt x="323" y="988"/>
                    </a:lnTo>
                    <a:lnTo>
                      <a:pt x="313" y="988"/>
                    </a:lnTo>
                    <a:lnTo>
                      <a:pt x="300" y="988"/>
                    </a:lnTo>
                    <a:lnTo>
                      <a:pt x="289" y="990"/>
                    </a:lnTo>
                    <a:lnTo>
                      <a:pt x="277" y="990"/>
                    </a:lnTo>
                    <a:lnTo>
                      <a:pt x="266" y="990"/>
                    </a:lnTo>
                    <a:lnTo>
                      <a:pt x="252" y="990"/>
                    </a:lnTo>
                    <a:lnTo>
                      <a:pt x="241" y="990"/>
                    </a:lnTo>
                    <a:lnTo>
                      <a:pt x="228" y="990"/>
                    </a:lnTo>
                    <a:lnTo>
                      <a:pt x="216" y="992"/>
                    </a:lnTo>
                    <a:lnTo>
                      <a:pt x="201" y="990"/>
                    </a:lnTo>
                    <a:lnTo>
                      <a:pt x="188" y="990"/>
                    </a:lnTo>
                    <a:lnTo>
                      <a:pt x="175" y="990"/>
                    </a:lnTo>
                    <a:lnTo>
                      <a:pt x="163" y="990"/>
                    </a:lnTo>
                    <a:lnTo>
                      <a:pt x="148" y="988"/>
                    </a:lnTo>
                    <a:lnTo>
                      <a:pt x="135" y="988"/>
                    </a:lnTo>
                    <a:lnTo>
                      <a:pt x="123" y="987"/>
                    </a:lnTo>
                    <a:lnTo>
                      <a:pt x="110" y="987"/>
                    </a:lnTo>
                    <a:lnTo>
                      <a:pt x="95" y="985"/>
                    </a:lnTo>
                    <a:lnTo>
                      <a:pt x="81" y="983"/>
                    </a:lnTo>
                    <a:lnTo>
                      <a:pt x="68" y="981"/>
                    </a:lnTo>
                    <a:lnTo>
                      <a:pt x="55" y="981"/>
                    </a:lnTo>
                    <a:lnTo>
                      <a:pt x="40" y="977"/>
                    </a:lnTo>
                    <a:lnTo>
                      <a:pt x="28" y="975"/>
                    </a:lnTo>
                    <a:lnTo>
                      <a:pt x="13" y="973"/>
                    </a:lnTo>
                    <a:lnTo>
                      <a:pt x="0" y="971"/>
                    </a:lnTo>
                    <a:lnTo>
                      <a:pt x="138" y="34"/>
                    </a:lnTo>
                    <a:lnTo>
                      <a:pt x="235" y="0"/>
                    </a:lnTo>
                    <a:lnTo>
                      <a:pt x="346" y="34"/>
                    </a:lnTo>
                    <a:lnTo>
                      <a:pt x="346" y="3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6"/>
              <p:cNvSpPr>
                <a:spLocks/>
              </p:cNvSpPr>
              <p:nvPr/>
            </p:nvSpPr>
            <p:spPr bwMode="auto">
              <a:xfrm>
                <a:off x="3030" y="1588"/>
                <a:ext cx="439" cy="401"/>
              </a:xfrm>
              <a:custGeom>
                <a:avLst/>
                <a:gdLst/>
                <a:ahLst/>
                <a:cxnLst>
                  <a:cxn ang="0">
                    <a:pos x="880" y="341"/>
                  </a:cxn>
                  <a:cxn ang="0">
                    <a:pos x="86" y="803"/>
                  </a:cxn>
                  <a:cxn ang="0">
                    <a:pos x="8" y="791"/>
                  </a:cxn>
                  <a:cxn ang="0">
                    <a:pos x="0" y="713"/>
                  </a:cxn>
                  <a:cxn ang="0">
                    <a:pos x="574" y="0"/>
                  </a:cxn>
                  <a:cxn ang="0">
                    <a:pos x="576" y="0"/>
                  </a:cxn>
                  <a:cxn ang="0">
                    <a:pos x="580" y="4"/>
                  </a:cxn>
                  <a:cxn ang="0">
                    <a:pos x="585" y="10"/>
                  </a:cxn>
                  <a:cxn ang="0">
                    <a:pos x="595" y="17"/>
                  </a:cxn>
                  <a:cxn ang="0">
                    <a:pos x="599" y="21"/>
                  </a:cxn>
                  <a:cxn ang="0">
                    <a:pos x="602" y="27"/>
                  </a:cxn>
                  <a:cxn ang="0">
                    <a:pos x="610" y="31"/>
                  </a:cxn>
                  <a:cxn ang="0">
                    <a:pos x="616" y="36"/>
                  </a:cxn>
                  <a:cxn ang="0">
                    <a:pos x="623" y="42"/>
                  </a:cxn>
                  <a:cxn ang="0">
                    <a:pos x="629" y="48"/>
                  </a:cxn>
                  <a:cxn ang="0">
                    <a:pos x="637" y="55"/>
                  </a:cxn>
                  <a:cxn ang="0">
                    <a:pos x="644" y="63"/>
                  </a:cxn>
                  <a:cxn ang="0">
                    <a:pos x="650" y="69"/>
                  </a:cxn>
                  <a:cxn ang="0">
                    <a:pos x="658" y="74"/>
                  </a:cxn>
                  <a:cxn ang="0">
                    <a:pos x="665" y="82"/>
                  </a:cxn>
                  <a:cxn ang="0">
                    <a:pos x="673" y="90"/>
                  </a:cxn>
                  <a:cxn ang="0">
                    <a:pos x="680" y="95"/>
                  </a:cxn>
                  <a:cxn ang="0">
                    <a:pos x="688" y="105"/>
                  </a:cxn>
                  <a:cxn ang="0">
                    <a:pos x="696" y="110"/>
                  </a:cxn>
                  <a:cxn ang="0">
                    <a:pos x="703" y="120"/>
                  </a:cxn>
                  <a:cxn ang="0">
                    <a:pos x="711" y="126"/>
                  </a:cxn>
                  <a:cxn ang="0">
                    <a:pos x="716" y="133"/>
                  </a:cxn>
                  <a:cxn ang="0">
                    <a:pos x="724" y="141"/>
                  </a:cxn>
                  <a:cxn ang="0">
                    <a:pos x="732" y="148"/>
                  </a:cxn>
                  <a:cxn ang="0">
                    <a:pos x="737" y="156"/>
                  </a:cxn>
                  <a:cxn ang="0">
                    <a:pos x="743" y="162"/>
                  </a:cxn>
                  <a:cxn ang="0">
                    <a:pos x="749" y="169"/>
                  </a:cxn>
                  <a:cxn ang="0">
                    <a:pos x="756" y="177"/>
                  </a:cxn>
                  <a:cxn ang="0">
                    <a:pos x="760" y="185"/>
                  </a:cxn>
                  <a:cxn ang="0">
                    <a:pos x="766" y="190"/>
                  </a:cxn>
                  <a:cxn ang="0">
                    <a:pos x="772" y="198"/>
                  </a:cxn>
                  <a:cxn ang="0">
                    <a:pos x="775" y="206"/>
                  </a:cxn>
                  <a:cxn ang="0">
                    <a:pos x="781" y="211"/>
                  </a:cxn>
                  <a:cxn ang="0">
                    <a:pos x="787" y="219"/>
                  </a:cxn>
                  <a:cxn ang="0">
                    <a:pos x="791" y="226"/>
                  </a:cxn>
                  <a:cxn ang="0">
                    <a:pos x="798" y="234"/>
                  </a:cxn>
                  <a:cxn ang="0">
                    <a:pos x="802" y="240"/>
                  </a:cxn>
                  <a:cxn ang="0">
                    <a:pos x="808" y="245"/>
                  </a:cxn>
                  <a:cxn ang="0">
                    <a:pos x="813" y="253"/>
                  </a:cxn>
                  <a:cxn ang="0">
                    <a:pos x="819" y="261"/>
                  </a:cxn>
                  <a:cxn ang="0">
                    <a:pos x="823" y="266"/>
                  </a:cxn>
                  <a:cxn ang="0">
                    <a:pos x="829" y="274"/>
                  </a:cxn>
                  <a:cxn ang="0">
                    <a:pos x="832" y="280"/>
                  </a:cxn>
                  <a:cxn ang="0">
                    <a:pos x="838" y="287"/>
                  </a:cxn>
                  <a:cxn ang="0">
                    <a:pos x="846" y="297"/>
                  </a:cxn>
                  <a:cxn ang="0">
                    <a:pos x="853" y="306"/>
                  </a:cxn>
                  <a:cxn ang="0">
                    <a:pos x="861" y="316"/>
                  </a:cxn>
                  <a:cxn ang="0">
                    <a:pos x="867" y="323"/>
                  </a:cxn>
                  <a:cxn ang="0">
                    <a:pos x="872" y="329"/>
                  </a:cxn>
                  <a:cxn ang="0">
                    <a:pos x="876" y="335"/>
                  </a:cxn>
                  <a:cxn ang="0">
                    <a:pos x="878" y="339"/>
                  </a:cxn>
                  <a:cxn ang="0">
                    <a:pos x="880" y="341"/>
                  </a:cxn>
                  <a:cxn ang="0">
                    <a:pos x="880" y="341"/>
                  </a:cxn>
                </a:cxnLst>
                <a:rect l="0" t="0" r="r" b="b"/>
                <a:pathLst>
                  <a:path w="880" h="803">
                    <a:moveTo>
                      <a:pt x="880" y="341"/>
                    </a:moveTo>
                    <a:lnTo>
                      <a:pt x="86" y="803"/>
                    </a:lnTo>
                    <a:lnTo>
                      <a:pt x="8" y="791"/>
                    </a:lnTo>
                    <a:lnTo>
                      <a:pt x="0" y="713"/>
                    </a:lnTo>
                    <a:lnTo>
                      <a:pt x="574" y="0"/>
                    </a:lnTo>
                    <a:lnTo>
                      <a:pt x="576" y="0"/>
                    </a:lnTo>
                    <a:lnTo>
                      <a:pt x="580" y="4"/>
                    </a:lnTo>
                    <a:lnTo>
                      <a:pt x="585" y="10"/>
                    </a:lnTo>
                    <a:lnTo>
                      <a:pt x="595" y="17"/>
                    </a:lnTo>
                    <a:lnTo>
                      <a:pt x="599" y="21"/>
                    </a:lnTo>
                    <a:lnTo>
                      <a:pt x="602" y="27"/>
                    </a:lnTo>
                    <a:lnTo>
                      <a:pt x="610" y="31"/>
                    </a:lnTo>
                    <a:lnTo>
                      <a:pt x="616" y="36"/>
                    </a:lnTo>
                    <a:lnTo>
                      <a:pt x="623" y="42"/>
                    </a:lnTo>
                    <a:lnTo>
                      <a:pt x="629" y="48"/>
                    </a:lnTo>
                    <a:lnTo>
                      <a:pt x="637" y="55"/>
                    </a:lnTo>
                    <a:lnTo>
                      <a:pt x="644" y="63"/>
                    </a:lnTo>
                    <a:lnTo>
                      <a:pt x="650" y="69"/>
                    </a:lnTo>
                    <a:lnTo>
                      <a:pt x="658" y="74"/>
                    </a:lnTo>
                    <a:lnTo>
                      <a:pt x="665" y="82"/>
                    </a:lnTo>
                    <a:lnTo>
                      <a:pt x="673" y="90"/>
                    </a:lnTo>
                    <a:lnTo>
                      <a:pt x="680" y="95"/>
                    </a:lnTo>
                    <a:lnTo>
                      <a:pt x="688" y="105"/>
                    </a:lnTo>
                    <a:lnTo>
                      <a:pt x="696" y="110"/>
                    </a:lnTo>
                    <a:lnTo>
                      <a:pt x="703" y="120"/>
                    </a:lnTo>
                    <a:lnTo>
                      <a:pt x="711" y="126"/>
                    </a:lnTo>
                    <a:lnTo>
                      <a:pt x="716" y="133"/>
                    </a:lnTo>
                    <a:lnTo>
                      <a:pt x="724" y="141"/>
                    </a:lnTo>
                    <a:lnTo>
                      <a:pt x="732" y="148"/>
                    </a:lnTo>
                    <a:lnTo>
                      <a:pt x="737" y="156"/>
                    </a:lnTo>
                    <a:lnTo>
                      <a:pt x="743" y="162"/>
                    </a:lnTo>
                    <a:lnTo>
                      <a:pt x="749" y="169"/>
                    </a:lnTo>
                    <a:lnTo>
                      <a:pt x="756" y="177"/>
                    </a:lnTo>
                    <a:lnTo>
                      <a:pt x="760" y="185"/>
                    </a:lnTo>
                    <a:lnTo>
                      <a:pt x="766" y="190"/>
                    </a:lnTo>
                    <a:lnTo>
                      <a:pt x="772" y="198"/>
                    </a:lnTo>
                    <a:lnTo>
                      <a:pt x="775" y="206"/>
                    </a:lnTo>
                    <a:lnTo>
                      <a:pt x="781" y="211"/>
                    </a:lnTo>
                    <a:lnTo>
                      <a:pt x="787" y="219"/>
                    </a:lnTo>
                    <a:lnTo>
                      <a:pt x="791" y="226"/>
                    </a:lnTo>
                    <a:lnTo>
                      <a:pt x="798" y="234"/>
                    </a:lnTo>
                    <a:lnTo>
                      <a:pt x="802" y="240"/>
                    </a:lnTo>
                    <a:lnTo>
                      <a:pt x="808" y="245"/>
                    </a:lnTo>
                    <a:lnTo>
                      <a:pt x="813" y="253"/>
                    </a:lnTo>
                    <a:lnTo>
                      <a:pt x="819" y="261"/>
                    </a:lnTo>
                    <a:lnTo>
                      <a:pt x="823" y="266"/>
                    </a:lnTo>
                    <a:lnTo>
                      <a:pt x="829" y="274"/>
                    </a:lnTo>
                    <a:lnTo>
                      <a:pt x="832" y="280"/>
                    </a:lnTo>
                    <a:lnTo>
                      <a:pt x="838" y="287"/>
                    </a:lnTo>
                    <a:lnTo>
                      <a:pt x="846" y="297"/>
                    </a:lnTo>
                    <a:lnTo>
                      <a:pt x="853" y="306"/>
                    </a:lnTo>
                    <a:lnTo>
                      <a:pt x="861" y="316"/>
                    </a:lnTo>
                    <a:lnTo>
                      <a:pt x="867" y="323"/>
                    </a:lnTo>
                    <a:lnTo>
                      <a:pt x="872" y="329"/>
                    </a:lnTo>
                    <a:lnTo>
                      <a:pt x="876" y="335"/>
                    </a:lnTo>
                    <a:lnTo>
                      <a:pt x="878" y="339"/>
                    </a:lnTo>
                    <a:lnTo>
                      <a:pt x="880" y="341"/>
                    </a:lnTo>
                    <a:lnTo>
                      <a:pt x="880" y="341"/>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7"/>
              <p:cNvSpPr>
                <a:spLocks/>
              </p:cNvSpPr>
              <p:nvPr/>
            </p:nvSpPr>
            <p:spPr bwMode="auto">
              <a:xfrm>
                <a:off x="2209" y="1741"/>
                <a:ext cx="481" cy="341"/>
              </a:xfrm>
              <a:custGeom>
                <a:avLst/>
                <a:gdLst/>
                <a:ahLst/>
                <a:cxnLst>
                  <a:cxn ang="0">
                    <a:pos x="872" y="683"/>
                  </a:cxn>
                  <a:cxn ang="0">
                    <a:pos x="0" y="400"/>
                  </a:cxn>
                  <a:cxn ang="0">
                    <a:pos x="0" y="396"/>
                  </a:cxn>
                  <a:cxn ang="0">
                    <a:pos x="4" y="390"/>
                  </a:cxn>
                  <a:cxn ang="0">
                    <a:pos x="4" y="386"/>
                  </a:cxn>
                  <a:cxn ang="0">
                    <a:pos x="5" y="381"/>
                  </a:cxn>
                  <a:cxn ang="0">
                    <a:pos x="7" y="375"/>
                  </a:cxn>
                  <a:cxn ang="0">
                    <a:pos x="11" y="369"/>
                  </a:cxn>
                  <a:cxn ang="0">
                    <a:pos x="13" y="360"/>
                  </a:cxn>
                  <a:cxn ang="0">
                    <a:pos x="15" y="352"/>
                  </a:cxn>
                  <a:cxn ang="0">
                    <a:pos x="19" y="343"/>
                  </a:cxn>
                  <a:cxn ang="0">
                    <a:pos x="21" y="335"/>
                  </a:cxn>
                  <a:cxn ang="0">
                    <a:pos x="24" y="326"/>
                  </a:cxn>
                  <a:cxn ang="0">
                    <a:pos x="28" y="318"/>
                  </a:cxn>
                  <a:cxn ang="0">
                    <a:pos x="30" y="308"/>
                  </a:cxn>
                  <a:cxn ang="0">
                    <a:pos x="36" y="299"/>
                  </a:cxn>
                  <a:cxn ang="0">
                    <a:pos x="38" y="287"/>
                  </a:cxn>
                  <a:cxn ang="0">
                    <a:pos x="42" y="278"/>
                  </a:cxn>
                  <a:cxn ang="0">
                    <a:pos x="45" y="267"/>
                  </a:cxn>
                  <a:cxn ang="0">
                    <a:pos x="49" y="257"/>
                  </a:cxn>
                  <a:cxn ang="0">
                    <a:pos x="53" y="248"/>
                  </a:cxn>
                  <a:cxn ang="0">
                    <a:pos x="57" y="238"/>
                  </a:cxn>
                  <a:cxn ang="0">
                    <a:pos x="61" y="229"/>
                  </a:cxn>
                  <a:cxn ang="0">
                    <a:pos x="64" y="219"/>
                  </a:cxn>
                  <a:cxn ang="0">
                    <a:pos x="66" y="210"/>
                  </a:cxn>
                  <a:cxn ang="0">
                    <a:pos x="70" y="202"/>
                  </a:cxn>
                  <a:cxn ang="0">
                    <a:pos x="74" y="194"/>
                  </a:cxn>
                  <a:cxn ang="0">
                    <a:pos x="76" y="187"/>
                  </a:cxn>
                  <a:cxn ang="0">
                    <a:pos x="78" y="181"/>
                  </a:cxn>
                  <a:cxn ang="0">
                    <a:pos x="81" y="175"/>
                  </a:cxn>
                  <a:cxn ang="0">
                    <a:pos x="85" y="170"/>
                  </a:cxn>
                  <a:cxn ang="0">
                    <a:pos x="89" y="166"/>
                  </a:cxn>
                  <a:cxn ang="0">
                    <a:pos x="89" y="160"/>
                  </a:cxn>
                  <a:cxn ang="0">
                    <a:pos x="91" y="154"/>
                  </a:cxn>
                  <a:cxn ang="0">
                    <a:pos x="95" y="149"/>
                  </a:cxn>
                  <a:cxn ang="0">
                    <a:pos x="99" y="145"/>
                  </a:cxn>
                  <a:cxn ang="0">
                    <a:pos x="100" y="137"/>
                  </a:cxn>
                  <a:cxn ang="0">
                    <a:pos x="104" y="132"/>
                  </a:cxn>
                  <a:cxn ang="0">
                    <a:pos x="108" y="124"/>
                  </a:cxn>
                  <a:cxn ang="0">
                    <a:pos x="112" y="118"/>
                  </a:cxn>
                  <a:cxn ang="0">
                    <a:pos x="116" y="111"/>
                  </a:cxn>
                  <a:cxn ang="0">
                    <a:pos x="119" y="105"/>
                  </a:cxn>
                  <a:cxn ang="0">
                    <a:pos x="123" y="99"/>
                  </a:cxn>
                  <a:cxn ang="0">
                    <a:pos x="129" y="92"/>
                  </a:cxn>
                  <a:cxn ang="0">
                    <a:pos x="133" y="84"/>
                  </a:cxn>
                  <a:cxn ang="0">
                    <a:pos x="137" y="78"/>
                  </a:cxn>
                  <a:cxn ang="0">
                    <a:pos x="140" y="71"/>
                  </a:cxn>
                  <a:cxn ang="0">
                    <a:pos x="146" y="65"/>
                  </a:cxn>
                  <a:cxn ang="0">
                    <a:pos x="150" y="57"/>
                  </a:cxn>
                  <a:cxn ang="0">
                    <a:pos x="154" y="52"/>
                  </a:cxn>
                  <a:cxn ang="0">
                    <a:pos x="157" y="46"/>
                  </a:cxn>
                  <a:cxn ang="0">
                    <a:pos x="161" y="40"/>
                  </a:cxn>
                  <a:cxn ang="0">
                    <a:pos x="169" y="29"/>
                  </a:cxn>
                  <a:cxn ang="0">
                    <a:pos x="176" y="19"/>
                  </a:cxn>
                  <a:cxn ang="0">
                    <a:pos x="180" y="10"/>
                  </a:cxn>
                  <a:cxn ang="0">
                    <a:pos x="184" y="6"/>
                  </a:cxn>
                  <a:cxn ang="0">
                    <a:pos x="186" y="0"/>
                  </a:cxn>
                  <a:cxn ang="0">
                    <a:pos x="188" y="0"/>
                  </a:cxn>
                  <a:cxn ang="0">
                    <a:pos x="944" y="506"/>
                  </a:cxn>
                  <a:cxn ang="0">
                    <a:pos x="961" y="620"/>
                  </a:cxn>
                  <a:cxn ang="0">
                    <a:pos x="872" y="683"/>
                  </a:cxn>
                  <a:cxn ang="0">
                    <a:pos x="872" y="683"/>
                  </a:cxn>
                </a:cxnLst>
                <a:rect l="0" t="0" r="r" b="b"/>
                <a:pathLst>
                  <a:path w="961" h="683">
                    <a:moveTo>
                      <a:pt x="872" y="683"/>
                    </a:moveTo>
                    <a:lnTo>
                      <a:pt x="0" y="400"/>
                    </a:lnTo>
                    <a:lnTo>
                      <a:pt x="0" y="396"/>
                    </a:lnTo>
                    <a:lnTo>
                      <a:pt x="4" y="390"/>
                    </a:lnTo>
                    <a:lnTo>
                      <a:pt x="4" y="386"/>
                    </a:lnTo>
                    <a:lnTo>
                      <a:pt x="5" y="381"/>
                    </a:lnTo>
                    <a:lnTo>
                      <a:pt x="7" y="375"/>
                    </a:lnTo>
                    <a:lnTo>
                      <a:pt x="11" y="369"/>
                    </a:lnTo>
                    <a:lnTo>
                      <a:pt x="13" y="360"/>
                    </a:lnTo>
                    <a:lnTo>
                      <a:pt x="15" y="352"/>
                    </a:lnTo>
                    <a:lnTo>
                      <a:pt x="19" y="343"/>
                    </a:lnTo>
                    <a:lnTo>
                      <a:pt x="21" y="335"/>
                    </a:lnTo>
                    <a:lnTo>
                      <a:pt x="24" y="326"/>
                    </a:lnTo>
                    <a:lnTo>
                      <a:pt x="28" y="318"/>
                    </a:lnTo>
                    <a:lnTo>
                      <a:pt x="30" y="308"/>
                    </a:lnTo>
                    <a:lnTo>
                      <a:pt x="36" y="299"/>
                    </a:lnTo>
                    <a:lnTo>
                      <a:pt x="38" y="287"/>
                    </a:lnTo>
                    <a:lnTo>
                      <a:pt x="42" y="278"/>
                    </a:lnTo>
                    <a:lnTo>
                      <a:pt x="45" y="267"/>
                    </a:lnTo>
                    <a:lnTo>
                      <a:pt x="49" y="257"/>
                    </a:lnTo>
                    <a:lnTo>
                      <a:pt x="53" y="248"/>
                    </a:lnTo>
                    <a:lnTo>
                      <a:pt x="57" y="238"/>
                    </a:lnTo>
                    <a:lnTo>
                      <a:pt x="61" y="229"/>
                    </a:lnTo>
                    <a:lnTo>
                      <a:pt x="64" y="219"/>
                    </a:lnTo>
                    <a:lnTo>
                      <a:pt x="66" y="210"/>
                    </a:lnTo>
                    <a:lnTo>
                      <a:pt x="70" y="202"/>
                    </a:lnTo>
                    <a:lnTo>
                      <a:pt x="74" y="194"/>
                    </a:lnTo>
                    <a:lnTo>
                      <a:pt x="76" y="187"/>
                    </a:lnTo>
                    <a:lnTo>
                      <a:pt x="78" y="181"/>
                    </a:lnTo>
                    <a:lnTo>
                      <a:pt x="81" y="175"/>
                    </a:lnTo>
                    <a:lnTo>
                      <a:pt x="85" y="170"/>
                    </a:lnTo>
                    <a:lnTo>
                      <a:pt x="89" y="166"/>
                    </a:lnTo>
                    <a:lnTo>
                      <a:pt x="89" y="160"/>
                    </a:lnTo>
                    <a:lnTo>
                      <a:pt x="91" y="154"/>
                    </a:lnTo>
                    <a:lnTo>
                      <a:pt x="95" y="149"/>
                    </a:lnTo>
                    <a:lnTo>
                      <a:pt x="99" y="145"/>
                    </a:lnTo>
                    <a:lnTo>
                      <a:pt x="100" y="137"/>
                    </a:lnTo>
                    <a:lnTo>
                      <a:pt x="104" y="132"/>
                    </a:lnTo>
                    <a:lnTo>
                      <a:pt x="108" y="124"/>
                    </a:lnTo>
                    <a:lnTo>
                      <a:pt x="112" y="118"/>
                    </a:lnTo>
                    <a:lnTo>
                      <a:pt x="116" y="111"/>
                    </a:lnTo>
                    <a:lnTo>
                      <a:pt x="119" y="105"/>
                    </a:lnTo>
                    <a:lnTo>
                      <a:pt x="123" y="99"/>
                    </a:lnTo>
                    <a:lnTo>
                      <a:pt x="129" y="92"/>
                    </a:lnTo>
                    <a:lnTo>
                      <a:pt x="133" y="84"/>
                    </a:lnTo>
                    <a:lnTo>
                      <a:pt x="137" y="78"/>
                    </a:lnTo>
                    <a:lnTo>
                      <a:pt x="140" y="71"/>
                    </a:lnTo>
                    <a:lnTo>
                      <a:pt x="146" y="65"/>
                    </a:lnTo>
                    <a:lnTo>
                      <a:pt x="150" y="57"/>
                    </a:lnTo>
                    <a:lnTo>
                      <a:pt x="154" y="52"/>
                    </a:lnTo>
                    <a:lnTo>
                      <a:pt x="157" y="46"/>
                    </a:lnTo>
                    <a:lnTo>
                      <a:pt x="161" y="40"/>
                    </a:lnTo>
                    <a:lnTo>
                      <a:pt x="169" y="29"/>
                    </a:lnTo>
                    <a:lnTo>
                      <a:pt x="176" y="19"/>
                    </a:lnTo>
                    <a:lnTo>
                      <a:pt x="180" y="10"/>
                    </a:lnTo>
                    <a:lnTo>
                      <a:pt x="184" y="6"/>
                    </a:lnTo>
                    <a:lnTo>
                      <a:pt x="186" y="0"/>
                    </a:lnTo>
                    <a:lnTo>
                      <a:pt x="188" y="0"/>
                    </a:lnTo>
                    <a:lnTo>
                      <a:pt x="944" y="506"/>
                    </a:lnTo>
                    <a:lnTo>
                      <a:pt x="961" y="620"/>
                    </a:lnTo>
                    <a:lnTo>
                      <a:pt x="872" y="683"/>
                    </a:lnTo>
                    <a:lnTo>
                      <a:pt x="872" y="68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28"/>
              <p:cNvSpPr>
                <a:spLocks/>
              </p:cNvSpPr>
              <p:nvPr/>
            </p:nvSpPr>
            <p:spPr bwMode="auto">
              <a:xfrm>
                <a:off x="2639" y="1888"/>
                <a:ext cx="477" cy="476"/>
              </a:xfrm>
              <a:custGeom>
                <a:avLst/>
                <a:gdLst/>
                <a:ahLst/>
                <a:cxnLst>
                  <a:cxn ang="0">
                    <a:pos x="523" y="949"/>
                  </a:cxn>
                  <a:cxn ang="0">
                    <a:pos x="584" y="938"/>
                  </a:cxn>
                  <a:cxn ang="0">
                    <a:pos x="639" y="922"/>
                  </a:cxn>
                  <a:cxn ang="0">
                    <a:pos x="692" y="898"/>
                  </a:cxn>
                  <a:cxn ang="0">
                    <a:pos x="741" y="869"/>
                  </a:cxn>
                  <a:cxn ang="0">
                    <a:pos x="787" y="833"/>
                  </a:cxn>
                  <a:cxn ang="0">
                    <a:pos x="829" y="793"/>
                  </a:cxn>
                  <a:cxn ang="0">
                    <a:pos x="863" y="749"/>
                  </a:cxn>
                  <a:cxn ang="0">
                    <a:pos x="895" y="700"/>
                  </a:cxn>
                  <a:cxn ang="0">
                    <a:pos x="920" y="647"/>
                  </a:cxn>
                  <a:cxn ang="0">
                    <a:pos x="937" y="592"/>
                  </a:cxn>
                  <a:cxn ang="0">
                    <a:pos x="948" y="534"/>
                  </a:cxn>
                  <a:cxn ang="0">
                    <a:pos x="954" y="476"/>
                  </a:cxn>
                  <a:cxn ang="0">
                    <a:pos x="948" y="413"/>
                  </a:cxn>
                  <a:cxn ang="0">
                    <a:pos x="937" y="356"/>
                  </a:cxn>
                  <a:cxn ang="0">
                    <a:pos x="920" y="301"/>
                  </a:cxn>
                  <a:cxn ang="0">
                    <a:pos x="895" y="247"/>
                  </a:cxn>
                  <a:cxn ang="0">
                    <a:pos x="863" y="200"/>
                  </a:cxn>
                  <a:cxn ang="0">
                    <a:pos x="829" y="154"/>
                  </a:cxn>
                  <a:cxn ang="0">
                    <a:pos x="787" y="114"/>
                  </a:cxn>
                  <a:cxn ang="0">
                    <a:pos x="741" y="80"/>
                  </a:cxn>
                  <a:cxn ang="0">
                    <a:pos x="692" y="50"/>
                  </a:cxn>
                  <a:cxn ang="0">
                    <a:pos x="639" y="27"/>
                  </a:cxn>
                  <a:cxn ang="0">
                    <a:pos x="584" y="10"/>
                  </a:cxn>
                  <a:cxn ang="0">
                    <a:pos x="523" y="2"/>
                  </a:cxn>
                  <a:cxn ang="0">
                    <a:pos x="464" y="0"/>
                  </a:cxn>
                  <a:cxn ang="0">
                    <a:pos x="403" y="4"/>
                  </a:cxn>
                  <a:cxn ang="0">
                    <a:pos x="344" y="15"/>
                  </a:cxn>
                  <a:cxn ang="0">
                    <a:pos x="291" y="36"/>
                  </a:cxn>
                  <a:cxn ang="0">
                    <a:pos x="238" y="61"/>
                  </a:cxn>
                  <a:cxn ang="0">
                    <a:pos x="190" y="93"/>
                  </a:cxn>
                  <a:cxn ang="0">
                    <a:pos x="147" y="129"/>
                  </a:cxn>
                  <a:cxn ang="0">
                    <a:pos x="109" y="171"/>
                  </a:cxn>
                  <a:cxn ang="0">
                    <a:pos x="74" y="217"/>
                  </a:cxn>
                  <a:cxn ang="0">
                    <a:pos x="46" y="268"/>
                  </a:cxn>
                  <a:cxn ang="0">
                    <a:pos x="25" y="321"/>
                  </a:cxn>
                  <a:cxn ang="0">
                    <a:pos x="10" y="379"/>
                  </a:cxn>
                  <a:cxn ang="0">
                    <a:pos x="0" y="438"/>
                  </a:cxn>
                  <a:cxn ang="0">
                    <a:pos x="0" y="498"/>
                  </a:cxn>
                  <a:cxn ang="0">
                    <a:pos x="6" y="557"/>
                  </a:cxn>
                  <a:cxn ang="0">
                    <a:pos x="21" y="614"/>
                  </a:cxn>
                  <a:cxn ang="0">
                    <a:pos x="40" y="670"/>
                  </a:cxn>
                  <a:cxn ang="0">
                    <a:pos x="69" y="721"/>
                  </a:cxn>
                  <a:cxn ang="0">
                    <a:pos x="101" y="767"/>
                  </a:cxn>
                  <a:cxn ang="0">
                    <a:pos x="139" y="812"/>
                  </a:cxn>
                  <a:cxn ang="0">
                    <a:pos x="181" y="848"/>
                  </a:cxn>
                  <a:cxn ang="0">
                    <a:pos x="228" y="881"/>
                  </a:cxn>
                  <a:cxn ang="0">
                    <a:pos x="280" y="909"/>
                  </a:cxn>
                  <a:cxn ang="0">
                    <a:pos x="333" y="930"/>
                  </a:cxn>
                  <a:cxn ang="0">
                    <a:pos x="390" y="943"/>
                  </a:cxn>
                  <a:cxn ang="0">
                    <a:pos x="451" y="951"/>
                  </a:cxn>
                </a:cxnLst>
                <a:rect l="0" t="0" r="r" b="b"/>
                <a:pathLst>
                  <a:path w="954" h="953">
                    <a:moveTo>
                      <a:pt x="475" y="953"/>
                    </a:moveTo>
                    <a:lnTo>
                      <a:pt x="489" y="951"/>
                    </a:lnTo>
                    <a:lnTo>
                      <a:pt x="500" y="951"/>
                    </a:lnTo>
                    <a:lnTo>
                      <a:pt x="511" y="951"/>
                    </a:lnTo>
                    <a:lnTo>
                      <a:pt x="523" y="949"/>
                    </a:lnTo>
                    <a:lnTo>
                      <a:pt x="536" y="947"/>
                    </a:lnTo>
                    <a:lnTo>
                      <a:pt x="548" y="945"/>
                    </a:lnTo>
                    <a:lnTo>
                      <a:pt x="559" y="943"/>
                    </a:lnTo>
                    <a:lnTo>
                      <a:pt x="572" y="941"/>
                    </a:lnTo>
                    <a:lnTo>
                      <a:pt x="584" y="938"/>
                    </a:lnTo>
                    <a:lnTo>
                      <a:pt x="593" y="936"/>
                    </a:lnTo>
                    <a:lnTo>
                      <a:pt x="605" y="932"/>
                    </a:lnTo>
                    <a:lnTo>
                      <a:pt x="616" y="930"/>
                    </a:lnTo>
                    <a:lnTo>
                      <a:pt x="627" y="924"/>
                    </a:lnTo>
                    <a:lnTo>
                      <a:pt x="639" y="922"/>
                    </a:lnTo>
                    <a:lnTo>
                      <a:pt x="650" y="917"/>
                    </a:lnTo>
                    <a:lnTo>
                      <a:pt x="662" y="915"/>
                    </a:lnTo>
                    <a:lnTo>
                      <a:pt x="671" y="909"/>
                    </a:lnTo>
                    <a:lnTo>
                      <a:pt x="682" y="903"/>
                    </a:lnTo>
                    <a:lnTo>
                      <a:pt x="692" y="898"/>
                    </a:lnTo>
                    <a:lnTo>
                      <a:pt x="703" y="892"/>
                    </a:lnTo>
                    <a:lnTo>
                      <a:pt x="713" y="886"/>
                    </a:lnTo>
                    <a:lnTo>
                      <a:pt x="722" y="881"/>
                    </a:lnTo>
                    <a:lnTo>
                      <a:pt x="732" y="875"/>
                    </a:lnTo>
                    <a:lnTo>
                      <a:pt x="741" y="869"/>
                    </a:lnTo>
                    <a:lnTo>
                      <a:pt x="751" y="862"/>
                    </a:lnTo>
                    <a:lnTo>
                      <a:pt x="760" y="854"/>
                    </a:lnTo>
                    <a:lnTo>
                      <a:pt x="770" y="848"/>
                    </a:lnTo>
                    <a:lnTo>
                      <a:pt x="779" y="841"/>
                    </a:lnTo>
                    <a:lnTo>
                      <a:pt x="787" y="833"/>
                    </a:lnTo>
                    <a:lnTo>
                      <a:pt x="796" y="827"/>
                    </a:lnTo>
                    <a:lnTo>
                      <a:pt x="804" y="820"/>
                    </a:lnTo>
                    <a:lnTo>
                      <a:pt x="814" y="812"/>
                    </a:lnTo>
                    <a:lnTo>
                      <a:pt x="821" y="803"/>
                    </a:lnTo>
                    <a:lnTo>
                      <a:pt x="829" y="793"/>
                    </a:lnTo>
                    <a:lnTo>
                      <a:pt x="836" y="786"/>
                    </a:lnTo>
                    <a:lnTo>
                      <a:pt x="844" y="776"/>
                    </a:lnTo>
                    <a:lnTo>
                      <a:pt x="850" y="767"/>
                    </a:lnTo>
                    <a:lnTo>
                      <a:pt x="857" y="759"/>
                    </a:lnTo>
                    <a:lnTo>
                      <a:pt x="863" y="749"/>
                    </a:lnTo>
                    <a:lnTo>
                      <a:pt x="871" y="740"/>
                    </a:lnTo>
                    <a:lnTo>
                      <a:pt x="876" y="730"/>
                    </a:lnTo>
                    <a:lnTo>
                      <a:pt x="882" y="721"/>
                    </a:lnTo>
                    <a:lnTo>
                      <a:pt x="888" y="711"/>
                    </a:lnTo>
                    <a:lnTo>
                      <a:pt x="895" y="700"/>
                    </a:lnTo>
                    <a:lnTo>
                      <a:pt x="899" y="690"/>
                    </a:lnTo>
                    <a:lnTo>
                      <a:pt x="905" y="681"/>
                    </a:lnTo>
                    <a:lnTo>
                      <a:pt x="910" y="670"/>
                    </a:lnTo>
                    <a:lnTo>
                      <a:pt x="916" y="660"/>
                    </a:lnTo>
                    <a:lnTo>
                      <a:pt x="920" y="647"/>
                    </a:lnTo>
                    <a:lnTo>
                      <a:pt x="924" y="637"/>
                    </a:lnTo>
                    <a:lnTo>
                      <a:pt x="928" y="626"/>
                    </a:lnTo>
                    <a:lnTo>
                      <a:pt x="931" y="614"/>
                    </a:lnTo>
                    <a:lnTo>
                      <a:pt x="933" y="603"/>
                    </a:lnTo>
                    <a:lnTo>
                      <a:pt x="937" y="592"/>
                    </a:lnTo>
                    <a:lnTo>
                      <a:pt x="941" y="582"/>
                    </a:lnTo>
                    <a:lnTo>
                      <a:pt x="943" y="571"/>
                    </a:lnTo>
                    <a:lnTo>
                      <a:pt x="945" y="557"/>
                    </a:lnTo>
                    <a:lnTo>
                      <a:pt x="947" y="548"/>
                    </a:lnTo>
                    <a:lnTo>
                      <a:pt x="948" y="534"/>
                    </a:lnTo>
                    <a:lnTo>
                      <a:pt x="950" y="523"/>
                    </a:lnTo>
                    <a:lnTo>
                      <a:pt x="952" y="510"/>
                    </a:lnTo>
                    <a:lnTo>
                      <a:pt x="952" y="498"/>
                    </a:lnTo>
                    <a:lnTo>
                      <a:pt x="952" y="487"/>
                    </a:lnTo>
                    <a:lnTo>
                      <a:pt x="954" y="476"/>
                    </a:lnTo>
                    <a:lnTo>
                      <a:pt x="952" y="462"/>
                    </a:lnTo>
                    <a:lnTo>
                      <a:pt x="952" y="449"/>
                    </a:lnTo>
                    <a:lnTo>
                      <a:pt x="952" y="438"/>
                    </a:lnTo>
                    <a:lnTo>
                      <a:pt x="950" y="426"/>
                    </a:lnTo>
                    <a:lnTo>
                      <a:pt x="948" y="413"/>
                    </a:lnTo>
                    <a:lnTo>
                      <a:pt x="947" y="401"/>
                    </a:lnTo>
                    <a:lnTo>
                      <a:pt x="945" y="390"/>
                    </a:lnTo>
                    <a:lnTo>
                      <a:pt x="943" y="379"/>
                    </a:lnTo>
                    <a:lnTo>
                      <a:pt x="941" y="365"/>
                    </a:lnTo>
                    <a:lnTo>
                      <a:pt x="937" y="356"/>
                    </a:lnTo>
                    <a:lnTo>
                      <a:pt x="933" y="342"/>
                    </a:lnTo>
                    <a:lnTo>
                      <a:pt x="931" y="333"/>
                    </a:lnTo>
                    <a:lnTo>
                      <a:pt x="928" y="321"/>
                    </a:lnTo>
                    <a:lnTo>
                      <a:pt x="924" y="310"/>
                    </a:lnTo>
                    <a:lnTo>
                      <a:pt x="920" y="301"/>
                    </a:lnTo>
                    <a:lnTo>
                      <a:pt x="916" y="289"/>
                    </a:lnTo>
                    <a:lnTo>
                      <a:pt x="910" y="278"/>
                    </a:lnTo>
                    <a:lnTo>
                      <a:pt x="905" y="268"/>
                    </a:lnTo>
                    <a:lnTo>
                      <a:pt x="899" y="257"/>
                    </a:lnTo>
                    <a:lnTo>
                      <a:pt x="895" y="247"/>
                    </a:lnTo>
                    <a:lnTo>
                      <a:pt x="888" y="236"/>
                    </a:lnTo>
                    <a:lnTo>
                      <a:pt x="882" y="226"/>
                    </a:lnTo>
                    <a:lnTo>
                      <a:pt x="876" y="217"/>
                    </a:lnTo>
                    <a:lnTo>
                      <a:pt x="871" y="209"/>
                    </a:lnTo>
                    <a:lnTo>
                      <a:pt x="863" y="200"/>
                    </a:lnTo>
                    <a:lnTo>
                      <a:pt x="857" y="188"/>
                    </a:lnTo>
                    <a:lnTo>
                      <a:pt x="850" y="179"/>
                    </a:lnTo>
                    <a:lnTo>
                      <a:pt x="844" y="171"/>
                    </a:lnTo>
                    <a:lnTo>
                      <a:pt x="836" y="162"/>
                    </a:lnTo>
                    <a:lnTo>
                      <a:pt x="829" y="154"/>
                    </a:lnTo>
                    <a:lnTo>
                      <a:pt x="821" y="147"/>
                    </a:lnTo>
                    <a:lnTo>
                      <a:pt x="814" y="139"/>
                    </a:lnTo>
                    <a:lnTo>
                      <a:pt x="804" y="129"/>
                    </a:lnTo>
                    <a:lnTo>
                      <a:pt x="796" y="122"/>
                    </a:lnTo>
                    <a:lnTo>
                      <a:pt x="787" y="114"/>
                    </a:lnTo>
                    <a:lnTo>
                      <a:pt x="779" y="107"/>
                    </a:lnTo>
                    <a:lnTo>
                      <a:pt x="770" y="99"/>
                    </a:lnTo>
                    <a:lnTo>
                      <a:pt x="760" y="93"/>
                    </a:lnTo>
                    <a:lnTo>
                      <a:pt x="751" y="86"/>
                    </a:lnTo>
                    <a:lnTo>
                      <a:pt x="741" y="80"/>
                    </a:lnTo>
                    <a:lnTo>
                      <a:pt x="732" y="74"/>
                    </a:lnTo>
                    <a:lnTo>
                      <a:pt x="722" y="67"/>
                    </a:lnTo>
                    <a:lnTo>
                      <a:pt x="713" y="61"/>
                    </a:lnTo>
                    <a:lnTo>
                      <a:pt x="703" y="55"/>
                    </a:lnTo>
                    <a:lnTo>
                      <a:pt x="692" y="50"/>
                    </a:lnTo>
                    <a:lnTo>
                      <a:pt x="682" y="46"/>
                    </a:lnTo>
                    <a:lnTo>
                      <a:pt x="671" y="40"/>
                    </a:lnTo>
                    <a:lnTo>
                      <a:pt x="662" y="36"/>
                    </a:lnTo>
                    <a:lnTo>
                      <a:pt x="650" y="31"/>
                    </a:lnTo>
                    <a:lnTo>
                      <a:pt x="639" y="27"/>
                    </a:lnTo>
                    <a:lnTo>
                      <a:pt x="627" y="23"/>
                    </a:lnTo>
                    <a:lnTo>
                      <a:pt x="616" y="21"/>
                    </a:lnTo>
                    <a:lnTo>
                      <a:pt x="605" y="15"/>
                    </a:lnTo>
                    <a:lnTo>
                      <a:pt x="593" y="13"/>
                    </a:lnTo>
                    <a:lnTo>
                      <a:pt x="584" y="10"/>
                    </a:lnTo>
                    <a:lnTo>
                      <a:pt x="572" y="8"/>
                    </a:lnTo>
                    <a:lnTo>
                      <a:pt x="559" y="6"/>
                    </a:lnTo>
                    <a:lnTo>
                      <a:pt x="548" y="4"/>
                    </a:lnTo>
                    <a:lnTo>
                      <a:pt x="536" y="2"/>
                    </a:lnTo>
                    <a:lnTo>
                      <a:pt x="523" y="2"/>
                    </a:lnTo>
                    <a:lnTo>
                      <a:pt x="511" y="0"/>
                    </a:lnTo>
                    <a:lnTo>
                      <a:pt x="500" y="0"/>
                    </a:lnTo>
                    <a:lnTo>
                      <a:pt x="489" y="0"/>
                    </a:lnTo>
                    <a:lnTo>
                      <a:pt x="475" y="0"/>
                    </a:lnTo>
                    <a:lnTo>
                      <a:pt x="464" y="0"/>
                    </a:lnTo>
                    <a:lnTo>
                      <a:pt x="451" y="0"/>
                    </a:lnTo>
                    <a:lnTo>
                      <a:pt x="437" y="0"/>
                    </a:lnTo>
                    <a:lnTo>
                      <a:pt x="426" y="2"/>
                    </a:lnTo>
                    <a:lnTo>
                      <a:pt x="413" y="2"/>
                    </a:lnTo>
                    <a:lnTo>
                      <a:pt x="403" y="4"/>
                    </a:lnTo>
                    <a:lnTo>
                      <a:pt x="390" y="6"/>
                    </a:lnTo>
                    <a:lnTo>
                      <a:pt x="380" y="8"/>
                    </a:lnTo>
                    <a:lnTo>
                      <a:pt x="367" y="10"/>
                    </a:lnTo>
                    <a:lnTo>
                      <a:pt x="356" y="13"/>
                    </a:lnTo>
                    <a:lnTo>
                      <a:pt x="344" y="15"/>
                    </a:lnTo>
                    <a:lnTo>
                      <a:pt x="333" y="21"/>
                    </a:lnTo>
                    <a:lnTo>
                      <a:pt x="321" y="23"/>
                    </a:lnTo>
                    <a:lnTo>
                      <a:pt x="312" y="27"/>
                    </a:lnTo>
                    <a:lnTo>
                      <a:pt x="301" y="31"/>
                    </a:lnTo>
                    <a:lnTo>
                      <a:pt x="291" y="36"/>
                    </a:lnTo>
                    <a:lnTo>
                      <a:pt x="280" y="40"/>
                    </a:lnTo>
                    <a:lnTo>
                      <a:pt x="268" y="46"/>
                    </a:lnTo>
                    <a:lnTo>
                      <a:pt x="259" y="50"/>
                    </a:lnTo>
                    <a:lnTo>
                      <a:pt x="249" y="55"/>
                    </a:lnTo>
                    <a:lnTo>
                      <a:pt x="238" y="61"/>
                    </a:lnTo>
                    <a:lnTo>
                      <a:pt x="228" y="67"/>
                    </a:lnTo>
                    <a:lnTo>
                      <a:pt x="219" y="74"/>
                    </a:lnTo>
                    <a:lnTo>
                      <a:pt x="209" y="80"/>
                    </a:lnTo>
                    <a:lnTo>
                      <a:pt x="200" y="86"/>
                    </a:lnTo>
                    <a:lnTo>
                      <a:pt x="190" y="93"/>
                    </a:lnTo>
                    <a:lnTo>
                      <a:pt x="181" y="99"/>
                    </a:lnTo>
                    <a:lnTo>
                      <a:pt x="173" y="107"/>
                    </a:lnTo>
                    <a:lnTo>
                      <a:pt x="164" y="114"/>
                    </a:lnTo>
                    <a:lnTo>
                      <a:pt x="156" y="122"/>
                    </a:lnTo>
                    <a:lnTo>
                      <a:pt x="147" y="129"/>
                    </a:lnTo>
                    <a:lnTo>
                      <a:pt x="139" y="139"/>
                    </a:lnTo>
                    <a:lnTo>
                      <a:pt x="131" y="147"/>
                    </a:lnTo>
                    <a:lnTo>
                      <a:pt x="124" y="154"/>
                    </a:lnTo>
                    <a:lnTo>
                      <a:pt x="114" y="162"/>
                    </a:lnTo>
                    <a:lnTo>
                      <a:pt x="109" y="171"/>
                    </a:lnTo>
                    <a:lnTo>
                      <a:pt x="101" y="179"/>
                    </a:lnTo>
                    <a:lnTo>
                      <a:pt x="93" y="188"/>
                    </a:lnTo>
                    <a:lnTo>
                      <a:pt x="88" y="200"/>
                    </a:lnTo>
                    <a:lnTo>
                      <a:pt x="82" y="209"/>
                    </a:lnTo>
                    <a:lnTo>
                      <a:pt x="74" y="217"/>
                    </a:lnTo>
                    <a:lnTo>
                      <a:pt x="69" y="226"/>
                    </a:lnTo>
                    <a:lnTo>
                      <a:pt x="61" y="236"/>
                    </a:lnTo>
                    <a:lnTo>
                      <a:pt x="57" y="247"/>
                    </a:lnTo>
                    <a:lnTo>
                      <a:pt x="52" y="257"/>
                    </a:lnTo>
                    <a:lnTo>
                      <a:pt x="46" y="268"/>
                    </a:lnTo>
                    <a:lnTo>
                      <a:pt x="40" y="278"/>
                    </a:lnTo>
                    <a:lnTo>
                      <a:pt x="38" y="289"/>
                    </a:lnTo>
                    <a:lnTo>
                      <a:pt x="33" y="301"/>
                    </a:lnTo>
                    <a:lnTo>
                      <a:pt x="29" y="310"/>
                    </a:lnTo>
                    <a:lnTo>
                      <a:pt x="25" y="321"/>
                    </a:lnTo>
                    <a:lnTo>
                      <a:pt x="21" y="333"/>
                    </a:lnTo>
                    <a:lnTo>
                      <a:pt x="17" y="342"/>
                    </a:lnTo>
                    <a:lnTo>
                      <a:pt x="14" y="356"/>
                    </a:lnTo>
                    <a:lnTo>
                      <a:pt x="12" y="365"/>
                    </a:lnTo>
                    <a:lnTo>
                      <a:pt x="10" y="379"/>
                    </a:lnTo>
                    <a:lnTo>
                      <a:pt x="6" y="390"/>
                    </a:lnTo>
                    <a:lnTo>
                      <a:pt x="6" y="401"/>
                    </a:lnTo>
                    <a:lnTo>
                      <a:pt x="4" y="413"/>
                    </a:lnTo>
                    <a:lnTo>
                      <a:pt x="4" y="426"/>
                    </a:lnTo>
                    <a:lnTo>
                      <a:pt x="0" y="438"/>
                    </a:lnTo>
                    <a:lnTo>
                      <a:pt x="0" y="449"/>
                    </a:lnTo>
                    <a:lnTo>
                      <a:pt x="0" y="462"/>
                    </a:lnTo>
                    <a:lnTo>
                      <a:pt x="0" y="476"/>
                    </a:lnTo>
                    <a:lnTo>
                      <a:pt x="0" y="487"/>
                    </a:lnTo>
                    <a:lnTo>
                      <a:pt x="0" y="498"/>
                    </a:lnTo>
                    <a:lnTo>
                      <a:pt x="0" y="510"/>
                    </a:lnTo>
                    <a:lnTo>
                      <a:pt x="4" y="523"/>
                    </a:lnTo>
                    <a:lnTo>
                      <a:pt x="4" y="534"/>
                    </a:lnTo>
                    <a:lnTo>
                      <a:pt x="6" y="548"/>
                    </a:lnTo>
                    <a:lnTo>
                      <a:pt x="6" y="557"/>
                    </a:lnTo>
                    <a:lnTo>
                      <a:pt x="10" y="571"/>
                    </a:lnTo>
                    <a:lnTo>
                      <a:pt x="12" y="582"/>
                    </a:lnTo>
                    <a:lnTo>
                      <a:pt x="14" y="592"/>
                    </a:lnTo>
                    <a:lnTo>
                      <a:pt x="17" y="603"/>
                    </a:lnTo>
                    <a:lnTo>
                      <a:pt x="21" y="614"/>
                    </a:lnTo>
                    <a:lnTo>
                      <a:pt x="25" y="626"/>
                    </a:lnTo>
                    <a:lnTo>
                      <a:pt x="29" y="637"/>
                    </a:lnTo>
                    <a:lnTo>
                      <a:pt x="33" y="647"/>
                    </a:lnTo>
                    <a:lnTo>
                      <a:pt x="38" y="660"/>
                    </a:lnTo>
                    <a:lnTo>
                      <a:pt x="40" y="670"/>
                    </a:lnTo>
                    <a:lnTo>
                      <a:pt x="46" y="681"/>
                    </a:lnTo>
                    <a:lnTo>
                      <a:pt x="52" y="690"/>
                    </a:lnTo>
                    <a:lnTo>
                      <a:pt x="57" y="700"/>
                    </a:lnTo>
                    <a:lnTo>
                      <a:pt x="61" y="711"/>
                    </a:lnTo>
                    <a:lnTo>
                      <a:pt x="69" y="721"/>
                    </a:lnTo>
                    <a:lnTo>
                      <a:pt x="74" y="730"/>
                    </a:lnTo>
                    <a:lnTo>
                      <a:pt x="82" y="740"/>
                    </a:lnTo>
                    <a:lnTo>
                      <a:pt x="88" y="749"/>
                    </a:lnTo>
                    <a:lnTo>
                      <a:pt x="93" y="759"/>
                    </a:lnTo>
                    <a:lnTo>
                      <a:pt x="101" y="767"/>
                    </a:lnTo>
                    <a:lnTo>
                      <a:pt x="109" y="776"/>
                    </a:lnTo>
                    <a:lnTo>
                      <a:pt x="114" y="786"/>
                    </a:lnTo>
                    <a:lnTo>
                      <a:pt x="124" y="793"/>
                    </a:lnTo>
                    <a:lnTo>
                      <a:pt x="131" y="803"/>
                    </a:lnTo>
                    <a:lnTo>
                      <a:pt x="139" y="812"/>
                    </a:lnTo>
                    <a:lnTo>
                      <a:pt x="147" y="820"/>
                    </a:lnTo>
                    <a:lnTo>
                      <a:pt x="156" y="827"/>
                    </a:lnTo>
                    <a:lnTo>
                      <a:pt x="164" y="833"/>
                    </a:lnTo>
                    <a:lnTo>
                      <a:pt x="173" y="841"/>
                    </a:lnTo>
                    <a:lnTo>
                      <a:pt x="181" y="848"/>
                    </a:lnTo>
                    <a:lnTo>
                      <a:pt x="190" y="854"/>
                    </a:lnTo>
                    <a:lnTo>
                      <a:pt x="200" y="862"/>
                    </a:lnTo>
                    <a:lnTo>
                      <a:pt x="209" y="869"/>
                    </a:lnTo>
                    <a:lnTo>
                      <a:pt x="219" y="875"/>
                    </a:lnTo>
                    <a:lnTo>
                      <a:pt x="228" y="881"/>
                    </a:lnTo>
                    <a:lnTo>
                      <a:pt x="238" y="886"/>
                    </a:lnTo>
                    <a:lnTo>
                      <a:pt x="249" y="892"/>
                    </a:lnTo>
                    <a:lnTo>
                      <a:pt x="259" y="898"/>
                    </a:lnTo>
                    <a:lnTo>
                      <a:pt x="268" y="903"/>
                    </a:lnTo>
                    <a:lnTo>
                      <a:pt x="280" y="909"/>
                    </a:lnTo>
                    <a:lnTo>
                      <a:pt x="291" y="915"/>
                    </a:lnTo>
                    <a:lnTo>
                      <a:pt x="301" y="917"/>
                    </a:lnTo>
                    <a:lnTo>
                      <a:pt x="312" y="922"/>
                    </a:lnTo>
                    <a:lnTo>
                      <a:pt x="321" y="924"/>
                    </a:lnTo>
                    <a:lnTo>
                      <a:pt x="333" y="930"/>
                    </a:lnTo>
                    <a:lnTo>
                      <a:pt x="344" y="932"/>
                    </a:lnTo>
                    <a:lnTo>
                      <a:pt x="356" y="936"/>
                    </a:lnTo>
                    <a:lnTo>
                      <a:pt x="367" y="938"/>
                    </a:lnTo>
                    <a:lnTo>
                      <a:pt x="380" y="941"/>
                    </a:lnTo>
                    <a:lnTo>
                      <a:pt x="390" y="943"/>
                    </a:lnTo>
                    <a:lnTo>
                      <a:pt x="403" y="945"/>
                    </a:lnTo>
                    <a:lnTo>
                      <a:pt x="413" y="947"/>
                    </a:lnTo>
                    <a:lnTo>
                      <a:pt x="426" y="949"/>
                    </a:lnTo>
                    <a:lnTo>
                      <a:pt x="437" y="951"/>
                    </a:lnTo>
                    <a:lnTo>
                      <a:pt x="451" y="951"/>
                    </a:lnTo>
                    <a:lnTo>
                      <a:pt x="464" y="951"/>
                    </a:lnTo>
                    <a:lnTo>
                      <a:pt x="475" y="953"/>
                    </a:lnTo>
                    <a:lnTo>
                      <a:pt x="475" y="953"/>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29"/>
              <p:cNvSpPr>
                <a:spLocks/>
              </p:cNvSpPr>
              <p:nvPr/>
            </p:nvSpPr>
            <p:spPr bwMode="auto">
              <a:xfrm>
                <a:off x="2692" y="1939"/>
                <a:ext cx="368" cy="369"/>
              </a:xfrm>
              <a:custGeom>
                <a:avLst/>
                <a:gdLst/>
                <a:ahLst/>
                <a:cxnLst>
                  <a:cxn ang="0">
                    <a:pos x="404" y="734"/>
                  </a:cxn>
                  <a:cxn ang="0">
                    <a:pos x="448" y="726"/>
                  </a:cxn>
                  <a:cxn ang="0">
                    <a:pos x="492" y="713"/>
                  </a:cxn>
                  <a:cxn ang="0">
                    <a:pos x="532" y="696"/>
                  </a:cxn>
                  <a:cxn ang="0">
                    <a:pos x="572" y="673"/>
                  </a:cxn>
                  <a:cxn ang="0">
                    <a:pos x="606" y="646"/>
                  </a:cxn>
                  <a:cxn ang="0">
                    <a:pos x="636" y="616"/>
                  </a:cxn>
                  <a:cxn ang="0">
                    <a:pos x="665" y="580"/>
                  </a:cxn>
                  <a:cxn ang="0">
                    <a:pos x="689" y="544"/>
                  </a:cxn>
                  <a:cxn ang="0">
                    <a:pos x="707" y="504"/>
                  </a:cxn>
                  <a:cxn ang="0">
                    <a:pos x="722" y="460"/>
                  </a:cxn>
                  <a:cxn ang="0">
                    <a:pos x="729" y="414"/>
                  </a:cxn>
                  <a:cxn ang="0">
                    <a:pos x="735" y="371"/>
                  </a:cxn>
                  <a:cxn ang="0">
                    <a:pos x="729" y="321"/>
                  </a:cxn>
                  <a:cxn ang="0">
                    <a:pos x="722" y="276"/>
                  </a:cxn>
                  <a:cxn ang="0">
                    <a:pos x="707" y="232"/>
                  </a:cxn>
                  <a:cxn ang="0">
                    <a:pos x="689" y="192"/>
                  </a:cxn>
                  <a:cxn ang="0">
                    <a:pos x="665" y="154"/>
                  </a:cxn>
                  <a:cxn ang="0">
                    <a:pos x="636" y="120"/>
                  </a:cxn>
                  <a:cxn ang="0">
                    <a:pos x="606" y="87"/>
                  </a:cxn>
                  <a:cxn ang="0">
                    <a:pos x="572" y="61"/>
                  </a:cxn>
                  <a:cxn ang="0">
                    <a:pos x="532" y="38"/>
                  </a:cxn>
                  <a:cxn ang="0">
                    <a:pos x="492" y="21"/>
                  </a:cxn>
                  <a:cxn ang="0">
                    <a:pos x="448" y="7"/>
                  </a:cxn>
                  <a:cxn ang="0">
                    <a:pos x="404" y="0"/>
                  </a:cxn>
                  <a:cxn ang="0">
                    <a:pos x="357" y="0"/>
                  </a:cxn>
                  <a:cxn ang="0">
                    <a:pos x="309" y="4"/>
                  </a:cxn>
                  <a:cxn ang="0">
                    <a:pos x="266" y="11"/>
                  </a:cxn>
                  <a:cxn ang="0">
                    <a:pos x="222" y="28"/>
                  </a:cxn>
                  <a:cxn ang="0">
                    <a:pos x="182" y="45"/>
                  </a:cxn>
                  <a:cxn ang="0">
                    <a:pos x="146" y="70"/>
                  </a:cxn>
                  <a:cxn ang="0">
                    <a:pos x="112" y="101"/>
                  </a:cxn>
                  <a:cxn ang="0">
                    <a:pos x="81" y="131"/>
                  </a:cxn>
                  <a:cxn ang="0">
                    <a:pos x="55" y="167"/>
                  </a:cxn>
                  <a:cxn ang="0">
                    <a:pos x="34" y="207"/>
                  </a:cxn>
                  <a:cxn ang="0">
                    <a:pos x="17" y="249"/>
                  </a:cxn>
                  <a:cxn ang="0">
                    <a:pos x="5" y="295"/>
                  </a:cxn>
                  <a:cxn ang="0">
                    <a:pos x="0" y="340"/>
                  </a:cxn>
                  <a:cxn ang="0">
                    <a:pos x="0" y="388"/>
                  </a:cxn>
                  <a:cxn ang="0">
                    <a:pos x="4" y="433"/>
                  </a:cxn>
                  <a:cxn ang="0">
                    <a:pos x="15" y="477"/>
                  </a:cxn>
                  <a:cxn ang="0">
                    <a:pos x="30" y="519"/>
                  </a:cxn>
                  <a:cxn ang="0">
                    <a:pos x="51" y="559"/>
                  </a:cxn>
                  <a:cxn ang="0">
                    <a:pos x="74" y="595"/>
                  </a:cxn>
                  <a:cxn ang="0">
                    <a:pos x="106" y="629"/>
                  </a:cxn>
                  <a:cxn ang="0">
                    <a:pos x="138" y="658"/>
                  </a:cxn>
                  <a:cxn ang="0">
                    <a:pos x="175" y="683"/>
                  </a:cxn>
                  <a:cxn ang="0">
                    <a:pos x="213" y="703"/>
                  </a:cxn>
                  <a:cxn ang="0">
                    <a:pos x="256" y="721"/>
                  </a:cxn>
                  <a:cxn ang="0">
                    <a:pos x="300" y="730"/>
                  </a:cxn>
                  <a:cxn ang="0">
                    <a:pos x="347" y="736"/>
                  </a:cxn>
                </a:cxnLst>
                <a:rect l="0" t="0" r="r" b="b"/>
                <a:pathLst>
                  <a:path w="735" h="738">
                    <a:moveTo>
                      <a:pt x="366" y="738"/>
                    </a:moveTo>
                    <a:lnTo>
                      <a:pt x="376" y="736"/>
                    </a:lnTo>
                    <a:lnTo>
                      <a:pt x="385" y="736"/>
                    </a:lnTo>
                    <a:lnTo>
                      <a:pt x="393" y="736"/>
                    </a:lnTo>
                    <a:lnTo>
                      <a:pt x="404" y="734"/>
                    </a:lnTo>
                    <a:lnTo>
                      <a:pt x="412" y="732"/>
                    </a:lnTo>
                    <a:lnTo>
                      <a:pt x="422" y="730"/>
                    </a:lnTo>
                    <a:lnTo>
                      <a:pt x="431" y="730"/>
                    </a:lnTo>
                    <a:lnTo>
                      <a:pt x="441" y="728"/>
                    </a:lnTo>
                    <a:lnTo>
                      <a:pt x="448" y="726"/>
                    </a:lnTo>
                    <a:lnTo>
                      <a:pt x="458" y="724"/>
                    </a:lnTo>
                    <a:lnTo>
                      <a:pt x="465" y="722"/>
                    </a:lnTo>
                    <a:lnTo>
                      <a:pt x="475" y="721"/>
                    </a:lnTo>
                    <a:lnTo>
                      <a:pt x="482" y="717"/>
                    </a:lnTo>
                    <a:lnTo>
                      <a:pt x="492" y="713"/>
                    </a:lnTo>
                    <a:lnTo>
                      <a:pt x="499" y="711"/>
                    </a:lnTo>
                    <a:lnTo>
                      <a:pt x="509" y="709"/>
                    </a:lnTo>
                    <a:lnTo>
                      <a:pt x="517" y="703"/>
                    </a:lnTo>
                    <a:lnTo>
                      <a:pt x="524" y="700"/>
                    </a:lnTo>
                    <a:lnTo>
                      <a:pt x="532" y="696"/>
                    </a:lnTo>
                    <a:lnTo>
                      <a:pt x="541" y="692"/>
                    </a:lnTo>
                    <a:lnTo>
                      <a:pt x="547" y="686"/>
                    </a:lnTo>
                    <a:lnTo>
                      <a:pt x="556" y="683"/>
                    </a:lnTo>
                    <a:lnTo>
                      <a:pt x="562" y="679"/>
                    </a:lnTo>
                    <a:lnTo>
                      <a:pt x="572" y="673"/>
                    </a:lnTo>
                    <a:lnTo>
                      <a:pt x="577" y="667"/>
                    </a:lnTo>
                    <a:lnTo>
                      <a:pt x="585" y="664"/>
                    </a:lnTo>
                    <a:lnTo>
                      <a:pt x="593" y="658"/>
                    </a:lnTo>
                    <a:lnTo>
                      <a:pt x="600" y="652"/>
                    </a:lnTo>
                    <a:lnTo>
                      <a:pt x="606" y="646"/>
                    </a:lnTo>
                    <a:lnTo>
                      <a:pt x="612" y="641"/>
                    </a:lnTo>
                    <a:lnTo>
                      <a:pt x="619" y="635"/>
                    </a:lnTo>
                    <a:lnTo>
                      <a:pt x="627" y="629"/>
                    </a:lnTo>
                    <a:lnTo>
                      <a:pt x="632" y="622"/>
                    </a:lnTo>
                    <a:lnTo>
                      <a:pt x="636" y="616"/>
                    </a:lnTo>
                    <a:lnTo>
                      <a:pt x="642" y="608"/>
                    </a:lnTo>
                    <a:lnTo>
                      <a:pt x="650" y="603"/>
                    </a:lnTo>
                    <a:lnTo>
                      <a:pt x="655" y="595"/>
                    </a:lnTo>
                    <a:lnTo>
                      <a:pt x="659" y="587"/>
                    </a:lnTo>
                    <a:lnTo>
                      <a:pt x="665" y="580"/>
                    </a:lnTo>
                    <a:lnTo>
                      <a:pt x="670" y="574"/>
                    </a:lnTo>
                    <a:lnTo>
                      <a:pt x="674" y="565"/>
                    </a:lnTo>
                    <a:lnTo>
                      <a:pt x="680" y="559"/>
                    </a:lnTo>
                    <a:lnTo>
                      <a:pt x="684" y="549"/>
                    </a:lnTo>
                    <a:lnTo>
                      <a:pt x="689" y="544"/>
                    </a:lnTo>
                    <a:lnTo>
                      <a:pt x="693" y="534"/>
                    </a:lnTo>
                    <a:lnTo>
                      <a:pt x="697" y="527"/>
                    </a:lnTo>
                    <a:lnTo>
                      <a:pt x="701" y="519"/>
                    </a:lnTo>
                    <a:lnTo>
                      <a:pt x="705" y="511"/>
                    </a:lnTo>
                    <a:lnTo>
                      <a:pt x="707" y="504"/>
                    </a:lnTo>
                    <a:lnTo>
                      <a:pt x="710" y="494"/>
                    </a:lnTo>
                    <a:lnTo>
                      <a:pt x="714" y="487"/>
                    </a:lnTo>
                    <a:lnTo>
                      <a:pt x="718" y="477"/>
                    </a:lnTo>
                    <a:lnTo>
                      <a:pt x="720" y="470"/>
                    </a:lnTo>
                    <a:lnTo>
                      <a:pt x="722" y="460"/>
                    </a:lnTo>
                    <a:lnTo>
                      <a:pt x="724" y="452"/>
                    </a:lnTo>
                    <a:lnTo>
                      <a:pt x="726" y="443"/>
                    </a:lnTo>
                    <a:lnTo>
                      <a:pt x="727" y="433"/>
                    </a:lnTo>
                    <a:lnTo>
                      <a:pt x="727" y="424"/>
                    </a:lnTo>
                    <a:lnTo>
                      <a:pt x="729" y="414"/>
                    </a:lnTo>
                    <a:lnTo>
                      <a:pt x="731" y="407"/>
                    </a:lnTo>
                    <a:lnTo>
                      <a:pt x="733" y="395"/>
                    </a:lnTo>
                    <a:lnTo>
                      <a:pt x="733" y="388"/>
                    </a:lnTo>
                    <a:lnTo>
                      <a:pt x="733" y="378"/>
                    </a:lnTo>
                    <a:lnTo>
                      <a:pt x="735" y="371"/>
                    </a:lnTo>
                    <a:lnTo>
                      <a:pt x="733" y="361"/>
                    </a:lnTo>
                    <a:lnTo>
                      <a:pt x="733" y="350"/>
                    </a:lnTo>
                    <a:lnTo>
                      <a:pt x="733" y="340"/>
                    </a:lnTo>
                    <a:lnTo>
                      <a:pt x="731" y="331"/>
                    </a:lnTo>
                    <a:lnTo>
                      <a:pt x="729" y="321"/>
                    </a:lnTo>
                    <a:lnTo>
                      <a:pt x="727" y="312"/>
                    </a:lnTo>
                    <a:lnTo>
                      <a:pt x="727" y="302"/>
                    </a:lnTo>
                    <a:lnTo>
                      <a:pt x="726" y="295"/>
                    </a:lnTo>
                    <a:lnTo>
                      <a:pt x="724" y="285"/>
                    </a:lnTo>
                    <a:lnTo>
                      <a:pt x="722" y="276"/>
                    </a:lnTo>
                    <a:lnTo>
                      <a:pt x="720" y="268"/>
                    </a:lnTo>
                    <a:lnTo>
                      <a:pt x="718" y="258"/>
                    </a:lnTo>
                    <a:lnTo>
                      <a:pt x="714" y="249"/>
                    </a:lnTo>
                    <a:lnTo>
                      <a:pt x="710" y="241"/>
                    </a:lnTo>
                    <a:lnTo>
                      <a:pt x="707" y="232"/>
                    </a:lnTo>
                    <a:lnTo>
                      <a:pt x="705" y="224"/>
                    </a:lnTo>
                    <a:lnTo>
                      <a:pt x="701" y="215"/>
                    </a:lnTo>
                    <a:lnTo>
                      <a:pt x="697" y="207"/>
                    </a:lnTo>
                    <a:lnTo>
                      <a:pt x="693" y="199"/>
                    </a:lnTo>
                    <a:lnTo>
                      <a:pt x="689" y="192"/>
                    </a:lnTo>
                    <a:lnTo>
                      <a:pt x="684" y="182"/>
                    </a:lnTo>
                    <a:lnTo>
                      <a:pt x="680" y="177"/>
                    </a:lnTo>
                    <a:lnTo>
                      <a:pt x="674" y="167"/>
                    </a:lnTo>
                    <a:lnTo>
                      <a:pt x="670" y="161"/>
                    </a:lnTo>
                    <a:lnTo>
                      <a:pt x="665" y="154"/>
                    </a:lnTo>
                    <a:lnTo>
                      <a:pt x="659" y="146"/>
                    </a:lnTo>
                    <a:lnTo>
                      <a:pt x="655" y="139"/>
                    </a:lnTo>
                    <a:lnTo>
                      <a:pt x="650" y="131"/>
                    </a:lnTo>
                    <a:lnTo>
                      <a:pt x="642" y="125"/>
                    </a:lnTo>
                    <a:lnTo>
                      <a:pt x="636" y="120"/>
                    </a:lnTo>
                    <a:lnTo>
                      <a:pt x="632" y="112"/>
                    </a:lnTo>
                    <a:lnTo>
                      <a:pt x="627" y="106"/>
                    </a:lnTo>
                    <a:lnTo>
                      <a:pt x="619" y="101"/>
                    </a:lnTo>
                    <a:lnTo>
                      <a:pt x="612" y="93"/>
                    </a:lnTo>
                    <a:lnTo>
                      <a:pt x="606" y="87"/>
                    </a:lnTo>
                    <a:lnTo>
                      <a:pt x="600" y="82"/>
                    </a:lnTo>
                    <a:lnTo>
                      <a:pt x="593" y="76"/>
                    </a:lnTo>
                    <a:lnTo>
                      <a:pt x="585" y="70"/>
                    </a:lnTo>
                    <a:lnTo>
                      <a:pt x="577" y="66"/>
                    </a:lnTo>
                    <a:lnTo>
                      <a:pt x="572" y="61"/>
                    </a:lnTo>
                    <a:lnTo>
                      <a:pt x="562" y="55"/>
                    </a:lnTo>
                    <a:lnTo>
                      <a:pt x="556" y="51"/>
                    </a:lnTo>
                    <a:lnTo>
                      <a:pt x="547" y="45"/>
                    </a:lnTo>
                    <a:lnTo>
                      <a:pt x="541" y="44"/>
                    </a:lnTo>
                    <a:lnTo>
                      <a:pt x="532" y="38"/>
                    </a:lnTo>
                    <a:lnTo>
                      <a:pt x="524" y="34"/>
                    </a:lnTo>
                    <a:lnTo>
                      <a:pt x="517" y="30"/>
                    </a:lnTo>
                    <a:lnTo>
                      <a:pt x="509" y="28"/>
                    </a:lnTo>
                    <a:lnTo>
                      <a:pt x="499" y="23"/>
                    </a:lnTo>
                    <a:lnTo>
                      <a:pt x="492" y="21"/>
                    </a:lnTo>
                    <a:lnTo>
                      <a:pt x="482" y="17"/>
                    </a:lnTo>
                    <a:lnTo>
                      <a:pt x="475" y="15"/>
                    </a:lnTo>
                    <a:lnTo>
                      <a:pt x="465" y="11"/>
                    </a:lnTo>
                    <a:lnTo>
                      <a:pt x="458" y="9"/>
                    </a:lnTo>
                    <a:lnTo>
                      <a:pt x="448" y="7"/>
                    </a:lnTo>
                    <a:lnTo>
                      <a:pt x="441" y="6"/>
                    </a:lnTo>
                    <a:lnTo>
                      <a:pt x="431" y="4"/>
                    </a:lnTo>
                    <a:lnTo>
                      <a:pt x="422" y="4"/>
                    </a:lnTo>
                    <a:lnTo>
                      <a:pt x="412" y="0"/>
                    </a:lnTo>
                    <a:lnTo>
                      <a:pt x="404" y="0"/>
                    </a:lnTo>
                    <a:lnTo>
                      <a:pt x="393" y="0"/>
                    </a:lnTo>
                    <a:lnTo>
                      <a:pt x="385" y="0"/>
                    </a:lnTo>
                    <a:lnTo>
                      <a:pt x="376" y="0"/>
                    </a:lnTo>
                    <a:lnTo>
                      <a:pt x="366" y="0"/>
                    </a:lnTo>
                    <a:lnTo>
                      <a:pt x="357" y="0"/>
                    </a:lnTo>
                    <a:lnTo>
                      <a:pt x="347" y="0"/>
                    </a:lnTo>
                    <a:lnTo>
                      <a:pt x="338" y="0"/>
                    </a:lnTo>
                    <a:lnTo>
                      <a:pt x="328" y="0"/>
                    </a:lnTo>
                    <a:lnTo>
                      <a:pt x="319" y="0"/>
                    </a:lnTo>
                    <a:lnTo>
                      <a:pt x="309" y="4"/>
                    </a:lnTo>
                    <a:lnTo>
                      <a:pt x="300" y="4"/>
                    </a:lnTo>
                    <a:lnTo>
                      <a:pt x="292" y="6"/>
                    </a:lnTo>
                    <a:lnTo>
                      <a:pt x="283" y="7"/>
                    </a:lnTo>
                    <a:lnTo>
                      <a:pt x="273" y="9"/>
                    </a:lnTo>
                    <a:lnTo>
                      <a:pt x="266" y="11"/>
                    </a:lnTo>
                    <a:lnTo>
                      <a:pt x="256" y="15"/>
                    </a:lnTo>
                    <a:lnTo>
                      <a:pt x="247" y="17"/>
                    </a:lnTo>
                    <a:lnTo>
                      <a:pt x="239" y="21"/>
                    </a:lnTo>
                    <a:lnTo>
                      <a:pt x="230" y="23"/>
                    </a:lnTo>
                    <a:lnTo>
                      <a:pt x="222" y="28"/>
                    </a:lnTo>
                    <a:lnTo>
                      <a:pt x="213" y="30"/>
                    </a:lnTo>
                    <a:lnTo>
                      <a:pt x="205" y="34"/>
                    </a:lnTo>
                    <a:lnTo>
                      <a:pt x="197" y="38"/>
                    </a:lnTo>
                    <a:lnTo>
                      <a:pt x="190" y="44"/>
                    </a:lnTo>
                    <a:lnTo>
                      <a:pt x="182" y="45"/>
                    </a:lnTo>
                    <a:lnTo>
                      <a:pt x="175" y="51"/>
                    </a:lnTo>
                    <a:lnTo>
                      <a:pt x="167" y="55"/>
                    </a:lnTo>
                    <a:lnTo>
                      <a:pt x="161" y="61"/>
                    </a:lnTo>
                    <a:lnTo>
                      <a:pt x="154" y="66"/>
                    </a:lnTo>
                    <a:lnTo>
                      <a:pt x="146" y="70"/>
                    </a:lnTo>
                    <a:lnTo>
                      <a:pt x="138" y="76"/>
                    </a:lnTo>
                    <a:lnTo>
                      <a:pt x="131" y="82"/>
                    </a:lnTo>
                    <a:lnTo>
                      <a:pt x="125" y="87"/>
                    </a:lnTo>
                    <a:lnTo>
                      <a:pt x="118" y="93"/>
                    </a:lnTo>
                    <a:lnTo>
                      <a:pt x="112" y="101"/>
                    </a:lnTo>
                    <a:lnTo>
                      <a:pt x="106" y="106"/>
                    </a:lnTo>
                    <a:lnTo>
                      <a:pt x="100" y="112"/>
                    </a:lnTo>
                    <a:lnTo>
                      <a:pt x="93" y="120"/>
                    </a:lnTo>
                    <a:lnTo>
                      <a:pt x="87" y="125"/>
                    </a:lnTo>
                    <a:lnTo>
                      <a:pt x="81" y="131"/>
                    </a:lnTo>
                    <a:lnTo>
                      <a:pt x="74" y="139"/>
                    </a:lnTo>
                    <a:lnTo>
                      <a:pt x="70" y="146"/>
                    </a:lnTo>
                    <a:lnTo>
                      <a:pt x="64" y="154"/>
                    </a:lnTo>
                    <a:lnTo>
                      <a:pt x="61" y="161"/>
                    </a:lnTo>
                    <a:lnTo>
                      <a:pt x="55" y="167"/>
                    </a:lnTo>
                    <a:lnTo>
                      <a:pt x="51" y="177"/>
                    </a:lnTo>
                    <a:lnTo>
                      <a:pt x="45" y="182"/>
                    </a:lnTo>
                    <a:lnTo>
                      <a:pt x="42" y="192"/>
                    </a:lnTo>
                    <a:lnTo>
                      <a:pt x="38" y="199"/>
                    </a:lnTo>
                    <a:lnTo>
                      <a:pt x="34" y="207"/>
                    </a:lnTo>
                    <a:lnTo>
                      <a:pt x="30" y="215"/>
                    </a:lnTo>
                    <a:lnTo>
                      <a:pt x="26" y="224"/>
                    </a:lnTo>
                    <a:lnTo>
                      <a:pt x="23" y="232"/>
                    </a:lnTo>
                    <a:lnTo>
                      <a:pt x="21" y="241"/>
                    </a:lnTo>
                    <a:lnTo>
                      <a:pt x="17" y="249"/>
                    </a:lnTo>
                    <a:lnTo>
                      <a:pt x="15" y="258"/>
                    </a:lnTo>
                    <a:lnTo>
                      <a:pt x="11" y="268"/>
                    </a:lnTo>
                    <a:lnTo>
                      <a:pt x="9" y="276"/>
                    </a:lnTo>
                    <a:lnTo>
                      <a:pt x="7" y="285"/>
                    </a:lnTo>
                    <a:lnTo>
                      <a:pt x="5" y="295"/>
                    </a:lnTo>
                    <a:lnTo>
                      <a:pt x="4" y="302"/>
                    </a:lnTo>
                    <a:lnTo>
                      <a:pt x="2" y="312"/>
                    </a:lnTo>
                    <a:lnTo>
                      <a:pt x="0" y="321"/>
                    </a:lnTo>
                    <a:lnTo>
                      <a:pt x="0" y="331"/>
                    </a:lnTo>
                    <a:lnTo>
                      <a:pt x="0" y="340"/>
                    </a:lnTo>
                    <a:lnTo>
                      <a:pt x="0" y="350"/>
                    </a:lnTo>
                    <a:lnTo>
                      <a:pt x="0" y="361"/>
                    </a:lnTo>
                    <a:lnTo>
                      <a:pt x="0" y="371"/>
                    </a:lnTo>
                    <a:lnTo>
                      <a:pt x="0" y="378"/>
                    </a:lnTo>
                    <a:lnTo>
                      <a:pt x="0" y="388"/>
                    </a:lnTo>
                    <a:lnTo>
                      <a:pt x="0" y="395"/>
                    </a:lnTo>
                    <a:lnTo>
                      <a:pt x="0" y="407"/>
                    </a:lnTo>
                    <a:lnTo>
                      <a:pt x="0" y="414"/>
                    </a:lnTo>
                    <a:lnTo>
                      <a:pt x="2" y="424"/>
                    </a:lnTo>
                    <a:lnTo>
                      <a:pt x="4" y="433"/>
                    </a:lnTo>
                    <a:lnTo>
                      <a:pt x="5" y="443"/>
                    </a:lnTo>
                    <a:lnTo>
                      <a:pt x="7" y="452"/>
                    </a:lnTo>
                    <a:lnTo>
                      <a:pt x="9" y="460"/>
                    </a:lnTo>
                    <a:lnTo>
                      <a:pt x="11" y="470"/>
                    </a:lnTo>
                    <a:lnTo>
                      <a:pt x="15" y="477"/>
                    </a:lnTo>
                    <a:lnTo>
                      <a:pt x="17" y="487"/>
                    </a:lnTo>
                    <a:lnTo>
                      <a:pt x="21" y="494"/>
                    </a:lnTo>
                    <a:lnTo>
                      <a:pt x="23" y="504"/>
                    </a:lnTo>
                    <a:lnTo>
                      <a:pt x="26" y="511"/>
                    </a:lnTo>
                    <a:lnTo>
                      <a:pt x="30" y="519"/>
                    </a:lnTo>
                    <a:lnTo>
                      <a:pt x="34" y="527"/>
                    </a:lnTo>
                    <a:lnTo>
                      <a:pt x="38" y="534"/>
                    </a:lnTo>
                    <a:lnTo>
                      <a:pt x="42" y="544"/>
                    </a:lnTo>
                    <a:lnTo>
                      <a:pt x="45" y="549"/>
                    </a:lnTo>
                    <a:lnTo>
                      <a:pt x="51" y="559"/>
                    </a:lnTo>
                    <a:lnTo>
                      <a:pt x="55" y="565"/>
                    </a:lnTo>
                    <a:lnTo>
                      <a:pt x="61" y="574"/>
                    </a:lnTo>
                    <a:lnTo>
                      <a:pt x="64" y="580"/>
                    </a:lnTo>
                    <a:lnTo>
                      <a:pt x="70" y="587"/>
                    </a:lnTo>
                    <a:lnTo>
                      <a:pt x="74" y="595"/>
                    </a:lnTo>
                    <a:lnTo>
                      <a:pt x="81" y="603"/>
                    </a:lnTo>
                    <a:lnTo>
                      <a:pt x="87" y="608"/>
                    </a:lnTo>
                    <a:lnTo>
                      <a:pt x="93" y="616"/>
                    </a:lnTo>
                    <a:lnTo>
                      <a:pt x="100" y="622"/>
                    </a:lnTo>
                    <a:lnTo>
                      <a:pt x="106" y="629"/>
                    </a:lnTo>
                    <a:lnTo>
                      <a:pt x="112" y="635"/>
                    </a:lnTo>
                    <a:lnTo>
                      <a:pt x="118" y="641"/>
                    </a:lnTo>
                    <a:lnTo>
                      <a:pt x="125" y="646"/>
                    </a:lnTo>
                    <a:lnTo>
                      <a:pt x="131" y="652"/>
                    </a:lnTo>
                    <a:lnTo>
                      <a:pt x="138" y="658"/>
                    </a:lnTo>
                    <a:lnTo>
                      <a:pt x="146" y="664"/>
                    </a:lnTo>
                    <a:lnTo>
                      <a:pt x="154" y="667"/>
                    </a:lnTo>
                    <a:lnTo>
                      <a:pt x="161" y="673"/>
                    </a:lnTo>
                    <a:lnTo>
                      <a:pt x="167" y="679"/>
                    </a:lnTo>
                    <a:lnTo>
                      <a:pt x="175" y="683"/>
                    </a:lnTo>
                    <a:lnTo>
                      <a:pt x="182" y="686"/>
                    </a:lnTo>
                    <a:lnTo>
                      <a:pt x="190" y="692"/>
                    </a:lnTo>
                    <a:lnTo>
                      <a:pt x="197" y="696"/>
                    </a:lnTo>
                    <a:lnTo>
                      <a:pt x="205" y="700"/>
                    </a:lnTo>
                    <a:lnTo>
                      <a:pt x="213" y="703"/>
                    </a:lnTo>
                    <a:lnTo>
                      <a:pt x="222" y="709"/>
                    </a:lnTo>
                    <a:lnTo>
                      <a:pt x="230" y="711"/>
                    </a:lnTo>
                    <a:lnTo>
                      <a:pt x="239" y="713"/>
                    </a:lnTo>
                    <a:lnTo>
                      <a:pt x="247" y="717"/>
                    </a:lnTo>
                    <a:lnTo>
                      <a:pt x="256" y="721"/>
                    </a:lnTo>
                    <a:lnTo>
                      <a:pt x="266" y="722"/>
                    </a:lnTo>
                    <a:lnTo>
                      <a:pt x="273" y="724"/>
                    </a:lnTo>
                    <a:lnTo>
                      <a:pt x="283" y="726"/>
                    </a:lnTo>
                    <a:lnTo>
                      <a:pt x="292" y="728"/>
                    </a:lnTo>
                    <a:lnTo>
                      <a:pt x="300" y="730"/>
                    </a:lnTo>
                    <a:lnTo>
                      <a:pt x="309" y="730"/>
                    </a:lnTo>
                    <a:lnTo>
                      <a:pt x="319" y="732"/>
                    </a:lnTo>
                    <a:lnTo>
                      <a:pt x="328" y="734"/>
                    </a:lnTo>
                    <a:lnTo>
                      <a:pt x="338" y="736"/>
                    </a:lnTo>
                    <a:lnTo>
                      <a:pt x="347" y="736"/>
                    </a:lnTo>
                    <a:lnTo>
                      <a:pt x="357" y="736"/>
                    </a:lnTo>
                    <a:lnTo>
                      <a:pt x="366" y="738"/>
                    </a:lnTo>
                    <a:lnTo>
                      <a:pt x="366" y="738"/>
                    </a:lnTo>
                    <a:close/>
                  </a:path>
                </a:pathLst>
              </a:custGeom>
              <a:solidFill>
                <a:srgbClr val="7A94A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0"/>
              <p:cNvSpPr>
                <a:spLocks/>
              </p:cNvSpPr>
              <p:nvPr/>
            </p:nvSpPr>
            <p:spPr bwMode="auto">
              <a:xfrm>
                <a:off x="2813" y="2059"/>
                <a:ext cx="132" cy="132"/>
              </a:xfrm>
              <a:custGeom>
                <a:avLst/>
                <a:gdLst/>
                <a:ahLst/>
                <a:cxnLst>
                  <a:cxn ang="0">
                    <a:pos x="137" y="263"/>
                  </a:cxn>
                  <a:cxn ang="0">
                    <a:pos x="150" y="263"/>
                  </a:cxn>
                  <a:cxn ang="0">
                    <a:pos x="163" y="259"/>
                  </a:cxn>
                  <a:cxn ang="0">
                    <a:pos x="177" y="255"/>
                  </a:cxn>
                  <a:cxn ang="0">
                    <a:pos x="194" y="248"/>
                  </a:cxn>
                  <a:cxn ang="0">
                    <a:pos x="215" y="232"/>
                  </a:cxn>
                  <a:cxn ang="0">
                    <a:pos x="234" y="215"/>
                  </a:cxn>
                  <a:cxn ang="0">
                    <a:pos x="247" y="194"/>
                  </a:cxn>
                  <a:cxn ang="0">
                    <a:pos x="255" y="177"/>
                  </a:cxn>
                  <a:cxn ang="0">
                    <a:pos x="258" y="164"/>
                  </a:cxn>
                  <a:cxn ang="0">
                    <a:pos x="262" y="151"/>
                  </a:cxn>
                  <a:cxn ang="0">
                    <a:pos x="262" y="137"/>
                  </a:cxn>
                  <a:cxn ang="0">
                    <a:pos x="262" y="124"/>
                  </a:cxn>
                  <a:cxn ang="0">
                    <a:pos x="262" y="111"/>
                  </a:cxn>
                  <a:cxn ang="0">
                    <a:pos x="258" y="97"/>
                  </a:cxn>
                  <a:cxn ang="0">
                    <a:pos x="255" y="84"/>
                  </a:cxn>
                  <a:cxn ang="0">
                    <a:pos x="247" y="67"/>
                  </a:cxn>
                  <a:cxn ang="0">
                    <a:pos x="234" y="46"/>
                  </a:cxn>
                  <a:cxn ang="0">
                    <a:pos x="215" y="29"/>
                  </a:cxn>
                  <a:cxn ang="0">
                    <a:pos x="194" y="14"/>
                  </a:cxn>
                  <a:cxn ang="0">
                    <a:pos x="177" y="6"/>
                  </a:cxn>
                  <a:cxn ang="0">
                    <a:pos x="163" y="2"/>
                  </a:cxn>
                  <a:cxn ang="0">
                    <a:pos x="150" y="0"/>
                  </a:cxn>
                  <a:cxn ang="0">
                    <a:pos x="137" y="0"/>
                  </a:cxn>
                  <a:cxn ang="0">
                    <a:pos x="124" y="0"/>
                  </a:cxn>
                  <a:cxn ang="0">
                    <a:pos x="110" y="0"/>
                  </a:cxn>
                  <a:cxn ang="0">
                    <a:pos x="97" y="2"/>
                  </a:cxn>
                  <a:cxn ang="0">
                    <a:pos x="86" y="6"/>
                  </a:cxn>
                  <a:cxn ang="0">
                    <a:pos x="67" y="14"/>
                  </a:cxn>
                  <a:cxn ang="0">
                    <a:pos x="48" y="29"/>
                  </a:cxn>
                  <a:cxn ang="0">
                    <a:pos x="29" y="46"/>
                  </a:cxn>
                  <a:cxn ang="0">
                    <a:pos x="15" y="67"/>
                  </a:cxn>
                  <a:cxn ang="0">
                    <a:pos x="8" y="84"/>
                  </a:cxn>
                  <a:cxn ang="0">
                    <a:pos x="2" y="97"/>
                  </a:cxn>
                  <a:cxn ang="0">
                    <a:pos x="0" y="111"/>
                  </a:cxn>
                  <a:cxn ang="0">
                    <a:pos x="0" y="124"/>
                  </a:cxn>
                  <a:cxn ang="0">
                    <a:pos x="0" y="137"/>
                  </a:cxn>
                  <a:cxn ang="0">
                    <a:pos x="0" y="151"/>
                  </a:cxn>
                  <a:cxn ang="0">
                    <a:pos x="2" y="164"/>
                  </a:cxn>
                  <a:cxn ang="0">
                    <a:pos x="8" y="177"/>
                  </a:cxn>
                  <a:cxn ang="0">
                    <a:pos x="15" y="194"/>
                  </a:cxn>
                  <a:cxn ang="0">
                    <a:pos x="29" y="215"/>
                  </a:cxn>
                  <a:cxn ang="0">
                    <a:pos x="48" y="232"/>
                  </a:cxn>
                  <a:cxn ang="0">
                    <a:pos x="67" y="248"/>
                  </a:cxn>
                  <a:cxn ang="0">
                    <a:pos x="86" y="255"/>
                  </a:cxn>
                  <a:cxn ang="0">
                    <a:pos x="97" y="259"/>
                  </a:cxn>
                  <a:cxn ang="0">
                    <a:pos x="110" y="263"/>
                  </a:cxn>
                  <a:cxn ang="0">
                    <a:pos x="124" y="263"/>
                  </a:cxn>
                  <a:cxn ang="0">
                    <a:pos x="131" y="265"/>
                  </a:cxn>
                </a:cxnLst>
                <a:rect l="0" t="0" r="r" b="b"/>
                <a:pathLst>
                  <a:path w="264" h="265">
                    <a:moveTo>
                      <a:pt x="131" y="265"/>
                    </a:moveTo>
                    <a:lnTo>
                      <a:pt x="137" y="263"/>
                    </a:lnTo>
                    <a:lnTo>
                      <a:pt x="144" y="263"/>
                    </a:lnTo>
                    <a:lnTo>
                      <a:pt x="150" y="263"/>
                    </a:lnTo>
                    <a:lnTo>
                      <a:pt x="158" y="261"/>
                    </a:lnTo>
                    <a:lnTo>
                      <a:pt x="163" y="259"/>
                    </a:lnTo>
                    <a:lnTo>
                      <a:pt x="169" y="257"/>
                    </a:lnTo>
                    <a:lnTo>
                      <a:pt x="177" y="255"/>
                    </a:lnTo>
                    <a:lnTo>
                      <a:pt x="182" y="253"/>
                    </a:lnTo>
                    <a:lnTo>
                      <a:pt x="194" y="248"/>
                    </a:lnTo>
                    <a:lnTo>
                      <a:pt x="205" y="240"/>
                    </a:lnTo>
                    <a:lnTo>
                      <a:pt x="215" y="232"/>
                    </a:lnTo>
                    <a:lnTo>
                      <a:pt x="226" y="225"/>
                    </a:lnTo>
                    <a:lnTo>
                      <a:pt x="234" y="215"/>
                    </a:lnTo>
                    <a:lnTo>
                      <a:pt x="241" y="206"/>
                    </a:lnTo>
                    <a:lnTo>
                      <a:pt x="247" y="194"/>
                    </a:lnTo>
                    <a:lnTo>
                      <a:pt x="253" y="183"/>
                    </a:lnTo>
                    <a:lnTo>
                      <a:pt x="255" y="177"/>
                    </a:lnTo>
                    <a:lnTo>
                      <a:pt x="257" y="170"/>
                    </a:lnTo>
                    <a:lnTo>
                      <a:pt x="258" y="164"/>
                    </a:lnTo>
                    <a:lnTo>
                      <a:pt x="260" y="156"/>
                    </a:lnTo>
                    <a:lnTo>
                      <a:pt x="262" y="151"/>
                    </a:lnTo>
                    <a:lnTo>
                      <a:pt x="262" y="145"/>
                    </a:lnTo>
                    <a:lnTo>
                      <a:pt x="262" y="137"/>
                    </a:lnTo>
                    <a:lnTo>
                      <a:pt x="264" y="132"/>
                    </a:lnTo>
                    <a:lnTo>
                      <a:pt x="262" y="124"/>
                    </a:lnTo>
                    <a:lnTo>
                      <a:pt x="262" y="116"/>
                    </a:lnTo>
                    <a:lnTo>
                      <a:pt x="262" y="111"/>
                    </a:lnTo>
                    <a:lnTo>
                      <a:pt x="260" y="103"/>
                    </a:lnTo>
                    <a:lnTo>
                      <a:pt x="258" y="97"/>
                    </a:lnTo>
                    <a:lnTo>
                      <a:pt x="257" y="92"/>
                    </a:lnTo>
                    <a:lnTo>
                      <a:pt x="255" y="84"/>
                    </a:lnTo>
                    <a:lnTo>
                      <a:pt x="253" y="78"/>
                    </a:lnTo>
                    <a:lnTo>
                      <a:pt x="247" y="67"/>
                    </a:lnTo>
                    <a:lnTo>
                      <a:pt x="241" y="56"/>
                    </a:lnTo>
                    <a:lnTo>
                      <a:pt x="234" y="46"/>
                    </a:lnTo>
                    <a:lnTo>
                      <a:pt x="226" y="38"/>
                    </a:lnTo>
                    <a:lnTo>
                      <a:pt x="215" y="29"/>
                    </a:lnTo>
                    <a:lnTo>
                      <a:pt x="205" y="21"/>
                    </a:lnTo>
                    <a:lnTo>
                      <a:pt x="194" y="14"/>
                    </a:lnTo>
                    <a:lnTo>
                      <a:pt x="182" y="10"/>
                    </a:lnTo>
                    <a:lnTo>
                      <a:pt x="177" y="6"/>
                    </a:lnTo>
                    <a:lnTo>
                      <a:pt x="169" y="4"/>
                    </a:lnTo>
                    <a:lnTo>
                      <a:pt x="163" y="2"/>
                    </a:lnTo>
                    <a:lnTo>
                      <a:pt x="158" y="2"/>
                    </a:lnTo>
                    <a:lnTo>
                      <a:pt x="150" y="0"/>
                    </a:lnTo>
                    <a:lnTo>
                      <a:pt x="144" y="0"/>
                    </a:lnTo>
                    <a:lnTo>
                      <a:pt x="137" y="0"/>
                    </a:lnTo>
                    <a:lnTo>
                      <a:pt x="131" y="0"/>
                    </a:lnTo>
                    <a:lnTo>
                      <a:pt x="124" y="0"/>
                    </a:lnTo>
                    <a:lnTo>
                      <a:pt x="118" y="0"/>
                    </a:lnTo>
                    <a:lnTo>
                      <a:pt x="110" y="0"/>
                    </a:lnTo>
                    <a:lnTo>
                      <a:pt x="105" y="2"/>
                    </a:lnTo>
                    <a:lnTo>
                      <a:pt x="97" y="2"/>
                    </a:lnTo>
                    <a:lnTo>
                      <a:pt x="91" y="4"/>
                    </a:lnTo>
                    <a:lnTo>
                      <a:pt x="86" y="6"/>
                    </a:lnTo>
                    <a:lnTo>
                      <a:pt x="80" y="10"/>
                    </a:lnTo>
                    <a:lnTo>
                      <a:pt x="67" y="14"/>
                    </a:lnTo>
                    <a:lnTo>
                      <a:pt x="57" y="21"/>
                    </a:lnTo>
                    <a:lnTo>
                      <a:pt x="48" y="29"/>
                    </a:lnTo>
                    <a:lnTo>
                      <a:pt x="38" y="38"/>
                    </a:lnTo>
                    <a:lnTo>
                      <a:pt x="29" y="46"/>
                    </a:lnTo>
                    <a:lnTo>
                      <a:pt x="23" y="56"/>
                    </a:lnTo>
                    <a:lnTo>
                      <a:pt x="15" y="67"/>
                    </a:lnTo>
                    <a:lnTo>
                      <a:pt x="10" y="78"/>
                    </a:lnTo>
                    <a:lnTo>
                      <a:pt x="8" y="84"/>
                    </a:lnTo>
                    <a:lnTo>
                      <a:pt x="4" y="92"/>
                    </a:lnTo>
                    <a:lnTo>
                      <a:pt x="2" y="97"/>
                    </a:lnTo>
                    <a:lnTo>
                      <a:pt x="2" y="103"/>
                    </a:lnTo>
                    <a:lnTo>
                      <a:pt x="0" y="111"/>
                    </a:lnTo>
                    <a:lnTo>
                      <a:pt x="0" y="116"/>
                    </a:lnTo>
                    <a:lnTo>
                      <a:pt x="0" y="124"/>
                    </a:lnTo>
                    <a:lnTo>
                      <a:pt x="0" y="132"/>
                    </a:lnTo>
                    <a:lnTo>
                      <a:pt x="0" y="137"/>
                    </a:lnTo>
                    <a:lnTo>
                      <a:pt x="0" y="145"/>
                    </a:lnTo>
                    <a:lnTo>
                      <a:pt x="0" y="151"/>
                    </a:lnTo>
                    <a:lnTo>
                      <a:pt x="2" y="156"/>
                    </a:lnTo>
                    <a:lnTo>
                      <a:pt x="2" y="164"/>
                    </a:lnTo>
                    <a:lnTo>
                      <a:pt x="4" y="170"/>
                    </a:lnTo>
                    <a:lnTo>
                      <a:pt x="8" y="177"/>
                    </a:lnTo>
                    <a:lnTo>
                      <a:pt x="10" y="183"/>
                    </a:lnTo>
                    <a:lnTo>
                      <a:pt x="15" y="194"/>
                    </a:lnTo>
                    <a:lnTo>
                      <a:pt x="23" y="206"/>
                    </a:lnTo>
                    <a:lnTo>
                      <a:pt x="29" y="215"/>
                    </a:lnTo>
                    <a:lnTo>
                      <a:pt x="38" y="225"/>
                    </a:lnTo>
                    <a:lnTo>
                      <a:pt x="48" y="232"/>
                    </a:lnTo>
                    <a:lnTo>
                      <a:pt x="57" y="240"/>
                    </a:lnTo>
                    <a:lnTo>
                      <a:pt x="67" y="248"/>
                    </a:lnTo>
                    <a:lnTo>
                      <a:pt x="80" y="253"/>
                    </a:lnTo>
                    <a:lnTo>
                      <a:pt x="86" y="255"/>
                    </a:lnTo>
                    <a:lnTo>
                      <a:pt x="91" y="257"/>
                    </a:lnTo>
                    <a:lnTo>
                      <a:pt x="97" y="259"/>
                    </a:lnTo>
                    <a:lnTo>
                      <a:pt x="105" y="261"/>
                    </a:lnTo>
                    <a:lnTo>
                      <a:pt x="110" y="263"/>
                    </a:lnTo>
                    <a:lnTo>
                      <a:pt x="118" y="263"/>
                    </a:lnTo>
                    <a:lnTo>
                      <a:pt x="124" y="263"/>
                    </a:lnTo>
                    <a:lnTo>
                      <a:pt x="131" y="265"/>
                    </a:lnTo>
                    <a:lnTo>
                      <a:pt x="131" y="265"/>
                    </a:lnTo>
                    <a:close/>
                  </a:path>
                </a:pathLst>
              </a:custGeom>
              <a:solidFill>
                <a:srgbClr val="4A697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35" name="Group 34"/>
          <p:cNvGrpSpPr/>
          <p:nvPr/>
        </p:nvGrpSpPr>
        <p:grpSpPr>
          <a:xfrm>
            <a:off x="-9939" y="5326684"/>
            <a:ext cx="5482185" cy="1323439"/>
            <a:chOff x="-9939" y="5326684"/>
            <a:chExt cx="5482185" cy="1323439"/>
          </a:xfrm>
        </p:grpSpPr>
        <p:pic>
          <p:nvPicPr>
            <p:cNvPr id="32" name="Picture 31" descr="C:\Users\Ken\AppData\Local\Microsoft\Windows\Temporary Internet Files\Content.IE5\GHF7J5VO\MC900433832[1].png"/>
            <p:cNvPicPr>
              <a:picLocks noChangeAspect="1" noChangeArrowheads="1"/>
            </p:cNvPicPr>
            <p:nvPr/>
          </p:nvPicPr>
          <p:blipFill>
            <a:blip r:embed="rId3" cstate="print"/>
            <a:srcRect/>
            <a:stretch>
              <a:fillRect/>
            </a:stretch>
          </p:blipFill>
          <p:spPr bwMode="auto">
            <a:xfrm>
              <a:off x="-9939" y="5376553"/>
              <a:ext cx="1190281" cy="1190281"/>
            </a:xfrm>
            <a:prstGeom prst="rect">
              <a:avLst/>
            </a:prstGeom>
            <a:noFill/>
            <a:effectLst>
              <a:softEdge rad="63500"/>
            </a:effectLst>
          </p:spPr>
        </p:pic>
        <p:sp>
          <p:nvSpPr>
            <p:cNvPr id="33" name="TextBox 32"/>
            <p:cNvSpPr txBox="1"/>
            <p:nvPr/>
          </p:nvSpPr>
          <p:spPr>
            <a:xfrm>
              <a:off x="1143000" y="5326684"/>
              <a:ext cx="4329246" cy="1323439"/>
            </a:xfrm>
            <a:prstGeom prst="rect">
              <a:avLst/>
            </a:prstGeom>
            <a:solidFill>
              <a:schemeClr val="accent6">
                <a:lumMod val="50000"/>
                <a:alpha val="69804"/>
              </a:schemeClr>
            </a:solidFill>
            <a:effectLst>
              <a:softEdge rad="63500"/>
            </a:effectLst>
          </p:spPr>
          <p:txBody>
            <a:bodyPr wrap="square" rtlCol="0">
              <a:spAutoFit/>
            </a:bodyPr>
            <a:lstStyle/>
            <a:p>
              <a:r>
                <a:rPr lang="en-US" sz="2000" dirty="0" smtClean="0">
                  <a:solidFill>
                    <a:srgbClr val="D8CFB4"/>
                  </a:solidFill>
                  <a:latin typeface="Castellar" pitchFamily="18" charset="0"/>
                </a:rPr>
                <a:t>This message will be available via podcast later this week at calvaryokc.com</a:t>
              </a:r>
              <a:endParaRPr lang="en-US" sz="2000" dirty="0">
                <a:solidFill>
                  <a:srgbClr val="D8CFB4"/>
                </a:solidFill>
                <a:latin typeface="Castellar" pitchFamily="18" charset="0"/>
              </a:endParaRPr>
            </a:p>
          </p:txBody>
        </p:sp>
      </p:grpSp>
    </p:spTree>
    <p:extLst>
      <p:ext uri="{BB962C8B-B14F-4D97-AF65-F5344CB8AC3E}">
        <p14:creationId xmlns:p14="http://schemas.microsoft.com/office/powerpoint/2010/main" xmlns="" val="402936440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1754326"/>
          </a:xfrm>
          <a:prstGeom prst="rect">
            <a:avLst/>
          </a:prstGeom>
          <a:noFill/>
        </p:spPr>
        <p:txBody>
          <a:bodyPr wrap="square" rtlCol="0">
            <a:spAutoFit/>
          </a:bodyPr>
          <a:lstStyle/>
          <a:p>
            <a:r>
              <a:rPr lang="en-US" sz="3600" dirty="0">
                <a:solidFill>
                  <a:srgbClr val="FFFF00"/>
                </a:solidFill>
              </a:rPr>
              <a:t>Sent … out </a:t>
            </a:r>
            <a:r>
              <a:rPr lang="en-US" sz="3600" dirty="0"/>
              <a:t>~ </a:t>
            </a:r>
            <a:r>
              <a:rPr lang="en-US" sz="3600" b="1" i="1" dirty="0" err="1">
                <a:solidFill>
                  <a:srgbClr val="FFFF00"/>
                </a:solidFill>
                <a:latin typeface="Times New Roman" pitchFamily="18" charset="0"/>
                <a:cs typeface="Times New Roman" pitchFamily="18" charset="0"/>
              </a:rPr>
              <a:t>apostellō</a:t>
            </a:r>
            <a:r>
              <a:rPr lang="en-US" sz="3600" dirty="0"/>
              <a:t> – </a:t>
            </a:r>
            <a:r>
              <a:rPr lang="en-US" sz="3600" b="1" i="1" dirty="0" err="1">
                <a:solidFill>
                  <a:srgbClr val="FFFF00"/>
                </a:solidFill>
                <a:latin typeface="Times New Roman" pitchFamily="18" charset="0"/>
                <a:cs typeface="Times New Roman" pitchFamily="18" charset="0"/>
              </a:rPr>
              <a:t>apo</a:t>
            </a:r>
            <a:r>
              <a:rPr lang="en-US" sz="3600" dirty="0">
                <a:solidFill>
                  <a:srgbClr val="FFFF00"/>
                </a:solidFill>
              </a:rPr>
              <a:t> </a:t>
            </a:r>
            <a:r>
              <a:rPr lang="en-US" sz="3600" dirty="0"/>
              <a:t>(</a:t>
            </a:r>
            <a:r>
              <a:rPr lang="en-US" sz="3600" i="1" dirty="0"/>
              <a:t>away from</a:t>
            </a:r>
            <a:r>
              <a:rPr lang="en-US" sz="3600" dirty="0"/>
              <a:t>) + </a:t>
            </a:r>
            <a:r>
              <a:rPr lang="en-US" sz="3600" b="1" i="1" dirty="0" err="1">
                <a:solidFill>
                  <a:srgbClr val="FFFF00"/>
                </a:solidFill>
                <a:latin typeface="Times New Roman" pitchFamily="18" charset="0"/>
                <a:cs typeface="Times New Roman" pitchFamily="18" charset="0"/>
              </a:rPr>
              <a:t>stellō</a:t>
            </a:r>
            <a:r>
              <a:rPr lang="en-US" sz="3600" dirty="0">
                <a:solidFill>
                  <a:srgbClr val="FFFF00"/>
                </a:solidFill>
              </a:rPr>
              <a:t> </a:t>
            </a:r>
            <a:r>
              <a:rPr lang="en-US" sz="3600" dirty="0"/>
              <a:t>(</a:t>
            </a:r>
            <a:r>
              <a:rPr lang="en-US" sz="3600" i="1" dirty="0"/>
              <a:t>to set, place or arrange in order</a:t>
            </a:r>
            <a:r>
              <a:rPr lang="en-US" sz="3600" dirty="0"/>
              <a:t>)</a:t>
            </a:r>
            <a:endParaRPr lang="en-US" sz="3600" dirty="0">
              <a:solidFill>
                <a:schemeClr val="bg1"/>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3:7-35</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2487221481"/>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3:7-35</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1820530871"/>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646331"/>
          </a:xfrm>
          <a:prstGeom prst="rect">
            <a:avLst/>
          </a:prstGeom>
          <a:noFill/>
        </p:spPr>
        <p:txBody>
          <a:bodyPr wrap="square" rtlCol="0">
            <a:spAutoFit/>
          </a:bodyPr>
          <a:lstStyle/>
          <a:p>
            <a:r>
              <a:rPr lang="en-US" sz="3600" dirty="0">
                <a:solidFill>
                  <a:srgbClr val="FFFF00"/>
                </a:solidFill>
              </a:rPr>
              <a:t>Peter</a:t>
            </a:r>
            <a:r>
              <a:rPr lang="en-US" sz="3600" dirty="0"/>
              <a:t> ~ "ready, fire, aim"</a:t>
            </a:r>
            <a:endParaRPr lang="en-US" sz="3600" dirty="0">
              <a:solidFill>
                <a:schemeClr val="bg1"/>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3:7-35</a:t>
            </a:r>
            <a:endParaRPr lang="en-US" sz="5800" dirty="0">
              <a:solidFill>
                <a:schemeClr val="bg1"/>
              </a:solidFill>
              <a:latin typeface="Castellar" pitchFamily="18" charset="0"/>
            </a:endParaRPr>
          </a:p>
        </p:txBody>
      </p:sp>
      <p:sp>
        <p:nvSpPr>
          <p:cNvPr id="6" name="TextBox 5"/>
          <p:cNvSpPr txBox="1"/>
          <p:nvPr/>
        </p:nvSpPr>
        <p:spPr>
          <a:xfrm>
            <a:off x="457200" y="1756444"/>
            <a:ext cx="8229600" cy="646331"/>
          </a:xfrm>
          <a:prstGeom prst="rect">
            <a:avLst/>
          </a:prstGeom>
          <a:noFill/>
        </p:spPr>
        <p:txBody>
          <a:bodyPr wrap="square" rtlCol="0">
            <a:spAutoFit/>
          </a:bodyPr>
          <a:lstStyle/>
          <a:p>
            <a:r>
              <a:rPr lang="en-US" sz="3600" dirty="0">
                <a:solidFill>
                  <a:srgbClr val="FFFF00"/>
                </a:solidFill>
              </a:rPr>
              <a:t>Bartholomew</a:t>
            </a:r>
            <a:r>
              <a:rPr lang="en-US" sz="3600" dirty="0"/>
              <a:t> ~ </a:t>
            </a:r>
            <a:r>
              <a:rPr lang="en-US" sz="3600" dirty="0" smtClean="0">
                <a:solidFill>
                  <a:srgbClr val="FFFF00"/>
                </a:solidFill>
              </a:rPr>
              <a:t>Nathaniel</a:t>
            </a:r>
            <a:endParaRPr lang="en-US" sz="3600" dirty="0">
              <a:solidFill>
                <a:srgbClr val="FFFF00"/>
              </a:solidFill>
              <a:latin typeface="Castellar" pitchFamily="18" charset="0"/>
            </a:endParaRPr>
          </a:p>
        </p:txBody>
      </p:sp>
      <p:sp>
        <p:nvSpPr>
          <p:cNvPr id="7" name="TextBox 6"/>
          <p:cNvSpPr txBox="1"/>
          <p:nvPr/>
        </p:nvSpPr>
        <p:spPr>
          <a:xfrm>
            <a:off x="457200" y="2389794"/>
            <a:ext cx="8229600" cy="646331"/>
          </a:xfrm>
          <a:prstGeom prst="rect">
            <a:avLst/>
          </a:prstGeom>
          <a:noFill/>
        </p:spPr>
        <p:txBody>
          <a:bodyPr wrap="square" rtlCol="0">
            <a:spAutoFit/>
          </a:bodyPr>
          <a:lstStyle/>
          <a:p>
            <a:r>
              <a:rPr lang="en-US" sz="3600" dirty="0">
                <a:solidFill>
                  <a:srgbClr val="FFFF00"/>
                </a:solidFill>
              </a:rPr>
              <a:t>Matthew</a:t>
            </a:r>
            <a:r>
              <a:rPr lang="en-US" sz="3600" dirty="0"/>
              <a:t> ~ </a:t>
            </a:r>
            <a:r>
              <a:rPr lang="en-US" sz="3600" dirty="0" smtClean="0">
                <a:solidFill>
                  <a:srgbClr val="FFFF00"/>
                </a:solidFill>
              </a:rPr>
              <a:t>Levi</a:t>
            </a:r>
            <a:endParaRPr lang="en-US" sz="3600" dirty="0">
              <a:solidFill>
                <a:srgbClr val="FFFF00"/>
              </a:solidFill>
            </a:endParaRPr>
          </a:p>
        </p:txBody>
      </p:sp>
      <p:sp>
        <p:nvSpPr>
          <p:cNvPr id="8" name="TextBox 7"/>
          <p:cNvSpPr txBox="1"/>
          <p:nvPr/>
        </p:nvSpPr>
        <p:spPr>
          <a:xfrm>
            <a:off x="457200" y="2990671"/>
            <a:ext cx="8229600" cy="1200329"/>
          </a:xfrm>
          <a:prstGeom prst="rect">
            <a:avLst/>
          </a:prstGeom>
          <a:noFill/>
        </p:spPr>
        <p:txBody>
          <a:bodyPr wrap="square" rtlCol="0">
            <a:spAutoFit/>
          </a:bodyPr>
          <a:lstStyle/>
          <a:p>
            <a:r>
              <a:rPr lang="en-US" sz="3600" dirty="0">
                <a:solidFill>
                  <a:srgbClr val="FFFF00"/>
                </a:solidFill>
              </a:rPr>
              <a:t>James…Alphaeus</a:t>
            </a:r>
            <a:r>
              <a:rPr lang="en-US" sz="3600" dirty="0"/>
              <a:t> ~ </a:t>
            </a:r>
            <a:r>
              <a:rPr lang="en-US" sz="3600" dirty="0">
                <a:solidFill>
                  <a:srgbClr val="FFFF00"/>
                </a:solidFill>
              </a:rPr>
              <a:t>James the Less</a:t>
            </a:r>
          </a:p>
        </p:txBody>
      </p:sp>
      <p:sp>
        <p:nvSpPr>
          <p:cNvPr id="9" name="TextBox 8"/>
          <p:cNvSpPr txBox="1"/>
          <p:nvPr/>
        </p:nvSpPr>
        <p:spPr>
          <a:xfrm>
            <a:off x="457200" y="4155375"/>
            <a:ext cx="8229600" cy="1200329"/>
          </a:xfrm>
          <a:prstGeom prst="rect">
            <a:avLst/>
          </a:prstGeom>
          <a:noFill/>
        </p:spPr>
        <p:txBody>
          <a:bodyPr wrap="square" rtlCol="0">
            <a:spAutoFit/>
          </a:bodyPr>
          <a:lstStyle/>
          <a:p>
            <a:r>
              <a:rPr lang="en-US" sz="3600" dirty="0">
                <a:solidFill>
                  <a:srgbClr val="FFFF00"/>
                </a:solidFill>
              </a:rPr>
              <a:t>Thaddaeus</a:t>
            </a:r>
            <a:r>
              <a:rPr lang="en-US" sz="3600" dirty="0"/>
              <a:t> ~ </a:t>
            </a:r>
            <a:r>
              <a:rPr lang="en-US" sz="3600" dirty="0">
                <a:solidFill>
                  <a:srgbClr val="FFFF00"/>
                </a:solidFill>
              </a:rPr>
              <a:t>Judas, not </a:t>
            </a:r>
            <a:r>
              <a:rPr lang="en-US" sz="3600" dirty="0" smtClean="0">
                <a:solidFill>
                  <a:srgbClr val="FFFF00"/>
                </a:solidFill>
              </a:rPr>
              <a:t>Iscariot </a:t>
            </a:r>
            <a:r>
              <a:rPr lang="en-US" sz="3600" dirty="0" smtClean="0"/>
              <a:t>(</a:t>
            </a:r>
            <a:r>
              <a:rPr lang="en-US" sz="3600" dirty="0" smtClean="0">
                <a:solidFill>
                  <a:srgbClr val="FFFF00"/>
                </a:solidFill>
              </a:rPr>
              <a:t>Lebbaeus</a:t>
            </a:r>
            <a:r>
              <a:rPr lang="en-US" sz="3600" dirty="0" smtClean="0"/>
              <a:t>)</a:t>
            </a:r>
            <a:endParaRPr lang="en-US" sz="3600" dirty="0">
              <a:solidFill>
                <a:srgbClr val="FFFF00"/>
              </a:solidFill>
            </a:endParaRPr>
          </a:p>
        </p:txBody>
      </p:sp>
      <p:sp>
        <p:nvSpPr>
          <p:cNvPr id="10" name="TextBox 9"/>
          <p:cNvSpPr txBox="1"/>
          <p:nvPr/>
        </p:nvSpPr>
        <p:spPr>
          <a:xfrm>
            <a:off x="457200" y="5300421"/>
            <a:ext cx="8229600" cy="1200329"/>
          </a:xfrm>
          <a:prstGeom prst="rect">
            <a:avLst/>
          </a:prstGeom>
          <a:noFill/>
        </p:spPr>
        <p:txBody>
          <a:bodyPr wrap="square" rtlCol="0">
            <a:spAutoFit/>
          </a:bodyPr>
          <a:lstStyle/>
          <a:p>
            <a:r>
              <a:rPr lang="en-US" sz="3600" dirty="0">
                <a:solidFill>
                  <a:srgbClr val="FFFF00"/>
                </a:solidFill>
              </a:rPr>
              <a:t>Cananite</a:t>
            </a:r>
            <a:r>
              <a:rPr lang="en-US" sz="3600" dirty="0"/>
              <a:t>, better – </a:t>
            </a:r>
            <a:r>
              <a:rPr lang="en-US" sz="3600" dirty="0">
                <a:solidFill>
                  <a:srgbClr val="FFFF00"/>
                </a:solidFill>
              </a:rPr>
              <a:t>Zealot</a:t>
            </a:r>
            <a:r>
              <a:rPr lang="en-US" sz="3600" dirty="0"/>
              <a:t>, as in NASB and NIV</a:t>
            </a:r>
            <a:endParaRPr lang="en-US" sz="3600" dirty="0">
              <a:solidFill>
                <a:srgbClr val="FFFF00"/>
              </a:solidFill>
            </a:endParaRPr>
          </a:p>
        </p:txBody>
      </p:sp>
    </p:spTree>
    <p:extLst>
      <p:ext uri="{BB962C8B-B14F-4D97-AF65-F5344CB8AC3E}">
        <p14:creationId xmlns:p14="http://schemas.microsoft.com/office/powerpoint/2010/main" xmlns="" val="37411046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childTnLst>
                                </p:cTn>
                              </p:par>
                            </p:childTnLst>
                          </p:cTn>
                        </p:par>
                        <p:par>
                          <p:cTn id="15" fill="hold">
                            <p:stCondLst>
                              <p:cond delay="500"/>
                            </p:stCondLst>
                            <p:childTnLst>
                              <p:par>
                                <p:cTn id="16" presetID="9" presetClass="emph" presetSubtype="0" grpId="1" nodeType="afterEffect">
                                  <p:stCondLst>
                                    <p:cond delay="0"/>
                                  </p:stCondLst>
                                  <p:childTnLst>
                                    <p:set>
                                      <p:cBhvr rctx="PPT">
                                        <p:cTn id="17" dur="indefinite"/>
                                        <p:tgtEl>
                                          <p:spTgt spid="2"/>
                                        </p:tgtEl>
                                        <p:attrNameLst>
                                          <p:attrName>style.opacity</p:attrName>
                                        </p:attrNameLst>
                                      </p:cBhvr>
                                      <p:to>
                                        <p:strVal val="0.5"/>
                                      </p:to>
                                    </p:set>
                                    <p:animEffect filter="image" prLst="opacity: 0.5">
                                      <p:cBhvr rctx="IE">
                                        <p:cTn id="18" dur="indefinite"/>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500" fill="hold"/>
                                        <p:tgtEl>
                                          <p:spTgt spid="7"/>
                                        </p:tgtEl>
                                        <p:attrNameLst>
                                          <p:attrName>ppt_w</p:attrName>
                                        </p:attrNameLst>
                                      </p:cBhvr>
                                      <p:tavLst>
                                        <p:tav tm="0">
                                          <p:val>
                                            <p:fltVal val="0"/>
                                          </p:val>
                                        </p:tav>
                                        <p:tav tm="100000">
                                          <p:val>
                                            <p:strVal val="#ppt_w"/>
                                          </p:val>
                                        </p:tav>
                                      </p:tavLst>
                                    </p:anim>
                                    <p:anim calcmode="lin" valueType="num">
                                      <p:cBhvr>
                                        <p:cTn id="24" dur="500" fill="hold"/>
                                        <p:tgtEl>
                                          <p:spTgt spid="7"/>
                                        </p:tgtEl>
                                        <p:attrNameLst>
                                          <p:attrName>ppt_h</p:attrName>
                                        </p:attrNameLst>
                                      </p:cBhvr>
                                      <p:tavLst>
                                        <p:tav tm="0">
                                          <p:val>
                                            <p:fltVal val="0"/>
                                          </p:val>
                                        </p:tav>
                                        <p:tav tm="100000">
                                          <p:val>
                                            <p:strVal val="#ppt_h"/>
                                          </p:val>
                                        </p:tav>
                                      </p:tavLst>
                                    </p:anim>
                                  </p:childTnLst>
                                </p:cTn>
                              </p:par>
                            </p:childTnLst>
                          </p:cTn>
                        </p:par>
                        <p:par>
                          <p:cTn id="25" fill="hold">
                            <p:stCondLst>
                              <p:cond delay="500"/>
                            </p:stCondLst>
                            <p:childTnLst>
                              <p:par>
                                <p:cTn id="26" presetID="9" presetClass="emph" presetSubtype="0" grpId="1" nodeType="afterEffect">
                                  <p:stCondLst>
                                    <p:cond delay="0"/>
                                  </p:stCondLst>
                                  <p:childTnLst>
                                    <p:set>
                                      <p:cBhvr rctx="PPT">
                                        <p:cTn id="27" dur="indefinite"/>
                                        <p:tgtEl>
                                          <p:spTgt spid="6"/>
                                        </p:tgtEl>
                                        <p:attrNameLst>
                                          <p:attrName>style.opacity</p:attrName>
                                        </p:attrNameLst>
                                      </p:cBhvr>
                                      <p:to>
                                        <p:strVal val="0.5"/>
                                      </p:to>
                                    </p:set>
                                    <p:animEffect filter="image" prLst="opacity: 0.5">
                                      <p:cBhvr rctx="IE">
                                        <p:cTn id="28" dur="indefinite"/>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500" fill="hold"/>
                                        <p:tgtEl>
                                          <p:spTgt spid="8"/>
                                        </p:tgtEl>
                                        <p:attrNameLst>
                                          <p:attrName>ppt_w</p:attrName>
                                        </p:attrNameLst>
                                      </p:cBhvr>
                                      <p:tavLst>
                                        <p:tav tm="0">
                                          <p:val>
                                            <p:fltVal val="0"/>
                                          </p:val>
                                        </p:tav>
                                        <p:tav tm="100000">
                                          <p:val>
                                            <p:strVal val="#ppt_w"/>
                                          </p:val>
                                        </p:tav>
                                      </p:tavLst>
                                    </p:anim>
                                    <p:anim calcmode="lin" valueType="num">
                                      <p:cBhvr>
                                        <p:cTn id="34" dur="500" fill="hold"/>
                                        <p:tgtEl>
                                          <p:spTgt spid="8"/>
                                        </p:tgtEl>
                                        <p:attrNameLst>
                                          <p:attrName>ppt_h</p:attrName>
                                        </p:attrNameLst>
                                      </p:cBhvr>
                                      <p:tavLst>
                                        <p:tav tm="0">
                                          <p:val>
                                            <p:fltVal val="0"/>
                                          </p:val>
                                        </p:tav>
                                        <p:tav tm="100000">
                                          <p:val>
                                            <p:strVal val="#ppt_h"/>
                                          </p:val>
                                        </p:tav>
                                      </p:tavLst>
                                    </p:anim>
                                  </p:childTnLst>
                                </p:cTn>
                              </p:par>
                            </p:childTnLst>
                          </p:cTn>
                        </p:par>
                        <p:par>
                          <p:cTn id="35" fill="hold">
                            <p:stCondLst>
                              <p:cond delay="500"/>
                            </p:stCondLst>
                            <p:childTnLst>
                              <p:par>
                                <p:cTn id="36" presetID="9" presetClass="emph" presetSubtype="0" grpId="1" nodeType="afterEffect">
                                  <p:stCondLst>
                                    <p:cond delay="0"/>
                                  </p:stCondLst>
                                  <p:childTnLst>
                                    <p:set>
                                      <p:cBhvr rctx="PPT">
                                        <p:cTn id="37" dur="indefinite"/>
                                        <p:tgtEl>
                                          <p:spTgt spid="7"/>
                                        </p:tgtEl>
                                        <p:attrNameLst>
                                          <p:attrName>style.opacity</p:attrName>
                                        </p:attrNameLst>
                                      </p:cBhvr>
                                      <p:to>
                                        <p:strVal val="0.5"/>
                                      </p:to>
                                    </p:set>
                                    <p:animEffect filter="image" prLst="opacity: 0.5">
                                      <p:cBhvr rctx="IE">
                                        <p:cTn id="38" dur="indefinite"/>
                                        <p:tgtEl>
                                          <p:spTgt spid="7"/>
                                        </p:tgtEl>
                                      </p:cBhvr>
                                    </p:animEffect>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500" fill="hold"/>
                                        <p:tgtEl>
                                          <p:spTgt spid="9"/>
                                        </p:tgtEl>
                                        <p:attrNameLst>
                                          <p:attrName>ppt_w</p:attrName>
                                        </p:attrNameLst>
                                      </p:cBhvr>
                                      <p:tavLst>
                                        <p:tav tm="0">
                                          <p:val>
                                            <p:fltVal val="0"/>
                                          </p:val>
                                        </p:tav>
                                        <p:tav tm="100000">
                                          <p:val>
                                            <p:strVal val="#ppt_w"/>
                                          </p:val>
                                        </p:tav>
                                      </p:tavLst>
                                    </p:anim>
                                    <p:anim calcmode="lin" valueType="num">
                                      <p:cBhvr>
                                        <p:cTn id="44" dur="500" fill="hold"/>
                                        <p:tgtEl>
                                          <p:spTgt spid="9"/>
                                        </p:tgtEl>
                                        <p:attrNameLst>
                                          <p:attrName>ppt_h</p:attrName>
                                        </p:attrNameLst>
                                      </p:cBhvr>
                                      <p:tavLst>
                                        <p:tav tm="0">
                                          <p:val>
                                            <p:fltVal val="0"/>
                                          </p:val>
                                        </p:tav>
                                        <p:tav tm="100000">
                                          <p:val>
                                            <p:strVal val="#ppt_h"/>
                                          </p:val>
                                        </p:tav>
                                      </p:tavLst>
                                    </p:anim>
                                  </p:childTnLst>
                                </p:cTn>
                              </p:par>
                            </p:childTnLst>
                          </p:cTn>
                        </p:par>
                        <p:par>
                          <p:cTn id="45" fill="hold">
                            <p:stCondLst>
                              <p:cond delay="500"/>
                            </p:stCondLst>
                            <p:childTnLst>
                              <p:par>
                                <p:cTn id="46" presetID="9" presetClass="emph" presetSubtype="0" grpId="1" nodeType="afterEffect">
                                  <p:stCondLst>
                                    <p:cond delay="0"/>
                                  </p:stCondLst>
                                  <p:childTnLst>
                                    <p:set>
                                      <p:cBhvr rctx="PPT">
                                        <p:cTn id="47" dur="indefinite"/>
                                        <p:tgtEl>
                                          <p:spTgt spid="8"/>
                                        </p:tgtEl>
                                        <p:attrNameLst>
                                          <p:attrName>style.opacity</p:attrName>
                                        </p:attrNameLst>
                                      </p:cBhvr>
                                      <p:to>
                                        <p:strVal val="0.5"/>
                                      </p:to>
                                    </p:set>
                                    <p:animEffect filter="image" prLst="opacity: 0.5">
                                      <p:cBhvr rctx="IE">
                                        <p:cTn id="48" dur="indefinite"/>
                                        <p:tgtEl>
                                          <p:spTgt spid="8"/>
                                        </p:tgtEl>
                                      </p:cBhvr>
                                    </p:animEffect>
                                  </p:childTnLst>
                                </p:cTn>
                              </p:par>
                            </p:childTnLst>
                          </p:cTn>
                        </p:par>
                      </p:childTnLst>
                    </p:cTn>
                  </p:par>
                  <p:par>
                    <p:cTn id="49" fill="hold">
                      <p:stCondLst>
                        <p:cond delay="indefinite"/>
                      </p:stCondLst>
                      <p:childTnLst>
                        <p:par>
                          <p:cTn id="50" fill="hold">
                            <p:stCondLst>
                              <p:cond delay="0"/>
                            </p:stCondLst>
                            <p:childTnLst>
                              <p:par>
                                <p:cTn id="51" presetID="23" presetClass="entr" presetSubtype="16" fill="hold" grpId="0" nodeType="clickEffect">
                                  <p:stCondLst>
                                    <p:cond delay="0"/>
                                  </p:stCondLst>
                                  <p:childTnLst>
                                    <p:set>
                                      <p:cBhvr>
                                        <p:cTn id="52" dur="1" fill="hold">
                                          <p:stCondLst>
                                            <p:cond delay="0"/>
                                          </p:stCondLst>
                                        </p:cTn>
                                        <p:tgtEl>
                                          <p:spTgt spid="10"/>
                                        </p:tgtEl>
                                        <p:attrNameLst>
                                          <p:attrName>style.visibility</p:attrName>
                                        </p:attrNameLst>
                                      </p:cBhvr>
                                      <p:to>
                                        <p:strVal val="visible"/>
                                      </p:to>
                                    </p:set>
                                    <p:anim calcmode="lin" valueType="num">
                                      <p:cBhvr>
                                        <p:cTn id="53" dur="500" fill="hold"/>
                                        <p:tgtEl>
                                          <p:spTgt spid="10"/>
                                        </p:tgtEl>
                                        <p:attrNameLst>
                                          <p:attrName>ppt_w</p:attrName>
                                        </p:attrNameLst>
                                      </p:cBhvr>
                                      <p:tavLst>
                                        <p:tav tm="0">
                                          <p:val>
                                            <p:fltVal val="0"/>
                                          </p:val>
                                        </p:tav>
                                        <p:tav tm="100000">
                                          <p:val>
                                            <p:strVal val="#ppt_w"/>
                                          </p:val>
                                        </p:tav>
                                      </p:tavLst>
                                    </p:anim>
                                    <p:anim calcmode="lin" valueType="num">
                                      <p:cBhvr>
                                        <p:cTn id="54" dur="500" fill="hold"/>
                                        <p:tgtEl>
                                          <p:spTgt spid="10"/>
                                        </p:tgtEl>
                                        <p:attrNameLst>
                                          <p:attrName>ppt_h</p:attrName>
                                        </p:attrNameLst>
                                      </p:cBhvr>
                                      <p:tavLst>
                                        <p:tav tm="0">
                                          <p:val>
                                            <p:fltVal val="0"/>
                                          </p:val>
                                        </p:tav>
                                        <p:tav tm="100000">
                                          <p:val>
                                            <p:strVal val="#ppt_h"/>
                                          </p:val>
                                        </p:tav>
                                      </p:tavLst>
                                    </p:anim>
                                  </p:childTnLst>
                                </p:cTn>
                              </p:par>
                            </p:childTnLst>
                          </p:cTn>
                        </p:par>
                        <p:par>
                          <p:cTn id="55" fill="hold">
                            <p:stCondLst>
                              <p:cond delay="500"/>
                            </p:stCondLst>
                            <p:childTnLst>
                              <p:par>
                                <p:cTn id="56" presetID="9" presetClass="emph" presetSubtype="0" grpId="1" nodeType="afterEffect">
                                  <p:stCondLst>
                                    <p:cond delay="0"/>
                                  </p:stCondLst>
                                  <p:childTnLst>
                                    <p:set>
                                      <p:cBhvr rctx="PPT">
                                        <p:cTn id="57" dur="indefinite"/>
                                        <p:tgtEl>
                                          <p:spTgt spid="9"/>
                                        </p:tgtEl>
                                        <p:attrNameLst>
                                          <p:attrName>style.opacity</p:attrName>
                                        </p:attrNameLst>
                                      </p:cBhvr>
                                      <p:to>
                                        <p:strVal val="0.5"/>
                                      </p:to>
                                    </p:set>
                                    <p:animEffect filter="image" prLst="opacity: 0.5">
                                      <p:cBhvr rctx="IE">
                                        <p:cTn id="58" dur="indefinite"/>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6" grpId="0"/>
      <p:bldP spid="6" grpId="1"/>
      <p:bldP spid="7" grpId="0"/>
      <p:bldP spid="7" grpId="1"/>
      <p:bldP spid="8" grpId="0"/>
      <p:bldP spid="8" grpId="1"/>
      <p:bldP spid="9" grpId="0"/>
      <p:bldP spid="9" grpId="1"/>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3:7-35</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2561469533"/>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1200329"/>
          </a:xfrm>
          <a:prstGeom prst="rect">
            <a:avLst/>
          </a:prstGeom>
          <a:noFill/>
        </p:spPr>
        <p:txBody>
          <a:bodyPr wrap="square" rtlCol="0">
            <a:spAutoFit/>
          </a:bodyPr>
          <a:lstStyle/>
          <a:p>
            <a:r>
              <a:rPr lang="en-US" sz="3600" dirty="0" smtClean="0">
                <a:solidFill>
                  <a:srgbClr val="FFFF00"/>
                </a:solidFill>
              </a:rPr>
              <a:t>Appoint </a:t>
            </a:r>
            <a:r>
              <a:rPr lang="en-US" sz="3600" dirty="0" smtClean="0">
                <a:solidFill>
                  <a:schemeClr val="bg1"/>
                </a:solidFill>
              </a:rPr>
              <a:t>(v. 14) ~ </a:t>
            </a:r>
            <a:r>
              <a:rPr lang="en-US" sz="3600" b="1" i="1" dirty="0" err="1" smtClean="0">
                <a:solidFill>
                  <a:srgbClr val="FFFF00"/>
                </a:solidFill>
                <a:latin typeface="Times New Roman" pitchFamily="18" charset="0"/>
                <a:cs typeface="Times New Roman" pitchFamily="18" charset="0"/>
              </a:rPr>
              <a:t>Poieō</a:t>
            </a:r>
            <a:r>
              <a:rPr lang="en-US" sz="3600" dirty="0" smtClean="0">
                <a:solidFill>
                  <a:srgbClr val="FFFF00"/>
                </a:solidFill>
              </a:rPr>
              <a:t> </a:t>
            </a:r>
            <a:r>
              <a:rPr lang="en-US" sz="3600" dirty="0" smtClean="0">
                <a:solidFill>
                  <a:schemeClr val="bg1"/>
                </a:solidFill>
              </a:rPr>
              <a:t>– </a:t>
            </a:r>
            <a:r>
              <a:rPr lang="en-US" sz="3600" i="1" dirty="0" smtClean="0">
                <a:solidFill>
                  <a:schemeClr val="bg1"/>
                </a:solidFill>
              </a:rPr>
              <a:t>to make</a:t>
            </a:r>
            <a:endParaRPr lang="en-US" sz="3600" i="1" dirty="0">
              <a:solidFill>
                <a:schemeClr val="bg1"/>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3:7-35</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2767821960"/>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3:7-35</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1750638234"/>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1200329"/>
          </a:xfrm>
          <a:prstGeom prst="rect">
            <a:avLst/>
          </a:prstGeom>
          <a:noFill/>
        </p:spPr>
        <p:txBody>
          <a:bodyPr wrap="square" rtlCol="0">
            <a:spAutoFit/>
          </a:bodyPr>
          <a:lstStyle/>
          <a:p>
            <a:r>
              <a:rPr lang="en-US" sz="3600" dirty="0">
                <a:solidFill>
                  <a:srgbClr val="FFFF00"/>
                </a:solidFill>
              </a:rPr>
              <a:t>Own people </a:t>
            </a:r>
            <a:r>
              <a:rPr lang="en-US" sz="3600" dirty="0"/>
              <a:t>~ KJV – </a:t>
            </a:r>
            <a:r>
              <a:rPr lang="en-US" sz="3600" dirty="0">
                <a:solidFill>
                  <a:srgbClr val="FFFF00"/>
                </a:solidFill>
              </a:rPr>
              <a:t>friends</a:t>
            </a:r>
            <a:r>
              <a:rPr lang="en-US" sz="3600" dirty="0"/>
              <a:t>; </a:t>
            </a:r>
            <a:r>
              <a:rPr lang="en-US" sz="3600" cap="small" dirty="0"/>
              <a:t>NIV</a:t>
            </a:r>
            <a:r>
              <a:rPr lang="en-US" sz="3600" dirty="0"/>
              <a:t> – </a:t>
            </a:r>
            <a:r>
              <a:rPr lang="en-US" sz="3600" dirty="0">
                <a:solidFill>
                  <a:srgbClr val="FFFF00"/>
                </a:solidFill>
              </a:rPr>
              <a:t>family</a:t>
            </a:r>
            <a:endParaRPr lang="en-US" sz="3600" i="1" dirty="0">
              <a:solidFill>
                <a:srgbClr val="FFFF00"/>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3:7-35</a:t>
            </a:r>
            <a:endParaRPr lang="en-US" sz="5800" dirty="0">
              <a:solidFill>
                <a:schemeClr val="bg1"/>
              </a:solidFill>
              <a:latin typeface="Castellar" pitchFamily="18" charset="0"/>
            </a:endParaRPr>
          </a:p>
        </p:txBody>
      </p:sp>
      <p:sp>
        <p:nvSpPr>
          <p:cNvPr id="3" name="TextBox 2"/>
          <p:cNvSpPr txBox="1"/>
          <p:nvPr/>
        </p:nvSpPr>
        <p:spPr>
          <a:xfrm>
            <a:off x="685800" y="2269175"/>
            <a:ext cx="8001000" cy="1200329"/>
          </a:xfrm>
          <a:prstGeom prst="rect">
            <a:avLst/>
          </a:prstGeom>
          <a:noFill/>
        </p:spPr>
        <p:txBody>
          <a:bodyPr wrap="square" rtlCol="0">
            <a:spAutoFit/>
          </a:bodyPr>
          <a:lstStyle/>
          <a:p>
            <a:pPr marL="344488" indent="-344488">
              <a:buFont typeface="Arial" pitchFamily="34" charset="0"/>
              <a:buChar char="•"/>
            </a:pPr>
            <a:r>
              <a:rPr lang="en-US" sz="3600" dirty="0" smtClean="0">
                <a:solidFill>
                  <a:schemeClr val="bg1"/>
                </a:solidFill>
                <a:latin typeface="Castellar" pitchFamily="18" charset="0"/>
              </a:rPr>
              <a:t> Literally, </a:t>
            </a:r>
            <a:r>
              <a:rPr lang="en-US" sz="3600" i="1" dirty="0" smtClean="0">
                <a:solidFill>
                  <a:schemeClr val="bg1"/>
                </a:solidFill>
                <a:latin typeface="Castellar" pitchFamily="18" charset="0"/>
              </a:rPr>
              <a:t>The ones of him</a:t>
            </a:r>
            <a:endParaRPr lang="en-US" sz="3600" i="1" dirty="0">
              <a:solidFill>
                <a:schemeClr val="bg1"/>
              </a:solidFill>
              <a:latin typeface="Castellar" pitchFamily="18" charset="0"/>
            </a:endParaRPr>
          </a:p>
        </p:txBody>
      </p:sp>
    </p:spTree>
    <p:extLst>
      <p:ext uri="{BB962C8B-B14F-4D97-AF65-F5344CB8AC3E}">
        <p14:creationId xmlns:p14="http://schemas.microsoft.com/office/powerpoint/2010/main" xmlns="" val="336971709"/>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3:7-35</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470203248"/>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305800" cy="1200329"/>
          </a:xfrm>
          <a:prstGeom prst="rect">
            <a:avLst/>
          </a:prstGeom>
          <a:noFill/>
        </p:spPr>
        <p:txBody>
          <a:bodyPr wrap="square" rtlCol="0">
            <a:spAutoFit/>
          </a:bodyPr>
          <a:lstStyle/>
          <a:p>
            <a:r>
              <a:rPr lang="en-US" sz="3600" dirty="0">
                <a:solidFill>
                  <a:srgbClr val="FFFF00"/>
                </a:solidFill>
              </a:rPr>
              <a:t>Parables</a:t>
            </a:r>
            <a:r>
              <a:rPr lang="en-US" sz="3600" dirty="0"/>
              <a:t> ~ </a:t>
            </a:r>
            <a:r>
              <a:rPr lang="en-US" sz="3600" b="1" i="1" dirty="0" err="1">
                <a:solidFill>
                  <a:srgbClr val="FFFF00"/>
                </a:solidFill>
                <a:latin typeface="Times New Roman" pitchFamily="18" charset="0"/>
                <a:cs typeface="Times New Roman" pitchFamily="18" charset="0"/>
              </a:rPr>
              <a:t>para</a:t>
            </a:r>
            <a:r>
              <a:rPr lang="en-US" sz="3600" dirty="0">
                <a:solidFill>
                  <a:srgbClr val="FFFF00"/>
                </a:solidFill>
              </a:rPr>
              <a:t> </a:t>
            </a:r>
            <a:r>
              <a:rPr lang="en-US" sz="3600" dirty="0"/>
              <a:t>(</a:t>
            </a:r>
            <a:r>
              <a:rPr lang="en-US" sz="3600" i="1" dirty="0"/>
              <a:t>with, </a:t>
            </a:r>
            <a:r>
              <a:rPr lang="en-US" sz="3600" i="1" dirty="0" smtClean="0"/>
              <a:t>alongside </a:t>
            </a:r>
            <a:r>
              <a:rPr lang="en-US" sz="3600" dirty="0" smtClean="0"/>
              <a:t>) </a:t>
            </a:r>
            <a:r>
              <a:rPr lang="en-US" sz="3600" dirty="0"/>
              <a:t>+ </a:t>
            </a:r>
            <a:r>
              <a:rPr lang="en-US" sz="3600" b="1" i="1" dirty="0" err="1">
                <a:solidFill>
                  <a:srgbClr val="FFFF00"/>
                </a:solidFill>
                <a:latin typeface="Times New Roman" pitchFamily="18" charset="0"/>
                <a:cs typeface="Times New Roman" pitchFamily="18" charset="0"/>
              </a:rPr>
              <a:t>ballō</a:t>
            </a:r>
            <a:r>
              <a:rPr lang="en-US" sz="3600" dirty="0">
                <a:solidFill>
                  <a:srgbClr val="FFFF00"/>
                </a:solidFill>
              </a:rPr>
              <a:t> </a:t>
            </a:r>
            <a:r>
              <a:rPr lang="en-US" sz="3600" dirty="0"/>
              <a:t>(</a:t>
            </a:r>
            <a:r>
              <a:rPr lang="en-US" sz="3600" i="1" dirty="0"/>
              <a:t>to </a:t>
            </a:r>
            <a:r>
              <a:rPr lang="en-US" sz="3600" i="1" dirty="0" smtClean="0"/>
              <a:t>throw </a:t>
            </a:r>
            <a:r>
              <a:rPr lang="en-US" sz="3600" dirty="0" smtClean="0"/>
              <a:t>)</a:t>
            </a:r>
            <a:endParaRPr lang="en-US" sz="3600" dirty="0"/>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3:7-35</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793099980"/>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3:7-35</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267188058"/>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3:7-35</a:t>
            </a:r>
            <a:endParaRPr lang="en-US" sz="5800" dirty="0">
              <a:solidFill>
                <a:schemeClr val="bg1"/>
              </a:solidFill>
              <a:latin typeface="Castellar" pitchFamily="18" charset="0"/>
            </a:endParaRPr>
          </a:p>
        </p:txBody>
      </p:sp>
      <p:grpSp>
        <p:nvGrpSpPr>
          <p:cNvPr id="26" name="Group 25"/>
          <p:cNvGrpSpPr/>
          <p:nvPr/>
        </p:nvGrpSpPr>
        <p:grpSpPr>
          <a:xfrm>
            <a:off x="1295400" y="1139035"/>
            <a:ext cx="5029200" cy="5414165"/>
            <a:chOff x="1828800" y="1139035"/>
            <a:chExt cx="5029200" cy="5414165"/>
          </a:xfrm>
        </p:grpSpPr>
        <p:sp>
          <p:nvSpPr>
            <p:cNvPr id="3" name="Rectangle 2"/>
            <p:cNvSpPr/>
            <p:nvPr/>
          </p:nvSpPr>
          <p:spPr>
            <a:xfrm>
              <a:off x="1828800" y="1139035"/>
              <a:ext cx="5029200" cy="54141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Punched Tape 5"/>
            <p:cNvSpPr/>
            <p:nvPr/>
          </p:nvSpPr>
          <p:spPr>
            <a:xfrm>
              <a:off x="1981534" y="1352362"/>
              <a:ext cx="4681985" cy="776475"/>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456 w 10000"/>
                <a:gd name="connsiteY1" fmla="*/ 3349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964"/>
                <a:gd name="connsiteX1" fmla="*/ 2456 w 10000"/>
                <a:gd name="connsiteY1" fmla="*/ 3349 h 10964"/>
                <a:gd name="connsiteX2" fmla="*/ 5000 w 10000"/>
                <a:gd name="connsiteY2" fmla="*/ 1000 h 10964"/>
                <a:gd name="connsiteX3" fmla="*/ 7500 w 10000"/>
                <a:gd name="connsiteY3" fmla="*/ 0 h 10964"/>
                <a:gd name="connsiteX4" fmla="*/ 10000 w 10000"/>
                <a:gd name="connsiteY4" fmla="*/ 1000 h 10964"/>
                <a:gd name="connsiteX5" fmla="*/ 10000 w 10000"/>
                <a:gd name="connsiteY5" fmla="*/ 9000 h 10964"/>
                <a:gd name="connsiteX6" fmla="*/ 7500 w 10000"/>
                <a:gd name="connsiteY6" fmla="*/ 8000 h 10964"/>
                <a:gd name="connsiteX7" fmla="*/ 5000 w 10000"/>
                <a:gd name="connsiteY7" fmla="*/ 9000 h 10964"/>
                <a:gd name="connsiteX8" fmla="*/ 2500 w 10000"/>
                <a:gd name="connsiteY8" fmla="*/ 10964 h 10964"/>
                <a:gd name="connsiteX9" fmla="*/ 0 w 10000"/>
                <a:gd name="connsiteY9" fmla="*/ 9000 h 10964"/>
                <a:gd name="connsiteX10" fmla="*/ 0 w 10000"/>
                <a:gd name="connsiteY10" fmla="*/ 1000 h 10964"/>
                <a:gd name="connsiteX0" fmla="*/ 0 w 10000"/>
                <a:gd name="connsiteY0" fmla="*/ 1000 h 10964"/>
                <a:gd name="connsiteX1" fmla="*/ 2456 w 10000"/>
                <a:gd name="connsiteY1" fmla="*/ 3349 h 10964"/>
                <a:gd name="connsiteX2" fmla="*/ 5000 w 10000"/>
                <a:gd name="connsiteY2" fmla="*/ 1000 h 10964"/>
                <a:gd name="connsiteX3" fmla="*/ 7500 w 10000"/>
                <a:gd name="connsiteY3" fmla="*/ 0 h 10964"/>
                <a:gd name="connsiteX4" fmla="*/ 10000 w 10000"/>
                <a:gd name="connsiteY4" fmla="*/ 1000 h 10964"/>
                <a:gd name="connsiteX5" fmla="*/ 10000 w 10000"/>
                <a:gd name="connsiteY5" fmla="*/ 9000 h 10964"/>
                <a:gd name="connsiteX6" fmla="*/ 7522 w 10000"/>
                <a:gd name="connsiteY6" fmla="*/ 7036 h 10964"/>
                <a:gd name="connsiteX7" fmla="*/ 5000 w 10000"/>
                <a:gd name="connsiteY7" fmla="*/ 9000 h 10964"/>
                <a:gd name="connsiteX8" fmla="*/ 2500 w 10000"/>
                <a:gd name="connsiteY8" fmla="*/ 10964 h 10964"/>
                <a:gd name="connsiteX9" fmla="*/ 0 w 10000"/>
                <a:gd name="connsiteY9" fmla="*/ 9000 h 10964"/>
                <a:gd name="connsiteX10" fmla="*/ 0 w 10000"/>
                <a:gd name="connsiteY10" fmla="*/ 1000 h 10964"/>
                <a:gd name="connsiteX0" fmla="*/ 0 w 10000"/>
                <a:gd name="connsiteY0" fmla="*/ 1867 h 11831"/>
                <a:gd name="connsiteX1" fmla="*/ 2456 w 10000"/>
                <a:gd name="connsiteY1" fmla="*/ 4216 h 11831"/>
                <a:gd name="connsiteX2" fmla="*/ 5000 w 10000"/>
                <a:gd name="connsiteY2" fmla="*/ 1867 h 11831"/>
                <a:gd name="connsiteX3" fmla="*/ 7500 w 10000"/>
                <a:gd name="connsiteY3" fmla="*/ 0 h 11831"/>
                <a:gd name="connsiteX4" fmla="*/ 10000 w 10000"/>
                <a:gd name="connsiteY4" fmla="*/ 1867 h 11831"/>
                <a:gd name="connsiteX5" fmla="*/ 10000 w 10000"/>
                <a:gd name="connsiteY5" fmla="*/ 9867 h 11831"/>
                <a:gd name="connsiteX6" fmla="*/ 7522 w 10000"/>
                <a:gd name="connsiteY6" fmla="*/ 7903 h 11831"/>
                <a:gd name="connsiteX7" fmla="*/ 5000 w 10000"/>
                <a:gd name="connsiteY7" fmla="*/ 9867 h 11831"/>
                <a:gd name="connsiteX8" fmla="*/ 2500 w 10000"/>
                <a:gd name="connsiteY8" fmla="*/ 11831 h 11831"/>
                <a:gd name="connsiteX9" fmla="*/ 0 w 10000"/>
                <a:gd name="connsiteY9" fmla="*/ 9867 h 11831"/>
                <a:gd name="connsiteX10" fmla="*/ 0 w 10000"/>
                <a:gd name="connsiteY10" fmla="*/ 1867 h 11831"/>
                <a:gd name="connsiteX0" fmla="*/ 0 w 10000"/>
                <a:gd name="connsiteY0" fmla="*/ 1867 h 11831"/>
                <a:gd name="connsiteX1" fmla="*/ 2456 w 10000"/>
                <a:gd name="connsiteY1" fmla="*/ 4216 h 11831"/>
                <a:gd name="connsiteX2" fmla="*/ 5000 w 10000"/>
                <a:gd name="connsiteY2" fmla="*/ 1867 h 11831"/>
                <a:gd name="connsiteX3" fmla="*/ 7500 w 10000"/>
                <a:gd name="connsiteY3" fmla="*/ 0 h 11831"/>
                <a:gd name="connsiteX4" fmla="*/ 10000 w 10000"/>
                <a:gd name="connsiteY4" fmla="*/ 1867 h 11831"/>
                <a:gd name="connsiteX5" fmla="*/ 10000 w 10000"/>
                <a:gd name="connsiteY5" fmla="*/ 9867 h 11831"/>
                <a:gd name="connsiteX6" fmla="*/ 7522 w 10000"/>
                <a:gd name="connsiteY6" fmla="*/ 7903 h 11831"/>
                <a:gd name="connsiteX7" fmla="*/ 5000 w 10000"/>
                <a:gd name="connsiteY7" fmla="*/ 9867 h 11831"/>
                <a:gd name="connsiteX8" fmla="*/ 2500 w 10000"/>
                <a:gd name="connsiteY8" fmla="*/ 11831 h 11831"/>
                <a:gd name="connsiteX9" fmla="*/ 0 w 10000"/>
                <a:gd name="connsiteY9" fmla="*/ 9867 h 11831"/>
                <a:gd name="connsiteX10" fmla="*/ 0 w 10000"/>
                <a:gd name="connsiteY10" fmla="*/ 1867 h 11831"/>
                <a:gd name="connsiteX0" fmla="*/ 0 w 10000"/>
                <a:gd name="connsiteY0" fmla="*/ 1327 h 11291"/>
                <a:gd name="connsiteX1" fmla="*/ 2456 w 10000"/>
                <a:gd name="connsiteY1" fmla="*/ 3676 h 11291"/>
                <a:gd name="connsiteX2" fmla="*/ 5000 w 10000"/>
                <a:gd name="connsiteY2" fmla="*/ 1327 h 11291"/>
                <a:gd name="connsiteX3" fmla="*/ 7489 w 10000"/>
                <a:gd name="connsiteY3" fmla="*/ 0 h 11291"/>
                <a:gd name="connsiteX4" fmla="*/ 10000 w 10000"/>
                <a:gd name="connsiteY4" fmla="*/ 1327 h 11291"/>
                <a:gd name="connsiteX5" fmla="*/ 10000 w 10000"/>
                <a:gd name="connsiteY5" fmla="*/ 9327 h 11291"/>
                <a:gd name="connsiteX6" fmla="*/ 7522 w 10000"/>
                <a:gd name="connsiteY6" fmla="*/ 7363 h 11291"/>
                <a:gd name="connsiteX7" fmla="*/ 5000 w 10000"/>
                <a:gd name="connsiteY7" fmla="*/ 9327 h 11291"/>
                <a:gd name="connsiteX8" fmla="*/ 2500 w 10000"/>
                <a:gd name="connsiteY8" fmla="*/ 11291 h 11291"/>
                <a:gd name="connsiteX9" fmla="*/ 0 w 10000"/>
                <a:gd name="connsiteY9" fmla="*/ 9327 h 11291"/>
                <a:gd name="connsiteX10" fmla="*/ 0 w 10000"/>
                <a:gd name="connsiteY10" fmla="*/ 1327 h 11291"/>
                <a:gd name="connsiteX0" fmla="*/ 0 w 10000"/>
                <a:gd name="connsiteY0" fmla="*/ 1588 h 11552"/>
                <a:gd name="connsiteX1" fmla="*/ 2456 w 10000"/>
                <a:gd name="connsiteY1" fmla="*/ 3937 h 11552"/>
                <a:gd name="connsiteX2" fmla="*/ 5033 w 10000"/>
                <a:gd name="connsiteY2" fmla="*/ 361 h 11552"/>
                <a:gd name="connsiteX3" fmla="*/ 7489 w 10000"/>
                <a:gd name="connsiteY3" fmla="*/ 261 h 11552"/>
                <a:gd name="connsiteX4" fmla="*/ 10000 w 10000"/>
                <a:gd name="connsiteY4" fmla="*/ 1588 h 11552"/>
                <a:gd name="connsiteX5" fmla="*/ 10000 w 10000"/>
                <a:gd name="connsiteY5" fmla="*/ 9588 h 11552"/>
                <a:gd name="connsiteX6" fmla="*/ 7522 w 10000"/>
                <a:gd name="connsiteY6" fmla="*/ 7624 h 11552"/>
                <a:gd name="connsiteX7" fmla="*/ 5000 w 10000"/>
                <a:gd name="connsiteY7" fmla="*/ 9588 h 11552"/>
                <a:gd name="connsiteX8" fmla="*/ 2500 w 10000"/>
                <a:gd name="connsiteY8" fmla="*/ 11552 h 11552"/>
                <a:gd name="connsiteX9" fmla="*/ 0 w 10000"/>
                <a:gd name="connsiteY9" fmla="*/ 9588 h 11552"/>
                <a:gd name="connsiteX10" fmla="*/ 0 w 10000"/>
                <a:gd name="connsiteY10" fmla="*/ 1588 h 11552"/>
                <a:gd name="connsiteX0" fmla="*/ 0 w 10000"/>
                <a:gd name="connsiteY0" fmla="*/ 1492 h 11456"/>
                <a:gd name="connsiteX1" fmla="*/ 2456 w 10000"/>
                <a:gd name="connsiteY1" fmla="*/ 3841 h 11456"/>
                <a:gd name="connsiteX2" fmla="*/ 5033 w 10000"/>
                <a:gd name="connsiteY2" fmla="*/ 265 h 11456"/>
                <a:gd name="connsiteX3" fmla="*/ 7489 w 10000"/>
                <a:gd name="connsiteY3" fmla="*/ 165 h 11456"/>
                <a:gd name="connsiteX4" fmla="*/ 10000 w 10000"/>
                <a:gd name="connsiteY4" fmla="*/ 1492 h 11456"/>
                <a:gd name="connsiteX5" fmla="*/ 10000 w 10000"/>
                <a:gd name="connsiteY5" fmla="*/ 9492 h 11456"/>
                <a:gd name="connsiteX6" fmla="*/ 7522 w 10000"/>
                <a:gd name="connsiteY6" fmla="*/ 7528 h 11456"/>
                <a:gd name="connsiteX7" fmla="*/ 5000 w 10000"/>
                <a:gd name="connsiteY7" fmla="*/ 9492 h 11456"/>
                <a:gd name="connsiteX8" fmla="*/ 2500 w 10000"/>
                <a:gd name="connsiteY8" fmla="*/ 11456 h 11456"/>
                <a:gd name="connsiteX9" fmla="*/ 0 w 10000"/>
                <a:gd name="connsiteY9" fmla="*/ 9492 h 11456"/>
                <a:gd name="connsiteX10" fmla="*/ 0 w 10000"/>
                <a:gd name="connsiteY10" fmla="*/ 1492 h 11456"/>
                <a:gd name="connsiteX0" fmla="*/ 0 w 10000"/>
                <a:gd name="connsiteY0" fmla="*/ 1405 h 11369"/>
                <a:gd name="connsiteX1" fmla="*/ 2478 w 10000"/>
                <a:gd name="connsiteY1" fmla="*/ 367 h 11369"/>
                <a:gd name="connsiteX2" fmla="*/ 5033 w 10000"/>
                <a:gd name="connsiteY2" fmla="*/ 178 h 11369"/>
                <a:gd name="connsiteX3" fmla="*/ 7489 w 10000"/>
                <a:gd name="connsiteY3" fmla="*/ 78 h 11369"/>
                <a:gd name="connsiteX4" fmla="*/ 10000 w 10000"/>
                <a:gd name="connsiteY4" fmla="*/ 1405 h 11369"/>
                <a:gd name="connsiteX5" fmla="*/ 10000 w 10000"/>
                <a:gd name="connsiteY5" fmla="*/ 9405 h 11369"/>
                <a:gd name="connsiteX6" fmla="*/ 7522 w 10000"/>
                <a:gd name="connsiteY6" fmla="*/ 7441 h 11369"/>
                <a:gd name="connsiteX7" fmla="*/ 5000 w 10000"/>
                <a:gd name="connsiteY7" fmla="*/ 9405 h 11369"/>
                <a:gd name="connsiteX8" fmla="*/ 2500 w 10000"/>
                <a:gd name="connsiteY8" fmla="*/ 11369 h 11369"/>
                <a:gd name="connsiteX9" fmla="*/ 0 w 10000"/>
                <a:gd name="connsiteY9" fmla="*/ 9405 h 11369"/>
                <a:gd name="connsiteX10" fmla="*/ 0 w 10000"/>
                <a:gd name="connsiteY10" fmla="*/ 1405 h 11369"/>
                <a:gd name="connsiteX0" fmla="*/ 0 w 10000"/>
                <a:gd name="connsiteY0" fmla="*/ 1405 h 11369"/>
                <a:gd name="connsiteX1" fmla="*/ 2478 w 10000"/>
                <a:gd name="connsiteY1" fmla="*/ 367 h 11369"/>
                <a:gd name="connsiteX2" fmla="*/ 5033 w 10000"/>
                <a:gd name="connsiteY2" fmla="*/ 178 h 11369"/>
                <a:gd name="connsiteX3" fmla="*/ 7489 w 10000"/>
                <a:gd name="connsiteY3" fmla="*/ 78 h 11369"/>
                <a:gd name="connsiteX4" fmla="*/ 10000 w 10000"/>
                <a:gd name="connsiteY4" fmla="*/ 1405 h 11369"/>
                <a:gd name="connsiteX5" fmla="*/ 10000 w 10000"/>
                <a:gd name="connsiteY5" fmla="*/ 9405 h 11369"/>
                <a:gd name="connsiteX6" fmla="*/ 7522 w 10000"/>
                <a:gd name="connsiteY6" fmla="*/ 7441 h 11369"/>
                <a:gd name="connsiteX7" fmla="*/ 5000 w 10000"/>
                <a:gd name="connsiteY7" fmla="*/ 9405 h 11369"/>
                <a:gd name="connsiteX8" fmla="*/ 2500 w 10000"/>
                <a:gd name="connsiteY8" fmla="*/ 11369 h 11369"/>
                <a:gd name="connsiteX9" fmla="*/ 0 w 10000"/>
                <a:gd name="connsiteY9" fmla="*/ 9405 h 11369"/>
                <a:gd name="connsiteX10" fmla="*/ 0 w 10000"/>
                <a:gd name="connsiteY10" fmla="*/ 1405 h 11369"/>
                <a:gd name="connsiteX0" fmla="*/ 0 w 10000"/>
                <a:gd name="connsiteY0" fmla="*/ 1405 h 11369"/>
                <a:gd name="connsiteX1" fmla="*/ 2478 w 10000"/>
                <a:gd name="connsiteY1" fmla="*/ 367 h 11369"/>
                <a:gd name="connsiteX2" fmla="*/ 5033 w 10000"/>
                <a:gd name="connsiteY2" fmla="*/ 178 h 11369"/>
                <a:gd name="connsiteX3" fmla="*/ 7489 w 10000"/>
                <a:gd name="connsiteY3" fmla="*/ 78 h 11369"/>
                <a:gd name="connsiteX4" fmla="*/ 10000 w 10000"/>
                <a:gd name="connsiteY4" fmla="*/ 1405 h 11369"/>
                <a:gd name="connsiteX5" fmla="*/ 10000 w 10000"/>
                <a:gd name="connsiteY5" fmla="*/ 9405 h 11369"/>
                <a:gd name="connsiteX6" fmla="*/ 7522 w 10000"/>
                <a:gd name="connsiteY6" fmla="*/ 7441 h 11369"/>
                <a:gd name="connsiteX7" fmla="*/ 5000 w 10000"/>
                <a:gd name="connsiteY7" fmla="*/ 9405 h 11369"/>
                <a:gd name="connsiteX8" fmla="*/ 2500 w 10000"/>
                <a:gd name="connsiteY8" fmla="*/ 11369 h 11369"/>
                <a:gd name="connsiteX9" fmla="*/ 0 w 10000"/>
                <a:gd name="connsiteY9" fmla="*/ 9405 h 11369"/>
                <a:gd name="connsiteX10" fmla="*/ 0 w 10000"/>
                <a:gd name="connsiteY10" fmla="*/ 1405 h 11369"/>
                <a:gd name="connsiteX0" fmla="*/ 0 w 10000"/>
                <a:gd name="connsiteY0" fmla="*/ 1401 h 11365"/>
                <a:gd name="connsiteX1" fmla="*/ 2478 w 10000"/>
                <a:gd name="connsiteY1" fmla="*/ 216 h 11365"/>
                <a:gd name="connsiteX2" fmla="*/ 5033 w 10000"/>
                <a:gd name="connsiteY2" fmla="*/ 174 h 11365"/>
                <a:gd name="connsiteX3" fmla="*/ 7489 w 10000"/>
                <a:gd name="connsiteY3" fmla="*/ 74 h 11365"/>
                <a:gd name="connsiteX4" fmla="*/ 10000 w 10000"/>
                <a:gd name="connsiteY4" fmla="*/ 1401 h 11365"/>
                <a:gd name="connsiteX5" fmla="*/ 10000 w 10000"/>
                <a:gd name="connsiteY5" fmla="*/ 9401 h 11365"/>
                <a:gd name="connsiteX6" fmla="*/ 7522 w 10000"/>
                <a:gd name="connsiteY6" fmla="*/ 7437 h 11365"/>
                <a:gd name="connsiteX7" fmla="*/ 5000 w 10000"/>
                <a:gd name="connsiteY7" fmla="*/ 9401 h 11365"/>
                <a:gd name="connsiteX8" fmla="*/ 2500 w 10000"/>
                <a:gd name="connsiteY8" fmla="*/ 11365 h 11365"/>
                <a:gd name="connsiteX9" fmla="*/ 0 w 10000"/>
                <a:gd name="connsiteY9" fmla="*/ 9401 h 11365"/>
                <a:gd name="connsiteX10" fmla="*/ 0 w 10000"/>
                <a:gd name="connsiteY10" fmla="*/ 1401 h 11365"/>
                <a:gd name="connsiteX0" fmla="*/ 0 w 10000"/>
                <a:gd name="connsiteY0" fmla="*/ 1401 h 11365"/>
                <a:gd name="connsiteX1" fmla="*/ 2478 w 10000"/>
                <a:gd name="connsiteY1" fmla="*/ 216 h 11365"/>
                <a:gd name="connsiteX2" fmla="*/ 5033 w 10000"/>
                <a:gd name="connsiteY2" fmla="*/ 174 h 11365"/>
                <a:gd name="connsiteX3" fmla="*/ 7489 w 10000"/>
                <a:gd name="connsiteY3" fmla="*/ 74 h 11365"/>
                <a:gd name="connsiteX4" fmla="*/ 10000 w 10000"/>
                <a:gd name="connsiteY4" fmla="*/ 1401 h 11365"/>
                <a:gd name="connsiteX5" fmla="*/ 10000 w 10000"/>
                <a:gd name="connsiteY5" fmla="*/ 9401 h 11365"/>
                <a:gd name="connsiteX6" fmla="*/ 7522 w 10000"/>
                <a:gd name="connsiteY6" fmla="*/ 7437 h 11365"/>
                <a:gd name="connsiteX7" fmla="*/ 5000 w 10000"/>
                <a:gd name="connsiteY7" fmla="*/ 9401 h 11365"/>
                <a:gd name="connsiteX8" fmla="*/ 2500 w 10000"/>
                <a:gd name="connsiteY8" fmla="*/ 11365 h 11365"/>
                <a:gd name="connsiteX9" fmla="*/ 0 w 10000"/>
                <a:gd name="connsiteY9" fmla="*/ 9401 h 11365"/>
                <a:gd name="connsiteX10" fmla="*/ 0 w 10000"/>
                <a:gd name="connsiteY10" fmla="*/ 1401 h 11365"/>
                <a:gd name="connsiteX0" fmla="*/ 0 w 10022"/>
                <a:gd name="connsiteY0" fmla="*/ 1402 h 11366"/>
                <a:gd name="connsiteX1" fmla="*/ 2478 w 10022"/>
                <a:gd name="connsiteY1" fmla="*/ 217 h 11366"/>
                <a:gd name="connsiteX2" fmla="*/ 5033 w 10022"/>
                <a:gd name="connsiteY2" fmla="*/ 175 h 11366"/>
                <a:gd name="connsiteX3" fmla="*/ 7489 w 10022"/>
                <a:gd name="connsiteY3" fmla="*/ 75 h 11366"/>
                <a:gd name="connsiteX4" fmla="*/ 10022 w 10022"/>
                <a:gd name="connsiteY4" fmla="*/ 322 h 11366"/>
                <a:gd name="connsiteX5" fmla="*/ 10000 w 10022"/>
                <a:gd name="connsiteY5" fmla="*/ 9402 h 11366"/>
                <a:gd name="connsiteX6" fmla="*/ 7522 w 10022"/>
                <a:gd name="connsiteY6" fmla="*/ 7438 h 11366"/>
                <a:gd name="connsiteX7" fmla="*/ 5000 w 10022"/>
                <a:gd name="connsiteY7" fmla="*/ 9402 h 11366"/>
                <a:gd name="connsiteX8" fmla="*/ 2500 w 10022"/>
                <a:gd name="connsiteY8" fmla="*/ 11366 h 11366"/>
                <a:gd name="connsiteX9" fmla="*/ 0 w 10022"/>
                <a:gd name="connsiteY9" fmla="*/ 9402 h 11366"/>
                <a:gd name="connsiteX10" fmla="*/ 0 w 10022"/>
                <a:gd name="connsiteY10" fmla="*/ 1402 h 11366"/>
                <a:gd name="connsiteX0" fmla="*/ 11 w 10022"/>
                <a:gd name="connsiteY0" fmla="*/ 77 h 11366"/>
                <a:gd name="connsiteX1" fmla="*/ 2478 w 10022"/>
                <a:gd name="connsiteY1" fmla="*/ 217 h 11366"/>
                <a:gd name="connsiteX2" fmla="*/ 5033 w 10022"/>
                <a:gd name="connsiteY2" fmla="*/ 175 h 11366"/>
                <a:gd name="connsiteX3" fmla="*/ 7489 w 10022"/>
                <a:gd name="connsiteY3" fmla="*/ 75 h 11366"/>
                <a:gd name="connsiteX4" fmla="*/ 10022 w 10022"/>
                <a:gd name="connsiteY4" fmla="*/ 322 h 11366"/>
                <a:gd name="connsiteX5" fmla="*/ 10000 w 10022"/>
                <a:gd name="connsiteY5" fmla="*/ 9402 h 11366"/>
                <a:gd name="connsiteX6" fmla="*/ 7522 w 10022"/>
                <a:gd name="connsiteY6" fmla="*/ 7438 h 11366"/>
                <a:gd name="connsiteX7" fmla="*/ 5000 w 10022"/>
                <a:gd name="connsiteY7" fmla="*/ 9402 h 11366"/>
                <a:gd name="connsiteX8" fmla="*/ 2500 w 10022"/>
                <a:gd name="connsiteY8" fmla="*/ 11366 h 11366"/>
                <a:gd name="connsiteX9" fmla="*/ 0 w 10022"/>
                <a:gd name="connsiteY9" fmla="*/ 9402 h 11366"/>
                <a:gd name="connsiteX10" fmla="*/ 11 w 10022"/>
                <a:gd name="connsiteY10" fmla="*/ 77 h 11366"/>
                <a:gd name="connsiteX0" fmla="*/ 11 w 10022"/>
                <a:gd name="connsiteY0" fmla="*/ 77 h 11366"/>
                <a:gd name="connsiteX1" fmla="*/ 2478 w 10022"/>
                <a:gd name="connsiteY1" fmla="*/ 217 h 11366"/>
                <a:gd name="connsiteX2" fmla="*/ 5033 w 10022"/>
                <a:gd name="connsiteY2" fmla="*/ 175 h 11366"/>
                <a:gd name="connsiteX3" fmla="*/ 7489 w 10022"/>
                <a:gd name="connsiteY3" fmla="*/ 75 h 11366"/>
                <a:gd name="connsiteX4" fmla="*/ 10022 w 10022"/>
                <a:gd name="connsiteY4" fmla="*/ 322 h 11366"/>
                <a:gd name="connsiteX5" fmla="*/ 10000 w 10022"/>
                <a:gd name="connsiteY5" fmla="*/ 9402 h 11366"/>
                <a:gd name="connsiteX6" fmla="*/ 7522 w 10022"/>
                <a:gd name="connsiteY6" fmla="*/ 7438 h 11366"/>
                <a:gd name="connsiteX7" fmla="*/ 5000 w 10022"/>
                <a:gd name="connsiteY7" fmla="*/ 9402 h 11366"/>
                <a:gd name="connsiteX8" fmla="*/ 2500 w 10022"/>
                <a:gd name="connsiteY8" fmla="*/ 11366 h 11366"/>
                <a:gd name="connsiteX9" fmla="*/ 0 w 10022"/>
                <a:gd name="connsiteY9" fmla="*/ 9402 h 11366"/>
                <a:gd name="connsiteX10" fmla="*/ 11 w 10022"/>
                <a:gd name="connsiteY10" fmla="*/ 77 h 11366"/>
                <a:gd name="connsiteX0" fmla="*/ 11 w 10022"/>
                <a:gd name="connsiteY0" fmla="*/ 6 h 11295"/>
                <a:gd name="connsiteX1" fmla="*/ 2478 w 10022"/>
                <a:gd name="connsiteY1" fmla="*/ 146 h 11295"/>
                <a:gd name="connsiteX2" fmla="*/ 5033 w 10022"/>
                <a:gd name="connsiteY2" fmla="*/ 104 h 11295"/>
                <a:gd name="connsiteX3" fmla="*/ 7489 w 10022"/>
                <a:gd name="connsiteY3" fmla="*/ 4 h 11295"/>
                <a:gd name="connsiteX4" fmla="*/ 10022 w 10022"/>
                <a:gd name="connsiteY4" fmla="*/ 251 h 11295"/>
                <a:gd name="connsiteX5" fmla="*/ 10000 w 10022"/>
                <a:gd name="connsiteY5" fmla="*/ 9331 h 11295"/>
                <a:gd name="connsiteX6" fmla="*/ 7522 w 10022"/>
                <a:gd name="connsiteY6" fmla="*/ 7367 h 11295"/>
                <a:gd name="connsiteX7" fmla="*/ 5000 w 10022"/>
                <a:gd name="connsiteY7" fmla="*/ 9331 h 11295"/>
                <a:gd name="connsiteX8" fmla="*/ 2500 w 10022"/>
                <a:gd name="connsiteY8" fmla="*/ 11295 h 11295"/>
                <a:gd name="connsiteX9" fmla="*/ 0 w 10022"/>
                <a:gd name="connsiteY9" fmla="*/ 9331 h 11295"/>
                <a:gd name="connsiteX10" fmla="*/ 11 w 10022"/>
                <a:gd name="connsiteY10" fmla="*/ 6 h 11295"/>
                <a:gd name="connsiteX0" fmla="*/ 11 w 10022"/>
                <a:gd name="connsiteY0" fmla="*/ 2 h 11291"/>
                <a:gd name="connsiteX1" fmla="*/ 2478 w 10022"/>
                <a:gd name="connsiteY1" fmla="*/ 142 h 11291"/>
                <a:gd name="connsiteX2" fmla="*/ 5033 w 10022"/>
                <a:gd name="connsiteY2" fmla="*/ 100 h 11291"/>
                <a:gd name="connsiteX3" fmla="*/ 7489 w 10022"/>
                <a:gd name="connsiteY3" fmla="*/ 0 h 11291"/>
                <a:gd name="connsiteX4" fmla="*/ 10022 w 10022"/>
                <a:gd name="connsiteY4" fmla="*/ 247 h 11291"/>
                <a:gd name="connsiteX5" fmla="*/ 10000 w 10022"/>
                <a:gd name="connsiteY5" fmla="*/ 9327 h 11291"/>
                <a:gd name="connsiteX6" fmla="*/ 7522 w 10022"/>
                <a:gd name="connsiteY6" fmla="*/ 7363 h 11291"/>
                <a:gd name="connsiteX7" fmla="*/ 5000 w 10022"/>
                <a:gd name="connsiteY7" fmla="*/ 9327 h 11291"/>
                <a:gd name="connsiteX8" fmla="*/ 2500 w 10022"/>
                <a:gd name="connsiteY8" fmla="*/ 11291 h 11291"/>
                <a:gd name="connsiteX9" fmla="*/ 0 w 10022"/>
                <a:gd name="connsiteY9" fmla="*/ 9327 h 11291"/>
                <a:gd name="connsiteX10" fmla="*/ 11 w 10022"/>
                <a:gd name="connsiteY10" fmla="*/ 2 h 11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22" h="11291">
                  <a:moveTo>
                    <a:pt x="11" y="2"/>
                  </a:moveTo>
                  <a:lnTo>
                    <a:pt x="2478" y="142"/>
                  </a:lnTo>
                  <a:lnTo>
                    <a:pt x="5033" y="100"/>
                  </a:lnTo>
                  <a:lnTo>
                    <a:pt x="7489" y="0"/>
                  </a:lnTo>
                  <a:lnTo>
                    <a:pt x="10022" y="247"/>
                  </a:lnTo>
                  <a:cubicBezTo>
                    <a:pt x="10015" y="3274"/>
                    <a:pt x="10007" y="6300"/>
                    <a:pt x="10000" y="9327"/>
                  </a:cubicBezTo>
                  <a:cubicBezTo>
                    <a:pt x="10000" y="8775"/>
                    <a:pt x="8903" y="7363"/>
                    <a:pt x="7522" y="7363"/>
                  </a:cubicBezTo>
                  <a:cubicBezTo>
                    <a:pt x="6141" y="7363"/>
                    <a:pt x="5837" y="8672"/>
                    <a:pt x="5000" y="9327"/>
                  </a:cubicBezTo>
                  <a:cubicBezTo>
                    <a:pt x="4163" y="9982"/>
                    <a:pt x="3881" y="11291"/>
                    <a:pt x="2500" y="11291"/>
                  </a:cubicBezTo>
                  <a:cubicBezTo>
                    <a:pt x="1119" y="11291"/>
                    <a:pt x="0" y="9879"/>
                    <a:pt x="0" y="9327"/>
                  </a:cubicBezTo>
                  <a:cubicBezTo>
                    <a:pt x="4" y="6219"/>
                    <a:pt x="7" y="3110"/>
                    <a:pt x="11" y="2"/>
                  </a:cubicBezTo>
                  <a:close/>
                </a:path>
              </a:pathLst>
            </a:cu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209800" y="1366837"/>
              <a:ext cx="1066800" cy="400110"/>
            </a:xfrm>
            <a:prstGeom prst="rect">
              <a:avLst/>
            </a:prstGeom>
            <a:noFill/>
          </p:spPr>
          <p:txBody>
            <a:bodyPr wrap="square" rtlCol="0">
              <a:spAutoFit/>
            </a:bodyPr>
            <a:lstStyle/>
            <a:p>
              <a:r>
                <a:rPr lang="en-US" sz="2000" dirty="0" smtClean="0">
                  <a:solidFill>
                    <a:schemeClr val="bg1"/>
                  </a:solidFill>
                  <a:latin typeface="Caligula" pitchFamily="2" charset="0"/>
                </a:rPr>
                <a:t>Jordan</a:t>
              </a:r>
              <a:endParaRPr lang="en-US" sz="2000" dirty="0">
                <a:solidFill>
                  <a:schemeClr val="bg1"/>
                </a:solidFill>
                <a:latin typeface="Caligula" pitchFamily="2" charset="0"/>
              </a:endParaRPr>
            </a:p>
          </p:txBody>
        </p:sp>
        <p:grpSp>
          <p:nvGrpSpPr>
            <p:cNvPr id="24" name="Group 23"/>
            <p:cNvGrpSpPr/>
            <p:nvPr/>
          </p:nvGrpSpPr>
          <p:grpSpPr>
            <a:xfrm>
              <a:off x="3505200" y="1295400"/>
              <a:ext cx="636588" cy="600075"/>
              <a:chOff x="3581400" y="1071563"/>
              <a:chExt cx="609600" cy="600075"/>
            </a:xfrm>
          </p:grpSpPr>
          <p:sp>
            <p:nvSpPr>
              <p:cNvPr id="13" name="AutoShape 4"/>
              <p:cNvSpPr>
                <a:spLocks noChangeAspect="1" noChangeArrowheads="1" noTextEdit="1"/>
              </p:cNvSpPr>
              <p:nvPr/>
            </p:nvSpPr>
            <p:spPr bwMode="auto">
              <a:xfrm>
                <a:off x="3581400" y="1071563"/>
                <a:ext cx="609600" cy="600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6"/>
              <p:cNvSpPr>
                <a:spLocks/>
              </p:cNvSpPr>
              <p:nvPr/>
            </p:nvSpPr>
            <p:spPr bwMode="auto">
              <a:xfrm>
                <a:off x="3873500" y="1076326"/>
                <a:ext cx="184150" cy="73025"/>
              </a:xfrm>
              <a:custGeom>
                <a:avLst/>
                <a:gdLst>
                  <a:gd name="T0" fmla="*/ 0 w 347"/>
                  <a:gd name="T1" fmla="*/ 0 h 136"/>
                  <a:gd name="T2" fmla="*/ 7 w 347"/>
                  <a:gd name="T3" fmla="*/ 14 h 136"/>
                  <a:gd name="T4" fmla="*/ 14 w 347"/>
                  <a:gd name="T5" fmla="*/ 28 h 136"/>
                  <a:gd name="T6" fmla="*/ 21 w 347"/>
                  <a:gd name="T7" fmla="*/ 42 h 136"/>
                  <a:gd name="T8" fmla="*/ 27 w 347"/>
                  <a:gd name="T9" fmla="*/ 56 h 136"/>
                  <a:gd name="T10" fmla="*/ 34 w 347"/>
                  <a:gd name="T11" fmla="*/ 70 h 136"/>
                  <a:gd name="T12" fmla="*/ 42 w 347"/>
                  <a:gd name="T13" fmla="*/ 82 h 136"/>
                  <a:gd name="T14" fmla="*/ 50 w 347"/>
                  <a:gd name="T15" fmla="*/ 96 h 136"/>
                  <a:gd name="T16" fmla="*/ 56 w 347"/>
                  <a:gd name="T17" fmla="*/ 109 h 136"/>
                  <a:gd name="T18" fmla="*/ 58 w 347"/>
                  <a:gd name="T19" fmla="*/ 115 h 136"/>
                  <a:gd name="T20" fmla="*/ 62 w 347"/>
                  <a:gd name="T21" fmla="*/ 122 h 136"/>
                  <a:gd name="T22" fmla="*/ 64 w 347"/>
                  <a:gd name="T23" fmla="*/ 129 h 136"/>
                  <a:gd name="T24" fmla="*/ 66 w 347"/>
                  <a:gd name="T25" fmla="*/ 136 h 136"/>
                  <a:gd name="T26" fmla="*/ 81 w 347"/>
                  <a:gd name="T27" fmla="*/ 130 h 136"/>
                  <a:gd name="T28" fmla="*/ 95 w 347"/>
                  <a:gd name="T29" fmla="*/ 127 h 136"/>
                  <a:gd name="T30" fmla="*/ 110 w 347"/>
                  <a:gd name="T31" fmla="*/ 123 h 136"/>
                  <a:gd name="T32" fmla="*/ 124 w 347"/>
                  <a:gd name="T33" fmla="*/ 120 h 136"/>
                  <a:gd name="T34" fmla="*/ 140 w 347"/>
                  <a:gd name="T35" fmla="*/ 118 h 136"/>
                  <a:gd name="T36" fmla="*/ 155 w 347"/>
                  <a:gd name="T37" fmla="*/ 117 h 136"/>
                  <a:gd name="T38" fmla="*/ 171 w 347"/>
                  <a:gd name="T39" fmla="*/ 114 h 136"/>
                  <a:gd name="T40" fmla="*/ 186 w 347"/>
                  <a:gd name="T41" fmla="*/ 113 h 136"/>
                  <a:gd name="T42" fmla="*/ 197 w 347"/>
                  <a:gd name="T43" fmla="*/ 112 h 136"/>
                  <a:gd name="T44" fmla="*/ 209 w 347"/>
                  <a:gd name="T45" fmla="*/ 111 h 136"/>
                  <a:gd name="T46" fmla="*/ 220 w 347"/>
                  <a:gd name="T47" fmla="*/ 109 h 136"/>
                  <a:gd name="T48" fmla="*/ 232 w 347"/>
                  <a:gd name="T49" fmla="*/ 107 h 136"/>
                  <a:gd name="T50" fmla="*/ 243 w 347"/>
                  <a:gd name="T51" fmla="*/ 106 h 136"/>
                  <a:gd name="T52" fmla="*/ 254 w 347"/>
                  <a:gd name="T53" fmla="*/ 104 h 136"/>
                  <a:gd name="T54" fmla="*/ 266 w 347"/>
                  <a:gd name="T55" fmla="*/ 102 h 136"/>
                  <a:gd name="T56" fmla="*/ 277 w 347"/>
                  <a:gd name="T57" fmla="*/ 99 h 136"/>
                  <a:gd name="T58" fmla="*/ 285 w 347"/>
                  <a:gd name="T59" fmla="*/ 97 h 136"/>
                  <a:gd name="T60" fmla="*/ 293 w 347"/>
                  <a:gd name="T61" fmla="*/ 95 h 136"/>
                  <a:gd name="T62" fmla="*/ 301 w 347"/>
                  <a:gd name="T63" fmla="*/ 93 h 136"/>
                  <a:gd name="T64" fmla="*/ 309 w 347"/>
                  <a:gd name="T65" fmla="*/ 89 h 136"/>
                  <a:gd name="T66" fmla="*/ 317 w 347"/>
                  <a:gd name="T67" fmla="*/ 87 h 136"/>
                  <a:gd name="T68" fmla="*/ 324 w 347"/>
                  <a:gd name="T69" fmla="*/ 82 h 136"/>
                  <a:gd name="T70" fmla="*/ 331 w 347"/>
                  <a:gd name="T71" fmla="*/ 79 h 136"/>
                  <a:gd name="T72" fmla="*/ 338 w 347"/>
                  <a:gd name="T73" fmla="*/ 73 h 136"/>
                  <a:gd name="T74" fmla="*/ 346 w 347"/>
                  <a:gd name="T75" fmla="*/ 64 h 136"/>
                  <a:gd name="T76" fmla="*/ 347 w 347"/>
                  <a:gd name="T77" fmla="*/ 56 h 136"/>
                  <a:gd name="T78" fmla="*/ 345 w 347"/>
                  <a:gd name="T79" fmla="*/ 50 h 136"/>
                  <a:gd name="T80" fmla="*/ 338 w 347"/>
                  <a:gd name="T81" fmla="*/ 46 h 136"/>
                  <a:gd name="T82" fmla="*/ 329 w 347"/>
                  <a:gd name="T83" fmla="*/ 41 h 136"/>
                  <a:gd name="T84" fmla="*/ 319 w 347"/>
                  <a:gd name="T85" fmla="*/ 39 h 136"/>
                  <a:gd name="T86" fmla="*/ 309 w 347"/>
                  <a:gd name="T87" fmla="*/ 38 h 136"/>
                  <a:gd name="T88" fmla="*/ 301 w 347"/>
                  <a:gd name="T89" fmla="*/ 37 h 136"/>
                  <a:gd name="T90" fmla="*/ 284 w 347"/>
                  <a:gd name="T91" fmla="*/ 36 h 136"/>
                  <a:gd name="T92" fmla="*/ 268 w 347"/>
                  <a:gd name="T93" fmla="*/ 34 h 136"/>
                  <a:gd name="T94" fmla="*/ 251 w 347"/>
                  <a:gd name="T95" fmla="*/ 33 h 136"/>
                  <a:gd name="T96" fmla="*/ 235 w 347"/>
                  <a:gd name="T97" fmla="*/ 32 h 136"/>
                  <a:gd name="T98" fmla="*/ 219 w 347"/>
                  <a:gd name="T99" fmla="*/ 31 h 136"/>
                  <a:gd name="T100" fmla="*/ 203 w 347"/>
                  <a:gd name="T101" fmla="*/ 30 h 136"/>
                  <a:gd name="T102" fmla="*/ 186 w 347"/>
                  <a:gd name="T103" fmla="*/ 28 h 136"/>
                  <a:gd name="T104" fmla="*/ 170 w 347"/>
                  <a:gd name="T105" fmla="*/ 24 h 136"/>
                  <a:gd name="T106" fmla="*/ 149 w 347"/>
                  <a:gd name="T107" fmla="*/ 21 h 136"/>
                  <a:gd name="T108" fmla="*/ 128 w 347"/>
                  <a:gd name="T109" fmla="*/ 16 h 136"/>
                  <a:gd name="T110" fmla="*/ 107 w 347"/>
                  <a:gd name="T111" fmla="*/ 14 h 136"/>
                  <a:gd name="T112" fmla="*/ 87 w 347"/>
                  <a:gd name="T113" fmla="*/ 11 h 136"/>
                  <a:gd name="T114" fmla="*/ 66 w 347"/>
                  <a:gd name="T115" fmla="*/ 7 h 136"/>
                  <a:gd name="T116" fmla="*/ 45 w 347"/>
                  <a:gd name="T117" fmla="*/ 5 h 136"/>
                  <a:gd name="T118" fmla="*/ 24 w 347"/>
                  <a:gd name="T119" fmla="*/ 3 h 136"/>
                  <a:gd name="T120" fmla="*/ 2 w 347"/>
                  <a:gd name="T121" fmla="*/ 1 h 136"/>
                  <a:gd name="T122" fmla="*/ 0 w 347"/>
                  <a:gd name="T123" fmla="*/ 0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47" h="136">
                    <a:moveTo>
                      <a:pt x="0" y="0"/>
                    </a:moveTo>
                    <a:lnTo>
                      <a:pt x="7" y="14"/>
                    </a:lnTo>
                    <a:lnTo>
                      <a:pt x="14" y="28"/>
                    </a:lnTo>
                    <a:lnTo>
                      <a:pt x="21" y="42"/>
                    </a:lnTo>
                    <a:lnTo>
                      <a:pt x="27" y="56"/>
                    </a:lnTo>
                    <a:lnTo>
                      <a:pt x="34" y="70"/>
                    </a:lnTo>
                    <a:lnTo>
                      <a:pt x="42" y="82"/>
                    </a:lnTo>
                    <a:lnTo>
                      <a:pt x="50" y="96"/>
                    </a:lnTo>
                    <a:lnTo>
                      <a:pt x="56" y="109"/>
                    </a:lnTo>
                    <a:lnTo>
                      <a:pt x="58" y="115"/>
                    </a:lnTo>
                    <a:lnTo>
                      <a:pt x="62" y="122"/>
                    </a:lnTo>
                    <a:lnTo>
                      <a:pt x="64" y="129"/>
                    </a:lnTo>
                    <a:lnTo>
                      <a:pt x="66" y="136"/>
                    </a:lnTo>
                    <a:lnTo>
                      <a:pt x="81" y="130"/>
                    </a:lnTo>
                    <a:lnTo>
                      <a:pt x="95" y="127"/>
                    </a:lnTo>
                    <a:lnTo>
                      <a:pt x="110" y="123"/>
                    </a:lnTo>
                    <a:lnTo>
                      <a:pt x="124" y="120"/>
                    </a:lnTo>
                    <a:lnTo>
                      <a:pt x="140" y="118"/>
                    </a:lnTo>
                    <a:lnTo>
                      <a:pt x="155" y="117"/>
                    </a:lnTo>
                    <a:lnTo>
                      <a:pt x="171" y="114"/>
                    </a:lnTo>
                    <a:lnTo>
                      <a:pt x="186" y="113"/>
                    </a:lnTo>
                    <a:lnTo>
                      <a:pt x="197" y="112"/>
                    </a:lnTo>
                    <a:lnTo>
                      <a:pt x="209" y="111"/>
                    </a:lnTo>
                    <a:lnTo>
                      <a:pt x="220" y="109"/>
                    </a:lnTo>
                    <a:lnTo>
                      <a:pt x="232" y="107"/>
                    </a:lnTo>
                    <a:lnTo>
                      <a:pt x="243" y="106"/>
                    </a:lnTo>
                    <a:lnTo>
                      <a:pt x="254" y="104"/>
                    </a:lnTo>
                    <a:lnTo>
                      <a:pt x="266" y="102"/>
                    </a:lnTo>
                    <a:lnTo>
                      <a:pt x="277" y="99"/>
                    </a:lnTo>
                    <a:lnTo>
                      <a:pt x="285" y="97"/>
                    </a:lnTo>
                    <a:lnTo>
                      <a:pt x="293" y="95"/>
                    </a:lnTo>
                    <a:lnTo>
                      <a:pt x="301" y="93"/>
                    </a:lnTo>
                    <a:lnTo>
                      <a:pt x="309" y="89"/>
                    </a:lnTo>
                    <a:lnTo>
                      <a:pt x="317" y="87"/>
                    </a:lnTo>
                    <a:lnTo>
                      <a:pt x="324" y="82"/>
                    </a:lnTo>
                    <a:lnTo>
                      <a:pt x="331" y="79"/>
                    </a:lnTo>
                    <a:lnTo>
                      <a:pt x="338" y="73"/>
                    </a:lnTo>
                    <a:lnTo>
                      <a:pt x="346" y="64"/>
                    </a:lnTo>
                    <a:lnTo>
                      <a:pt x="347" y="56"/>
                    </a:lnTo>
                    <a:lnTo>
                      <a:pt x="345" y="50"/>
                    </a:lnTo>
                    <a:lnTo>
                      <a:pt x="338" y="46"/>
                    </a:lnTo>
                    <a:lnTo>
                      <a:pt x="329" y="41"/>
                    </a:lnTo>
                    <a:lnTo>
                      <a:pt x="319" y="39"/>
                    </a:lnTo>
                    <a:lnTo>
                      <a:pt x="309" y="38"/>
                    </a:lnTo>
                    <a:lnTo>
                      <a:pt x="301" y="37"/>
                    </a:lnTo>
                    <a:lnTo>
                      <a:pt x="284" y="36"/>
                    </a:lnTo>
                    <a:lnTo>
                      <a:pt x="268" y="34"/>
                    </a:lnTo>
                    <a:lnTo>
                      <a:pt x="251" y="33"/>
                    </a:lnTo>
                    <a:lnTo>
                      <a:pt x="235" y="32"/>
                    </a:lnTo>
                    <a:lnTo>
                      <a:pt x="219" y="31"/>
                    </a:lnTo>
                    <a:lnTo>
                      <a:pt x="203" y="30"/>
                    </a:lnTo>
                    <a:lnTo>
                      <a:pt x="186" y="28"/>
                    </a:lnTo>
                    <a:lnTo>
                      <a:pt x="170" y="24"/>
                    </a:lnTo>
                    <a:lnTo>
                      <a:pt x="149" y="21"/>
                    </a:lnTo>
                    <a:lnTo>
                      <a:pt x="128" y="16"/>
                    </a:lnTo>
                    <a:lnTo>
                      <a:pt x="107" y="14"/>
                    </a:lnTo>
                    <a:lnTo>
                      <a:pt x="87" y="11"/>
                    </a:lnTo>
                    <a:lnTo>
                      <a:pt x="66" y="7"/>
                    </a:lnTo>
                    <a:lnTo>
                      <a:pt x="45" y="5"/>
                    </a:lnTo>
                    <a:lnTo>
                      <a:pt x="24" y="3"/>
                    </a:lnTo>
                    <a:lnTo>
                      <a:pt x="2" y="1"/>
                    </a:lnTo>
                    <a:lnTo>
                      <a:pt x="0" y="0"/>
                    </a:lnTo>
                    <a:close/>
                  </a:path>
                </a:pathLst>
              </a:custGeom>
              <a:solidFill>
                <a:srgbClr val="EF7A5B"/>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7"/>
              <p:cNvSpPr>
                <a:spLocks/>
              </p:cNvSpPr>
              <p:nvPr/>
            </p:nvSpPr>
            <p:spPr bwMode="auto">
              <a:xfrm>
                <a:off x="3676650" y="1114426"/>
                <a:ext cx="215900" cy="307975"/>
              </a:xfrm>
              <a:custGeom>
                <a:avLst/>
                <a:gdLst>
                  <a:gd name="T0" fmla="*/ 331 w 409"/>
                  <a:gd name="T1" fmla="*/ 41 h 582"/>
                  <a:gd name="T2" fmla="*/ 309 w 409"/>
                  <a:gd name="T3" fmla="*/ 67 h 582"/>
                  <a:gd name="T4" fmla="*/ 288 w 409"/>
                  <a:gd name="T5" fmla="*/ 94 h 582"/>
                  <a:gd name="T6" fmla="*/ 268 w 409"/>
                  <a:gd name="T7" fmla="*/ 123 h 582"/>
                  <a:gd name="T8" fmla="*/ 249 w 409"/>
                  <a:gd name="T9" fmla="*/ 158 h 582"/>
                  <a:gd name="T10" fmla="*/ 225 w 409"/>
                  <a:gd name="T11" fmla="*/ 198 h 582"/>
                  <a:gd name="T12" fmla="*/ 199 w 409"/>
                  <a:gd name="T13" fmla="*/ 237 h 582"/>
                  <a:gd name="T14" fmla="*/ 174 w 409"/>
                  <a:gd name="T15" fmla="*/ 277 h 582"/>
                  <a:gd name="T16" fmla="*/ 153 w 409"/>
                  <a:gd name="T17" fmla="*/ 313 h 582"/>
                  <a:gd name="T18" fmla="*/ 135 w 409"/>
                  <a:gd name="T19" fmla="*/ 346 h 582"/>
                  <a:gd name="T20" fmla="*/ 115 w 409"/>
                  <a:gd name="T21" fmla="*/ 379 h 582"/>
                  <a:gd name="T22" fmla="*/ 96 w 409"/>
                  <a:gd name="T23" fmla="*/ 412 h 582"/>
                  <a:gd name="T24" fmla="*/ 75 w 409"/>
                  <a:gd name="T25" fmla="*/ 444 h 582"/>
                  <a:gd name="T26" fmla="*/ 53 w 409"/>
                  <a:gd name="T27" fmla="*/ 475 h 582"/>
                  <a:gd name="T28" fmla="*/ 31 w 409"/>
                  <a:gd name="T29" fmla="*/ 505 h 582"/>
                  <a:gd name="T30" fmla="*/ 9 w 409"/>
                  <a:gd name="T31" fmla="*/ 535 h 582"/>
                  <a:gd name="T32" fmla="*/ 23 w 409"/>
                  <a:gd name="T33" fmla="*/ 558 h 582"/>
                  <a:gd name="T34" fmla="*/ 68 w 409"/>
                  <a:gd name="T35" fmla="*/ 566 h 582"/>
                  <a:gd name="T36" fmla="*/ 113 w 409"/>
                  <a:gd name="T37" fmla="*/ 571 h 582"/>
                  <a:gd name="T38" fmla="*/ 159 w 409"/>
                  <a:gd name="T39" fmla="*/ 575 h 582"/>
                  <a:gd name="T40" fmla="*/ 192 w 409"/>
                  <a:gd name="T41" fmla="*/ 578 h 582"/>
                  <a:gd name="T42" fmla="*/ 216 w 409"/>
                  <a:gd name="T43" fmla="*/ 580 h 582"/>
                  <a:gd name="T44" fmla="*/ 243 w 409"/>
                  <a:gd name="T45" fmla="*/ 581 h 582"/>
                  <a:gd name="T46" fmla="*/ 271 w 409"/>
                  <a:gd name="T47" fmla="*/ 582 h 582"/>
                  <a:gd name="T48" fmla="*/ 299 w 409"/>
                  <a:gd name="T49" fmla="*/ 581 h 582"/>
                  <a:gd name="T50" fmla="*/ 325 w 409"/>
                  <a:gd name="T51" fmla="*/ 576 h 582"/>
                  <a:gd name="T52" fmla="*/ 348 w 409"/>
                  <a:gd name="T53" fmla="*/ 568 h 582"/>
                  <a:gd name="T54" fmla="*/ 367 w 409"/>
                  <a:gd name="T55" fmla="*/ 555 h 582"/>
                  <a:gd name="T56" fmla="*/ 383 w 409"/>
                  <a:gd name="T57" fmla="*/ 529 h 582"/>
                  <a:gd name="T58" fmla="*/ 389 w 409"/>
                  <a:gd name="T59" fmla="*/ 490 h 582"/>
                  <a:gd name="T60" fmla="*/ 390 w 409"/>
                  <a:gd name="T61" fmla="*/ 447 h 582"/>
                  <a:gd name="T62" fmla="*/ 394 w 409"/>
                  <a:gd name="T63" fmla="*/ 396 h 582"/>
                  <a:gd name="T64" fmla="*/ 401 w 409"/>
                  <a:gd name="T65" fmla="*/ 327 h 582"/>
                  <a:gd name="T66" fmla="*/ 404 w 409"/>
                  <a:gd name="T67" fmla="*/ 238 h 582"/>
                  <a:gd name="T68" fmla="*/ 404 w 409"/>
                  <a:gd name="T69" fmla="*/ 150 h 582"/>
                  <a:gd name="T70" fmla="*/ 409 w 409"/>
                  <a:gd name="T71" fmla="*/ 62 h 582"/>
                  <a:gd name="T72" fmla="*/ 402 w 409"/>
                  <a:gd name="T73" fmla="*/ 8 h 582"/>
                  <a:gd name="T74" fmla="*/ 388 w 409"/>
                  <a:gd name="T75" fmla="*/ 0 h 582"/>
                  <a:gd name="T76" fmla="*/ 369 w 409"/>
                  <a:gd name="T77" fmla="*/ 7 h 582"/>
                  <a:gd name="T78" fmla="*/ 350 w 409"/>
                  <a:gd name="T79" fmla="*/ 2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09" h="582">
                    <a:moveTo>
                      <a:pt x="342" y="28"/>
                    </a:moveTo>
                    <a:lnTo>
                      <a:pt x="331" y="41"/>
                    </a:lnTo>
                    <a:lnTo>
                      <a:pt x="321" y="54"/>
                    </a:lnTo>
                    <a:lnTo>
                      <a:pt x="309" y="67"/>
                    </a:lnTo>
                    <a:lnTo>
                      <a:pt x="298" y="81"/>
                    </a:lnTo>
                    <a:lnTo>
                      <a:pt x="288" y="94"/>
                    </a:lnTo>
                    <a:lnTo>
                      <a:pt x="277" y="108"/>
                    </a:lnTo>
                    <a:lnTo>
                      <a:pt x="268" y="123"/>
                    </a:lnTo>
                    <a:lnTo>
                      <a:pt x="260" y="138"/>
                    </a:lnTo>
                    <a:lnTo>
                      <a:pt x="249" y="158"/>
                    </a:lnTo>
                    <a:lnTo>
                      <a:pt x="237" y="179"/>
                    </a:lnTo>
                    <a:lnTo>
                      <a:pt x="225" y="198"/>
                    </a:lnTo>
                    <a:lnTo>
                      <a:pt x="212" y="217"/>
                    </a:lnTo>
                    <a:lnTo>
                      <a:pt x="199" y="237"/>
                    </a:lnTo>
                    <a:lnTo>
                      <a:pt x="186" y="256"/>
                    </a:lnTo>
                    <a:lnTo>
                      <a:pt x="174" y="277"/>
                    </a:lnTo>
                    <a:lnTo>
                      <a:pt x="162" y="296"/>
                    </a:lnTo>
                    <a:lnTo>
                      <a:pt x="153" y="313"/>
                    </a:lnTo>
                    <a:lnTo>
                      <a:pt x="144" y="329"/>
                    </a:lnTo>
                    <a:lnTo>
                      <a:pt x="135" y="346"/>
                    </a:lnTo>
                    <a:lnTo>
                      <a:pt x="125" y="362"/>
                    </a:lnTo>
                    <a:lnTo>
                      <a:pt x="115" y="379"/>
                    </a:lnTo>
                    <a:lnTo>
                      <a:pt x="105" y="395"/>
                    </a:lnTo>
                    <a:lnTo>
                      <a:pt x="96" y="412"/>
                    </a:lnTo>
                    <a:lnTo>
                      <a:pt x="86" y="428"/>
                    </a:lnTo>
                    <a:lnTo>
                      <a:pt x="75" y="444"/>
                    </a:lnTo>
                    <a:lnTo>
                      <a:pt x="64" y="459"/>
                    </a:lnTo>
                    <a:lnTo>
                      <a:pt x="53" y="475"/>
                    </a:lnTo>
                    <a:lnTo>
                      <a:pt x="41" y="490"/>
                    </a:lnTo>
                    <a:lnTo>
                      <a:pt x="31" y="505"/>
                    </a:lnTo>
                    <a:lnTo>
                      <a:pt x="20" y="519"/>
                    </a:lnTo>
                    <a:lnTo>
                      <a:pt x="9" y="535"/>
                    </a:lnTo>
                    <a:lnTo>
                      <a:pt x="0" y="553"/>
                    </a:lnTo>
                    <a:lnTo>
                      <a:pt x="23" y="558"/>
                    </a:lnTo>
                    <a:lnTo>
                      <a:pt x="45" y="563"/>
                    </a:lnTo>
                    <a:lnTo>
                      <a:pt x="68" y="566"/>
                    </a:lnTo>
                    <a:lnTo>
                      <a:pt x="90" y="568"/>
                    </a:lnTo>
                    <a:lnTo>
                      <a:pt x="113" y="571"/>
                    </a:lnTo>
                    <a:lnTo>
                      <a:pt x="136" y="573"/>
                    </a:lnTo>
                    <a:lnTo>
                      <a:pt x="159" y="575"/>
                    </a:lnTo>
                    <a:lnTo>
                      <a:pt x="182" y="576"/>
                    </a:lnTo>
                    <a:lnTo>
                      <a:pt x="192" y="578"/>
                    </a:lnTo>
                    <a:lnTo>
                      <a:pt x="203" y="579"/>
                    </a:lnTo>
                    <a:lnTo>
                      <a:pt x="216" y="580"/>
                    </a:lnTo>
                    <a:lnTo>
                      <a:pt x="229" y="581"/>
                    </a:lnTo>
                    <a:lnTo>
                      <a:pt x="243" y="581"/>
                    </a:lnTo>
                    <a:lnTo>
                      <a:pt x="257" y="582"/>
                    </a:lnTo>
                    <a:lnTo>
                      <a:pt x="271" y="582"/>
                    </a:lnTo>
                    <a:lnTo>
                      <a:pt x="285" y="582"/>
                    </a:lnTo>
                    <a:lnTo>
                      <a:pt x="299" y="581"/>
                    </a:lnTo>
                    <a:lnTo>
                      <a:pt x="313" y="580"/>
                    </a:lnTo>
                    <a:lnTo>
                      <a:pt x="325" y="576"/>
                    </a:lnTo>
                    <a:lnTo>
                      <a:pt x="338" y="573"/>
                    </a:lnTo>
                    <a:lnTo>
                      <a:pt x="348" y="568"/>
                    </a:lnTo>
                    <a:lnTo>
                      <a:pt x="358" y="562"/>
                    </a:lnTo>
                    <a:lnTo>
                      <a:pt x="367" y="555"/>
                    </a:lnTo>
                    <a:lnTo>
                      <a:pt x="375" y="546"/>
                    </a:lnTo>
                    <a:lnTo>
                      <a:pt x="383" y="529"/>
                    </a:lnTo>
                    <a:lnTo>
                      <a:pt x="388" y="510"/>
                    </a:lnTo>
                    <a:lnTo>
                      <a:pt x="389" y="490"/>
                    </a:lnTo>
                    <a:lnTo>
                      <a:pt x="390" y="472"/>
                    </a:lnTo>
                    <a:lnTo>
                      <a:pt x="390" y="447"/>
                    </a:lnTo>
                    <a:lnTo>
                      <a:pt x="391" y="421"/>
                    </a:lnTo>
                    <a:lnTo>
                      <a:pt x="394" y="396"/>
                    </a:lnTo>
                    <a:lnTo>
                      <a:pt x="396" y="371"/>
                    </a:lnTo>
                    <a:lnTo>
                      <a:pt x="401" y="327"/>
                    </a:lnTo>
                    <a:lnTo>
                      <a:pt x="403" y="282"/>
                    </a:lnTo>
                    <a:lnTo>
                      <a:pt x="404" y="238"/>
                    </a:lnTo>
                    <a:lnTo>
                      <a:pt x="404" y="194"/>
                    </a:lnTo>
                    <a:lnTo>
                      <a:pt x="404" y="150"/>
                    </a:lnTo>
                    <a:lnTo>
                      <a:pt x="407" y="107"/>
                    </a:lnTo>
                    <a:lnTo>
                      <a:pt x="409" y="62"/>
                    </a:lnTo>
                    <a:lnTo>
                      <a:pt x="405" y="19"/>
                    </a:lnTo>
                    <a:lnTo>
                      <a:pt x="402" y="8"/>
                    </a:lnTo>
                    <a:lnTo>
                      <a:pt x="396" y="1"/>
                    </a:lnTo>
                    <a:lnTo>
                      <a:pt x="388" y="0"/>
                    </a:lnTo>
                    <a:lnTo>
                      <a:pt x="379" y="1"/>
                    </a:lnTo>
                    <a:lnTo>
                      <a:pt x="369" y="7"/>
                    </a:lnTo>
                    <a:lnTo>
                      <a:pt x="360" y="12"/>
                    </a:lnTo>
                    <a:lnTo>
                      <a:pt x="350" y="20"/>
                    </a:lnTo>
                    <a:lnTo>
                      <a:pt x="342" y="28"/>
                    </a:lnTo>
                    <a:close/>
                  </a:path>
                </a:pathLst>
              </a:custGeom>
              <a:solidFill>
                <a:srgbClr val="D8E5AA"/>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8"/>
              <p:cNvSpPr>
                <a:spLocks/>
              </p:cNvSpPr>
              <p:nvPr/>
            </p:nvSpPr>
            <p:spPr bwMode="auto">
              <a:xfrm>
                <a:off x="3897313" y="1162051"/>
                <a:ext cx="252413" cy="328613"/>
              </a:xfrm>
              <a:custGeom>
                <a:avLst/>
                <a:gdLst>
                  <a:gd name="T0" fmla="*/ 34 w 476"/>
                  <a:gd name="T1" fmla="*/ 220 h 621"/>
                  <a:gd name="T2" fmla="*/ 35 w 476"/>
                  <a:gd name="T3" fmla="*/ 335 h 621"/>
                  <a:gd name="T4" fmla="*/ 28 w 476"/>
                  <a:gd name="T5" fmla="*/ 422 h 621"/>
                  <a:gd name="T6" fmla="*/ 21 w 476"/>
                  <a:gd name="T7" fmla="*/ 470 h 621"/>
                  <a:gd name="T8" fmla="*/ 12 w 476"/>
                  <a:gd name="T9" fmla="*/ 517 h 621"/>
                  <a:gd name="T10" fmla="*/ 2 w 476"/>
                  <a:gd name="T11" fmla="*/ 563 h 621"/>
                  <a:gd name="T12" fmla="*/ 5 w 476"/>
                  <a:gd name="T13" fmla="*/ 605 h 621"/>
                  <a:gd name="T14" fmla="*/ 37 w 476"/>
                  <a:gd name="T15" fmla="*/ 621 h 621"/>
                  <a:gd name="T16" fmla="*/ 85 w 476"/>
                  <a:gd name="T17" fmla="*/ 615 h 621"/>
                  <a:gd name="T18" fmla="*/ 132 w 476"/>
                  <a:gd name="T19" fmla="*/ 605 h 621"/>
                  <a:gd name="T20" fmla="*/ 169 w 476"/>
                  <a:gd name="T21" fmla="*/ 602 h 621"/>
                  <a:gd name="T22" fmla="*/ 211 w 476"/>
                  <a:gd name="T23" fmla="*/ 603 h 621"/>
                  <a:gd name="T24" fmla="*/ 252 w 476"/>
                  <a:gd name="T25" fmla="*/ 605 h 621"/>
                  <a:gd name="T26" fmla="*/ 292 w 476"/>
                  <a:gd name="T27" fmla="*/ 609 h 621"/>
                  <a:gd name="T28" fmla="*/ 333 w 476"/>
                  <a:gd name="T29" fmla="*/ 612 h 621"/>
                  <a:gd name="T30" fmla="*/ 374 w 476"/>
                  <a:gd name="T31" fmla="*/ 614 h 621"/>
                  <a:gd name="T32" fmla="*/ 415 w 476"/>
                  <a:gd name="T33" fmla="*/ 615 h 621"/>
                  <a:gd name="T34" fmla="*/ 456 w 476"/>
                  <a:gd name="T35" fmla="*/ 613 h 621"/>
                  <a:gd name="T36" fmla="*/ 476 w 476"/>
                  <a:gd name="T37" fmla="*/ 598 h 621"/>
                  <a:gd name="T38" fmla="*/ 463 w 476"/>
                  <a:gd name="T39" fmla="*/ 573 h 621"/>
                  <a:gd name="T40" fmla="*/ 440 w 476"/>
                  <a:gd name="T41" fmla="*/ 548 h 621"/>
                  <a:gd name="T42" fmla="*/ 417 w 476"/>
                  <a:gd name="T43" fmla="*/ 526 h 621"/>
                  <a:gd name="T44" fmla="*/ 395 w 476"/>
                  <a:gd name="T45" fmla="*/ 501 h 621"/>
                  <a:gd name="T46" fmla="*/ 370 w 476"/>
                  <a:gd name="T47" fmla="*/ 465 h 621"/>
                  <a:gd name="T48" fmla="*/ 350 w 476"/>
                  <a:gd name="T49" fmla="*/ 426 h 621"/>
                  <a:gd name="T50" fmla="*/ 329 w 476"/>
                  <a:gd name="T51" fmla="*/ 387 h 621"/>
                  <a:gd name="T52" fmla="*/ 306 w 476"/>
                  <a:gd name="T53" fmla="*/ 351 h 621"/>
                  <a:gd name="T54" fmla="*/ 281 w 476"/>
                  <a:gd name="T55" fmla="*/ 319 h 621"/>
                  <a:gd name="T56" fmla="*/ 255 w 476"/>
                  <a:gd name="T57" fmla="*/ 287 h 621"/>
                  <a:gd name="T58" fmla="*/ 228 w 476"/>
                  <a:gd name="T59" fmla="*/ 256 h 621"/>
                  <a:gd name="T60" fmla="*/ 203 w 476"/>
                  <a:gd name="T61" fmla="*/ 222 h 621"/>
                  <a:gd name="T62" fmla="*/ 181 w 476"/>
                  <a:gd name="T63" fmla="*/ 181 h 621"/>
                  <a:gd name="T64" fmla="*/ 161 w 476"/>
                  <a:gd name="T65" fmla="*/ 137 h 621"/>
                  <a:gd name="T66" fmla="*/ 140 w 476"/>
                  <a:gd name="T67" fmla="*/ 97 h 621"/>
                  <a:gd name="T68" fmla="*/ 120 w 476"/>
                  <a:gd name="T69" fmla="*/ 71 h 621"/>
                  <a:gd name="T70" fmla="*/ 102 w 476"/>
                  <a:gd name="T71" fmla="*/ 51 h 621"/>
                  <a:gd name="T72" fmla="*/ 84 w 476"/>
                  <a:gd name="T73" fmla="*/ 31 h 621"/>
                  <a:gd name="T74" fmla="*/ 65 w 476"/>
                  <a:gd name="T75" fmla="*/ 12 h 621"/>
                  <a:gd name="T76" fmla="*/ 50 w 476"/>
                  <a:gd name="T77" fmla="*/ 2 h 621"/>
                  <a:gd name="T78" fmla="*/ 38 w 476"/>
                  <a:gd name="T79" fmla="*/ 0 h 621"/>
                  <a:gd name="T80" fmla="*/ 26 w 476"/>
                  <a:gd name="T81" fmla="*/ 10 h 621"/>
                  <a:gd name="T82" fmla="*/ 26 w 476"/>
                  <a:gd name="T83" fmla="*/ 36 h 621"/>
                  <a:gd name="T84" fmla="*/ 28 w 476"/>
                  <a:gd name="T85" fmla="*/ 76 h 621"/>
                  <a:gd name="T86" fmla="*/ 31 w 476"/>
                  <a:gd name="T87" fmla="*/ 133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76" h="621">
                    <a:moveTo>
                      <a:pt x="33" y="163"/>
                    </a:moveTo>
                    <a:lnTo>
                      <a:pt x="34" y="220"/>
                    </a:lnTo>
                    <a:lnTo>
                      <a:pt x="35" y="277"/>
                    </a:lnTo>
                    <a:lnTo>
                      <a:pt x="35" y="335"/>
                    </a:lnTo>
                    <a:lnTo>
                      <a:pt x="30" y="397"/>
                    </a:lnTo>
                    <a:lnTo>
                      <a:pt x="28" y="422"/>
                    </a:lnTo>
                    <a:lnTo>
                      <a:pt x="25" y="446"/>
                    </a:lnTo>
                    <a:lnTo>
                      <a:pt x="21" y="470"/>
                    </a:lnTo>
                    <a:lnTo>
                      <a:pt x="17" y="495"/>
                    </a:lnTo>
                    <a:lnTo>
                      <a:pt x="12" y="517"/>
                    </a:lnTo>
                    <a:lnTo>
                      <a:pt x="6" y="540"/>
                    </a:lnTo>
                    <a:lnTo>
                      <a:pt x="2" y="563"/>
                    </a:lnTo>
                    <a:lnTo>
                      <a:pt x="0" y="586"/>
                    </a:lnTo>
                    <a:lnTo>
                      <a:pt x="5" y="605"/>
                    </a:lnTo>
                    <a:lnTo>
                      <a:pt x="19" y="617"/>
                    </a:lnTo>
                    <a:lnTo>
                      <a:pt x="37" y="621"/>
                    </a:lnTo>
                    <a:lnTo>
                      <a:pt x="61" y="620"/>
                    </a:lnTo>
                    <a:lnTo>
                      <a:pt x="85" y="615"/>
                    </a:lnTo>
                    <a:lnTo>
                      <a:pt x="109" y="611"/>
                    </a:lnTo>
                    <a:lnTo>
                      <a:pt x="132" y="605"/>
                    </a:lnTo>
                    <a:lnTo>
                      <a:pt x="149" y="603"/>
                    </a:lnTo>
                    <a:lnTo>
                      <a:pt x="169" y="602"/>
                    </a:lnTo>
                    <a:lnTo>
                      <a:pt x="190" y="602"/>
                    </a:lnTo>
                    <a:lnTo>
                      <a:pt x="211" y="603"/>
                    </a:lnTo>
                    <a:lnTo>
                      <a:pt x="231" y="604"/>
                    </a:lnTo>
                    <a:lnTo>
                      <a:pt x="252" y="605"/>
                    </a:lnTo>
                    <a:lnTo>
                      <a:pt x="271" y="606"/>
                    </a:lnTo>
                    <a:lnTo>
                      <a:pt x="292" y="609"/>
                    </a:lnTo>
                    <a:lnTo>
                      <a:pt x="312" y="610"/>
                    </a:lnTo>
                    <a:lnTo>
                      <a:pt x="333" y="612"/>
                    </a:lnTo>
                    <a:lnTo>
                      <a:pt x="353" y="613"/>
                    </a:lnTo>
                    <a:lnTo>
                      <a:pt x="374" y="614"/>
                    </a:lnTo>
                    <a:lnTo>
                      <a:pt x="394" y="615"/>
                    </a:lnTo>
                    <a:lnTo>
                      <a:pt x="415" y="615"/>
                    </a:lnTo>
                    <a:lnTo>
                      <a:pt x="435" y="614"/>
                    </a:lnTo>
                    <a:lnTo>
                      <a:pt x="456" y="613"/>
                    </a:lnTo>
                    <a:lnTo>
                      <a:pt x="476" y="611"/>
                    </a:lnTo>
                    <a:lnTo>
                      <a:pt x="476" y="598"/>
                    </a:lnTo>
                    <a:lnTo>
                      <a:pt x="471" y="586"/>
                    </a:lnTo>
                    <a:lnTo>
                      <a:pt x="463" y="573"/>
                    </a:lnTo>
                    <a:lnTo>
                      <a:pt x="451" y="561"/>
                    </a:lnTo>
                    <a:lnTo>
                      <a:pt x="440" y="548"/>
                    </a:lnTo>
                    <a:lnTo>
                      <a:pt x="428" y="537"/>
                    </a:lnTo>
                    <a:lnTo>
                      <a:pt x="417" y="526"/>
                    </a:lnTo>
                    <a:lnTo>
                      <a:pt x="409" y="519"/>
                    </a:lnTo>
                    <a:lnTo>
                      <a:pt x="395" y="501"/>
                    </a:lnTo>
                    <a:lnTo>
                      <a:pt x="383" y="483"/>
                    </a:lnTo>
                    <a:lnTo>
                      <a:pt x="370" y="465"/>
                    </a:lnTo>
                    <a:lnTo>
                      <a:pt x="360" y="446"/>
                    </a:lnTo>
                    <a:lnTo>
                      <a:pt x="350" y="426"/>
                    </a:lnTo>
                    <a:lnTo>
                      <a:pt x="339" y="407"/>
                    </a:lnTo>
                    <a:lnTo>
                      <a:pt x="329" y="387"/>
                    </a:lnTo>
                    <a:lnTo>
                      <a:pt x="318" y="368"/>
                    </a:lnTo>
                    <a:lnTo>
                      <a:pt x="306" y="351"/>
                    </a:lnTo>
                    <a:lnTo>
                      <a:pt x="295" y="335"/>
                    </a:lnTo>
                    <a:lnTo>
                      <a:pt x="281" y="319"/>
                    </a:lnTo>
                    <a:lnTo>
                      <a:pt x="269" y="303"/>
                    </a:lnTo>
                    <a:lnTo>
                      <a:pt x="255" y="287"/>
                    </a:lnTo>
                    <a:lnTo>
                      <a:pt x="241" y="271"/>
                    </a:lnTo>
                    <a:lnTo>
                      <a:pt x="228" y="256"/>
                    </a:lnTo>
                    <a:lnTo>
                      <a:pt x="215" y="240"/>
                    </a:lnTo>
                    <a:lnTo>
                      <a:pt x="203" y="222"/>
                    </a:lnTo>
                    <a:lnTo>
                      <a:pt x="191" y="202"/>
                    </a:lnTo>
                    <a:lnTo>
                      <a:pt x="181" y="181"/>
                    </a:lnTo>
                    <a:lnTo>
                      <a:pt x="171" y="158"/>
                    </a:lnTo>
                    <a:lnTo>
                      <a:pt x="161" y="137"/>
                    </a:lnTo>
                    <a:lnTo>
                      <a:pt x="151" y="116"/>
                    </a:lnTo>
                    <a:lnTo>
                      <a:pt x="140" y="97"/>
                    </a:lnTo>
                    <a:lnTo>
                      <a:pt x="127" y="80"/>
                    </a:lnTo>
                    <a:lnTo>
                      <a:pt x="120" y="71"/>
                    </a:lnTo>
                    <a:lnTo>
                      <a:pt x="111" y="61"/>
                    </a:lnTo>
                    <a:lnTo>
                      <a:pt x="102" y="51"/>
                    </a:lnTo>
                    <a:lnTo>
                      <a:pt x="93" y="41"/>
                    </a:lnTo>
                    <a:lnTo>
                      <a:pt x="84" y="31"/>
                    </a:lnTo>
                    <a:lnTo>
                      <a:pt x="74" y="22"/>
                    </a:lnTo>
                    <a:lnTo>
                      <a:pt x="65" y="12"/>
                    </a:lnTo>
                    <a:lnTo>
                      <a:pt x="55" y="6"/>
                    </a:lnTo>
                    <a:lnTo>
                      <a:pt x="50" y="2"/>
                    </a:lnTo>
                    <a:lnTo>
                      <a:pt x="44" y="0"/>
                    </a:lnTo>
                    <a:lnTo>
                      <a:pt x="38" y="0"/>
                    </a:lnTo>
                    <a:lnTo>
                      <a:pt x="31" y="2"/>
                    </a:lnTo>
                    <a:lnTo>
                      <a:pt x="26" y="10"/>
                    </a:lnTo>
                    <a:lnTo>
                      <a:pt x="25" y="23"/>
                    </a:lnTo>
                    <a:lnTo>
                      <a:pt x="26" y="36"/>
                    </a:lnTo>
                    <a:lnTo>
                      <a:pt x="27" y="47"/>
                    </a:lnTo>
                    <a:lnTo>
                      <a:pt x="28" y="76"/>
                    </a:lnTo>
                    <a:lnTo>
                      <a:pt x="29" y="105"/>
                    </a:lnTo>
                    <a:lnTo>
                      <a:pt x="31" y="133"/>
                    </a:lnTo>
                    <a:lnTo>
                      <a:pt x="33" y="163"/>
                    </a:lnTo>
                    <a:close/>
                  </a:path>
                </a:pathLst>
              </a:custGeom>
              <a:solidFill>
                <a:srgbClr val="FFEFC9"/>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10"/>
              <p:cNvSpPr>
                <a:spLocks/>
              </p:cNvSpPr>
              <p:nvPr/>
            </p:nvSpPr>
            <p:spPr bwMode="auto">
              <a:xfrm>
                <a:off x="3662363" y="1504952"/>
                <a:ext cx="441325" cy="139234"/>
              </a:xfrm>
              <a:custGeom>
                <a:avLst/>
                <a:gdLst>
                  <a:gd name="T0" fmla="*/ 348 w 836"/>
                  <a:gd name="T1" fmla="*/ 15 h 237"/>
                  <a:gd name="T2" fmla="*/ 315 w 836"/>
                  <a:gd name="T3" fmla="*/ 16 h 237"/>
                  <a:gd name="T4" fmla="*/ 280 w 836"/>
                  <a:gd name="T5" fmla="*/ 15 h 237"/>
                  <a:gd name="T6" fmla="*/ 247 w 836"/>
                  <a:gd name="T7" fmla="*/ 14 h 237"/>
                  <a:gd name="T8" fmla="*/ 213 w 836"/>
                  <a:gd name="T9" fmla="*/ 13 h 237"/>
                  <a:gd name="T10" fmla="*/ 180 w 836"/>
                  <a:gd name="T11" fmla="*/ 12 h 237"/>
                  <a:gd name="T12" fmla="*/ 146 w 836"/>
                  <a:gd name="T13" fmla="*/ 11 h 237"/>
                  <a:gd name="T14" fmla="*/ 113 w 836"/>
                  <a:gd name="T15" fmla="*/ 12 h 237"/>
                  <a:gd name="T16" fmla="*/ 74 w 836"/>
                  <a:gd name="T17" fmla="*/ 13 h 237"/>
                  <a:gd name="T18" fmla="*/ 34 w 836"/>
                  <a:gd name="T19" fmla="*/ 22 h 237"/>
                  <a:gd name="T20" fmla="*/ 7 w 836"/>
                  <a:gd name="T21" fmla="*/ 41 h 237"/>
                  <a:gd name="T22" fmla="*/ 0 w 836"/>
                  <a:gd name="T23" fmla="*/ 77 h 237"/>
                  <a:gd name="T24" fmla="*/ 17 w 836"/>
                  <a:gd name="T25" fmla="*/ 120 h 237"/>
                  <a:gd name="T26" fmla="*/ 41 w 836"/>
                  <a:gd name="T27" fmla="*/ 155 h 237"/>
                  <a:gd name="T28" fmla="*/ 69 w 836"/>
                  <a:gd name="T29" fmla="*/ 189 h 237"/>
                  <a:gd name="T30" fmla="*/ 98 w 836"/>
                  <a:gd name="T31" fmla="*/ 221 h 237"/>
                  <a:gd name="T32" fmla="*/ 125 w 836"/>
                  <a:gd name="T33" fmla="*/ 236 h 237"/>
                  <a:gd name="T34" fmla="*/ 151 w 836"/>
                  <a:gd name="T35" fmla="*/ 226 h 237"/>
                  <a:gd name="T36" fmla="*/ 176 w 836"/>
                  <a:gd name="T37" fmla="*/ 209 h 237"/>
                  <a:gd name="T38" fmla="*/ 199 w 836"/>
                  <a:gd name="T39" fmla="*/ 191 h 237"/>
                  <a:gd name="T40" fmla="*/ 224 w 836"/>
                  <a:gd name="T41" fmla="*/ 174 h 237"/>
                  <a:gd name="T42" fmla="*/ 260 w 836"/>
                  <a:gd name="T43" fmla="*/ 160 h 237"/>
                  <a:gd name="T44" fmla="*/ 295 w 836"/>
                  <a:gd name="T45" fmla="*/ 154 h 237"/>
                  <a:gd name="T46" fmla="*/ 332 w 836"/>
                  <a:gd name="T47" fmla="*/ 155 h 237"/>
                  <a:gd name="T48" fmla="*/ 369 w 836"/>
                  <a:gd name="T49" fmla="*/ 164 h 237"/>
                  <a:gd name="T50" fmla="*/ 403 w 836"/>
                  <a:gd name="T51" fmla="*/ 182 h 237"/>
                  <a:gd name="T52" fmla="*/ 437 w 836"/>
                  <a:gd name="T53" fmla="*/ 201 h 237"/>
                  <a:gd name="T54" fmla="*/ 470 w 836"/>
                  <a:gd name="T55" fmla="*/ 217 h 237"/>
                  <a:gd name="T56" fmla="*/ 507 w 836"/>
                  <a:gd name="T57" fmla="*/ 224 h 237"/>
                  <a:gd name="T58" fmla="*/ 539 w 836"/>
                  <a:gd name="T59" fmla="*/ 218 h 237"/>
                  <a:gd name="T60" fmla="*/ 567 w 836"/>
                  <a:gd name="T61" fmla="*/ 203 h 237"/>
                  <a:gd name="T62" fmla="*/ 594 w 836"/>
                  <a:gd name="T63" fmla="*/ 183 h 237"/>
                  <a:gd name="T64" fmla="*/ 618 w 836"/>
                  <a:gd name="T65" fmla="*/ 167 h 237"/>
                  <a:gd name="T66" fmla="*/ 637 w 836"/>
                  <a:gd name="T67" fmla="*/ 158 h 237"/>
                  <a:gd name="T68" fmla="*/ 659 w 836"/>
                  <a:gd name="T69" fmla="*/ 152 h 237"/>
                  <a:gd name="T70" fmla="*/ 681 w 836"/>
                  <a:gd name="T71" fmla="*/ 150 h 237"/>
                  <a:gd name="T72" fmla="*/ 703 w 836"/>
                  <a:gd name="T73" fmla="*/ 152 h 237"/>
                  <a:gd name="T74" fmla="*/ 731 w 836"/>
                  <a:gd name="T75" fmla="*/ 155 h 237"/>
                  <a:gd name="T76" fmla="*/ 759 w 836"/>
                  <a:gd name="T77" fmla="*/ 163 h 237"/>
                  <a:gd name="T78" fmla="*/ 783 w 836"/>
                  <a:gd name="T79" fmla="*/ 174 h 237"/>
                  <a:gd name="T80" fmla="*/ 797 w 836"/>
                  <a:gd name="T81" fmla="*/ 162 h 237"/>
                  <a:gd name="T82" fmla="*/ 815 w 836"/>
                  <a:gd name="T83" fmla="*/ 121 h 237"/>
                  <a:gd name="T84" fmla="*/ 831 w 836"/>
                  <a:gd name="T85" fmla="*/ 80 h 237"/>
                  <a:gd name="T86" fmla="*/ 833 w 836"/>
                  <a:gd name="T87" fmla="*/ 31 h 237"/>
                  <a:gd name="T88" fmla="*/ 806 w 836"/>
                  <a:gd name="T89" fmla="*/ 6 h 237"/>
                  <a:gd name="T90" fmla="*/ 772 w 836"/>
                  <a:gd name="T91" fmla="*/ 0 h 237"/>
                  <a:gd name="T92" fmla="*/ 732 w 836"/>
                  <a:gd name="T93" fmla="*/ 1 h 237"/>
                  <a:gd name="T94" fmla="*/ 695 w 836"/>
                  <a:gd name="T95" fmla="*/ 4 h 237"/>
                  <a:gd name="T96" fmla="*/ 661 w 836"/>
                  <a:gd name="T97" fmla="*/ 4 h 237"/>
                  <a:gd name="T98" fmla="*/ 621 w 836"/>
                  <a:gd name="T99" fmla="*/ 5 h 237"/>
                  <a:gd name="T100" fmla="*/ 581 w 836"/>
                  <a:gd name="T101" fmla="*/ 6 h 237"/>
                  <a:gd name="T102" fmla="*/ 541 w 836"/>
                  <a:gd name="T103" fmla="*/ 7 h 237"/>
                  <a:gd name="T104" fmla="*/ 503 w 836"/>
                  <a:gd name="T105" fmla="*/ 9 h 237"/>
                  <a:gd name="T106" fmla="*/ 463 w 836"/>
                  <a:gd name="T107" fmla="*/ 11 h 237"/>
                  <a:gd name="T108" fmla="*/ 424 w 836"/>
                  <a:gd name="T109" fmla="*/ 13 h 237"/>
                  <a:gd name="T110" fmla="*/ 384 w 836"/>
                  <a:gd name="T111" fmla="*/ 14 h 237"/>
                  <a:gd name="connsiteX0" fmla="*/ 4366 w 10000"/>
                  <a:gd name="connsiteY0" fmla="*/ 633 h 10000"/>
                  <a:gd name="connsiteX1" fmla="*/ 4163 w 10000"/>
                  <a:gd name="connsiteY1" fmla="*/ 633 h 10000"/>
                  <a:gd name="connsiteX2" fmla="*/ 3947 w 10000"/>
                  <a:gd name="connsiteY2" fmla="*/ 675 h 10000"/>
                  <a:gd name="connsiteX3" fmla="*/ 3768 w 10000"/>
                  <a:gd name="connsiteY3" fmla="*/ 675 h 10000"/>
                  <a:gd name="connsiteX4" fmla="*/ 3553 w 10000"/>
                  <a:gd name="connsiteY4" fmla="*/ 633 h 10000"/>
                  <a:gd name="connsiteX5" fmla="*/ 3349 w 10000"/>
                  <a:gd name="connsiteY5" fmla="*/ 633 h 10000"/>
                  <a:gd name="connsiteX6" fmla="*/ 3146 w 10000"/>
                  <a:gd name="connsiteY6" fmla="*/ 633 h 10000"/>
                  <a:gd name="connsiteX7" fmla="*/ 2955 w 10000"/>
                  <a:gd name="connsiteY7" fmla="*/ 591 h 10000"/>
                  <a:gd name="connsiteX8" fmla="*/ 2751 w 10000"/>
                  <a:gd name="connsiteY8" fmla="*/ 549 h 10000"/>
                  <a:gd name="connsiteX9" fmla="*/ 2548 w 10000"/>
                  <a:gd name="connsiteY9" fmla="*/ 549 h 10000"/>
                  <a:gd name="connsiteX10" fmla="*/ 2356 w 10000"/>
                  <a:gd name="connsiteY10" fmla="*/ 506 h 10000"/>
                  <a:gd name="connsiteX11" fmla="*/ 2153 w 10000"/>
                  <a:gd name="connsiteY11" fmla="*/ 506 h 10000"/>
                  <a:gd name="connsiteX12" fmla="*/ 1950 w 10000"/>
                  <a:gd name="connsiteY12" fmla="*/ 506 h 10000"/>
                  <a:gd name="connsiteX13" fmla="*/ 1746 w 10000"/>
                  <a:gd name="connsiteY13" fmla="*/ 464 h 10000"/>
                  <a:gd name="connsiteX14" fmla="*/ 1555 w 10000"/>
                  <a:gd name="connsiteY14" fmla="*/ 464 h 10000"/>
                  <a:gd name="connsiteX15" fmla="*/ 1352 w 10000"/>
                  <a:gd name="connsiteY15" fmla="*/ 506 h 10000"/>
                  <a:gd name="connsiteX16" fmla="*/ 1148 w 10000"/>
                  <a:gd name="connsiteY16" fmla="*/ 506 h 10000"/>
                  <a:gd name="connsiteX17" fmla="*/ 885 w 10000"/>
                  <a:gd name="connsiteY17" fmla="*/ 549 h 10000"/>
                  <a:gd name="connsiteX18" fmla="*/ 622 w 10000"/>
                  <a:gd name="connsiteY18" fmla="*/ 675 h 10000"/>
                  <a:gd name="connsiteX19" fmla="*/ 407 w 10000"/>
                  <a:gd name="connsiteY19" fmla="*/ 928 h 10000"/>
                  <a:gd name="connsiteX20" fmla="*/ 215 w 10000"/>
                  <a:gd name="connsiteY20" fmla="*/ 1266 h 10000"/>
                  <a:gd name="connsiteX21" fmla="*/ 84 w 10000"/>
                  <a:gd name="connsiteY21" fmla="*/ 1730 h 10000"/>
                  <a:gd name="connsiteX22" fmla="*/ 0 w 10000"/>
                  <a:gd name="connsiteY22" fmla="*/ 2405 h 10000"/>
                  <a:gd name="connsiteX23" fmla="*/ 0 w 10000"/>
                  <a:gd name="connsiteY23" fmla="*/ 3249 h 10000"/>
                  <a:gd name="connsiteX24" fmla="*/ 96 w 10000"/>
                  <a:gd name="connsiteY24" fmla="*/ 4262 h 10000"/>
                  <a:gd name="connsiteX25" fmla="*/ 203 w 10000"/>
                  <a:gd name="connsiteY25" fmla="*/ 5063 h 10000"/>
                  <a:gd name="connsiteX26" fmla="*/ 335 w 10000"/>
                  <a:gd name="connsiteY26" fmla="*/ 5823 h 10000"/>
                  <a:gd name="connsiteX27" fmla="*/ 490 w 10000"/>
                  <a:gd name="connsiteY27" fmla="*/ 6540 h 10000"/>
                  <a:gd name="connsiteX28" fmla="*/ 646 w 10000"/>
                  <a:gd name="connsiteY28" fmla="*/ 7257 h 10000"/>
                  <a:gd name="connsiteX29" fmla="*/ 825 w 10000"/>
                  <a:gd name="connsiteY29" fmla="*/ 7975 h 10000"/>
                  <a:gd name="connsiteX30" fmla="*/ 1005 w 10000"/>
                  <a:gd name="connsiteY30" fmla="*/ 8650 h 10000"/>
                  <a:gd name="connsiteX31" fmla="*/ 1172 w 10000"/>
                  <a:gd name="connsiteY31" fmla="*/ 9325 h 10000"/>
                  <a:gd name="connsiteX32" fmla="*/ 1352 w 10000"/>
                  <a:gd name="connsiteY32" fmla="*/ 10000 h 10000"/>
                  <a:gd name="connsiteX33" fmla="*/ 1495 w 10000"/>
                  <a:gd name="connsiteY33" fmla="*/ 9958 h 10000"/>
                  <a:gd name="connsiteX34" fmla="*/ 1651 w 10000"/>
                  <a:gd name="connsiteY34" fmla="*/ 9831 h 10000"/>
                  <a:gd name="connsiteX35" fmla="*/ 1806 w 10000"/>
                  <a:gd name="connsiteY35" fmla="*/ 9536 h 10000"/>
                  <a:gd name="connsiteX36" fmla="*/ 1962 w 10000"/>
                  <a:gd name="connsiteY36" fmla="*/ 9198 h 10000"/>
                  <a:gd name="connsiteX37" fmla="*/ 2105 w 10000"/>
                  <a:gd name="connsiteY37" fmla="*/ 8819 h 10000"/>
                  <a:gd name="connsiteX38" fmla="*/ 2380 w 10000"/>
                  <a:gd name="connsiteY38" fmla="*/ 8059 h 10000"/>
                  <a:gd name="connsiteX39" fmla="*/ 2488 w 10000"/>
                  <a:gd name="connsiteY39" fmla="*/ 7764 h 10000"/>
                  <a:gd name="connsiteX40" fmla="*/ 2679 w 10000"/>
                  <a:gd name="connsiteY40" fmla="*/ 7342 h 10000"/>
                  <a:gd name="connsiteX41" fmla="*/ 2895 w 10000"/>
                  <a:gd name="connsiteY41" fmla="*/ 7004 h 10000"/>
                  <a:gd name="connsiteX42" fmla="*/ 3110 w 10000"/>
                  <a:gd name="connsiteY42" fmla="*/ 6751 h 10000"/>
                  <a:gd name="connsiteX43" fmla="*/ 3313 w 10000"/>
                  <a:gd name="connsiteY43" fmla="*/ 6582 h 10000"/>
                  <a:gd name="connsiteX44" fmla="*/ 3529 w 10000"/>
                  <a:gd name="connsiteY44" fmla="*/ 6498 h 10000"/>
                  <a:gd name="connsiteX45" fmla="*/ 3744 w 10000"/>
                  <a:gd name="connsiteY45" fmla="*/ 6498 h 10000"/>
                  <a:gd name="connsiteX46" fmla="*/ 3971 w 10000"/>
                  <a:gd name="connsiteY46" fmla="*/ 6540 h 10000"/>
                  <a:gd name="connsiteX47" fmla="*/ 4187 w 10000"/>
                  <a:gd name="connsiteY47" fmla="*/ 6709 h 10000"/>
                  <a:gd name="connsiteX48" fmla="*/ 4414 w 10000"/>
                  <a:gd name="connsiteY48" fmla="*/ 6920 h 10000"/>
                  <a:gd name="connsiteX49" fmla="*/ 4617 w 10000"/>
                  <a:gd name="connsiteY49" fmla="*/ 7257 h 10000"/>
                  <a:gd name="connsiteX50" fmla="*/ 4821 w 10000"/>
                  <a:gd name="connsiteY50" fmla="*/ 7679 h 10000"/>
                  <a:gd name="connsiteX51" fmla="*/ 5036 w 10000"/>
                  <a:gd name="connsiteY51" fmla="*/ 8059 h 10000"/>
                  <a:gd name="connsiteX52" fmla="*/ 5227 w 10000"/>
                  <a:gd name="connsiteY52" fmla="*/ 8481 h 10000"/>
                  <a:gd name="connsiteX53" fmla="*/ 5419 w 10000"/>
                  <a:gd name="connsiteY53" fmla="*/ 8819 h 10000"/>
                  <a:gd name="connsiteX54" fmla="*/ 5622 w 10000"/>
                  <a:gd name="connsiteY54" fmla="*/ 9156 h 10000"/>
                  <a:gd name="connsiteX55" fmla="*/ 5837 w 10000"/>
                  <a:gd name="connsiteY55" fmla="*/ 9325 h 10000"/>
                  <a:gd name="connsiteX56" fmla="*/ 6065 w 10000"/>
                  <a:gd name="connsiteY56" fmla="*/ 9451 h 10000"/>
                  <a:gd name="connsiteX57" fmla="*/ 6268 w 10000"/>
                  <a:gd name="connsiteY57" fmla="*/ 9409 h 10000"/>
                  <a:gd name="connsiteX58" fmla="*/ 6447 w 10000"/>
                  <a:gd name="connsiteY58" fmla="*/ 9198 h 10000"/>
                  <a:gd name="connsiteX59" fmla="*/ 6627 w 10000"/>
                  <a:gd name="connsiteY59" fmla="*/ 8945 h 10000"/>
                  <a:gd name="connsiteX60" fmla="*/ 6782 w 10000"/>
                  <a:gd name="connsiteY60" fmla="*/ 8565 h 10000"/>
                  <a:gd name="connsiteX61" fmla="*/ 6938 w 10000"/>
                  <a:gd name="connsiteY61" fmla="*/ 8186 h 10000"/>
                  <a:gd name="connsiteX62" fmla="*/ 7105 w 10000"/>
                  <a:gd name="connsiteY62" fmla="*/ 7722 h 10000"/>
                  <a:gd name="connsiteX63" fmla="*/ 7285 w 10000"/>
                  <a:gd name="connsiteY63" fmla="*/ 7257 h 10000"/>
                  <a:gd name="connsiteX64" fmla="*/ 7392 w 10000"/>
                  <a:gd name="connsiteY64" fmla="*/ 7046 h 10000"/>
                  <a:gd name="connsiteX65" fmla="*/ 7512 w 10000"/>
                  <a:gd name="connsiteY65" fmla="*/ 6793 h 10000"/>
                  <a:gd name="connsiteX66" fmla="*/ 7620 w 10000"/>
                  <a:gd name="connsiteY66" fmla="*/ 6667 h 10000"/>
                  <a:gd name="connsiteX67" fmla="*/ 7763 w 10000"/>
                  <a:gd name="connsiteY67" fmla="*/ 6498 h 10000"/>
                  <a:gd name="connsiteX68" fmla="*/ 7883 w 10000"/>
                  <a:gd name="connsiteY68" fmla="*/ 6414 h 10000"/>
                  <a:gd name="connsiteX69" fmla="*/ 8002 w 10000"/>
                  <a:gd name="connsiteY69" fmla="*/ 6371 h 10000"/>
                  <a:gd name="connsiteX70" fmla="*/ 8146 w 10000"/>
                  <a:gd name="connsiteY70" fmla="*/ 6329 h 10000"/>
                  <a:gd name="connsiteX71" fmla="*/ 8266 w 10000"/>
                  <a:gd name="connsiteY71" fmla="*/ 6371 h 10000"/>
                  <a:gd name="connsiteX72" fmla="*/ 8409 w 10000"/>
                  <a:gd name="connsiteY72" fmla="*/ 6414 h 10000"/>
                  <a:gd name="connsiteX73" fmla="*/ 8565 w 10000"/>
                  <a:gd name="connsiteY73" fmla="*/ 6456 h 10000"/>
                  <a:gd name="connsiteX74" fmla="*/ 8744 w 10000"/>
                  <a:gd name="connsiteY74" fmla="*/ 6540 h 10000"/>
                  <a:gd name="connsiteX75" fmla="*/ 8923 w 10000"/>
                  <a:gd name="connsiteY75" fmla="*/ 6709 h 10000"/>
                  <a:gd name="connsiteX76" fmla="*/ 9079 w 10000"/>
                  <a:gd name="connsiteY76" fmla="*/ 6878 h 10000"/>
                  <a:gd name="connsiteX77" fmla="*/ 9246 w 10000"/>
                  <a:gd name="connsiteY77" fmla="*/ 7089 h 10000"/>
                  <a:gd name="connsiteX78" fmla="*/ 9366 w 10000"/>
                  <a:gd name="connsiteY78" fmla="*/ 7342 h 10000"/>
                  <a:gd name="connsiteX79" fmla="*/ 9474 w 10000"/>
                  <a:gd name="connsiteY79" fmla="*/ 7679 h 10000"/>
                  <a:gd name="connsiteX80" fmla="*/ 9533 w 10000"/>
                  <a:gd name="connsiteY80" fmla="*/ 6835 h 10000"/>
                  <a:gd name="connsiteX81" fmla="*/ 9629 w 10000"/>
                  <a:gd name="connsiteY81" fmla="*/ 5992 h 10000"/>
                  <a:gd name="connsiteX82" fmla="*/ 9749 w 10000"/>
                  <a:gd name="connsiteY82" fmla="*/ 5105 h 10000"/>
                  <a:gd name="connsiteX83" fmla="*/ 9856 w 10000"/>
                  <a:gd name="connsiteY83" fmla="*/ 4346 h 10000"/>
                  <a:gd name="connsiteX84" fmla="*/ 9940 w 10000"/>
                  <a:gd name="connsiteY84" fmla="*/ 3376 h 10000"/>
                  <a:gd name="connsiteX85" fmla="*/ 10000 w 10000"/>
                  <a:gd name="connsiteY85" fmla="*/ 2321 h 10000"/>
                  <a:gd name="connsiteX86" fmla="*/ 9964 w 10000"/>
                  <a:gd name="connsiteY86" fmla="*/ 1308 h 10000"/>
                  <a:gd name="connsiteX87" fmla="*/ 9809 w 10000"/>
                  <a:gd name="connsiteY87" fmla="*/ 549 h 10000"/>
                  <a:gd name="connsiteX88" fmla="*/ 9641 w 10000"/>
                  <a:gd name="connsiteY88" fmla="*/ 253 h 10000"/>
                  <a:gd name="connsiteX89" fmla="*/ 9450 w 10000"/>
                  <a:gd name="connsiteY89" fmla="*/ 127 h 10000"/>
                  <a:gd name="connsiteX90" fmla="*/ 9234 w 10000"/>
                  <a:gd name="connsiteY90" fmla="*/ 0 h 10000"/>
                  <a:gd name="connsiteX91" fmla="*/ 8995 w 10000"/>
                  <a:gd name="connsiteY91" fmla="*/ 0 h 10000"/>
                  <a:gd name="connsiteX92" fmla="*/ 8756 w 10000"/>
                  <a:gd name="connsiteY92" fmla="*/ 42 h 10000"/>
                  <a:gd name="connsiteX93" fmla="*/ 8541 w 10000"/>
                  <a:gd name="connsiteY93" fmla="*/ 127 h 10000"/>
                  <a:gd name="connsiteX94" fmla="*/ 8313 w 10000"/>
                  <a:gd name="connsiteY94" fmla="*/ 169 h 10000"/>
                  <a:gd name="connsiteX95" fmla="*/ 8146 w 10000"/>
                  <a:gd name="connsiteY95" fmla="*/ 169 h 10000"/>
                  <a:gd name="connsiteX96" fmla="*/ 7907 w 10000"/>
                  <a:gd name="connsiteY96" fmla="*/ 169 h 10000"/>
                  <a:gd name="connsiteX97" fmla="*/ 7667 w 10000"/>
                  <a:gd name="connsiteY97" fmla="*/ 211 h 10000"/>
                  <a:gd name="connsiteX98" fmla="*/ 7428 w 10000"/>
                  <a:gd name="connsiteY98" fmla="*/ 211 h 10000"/>
                  <a:gd name="connsiteX99" fmla="*/ 7189 w 10000"/>
                  <a:gd name="connsiteY99" fmla="*/ 211 h 10000"/>
                  <a:gd name="connsiteX100" fmla="*/ 6950 w 10000"/>
                  <a:gd name="connsiteY100" fmla="*/ 253 h 10000"/>
                  <a:gd name="connsiteX101" fmla="*/ 6722 w 10000"/>
                  <a:gd name="connsiteY101" fmla="*/ 295 h 10000"/>
                  <a:gd name="connsiteX102" fmla="*/ 6471 w 10000"/>
                  <a:gd name="connsiteY102" fmla="*/ 295 h 10000"/>
                  <a:gd name="connsiteX103" fmla="*/ 6244 w 10000"/>
                  <a:gd name="connsiteY103" fmla="*/ 338 h 10000"/>
                  <a:gd name="connsiteX104" fmla="*/ 6017 w 10000"/>
                  <a:gd name="connsiteY104" fmla="*/ 380 h 10000"/>
                  <a:gd name="connsiteX105" fmla="*/ 5778 w 10000"/>
                  <a:gd name="connsiteY105" fmla="*/ 380 h 10000"/>
                  <a:gd name="connsiteX106" fmla="*/ 5538 w 10000"/>
                  <a:gd name="connsiteY106" fmla="*/ 464 h 10000"/>
                  <a:gd name="connsiteX107" fmla="*/ 5299 w 10000"/>
                  <a:gd name="connsiteY107" fmla="*/ 506 h 10000"/>
                  <a:gd name="connsiteX108" fmla="*/ 5072 w 10000"/>
                  <a:gd name="connsiteY108" fmla="*/ 549 h 10000"/>
                  <a:gd name="connsiteX109" fmla="*/ 4844 w 10000"/>
                  <a:gd name="connsiteY109" fmla="*/ 549 h 10000"/>
                  <a:gd name="connsiteX110" fmla="*/ 4593 w 10000"/>
                  <a:gd name="connsiteY110" fmla="*/ 591 h 10000"/>
                  <a:gd name="connsiteX111" fmla="*/ 4366 w 10000"/>
                  <a:gd name="connsiteY111" fmla="*/ 633 h 10000"/>
                  <a:gd name="connsiteX0" fmla="*/ 4366 w 10000"/>
                  <a:gd name="connsiteY0" fmla="*/ 633 h 10000"/>
                  <a:gd name="connsiteX1" fmla="*/ 4163 w 10000"/>
                  <a:gd name="connsiteY1" fmla="*/ 633 h 10000"/>
                  <a:gd name="connsiteX2" fmla="*/ 3947 w 10000"/>
                  <a:gd name="connsiteY2" fmla="*/ 675 h 10000"/>
                  <a:gd name="connsiteX3" fmla="*/ 3768 w 10000"/>
                  <a:gd name="connsiteY3" fmla="*/ 675 h 10000"/>
                  <a:gd name="connsiteX4" fmla="*/ 3553 w 10000"/>
                  <a:gd name="connsiteY4" fmla="*/ 633 h 10000"/>
                  <a:gd name="connsiteX5" fmla="*/ 3349 w 10000"/>
                  <a:gd name="connsiteY5" fmla="*/ 633 h 10000"/>
                  <a:gd name="connsiteX6" fmla="*/ 3146 w 10000"/>
                  <a:gd name="connsiteY6" fmla="*/ 633 h 10000"/>
                  <a:gd name="connsiteX7" fmla="*/ 2955 w 10000"/>
                  <a:gd name="connsiteY7" fmla="*/ 591 h 10000"/>
                  <a:gd name="connsiteX8" fmla="*/ 2751 w 10000"/>
                  <a:gd name="connsiteY8" fmla="*/ 549 h 10000"/>
                  <a:gd name="connsiteX9" fmla="*/ 2548 w 10000"/>
                  <a:gd name="connsiteY9" fmla="*/ 549 h 10000"/>
                  <a:gd name="connsiteX10" fmla="*/ 2356 w 10000"/>
                  <a:gd name="connsiteY10" fmla="*/ 506 h 10000"/>
                  <a:gd name="connsiteX11" fmla="*/ 2153 w 10000"/>
                  <a:gd name="connsiteY11" fmla="*/ 506 h 10000"/>
                  <a:gd name="connsiteX12" fmla="*/ 1950 w 10000"/>
                  <a:gd name="connsiteY12" fmla="*/ 506 h 10000"/>
                  <a:gd name="connsiteX13" fmla="*/ 1746 w 10000"/>
                  <a:gd name="connsiteY13" fmla="*/ 464 h 10000"/>
                  <a:gd name="connsiteX14" fmla="*/ 1555 w 10000"/>
                  <a:gd name="connsiteY14" fmla="*/ 464 h 10000"/>
                  <a:gd name="connsiteX15" fmla="*/ 1352 w 10000"/>
                  <a:gd name="connsiteY15" fmla="*/ 506 h 10000"/>
                  <a:gd name="connsiteX16" fmla="*/ 1148 w 10000"/>
                  <a:gd name="connsiteY16" fmla="*/ 506 h 10000"/>
                  <a:gd name="connsiteX17" fmla="*/ 885 w 10000"/>
                  <a:gd name="connsiteY17" fmla="*/ 549 h 10000"/>
                  <a:gd name="connsiteX18" fmla="*/ 622 w 10000"/>
                  <a:gd name="connsiteY18" fmla="*/ 675 h 10000"/>
                  <a:gd name="connsiteX19" fmla="*/ 407 w 10000"/>
                  <a:gd name="connsiteY19" fmla="*/ 928 h 10000"/>
                  <a:gd name="connsiteX20" fmla="*/ 215 w 10000"/>
                  <a:gd name="connsiteY20" fmla="*/ 1266 h 10000"/>
                  <a:gd name="connsiteX21" fmla="*/ 84 w 10000"/>
                  <a:gd name="connsiteY21" fmla="*/ 1730 h 10000"/>
                  <a:gd name="connsiteX22" fmla="*/ 0 w 10000"/>
                  <a:gd name="connsiteY22" fmla="*/ 2405 h 10000"/>
                  <a:gd name="connsiteX23" fmla="*/ 0 w 10000"/>
                  <a:gd name="connsiteY23" fmla="*/ 3249 h 10000"/>
                  <a:gd name="connsiteX24" fmla="*/ 96 w 10000"/>
                  <a:gd name="connsiteY24" fmla="*/ 4262 h 10000"/>
                  <a:gd name="connsiteX25" fmla="*/ 203 w 10000"/>
                  <a:gd name="connsiteY25" fmla="*/ 5063 h 10000"/>
                  <a:gd name="connsiteX26" fmla="*/ 335 w 10000"/>
                  <a:gd name="connsiteY26" fmla="*/ 5823 h 10000"/>
                  <a:gd name="connsiteX27" fmla="*/ 490 w 10000"/>
                  <a:gd name="connsiteY27" fmla="*/ 6540 h 10000"/>
                  <a:gd name="connsiteX28" fmla="*/ 646 w 10000"/>
                  <a:gd name="connsiteY28" fmla="*/ 7257 h 10000"/>
                  <a:gd name="connsiteX29" fmla="*/ 825 w 10000"/>
                  <a:gd name="connsiteY29" fmla="*/ 7975 h 10000"/>
                  <a:gd name="connsiteX30" fmla="*/ 1005 w 10000"/>
                  <a:gd name="connsiteY30" fmla="*/ 8650 h 10000"/>
                  <a:gd name="connsiteX31" fmla="*/ 1172 w 10000"/>
                  <a:gd name="connsiteY31" fmla="*/ 9325 h 10000"/>
                  <a:gd name="connsiteX32" fmla="*/ 1352 w 10000"/>
                  <a:gd name="connsiteY32" fmla="*/ 10000 h 10000"/>
                  <a:gd name="connsiteX33" fmla="*/ 1495 w 10000"/>
                  <a:gd name="connsiteY33" fmla="*/ 9958 h 10000"/>
                  <a:gd name="connsiteX34" fmla="*/ 1651 w 10000"/>
                  <a:gd name="connsiteY34" fmla="*/ 9831 h 10000"/>
                  <a:gd name="connsiteX35" fmla="*/ 1806 w 10000"/>
                  <a:gd name="connsiteY35" fmla="*/ 9536 h 10000"/>
                  <a:gd name="connsiteX36" fmla="*/ 1962 w 10000"/>
                  <a:gd name="connsiteY36" fmla="*/ 9198 h 10000"/>
                  <a:gd name="connsiteX37" fmla="*/ 2105 w 10000"/>
                  <a:gd name="connsiteY37" fmla="*/ 8819 h 10000"/>
                  <a:gd name="connsiteX38" fmla="*/ 2380 w 10000"/>
                  <a:gd name="connsiteY38" fmla="*/ 8059 h 10000"/>
                  <a:gd name="connsiteX39" fmla="*/ 2488 w 10000"/>
                  <a:gd name="connsiteY39" fmla="*/ 7764 h 10000"/>
                  <a:gd name="connsiteX40" fmla="*/ 2895 w 10000"/>
                  <a:gd name="connsiteY40" fmla="*/ 7004 h 10000"/>
                  <a:gd name="connsiteX41" fmla="*/ 3110 w 10000"/>
                  <a:gd name="connsiteY41" fmla="*/ 6751 h 10000"/>
                  <a:gd name="connsiteX42" fmla="*/ 3313 w 10000"/>
                  <a:gd name="connsiteY42" fmla="*/ 6582 h 10000"/>
                  <a:gd name="connsiteX43" fmla="*/ 3529 w 10000"/>
                  <a:gd name="connsiteY43" fmla="*/ 6498 h 10000"/>
                  <a:gd name="connsiteX44" fmla="*/ 3744 w 10000"/>
                  <a:gd name="connsiteY44" fmla="*/ 6498 h 10000"/>
                  <a:gd name="connsiteX45" fmla="*/ 3971 w 10000"/>
                  <a:gd name="connsiteY45" fmla="*/ 6540 h 10000"/>
                  <a:gd name="connsiteX46" fmla="*/ 4187 w 10000"/>
                  <a:gd name="connsiteY46" fmla="*/ 6709 h 10000"/>
                  <a:gd name="connsiteX47" fmla="*/ 4414 w 10000"/>
                  <a:gd name="connsiteY47" fmla="*/ 6920 h 10000"/>
                  <a:gd name="connsiteX48" fmla="*/ 4617 w 10000"/>
                  <a:gd name="connsiteY48" fmla="*/ 7257 h 10000"/>
                  <a:gd name="connsiteX49" fmla="*/ 4821 w 10000"/>
                  <a:gd name="connsiteY49" fmla="*/ 7679 h 10000"/>
                  <a:gd name="connsiteX50" fmla="*/ 5036 w 10000"/>
                  <a:gd name="connsiteY50" fmla="*/ 8059 h 10000"/>
                  <a:gd name="connsiteX51" fmla="*/ 5227 w 10000"/>
                  <a:gd name="connsiteY51" fmla="*/ 8481 h 10000"/>
                  <a:gd name="connsiteX52" fmla="*/ 5419 w 10000"/>
                  <a:gd name="connsiteY52" fmla="*/ 8819 h 10000"/>
                  <a:gd name="connsiteX53" fmla="*/ 5622 w 10000"/>
                  <a:gd name="connsiteY53" fmla="*/ 9156 h 10000"/>
                  <a:gd name="connsiteX54" fmla="*/ 5837 w 10000"/>
                  <a:gd name="connsiteY54" fmla="*/ 9325 h 10000"/>
                  <a:gd name="connsiteX55" fmla="*/ 6065 w 10000"/>
                  <a:gd name="connsiteY55" fmla="*/ 9451 h 10000"/>
                  <a:gd name="connsiteX56" fmla="*/ 6268 w 10000"/>
                  <a:gd name="connsiteY56" fmla="*/ 9409 h 10000"/>
                  <a:gd name="connsiteX57" fmla="*/ 6447 w 10000"/>
                  <a:gd name="connsiteY57" fmla="*/ 9198 h 10000"/>
                  <a:gd name="connsiteX58" fmla="*/ 6627 w 10000"/>
                  <a:gd name="connsiteY58" fmla="*/ 8945 h 10000"/>
                  <a:gd name="connsiteX59" fmla="*/ 6782 w 10000"/>
                  <a:gd name="connsiteY59" fmla="*/ 8565 h 10000"/>
                  <a:gd name="connsiteX60" fmla="*/ 6938 w 10000"/>
                  <a:gd name="connsiteY60" fmla="*/ 8186 h 10000"/>
                  <a:gd name="connsiteX61" fmla="*/ 7105 w 10000"/>
                  <a:gd name="connsiteY61" fmla="*/ 7722 h 10000"/>
                  <a:gd name="connsiteX62" fmla="*/ 7285 w 10000"/>
                  <a:gd name="connsiteY62" fmla="*/ 7257 h 10000"/>
                  <a:gd name="connsiteX63" fmla="*/ 7392 w 10000"/>
                  <a:gd name="connsiteY63" fmla="*/ 7046 h 10000"/>
                  <a:gd name="connsiteX64" fmla="*/ 7512 w 10000"/>
                  <a:gd name="connsiteY64" fmla="*/ 6793 h 10000"/>
                  <a:gd name="connsiteX65" fmla="*/ 7620 w 10000"/>
                  <a:gd name="connsiteY65" fmla="*/ 6667 h 10000"/>
                  <a:gd name="connsiteX66" fmla="*/ 7763 w 10000"/>
                  <a:gd name="connsiteY66" fmla="*/ 6498 h 10000"/>
                  <a:gd name="connsiteX67" fmla="*/ 7883 w 10000"/>
                  <a:gd name="connsiteY67" fmla="*/ 6414 h 10000"/>
                  <a:gd name="connsiteX68" fmla="*/ 8002 w 10000"/>
                  <a:gd name="connsiteY68" fmla="*/ 6371 h 10000"/>
                  <a:gd name="connsiteX69" fmla="*/ 8146 w 10000"/>
                  <a:gd name="connsiteY69" fmla="*/ 6329 h 10000"/>
                  <a:gd name="connsiteX70" fmla="*/ 8266 w 10000"/>
                  <a:gd name="connsiteY70" fmla="*/ 6371 h 10000"/>
                  <a:gd name="connsiteX71" fmla="*/ 8409 w 10000"/>
                  <a:gd name="connsiteY71" fmla="*/ 6414 h 10000"/>
                  <a:gd name="connsiteX72" fmla="*/ 8565 w 10000"/>
                  <a:gd name="connsiteY72" fmla="*/ 6456 h 10000"/>
                  <a:gd name="connsiteX73" fmla="*/ 8744 w 10000"/>
                  <a:gd name="connsiteY73" fmla="*/ 6540 h 10000"/>
                  <a:gd name="connsiteX74" fmla="*/ 8923 w 10000"/>
                  <a:gd name="connsiteY74" fmla="*/ 6709 h 10000"/>
                  <a:gd name="connsiteX75" fmla="*/ 9079 w 10000"/>
                  <a:gd name="connsiteY75" fmla="*/ 6878 h 10000"/>
                  <a:gd name="connsiteX76" fmla="*/ 9246 w 10000"/>
                  <a:gd name="connsiteY76" fmla="*/ 7089 h 10000"/>
                  <a:gd name="connsiteX77" fmla="*/ 9366 w 10000"/>
                  <a:gd name="connsiteY77" fmla="*/ 7342 h 10000"/>
                  <a:gd name="connsiteX78" fmla="*/ 9474 w 10000"/>
                  <a:gd name="connsiteY78" fmla="*/ 7679 h 10000"/>
                  <a:gd name="connsiteX79" fmla="*/ 9533 w 10000"/>
                  <a:gd name="connsiteY79" fmla="*/ 6835 h 10000"/>
                  <a:gd name="connsiteX80" fmla="*/ 9629 w 10000"/>
                  <a:gd name="connsiteY80" fmla="*/ 5992 h 10000"/>
                  <a:gd name="connsiteX81" fmla="*/ 9749 w 10000"/>
                  <a:gd name="connsiteY81" fmla="*/ 5105 h 10000"/>
                  <a:gd name="connsiteX82" fmla="*/ 9856 w 10000"/>
                  <a:gd name="connsiteY82" fmla="*/ 4346 h 10000"/>
                  <a:gd name="connsiteX83" fmla="*/ 9940 w 10000"/>
                  <a:gd name="connsiteY83" fmla="*/ 3376 h 10000"/>
                  <a:gd name="connsiteX84" fmla="*/ 10000 w 10000"/>
                  <a:gd name="connsiteY84" fmla="*/ 2321 h 10000"/>
                  <a:gd name="connsiteX85" fmla="*/ 9964 w 10000"/>
                  <a:gd name="connsiteY85" fmla="*/ 1308 h 10000"/>
                  <a:gd name="connsiteX86" fmla="*/ 9809 w 10000"/>
                  <a:gd name="connsiteY86" fmla="*/ 549 h 10000"/>
                  <a:gd name="connsiteX87" fmla="*/ 9641 w 10000"/>
                  <a:gd name="connsiteY87" fmla="*/ 253 h 10000"/>
                  <a:gd name="connsiteX88" fmla="*/ 9450 w 10000"/>
                  <a:gd name="connsiteY88" fmla="*/ 127 h 10000"/>
                  <a:gd name="connsiteX89" fmla="*/ 9234 w 10000"/>
                  <a:gd name="connsiteY89" fmla="*/ 0 h 10000"/>
                  <a:gd name="connsiteX90" fmla="*/ 8995 w 10000"/>
                  <a:gd name="connsiteY90" fmla="*/ 0 h 10000"/>
                  <a:gd name="connsiteX91" fmla="*/ 8756 w 10000"/>
                  <a:gd name="connsiteY91" fmla="*/ 42 h 10000"/>
                  <a:gd name="connsiteX92" fmla="*/ 8541 w 10000"/>
                  <a:gd name="connsiteY92" fmla="*/ 127 h 10000"/>
                  <a:gd name="connsiteX93" fmla="*/ 8313 w 10000"/>
                  <a:gd name="connsiteY93" fmla="*/ 169 h 10000"/>
                  <a:gd name="connsiteX94" fmla="*/ 8146 w 10000"/>
                  <a:gd name="connsiteY94" fmla="*/ 169 h 10000"/>
                  <a:gd name="connsiteX95" fmla="*/ 7907 w 10000"/>
                  <a:gd name="connsiteY95" fmla="*/ 169 h 10000"/>
                  <a:gd name="connsiteX96" fmla="*/ 7667 w 10000"/>
                  <a:gd name="connsiteY96" fmla="*/ 211 h 10000"/>
                  <a:gd name="connsiteX97" fmla="*/ 7428 w 10000"/>
                  <a:gd name="connsiteY97" fmla="*/ 211 h 10000"/>
                  <a:gd name="connsiteX98" fmla="*/ 7189 w 10000"/>
                  <a:gd name="connsiteY98" fmla="*/ 211 h 10000"/>
                  <a:gd name="connsiteX99" fmla="*/ 6950 w 10000"/>
                  <a:gd name="connsiteY99" fmla="*/ 253 h 10000"/>
                  <a:gd name="connsiteX100" fmla="*/ 6722 w 10000"/>
                  <a:gd name="connsiteY100" fmla="*/ 295 h 10000"/>
                  <a:gd name="connsiteX101" fmla="*/ 6471 w 10000"/>
                  <a:gd name="connsiteY101" fmla="*/ 295 h 10000"/>
                  <a:gd name="connsiteX102" fmla="*/ 6244 w 10000"/>
                  <a:gd name="connsiteY102" fmla="*/ 338 h 10000"/>
                  <a:gd name="connsiteX103" fmla="*/ 6017 w 10000"/>
                  <a:gd name="connsiteY103" fmla="*/ 380 h 10000"/>
                  <a:gd name="connsiteX104" fmla="*/ 5778 w 10000"/>
                  <a:gd name="connsiteY104" fmla="*/ 380 h 10000"/>
                  <a:gd name="connsiteX105" fmla="*/ 5538 w 10000"/>
                  <a:gd name="connsiteY105" fmla="*/ 464 h 10000"/>
                  <a:gd name="connsiteX106" fmla="*/ 5299 w 10000"/>
                  <a:gd name="connsiteY106" fmla="*/ 506 h 10000"/>
                  <a:gd name="connsiteX107" fmla="*/ 5072 w 10000"/>
                  <a:gd name="connsiteY107" fmla="*/ 549 h 10000"/>
                  <a:gd name="connsiteX108" fmla="*/ 4844 w 10000"/>
                  <a:gd name="connsiteY108" fmla="*/ 549 h 10000"/>
                  <a:gd name="connsiteX109" fmla="*/ 4593 w 10000"/>
                  <a:gd name="connsiteY109" fmla="*/ 591 h 10000"/>
                  <a:gd name="connsiteX110" fmla="*/ 4366 w 10000"/>
                  <a:gd name="connsiteY110" fmla="*/ 633 h 10000"/>
                  <a:gd name="connsiteX0" fmla="*/ 4366 w 10000"/>
                  <a:gd name="connsiteY0" fmla="*/ 633 h 10000"/>
                  <a:gd name="connsiteX1" fmla="*/ 4163 w 10000"/>
                  <a:gd name="connsiteY1" fmla="*/ 633 h 10000"/>
                  <a:gd name="connsiteX2" fmla="*/ 3947 w 10000"/>
                  <a:gd name="connsiteY2" fmla="*/ 675 h 10000"/>
                  <a:gd name="connsiteX3" fmla="*/ 3768 w 10000"/>
                  <a:gd name="connsiteY3" fmla="*/ 675 h 10000"/>
                  <a:gd name="connsiteX4" fmla="*/ 3553 w 10000"/>
                  <a:gd name="connsiteY4" fmla="*/ 633 h 10000"/>
                  <a:gd name="connsiteX5" fmla="*/ 3349 w 10000"/>
                  <a:gd name="connsiteY5" fmla="*/ 633 h 10000"/>
                  <a:gd name="connsiteX6" fmla="*/ 3146 w 10000"/>
                  <a:gd name="connsiteY6" fmla="*/ 633 h 10000"/>
                  <a:gd name="connsiteX7" fmla="*/ 2955 w 10000"/>
                  <a:gd name="connsiteY7" fmla="*/ 591 h 10000"/>
                  <a:gd name="connsiteX8" fmla="*/ 2751 w 10000"/>
                  <a:gd name="connsiteY8" fmla="*/ 549 h 10000"/>
                  <a:gd name="connsiteX9" fmla="*/ 2548 w 10000"/>
                  <a:gd name="connsiteY9" fmla="*/ 549 h 10000"/>
                  <a:gd name="connsiteX10" fmla="*/ 2356 w 10000"/>
                  <a:gd name="connsiteY10" fmla="*/ 506 h 10000"/>
                  <a:gd name="connsiteX11" fmla="*/ 2153 w 10000"/>
                  <a:gd name="connsiteY11" fmla="*/ 506 h 10000"/>
                  <a:gd name="connsiteX12" fmla="*/ 1950 w 10000"/>
                  <a:gd name="connsiteY12" fmla="*/ 506 h 10000"/>
                  <a:gd name="connsiteX13" fmla="*/ 1746 w 10000"/>
                  <a:gd name="connsiteY13" fmla="*/ 464 h 10000"/>
                  <a:gd name="connsiteX14" fmla="*/ 1555 w 10000"/>
                  <a:gd name="connsiteY14" fmla="*/ 464 h 10000"/>
                  <a:gd name="connsiteX15" fmla="*/ 1352 w 10000"/>
                  <a:gd name="connsiteY15" fmla="*/ 506 h 10000"/>
                  <a:gd name="connsiteX16" fmla="*/ 1148 w 10000"/>
                  <a:gd name="connsiteY16" fmla="*/ 506 h 10000"/>
                  <a:gd name="connsiteX17" fmla="*/ 885 w 10000"/>
                  <a:gd name="connsiteY17" fmla="*/ 549 h 10000"/>
                  <a:gd name="connsiteX18" fmla="*/ 622 w 10000"/>
                  <a:gd name="connsiteY18" fmla="*/ 675 h 10000"/>
                  <a:gd name="connsiteX19" fmla="*/ 407 w 10000"/>
                  <a:gd name="connsiteY19" fmla="*/ 928 h 10000"/>
                  <a:gd name="connsiteX20" fmla="*/ 215 w 10000"/>
                  <a:gd name="connsiteY20" fmla="*/ 1266 h 10000"/>
                  <a:gd name="connsiteX21" fmla="*/ 84 w 10000"/>
                  <a:gd name="connsiteY21" fmla="*/ 1730 h 10000"/>
                  <a:gd name="connsiteX22" fmla="*/ 0 w 10000"/>
                  <a:gd name="connsiteY22" fmla="*/ 2405 h 10000"/>
                  <a:gd name="connsiteX23" fmla="*/ 0 w 10000"/>
                  <a:gd name="connsiteY23" fmla="*/ 3249 h 10000"/>
                  <a:gd name="connsiteX24" fmla="*/ 96 w 10000"/>
                  <a:gd name="connsiteY24" fmla="*/ 4262 h 10000"/>
                  <a:gd name="connsiteX25" fmla="*/ 203 w 10000"/>
                  <a:gd name="connsiteY25" fmla="*/ 5063 h 10000"/>
                  <a:gd name="connsiteX26" fmla="*/ 335 w 10000"/>
                  <a:gd name="connsiteY26" fmla="*/ 5823 h 10000"/>
                  <a:gd name="connsiteX27" fmla="*/ 490 w 10000"/>
                  <a:gd name="connsiteY27" fmla="*/ 6540 h 10000"/>
                  <a:gd name="connsiteX28" fmla="*/ 646 w 10000"/>
                  <a:gd name="connsiteY28" fmla="*/ 7257 h 10000"/>
                  <a:gd name="connsiteX29" fmla="*/ 825 w 10000"/>
                  <a:gd name="connsiteY29" fmla="*/ 7975 h 10000"/>
                  <a:gd name="connsiteX30" fmla="*/ 1005 w 10000"/>
                  <a:gd name="connsiteY30" fmla="*/ 8650 h 10000"/>
                  <a:gd name="connsiteX31" fmla="*/ 1172 w 10000"/>
                  <a:gd name="connsiteY31" fmla="*/ 9325 h 10000"/>
                  <a:gd name="connsiteX32" fmla="*/ 1352 w 10000"/>
                  <a:gd name="connsiteY32" fmla="*/ 10000 h 10000"/>
                  <a:gd name="connsiteX33" fmla="*/ 1495 w 10000"/>
                  <a:gd name="connsiteY33" fmla="*/ 9958 h 10000"/>
                  <a:gd name="connsiteX34" fmla="*/ 1651 w 10000"/>
                  <a:gd name="connsiteY34" fmla="*/ 9831 h 10000"/>
                  <a:gd name="connsiteX35" fmla="*/ 1806 w 10000"/>
                  <a:gd name="connsiteY35" fmla="*/ 9536 h 10000"/>
                  <a:gd name="connsiteX36" fmla="*/ 1962 w 10000"/>
                  <a:gd name="connsiteY36" fmla="*/ 9198 h 10000"/>
                  <a:gd name="connsiteX37" fmla="*/ 2105 w 10000"/>
                  <a:gd name="connsiteY37" fmla="*/ 8819 h 10000"/>
                  <a:gd name="connsiteX38" fmla="*/ 2380 w 10000"/>
                  <a:gd name="connsiteY38" fmla="*/ 8059 h 10000"/>
                  <a:gd name="connsiteX39" fmla="*/ 2488 w 10000"/>
                  <a:gd name="connsiteY39" fmla="*/ 7764 h 10000"/>
                  <a:gd name="connsiteX40" fmla="*/ 2895 w 10000"/>
                  <a:gd name="connsiteY40" fmla="*/ 7004 h 10000"/>
                  <a:gd name="connsiteX41" fmla="*/ 3313 w 10000"/>
                  <a:gd name="connsiteY41" fmla="*/ 6582 h 10000"/>
                  <a:gd name="connsiteX42" fmla="*/ 3529 w 10000"/>
                  <a:gd name="connsiteY42" fmla="*/ 6498 h 10000"/>
                  <a:gd name="connsiteX43" fmla="*/ 3744 w 10000"/>
                  <a:gd name="connsiteY43" fmla="*/ 6498 h 10000"/>
                  <a:gd name="connsiteX44" fmla="*/ 3971 w 10000"/>
                  <a:gd name="connsiteY44" fmla="*/ 6540 h 10000"/>
                  <a:gd name="connsiteX45" fmla="*/ 4187 w 10000"/>
                  <a:gd name="connsiteY45" fmla="*/ 6709 h 10000"/>
                  <a:gd name="connsiteX46" fmla="*/ 4414 w 10000"/>
                  <a:gd name="connsiteY46" fmla="*/ 6920 h 10000"/>
                  <a:gd name="connsiteX47" fmla="*/ 4617 w 10000"/>
                  <a:gd name="connsiteY47" fmla="*/ 7257 h 10000"/>
                  <a:gd name="connsiteX48" fmla="*/ 4821 w 10000"/>
                  <a:gd name="connsiteY48" fmla="*/ 7679 h 10000"/>
                  <a:gd name="connsiteX49" fmla="*/ 5036 w 10000"/>
                  <a:gd name="connsiteY49" fmla="*/ 8059 h 10000"/>
                  <a:gd name="connsiteX50" fmla="*/ 5227 w 10000"/>
                  <a:gd name="connsiteY50" fmla="*/ 8481 h 10000"/>
                  <a:gd name="connsiteX51" fmla="*/ 5419 w 10000"/>
                  <a:gd name="connsiteY51" fmla="*/ 8819 h 10000"/>
                  <a:gd name="connsiteX52" fmla="*/ 5622 w 10000"/>
                  <a:gd name="connsiteY52" fmla="*/ 9156 h 10000"/>
                  <a:gd name="connsiteX53" fmla="*/ 5837 w 10000"/>
                  <a:gd name="connsiteY53" fmla="*/ 9325 h 10000"/>
                  <a:gd name="connsiteX54" fmla="*/ 6065 w 10000"/>
                  <a:gd name="connsiteY54" fmla="*/ 9451 h 10000"/>
                  <a:gd name="connsiteX55" fmla="*/ 6268 w 10000"/>
                  <a:gd name="connsiteY55" fmla="*/ 9409 h 10000"/>
                  <a:gd name="connsiteX56" fmla="*/ 6447 w 10000"/>
                  <a:gd name="connsiteY56" fmla="*/ 9198 h 10000"/>
                  <a:gd name="connsiteX57" fmla="*/ 6627 w 10000"/>
                  <a:gd name="connsiteY57" fmla="*/ 8945 h 10000"/>
                  <a:gd name="connsiteX58" fmla="*/ 6782 w 10000"/>
                  <a:gd name="connsiteY58" fmla="*/ 8565 h 10000"/>
                  <a:gd name="connsiteX59" fmla="*/ 6938 w 10000"/>
                  <a:gd name="connsiteY59" fmla="*/ 8186 h 10000"/>
                  <a:gd name="connsiteX60" fmla="*/ 7105 w 10000"/>
                  <a:gd name="connsiteY60" fmla="*/ 7722 h 10000"/>
                  <a:gd name="connsiteX61" fmla="*/ 7285 w 10000"/>
                  <a:gd name="connsiteY61" fmla="*/ 7257 h 10000"/>
                  <a:gd name="connsiteX62" fmla="*/ 7392 w 10000"/>
                  <a:gd name="connsiteY62" fmla="*/ 7046 h 10000"/>
                  <a:gd name="connsiteX63" fmla="*/ 7512 w 10000"/>
                  <a:gd name="connsiteY63" fmla="*/ 6793 h 10000"/>
                  <a:gd name="connsiteX64" fmla="*/ 7620 w 10000"/>
                  <a:gd name="connsiteY64" fmla="*/ 6667 h 10000"/>
                  <a:gd name="connsiteX65" fmla="*/ 7763 w 10000"/>
                  <a:gd name="connsiteY65" fmla="*/ 6498 h 10000"/>
                  <a:gd name="connsiteX66" fmla="*/ 7883 w 10000"/>
                  <a:gd name="connsiteY66" fmla="*/ 6414 h 10000"/>
                  <a:gd name="connsiteX67" fmla="*/ 8002 w 10000"/>
                  <a:gd name="connsiteY67" fmla="*/ 6371 h 10000"/>
                  <a:gd name="connsiteX68" fmla="*/ 8146 w 10000"/>
                  <a:gd name="connsiteY68" fmla="*/ 6329 h 10000"/>
                  <a:gd name="connsiteX69" fmla="*/ 8266 w 10000"/>
                  <a:gd name="connsiteY69" fmla="*/ 6371 h 10000"/>
                  <a:gd name="connsiteX70" fmla="*/ 8409 w 10000"/>
                  <a:gd name="connsiteY70" fmla="*/ 6414 h 10000"/>
                  <a:gd name="connsiteX71" fmla="*/ 8565 w 10000"/>
                  <a:gd name="connsiteY71" fmla="*/ 6456 h 10000"/>
                  <a:gd name="connsiteX72" fmla="*/ 8744 w 10000"/>
                  <a:gd name="connsiteY72" fmla="*/ 6540 h 10000"/>
                  <a:gd name="connsiteX73" fmla="*/ 8923 w 10000"/>
                  <a:gd name="connsiteY73" fmla="*/ 6709 h 10000"/>
                  <a:gd name="connsiteX74" fmla="*/ 9079 w 10000"/>
                  <a:gd name="connsiteY74" fmla="*/ 6878 h 10000"/>
                  <a:gd name="connsiteX75" fmla="*/ 9246 w 10000"/>
                  <a:gd name="connsiteY75" fmla="*/ 7089 h 10000"/>
                  <a:gd name="connsiteX76" fmla="*/ 9366 w 10000"/>
                  <a:gd name="connsiteY76" fmla="*/ 7342 h 10000"/>
                  <a:gd name="connsiteX77" fmla="*/ 9474 w 10000"/>
                  <a:gd name="connsiteY77" fmla="*/ 7679 h 10000"/>
                  <a:gd name="connsiteX78" fmla="*/ 9533 w 10000"/>
                  <a:gd name="connsiteY78" fmla="*/ 6835 h 10000"/>
                  <a:gd name="connsiteX79" fmla="*/ 9629 w 10000"/>
                  <a:gd name="connsiteY79" fmla="*/ 5992 h 10000"/>
                  <a:gd name="connsiteX80" fmla="*/ 9749 w 10000"/>
                  <a:gd name="connsiteY80" fmla="*/ 5105 h 10000"/>
                  <a:gd name="connsiteX81" fmla="*/ 9856 w 10000"/>
                  <a:gd name="connsiteY81" fmla="*/ 4346 h 10000"/>
                  <a:gd name="connsiteX82" fmla="*/ 9940 w 10000"/>
                  <a:gd name="connsiteY82" fmla="*/ 3376 h 10000"/>
                  <a:gd name="connsiteX83" fmla="*/ 10000 w 10000"/>
                  <a:gd name="connsiteY83" fmla="*/ 2321 h 10000"/>
                  <a:gd name="connsiteX84" fmla="*/ 9964 w 10000"/>
                  <a:gd name="connsiteY84" fmla="*/ 1308 h 10000"/>
                  <a:gd name="connsiteX85" fmla="*/ 9809 w 10000"/>
                  <a:gd name="connsiteY85" fmla="*/ 549 h 10000"/>
                  <a:gd name="connsiteX86" fmla="*/ 9641 w 10000"/>
                  <a:gd name="connsiteY86" fmla="*/ 253 h 10000"/>
                  <a:gd name="connsiteX87" fmla="*/ 9450 w 10000"/>
                  <a:gd name="connsiteY87" fmla="*/ 127 h 10000"/>
                  <a:gd name="connsiteX88" fmla="*/ 9234 w 10000"/>
                  <a:gd name="connsiteY88" fmla="*/ 0 h 10000"/>
                  <a:gd name="connsiteX89" fmla="*/ 8995 w 10000"/>
                  <a:gd name="connsiteY89" fmla="*/ 0 h 10000"/>
                  <a:gd name="connsiteX90" fmla="*/ 8756 w 10000"/>
                  <a:gd name="connsiteY90" fmla="*/ 42 h 10000"/>
                  <a:gd name="connsiteX91" fmla="*/ 8541 w 10000"/>
                  <a:gd name="connsiteY91" fmla="*/ 127 h 10000"/>
                  <a:gd name="connsiteX92" fmla="*/ 8313 w 10000"/>
                  <a:gd name="connsiteY92" fmla="*/ 169 h 10000"/>
                  <a:gd name="connsiteX93" fmla="*/ 8146 w 10000"/>
                  <a:gd name="connsiteY93" fmla="*/ 169 h 10000"/>
                  <a:gd name="connsiteX94" fmla="*/ 7907 w 10000"/>
                  <a:gd name="connsiteY94" fmla="*/ 169 h 10000"/>
                  <a:gd name="connsiteX95" fmla="*/ 7667 w 10000"/>
                  <a:gd name="connsiteY95" fmla="*/ 211 h 10000"/>
                  <a:gd name="connsiteX96" fmla="*/ 7428 w 10000"/>
                  <a:gd name="connsiteY96" fmla="*/ 211 h 10000"/>
                  <a:gd name="connsiteX97" fmla="*/ 7189 w 10000"/>
                  <a:gd name="connsiteY97" fmla="*/ 211 h 10000"/>
                  <a:gd name="connsiteX98" fmla="*/ 6950 w 10000"/>
                  <a:gd name="connsiteY98" fmla="*/ 253 h 10000"/>
                  <a:gd name="connsiteX99" fmla="*/ 6722 w 10000"/>
                  <a:gd name="connsiteY99" fmla="*/ 295 h 10000"/>
                  <a:gd name="connsiteX100" fmla="*/ 6471 w 10000"/>
                  <a:gd name="connsiteY100" fmla="*/ 295 h 10000"/>
                  <a:gd name="connsiteX101" fmla="*/ 6244 w 10000"/>
                  <a:gd name="connsiteY101" fmla="*/ 338 h 10000"/>
                  <a:gd name="connsiteX102" fmla="*/ 6017 w 10000"/>
                  <a:gd name="connsiteY102" fmla="*/ 380 h 10000"/>
                  <a:gd name="connsiteX103" fmla="*/ 5778 w 10000"/>
                  <a:gd name="connsiteY103" fmla="*/ 380 h 10000"/>
                  <a:gd name="connsiteX104" fmla="*/ 5538 w 10000"/>
                  <a:gd name="connsiteY104" fmla="*/ 464 h 10000"/>
                  <a:gd name="connsiteX105" fmla="*/ 5299 w 10000"/>
                  <a:gd name="connsiteY105" fmla="*/ 506 h 10000"/>
                  <a:gd name="connsiteX106" fmla="*/ 5072 w 10000"/>
                  <a:gd name="connsiteY106" fmla="*/ 549 h 10000"/>
                  <a:gd name="connsiteX107" fmla="*/ 4844 w 10000"/>
                  <a:gd name="connsiteY107" fmla="*/ 549 h 10000"/>
                  <a:gd name="connsiteX108" fmla="*/ 4593 w 10000"/>
                  <a:gd name="connsiteY108" fmla="*/ 591 h 10000"/>
                  <a:gd name="connsiteX109" fmla="*/ 4366 w 10000"/>
                  <a:gd name="connsiteY109" fmla="*/ 633 h 10000"/>
                  <a:gd name="connsiteX0" fmla="*/ 4366 w 10000"/>
                  <a:gd name="connsiteY0" fmla="*/ 633 h 10000"/>
                  <a:gd name="connsiteX1" fmla="*/ 4163 w 10000"/>
                  <a:gd name="connsiteY1" fmla="*/ 633 h 10000"/>
                  <a:gd name="connsiteX2" fmla="*/ 3947 w 10000"/>
                  <a:gd name="connsiteY2" fmla="*/ 675 h 10000"/>
                  <a:gd name="connsiteX3" fmla="*/ 3768 w 10000"/>
                  <a:gd name="connsiteY3" fmla="*/ 675 h 10000"/>
                  <a:gd name="connsiteX4" fmla="*/ 3553 w 10000"/>
                  <a:gd name="connsiteY4" fmla="*/ 633 h 10000"/>
                  <a:gd name="connsiteX5" fmla="*/ 3349 w 10000"/>
                  <a:gd name="connsiteY5" fmla="*/ 633 h 10000"/>
                  <a:gd name="connsiteX6" fmla="*/ 3146 w 10000"/>
                  <a:gd name="connsiteY6" fmla="*/ 633 h 10000"/>
                  <a:gd name="connsiteX7" fmla="*/ 2955 w 10000"/>
                  <a:gd name="connsiteY7" fmla="*/ 591 h 10000"/>
                  <a:gd name="connsiteX8" fmla="*/ 2751 w 10000"/>
                  <a:gd name="connsiteY8" fmla="*/ 549 h 10000"/>
                  <a:gd name="connsiteX9" fmla="*/ 2548 w 10000"/>
                  <a:gd name="connsiteY9" fmla="*/ 549 h 10000"/>
                  <a:gd name="connsiteX10" fmla="*/ 2356 w 10000"/>
                  <a:gd name="connsiteY10" fmla="*/ 506 h 10000"/>
                  <a:gd name="connsiteX11" fmla="*/ 2153 w 10000"/>
                  <a:gd name="connsiteY11" fmla="*/ 506 h 10000"/>
                  <a:gd name="connsiteX12" fmla="*/ 1950 w 10000"/>
                  <a:gd name="connsiteY12" fmla="*/ 506 h 10000"/>
                  <a:gd name="connsiteX13" fmla="*/ 1746 w 10000"/>
                  <a:gd name="connsiteY13" fmla="*/ 464 h 10000"/>
                  <a:gd name="connsiteX14" fmla="*/ 1555 w 10000"/>
                  <a:gd name="connsiteY14" fmla="*/ 464 h 10000"/>
                  <a:gd name="connsiteX15" fmla="*/ 1352 w 10000"/>
                  <a:gd name="connsiteY15" fmla="*/ 506 h 10000"/>
                  <a:gd name="connsiteX16" fmla="*/ 1148 w 10000"/>
                  <a:gd name="connsiteY16" fmla="*/ 506 h 10000"/>
                  <a:gd name="connsiteX17" fmla="*/ 885 w 10000"/>
                  <a:gd name="connsiteY17" fmla="*/ 549 h 10000"/>
                  <a:gd name="connsiteX18" fmla="*/ 622 w 10000"/>
                  <a:gd name="connsiteY18" fmla="*/ 675 h 10000"/>
                  <a:gd name="connsiteX19" fmla="*/ 407 w 10000"/>
                  <a:gd name="connsiteY19" fmla="*/ 928 h 10000"/>
                  <a:gd name="connsiteX20" fmla="*/ 215 w 10000"/>
                  <a:gd name="connsiteY20" fmla="*/ 1266 h 10000"/>
                  <a:gd name="connsiteX21" fmla="*/ 84 w 10000"/>
                  <a:gd name="connsiteY21" fmla="*/ 1730 h 10000"/>
                  <a:gd name="connsiteX22" fmla="*/ 0 w 10000"/>
                  <a:gd name="connsiteY22" fmla="*/ 2405 h 10000"/>
                  <a:gd name="connsiteX23" fmla="*/ 0 w 10000"/>
                  <a:gd name="connsiteY23" fmla="*/ 3249 h 10000"/>
                  <a:gd name="connsiteX24" fmla="*/ 96 w 10000"/>
                  <a:gd name="connsiteY24" fmla="*/ 4262 h 10000"/>
                  <a:gd name="connsiteX25" fmla="*/ 203 w 10000"/>
                  <a:gd name="connsiteY25" fmla="*/ 5063 h 10000"/>
                  <a:gd name="connsiteX26" fmla="*/ 335 w 10000"/>
                  <a:gd name="connsiteY26" fmla="*/ 5823 h 10000"/>
                  <a:gd name="connsiteX27" fmla="*/ 490 w 10000"/>
                  <a:gd name="connsiteY27" fmla="*/ 6540 h 10000"/>
                  <a:gd name="connsiteX28" fmla="*/ 646 w 10000"/>
                  <a:gd name="connsiteY28" fmla="*/ 7257 h 10000"/>
                  <a:gd name="connsiteX29" fmla="*/ 825 w 10000"/>
                  <a:gd name="connsiteY29" fmla="*/ 7975 h 10000"/>
                  <a:gd name="connsiteX30" fmla="*/ 1005 w 10000"/>
                  <a:gd name="connsiteY30" fmla="*/ 8650 h 10000"/>
                  <a:gd name="connsiteX31" fmla="*/ 1172 w 10000"/>
                  <a:gd name="connsiteY31" fmla="*/ 9325 h 10000"/>
                  <a:gd name="connsiteX32" fmla="*/ 1352 w 10000"/>
                  <a:gd name="connsiteY32" fmla="*/ 10000 h 10000"/>
                  <a:gd name="connsiteX33" fmla="*/ 1495 w 10000"/>
                  <a:gd name="connsiteY33" fmla="*/ 9958 h 10000"/>
                  <a:gd name="connsiteX34" fmla="*/ 1651 w 10000"/>
                  <a:gd name="connsiteY34" fmla="*/ 9831 h 10000"/>
                  <a:gd name="connsiteX35" fmla="*/ 1806 w 10000"/>
                  <a:gd name="connsiteY35" fmla="*/ 9536 h 10000"/>
                  <a:gd name="connsiteX36" fmla="*/ 1962 w 10000"/>
                  <a:gd name="connsiteY36" fmla="*/ 9198 h 10000"/>
                  <a:gd name="connsiteX37" fmla="*/ 2105 w 10000"/>
                  <a:gd name="connsiteY37" fmla="*/ 8819 h 10000"/>
                  <a:gd name="connsiteX38" fmla="*/ 2380 w 10000"/>
                  <a:gd name="connsiteY38" fmla="*/ 8059 h 10000"/>
                  <a:gd name="connsiteX39" fmla="*/ 2488 w 10000"/>
                  <a:gd name="connsiteY39" fmla="*/ 7764 h 10000"/>
                  <a:gd name="connsiteX40" fmla="*/ 2895 w 10000"/>
                  <a:gd name="connsiteY40" fmla="*/ 7004 h 10000"/>
                  <a:gd name="connsiteX41" fmla="*/ 3313 w 10000"/>
                  <a:gd name="connsiteY41" fmla="*/ 6582 h 10000"/>
                  <a:gd name="connsiteX42" fmla="*/ 3529 w 10000"/>
                  <a:gd name="connsiteY42" fmla="*/ 6498 h 10000"/>
                  <a:gd name="connsiteX43" fmla="*/ 3971 w 10000"/>
                  <a:gd name="connsiteY43" fmla="*/ 6540 h 10000"/>
                  <a:gd name="connsiteX44" fmla="*/ 4187 w 10000"/>
                  <a:gd name="connsiteY44" fmla="*/ 6709 h 10000"/>
                  <a:gd name="connsiteX45" fmla="*/ 4414 w 10000"/>
                  <a:gd name="connsiteY45" fmla="*/ 6920 h 10000"/>
                  <a:gd name="connsiteX46" fmla="*/ 4617 w 10000"/>
                  <a:gd name="connsiteY46" fmla="*/ 7257 h 10000"/>
                  <a:gd name="connsiteX47" fmla="*/ 4821 w 10000"/>
                  <a:gd name="connsiteY47" fmla="*/ 7679 h 10000"/>
                  <a:gd name="connsiteX48" fmla="*/ 5036 w 10000"/>
                  <a:gd name="connsiteY48" fmla="*/ 8059 h 10000"/>
                  <a:gd name="connsiteX49" fmla="*/ 5227 w 10000"/>
                  <a:gd name="connsiteY49" fmla="*/ 8481 h 10000"/>
                  <a:gd name="connsiteX50" fmla="*/ 5419 w 10000"/>
                  <a:gd name="connsiteY50" fmla="*/ 8819 h 10000"/>
                  <a:gd name="connsiteX51" fmla="*/ 5622 w 10000"/>
                  <a:gd name="connsiteY51" fmla="*/ 9156 h 10000"/>
                  <a:gd name="connsiteX52" fmla="*/ 5837 w 10000"/>
                  <a:gd name="connsiteY52" fmla="*/ 9325 h 10000"/>
                  <a:gd name="connsiteX53" fmla="*/ 6065 w 10000"/>
                  <a:gd name="connsiteY53" fmla="*/ 9451 h 10000"/>
                  <a:gd name="connsiteX54" fmla="*/ 6268 w 10000"/>
                  <a:gd name="connsiteY54" fmla="*/ 9409 h 10000"/>
                  <a:gd name="connsiteX55" fmla="*/ 6447 w 10000"/>
                  <a:gd name="connsiteY55" fmla="*/ 9198 h 10000"/>
                  <a:gd name="connsiteX56" fmla="*/ 6627 w 10000"/>
                  <a:gd name="connsiteY56" fmla="*/ 8945 h 10000"/>
                  <a:gd name="connsiteX57" fmla="*/ 6782 w 10000"/>
                  <a:gd name="connsiteY57" fmla="*/ 8565 h 10000"/>
                  <a:gd name="connsiteX58" fmla="*/ 6938 w 10000"/>
                  <a:gd name="connsiteY58" fmla="*/ 8186 h 10000"/>
                  <a:gd name="connsiteX59" fmla="*/ 7105 w 10000"/>
                  <a:gd name="connsiteY59" fmla="*/ 7722 h 10000"/>
                  <a:gd name="connsiteX60" fmla="*/ 7285 w 10000"/>
                  <a:gd name="connsiteY60" fmla="*/ 7257 h 10000"/>
                  <a:gd name="connsiteX61" fmla="*/ 7392 w 10000"/>
                  <a:gd name="connsiteY61" fmla="*/ 7046 h 10000"/>
                  <a:gd name="connsiteX62" fmla="*/ 7512 w 10000"/>
                  <a:gd name="connsiteY62" fmla="*/ 6793 h 10000"/>
                  <a:gd name="connsiteX63" fmla="*/ 7620 w 10000"/>
                  <a:gd name="connsiteY63" fmla="*/ 6667 h 10000"/>
                  <a:gd name="connsiteX64" fmla="*/ 7763 w 10000"/>
                  <a:gd name="connsiteY64" fmla="*/ 6498 h 10000"/>
                  <a:gd name="connsiteX65" fmla="*/ 7883 w 10000"/>
                  <a:gd name="connsiteY65" fmla="*/ 6414 h 10000"/>
                  <a:gd name="connsiteX66" fmla="*/ 8002 w 10000"/>
                  <a:gd name="connsiteY66" fmla="*/ 6371 h 10000"/>
                  <a:gd name="connsiteX67" fmla="*/ 8146 w 10000"/>
                  <a:gd name="connsiteY67" fmla="*/ 6329 h 10000"/>
                  <a:gd name="connsiteX68" fmla="*/ 8266 w 10000"/>
                  <a:gd name="connsiteY68" fmla="*/ 6371 h 10000"/>
                  <a:gd name="connsiteX69" fmla="*/ 8409 w 10000"/>
                  <a:gd name="connsiteY69" fmla="*/ 6414 h 10000"/>
                  <a:gd name="connsiteX70" fmla="*/ 8565 w 10000"/>
                  <a:gd name="connsiteY70" fmla="*/ 6456 h 10000"/>
                  <a:gd name="connsiteX71" fmla="*/ 8744 w 10000"/>
                  <a:gd name="connsiteY71" fmla="*/ 6540 h 10000"/>
                  <a:gd name="connsiteX72" fmla="*/ 8923 w 10000"/>
                  <a:gd name="connsiteY72" fmla="*/ 6709 h 10000"/>
                  <a:gd name="connsiteX73" fmla="*/ 9079 w 10000"/>
                  <a:gd name="connsiteY73" fmla="*/ 6878 h 10000"/>
                  <a:gd name="connsiteX74" fmla="*/ 9246 w 10000"/>
                  <a:gd name="connsiteY74" fmla="*/ 7089 h 10000"/>
                  <a:gd name="connsiteX75" fmla="*/ 9366 w 10000"/>
                  <a:gd name="connsiteY75" fmla="*/ 7342 h 10000"/>
                  <a:gd name="connsiteX76" fmla="*/ 9474 w 10000"/>
                  <a:gd name="connsiteY76" fmla="*/ 7679 h 10000"/>
                  <a:gd name="connsiteX77" fmla="*/ 9533 w 10000"/>
                  <a:gd name="connsiteY77" fmla="*/ 6835 h 10000"/>
                  <a:gd name="connsiteX78" fmla="*/ 9629 w 10000"/>
                  <a:gd name="connsiteY78" fmla="*/ 5992 h 10000"/>
                  <a:gd name="connsiteX79" fmla="*/ 9749 w 10000"/>
                  <a:gd name="connsiteY79" fmla="*/ 5105 h 10000"/>
                  <a:gd name="connsiteX80" fmla="*/ 9856 w 10000"/>
                  <a:gd name="connsiteY80" fmla="*/ 4346 h 10000"/>
                  <a:gd name="connsiteX81" fmla="*/ 9940 w 10000"/>
                  <a:gd name="connsiteY81" fmla="*/ 3376 h 10000"/>
                  <a:gd name="connsiteX82" fmla="*/ 10000 w 10000"/>
                  <a:gd name="connsiteY82" fmla="*/ 2321 h 10000"/>
                  <a:gd name="connsiteX83" fmla="*/ 9964 w 10000"/>
                  <a:gd name="connsiteY83" fmla="*/ 1308 h 10000"/>
                  <a:gd name="connsiteX84" fmla="*/ 9809 w 10000"/>
                  <a:gd name="connsiteY84" fmla="*/ 549 h 10000"/>
                  <a:gd name="connsiteX85" fmla="*/ 9641 w 10000"/>
                  <a:gd name="connsiteY85" fmla="*/ 253 h 10000"/>
                  <a:gd name="connsiteX86" fmla="*/ 9450 w 10000"/>
                  <a:gd name="connsiteY86" fmla="*/ 127 h 10000"/>
                  <a:gd name="connsiteX87" fmla="*/ 9234 w 10000"/>
                  <a:gd name="connsiteY87" fmla="*/ 0 h 10000"/>
                  <a:gd name="connsiteX88" fmla="*/ 8995 w 10000"/>
                  <a:gd name="connsiteY88" fmla="*/ 0 h 10000"/>
                  <a:gd name="connsiteX89" fmla="*/ 8756 w 10000"/>
                  <a:gd name="connsiteY89" fmla="*/ 42 h 10000"/>
                  <a:gd name="connsiteX90" fmla="*/ 8541 w 10000"/>
                  <a:gd name="connsiteY90" fmla="*/ 127 h 10000"/>
                  <a:gd name="connsiteX91" fmla="*/ 8313 w 10000"/>
                  <a:gd name="connsiteY91" fmla="*/ 169 h 10000"/>
                  <a:gd name="connsiteX92" fmla="*/ 8146 w 10000"/>
                  <a:gd name="connsiteY92" fmla="*/ 169 h 10000"/>
                  <a:gd name="connsiteX93" fmla="*/ 7907 w 10000"/>
                  <a:gd name="connsiteY93" fmla="*/ 169 h 10000"/>
                  <a:gd name="connsiteX94" fmla="*/ 7667 w 10000"/>
                  <a:gd name="connsiteY94" fmla="*/ 211 h 10000"/>
                  <a:gd name="connsiteX95" fmla="*/ 7428 w 10000"/>
                  <a:gd name="connsiteY95" fmla="*/ 211 h 10000"/>
                  <a:gd name="connsiteX96" fmla="*/ 7189 w 10000"/>
                  <a:gd name="connsiteY96" fmla="*/ 211 h 10000"/>
                  <a:gd name="connsiteX97" fmla="*/ 6950 w 10000"/>
                  <a:gd name="connsiteY97" fmla="*/ 253 h 10000"/>
                  <a:gd name="connsiteX98" fmla="*/ 6722 w 10000"/>
                  <a:gd name="connsiteY98" fmla="*/ 295 h 10000"/>
                  <a:gd name="connsiteX99" fmla="*/ 6471 w 10000"/>
                  <a:gd name="connsiteY99" fmla="*/ 295 h 10000"/>
                  <a:gd name="connsiteX100" fmla="*/ 6244 w 10000"/>
                  <a:gd name="connsiteY100" fmla="*/ 338 h 10000"/>
                  <a:gd name="connsiteX101" fmla="*/ 6017 w 10000"/>
                  <a:gd name="connsiteY101" fmla="*/ 380 h 10000"/>
                  <a:gd name="connsiteX102" fmla="*/ 5778 w 10000"/>
                  <a:gd name="connsiteY102" fmla="*/ 380 h 10000"/>
                  <a:gd name="connsiteX103" fmla="*/ 5538 w 10000"/>
                  <a:gd name="connsiteY103" fmla="*/ 464 h 10000"/>
                  <a:gd name="connsiteX104" fmla="*/ 5299 w 10000"/>
                  <a:gd name="connsiteY104" fmla="*/ 506 h 10000"/>
                  <a:gd name="connsiteX105" fmla="*/ 5072 w 10000"/>
                  <a:gd name="connsiteY105" fmla="*/ 549 h 10000"/>
                  <a:gd name="connsiteX106" fmla="*/ 4844 w 10000"/>
                  <a:gd name="connsiteY106" fmla="*/ 549 h 10000"/>
                  <a:gd name="connsiteX107" fmla="*/ 4593 w 10000"/>
                  <a:gd name="connsiteY107" fmla="*/ 591 h 10000"/>
                  <a:gd name="connsiteX108" fmla="*/ 4366 w 10000"/>
                  <a:gd name="connsiteY108" fmla="*/ 633 h 10000"/>
                  <a:gd name="connsiteX0" fmla="*/ 4366 w 10000"/>
                  <a:gd name="connsiteY0" fmla="*/ 633 h 11102"/>
                  <a:gd name="connsiteX1" fmla="*/ 4163 w 10000"/>
                  <a:gd name="connsiteY1" fmla="*/ 633 h 11102"/>
                  <a:gd name="connsiteX2" fmla="*/ 3947 w 10000"/>
                  <a:gd name="connsiteY2" fmla="*/ 675 h 11102"/>
                  <a:gd name="connsiteX3" fmla="*/ 3768 w 10000"/>
                  <a:gd name="connsiteY3" fmla="*/ 675 h 11102"/>
                  <a:gd name="connsiteX4" fmla="*/ 3553 w 10000"/>
                  <a:gd name="connsiteY4" fmla="*/ 633 h 11102"/>
                  <a:gd name="connsiteX5" fmla="*/ 3349 w 10000"/>
                  <a:gd name="connsiteY5" fmla="*/ 633 h 11102"/>
                  <a:gd name="connsiteX6" fmla="*/ 3146 w 10000"/>
                  <a:gd name="connsiteY6" fmla="*/ 633 h 11102"/>
                  <a:gd name="connsiteX7" fmla="*/ 2955 w 10000"/>
                  <a:gd name="connsiteY7" fmla="*/ 591 h 11102"/>
                  <a:gd name="connsiteX8" fmla="*/ 2751 w 10000"/>
                  <a:gd name="connsiteY8" fmla="*/ 549 h 11102"/>
                  <a:gd name="connsiteX9" fmla="*/ 2548 w 10000"/>
                  <a:gd name="connsiteY9" fmla="*/ 549 h 11102"/>
                  <a:gd name="connsiteX10" fmla="*/ 2356 w 10000"/>
                  <a:gd name="connsiteY10" fmla="*/ 506 h 11102"/>
                  <a:gd name="connsiteX11" fmla="*/ 2153 w 10000"/>
                  <a:gd name="connsiteY11" fmla="*/ 506 h 11102"/>
                  <a:gd name="connsiteX12" fmla="*/ 1950 w 10000"/>
                  <a:gd name="connsiteY12" fmla="*/ 506 h 11102"/>
                  <a:gd name="connsiteX13" fmla="*/ 1746 w 10000"/>
                  <a:gd name="connsiteY13" fmla="*/ 464 h 11102"/>
                  <a:gd name="connsiteX14" fmla="*/ 1555 w 10000"/>
                  <a:gd name="connsiteY14" fmla="*/ 464 h 11102"/>
                  <a:gd name="connsiteX15" fmla="*/ 1352 w 10000"/>
                  <a:gd name="connsiteY15" fmla="*/ 506 h 11102"/>
                  <a:gd name="connsiteX16" fmla="*/ 1148 w 10000"/>
                  <a:gd name="connsiteY16" fmla="*/ 506 h 11102"/>
                  <a:gd name="connsiteX17" fmla="*/ 885 w 10000"/>
                  <a:gd name="connsiteY17" fmla="*/ 549 h 11102"/>
                  <a:gd name="connsiteX18" fmla="*/ 622 w 10000"/>
                  <a:gd name="connsiteY18" fmla="*/ 675 h 11102"/>
                  <a:gd name="connsiteX19" fmla="*/ 407 w 10000"/>
                  <a:gd name="connsiteY19" fmla="*/ 928 h 11102"/>
                  <a:gd name="connsiteX20" fmla="*/ 215 w 10000"/>
                  <a:gd name="connsiteY20" fmla="*/ 1266 h 11102"/>
                  <a:gd name="connsiteX21" fmla="*/ 84 w 10000"/>
                  <a:gd name="connsiteY21" fmla="*/ 1730 h 11102"/>
                  <a:gd name="connsiteX22" fmla="*/ 0 w 10000"/>
                  <a:gd name="connsiteY22" fmla="*/ 2405 h 11102"/>
                  <a:gd name="connsiteX23" fmla="*/ 0 w 10000"/>
                  <a:gd name="connsiteY23" fmla="*/ 3249 h 11102"/>
                  <a:gd name="connsiteX24" fmla="*/ 96 w 10000"/>
                  <a:gd name="connsiteY24" fmla="*/ 4262 h 11102"/>
                  <a:gd name="connsiteX25" fmla="*/ 203 w 10000"/>
                  <a:gd name="connsiteY25" fmla="*/ 5063 h 11102"/>
                  <a:gd name="connsiteX26" fmla="*/ 335 w 10000"/>
                  <a:gd name="connsiteY26" fmla="*/ 5823 h 11102"/>
                  <a:gd name="connsiteX27" fmla="*/ 490 w 10000"/>
                  <a:gd name="connsiteY27" fmla="*/ 6540 h 11102"/>
                  <a:gd name="connsiteX28" fmla="*/ 646 w 10000"/>
                  <a:gd name="connsiteY28" fmla="*/ 7257 h 11102"/>
                  <a:gd name="connsiteX29" fmla="*/ 825 w 10000"/>
                  <a:gd name="connsiteY29" fmla="*/ 7975 h 11102"/>
                  <a:gd name="connsiteX30" fmla="*/ 1005 w 10000"/>
                  <a:gd name="connsiteY30" fmla="*/ 8650 h 11102"/>
                  <a:gd name="connsiteX31" fmla="*/ 1172 w 10000"/>
                  <a:gd name="connsiteY31" fmla="*/ 9325 h 11102"/>
                  <a:gd name="connsiteX32" fmla="*/ 1352 w 10000"/>
                  <a:gd name="connsiteY32" fmla="*/ 10000 h 11102"/>
                  <a:gd name="connsiteX33" fmla="*/ 1495 w 10000"/>
                  <a:gd name="connsiteY33" fmla="*/ 9958 h 11102"/>
                  <a:gd name="connsiteX34" fmla="*/ 1651 w 10000"/>
                  <a:gd name="connsiteY34" fmla="*/ 9831 h 11102"/>
                  <a:gd name="connsiteX35" fmla="*/ 1806 w 10000"/>
                  <a:gd name="connsiteY35" fmla="*/ 9536 h 11102"/>
                  <a:gd name="connsiteX36" fmla="*/ 1962 w 10000"/>
                  <a:gd name="connsiteY36" fmla="*/ 9198 h 11102"/>
                  <a:gd name="connsiteX37" fmla="*/ 2213 w 10000"/>
                  <a:gd name="connsiteY37" fmla="*/ 11097 h 11102"/>
                  <a:gd name="connsiteX38" fmla="*/ 2380 w 10000"/>
                  <a:gd name="connsiteY38" fmla="*/ 8059 h 11102"/>
                  <a:gd name="connsiteX39" fmla="*/ 2488 w 10000"/>
                  <a:gd name="connsiteY39" fmla="*/ 7764 h 11102"/>
                  <a:gd name="connsiteX40" fmla="*/ 2895 w 10000"/>
                  <a:gd name="connsiteY40" fmla="*/ 7004 h 11102"/>
                  <a:gd name="connsiteX41" fmla="*/ 3313 w 10000"/>
                  <a:gd name="connsiteY41" fmla="*/ 6582 h 11102"/>
                  <a:gd name="connsiteX42" fmla="*/ 3529 w 10000"/>
                  <a:gd name="connsiteY42" fmla="*/ 6498 h 11102"/>
                  <a:gd name="connsiteX43" fmla="*/ 3971 w 10000"/>
                  <a:gd name="connsiteY43" fmla="*/ 6540 h 11102"/>
                  <a:gd name="connsiteX44" fmla="*/ 4187 w 10000"/>
                  <a:gd name="connsiteY44" fmla="*/ 6709 h 11102"/>
                  <a:gd name="connsiteX45" fmla="*/ 4414 w 10000"/>
                  <a:gd name="connsiteY45" fmla="*/ 6920 h 11102"/>
                  <a:gd name="connsiteX46" fmla="*/ 4617 w 10000"/>
                  <a:gd name="connsiteY46" fmla="*/ 7257 h 11102"/>
                  <a:gd name="connsiteX47" fmla="*/ 4821 w 10000"/>
                  <a:gd name="connsiteY47" fmla="*/ 7679 h 11102"/>
                  <a:gd name="connsiteX48" fmla="*/ 5036 w 10000"/>
                  <a:gd name="connsiteY48" fmla="*/ 8059 h 11102"/>
                  <a:gd name="connsiteX49" fmla="*/ 5227 w 10000"/>
                  <a:gd name="connsiteY49" fmla="*/ 8481 h 11102"/>
                  <a:gd name="connsiteX50" fmla="*/ 5419 w 10000"/>
                  <a:gd name="connsiteY50" fmla="*/ 8819 h 11102"/>
                  <a:gd name="connsiteX51" fmla="*/ 5622 w 10000"/>
                  <a:gd name="connsiteY51" fmla="*/ 9156 h 11102"/>
                  <a:gd name="connsiteX52" fmla="*/ 5837 w 10000"/>
                  <a:gd name="connsiteY52" fmla="*/ 9325 h 11102"/>
                  <a:gd name="connsiteX53" fmla="*/ 6065 w 10000"/>
                  <a:gd name="connsiteY53" fmla="*/ 9451 h 11102"/>
                  <a:gd name="connsiteX54" fmla="*/ 6268 w 10000"/>
                  <a:gd name="connsiteY54" fmla="*/ 9409 h 11102"/>
                  <a:gd name="connsiteX55" fmla="*/ 6447 w 10000"/>
                  <a:gd name="connsiteY55" fmla="*/ 9198 h 11102"/>
                  <a:gd name="connsiteX56" fmla="*/ 6627 w 10000"/>
                  <a:gd name="connsiteY56" fmla="*/ 8945 h 11102"/>
                  <a:gd name="connsiteX57" fmla="*/ 6782 w 10000"/>
                  <a:gd name="connsiteY57" fmla="*/ 8565 h 11102"/>
                  <a:gd name="connsiteX58" fmla="*/ 6938 w 10000"/>
                  <a:gd name="connsiteY58" fmla="*/ 8186 h 11102"/>
                  <a:gd name="connsiteX59" fmla="*/ 7105 w 10000"/>
                  <a:gd name="connsiteY59" fmla="*/ 7722 h 11102"/>
                  <a:gd name="connsiteX60" fmla="*/ 7285 w 10000"/>
                  <a:gd name="connsiteY60" fmla="*/ 7257 h 11102"/>
                  <a:gd name="connsiteX61" fmla="*/ 7392 w 10000"/>
                  <a:gd name="connsiteY61" fmla="*/ 7046 h 11102"/>
                  <a:gd name="connsiteX62" fmla="*/ 7512 w 10000"/>
                  <a:gd name="connsiteY62" fmla="*/ 6793 h 11102"/>
                  <a:gd name="connsiteX63" fmla="*/ 7620 w 10000"/>
                  <a:gd name="connsiteY63" fmla="*/ 6667 h 11102"/>
                  <a:gd name="connsiteX64" fmla="*/ 7763 w 10000"/>
                  <a:gd name="connsiteY64" fmla="*/ 6498 h 11102"/>
                  <a:gd name="connsiteX65" fmla="*/ 7883 w 10000"/>
                  <a:gd name="connsiteY65" fmla="*/ 6414 h 11102"/>
                  <a:gd name="connsiteX66" fmla="*/ 8002 w 10000"/>
                  <a:gd name="connsiteY66" fmla="*/ 6371 h 11102"/>
                  <a:gd name="connsiteX67" fmla="*/ 8146 w 10000"/>
                  <a:gd name="connsiteY67" fmla="*/ 6329 h 11102"/>
                  <a:gd name="connsiteX68" fmla="*/ 8266 w 10000"/>
                  <a:gd name="connsiteY68" fmla="*/ 6371 h 11102"/>
                  <a:gd name="connsiteX69" fmla="*/ 8409 w 10000"/>
                  <a:gd name="connsiteY69" fmla="*/ 6414 h 11102"/>
                  <a:gd name="connsiteX70" fmla="*/ 8565 w 10000"/>
                  <a:gd name="connsiteY70" fmla="*/ 6456 h 11102"/>
                  <a:gd name="connsiteX71" fmla="*/ 8744 w 10000"/>
                  <a:gd name="connsiteY71" fmla="*/ 6540 h 11102"/>
                  <a:gd name="connsiteX72" fmla="*/ 8923 w 10000"/>
                  <a:gd name="connsiteY72" fmla="*/ 6709 h 11102"/>
                  <a:gd name="connsiteX73" fmla="*/ 9079 w 10000"/>
                  <a:gd name="connsiteY73" fmla="*/ 6878 h 11102"/>
                  <a:gd name="connsiteX74" fmla="*/ 9246 w 10000"/>
                  <a:gd name="connsiteY74" fmla="*/ 7089 h 11102"/>
                  <a:gd name="connsiteX75" fmla="*/ 9366 w 10000"/>
                  <a:gd name="connsiteY75" fmla="*/ 7342 h 11102"/>
                  <a:gd name="connsiteX76" fmla="*/ 9474 w 10000"/>
                  <a:gd name="connsiteY76" fmla="*/ 7679 h 11102"/>
                  <a:gd name="connsiteX77" fmla="*/ 9533 w 10000"/>
                  <a:gd name="connsiteY77" fmla="*/ 6835 h 11102"/>
                  <a:gd name="connsiteX78" fmla="*/ 9629 w 10000"/>
                  <a:gd name="connsiteY78" fmla="*/ 5992 h 11102"/>
                  <a:gd name="connsiteX79" fmla="*/ 9749 w 10000"/>
                  <a:gd name="connsiteY79" fmla="*/ 5105 h 11102"/>
                  <a:gd name="connsiteX80" fmla="*/ 9856 w 10000"/>
                  <a:gd name="connsiteY80" fmla="*/ 4346 h 11102"/>
                  <a:gd name="connsiteX81" fmla="*/ 9940 w 10000"/>
                  <a:gd name="connsiteY81" fmla="*/ 3376 h 11102"/>
                  <a:gd name="connsiteX82" fmla="*/ 10000 w 10000"/>
                  <a:gd name="connsiteY82" fmla="*/ 2321 h 11102"/>
                  <a:gd name="connsiteX83" fmla="*/ 9964 w 10000"/>
                  <a:gd name="connsiteY83" fmla="*/ 1308 h 11102"/>
                  <a:gd name="connsiteX84" fmla="*/ 9809 w 10000"/>
                  <a:gd name="connsiteY84" fmla="*/ 549 h 11102"/>
                  <a:gd name="connsiteX85" fmla="*/ 9641 w 10000"/>
                  <a:gd name="connsiteY85" fmla="*/ 253 h 11102"/>
                  <a:gd name="connsiteX86" fmla="*/ 9450 w 10000"/>
                  <a:gd name="connsiteY86" fmla="*/ 127 h 11102"/>
                  <a:gd name="connsiteX87" fmla="*/ 9234 w 10000"/>
                  <a:gd name="connsiteY87" fmla="*/ 0 h 11102"/>
                  <a:gd name="connsiteX88" fmla="*/ 8995 w 10000"/>
                  <a:gd name="connsiteY88" fmla="*/ 0 h 11102"/>
                  <a:gd name="connsiteX89" fmla="*/ 8756 w 10000"/>
                  <a:gd name="connsiteY89" fmla="*/ 42 h 11102"/>
                  <a:gd name="connsiteX90" fmla="*/ 8541 w 10000"/>
                  <a:gd name="connsiteY90" fmla="*/ 127 h 11102"/>
                  <a:gd name="connsiteX91" fmla="*/ 8313 w 10000"/>
                  <a:gd name="connsiteY91" fmla="*/ 169 h 11102"/>
                  <a:gd name="connsiteX92" fmla="*/ 8146 w 10000"/>
                  <a:gd name="connsiteY92" fmla="*/ 169 h 11102"/>
                  <a:gd name="connsiteX93" fmla="*/ 7907 w 10000"/>
                  <a:gd name="connsiteY93" fmla="*/ 169 h 11102"/>
                  <a:gd name="connsiteX94" fmla="*/ 7667 w 10000"/>
                  <a:gd name="connsiteY94" fmla="*/ 211 h 11102"/>
                  <a:gd name="connsiteX95" fmla="*/ 7428 w 10000"/>
                  <a:gd name="connsiteY95" fmla="*/ 211 h 11102"/>
                  <a:gd name="connsiteX96" fmla="*/ 7189 w 10000"/>
                  <a:gd name="connsiteY96" fmla="*/ 211 h 11102"/>
                  <a:gd name="connsiteX97" fmla="*/ 6950 w 10000"/>
                  <a:gd name="connsiteY97" fmla="*/ 253 h 11102"/>
                  <a:gd name="connsiteX98" fmla="*/ 6722 w 10000"/>
                  <a:gd name="connsiteY98" fmla="*/ 295 h 11102"/>
                  <a:gd name="connsiteX99" fmla="*/ 6471 w 10000"/>
                  <a:gd name="connsiteY99" fmla="*/ 295 h 11102"/>
                  <a:gd name="connsiteX100" fmla="*/ 6244 w 10000"/>
                  <a:gd name="connsiteY100" fmla="*/ 338 h 11102"/>
                  <a:gd name="connsiteX101" fmla="*/ 6017 w 10000"/>
                  <a:gd name="connsiteY101" fmla="*/ 380 h 11102"/>
                  <a:gd name="connsiteX102" fmla="*/ 5778 w 10000"/>
                  <a:gd name="connsiteY102" fmla="*/ 380 h 11102"/>
                  <a:gd name="connsiteX103" fmla="*/ 5538 w 10000"/>
                  <a:gd name="connsiteY103" fmla="*/ 464 h 11102"/>
                  <a:gd name="connsiteX104" fmla="*/ 5299 w 10000"/>
                  <a:gd name="connsiteY104" fmla="*/ 506 h 11102"/>
                  <a:gd name="connsiteX105" fmla="*/ 5072 w 10000"/>
                  <a:gd name="connsiteY105" fmla="*/ 549 h 11102"/>
                  <a:gd name="connsiteX106" fmla="*/ 4844 w 10000"/>
                  <a:gd name="connsiteY106" fmla="*/ 549 h 11102"/>
                  <a:gd name="connsiteX107" fmla="*/ 4593 w 10000"/>
                  <a:gd name="connsiteY107" fmla="*/ 591 h 11102"/>
                  <a:gd name="connsiteX108" fmla="*/ 4366 w 10000"/>
                  <a:gd name="connsiteY108" fmla="*/ 633 h 11102"/>
                  <a:gd name="connsiteX0" fmla="*/ 4366 w 10000"/>
                  <a:gd name="connsiteY0" fmla="*/ 633 h 11102"/>
                  <a:gd name="connsiteX1" fmla="*/ 4163 w 10000"/>
                  <a:gd name="connsiteY1" fmla="*/ 633 h 11102"/>
                  <a:gd name="connsiteX2" fmla="*/ 3947 w 10000"/>
                  <a:gd name="connsiteY2" fmla="*/ 675 h 11102"/>
                  <a:gd name="connsiteX3" fmla="*/ 3768 w 10000"/>
                  <a:gd name="connsiteY3" fmla="*/ 675 h 11102"/>
                  <a:gd name="connsiteX4" fmla="*/ 3553 w 10000"/>
                  <a:gd name="connsiteY4" fmla="*/ 633 h 11102"/>
                  <a:gd name="connsiteX5" fmla="*/ 3349 w 10000"/>
                  <a:gd name="connsiteY5" fmla="*/ 633 h 11102"/>
                  <a:gd name="connsiteX6" fmla="*/ 3146 w 10000"/>
                  <a:gd name="connsiteY6" fmla="*/ 633 h 11102"/>
                  <a:gd name="connsiteX7" fmla="*/ 2955 w 10000"/>
                  <a:gd name="connsiteY7" fmla="*/ 591 h 11102"/>
                  <a:gd name="connsiteX8" fmla="*/ 2751 w 10000"/>
                  <a:gd name="connsiteY8" fmla="*/ 549 h 11102"/>
                  <a:gd name="connsiteX9" fmla="*/ 2548 w 10000"/>
                  <a:gd name="connsiteY9" fmla="*/ 549 h 11102"/>
                  <a:gd name="connsiteX10" fmla="*/ 2356 w 10000"/>
                  <a:gd name="connsiteY10" fmla="*/ 506 h 11102"/>
                  <a:gd name="connsiteX11" fmla="*/ 2153 w 10000"/>
                  <a:gd name="connsiteY11" fmla="*/ 506 h 11102"/>
                  <a:gd name="connsiteX12" fmla="*/ 1950 w 10000"/>
                  <a:gd name="connsiteY12" fmla="*/ 506 h 11102"/>
                  <a:gd name="connsiteX13" fmla="*/ 1746 w 10000"/>
                  <a:gd name="connsiteY13" fmla="*/ 464 h 11102"/>
                  <a:gd name="connsiteX14" fmla="*/ 1555 w 10000"/>
                  <a:gd name="connsiteY14" fmla="*/ 464 h 11102"/>
                  <a:gd name="connsiteX15" fmla="*/ 1352 w 10000"/>
                  <a:gd name="connsiteY15" fmla="*/ 506 h 11102"/>
                  <a:gd name="connsiteX16" fmla="*/ 1148 w 10000"/>
                  <a:gd name="connsiteY16" fmla="*/ 506 h 11102"/>
                  <a:gd name="connsiteX17" fmla="*/ 885 w 10000"/>
                  <a:gd name="connsiteY17" fmla="*/ 549 h 11102"/>
                  <a:gd name="connsiteX18" fmla="*/ 622 w 10000"/>
                  <a:gd name="connsiteY18" fmla="*/ 675 h 11102"/>
                  <a:gd name="connsiteX19" fmla="*/ 407 w 10000"/>
                  <a:gd name="connsiteY19" fmla="*/ 928 h 11102"/>
                  <a:gd name="connsiteX20" fmla="*/ 215 w 10000"/>
                  <a:gd name="connsiteY20" fmla="*/ 1266 h 11102"/>
                  <a:gd name="connsiteX21" fmla="*/ 84 w 10000"/>
                  <a:gd name="connsiteY21" fmla="*/ 1730 h 11102"/>
                  <a:gd name="connsiteX22" fmla="*/ 0 w 10000"/>
                  <a:gd name="connsiteY22" fmla="*/ 2405 h 11102"/>
                  <a:gd name="connsiteX23" fmla="*/ 0 w 10000"/>
                  <a:gd name="connsiteY23" fmla="*/ 3249 h 11102"/>
                  <a:gd name="connsiteX24" fmla="*/ 96 w 10000"/>
                  <a:gd name="connsiteY24" fmla="*/ 4262 h 11102"/>
                  <a:gd name="connsiteX25" fmla="*/ 203 w 10000"/>
                  <a:gd name="connsiteY25" fmla="*/ 5063 h 11102"/>
                  <a:gd name="connsiteX26" fmla="*/ 335 w 10000"/>
                  <a:gd name="connsiteY26" fmla="*/ 5823 h 11102"/>
                  <a:gd name="connsiteX27" fmla="*/ 490 w 10000"/>
                  <a:gd name="connsiteY27" fmla="*/ 6540 h 11102"/>
                  <a:gd name="connsiteX28" fmla="*/ 646 w 10000"/>
                  <a:gd name="connsiteY28" fmla="*/ 7257 h 11102"/>
                  <a:gd name="connsiteX29" fmla="*/ 825 w 10000"/>
                  <a:gd name="connsiteY29" fmla="*/ 7975 h 11102"/>
                  <a:gd name="connsiteX30" fmla="*/ 1005 w 10000"/>
                  <a:gd name="connsiteY30" fmla="*/ 8650 h 11102"/>
                  <a:gd name="connsiteX31" fmla="*/ 1172 w 10000"/>
                  <a:gd name="connsiteY31" fmla="*/ 9325 h 11102"/>
                  <a:gd name="connsiteX32" fmla="*/ 1352 w 10000"/>
                  <a:gd name="connsiteY32" fmla="*/ 10000 h 11102"/>
                  <a:gd name="connsiteX33" fmla="*/ 1495 w 10000"/>
                  <a:gd name="connsiteY33" fmla="*/ 9958 h 11102"/>
                  <a:gd name="connsiteX34" fmla="*/ 1651 w 10000"/>
                  <a:gd name="connsiteY34" fmla="*/ 9831 h 11102"/>
                  <a:gd name="connsiteX35" fmla="*/ 1806 w 10000"/>
                  <a:gd name="connsiteY35" fmla="*/ 9536 h 11102"/>
                  <a:gd name="connsiteX36" fmla="*/ 1962 w 10000"/>
                  <a:gd name="connsiteY36" fmla="*/ 9198 h 11102"/>
                  <a:gd name="connsiteX37" fmla="*/ 2213 w 10000"/>
                  <a:gd name="connsiteY37" fmla="*/ 11097 h 11102"/>
                  <a:gd name="connsiteX38" fmla="*/ 2380 w 10000"/>
                  <a:gd name="connsiteY38" fmla="*/ 8059 h 11102"/>
                  <a:gd name="connsiteX39" fmla="*/ 2812 w 10000"/>
                  <a:gd name="connsiteY39" fmla="*/ 10042 h 11102"/>
                  <a:gd name="connsiteX40" fmla="*/ 2895 w 10000"/>
                  <a:gd name="connsiteY40" fmla="*/ 7004 h 11102"/>
                  <a:gd name="connsiteX41" fmla="*/ 3313 w 10000"/>
                  <a:gd name="connsiteY41" fmla="*/ 6582 h 11102"/>
                  <a:gd name="connsiteX42" fmla="*/ 3529 w 10000"/>
                  <a:gd name="connsiteY42" fmla="*/ 6498 h 11102"/>
                  <a:gd name="connsiteX43" fmla="*/ 3971 w 10000"/>
                  <a:gd name="connsiteY43" fmla="*/ 6540 h 11102"/>
                  <a:gd name="connsiteX44" fmla="*/ 4187 w 10000"/>
                  <a:gd name="connsiteY44" fmla="*/ 6709 h 11102"/>
                  <a:gd name="connsiteX45" fmla="*/ 4414 w 10000"/>
                  <a:gd name="connsiteY45" fmla="*/ 6920 h 11102"/>
                  <a:gd name="connsiteX46" fmla="*/ 4617 w 10000"/>
                  <a:gd name="connsiteY46" fmla="*/ 7257 h 11102"/>
                  <a:gd name="connsiteX47" fmla="*/ 4821 w 10000"/>
                  <a:gd name="connsiteY47" fmla="*/ 7679 h 11102"/>
                  <a:gd name="connsiteX48" fmla="*/ 5036 w 10000"/>
                  <a:gd name="connsiteY48" fmla="*/ 8059 h 11102"/>
                  <a:gd name="connsiteX49" fmla="*/ 5227 w 10000"/>
                  <a:gd name="connsiteY49" fmla="*/ 8481 h 11102"/>
                  <a:gd name="connsiteX50" fmla="*/ 5419 w 10000"/>
                  <a:gd name="connsiteY50" fmla="*/ 8819 h 11102"/>
                  <a:gd name="connsiteX51" fmla="*/ 5622 w 10000"/>
                  <a:gd name="connsiteY51" fmla="*/ 9156 h 11102"/>
                  <a:gd name="connsiteX52" fmla="*/ 5837 w 10000"/>
                  <a:gd name="connsiteY52" fmla="*/ 9325 h 11102"/>
                  <a:gd name="connsiteX53" fmla="*/ 6065 w 10000"/>
                  <a:gd name="connsiteY53" fmla="*/ 9451 h 11102"/>
                  <a:gd name="connsiteX54" fmla="*/ 6268 w 10000"/>
                  <a:gd name="connsiteY54" fmla="*/ 9409 h 11102"/>
                  <a:gd name="connsiteX55" fmla="*/ 6447 w 10000"/>
                  <a:gd name="connsiteY55" fmla="*/ 9198 h 11102"/>
                  <a:gd name="connsiteX56" fmla="*/ 6627 w 10000"/>
                  <a:gd name="connsiteY56" fmla="*/ 8945 h 11102"/>
                  <a:gd name="connsiteX57" fmla="*/ 6782 w 10000"/>
                  <a:gd name="connsiteY57" fmla="*/ 8565 h 11102"/>
                  <a:gd name="connsiteX58" fmla="*/ 6938 w 10000"/>
                  <a:gd name="connsiteY58" fmla="*/ 8186 h 11102"/>
                  <a:gd name="connsiteX59" fmla="*/ 7105 w 10000"/>
                  <a:gd name="connsiteY59" fmla="*/ 7722 h 11102"/>
                  <a:gd name="connsiteX60" fmla="*/ 7285 w 10000"/>
                  <a:gd name="connsiteY60" fmla="*/ 7257 h 11102"/>
                  <a:gd name="connsiteX61" fmla="*/ 7392 w 10000"/>
                  <a:gd name="connsiteY61" fmla="*/ 7046 h 11102"/>
                  <a:gd name="connsiteX62" fmla="*/ 7512 w 10000"/>
                  <a:gd name="connsiteY62" fmla="*/ 6793 h 11102"/>
                  <a:gd name="connsiteX63" fmla="*/ 7620 w 10000"/>
                  <a:gd name="connsiteY63" fmla="*/ 6667 h 11102"/>
                  <a:gd name="connsiteX64" fmla="*/ 7763 w 10000"/>
                  <a:gd name="connsiteY64" fmla="*/ 6498 h 11102"/>
                  <a:gd name="connsiteX65" fmla="*/ 7883 w 10000"/>
                  <a:gd name="connsiteY65" fmla="*/ 6414 h 11102"/>
                  <a:gd name="connsiteX66" fmla="*/ 8002 w 10000"/>
                  <a:gd name="connsiteY66" fmla="*/ 6371 h 11102"/>
                  <a:gd name="connsiteX67" fmla="*/ 8146 w 10000"/>
                  <a:gd name="connsiteY67" fmla="*/ 6329 h 11102"/>
                  <a:gd name="connsiteX68" fmla="*/ 8266 w 10000"/>
                  <a:gd name="connsiteY68" fmla="*/ 6371 h 11102"/>
                  <a:gd name="connsiteX69" fmla="*/ 8409 w 10000"/>
                  <a:gd name="connsiteY69" fmla="*/ 6414 h 11102"/>
                  <a:gd name="connsiteX70" fmla="*/ 8565 w 10000"/>
                  <a:gd name="connsiteY70" fmla="*/ 6456 h 11102"/>
                  <a:gd name="connsiteX71" fmla="*/ 8744 w 10000"/>
                  <a:gd name="connsiteY71" fmla="*/ 6540 h 11102"/>
                  <a:gd name="connsiteX72" fmla="*/ 8923 w 10000"/>
                  <a:gd name="connsiteY72" fmla="*/ 6709 h 11102"/>
                  <a:gd name="connsiteX73" fmla="*/ 9079 w 10000"/>
                  <a:gd name="connsiteY73" fmla="*/ 6878 h 11102"/>
                  <a:gd name="connsiteX74" fmla="*/ 9246 w 10000"/>
                  <a:gd name="connsiteY74" fmla="*/ 7089 h 11102"/>
                  <a:gd name="connsiteX75" fmla="*/ 9366 w 10000"/>
                  <a:gd name="connsiteY75" fmla="*/ 7342 h 11102"/>
                  <a:gd name="connsiteX76" fmla="*/ 9474 w 10000"/>
                  <a:gd name="connsiteY76" fmla="*/ 7679 h 11102"/>
                  <a:gd name="connsiteX77" fmla="*/ 9533 w 10000"/>
                  <a:gd name="connsiteY77" fmla="*/ 6835 h 11102"/>
                  <a:gd name="connsiteX78" fmla="*/ 9629 w 10000"/>
                  <a:gd name="connsiteY78" fmla="*/ 5992 h 11102"/>
                  <a:gd name="connsiteX79" fmla="*/ 9749 w 10000"/>
                  <a:gd name="connsiteY79" fmla="*/ 5105 h 11102"/>
                  <a:gd name="connsiteX80" fmla="*/ 9856 w 10000"/>
                  <a:gd name="connsiteY80" fmla="*/ 4346 h 11102"/>
                  <a:gd name="connsiteX81" fmla="*/ 9940 w 10000"/>
                  <a:gd name="connsiteY81" fmla="*/ 3376 h 11102"/>
                  <a:gd name="connsiteX82" fmla="*/ 10000 w 10000"/>
                  <a:gd name="connsiteY82" fmla="*/ 2321 h 11102"/>
                  <a:gd name="connsiteX83" fmla="*/ 9964 w 10000"/>
                  <a:gd name="connsiteY83" fmla="*/ 1308 h 11102"/>
                  <a:gd name="connsiteX84" fmla="*/ 9809 w 10000"/>
                  <a:gd name="connsiteY84" fmla="*/ 549 h 11102"/>
                  <a:gd name="connsiteX85" fmla="*/ 9641 w 10000"/>
                  <a:gd name="connsiteY85" fmla="*/ 253 h 11102"/>
                  <a:gd name="connsiteX86" fmla="*/ 9450 w 10000"/>
                  <a:gd name="connsiteY86" fmla="*/ 127 h 11102"/>
                  <a:gd name="connsiteX87" fmla="*/ 9234 w 10000"/>
                  <a:gd name="connsiteY87" fmla="*/ 0 h 11102"/>
                  <a:gd name="connsiteX88" fmla="*/ 8995 w 10000"/>
                  <a:gd name="connsiteY88" fmla="*/ 0 h 11102"/>
                  <a:gd name="connsiteX89" fmla="*/ 8756 w 10000"/>
                  <a:gd name="connsiteY89" fmla="*/ 42 h 11102"/>
                  <a:gd name="connsiteX90" fmla="*/ 8541 w 10000"/>
                  <a:gd name="connsiteY90" fmla="*/ 127 h 11102"/>
                  <a:gd name="connsiteX91" fmla="*/ 8313 w 10000"/>
                  <a:gd name="connsiteY91" fmla="*/ 169 h 11102"/>
                  <a:gd name="connsiteX92" fmla="*/ 8146 w 10000"/>
                  <a:gd name="connsiteY92" fmla="*/ 169 h 11102"/>
                  <a:gd name="connsiteX93" fmla="*/ 7907 w 10000"/>
                  <a:gd name="connsiteY93" fmla="*/ 169 h 11102"/>
                  <a:gd name="connsiteX94" fmla="*/ 7667 w 10000"/>
                  <a:gd name="connsiteY94" fmla="*/ 211 h 11102"/>
                  <a:gd name="connsiteX95" fmla="*/ 7428 w 10000"/>
                  <a:gd name="connsiteY95" fmla="*/ 211 h 11102"/>
                  <a:gd name="connsiteX96" fmla="*/ 7189 w 10000"/>
                  <a:gd name="connsiteY96" fmla="*/ 211 h 11102"/>
                  <a:gd name="connsiteX97" fmla="*/ 6950 w 10000"/>
                  <a:gd name="connsiteY97" fmla="*/ 253 h 11102"/>
                  <a:gd name="connsiteX98" fmla="*/ 6722 w 10000"/>
                  <a:gd name="connsiteY98" fmla="*/ 295 h 11102"/>
                  <a:gd name="connsiteX99" fmla="*/ 6471 w 10000"/>
                  <a:gd name="connsiteY99" fmla="*/ 295 h 11102"/>
                  <a:gd name="connsiteX100" fmla="*/ 6244 w 10000"/>
                  <a:gd name="connsiteY100" fmla="*/ 338 h 11102"/>
                  <a:gd name="connsiteX101" fmla="*/ 6017 w 10000"/>
                  <a:gd name="connsiteY101" fmla="*/ 380 h 11102"/>
                  <a:gd name="connsiteX102" fmla="*/ 5778 w 10000"/>
                  <a:gd name="connsiteY102" fmla="*/ 380 h 11102"/>
                  <a:gd name="connsiteX103" fmla="*/ 5538 w 10000"/>
                  <a:gd name="connsiteY103" fmla="*/ 464 h 11102"/>
                  <a:gd name="connsiteX104" fmla="*/ 5299 w 10000"/>
                  <a:gd name="connsiteY104" fmla="*/ 506 h 11102"/>
                  <a:gd name="connsiteX105" fmla="*/ 5072 w 10000"/>
                  <a:gd name="connsiteY105" fmla="*/ 549 h 11102"/>
                  <a:gd name="connsiteX106" fmla="*/ 4844 w 10000"/>
                  <a:gd name="connsiteY106" fmla="*/ 549 h 11102"/>
                  <a:gd name="connsiteX107" fmla="*/ 4593 w 10000"/>
                  <a:gd name="connsiteY107" fmla="*/ 591 h 11102"/>
                  <a:gd name="connsiteX108" fmla="*/ 4366 w 10000"/>
                  <a:gd name="connsiteY108" fmla="*/ 633 h 11102"/>
                  <a:gd name="connsiteX0" fmla="*/ 4366 w 10000"/>
                  <a:gd name="connsiteY0" fmla="*/ 633 h 11102"/>
                  <a:gd name="connsiteX1" fmla="*/ 4163 w 10000"/>
                  <a:gd name="connsiteY1" fmla="*/ 633 h 11102"/>
                  <a:gd name="connsiteX2" fmla="*/ 3947 w 10000"/>
                  <a:gd name="connsiteY2" fmla="*/ 675 h 11102"/>
                  <a:gd name="connsiteX3" fmla="*/ 3768 w 10000"/>
                  <a:gd name="connsiteY3" fmla="*/ 675 h 11102"/>
                  <a:gd name="connsiteX4" fmla="*/ 3553 w 10000"/>
                  <a:gd name="connsiteY4" fmla="*/ 633 h 11102"/>
                  <a:gd name="connsiteX5" fmla="*/ 3349 w 10000"/>
                  <a:gd name="connsiteY5" fmla="*/ 633 h 11102"/>
                  <a:gd name="connsiteX6" fmla="*/ 3146 w 10000"/>
                  <a:gd name="connsiteY6" fmla="*/ 633 h 11102"/>
                  <a:gd name="connsiteX7" fmla="*/ 2955 w 10000"/>
                  <a:gd name="connsiteY7" fmla="*/ 591 h 11102"/>
                  <a:gd name="connsiteX8" fmla="*/ 2751 w 10000"/>
                  <a:gd name="connsiteY8" fmla="*/ 549 h 11102"/>
                  <a:gd name="connsiteX9" fmla="*/ 2548 w 10000"/>
                  <a:gd name="connsiteY9" fmla="*/ 549 h 11102"/>
                  <a:gd name="connsiteX10" fmla="*/ 2356 w 10000"/>
                  <a:gd name="connsiteY10" fmla="*/ 506 h 11102"/>
                  <a:gd name="connsiteX11" fmla="*/ 2153 w 10000"/>
                  <a:gd name="connsiteY11" fmla="*/ 506 h 11102"/>
                  <a:gd name="connsiteX12" fmla="*/ 1950 w 10000"/>
                  <a:gd name="connsiteY12" fmla="*/ 506 h 11102"/>
                  <a:gd name="connsiteX13" fmla="*/ 1746 w 10000"/>
                  <a:gd name="connsiteY13" fmla="*/ 464 h 11102"/>
                  <a:gd name="connsiteX14" fmla="*/ 1555 w 10000"/>
                  <a:gd name="connsiteY14" fmla="*/ 464 h 11102"/>
                  <a:gd name="connsiteX15" fmla="*/ 1352 w 10000"/>
                  <a:gd name="connsiteY15" fmla="*/ 506 h 11102"/>
                  <a:gd name="connsiteX16" fmla="*/ 1148 w 10000"/>
                  <a:gd name="connsiteY16" fmla="*/ 506 h 11102"/>
                  <a:gd name="connsiteX17" fmla="*/ 885 w 10000"/>
                  <a:gd name="connsiteY17" fmla="*/ 549 h 11102"/>
                  <a:gd name="connsiteX18" fmla="*/ 622 w 10000"/>
                  <a:gd name="connsiteY18" fmla="*/ 675 h 11102"/>
                  <a:gd name="connsiteX19" fmla="*/ 407 w 10000"/>
                  <a:gd name="connsiteY19" fmla="*/ 928 h 11102"/>
                  <a:gd name="connsiteX20" fmla="*/ 215 w 10000"/>
                  <a:gd name="connsiteY20" fmla="*/ 1266 h 11102"/>
                  <a:gd name="connsiteX21" fmla="*/ 84 w 10000"/>
                  <a:gd name="connsiteY21" fmla="*/ 1730 h 11102"/>
                  <a:gd name="connsiteX22" fmla="*/ 0 w 10000"/>
                  <a:gd name="connsiteY22" fmla="*/ 2405 h 11102"/>
                  <a:gd name="connsiteX23" fmla="*/ 0 w 10000"/>
                  <a:gd name="connsiteY23" fmla="*/ 3249 h 11102"/>
                  <a:gd name="connsiteX24" fmla="*/ 96 w 10000"/>
                  <a:gd name="connsiteY24" fmla="*/ 4262 h 11102"/>
                  <a:gd name="connsiteX25" fmla="*/ 203 w 10000"/>
                  <a:gd name="connsiteY25" fmla="*/ 5063 h 11102"/>
                  <a:gd name="connsiteX26" fmla="*/ 335 w 10000"/>
                  <a:gd name="connsiteY26" fmla="*/ 5823 h 11102"/>
                  <a:gd name="connsiteX27" fmla="*/ 490 w 10000"/>
                  <a:gd name="connsiteY27" fmla="*/ 6540 h 11102"/>
                  <a:gd name="connsiteX28" fmla="*/ 646 w 10000"/>
                  <a:gd name="connsiteY28" fmla="*/ 7257 h 11102"/>
                  <a:gd name="connsiteX29" fmla="*/ 825 w 10000"/>
                  <a:gd name="connsiteY29" fmla="*/ 7975 h 11102"/>
                  <a:gd name="connsiteX30" fmla="*/ 1005 w 10000"/>
                  <a:gd name="connsiteY30" fmla="*/ 8650 h 11102"/>
                  <a:gd name="connsiteX31" fmla="*/ 1172 w 10000"/>
                  <a:gd name="connsiteY31" fmla="*/ 9325 h 11102"/>
                  <a:gd name="connsiteX32" fmla="*/ 1352 w 10000"/>
                  <a:gd name="connsiteY32" fmla="*/ 10000 h 11102"/>
                  <a:gd name="connsiteX33" fmla="*/ 1495 w 10000"/>
                  <a:gd name="connsiteY33" fmla="*/ 9958 h 11102"/>
                  <a:gd name="connsiteX34" fmla="*/ 1651 w 10000"/>
                  <a:gd name="connsiteY34" fmla="*/ 9831 h 11102"/>
                  <a:gd name="connsiteX35" fmla="*/ 1806 w 10000"/>
                  <a:gd name="connsiteY35" fmla="*/ 9536 h 11102"/>
                  <a:gd name="connsiteX36" fmla="*/ 1962 w 10000"/>
                  <a:gd name="connsiteY36" fmla="*/ 9198 h 11102"/>
                  <a:gd name="connsiteX37" fmla="*/ 2213 w 10000"/>
                  <a:gd name="connsiteY37" fmla="*/ 11097 h 11102"/>
                  <a:gd name="connsiteX38" fmla="*/ 2380 w 10000"/>
                  <a:gd name="connsiteY38" fmla="*/ 8059 h 11102"/>
                  <a:gd name="connsiteX39" fmla="*/ 2812 w 10000"/>
                  <a:gd name="connsiteY39" fmla="*/ 10042 h 11102"/>
                  <a:gd name="connsiteX40" fmla="*/ 2895 w 10000"/>
                  <a:gd name="connsiteY40" fmla="*/ 7004 h 11102"/>
                  <a:gd name="connsiteX41" fmla="*/ 3313 w 10000"/>
                  <a:gd name="connsiteY41" fmla="*/ 6582 h 11102"/>
                  <a:gd name="connsiteX42" fmla="*/ 3529 w 10000"/>
                  <a:gd name="connsiteY42" fmla="*/ 6498 h 11102"/>
                  <a:gd name="connsiteX43" fmla="*/ 3971 w 10000"/>
                  <a:gd name="connsiteY43" fmla="*/ 6540 h 11102"/>
                  <a:gd name="connsiteX44" fmla="*/ 4187 w 10000"/>
                  <a:gd name="connsiteY44" fmla="*/ 6709 h 11102"/>
                  <a:gd name="connsiteX45" fmla="*/ 4414 w 10000"/>
                  <a:gd name="connsiteY45" fmla="*/ 6920 h 11102"/>
                  <a:gd name="connsiteX46" fmla="*/ 4617 w 10000"/>
                  <a:gd name="connsiteY46" fmla="*/ 7257 h 11102"/>
                  <a:gd name="connsiteX47" fmla="*/ 4821 w 10000"/>
                  <a:gd name="connsiteY47" fmla="*/ 7679 h 11102"/>
                  <a:gd name="connsiteX48" fmla="*/ 5036 w 10000"/>
                  <a:gd name="connsiteY48" fmla="*/ 8059 h 11102"/>
                  <a:gd name="connsiteX49" fmla="*/ 5227 w 10000"/>
                  <a:gd name="connsiteY49" fmla="*/ 8481 h 11102"/>
                  <a:gd name="connsiteX50" fmla="*/ 5419 w 10000"/>
                  <a:gd name="connsiteY50" fmla="*/ 8819 h 11102"/>
                  <a:gd name="connsiteX51" fmla="*/ 5622 w 10000"/>
                  <a:gd name="connsiteY51" fmla="*/ 9156 h 11102"/>
                  <a:gd name="connsiteX52" fmla="*/ 5837 w 10000"/>
                  <a:gd name="connsiteY52" fmla="*/ 9325 h 11102"/>
                  <a:gd name="connsiteX53" fmla="*/ 6065 w 10000"/>
                  <a:gd name="connsiteY53" fmla="*/ 9451 h 11102"/>
                  <a:gd name="connsiteX54" fmla="*/ 6268 w 10000"/>
                  <a:gd name="connsiteY54" fmla="*/ 9409 h 11102"/>
                  <a:gd name="connsiteX55" fmla="*/ 6447 w 10000"/>
                  <a:gd name="connsiteY55" fmla="*/ 9198 h 11102"/>
                  <a:gd name="connsiteX56" fmla="*/ 6627 w 10000"/>
                  <a:gd name="connsiteY56" fmla="*/ 8945 h 11102"/>
                  <a:gd name="connsiteX57" fmla="*/ 6782 w 10000"/>
                  <a:gd name="connsiteY57" fmla="*/ 8565 h 11102"/>
                  <a:gd name="connsiteX58" fmla="*/ 6938 w 10000"/>
                  <a:gd name="connsiteY58" fmla="*/ 8186 h 11102"/>
                  <a:gd name="connsiteX59" fmla="*/ 7105 w 10000"/>
                  <a:gd name="connsiteY59" fmla="*/ 7722 h 11102"/>
                  <a:gd name="connsiteX60" fmla="*/ 7285 w 10000"/>
                  <a:gd name="connsiteY60" fmla="*/ 7257 h 11102"/>
                  <a:gd name="connsiteX61" fmla="*/ 7392 w 10000"/>
                  <a:gd name="connsiteY61" fmla="*/ 7046 h 11102"/>
                  <a:gd name="connsiteX62" fmla="*/ 7512 w 10000"/>
                  <a:gd name="connsiteY62" fmla="*/ 6793 h 11102"/>
                  <a:gd name="connsiteX63" fmla="*/ 7620 w 10000"/>
                  <a:gd name="connsiteY63" fmla="*/ 6667 h 11102"/>
                  <a:gd name="connsiteX64" fmla="*/ 7763 w 10000"/>
                  <a:gd name="connsiteY64" fmla="*/ 6498 h 11102"/>
                  <a:gd name="connsiteX65" fmla="*/ 7883 w 10000"/>
                  <a:gd name="connsiteY65" fmla="*/ 6414 h 11102"/>
                  <a:gd name="connsiteX66" fmla="*/ 8002 w 10000"/>
                  <a:gd name="connsiteY66" fmla="*/ 6371 h 11102"/>
                  <a:gd name="connsiteX67" fmla="*/ 8146 w 10000"/>
                  <a:gd name="connsiteY67" fmla="*/ 6329 h 11102"/>
                  <a:gd name="connsiteX68" fmla="*/ 8266 w 10000"/>
                  <a:gd name="connsiteY68" fmla="*/ 6371 h 11102"/>
                  <a:gd name="connsiteX69" fmla="*/ 8409 w 10000"/>
                  <a:gd name="connsiteY69" fmla="*/ 6414 h 11102"/>
                  <a:gd name="connsiteX70" fmla="*/ 8565 w 10000"/>
                  <a:gd name="connsiteY70" fmla="*/ 6456 h 11102"/>
                  <a:gd name="connsiteX71" fmla="*/ 8744 w 10000"/>
                  <a:gd name="connsiteY71" fmla="*/ 6540 h 11102"/>
                  <a:gd name="connsiteX72" fmla="*/ 8923 w 10000"/>
                  <a:gd name="connsiteY72" fmla="*/ 6709 h 11102"/>
                  <a:gd name="connsiteX73" fmla="*/ 9079 w 10000"/>
                  <a:gd name="connsiteY73" fmla="*/ 6878 h 11102"/>
                  <a:gd name="connsiteX74" fmla="*/ 9246 w 10000"/>
                  <a:gd name="connsiteY74" fmla="*/ 7089 h 11102"/>
                  <a:gd name="connsiteX75" fmla="*/ 9366 w 10000"/>
                  <a:gd name="connsiteY75" fmla="*/ 7342 h 11102"/>
                  <a:gd name="connsiteX76" fmla="*/ 9474 w 10000"/>
                  <a:gd name="connsiteY76" fmla="*/ 7679 h 11102"/>
                  <a:gd name="connsiteX77" fmla="*/ 9533 w 10000"/>
                  <a:gd name="connsiteY77" fmla="*/ 6835 h 11102"/>
                  <a:gd name="connsiteX78" fmla="*/ 9629 w 10000"/>
                  <a:gd name="connsiteY78" fmla="*/ 5992 h 11102"/>
                  <a:gd name="connsiteX79" fmla="*/ 9749 w 10000"/>
                  <a:gd name="connsiteY79" fmla="*/ 5105 h 11102"/>
                  <a:gd name="connsiteX80" fmla="*/ 9856 w 10000"/>
                  <a:gd name="connsiteY80" fmla="*/ 4346 h 11102"/>
                  <a:gd name="connsiteX81" fmla="*/ 9940 w 10000"/>
                  <a:gd name="connsiteY81" fmla="*/ 3376 h 11102"/>
                  <a:gd name="connsiteX82" fmla="*/ 10000 w 10000"/>
                  <a:gd name="connsiteY82" fmla="*/ 2321 h 11102"/>
                  <a:gd name="connsiteX83" fmla="*/ 9964 w 10000"/>
                  <a:gd name="connsiteY83" fmla="*/ 1308 h 11102"/>
                  <a:gd name="connsiteX84" fmla="*/ 9809 w 10000"/>
                  <a:gd name="connsiteY84" fmla="*/ 549 h 11102"/>
                  <a:gd name="connsiteX85" fmla="*/ 9641 w 10000"/>
                  <a:gd name="connsiteY85" fmla="*/ 253 h 11102"/>
                  <a:gd name="connsiteX86" fmla="*/ 9450 w 10000"/>
                  <a:gd name="connsiteY86" fmla="*/ 127 h 11102"/>
                  <a:gd name="connsiteX87" fmla="*/ 9234 w 10000"/>
                  <a:gd name="connsiteY87" fmla="*/ 0 h 11102"/>
                  <a:gd name="connsiteX88" fmla="*/ 8995 w 10000"/>
                  <a:gd name="connsiteY88" fmla="*/ 0 h 11102"/>
                  <a:gd name="connsiteX89" fmla="*/ 8756 w 10000"/>
                  <a:gd name="connsiteY89" fmla="*/ 42 h 11102"/>
                  <a:gd name="connsiteX90" fmla="*/ 8541 w 10000"/>
                  <a:gd name="connsiteY90" fmla="*/ 127 h 11102"/>
                  <a:gd name="connsiteX91" fmla="*/ 8313 w 10000"/>
                  <a:gd name="connsiteY91" fmla="*/ 169 h 11102"/>
                  <a:gd name="connsiteX92" fmla="*/ 8146 w 10000"/>
                  <a:gd name="connsiteY92" fmla="*/ 169 h 11102"/>
                  <a:gd name="connsiteX93" fmla="*/ 7907 w 10000"/>
                  <a:gd name="connsiteY93" fmla="*/ 169 h 11102"/>
                  <a:gd name="connsiteX94" fmla="*/ 7667 w 10000"/>
                  <a:gd name="connsiteY94" fmla="*/ 211 h 11102"/>
                  <a:gd name="connsiteX95" fmla="*/ 7428 w 10000"/>
                  <a:gd name="connsiteY95" fmla="*/ 211 h 11102"/>
                  <a:gd name="connsiteX96" fmla="*/ 7189 w 10000"/>
                  <a:gd name="connsiteY96" fmla="*/ 211 h 11102"/>
                  <a:gd name="connsiteX97" fmla="*/ 6950 w 10000"/>
                  <a:gd name="connsiteY97" fmla="*/ 253 h 11102"/>
                  <a:gd name="connsiteX98" fmla="*/ 6722 w 10000"/>
                  <a:gd name="connsiteY98" fmla="*/ 295 h 11102"/>
                  <a:gd name="connsiteX99" fmla="*/ 6471 w 10000"/>
                  <a:gd name="connsiteY99" fmla="*/ 295 h 11102"/>
                  <a:gd name="connsiteX100" fmla="*/ 6244 w 10000"/>
                  <a:gd name="connsiteY100" fmla="*/ 338 h 11102"/>
                  <a:gd name="connsiteX101" fmla="*/ 6017 w 10000"/>
                  <a:gd name="connsiteY101" fmla="*/ 380 h 11102"/>
                  <a:gd name="connsiteX102" fmla="*/ 5778 w 10000"/>
                  <a:gd name="connsiteY102" fmla="*/ 380 h 11102"/>
                  <a:gd name="connsiteX103" fmla="*/ 5538 w 10000"/>
                  <a:gd name="connsiteY103" fmla="*/ 464 h 11102"/>
                  <a:gd name="connsiteX104" fmla="*/ 5299 w 10000"/>
                  <a:gd name="connsiteY104" fmla="*/ 506 h 11102"/>
                  <a:gd name="connsiteX105" fmla="*/ 5072 w 10000"/>
                  <a:gd name="connsiteY105" fmla="*/ 549 h 11102"/>
                  <a:gd name="connsiteX106" fmla="*/ 4844 w 10000"/>
                  <a:gd name="connsiteY106" fmla="*/ 549 h 11102"/>
                  <a:gd name="connsiteX107" fmla="*/ 4593 w 10000"/>
                  <a:gd name="connsiteY107" fmla="*/ 591 h 11102"/>
                  <a:gd name="connsiteX108" fmla="*/ 4366 w 10000"/>
                  <a:gd name="connsiteY108" fmla="*/ 633 h 11102"/>
                  <a:gd name="connsiteX0" fmla="*/ 4366 w 10000"/>
                  <a:gd name="connsiteY0" fmla="*/ 633 h 11102"/>
                  <a:gd name="connsiteX1" fmla="*/ 4163 w 10000"/>
                  <a:gd name="connsiteY1" fmla="*/ 633 h 11102"/>
                  <a:gd name="connsiteX2" fmla="*/ 3947 w 10000"/>
                  <a:gd name="connsiteY2" fmla="*/ 675 h 11102"/>
                  <a:gd name="connsiteX3" fmla="*/ 3768 w 10000"/>
                  <a:gd name="connsiteY3" fmla="*/ 675 h 11102"/>
                  <a:gd name="connsiteX4" fmla="*/ 3553 w 10000"/>
                  <a:gd name="connsiteY4" fmla="*/ 633 h 11102"/>
                  <a:gd name="connsiteX5" fmla="*/ 3349 w 10000"/>
                  <a:gd name="connsiteY5" fmla="*/ 633 h 11102"/>
                  <a:gd name="connsiteX6" fmla="*/ 3146 w 10000"/>
                  <a:gd name="connsiteY6" fmla="*/ 633 h 11102"/>
                  <a:gd name="connsiteX7" fmla="*/ 2955 w 10000"/>
                  <a:gd name="connsiteY7" fmla="*/ 591 h 11102"/>
                  <a:gd name="connsiteX8" fmla="*/ 2751 w 10000"/>
                  <a:gd name="connsiteY8" fmla="*/ 549 h 11102"/>
                  <a:gd name="connsiteX9" fmla="*/ 2548 w 10000"/>
                  <a:gd name="connsiteY9" fmla="*/ 549 h 11102"/>
                  <a:gd name="connsiteX10" fmla="*/ 2356 w 10000"/>
                  <a:gd name="connsiteY10" fmla="*/ 506 h 11102"/>
                  <a:gd name="connsiteX11" fmla="*/ 2153 w 10000"/>
                  <a:gd name="connsiteY11" fmla="*/ 506 h 11102"/>
                  <a:gd name="connsiteX12" fmla="*/ 1950 w 10000"/>
                  <a:gd name="connsiteY12" fmla="*/ 506 h 11102"/>
                  <a:gd name="connsiteX13" fmla="*/ 1746 w 10000"/>
                  <a:gd name="connsiteY13" fmla="*/ 464 h 11102"/>
                  <a:gd name="connsiteX14" fmla="*/ 1555 w 10000"/>
                  <a:gd name="connsiteY14" fmla="*/ 464 h 11102"/>
                  <a:gd name="connsiteX15" fmla="*/ 1352 w 10000"/>
                  <a:gd name="connsiteY15" fmla="*/ 506 h 11102"/>
                  <a:gd name="connsiteX16" fmla="*/ 1148 w 10000"/>
                  <a:gd name="connsiteY16" fmla="*/ 506 h 11102"/>
                  <a:gd name="connsiteX17" fmla="*/ 885 w 10000"/>
                  <a:gd name="connsiteY17" fmla="*/ 549 h 11102"/>
                  <a:gd name="connsiteX18" fmla="*/ 622 w 10000"/>
                  <a:gd name="connsiteY18" fmla="*/ 675 h 11102"/>
                  <a:gd name="connsiteX19" fmla="*/ 407 w 10000"/>
                  <a:gd name="connsiteY19" fmla="*/ 928 h 11102"/>
                  <a:gd name="connsiteX20" fmla="*/ 215 w 10000"/>
                  <a:gd name="connsiteY20" fmla="*/ 1266 h 11102"/>
                  <a:gd name="connsiteX21" fmla="*/ 84 w 10000"/>
                  <a:gd name="connsiteY21" fmla="*/ 1730 h 11102"/>
                  <a:gd name="connsiteX22" fmla="*/ 0 w 10000"/>
                  <a:gd name="connsiteY22" fmla="*/ 2405 h 11102"/>
                  <a:gd name="connsiteX23" fmla="*/ 0 w 10000"/>
                  <a:gd name="connsiteY23" fmla="*/ 3249 h 11102"/>
                  <a:gd name="connsiteX24" fmla="*/ 96 w 10000"/>
                  <a:gd name="connsiteY24" fmla="*/ 4262 h 11102"/>
                  <a:gd name="connsiteX25" fmla="*/ 203 w 10000"/>
                  <a:gd name="connsiteY25" fmla="*/ 5063 h 11102"/>
                  <a:gd name="connsiteX26" fmla="*/ 335 w 10000"/>
                  <a:gd name="connsiteY26" fmla="*/ 5823 h 11102"/>
                  <a:gd name="connsiteX27" fmla="*/ 490 w 10000"/>
                  <a:gd name="connsiteY27" fmla="*/ 6540 h 11102"/>
                  <a:gd name="connsiteX28" fmla="*/ 646 w 10000"/>
                  <a:gd name="connsiteY28" fmla="*/ 7257 h 11102"/>
                  <a:gd name="connsiteX29" fmla="*/ 825 w 10000"/>
                  <a:gd name="connsiteY29" fmla="*/ 7975 h 11102"/>
                  <a:gd name="connsiteX30" fmla="*/ 1005 w 10000"/>
                  <a:gd name="connsiteY30" fmla="*/ 8650 h 11102"/>
                  <a:gd name="connsiteX31" fmla="*/ 1172 w 10000"/>
                  <a:gd name="connsiteY31" fmla="*/ 9325 h 11102"/>
                  <a:gd name="connsiteX32" fmla="*/ 1352 w 10000"/>
                  <a:gd name="connsiteY32" fmla="*/ 10000 h 11102"/>
                  <a:gd name="connsiteX33" fmla="*/ 1495 w 10000"/>
                  <a:gd name="connsiteY33" fmla="*/ 9958 h 11102"/>
                  <a:gd name="connsiteX34" fmla="*/ 1651 w 10000"/>
                  <a:gd name="connsiteY34" fmla="*/ 9831 h 11102"/>
                  <a:gd name="connsiteX35" fmla="*/ 1806 w 10000"/>
                  <a:gd name="connsiteY35" fmla="*/ 9536 h 11102"/>
                  <a:gd name="connsiteX36" fmla="*/ 1962 w 10000"/>
                  <a:gd name="connsiteY36" fmla="*/ 9198 h 11102"/>
                  <a:gd name="connsiteX37" fmla="*/ 2213 w 10000"/>
                  <a:gd name="connsiteY37" fmla="*/ 11097 h 11102"/>
                  <a:gd name="connsiteX38" fmla="*/ 2380 w 10000"/>
                  <a:gd name="connsiteY38" fmla="*/ 8059 h 11102"/>
                  <a:gd name="connsiteX39" fmla="*/ 2812 w 10000"/>
                  <a:gd name="connsiteY39" fmla="*/ 10042 h 11102"/>
                  <a:gd name="connsiteX40" fmla="*/ 2895 w 10000"/>
                  <a:gd name="connsiteY40" fmla="*/ 7004 h 11102"/>
                  <a:gd name="connsiteX41" fmla="*/ 3313 w 10000"/>
                  <a:gd name="connsiteY41" fmla="*/ 6582 h 11102"/>
                  <a:gd name="connsiteX42" fmla="*/ 3529 w 10000"/>
                  <a:gd name="connsiteY42" fmla="*/ 6498 h 11102"/>
                  <a:gd name="connsiteX43" fmla="*/ 3971 w 10000"/>
                  <a:gd name="connsiteY43" fmla="*/ 6540 h 11102"/>
                  <a:gd name="connsiteX44" fmla="*/ 4187 w 10000"/>
                  <a:gd name="connsiteY44" fmla="*/ 6709 h 11102"/>
                  <a:gd name="connsiteX45" fmla="*/ 4414 w 10000"/>
                  <a:gd name="connsiteY45" fmla="*/ 6920 h 11102"/>
                  <a:gd name="connsiteX46" fmla="*/ 4617 w 10000"/>
                  <a:gd name="connsiteY46" fmla="*/ 7257 h 11102"/>
                  <a:gd name="connsiteX47" fmla="*/ 4821 w 10000"/>
                  <a:gd name="connsiteY47" fmla="*/ 7679 h 11102"/>
                  <a:gd name="connsiteX48" fmla="*/ 5036 w 10000"/>
                  <a:gd name="connsiteY48" fmla="*/ 8059 h 11102"/>
                  <a:gd name="connsiteX49" fmla="*/ 5227 w 10000"/>
                  <a:gd name="connsiteY49" fmla="*/ 8481 h 11102"/>
                  <a:gd name="connsiteX50" fmla="*/ 5419 w 10000"/>
                  <a:gd name="connsiteY50" fmla="*/ 8819 h 11102"/>
                  <a:gd name="connsiteX51" fmla="*/ 5622 w 10000"/>
                  <a:gd name="connsiteY51" fmla="*/ 9156 h 11102"/>
                  <a:gd name="connsiteX52" fmla="*/ 5837 w 10000"/>
                  <a:gd name="connsiteY52" fmla="*/ 9325 h 11102"/>
                  <a:gd name="connsiteX53" fmla="*/ 6065 w 10000"/>
                  <a:gd name="connsiteY53" fmla="*/ 9451 h 11102"/>
                  <a:gd name="connsiteX54" fmla="*/ 6268 w 10000"/>
                  <a:gd name="connsiteY54" fmla="*/ 9409 h 11102"/>
                  <a:gd name="connsiteX55" fmla="*/ 6447 w 10000"/>
                  <a:gd name="connsiteY55" fmla="*/ 9198 h 11102"/>
                  <a:gd name="connsiteX56" fmla="*/ 6627 w 10000"/>
                  <a:gd name="connsiteY56" fmla="*/ 8945 h 11102"/>
                  <a:gd name="connsiteX57" fmla="*/ 6782 w 10000"/>
                  <a:gd name="connsiteY57" fmla="*/ 8565 h 11102"/>
                  <a:gd name="connsiteX58" fmla="*/ 6938 w 10000"/>
                  <a:gd name="connsiteY58" fmla="*/ 8186 h 11102"/>
                  <a:gd name="connsiteX59" fmla="*/ 7105 w 10000"/>
                  <a:gd name="connsiteY59" fmla="*/ 7722 h 11102"/>
                  <a:gd name="connsiteX60" fmla="*/ 7285 w 10000"/>
                  <a:gd name="connsiteY60" fmla="*/ 7257 h 11102"/>
                  <a:gd name="connsiteX61" fmla="*/ 7392 w 10000"/>
                  <a:gd name="connsiteY61" fmla="*/ 7046 h 11102"/>
                  <a:gd name="connsiteX62" fmla="*/ 7512 w 10000"/>
                  <a:gd name="connsiteY62" fmla="*/ 6793 h 11102"/>
                  <a:gd name="connsiteX63" fmla="*/ 7620 w 10000"/>
                  <a:gd name="connsiteY63" fmla="*/ 6667 h 11102"/>
                  <a:gd name="connsiteX64" fmla="*/ 7763 w 10000"/>
                  <a:gd name="connsiteY64" fmla="*/ 6498 h 11102"/>
                  <a:gd name="connsiteX65" fmla="*/ 7883 w 10000"/>
                  <a:gd name="connsiteY65" fmla="*/ 6414 h 11102"/>
                  <a:gd name="connsiteX66" fmla="*/ 8002 w 10000"/>
                  <a:gd name="connsiteY66" fmla="*/ 6371 h 11102"/>
                  <a:gd name="connsiteX67" fmla="*/ 8146 w 10000"/>
                  <a:gd name="connsiteY67" fmla="*/ 6329 h 11102"/>
                  <a:gd name="connsiteX68" fmla="*/ 8266 w 10000"/>
                  <a:gd name="connsiteY68" fmla="*/ 6371 h 11102"/>
                  <a:gd name="connsiteX69" fmla="*/ 8409 w 10000"/>
                  <a:gd name="connsiteY69" fmla="*/ 6414 h 11102"/>
                  <a:gd name="connsiteX70" fmla="*/ 8565 w 10000"/>
                  <a:gd name="connsiteY70" fmla="*/ 6456 h 11102"/>
                  <a:gd name="connsiteX71" fmla="*/ 8744 w 10000"/>
                  <a:gd name="connsiteY71" fmla="*/ 6540 h 11102"/>
                  <a:gd name="connsiteX72" fmla="*/ 8923 w 10000"/>
                  <a:gd name="connsiteY72" fmla="*/ 6709 h 11102"/>
                  <a:gd name="connsiteX73" fmla="*/ 9079 w 10000"/>
                  <a:gd name="connsiteY73" fmla="*/ 6878 h 11102"/>
                  <a:gd name="connsiteX74" fmla="*/ 9246 w 10000"/>
                  <a:gd name="connsiteY74" fmla="*/ 7089 h 11102"/>
                  <a:gd name="connsiteX75" fmla="*/ 9366 w 10000"/>
                  <a:gd name="connsiteY75" fmla="*/ 7342 h 11102"/>
                  <a:gd name="connsiteX76" fmla="*/ 9474 w 10000"/>
                  <a:gd name="connsiteY76" fmla="*/ 7679 h 11102"/>
                  <a:gd name="connsiteX77" fmla="*/ 9533 w 10000"/>
                  <a:gd name="connsiteY77" fmla="*/ 6835 h 11102"/>
                  <a:gd name="connsiteX78" fmla="*/ 9629 w 10000"/>
                  <a:gd name="connsiteY78" fmla="*/ 5992 h 11102"/>
                  <a:gd name="connsiteX79" fmla="*/ 9749 w 10000"/>
                  <a:gd name="connsiteY79" fmla="*/ 5105 h 11102"/>
                  <a:gd name="connsiteX80" fmla="*/ 9856 w 10000"/>
                  <a:gd name="connsiteY80" fmla="*/ 4346 h 11102"/>
                  <a:gd name="connsiteX81" fmla="*/ 9940 w 10000"/>
                  <a:gd name="connsiteY81" fmla="*/ 3376 h 11102"/>
                  <a:gd name="connsiteX82" fmla="*/ 10000 w 10000"/>
                  <a:gd name="connsiteY82" fmla="*/ 2321 h 11102"/>
                  <a:gd name="connsiteX83" fmla="*/ 9964 w 10000"/>
                  <a:gd name="connsiteY83" fmla="*/ 1308 h 11102"/>
                  <a:gd name="connsiteX84" fmla="*/ 9809 w 10000"/>
                  <a:gd name="connsiteY84" fmla="*/ 549 h 11102"/>
                  <a:gd name="connsiteX85" fmla="*/ 9641 w 10000"/>
                  <a:gd name="connsiteY85" fmla="*/ 253 h 11102"/>
                  <a:gd name="connsiteX86" fmla="*/ 9450 w 10000"/>
                  <a:gd name="connsiteY86" fmla="*/ 127 h 11102"/>
                  <a:gd name="connsiteX87" fmla="*/ 9234 w 10000"/>
                  <a:gd name="connsiteY87" fmla="*/ 0 h 11102"/>
                  <a:gd name="connsiteX88" fmla="*/ 8995 w 10000"/>
                  <a:gd name="connsiteY88" fmla="*/ 0 h 11102"/>
                  <a:gd name="connsiteX89" fmla="*/ 8756 w 10000"/>
                  <a:gd name="connsiteY89" fmla="*/ 42 h 11102"/>
                  <a:gd name="connsiteX90" fmla="*/ 8541 w 10000"/>
                  <a:gd name="connsiteY90" fmla="*/ 127 h 11102"/>
                  <a:gd name="connsiteX91" fmla="*/ 8313 w 10000"/>
                  <a:gd name="connsiteY91" fmla="*/ 169 h 11102"/>
                  <a:gd name="connsiteX92" fmla="*/ 8146 w 10000"/>
                  <a:gd name="connsiteY92" fmla="*/ 169 h 11102"/>
                  <a:gd name="connsiteX93" fmla="*/ 7907 w 10000"/>
                  <a:gd name="connsiteY93" fmla="*/ 169 h 11102"/>
                  <a:gd name="connsiteX94" fmla="*/ 7667 w 10000"/>
                  <a:gd name="connsiteY94" fmla="*/ 211 h 11102"/>
                  <a:gd name="connsiteX95" fmla="*/ 7428 w 10000"/>
                  <a:gd name="connsiteY95" fmla="*/ 211 h 11102"/>
                  <a:gd name="connsiteX96" fmla="*/ 7189 w 10000"/>
                  <a:gd name="connsiteY96" fmla="*/ 211 h 11102"/>
                  <a:gd name="connsiteX97" fmla="*/ 6950 w 10000"/>
                  <a:gd name="connsiteY97" fmla="*/ 253 h 11102"/>
                  <a:gd name="connsiteX98" fmla="*/ 6722 w 10000"/>
                  <a:gd name="connsiteY98" fmla="*/ 295 h 11102"/>
                  <a:gd name="connsiteX99" fmla="*/ 6471 w 10000"/>
                  <a:gd name="connsiteY99" fmla="*/ 295 h 11102"/>
                  <a:gd name="connsiteX100" fmla="*/ 6244 w 10000"/>
                  <a:gd name="connsiteY100" fmla="*/ 338 h 11102"/>
                  <a:gd name="connsiteX101" fmla="*/ 6017 w 10000"/>
                  <a:gd name="connsiteY101" fmla="*/ 380 h 11102"/>
                  <a:gd name="connsiteX102" fmla="*/ 5778 w 10000"/>
                  <a:gd name="connsiteY102" fmla="*/ 380 h 11102"/>
                  <a:gd name="connsiteX103" fmla="*/ 5538 w 10000"/>
                  <a:gd name="connsiteY103" fmla="*/ 464 h 11102"/>
                  <a:gd name="connsiteX104" fmla="*/ 5299 w 10000"/>
                  <a:gd name="connsiteY104" fmla="*/ 506 h 11102"/>
                  <a:gd name="connsiteX105" fmla="*/ 5072 w 10000"/>
                  <a:gd name="connsiteY105" fmla="*/ 549 h 11102"/>
                  <a:gd name="connsiteX106" fmla="*/ 4844 w 10000"/>
                  <a:gd name="connsiteY106" fmla="*/ 549 h 11102"/>
                  <a:gd name="connsiteX107" fmla="*/ 4593 w 10000"/>
                  <a:gd name="connsiteY107" fmla="*/ 591 h 11102"/>
                  <a:gd name="connsiteX108" fmla="*/ 4366 w 10000"/>
                  <a:gd name="connsiteY108" fmla="*/ 633 h 11102"/>
                  <a:gd name="connsiteX0" fmla="*/ 4366 w 10000"/>
                  <a:gd name="connsiteY0" fmla="*/ 633 h 11102"/>
                  <a:gd name="connsiteX1" fmla="*/ 4163 w 10000"/>
                  <a:gd name="connsiteY1" fmla="*/ 633 h 11102"/>
                  <a:gd name="connsiteX2" fmla="*/ 3947 w 10000"/>
                  <a:gd name="connsiteY2" fmla="*/ 675 h 11102"/>
                  <a:gd name="connsiteX3" fmla="*/ 3768 w 10000"/>
                  <a:gd name="connsiteY3" fmla="*/ 675 h 11102"/>
                  <a:gd name="connsiteX4" fmla="*/ 3553 w 10000"/>
                  <a:gd name="connsiteY4" fmla="*/ 633 h 11102"/>
                  <a:gd name="connsiteX5" fmla="*/ 3349 w 10000"/>
                  <a:gd name="connsiteY5" fmla="*/ 633 h 11102"/>
                  <a:gd name="connsiteX6" fmla="*/ 3146 w 10000"/>
                  <a:gd name="connsiteY6" fmla="*/ 633 h 11102"/>
                  <a:gd name="connsiteX7" fmla="*/ 2955 w 10000"/>
                  <a:gd name="connsiteY7" fmla="*/ 591 h 11102"/>
                  <a:gd name="connsiteX8" fmla="*/ 2751 w 10000"/>
                  <a:gd name="connsiteY8" fmla="*/ 549 h 11102"/>
                  <a:gd name="connsiteX9" fmla="*/ 2548 w 10000"/>
                  <a:gd name="connsiteY9" fmla="*/ 549 h 11102"/>
                  <a:gd name="connsiteX10" fmla="*/ 2356 w 10000"/>
                  <a:gd name="connsiteY10" fmla="*/ 506 h 11102"/>
                  <a:gd name="connsiteX11" fmla="*/ 2153 w 10000"/>
                  <a:gd name="connsiteY11" fmla="*/ 506 h 11102"/>
                  <a:gd name="connsiteX12" fmla="*/ 1950 w 10000"/>
                  <a:gd name="connsiteY12" fmla="*/ 506 h 11102"/>
                  <a:gd name="connsiteX13" fmla="*/ 1746 w 10000"/>
                  <a:gd name="connsiteY13" fmla="*/ 464 h 11102"/>
                  <a:gd name="connsiteX14" fmla="*/ 1555 w 10000"/>
                  <a:gd name="connsiteY14" fmla="*/ 464 h 11102"/>
                  <a:gd name="connsiteX15" fmla="*/ 1352 w 10000"/>
                  <a:gd name="connsiteY15" fmla="*/ 506 h 11102"/>
                  <a:gd name="connsiteX16" fmla="*/ 1148 w 10000"/>
                  <a:gd name="connsiteY16" fmla="*/ 506 h 11102"/>
                  <a:gd name="connsiteX17" fmla="*/ 885 w 10000"/>
                  <a:gd name="connsiteY17" fmla="*/ 549 h 11102"/>
                  <a:gd name="connsiteX18" fmla="*/ 622 w 10000"/>
                  <a:gd name="connsiteY18" fmla="*/ 675 h 11102"/>
                  <a:gd name="connsiteX19" fmla="*/ 407 w 10000"/>
                  <a:gd name="connsiteY19" fmla="*/ 928 h 11102"/>
                  <a:gd name="connsiteX20" fmla="*/ 215 w 10000"/>
                  <a:gd name="connsiteY20" fmla="*/ 1266 h 11102"/>
                  <a:gd name="connsiteX21" fmla="*/ 84 w 10000"/>
                  <a:gd name="connsiteY21" fmla="*/ 1730 h 11102"/>
                  <a:gd name="connsiteX22" fmla="*/ 0 w 10000"/>
                  <a:gd name="connsiteY22" fmla="*/ 2405 h 11102"/>
                  <a:gd name="connsiteX23" fmla="*/ 0 w 10000"/>
                  <a:gd name="connsiteY23" fmla="*/ 3249 h 11102"/>
                  <a:gd name="connsiteX24" fmla="*/ 96 w 10000"/>
                  <a:gd name="connsiteY24" fmla="*/ 4262 h 11102"/>
                  <a:gd name="connsiteX25" fmla="*/ 203 w 10000"/>
                  <a:gd name="connsiteY25" fmla="*/ 5063 h 11102"/>
                  <a:gd name="connsiteX26" fmla="*/ 335 w 10000"/>
                  <a:gd name="connsiteY26" fmla="*/ 5823 h 11102"/>
                  <a:gd name="connsiteX27" fmla="*/ 490 w 10000"/>
                  <a:gd name="connsiteY27" fmla="*/ 6540 h 11102"/>
                  <a:gd name="connsiteX28" fmla="*/ 646 w 10000"/>
                  <a:gd name="connsiteY28" fmla="*/ 7257 h 11102"/>
                  <a:gd name="connsiteX29" fmla="*/ 825 w 10000"/>
                  <a:gd name="connsiteY29" fmla="*/ 7975 h 11102"/>
                  <a:gd name="connsiteX30" fmla="*/ 1005 w 10000"/>
                  <a:gd name="connsiteY30" fmla="*/ 8650 h 11102"/>
                  <a:gd name="connsiteX31" fmla="*/ 1172 w 10000"/>
                  <a:gd name="connsiteY31" fmla="*/ 9325 h 11102"/>
                  <a:gd name="connsiteX32" fmla="*/ 1352 w 10000"/>
                  <a:gd name="connsiteY32" fmla="*/ 10000 h 11102"/>
                  <a:gd name="connsiteX33" fmla="*/ 1495 w 10000"/>
                  <a:gd name="connsiteY33" fmla="*/ 9958 h 11102"/>
                  <a:gd name="connsiteX34" fmla="*/ 1651 w 10000"/>
                  <a:gd name="connsiteY34" fmla="*/ 9831 h 11102"/>
                  <a:gd name="connsiteX35" fmla="*/ 1806 w 10000"/>
                  <a:gd name="connsiteY35" fmla="*/ 9536 h 11102"/>
                  <a:gd name="connsiteX36" fmla="*/ 1962 w 10000"/>
                  <a:gd name="connsiteY36" fmla="*/ 9198 h 11102"/>
                  <a:gd name="connsiteX37" fmla="*/ 2213 w 10000"/>
                  <a:gd name="connsiteY37" fmla="*/ 11097 h 11102"/>
                  <a:gd name="connsiteX38" fmla="*/ 2380 w 10000"/>
                  <a:gd name="connsiteY38" fmla="*/ 8059 h 11102"/>
                  <a:gd name="connsiteX39" fmla="*/ 2812 w 10000"/>
                  <a:gd name="connsiteY39" fmla="*/ 10042 h 11102"/>
                  <a:gd name="connsiteX40" fmla="*/ 2895 w 10000"/>
                  <a:gd name="connsiteY40" fmla="*/ 7004 h 11102"/>
                  <a:gd name="connsiteX41" fmla="*/ 3313 w 10000"/>
                  <a:gd name="connsiteY41" fmla="*/ 6582 h 11102"/>
                  <a:gd name="connsiteX42" fmla="*/ 3529 w 10000"/>
                  <a:gd name="connsiteY42" fmla="*/ 6498 h 11102"/>
                  <a:gd name="connsiteX43" fmla="*/ 3971 w 10000"/>
                  <a:gd name="connsiteY43" fmla="*/ 6540 h 11102"/>
                  <a:gd name="connsiteX44" fmla="*/ 4187 w 10000"/>
                  <a:gd name="connsiteY44" fmla="*/ 6709 h 11102"/>
                  <a:gd name="connsiteX45" fmla="*/ 4414 w 10000"/>
                  <a:gd name="connsiteY45" fmla="*/ 6920 h 11102"/>
                  <a:gd name="connsiteX46" fmla="*/ 4617 w 10000"/>
                  <a:gd name="connsiteY46" fmla="*/ 7257 h 11102"/>
                  <a:gd name="connsiteX47" fmla="*/ 4821 w 10000"/>
                  <a:gd name="connsiteY47" fmla="*/ 7679 h 11102"/>
                  <a:gd name="connsiteX48" fmla="*/ 5036 w 10000"/>
                  <a:gd name="connsiteY48" fmla="*/ 8059 h 11102"/>
                  <a:gd name="connsiteX49" fmla="*/ 5227 w 10000"/>
                  <a:gd name="connsiteY49" fmla="*/ 8481 h 11102"/>
                  <a:gd name="connsiteX50" fmla="*/ 5419 w 10000"/>
                  <a:gd name="connsiteY50" fmla="*/ 8819 h 11102"/>
                  <a:gd name="connsiteX51" fmla="*/ 5622 w 10000"/>
                  <a:gd name="connsiteY51" fmla="*/ 9156 h 11102"/>
                  <a:gd name="connsiteX52" fmla="*/ 5837 w 10000"/>
                  <a:gd name="connsiteY52" fmla="*/ 9325 h 11102"/>
                  <a:gd name="connsiteX53" fmla="*/ 6065 w 10000"/>
                  <a:gd name="connsiteY53" fmla="*/ 9451 h 11102"/>
                  <a:gd name="connsiteX54" fmla="*/ 6268 w 10000"/>
                  <a:gd name="connsiteY54" fmla="*/ 9409 h 11102"/>
                  <a:gd name="connsiteX55" fmla="*/ 6447 w 10000"/>
                  <a:gd name="connsiteY55" fmla="*/ 9198 h 11102"/>
                  <a:gd name="connsiteX56" fmla="*/ 6627 w 10000"/>
                  <a:gd name="connsiteY56" fmla="*/ 8945 h 11102"/>
                  <a:gd name="connsiteX57" fmla="*/ 6782 w 10000"/>
                  <a:gd name="connsiteY57" fmla="*/ 8565 h 11102"/>
                  <a:gd name="connsiteX58" fmla="*/ 6938 w 10000"/>
                  <a:gd name="connsiteY58" fmla="*/ 8186 h 11102"/>
                  <a:gd name="connsiteX59" fmla="*/ 7105 w 10000"/>
                  <a:gd name="connsiteY59" fmla="*/ 7722 h 11102"/>
                  <a:gd name="connsiteX60" fmla="*/ 7285 w 10000"/>
                  <a:gd name="connsiteY60" fmla="*/ 7257 h 11102"/>
                  <a:gd name="connsiteX61" fmla="*/ 7392 w 10000"/>
                  <a:gd name="connsiteY61" fmla="*/ 7046 h 11102"/>
                  <a:gd name="connsiteX62" fmla="*/ 7512 w 10000"/>
                  <a:gd name="connsiteY62" fmla="*/ 6793 h 11102"/>
                  <a:gd name="connsiteX63" fmla="*/ 7620 w 10000"/>
                  <a:gd name="connsiteY63" fmla="*/ 6667 h 11102"/>
                  <a:gd name="connsiteX64" fmla="*/ 7763 w 10000"/>
                  <a:gd name="connsiteY64" fmla="*/ 6498 h 11102"/>
                  <a:gd name="connsiteX65" fmla="*/ 7883 w 10000"/>
                  <a:gd name="connsiteY65" fmla="*/ 6414 h 11102"/>
                  <a:gd name="connsiteX66" fmla="*/ 8002 w 10000"/>
                  <a:gd name="connsiteY66" fmla="*/ 6371 h 11102"/>
                  <a:gd name="connsiteX67" fmla="*/ 8146 w 10000"/>
                  <a:gd name="connsiteY67" fmla="*/ 6329 h 11102"/>
                  <a:gd name="connsiteX68" fmla="*/ 8266 w 10000"/>
                  <a:gd name="connsiteY68" fmla="*/ 6371 h 11102"/>
                  <a:gd name="connsiteX69" fmla="*/ 8409 w 10000"/>
                  <a:gd name="connsiteY69" fmla="*/ 6414 h 11102"/>
                  <a:gd name="connsiteX70" fmla="*/ 8565 w 10000"/>
                  <a:gd name="connsiteY70" fmla="*/ 6456 h 11102"/>
                  <a:gd name="connsiteX71" fmla="*/ 8744 w 10000"/>
                  <a:gd name="connsiteY71" fmla="*/ 6540 h 11102"/>
                  <a:gd name="connsiteX72" fmla="*/ 8923 w 10000"/>
                  <a:gd name="connsiteY72" fmla="*/ 6709 h 11102"/>
                  <a:gd name="connsiteX73" fmla="*/ 9079 w 10000"/>
                  <a:gd name="connsiteY73" fmla="*/ 6878 h 11102"/>
                  <a:gd name="connsiteX74" fmla="*/ 9246 w 10000"/>
                  <a:gd name="connsiteY74" fmla="*/ 7089 h 11102"/>
                  <a:gd name="connsiteX75" fmla="*/ 9366 w 10000"/>
                  <a:gd name="connsiteY75" fmla="*/ 7342 h 11102"/>
                  <a:gd name="connsiteX76" fmla="*/ 9474 w 10000"/>
                  <a:gd name="connsiteY76" fmla="*/ 7679 h 11102"/>
                  <a:gd name="connsiteX77" fmla="*/ 9533 w 10000"/>
                  <a:gd name="connsiteY77" fmla="*/ 6835 h 11102"/>
                  <a:gd name="connsiteX78" fmla="*/ 9629 w 10000"/>
                  <a:gd name="connsiteY78" fmla="*/ 5992 h 11102"/>
                  <a:gd name="connsiteX79" fmla="*/ 9749 w 10000"/>
                  <a:gd name="connsiteY79" fmla="*/ 5105 h 11102"/>
                  <a:gd name="connsiteX80" fmla="*/ 9856 w 10000"/>
                  <a:gd name="connsiteY80" fmla="*/ 4346 h 11102"/>
                  <a:gd name="connsiteX81" fmla="*/ 9940 w 10000"/>
                  <a:gd name="connsiteY81" fmla="*/ 3376 h 11102"/>
                  <a:gd name="connsiteX82" fmla="*/ 10000 w 10000"/>
                  <a:gd name="connsiteY82" fmla="*/ 2321 h 11102"/>
                  <a:gd name="connsiteX83" fmla="*/ 9964 w 10000"/>
                  <a:gd name="connsiteY83" fmla="*/ 1308 h 11102"/>
                  <a:gd name="connsiteX84" fmla="*/ 9809 w 10000"/>
                  <a:gd name="connsiteY84" fmla="*/ 549 h 11102"/>
                  <a:gd name="connsiteX85" fmla="*/ 9641 w 10000"/>
                  <a:gd name="connsiteY85" fmla="*/ 253 h 11102"/>
                  <a:gd name="connsiteX86" fmla="*/ 9450 w 10000"/>
                  <a:gd name="connsiteY86" fmla="*/ 127 h 11102"/>
                  <a:gd name="connsiteX87" fmla="*/ 9234 w 10000"/>
                  <a:gd name="connsiteY87" fmla="*/ 0 h 11102"/>
                  <a:gd name="connsiteX88" fmla="*/ 8995 w 10000"/>
                  <a:gd name="connsiteY88" fmla="*/ 0 h 11102"/>
                  <a:gd name="connsiteX89" fmla="*/ 8756 w 10000"/>
                  <a:gd name="connsiteY89" fmla="*/ 42 h 11102"/>
                  <a:gd name="connsiteX90" fmla="*/ 8541 w 10000"/>
                  <a:gd name="connsiteY90" fmla="*/ 127 h 11102"/>
                  <a:gd name="connsiteX91" fmla="*/ 8313 w 10000"/>
                  <a:gd name="connsiteY91" fmla="*/ 169 h 11102"/>
                  <a:gd name="connsiteX92" fmla="*/ 8146 w 10000"/>
                  <a:gd name="connsiteY92" fmla="*/ 169 h 11102"/>
                  <a:gd name="connsiteX93" fmla="*/ 7907 w 10000"/>
                  <a:gd name="connsiteY93" fmla="*/ 169 h 11102"/>
                  <a:gd name="connsiteX94" fmla="*/ 7667 w 10000"/>
                  <a:gd name="connsiteY94" fmla="*/ 211 h 11102"/>
                  <a:gd name="connsiteX95" fmla="*/ 7428 w 10000"/>
                  <a:gd name="connsiteY95" fmla="*/ 211 h 11102"/>
                  <a:gd name="connsiteX96" fmla="*/ 7189 w 10000"/>
                  <a:gd name="connsiteY96" fmla="*/ 211 h 11102"/>
                  <a:gd name="connsiteX97" fmla="*/ 6950 w 10000"/>
                  <a:gd name="connsiteY97" fmla="*/ 253 h 11102"/>
                  <a:gd name="connsiteX98" fmla="*/ 6722 w 10000"/>
                  <a:gd name="connsiteY98" fmla="*/ 295 h 11102"/>
                  <a:gd name="connsiteX99" fmla="*/ 6471 w 10000"/>
                  <a:gd name="connsiteY99" fmla="*/ 295 h 11102"/>
                  <a:gd name="connsiteX100" fmla="*/ 6244 w 10000"/>
                  <a:gd name="connsiteY100" fmla="*/ 338 h 11102"/>
                  <a:gd name="connsiteX101" fmla="*/ 6017 w 10000"/>
                  <a:gd name="connsiteY101" fmla="*/ 380 h 11102"/>
                  <a:gd name="connsiteX102" fmla="*/ 5778 w 10000"/>
                  <a:gd name="connsiteY102" fmla="*/ 380 h 11102"/>
                  <a:gd name="connsiteX103" fmla="*/ 5538 w 10000"/>
                  <a:gd name="connsiteY103" fmla="*/ 464 h 11102"/>
                  <a:gd name="connsiteX104" fmla="*/ 5299 w 10000"/>
                  <a:gd name="connsiteY104" fmla="*/ 506 h 11102"/>
                  <a:gd name="connsiteX105" fmla="*/ 5072 w 10000"/>
                  <a:gd name="connsiteY105" fmla="*/ 549 h 11102"/>
                  <a:gd name="connsiteX106" fmla="*/ 4844 w 10000"/>
                  <a:gd name="connsiteY106" fmla="*/ 549 h 11102"/>
                  <a:gd name="connsiteX107" fmla="*/ 4593 w 10000"/>
                  <a:gd name="connsiteY107" fmla="*/ 591 h 11102"/>
                  <a:gd name="connsiteX108" fmla="*/ 4366 w 10000"/>
                  <a:gd name="connsiteY108" fmla="*/ 633 h 11102"/>
                  <a:gd name="connsiteX0" fmla="*/ 4366 w 10000"/>
                  <a:gd name="connsiteY0" fmla="*/ 633 h 11102"/>
                  <a:gd name="connsiteX1" fmla="*/ 4163 w 10000"/>
                  <a:gd name="connsiteY1" fmla="*/ 633 h 11102"/>
                  <a:gd name="connsiteX2" fmla="*/ 3947 w 10000"/>
                  <a:gd name="connsiteY2" fmla="*/ 675 h 11102"/>
                  <a:gd name="connsiteX3" fmla="*/ 3768 w 10000"/>
                  <a:gd name="connsiteY3" fmla="*/ 675 h 11102"/>
                  <a:gd name="connsiteX4" fmla="*/ 3553 w 10000"/>
                  <a:gd name="connsiteY4" fmla="*/ 633 h 11102"/>
                  <a:gd name="connsiteX5" fmla="*/ 3349 w 10000"/>
                  <a:gd name="connsiteY5" fmla="*/ 633 h 11102"/>
                  <a:gd name="connsiteX6" fmla="*/ 3146 w 10000"/>
                  <a:gd name="connsiteY6" fmla="*/ 633 h 11102"/>
                  <a:gd name="connsiteX7" fmla="*/ 2955 w 10000"/>
                  <a:gd name="connsiteY7" fmla="*/ 591 h 11102"/>
                  <a:gd name="connsiteX8" fmla="*/ 2751 w 10000"/>
                  <a:gd name="connsiteY8" fmla="*/ 549 h 11102"/>
                  <a:gd name="connsiteX9" fmla="*/ 2548 w 10000"/>
                  <a:gd name="connsiteY9" fmla="*/ 549 h 11102"/>
                  <a:gd name="connsiteX10" fmla="*/ 2356 w 10000"/>
                  <a:gd name="connsiteY10" fmla="*/ 506 h 11102"/>
                  <a:gd name="connsiteX11" fmla="*/ 2153 w 10000"/>
                  <a:gd name="connsiteY11" fmla="*/ 506 h 11102"/>
                  <a:gd name="connsiteX12" fmla="*/ 1950 w 10000"/>
                  <a:gd name="connsiteY12" fmla="*/ 506 h 11102"/>
                  <a:gd name="connsiteX13" fmla="*/ 1746 w 10000"/>
                  <a:gd name="connsiteY13" fmla="*/ 464 h 11102"/>
                  <a:gd name="connsiteX14" fmla="*/ 1555 w 10000"/>
                  <a:gd name="connsiteY14" fmla="*/ 464 h 11102"/>
                  <a:gd name="connsiteX15" fmla="*/ 1352 w 10000"/>
                  <a:gd name="connsiteY15" fmla="*/ 506 h 11102"/>
                  <a:gd name="connsiteX16" fmla="*/ 1148 w 10000"/>
                  <a:gd name="connsiteY16" fmla="*/ 506 h 11102"/>
                  <a:gd name="connsiteX17" fmla="*/ 885 w 10000"/>
                  <a:gd name="connsiteY17" fmla="*/ 549 h 11102"/>
                  <a:gd name="connsiteX18" fmla="*/ 622 w 10000"/>
                  <a:gd name="connsiteY18" fmla="*/ 675 h 11102"/>
                  <a:gd name="connsiteX19" fmla="*/ 407 w 10000"/>
                  <a:gd name="connsiteY19" fmla="*/ 928 h 11102"/>
                  <a:gd name="connsiteX20" fmla="*/ 215 w 10000"/>
                  <a:gd name="connsiteY20" fmla="*/ 1266 h 11102"/>
                  <a:gd name="connsiteX21" fmla="*/ 84 w 10000"/>
                  <a:gd name="connsiteY21" fmla="*/ 1730 h 11102"/>
                  <a:gd name="connsiteX22" fmla="*/ 0 w 10000"/>
                  <a:gd name="connsiteY22" fmla="*/ 2405 h 11102"/>
                  <a:gd name="connsiteX23" fmla="*/ 0 w 10000"/>
                  <a:gd name="connsiteY23" fmla="*/ 3249 h 11102"/>
                  <a:gd name="connsiteX24" fmla="*/ 96 w 10000"/>
                  <a:gd name="connsiteY24" fmla="*/ 4262 h 11102"/>
                  <a:gd name="connsiteX25" fmla="*/ 203 w 10000"/>
                  <a:gd name="connsiteY25" fmla="*/ 5063 h 11102"/>
                  <a:gd name="connsiteX26" fmla="*/ 335 w 10000"/>
                  <a:gd name="connsiteY26" fmla="*/ 5823 h 11102"/>
                  <a:gd name="connsiteX27" fmla="*/ 490 w 10000"/>
                  <a:gd name="connsiteY27" fmla="*/ 6540 h 11102"/>
                  <a:gd name="connsiteX28" fmla="*/ 646 w 10000"/>
                  <a:gd name="connsiteY28" fmla="*/ 7257 h 11102"/>
                  <a:gd name="connsiteX29" fmla="*/ 825 w 10000"/>
                  <a:gd name="connsiteY29" fmla="*/ 7975 h 11102"/>
                  <a:gd name="connsiteX30" fmla="*/ 1005 w 10000"/>
                  <a:gd name="connsiteY30" fmla="*/ 8650 h 11102"/>
                  <a:gd name="connsiteX31" fmla="*/ 1172 w 10000"/>
                  <a:gd name="connsiteY31" fmla="*/ 9325 h 11102"/>
                  <a:gd name="connsiteX32" fmla="*/ 1352 w 10000"/>
                  <a:gd name="connsiteY32" fmla="*/ 10000 h 11102"/>
                  <a:gd name="connsiteX33" fmla="*/ 1495 w 10000"/>
                  <a:gd name="connsiteY33" fmla="*/ 9958 h 11102"/>
                  <a:gd name="connsiteX34" fmla="*/ 1651 w 10000"/>
                  <a:gd name="connsiteY34" fmla="*/ 9831 h 11102"/>
                  <a:gd name="connsiteX35" fmla="*/ 1806 w 10000"/>
                  <a:gd name="connsiteY35" fmla="*/ 9536 h 11102"/>
                  <a:gd name="connsiteX36" fmla="*/ 1962 w 10000"/>
                  <a:gd name="connsiteY36" fmla="*/ 9198 h 11102"/>
                  <a:gd name="connsiteX37" fmla="*/ 2213 w 10000"/>
                  <a:gd name="connsiteY37" fmla="*/ 11097 h 11102"/>
                  <a:gd name="connsiteX38" fmla="*/ 2380 w 10000"/>
                  <a:gd name="connsiteY38" fmla="*/ 8059 h 11102"/>
                  <a:gd name="connsiteX39" fmla="*/ 2812 w 10000"/>
                  <a:gd name="connsiteY39" fmla="*/ 10042 h 11102"/>
                  <a:gd name="connsiteX40" fmla="*/ 2895 w 10000"/>
                  <a:gd name="connsiteY40" fmla="*/ 7004 h 11102"/>
                  <a:gd name="connsiteX41" fmla="*/ 3313 w 10000"/>
                  <a:gd name="connsiteY41" fmla="*/ 6582 h 11102"/>
                  <a:gd name="connsiteX42" fmla="*/ 3529 w 10000"/>
                  <a:gd name="connsiteY42" fmla="*/ 6498 h 11102"/>
                  <a:gd name="connsiteX43" fmla="*/ 3971 w 10000"/>
                  <a:gd name="connsiteY43" fmla="*/ 6540 h 11102"/>
                  <a:gd name="connsiteX44" fmla="*/ 4187 w 10000"/>
                  <a:gd name="connsiteY44" fmla="*/ 6709 h 11102"/>
                  <a:gd name="connsiteX45" fmla="*/ 4414 w 10000"/>
                  <a:gd name="connsiteY45" fmla="*/ 6920 h 11102"/>
                  <a:gd name="connsiteX46" fmla="*/ 4617 w 10000"/>
                  <a:gd name="connsiteY46" fmla="*/ 7257 h 11102"/>
                  <a:gd name="connsiteX47" fmla="*/ 4821 w 10000"/>
                  <a:gd name="connsiteY47" fmla="*/ 7679 h 11102"/>
                  <a:gd name="connsiteX48" fmla="*/ 5036 w 10000"/>
                  <a:gd name="connsiteY48" fmla="*/ 8059 h 11102"/>
                  <a:gd name="connsiteX49" fmla="*/ 5227 w 10000"/>
                  <a:gd name="connsiteY49" fmla="*/ 8481 h 11102"/>
                  <a:gd name="connsiteX50" fmla="*/ 5419 w 10000"/>
                  <a:gd name="connsiteY50" fmla="*/ 8819 h 11102"/>
                  <a:gd name="connsiteX51" fmla="*/ 5622 w 10000"/>
                  <a:gd name="connsiteY51" fmla="*/ 9156 h 11102"/>
                  <a:gd name="connsiteX52" fmla="*/ 5837 w 10000"/>
                  <a:gd name="connsiteY52" fmla="*/ 9325 h 11102"/>
                  <a:gd name="connsiteX53" fmla="*/ 6065 w 10000"/>
                  <a:gd name="connsiteY53" fmla="*/ 9451 h 11102"/>
                  <a:gd name="connsiteX54" fmla="*/ 6268 w 10000"/>
                  <a:gd name="connsiteY54" fmla="*/ 9409 h 11102"/>
                  <a:gd name="connsiteX55" fmla="*/ 6447 w 10000"/>
                  <a:gd name="connsiteY55" fmla="*/ 9198 h 11102"/>
                  <a:gd name="connsiteX56" fmla="*/ 6627 w 10000"/>
                  <a:gd name="connsiteY56" fmla="*/ 8945 h 11102"/>
                  <a:gd name="connsiteX57" fmla="*/ 6782 w 10000"/>
                  <a:gd name="connsiteY57" fmla="*/ 8565 h 11102"/>
                  <a:gd name="connsiteX58" fmla="*/ 6938 w 10000"/>
                  <a:gd name="connsiteY58" fmla="*/ 8186 h 11102"/>
                  <a:gd name="connsiteX59" fmla="*/ 7105 w 10000"/>
                  <a:gd name="connsiteY59" fmla="*/ 7722 h 11102"/>
                  <a:gd name="connsiteX60" fmla="*/ 7285 w 10000"/>
                  <a:gd name="connsiteY60" fmla="*/ 7257 h 11102"/>
                  <a:gd name="connsiteX61" fmla="*/ 7392 w 10000"/>
                  <a:gd name="connsiteY61" fmla="*/ 7046 h 11102"/>
                  <a:gd name="connsiteX62" fmla="*/ 7512 w 10000"/>
                  <a:gd name="connsiteY62" fmla="*/ 6793 h 11102"/>
                  <a:gd name="connsiteX63" fmla="*/ 7620 w 10000"/>
                  <a:gd name="connsiteY63" fmla="*/ 6667 h 11102"/>
                  <a:gd name="connsiteX64" fmla="*/ 7763 w 10000"/>
                  <a:gd name="connsiteY64" fmla="*/ 6498 h 11102"/>
                  <a:gd name="connsiteX65" fmla="*/ 7883 w 10000"/>
                  <a:gd name="connsiteY65" fmla="*/ 6414 h 11102"/>
                  <a:gd name="connsiteX66" fmla="*/ 8002 w 10000"/>
                  <a:gd name="connsiteY66" fmla="*/ 6371 h 11102"/>
                  <a:gd name="connsiteX67" fmla="*/ 8146 w 10000"/>
                  <a:gd name="connsiteY67" fmla="*/ 6329 h 11102"/>
                  <a:gd name="connsiteX68" fmla="*/ 8266 w 10000"/>
                  <a:gd name="connsiteY68" fmla="*/ 6371 h 11102"/>
                  <a:gd name="connsiteX69" fmla="*/ 8409 w 10000"/>
                  <a:gd name="connsiteY69" fmla="*/ 6414 h 11102"/>
                  <a:gd name="connsiteX70" fmla="*/ 8565 w 10000"/>
                  <a:gd name="connsiteY70" fmla="*/ 6456 h 11102"/>
                  <a:gd name="connsiteX71" fmla="*/ 8744 w 10000"/>
                  <a:gd name="connsiteY71" fmla="*/ 6540 h 11102"/>
                  <a:gd name="connsiteX72" fmla="*/ 8923 w 10000"/>
                  <a:gd name="connsiteY72" fmla="*/ 6709 h 11102"/>
                  <a:gd name="connsiteX73" fmla="*/ 9079 w 10000"/>
                  <a:gd name="connsiteY73" fmla="*/ 6878 h 11102"/>
                  <a:gd name="connsiteX74" fmla="*/ 9246 w 10000"/>
                  <a:gd name="connsiteY74" fmla="*/ 7089 h 11102"/>
                  <a:gd name="connsiteX75" fmla="*/ 9366 w 10000"/>
                  <a:gd name="connsiteY75" fmla="*/ 7342 h 11102"/>
                  <a:gd name="connsiteX76" fmla="*/ 9474 w 10000"/>
                  <a:gd name="connsiteY76" fmla="*/ 7679 h 11102"/>
                  <a:gd name="connsiteX77" fmla="*/ 9533 w 10000"/>
                  <a:gd name="connsiteY77" fmla="*/ 6835 h 11102"/>
                  <a:gd name="connsiteX78" fmla="*/ 9629 w 10000"/>
                  <a:gd name="connsiteY78" fmla="*/ 5992 h 11102"/>
                  <a:gd name="connsiteX79" fmla="*/ 9749 w 10000"/>
                  <a:gd name="connsiteY79" fmla="*/ 5105 h 11102"/>
                  <a:gd name="connsiteX80" fmla="*/ 9856 w 10000"/>
                  <a:gd name="connsiteY80" fmla="*/ 4346 h 11102"/>
                  <a:gd name="connsiteX81" fmla="*/ 9940 w 10000"/>
                  <a:gd name="connsiteY81" fmla="*/ 3376 h 11102"/>
                  <a:gd name="connsiteX82" fmla="*/ 10000 w 10000"/>
                  <a:gd name="connsiteY82" fmla="*/ 2321 h 11102"/>
                  <a:gd name="connsiteX83" fmla="*/ 9964 w 10000"/>
                  <a:gd name="connsiteY83" fmla="*/ 1308 h 11102"/>
                  <a:gd name="connsiteX84" fmla="*/ 9809 w 10000"/>
                  <a:gd name="connsiteY84" fmla="*/ 549 h 11102"/>
                  <a:gd name="connsiteX85" fmla="*/ 9641 w 10000"/>
                  <a:gd name="connsiteY85" fmla="*/ 253 h 11102"/>
                  <a:gd name="connsiteX86" fmla="*/ 9450 w 10000"/>
                  <a:gd name="connsiteY86" fmla="*/ 127 h 11102"/>
                  <a:gd name="connsiteX87" fmla="*/ 9234 w 10000"/>
                  <a:gd name="connsiteY87" fmla="*/ 0 h 11102"/>
                  <a:gd name="connsiteX88" fmla="*/ 8995 w 10000"/>
                  <a:gd name="connsiteY88" fmla="*/ 0 h 11102"/>
                  <a:gd name="connsiteX89" fmla="*/ 8756 w 10000"/>
                  <a:gd name="connsiteY89" fmla="*/ 42 h 11102"/>
                  <a:gd name="connsiteX90" fmla="*/ 8541 w 10000"/>
                  <a:gd name="connsiteY90" fmla="*/ 127 h 11102"/>
                  <a:gd name="connsiteX91" fmla="*/ 8313 w 10000"/>
                  <a:gd name="connsiteY91" fmla="*/ 169 h 11102"/>
                  <a:gd name="connsiteX92" fmla="*/ 8146 w 10000"/>
                  <a:gd name="connsiteY92" fmla="*/ 169 h 11102"/>
                  <a:gd name="connsiteX93" fmla="*/ 7907 w 10000"/>
                  <a:gd name="connsiteY93" fmla="*/ 169 h 11102"/>
                  <a:gd name="connsiteX94" fmla="*/ 7667 w 10000"/>
                  <a:gd name="connsiteY94" fmla="*/ 211 h 11102"/>
                  <a:gd name="connsiteX95" fmla="*/ 7428 w 10000"/>
                  <a:gd name="connsiteY95" fmla="*/ 211 h 11102"/>
                  <a:gd name="connsiteX96" fmla="*/ 7189 w 10000"/>
                  <a:gd name="connsiteY96" fmla="*/ 211 h 11102"/>
                  <a:gd name="connsiteX97" fmla="*/ 6950 w 10000"/>
                  <a:gd name="connsiteY97" fmla="*/ 253 h 11102"/>
                  <a:gd name="connsiteX98" fmla="*/ 6722 w 10000"/>
                  <a:gd name="connsiteY98" fmla="*/ 295 h 11102"/>
                  <a:gd name="connsiteX99" fmla="*/ 6471 w 10000"/>
                  <a:gd name="connsiteY99" fmla="*/ 295 h 11102"/>
                  <a:gd name="connsiteX100" fmla="*/ 6244 w 10000"/>
                  <a:gd name="connsiteY100" fmla="*/ 338 h 11102"/>
                  <a:gd name="connsiteX101" fmla="*/ 6017 w 10000"/>
                  <a:gd name="connsiteY101" fmla="*/ 380 h 11102"/>
                  <a:gd name="connsiteX102" fmla="*/ 5778 w 10000"/>
                  <a:gd name="connsiteY102" fmla="*/ 380 h 11102"/>
                  <a:gd name="connsiteX103" fmla="*/ 5538 w 10000"/>
                  <a:gd name="connsiteY103" fmla="*/ 464 h 11102"/>
                  <a:gd name="connsiteX104" fmla="*/ 5299 w 10000"/>
                  <a:gd name="connsiteY104" fmla="*/ 506 h 11102"/>
                  <a:gd name="connsiteX105" fmla="*/ 5072 w 10000"/>
                  <a:gd name="connsiteY105" fmla="*/ 549 h 11102"/>
                  <a:gd name="connsiteX106" fmla="*/ 4844 w 10000"/>
                  <a:gd name="connsiteY106" fmla="*/ 549 h 11102"/>
                  <a:gd name="connsiteX107" fmla="*/ 4593 w 10000"/>
                  <a:gd name="connsiteY107" fmla="*/ 591 h 11102"/>
                  <a:gd name="connsiteX108" fmla="*/ 4366 w 10000"/>
                  <a:gd name="connsiteY108" fmla="*/ 633 h 11102"/>
                  <a:gd name="connsiteX0" fmla="*/ 4366 w 10000"/>
                  <a:gd name="connsiteY0" fmla="*/ 633 h 11102"/>
                  <a:gd name="connsiteX1" fmla="*/ 4163 w 10000"/>
                  <a:gd name="connsiteY1" fmla="*/ 633 h 11102"/>
                  <a:gd name="connsiteX2" fmla="*/ 3947 w 10000"/>
                  <a:gd name="connsiteY2" fmla="*/ 675 h 11102"/>
                  <a:gd name="connsiteX3" fmla="*/ 3768 w 10000"/>
                  <a:gd name="connsiteY3" fmla="*/ 675 h 11102"/>
                  <a:gd name="connsiteX4" fmla="*/ 3553 w 10000"/>
                  <a:gd name="connsiteY4" fmla="*/ 633 h 11102"/>
                  <a:gd name="connsiteX5" fmla="*/ 3349 w 10000"/>
                  <a:gd name="connsiteY5" fmla="*/ 633 h 11102"/>
                  <a:gd name="connsiteX6" fmla="*/ 3146 w 10000"/>
                  <a:gd name="connsiteY6" fmla="*/ 633 h 11102"/>
                  <a:gd name="connsiteX7" fmla="*/ 2955 w 10000"/>
                  <a:gd name="connsiteY7" fmla="*/ 591 h 11102"/>
                  <a:gd name="connsiteX8" fmla="*/ 2751 w 10000"/>
                  <a:gd name="connsiteY8" fmla="*/ 549 h 11102"/>
                  <a:gd name="connsiteX9" fmla="*/ 2548 w 10000"/>
                  <a:gd name="connsiteY9" fmla="*/ 549 h 11102"/>
                  <a:gd name="connsiteX10" fmla="*/ 2356 w 10000"/>
                  <a:gd name="connsiteY10" fmla="*/ 506 h 11102"/>
                  <a:gd name="connsiteX11" fmla="*/ 2153 w 10000"/>
                  <a:gd name="connsiteY11" fmla="*/ 506 h 11102"/>
                  <a:gd name="connsiteX12" fmla="*/ 1950 w 10000"/>
                  <a:gd name="connsiteY12" fmla="*/ 506 h 11102"/>
                  <a:gd name="connsiteX13" fmla="*/ 1746 w 10000"/>
                  <a:gd name="connsiteY13" fmla="*/ 464 h 11102"/>
                  <a:gd name="connsiteX14" fmla="*/ 1555 w 10000"/>
                  <a:gd name="connsiteY14" fmla="*/ 464 h 11102"/>
                  <a:gd name="connsiteX15" fmla="*/ 1352 w 10000"/>
                  <a:gd name="connsiteY15" fmla="*/ 506 h 11102"/>
                  <a:gd name="connsiteX16" fmla="*/ 1148 w 10000"/>
                  <a:gd name="connsiteY16" fmla="*/ 506 h 11102"/>
                  <a:gd name="connsiteX17" fmla="*/ 885 w 10000"/>
                  <a:gd name="connsiteY17" fmla="*/ 549 h 11102"/>
                  <a:gd name="connsiteX18" fmla="*/ 622 w 10000"/>
                  <a:gd name="connsiteY18" fmla="*/ 675 h 11102"/>
                  <a:gd name="connsiteX19" fmla="*/ 407 w 10000"/>
                  <a:gd name="connsiteY19" fmla="*/ 928 h 11102"/>
                  <a:gd name="connsiteX20" fmla="*/ 215 w 10000"/>
                  <a:gd name="connsiteY20" fmla="*/ 1266 h 11102"/>
                  <a:gd name="connsiteX21" fmla="*/ 84 w 10000"/>
                  <a:gd name="connsiteY21" fmla="*/ 1730 h 11102"/>
                  <a:gd name="connsiteX22" fmla="*/ 0 w 10000"/>
                  <a:gd name="connsiteY22" fmla="*/ 2405 h 11102"/>
                  <a:gd name="connsiteX23" fmla="*/ 0 w 10000"/>
                  <a:gd name="connsiteY23" fmla="*/ 3249 h 11102"/>
                  <a:gd name="connsiteX24" fmla="*/ 96 w 10000"/>
                  <a:gd name="connsiteY24" fmla="*/ 4262 h 11102"/>
                  <a:gd name="connsiteX25" fmla="*/ 203 w 10000"/>
                  <a:gd name="connsiteY25" fmla="*/ 5063 h 11102"/>
                  <a:gd name="connsiteX26" fmla="*/ 335 w 10000"/>
                  <a:gd name="connsiteY26" fmla="*/ 5823 h 11102"/>
                  <a:gd name="connsiteX27" fmla="*/ 490 w 10000"/>
                  <a:gd name="connsiteY27" fmla="*/ 6540 h 11102"/>
                  <a:gd name="connsiteX28" fmla="*/ 646 w 10000"/>
                  <a:gd name="connsiteY28" fmla="*/ 7257 h 11102"/>
                  <a:gd name="connsiteX29" fmla="*/ 825 w 10000"/>
                  <a:gd name="connsiteY29" fmla="*/ 7975 h 11102"/>
                  <a:gd name="connsiteX30" fmla="*/ 1005 w 10000"/>
                  <a:gd name="connsiteY30" fmla="*/ 8650 h 11102"/>
                  <a:gd name="connsiteX31" fmla="*/ 1172 w 10000"/>
                  <a:gd name="connsiteY31" fmla="*/ 9325 h 11102"/>
                  <a:gd name="connsiteX32" fmla="*/ 1352 w 10000"/>
                  <a:gd name="connsiteY32" fmla="*/ 10000 h 11102"/>
                  <a:gd name="connsiteX33" fmla="*/ 1495 w 10000"/>
                  <a:gd name="connsiteY33" fmla="*/ 9958 h 11102"/>
                  <a:gd name="connsiteX34" fmla="*/ 1651 w 10000"/>
                  <a:gd name="connsiteY34" fmla="*/ 9831 h 11102"/>
                  <a:gd name="connsiteX35" fmla="*/ 1806 w 10000"/>
                  <a:gd name="connsiteY35" fmla="*/ 9536 h 11102"/>
                  <a:gd name="connsiteX36" fmla="*/ 1962 w 10000"/>
                  <a:gd name="connsiteY36" fmla="*/ 9198 h 11102"/>
                  <a:gd name="connsiteX37" fmla="*/ 2213 w 10000"/>
                  <a:gd name="connsiteY37" fmla="*/ 11097 h 11102"/>
                  <a:gd name="connsiteX38" fmla="*/ 2596 w 10000"/>
                  <a:gd name="connsiteY38" fmla="*/ 10337 h 11102"/>
                  <a:gd name="connsiteX39" fmla="*/ 2812 w 10000"/>
                  <a:gd name="connsiteY39" fmla="*/ 10042 h 11102"/>
                  <a:gd name="connsiteX40" fmla="*/ 2895 w 10000"/>
                  <a:gd name="connsiteY40" fmla="*/ 7004 h 11102"/>
                  <a:gd name="connsiteX41" fmla="*/ 3313 w 10000"/>
                  <a:gd name="connsiteY41" fmla="*/ 6582 h 11102"/>
                  <a:gd name="connsiteX42" fmla="*/ 3529 w 10000"/>
                  <a:gd name="connsiteY42" fmla="*/ 6498 h 11102"/>
                  <a:gd name="connsiteX43" fmla="*/ 3971 w 10000"/>
                  <a:gd name="connsiteY43" fmla="*/ 6540 h 11102"/>
                  <a:gd name="connsiteX44" fmla="*/ 4187 w 10000"/>
                  <a:gd name="connsiteY44" fmla="*/ 6709 h 11102"/>
                  <a:gd name="connsiteX45" fmla="*/ 4414 w 10000"/>
                  <a:gd name="connsiteY45" fmla="*/ 6920 h 11102"/>
                  <a:gd name="connsiteX46" fmla="*/ 4617 w 10000"/>
                  <a:gd name="connsiteY46" fmla="*/ 7257 h 11102"/>
                  <a:gd name="connsiteX47" fmla="*/ 4821 w 10000"/>
                  <a:gd name="connsiteY47" fmla="*/ 7679 h 11102"/>
                  <a:gd name="connsiteX48" fmla="*/ 5036 w 10000"/>
                  <a:gd name="connsiteY48" fmla="*/ 8059 h 11102"/>
                  <a:gd name="connsiteX49" fmla="*/ 5227 w 10000"/>
                  <a:gd name="connsiteY49" fmla="*/ 8481 h 11102"/>
                  <a:gd name="connsiteX50" fmla="*/ 5419 w 10000"/>
                  <a:gd name="connsiteY50" fmla="*/ 8819 h 11102"/>
                  <a:gd name="connsiteX51" fmla="*/ 5622 w 10000"/>
                  <a:gd name="connsiteY51" fmla="*/ 9156 h 11102"/>
                  <a:gd name="connsiteX52" fmla="*/ 5837 w 10000"/>
                  <a:gd name="connsiteY52" fmla="*/ 9325 h 11102"/>
                  <a:gd name="connsiteX53" fmla="*/ 6065 w 10000"/>
                  <a:gd name="connsiteY53" fmla="*/ 9451 h 11102"/>
                  <a:gd name="connsiteX54" fmla="*/ 6268 w 10000"/>
                  <a:gd name="connsiteY54" fmla="*/ 9409 h 11102"/>
                  <a:gd name="connsiteX55" fmla="*/ 6447 w 10000"/>
                  <a:gd name="connsiteY55" fmla="*/ 9198 h 11102"/>
                  <a:gd name="connsiteX56" fmla="*/ 6627 w 10000"/>
                  <a:gd name="connsiteY56" fmla="*/ 8945 h 11102"/>
                  <a:gd name="connsiteX57" fmla="*/ 6782 w 10000"/>
                  <a:gd name="connsiteY57" fmla="*/ 8565 h 11102"/>
                  <a:gd name="connsiteX58" fmla="*/ 6938 w 10000"/>
                  <a:gd name="connsiteY58" fmla="*/ 8186 h 11102"/>
                  <a:gd name="connsiteX59" fmla="*/ 7105 w 10000"/>
                  <a:gd name="connsiteY59" fmla="*/ 7722 h 11102"/>
                  <a:gd name="connsiteX60" fmla="*/ 7285 w 10000"/>
                  <a:gd name="connsiteY60" fmla="*/ 7257 h 11102"/>
                  <a:gd name="connsiteX61" fmla="*/ 7392 w 10000"/>
                  <a:gd name="connsiteY61" fmla="*/ 7046 h 11102"/>
                  <a:gd name="connsiteX62" fmla="*/ 7512 w 10000"/>
                  <a:gd name="connsiteY62" fmla="*/ 6793 h 11102"/>
                  <a:gd name="connsiteX63" fmla="*/ 7620 w 10000"/>
                  <a:gd name="connsiteY63" fmla="*/ 6667 h 11102"/>
                  <a:gd name="connsiteX64" fmla="*/ 7763 w 10000"/>
                  <a:gd name="connsiteY64" fmla="*/ 6498 h 11102"/>
                  <a:gd name="connsiteX65" fmla="*/ 7883 w 10000"/>
                  <a:gd name="connsiteY65" fmla="*/ 6414 h 11102"/>
                  <a:gd name="connsiteX66" fmla="*/ 8002 w 10000"/>
                  <a:gd name="connsiteY66" fmla="*/ 6371 h 11102"/>
                  <a:gd name="connsiteX67" fmla="*/ 8146 w 10000"/>
                  <a:gd name="connsiteY67" fmla="*/ 6329 h 11102"/>
                  <a:gd name="connsiteX68" fmla="*/ 8266 w 10000"/>
                  <a:gd name="connsiteY68" fmla="*/ 6371 h 11102"/>
                  <a:gd name="connsiteX69" fmla="*/ 8409 w 10000"/>
                  <a:gd name="connsiteY69" fmla="*/ 6414 h 11102"/>
                  <a:gd name="connsiteX70" fmla="*/ 8565 w 10000"/>
                  <a:gd name="connsiteY70" fmla="*/ 6456 h 11102"/>
                  <a:gd name="connsiteX71" fmla="*/ 8744 w 10000"/>
                  <a:gd name="connsiteY71" fmla="*/ 6540 h 11102"/>
                  <a:gd name="connsiteX72" fmla="*/ 8923 w 10000"/>
                  <a:gd name="connsiteY72" fmla="*/ 6709 h 11102"/>
                  <a:gd name="connsiteX73" fmla="*/ 9079 w 10000"/>
                  <a:gd name="connsiteY73" fmla="*/ 6878 h 11102"/>
                  <a:gd name="connsiteX74" fmla="*/ 9246 w 10000"/>
                  <a:gd name="connsiteY74" fmla="*/ 7089 h 11102"/>
                  <a:gd name="connsiteX75" fmla="*/ 9366 w 10000"/>
                  <a:gd name="connsiteY75" fmla="*/ 7342 h 11102"/>
                  <a:gd name="connsiteX76" fmla="*/ 9474 w 10000"/>
                  <a:gd name="connsiteY76" fmla="*/ 7679 h 11102"/>
                  <a:gd name="connsiteX77" fmla="*/ 9533 w 10000"/>
                  <a:gd name="connsiteY77" fmla="*/ 6835 h 11102"/>
                  <a:gd name="connsiteX78" fmla="*/ 9629 w 10000"/>
                  <a:gd name="connsiteY78" fmla="*/ 5992 h 11102"/>
                  <a:gd name="connsiteX79" fmla="*/ 9749 w 10000"/>
                  <a:gd name="connsiteY79" fmla="*/ 5105 h 11102"/>
                  <a:gd name="connsiteX80" fmla="*/ 9856 w 10000"/>
                  <a:gd name="connsiteY80" fmla="*/ 4346 h 11102"/>
                  <a:gd name="connsiteX81" fmla="*/ 9940 w 10000"/>
                  <a:gd name="connsiteY81" fmla="*/ 3376 h 11102"/>
                  <a:gd name="connsiteX82" fmla="*/ 10000 w 10000"/>
                  <a:gd name="connsiteY82" fmla="*/ 2321 h 11102"/>
                  <a:gd name="connsiteX83" fmla="*/ 9964 w 10000"/>
                  <a:gd name="connsiteY83" fmla="*/ 1308 h 11102"/>
                  <a:gd name="connsiteX84" fmla="*/ 9809 w 10000"/>
                  <a:gd name="connsiteY84" fmla="*/ 549 h 11102"/>
                  <a:gd name="connsiteX85" fmla="*/ 9641 w 10000"/>
                  <a:gd name="connsiteY85" fmla="*/ 253 h 11102"/>
                  <a:gd name="connsiteX86" fmla="*/ 9450 w 10000"/>
                  <a:gd name="connsiteY86" fmla="*/ 127 h 11102"/>
                  <a:gd name="connsiteX87" fmla="*/ 9234 w 10000"/>
                  <a:gd name="connsiteY87" fmla="*/ 0 h 11102"/>
                  <a:gd name="connsiteX88" fmla="*/ 8995 w 10000"/>
                  <a:gd name="connsiteY88" fmla="*/ 0 h 11102"/>
                  <a:gd name="connsiteX89" fmla="*/ 8756 w 10000"/>
                  <a:gd name="connsiteY89" fmla="*/ 42 h 11102"/>
                  <a:gd name="connsiteX90" fmla="*/ 8541 w 10000"/>
                  <a:gd name="connsiteY90" fmla="*/ 127 h 11102"/>
                  <a:gd name="connsiteX91" fmla="*/ 8313 w 10000"/>
                  <a:gd name="connsiteY91" fmla="*/ 169 h 11102"/>
                  <a:gd name="connsiteX92" fmla="*/ 8146 w 10000"/>
                  <a:gd name="connsiteY92" fmla="*/ 169 h 11102"/>
                  <a:gd name="connsiteX93" fmla="*/ 7907 w 10000"/>
                  <a:gd name="connsiteY93" fmla="*/ 169 h 11102"/>
                  <a:gd name="connsiteX94" fmla="*/ 7667 w 10000"/>
                  <a:gd name="connsiteY94" fmla="*/ 211 h 11102"/>
                  <a:gd name="connsiteX95" fmla="*/ 7428 w 10000"/>
                  <a:gd name="connsiteY95" fmla="*/ 211 h 11102"/>
                  <a:gd name="connsiteX96" fmla="*/ 7189 w 10000"/>
                  <a:gd name="connsiteY96" fmla="*/ 211 h 11102"/>
                  <a:gd name="connsiteX97" fmla="*/ 6950 w 10000"/>
                  <a:gd name="connsiteY97" fmla="*/ 253 h 11102"/>
                  <a:gd name="connsiteX98" fmla="*/ 6722 w 10000"/>
                  <a:gd name="connsiteY98" fmla="*/ 295 h 11102"/>
                  <a:gd name="connsiteX99" fmla="*/ 6471 w 10000"/>
                  <a:gd name="connsiteY99" fmla="*/ 295 h 11102"/>
                  <a:gd name="connsiteX100" fmla="*/ 6244 w 10000"/>
                  <a:gd name="connsiteY100" fmla="*/ 338 h 11102"/>
                  <a:gd name="connsiteX101" fmla="*/ 6017 w 10000"/>
                  <a:gd name="connsiteY101" fmla="*/ 380 h 11102"/>
                  <a:gd name="connsiteX102" fmla="*/ 5778 w 10000"/>
                  <a:gd name="connsiteY102" fmla="*/ 380 h 11102"/>
                  <a:gd name="connsiteX103" fmla="*/ 5538 w 10000"/>
                  <a:gd name="connsiteY103" fmla="*/ 464 h 11102"/>
                  <a:gd name="connsiteX104" fmla="*/ 5299 w 10000"/>
                  <a:gd name="connsiteY104" fmla="*/ 506 h 11102"/>
                  <a:gd name="connsiteX105" fmla="*/ 5072 w 10000"/>
                  <a:gd name="connsiteY105" fmla="*/ 549 h 11102"/>
                  <a:gd name="connsiteX106" fmla="*/ 4844 w 10000"/>
                  <a:gd name="connsiteY106" fmla="*/ 549 h 11102"/>
                  <a:gd name="connsiteX107" fmla="*/ 4593 w 10000"/>
                  <a:gd name="connsiteY107" fmla="*/ 591 h 11102"/>
                  <a:gd name="connsiteX108" fmla="*/ 4366 w 10000"/>
                  <a:gd name="connsiteY108" fmla="*/ 633 h 11102"/>
                  <a:gd name="connsiteX0" fmla="*/ 4366 w 10000"/>
                  <a:gd name="connsiteY0" fmla="*/ 633 h 11102"/>
                  <a:gd name="connsiteX1" fmla="*/ 4163 w 10000"/>
                  <a:gd name="connsiteY1" fmla="*/ 633 h 11102"/>
                  <a:gd name="connsiteX2" fmla="*/ 3947 w 10000"/>
                  <a:gd name="connsiteY2" fmla="*/ 675 h 11102"/>
                  <a:gd name="connsiteX3" fmla="*/ 3768 w 10000"/>
                  <a:gd name="connsiteY3" fmla="*/ 675 h 11102"/>
                  <a:gd name="connsiteX4" fmla="*/ 3553 w 10000"/>
                  <a:gd name="connsiteY4" fmla="*/ 633 h 11102"/>
                  <a:gd name="connsiteX5" fmla="*/ 3349 w 10000"/>
                  <a:gd name="connsiteY5" fmla="*/ 633 h 11102"/>
                  <a:gd name="connsiteX6" fmla="*/ 3146 w 10000"/>
                  <a:gd name="connsiteY6" fmla="*/ 633 h 11102"/>
                  <a:gd name="connsiteX7" fmla="*/ 2955 w 10000"/>
                  <a:gd name="connsiteY7" fmla="*/ 591 h 11102"/>
                  <a:gd name="connsiteX8" fmla="*/ 2751 w 10000"/>
                  <a:gd name="connsiteY8" fmla="*/ 549 h 11102"/>
                  <a:gd name="connsiteX9" fmla="*/ 2548 w 10000"/>
                  <a:gd name="connsiteY9" fmla="*/ 549 h 11102"/>
                  <a:gd name="connsiteX10" fmla="*/ 2356 w 10000"/>
                  <a:gd name="connsiteY10" fmla="*/ 506 h 11102"/>
                  <a:gd name="connsiteX11" fmla="*/ 2153 w 10000"/>
                  <a:gd name="connsiteY11" fmla="*/ 506 h 11102"/>
                  <a:gd name="connsiteX12" fmla="*/ 1950 w 10000"/>
                  <a:gd name="connsiteY12" fmla="*/ 506 h 11102"/>
                  <a:gd name="connsiteX13" fmla="*/ 1746 w 10000"/>
                  <a:gd name="connsiteY13" fmla="*/ 464 h 11102"/>
                  <a:gd name="connsiteX14" fmla="*/ 1555 w 10000"/>
                  <a:gd name="connsiteY14" fmla="*/ 464 h 11102"/>
                  <a:gd name="connsiteX15" fmla="*/ 1352 w 10000"/>
                  <a:gd name="connsiteY15" fmla="*/ 506 h 11102"/>
                  <a:gd name="connsiteX16" fmla="*/ 1148 w 10000"/>
                  <a:gd name="connsiteY16" fmla="*/ 506 h 11102"/>
                  <a:gd name="connsiteX17" fmla="*/ 885 w 10000"/>
                  <a:gd name="connsiteY17" fmla="*/ 549 h 11102"/>
                  <a:gd name="connsiteX18" fmla="*/ 622 w 10000"/>
                  <a:gd name="connsiteY18" fmla="*/ 675 h 11102"/>
                  <a:gd name="connsiteX19" fmla="*/ 407 w 10000"/>
                  <a:gd name="connsiteY19" fmla="*/ 928 h 11102"/>
                  <a:gd name="connsiteX20" fmla="*/ 215 w 10000"/>
                  <a:gd name="connsiteY20" fmla="*/ 1266 h 11102"/>
                  <a:gd name="connsiteX21" fmla="*/ 84 w 10000"/>
                  <a:gd name="connsiteY21" fmla="*/ 1730 h 11102"/>
                  <a:gd name="connsiteX22" fmla="*/ 0 w 10000"/>
                  <a:gd name="connsiteY22" fmla="*/ 2405 h 11102"/>
                  <a:gd name="connsiteX23" fmla="*/ 0 w 10000"/>
                  <a:gd name="connsiteY23" fmla="*/ 3249 h 11102"/>
                  <a:gd name="connsiteX24" fmla="*/ 96 w 10000"/>
                  <a:gd name="connsiteY24" fmla="*/ 4262 h 11102"/>
                  <a:gd name="connsiteX25" fmla="*/ 203 w 10000"/>
                  <a:gd name="connsiteY25" fmla="*/ 5063 h 11102"/>
                  <a:gd name="connsiteX26" fmla="*/ 335 w 10000"/>
                  <a:gd name="connsiteY26" fmla="*/ 5823 h 11102"/>
                  <a:gd name="connsiteX27" fmla="*/ 490 w 10000"/>
                  <a:gd name="connsiteY27" fmla="*/ 6540 h 11102"/>
                  <a:gd name="connsiteX28" fmla="*/ 646 w 10000"/>
                  <a:gd name="connsiteY28" fmla="*/ 7257 h 11102"/>
                  <a:gd name="connsiteX29" fmla="*/ 825 w 10000"/>
                  <a:gd name="connsiteY29" fmla="*/ 7975 h 11102"/>
                  <a:gd name="connsiteX30" fmla="*/ 1005 w 10000"/>
                  <a:gd name="connsiteY30" fmla="*/ 8650 h 11102"/>
                  <a:gd name="connsiteX31" fmla="*/ 1172 w 10000"/>
                  <a:gd name="connsiteY31" fmla="*/ 9325 h 11102"/>
                  <a:gd name="connsiteX32" fmla="*/ 1352 w 10000"/>
                  <a:gd name="connsiteY32" fmla="*/ 10000 h 11102"/>
                  <a:gd name="connsiteX33" fmla="*/ 1495 w 10000"/>
                  <a:gd name="connsiteY33" fmla="*/ 9958 h 11102"/>
                  <a:gd name="connsiteX34" fmla="*/ 1651 w 10000"/>
                  <a:gd name="connsiteY34" fmla="*/ 9831 h 11102"/>
                  <a:gd name="connsiteX35" fmla="*/ 1806 w 10000"/>
                  <a:gd name="connsiteY35" fmla="*/ 9536 h 11102"/>
                  <a:gd name="connsiteX36" fmla="*/ 1962 w 10000"/>
                  <a:gd name="connsiteY36" fmla="*/ 9198 h 11102"/>
                  <a:gd name="connsiteX37" fmla="*/ 2213 w 10000"/>
                  <a:gd name="connsiteY37" fmla="*/ 11097 h 11102"/>
                  <a:gd name="connsiteX38" fmla="*/ 2596 w 10000"/>
                  <a:gd name="connsiteY38" fmla="*/ 10337 h 11102"/>
                  <a:gd name="connsiteX39" fmla="*/ 2812 w 10000"/>
                  <a:gd name="connsiteY39" fmla="*/ 10042 h 11102"/>
                  <a:gd name="connsiteX40" fmla="*/ 2895 w 10000"/>
                  <a:gd name="connsiteY40" fmla="*/ 7004 h 11102"/>
                  <a:gd name="connsiteX41" fmla="*/ 3313 w 10000"/>
                  <a:gd name="connsiteY41" fmla="*/ 6582 h 11102"/>
                  <a:gd name="connsiteX42" fmla="*/ 3971 w 10000"/>
                  <a:gd name="connsiteY42" fmla="*/ 6540 h 11102"/>
                  <a:gd name="connsiteX43" fmla="*/ 4187 w 10000"/>
                  <a:gd name="connsiteY43" fmla="*/ 6709 h 11102"/>
                  <a:gd name="connsiteX44" fmla="*/ 4414 w 10000"/>
                  <a:gd name="connsiteY44" fmla="*/ 6920 h 11102"/>
                  <a:gd name="connsiteX45" fmla="*/ 4617 w 10000"/>
                  <a:gd name="connsiteY45" fmla="*/ 7257 h 11102"/>
                  <a:gd name="connsiteX46" fmla="*/ 4821 w 10000"/>
                  <a:gd name="connsiteY46" fmla="*/ 7679 h 11102"/>
                  <a:gd name="connsiteX47" fmla="*/ 5036 w 10000"/>
                  <a:gd name="connsiteY47" fmla="*/ 8059 h 11102"/>
                  <a:gd name="connsiteX48" fmla="*/ 5227 w 10000"/>
                  <a:gd name="connsiteY48" fmla="*/ 8481 h 11102"/>
                  <a:gd name="connsiteX49" fmla="*/ 5419 w 10000"/>
                  <a:gd name="connsiteY49" fmla="*/ 8819 h 11102"/>
                  <a:gd name="connsiteX50" fmla="*/ 5622 w 10000"/>
                  <a:gd name="connsiteY50" fmla="*/ 9156 h 11102"/>
                  <a:gd name="connsiteX51" fmla="*/ 5837 w 10000"/>
                  <a:gd name="connsiteY51" fmla="*/ 9325 h 11102"/>
                  <a:gd name="connsiteX52" fmla="*/ 6065 w 10000"/>
                  <a:gd name="connsiteY52" fmla="*/ 9451 h 11102"/>
                  <a:gd name="connsiteX53" fmla="*/ 6268 w 10000"/>
                  <a:gd name="connsiteY53" fmla="*/ 9409 h 11102"/>
                  <a:gd name="connsiteX54" fmla="*/ 6447 w 10000"/>
                  <a:gd name="connsiteY54" fmla="*/ 9198 h 11102"/>
                  <a:gd name="connsiteX55" fmla="*/ 6627 w 10000"/>
                  <a:gd name="connsiteY55" fmla="*/ 8945 h 11102"/>
                  <a:gd name="connsiteX56" fmla="*/ 6782 w 10000"/>
                  <a:gd name="connsiteY56" fmla="*/ 8565 h 11102"/>
                  <a:gd name="connsiteX57" fmla="*/ 6938 w 10000"/>
                  <a:gd name="connsiteY57" fmla="*/ 8186 h 11102"/>
                  <a:gd name="connsiteX58" fmla="*/ 7105 w 10000"/>
                  <a:gd name="connsiteY58" fmla="*/ 7722 h 11102"/>
                  <a:gd name="connsiteX59" fmla="*/ 7285 w 10000"/>
                  <a:gd name="connsiteY59" fmla="*/ 7257 h 11102"/>
                  <a:gd name="connsiteX60" fmla="*/ 7392 w 10000"/>
                  <a:gd name="connsiteY60" fmla="*/ 7046 h 11102"/>
                  <a:gd name="connsiteX61" fmla="*/ 7512 w 10000"/>
                  <a:gd name="connsiteY61" fmla="*/ 6793 h 11102"/>
                  <a:gd name="connsiteX62" fmla="*/ 7620 w 10000"/>
                  <a:gd name="connsiteY62" fmla="*/ 6667 h 11102"/>
                  <a:gd name="connsiteX63" fmla="*/ 7763 w 10000"/>
                  <a:gd name="connsiteY63" fmla="*/ 6498 h 11102"/>
                  <a:gd name="connsiteX64" fmla="*/ 7883 w 10000"/>
                  <a:gd name="connsiteY64" fmla="*/ 6414 h 11102"/>
                  <a:gd name="connsiteX65" fmla="*/ 8002 w 10000"/>
                  <a:gd name="connsiteY65" fmla="*/ 6371 h 11102"/>
                  <a:gd name="connsiteX66" fmla="*/ 8146 w 10000"/>
                  <a:gd name="connsiteY66" fmla="*/ 6329 h 11102"/>
                  <a:gd name="connsiteX67" fmla="*/ 8266 w 10000"/>
                  <a:gd name="connsiteY67" fmla="*/ 6371 h 11102"/>
                  <a:gd name="connsiteX68" fmla="*/ 8409 w 10000"/>
                  <a:gd name="connsiteY68" fmla="*/ 6414 h 11102"/>
                  <a:gd name="connsiteX69" fmla="*/ 8565 w 10000"/>
                  <a:gd name="connsiteY69" fmla="*/ 6456 h 11102"/>
                  <a:gd name="connsiteX70" fmla="*/ 8744 w 10000"/>
                  <a:gd name="connsiteY70" fmla="*/ 6540 h 11102"/>
                  <a:gd name="connsiteX71" fmla="*/ 8923 w 10000"/>
                  <a:gd name="connsiteY71" fmla="*/ 6709 h 11102"/>
                  <a:gd name="connsiteX72" fmla="*/ 9079 w 10000"/>
                  <a:gd name="connsiteY72" fmla="*/ 6878 h 11102"/>
                  <a:gd name="connsiteX73" fmla="*/ 9246 w 10000"/>
                  <a:gd name="connsiteY73" fmla="*/ 7089 h 11102"/>
                  <a:gd name="connsiteX74" fmla="*/ 9366 w 10000"/>
                  <a:gd name="connsiteY74" fmla="*/ 7342 h 11102"/>
                  <a:gd name="connsiteX75" fmla="*/ 9474 w 10000"/>
                  <a:gd name="connsiteY75" fmla="*/ 7679 h 11102"/>
                  <a:gd name="connsiteX76" fmla="*/ 9533 w 10000"/>
                  <a:gd name="connsiteY76" fmla="*/ 6835 h 11102"/>
                  <a:gd name="connsiteX77" fmla="*/ 9629 w 10000"/>
                  <a:gd name="connsiteY77" fmla="*/ 5992 h 11102"/>
                  <a:gd name="connsiteX78" fmla="*/ 9749 w 10000"/>
                  <a:gd name="connsiteY78" fmla="*/ 5105 h 11102"/>
                  <a:gd name="connsiteX79" fmla="*/ 9856 w 10000"/>
                  <a:gd name="connsiteY79" fmla="*/ 4346 h 11102"/>
                  <a:gd name="connsiteX80" fmla="*/ 9940 w 10000"/>
                  <a:gd name="connsiteY80" fmla="*/ 3376 h 11102"/>
                  <a:gd name="connsiteX81" fmla="*/ 10000 w 10000"/>
                  <a:gd name="connsiteY81" fmla="*/ 2321 h 11102"/>
                  <a:gd name="connsiteX82" fmla="*/ 9964 w 10000"/>
                  <a:gd name="connsiteY82" fmla="*/ 1308 h 11102"/>
                  <a:gd name="connsiteX83" fmla="*/ 9809 w 10000"/>
                  <a:gd name="connsiteY83" fmla="*/ 549 h 11102"/>
                  <a:gd name="connsiteX84" fmla="*/ 9641 w 10000"/>
                  <a:gd name="connsiteY84" fmla="*/ 253 h 11102"/>
                  <a:gd name="connsiteX85" fmla="*/ 9450 w 10000"/>
                  <a:gd name="connsiteY85" fmla="*/ 127 h 11102"/>
                  <a:gd name="connsiteX86" fmla="*/ 9234 w 10000"/>
                  <a:gd name="connsiteY86" fmla="*/ 0 h 11102"/>
                  <a:gd name="connsiteX87" fmla="*/ 8995 w 10000"/>
                  <a:gd name="connsiteY87" fmla="*/ 0 h 11102"/>
                  <a:gd name="connsiteX88" fmla="*/ 8756 w 10000"/>
                  <a:gd name="connsiteY88" fmla="*/ 42 h 11102"/>
                  <a:gd name="connsiteX89" fmla="*/ 8541 w 10000"/>
                  <a:gd name="connsiteY89" fmla="*/ 127 h 11102"/>
                  <a:gd name="connsiteX90" fmla="*/ 8313 w 10000"/>
                  <a:gd name="connsiteY90" fmla="*/ 169 h 11102"/>
                  <a:gd name="connsiteX91" fmla="*/ 8146 w 10000"/>
                  <a:gd name="connsiteY91" fmla="*/ 169 h 11102"/>
                  <a:gd name="connsiteX92" fmla="*/ 7907 w 10000"/>
                  <a:gd name="connsiteY92" fmla="*/ 169 h 11102"/>
                  <a:gd name="connsiteX93" fmla="*/ 7667 w 10000"/>
                  <a:gd name="connsiteY93" fmla="*/ 211 h 11102"/>
                  <a:gd name="connsiteX94" fmla="*/ 7428 w 10000"/>
                  <a:gd name="connsiteY94" fmla="*/ 211 h 11102"/>
                  <a:gd name="connsiteX95" fmla="*/ 7189 w 10000"/>
                  <a:gd name="connsiteY95" fmla="*/ 211 h 11102"/>
                  <a:gd name="connsiteX96" fmla="*/ 6950 w 10000"/>
                  <a:gd name="connsiteY96" fmla="*/ 253 h 11102"/>
                  <a:gd name="connsiteX97" fmla="*/ 6722 w 10000"/>
                  <a:gd name="connsiteY97" fmla="*/ 295 h 11102"/>
                  <a:gd name="connsiteX98" fmla="*/ 6471 w 10000"/>
                  <a:gd name="connsiteY98" fmla="*/ 295 h 11102"/>
                  <a:gd name="connsiteX99" fmla="*/ 6244 w 10000"/>
                  <a:gd name="connsiteY99" fmla="*/ 338 h 11102"/>
                  <a:gd name="connsiteX100" fmla="*/ 6017 w 10000"/>
                  <a:gd name="connsiteY100" fmla="*/ 380 h 11102"/>
                  <a:gd name="connsiteX101" fmla="*/ 5778 w 10000"/>
                  <a:gd name="connsiteY101" fmla="*/ 380 h 11102"/>
                  <a:gd name="connsiteX102" fmla="*/ 5538 w 10000"/>
                  <a:gd name="connsiteY102" fmla="*/ 464 h 11102"/>
                  <a:gd name="connsiteX103" fmla="*/ 5299 w 10000"/>
                  <a:gd name="connsiteY103" fmla="*/ 506 h 11102"/>
                  <a:gd name="connsiteX104" fmla="*/ 5072 w 10000"/>
                  <a:gd name="connsiteY104" fmla="*/ 549 h 11102"/>
                  <a:gd name="connsiteX105" fmla="*/ 4844 w 10000"/>
                  <a:gd name="connsiteY105" fmla="*/ 549 h 11102"/>
                  <a:gd name="connsiteX106" fmla="*/ 4593 w 10000"/>
                  <a:gd name="connsiteY106" fmla="*/ 591 h 11102"/>
                  <a:gd name="connsiteX107" fmla="*/ 4366 w 10000"/>
                  <a:gd name="connsiteY107" fmla="*/ 633 h 11102"/>
                  <a:gd name="connsiteX0" fmla="*/ 4366 w 10000"/>
                  <a:gd name="connsiteY0" fmla="*/ 633 h 11102"/>
                  <a:gd name="connsiteX1" fmla="*/ 4163 w 10000"/>
                  <a:gd name="connsiteY1" fmla="*/ 633 h 11102"/>
                  <a:gd name="connsiteX2" fmla="*/ 3947 w 10000"/>
                  <a:gd name="connsiteY2" fmla="*/ 675 h 11102"/>
                  <a:gd name="connsiteX3" fmla="*/ 3768 w 10000"/>
                  <a:gd name="connsiteY3" fmla="*/ 675 h 11102"/>
                  <a:gd name="connsiteX4" fmla="*/ 3553 w 10000"/>
                  <a:gd name="connsiteY4" fmla="*/ 633 h 11102"/>
                  <a:gd name="connsiteX5" fmla="*/ 3349 w 10000"/>
                  <a:gd name="connsiteY5" fmla="*/ 633 h 11102"/>
                  <a:gd name="connsiteX6" fmla="*/ 3146 w 10000"/>
                  <a:gd name="connsiteY6" fmla="*/ 633 h 11102"/>
                  <a:gd name="connsiteX7" fmla="*/ 2955 w 10000"/>
                  <a:gd name="connsiteY7" fmla="*/ 591 h 11102"/>
                  <a:gd name="connsiteX8" fmla="*/ 2751 w 10000"/>
                  <a:gd name="connsiteY8" fmla="*/ 549 h 11102"/>
                  <a:gd name="connsiteX9" fmla="*/ 2548 w 10000"/>
                  <a:gd name="connsiteY9" fmla="*/ 549 h 11102"/>
                  <a:gd name="connsiteX10" fmla="*/ 2356 w 10000"/>
                  <a:gd name="connsiteY10" fmla="*/ 506 h 11102"/>
                  <a:gd name="connsiteX11" fmla="*/ 2153 w 10000"/>
                  <a:gd name="connsiteY11" fmla="*/ 506 h 11102"/>
                  <a:gd name="connsiteX12" fmla="*/ 1950 w 10000"/>
                  <a:gd name="connsiteY12" fmla="*/ 506 h 11102"/>
                  <a:gd name="connsiteX13" fmla="*/ 1746 w 10000"/>
                  <a:gd name="connsiteY13" fmla="*/ 464 h 11102"/>
                  <a:gd name="connsiteX14" fmla="*/ 1555 w 10000"/>
                  <a:gd name="connsiteY14" fmla="*/ 464 h 11102"/>
                  <a:gd name="connsiteX15" fmla="*/ 1352 w 10000"/>
                  <a:gd name="connsiteY15" fmla="*/ 506 h 11102"/>
                  <a:gd name="connsiteX16" fmla="*/ 1148 w 10000"/>
                  <a:gd name="connsiteY16" fmla="*/ 506 h 11102"/>
                  <a:gd name="connsiteX17" fmla="*/ 885 w 10000"/>
                  <a:gd name="connsiteY17" fmla="*/ 549 h 11102"/>
                  <a:gd name="connsiteX18" fmla="*/ 622 w 10000"/>
                  <a:gd name="connsiteY18" fmla="*/ 675 h 11102"/>
                  <a:gd name="connsiteX19" fmla="*/ 407 w 10000"/>
                  <a:gd name="connsiteY19" fmla="*/ 928 h 11102"/>
                  <a:gd name="connsiteX20" fmla="*/ 215 w 10000"/>
                  <a:gd name="connsiteY20" fmla="*/ 1266 h 11102"/>
                  <a:gd name="connsiteX21" fmla="*/ 84 w 10000"/>
                  <a:gd name="connsiteY21" fmla="*/ 1730 h 11102"/>
                  <a:gd name="connsiteX22" fmla="*/ 0 w 10000"/>
                  <a:gd name="connsiteY22" fmla="*/ 2405 h 11102"/>
                  <a:gd name="connsiteX23" fmla="*/ 0 w 10000"/>
                  <a:gd name="connsiteY23" fmla="*/ 3249 h 11102"/>
                  <a:gd name="connsiteX24" fmla="*/ 96 w 10000"/>
                  <a:gd name="connsiteY24" fmla="*/ 4262 h 11102"/>
                  <a:gd name="connsiteX25" fmla="*/ 203 w 10000"/>
                  <a:gd name="connsiteY25" fmla="*/ 5063 h 11102"/>
                  <a:gd name="connsiteX26" fmla="*/ 335 w 10000"/>
                  <a:gd name="connsiteY26" fmla="*/ 5823 h 11102"/>
                  <a:gd name="connsiteX27" fmla="*/ 490 w 10000"/>
                  <a:gd name="connsiteY27" fmla="*/ 6540 h 11102"/>
                  <a:gd name="connsiteX28" fmla="*/ 646 w 10000"/>
                  <a:gd name="connsiteY28" fmla="*/ 7257 h 11102"/>
                  <a:gd name="connsiteX29" fmla="*/ 825 w 10000"/>
                  <a:gd name="connsiteY29" fmla="*/ 7975 h 11102"/>
                  <a:gd name="connsiteX30" fmla="*/ 1005 w 10000"/>
                  <a:gd name="connsiteY30" fmla="*/ 8650 h 11102"/>
                  <a:gd name="connsiteX31" fmla="*/ 1172 w 10000"/>
                  <a:gd name="connsiteY31" fmla="*/ 9325 h 11102"/>
                  <a:gd name="connsiteX32" fmla="*/ 1352 w 10000"/>
                  <a:gd name="connsiteY32" fmla="*/ 10000 h 11102"/>
                  <a:gd name="connsiteX33" fmla="*/ 1495 w 10000"/>
                  <a:gd name="connsiteY33" fmla="*/ 9958 h 11102"/>
                  <a:gd name="connsiteX34" fmla="*/ 1651 w 10000"/>
                  <a:gd name="connsiteY34" fmla="*/ 9831 h 11102"/>
                  <a:gd name="connsiteX35" fmla="*/ 1806 w 10000"/>
                  <a:gd name="connsiteY35" fmla="*/ 9536 h 11102"/>
                  <a:gd name="connsiteX36" fmla="*/ 1962 w 10000"/>
                  <a:gd name="connsiteY36" fmla="*/ 9198 h 11102"/>
                  <a:gd name="connsiteX37" fmla="*/ 2213 w 10000"/>
                  <a:gd name="connsiteY37" fmla="*/ 11097 h 11102"/>
                  <a:gd name="connsiteX38" fmla="*/ 2596 w 10000"/>
                  <a:gd name="connsiteY38" fmla="*/ 10337 h 11102"/>
                  <a:gd name="connsiteX39" fmla="*/ 2812 w 10000"/>
                  <a:gd name="connsiteY39" fmla="*/ 10042 h 11102"/>
                  <a:gd name="connsiteX40" fmla="*/ 2895 w 10000"/>
                  <a:gd name="connsiteY40" fmla="*/ 7004 h 11102"/>
                  <a:gd name="connsiteX41" fmla="*/ 3313 w 10000"/>
                  <a:gd name="connsiteY41" fmla="*/ 6582 h 11102"/>
                  <a:gd name="connsiteX42" fmla="*/ 4187 w 10000"/>
                  <a:gd name="connsiteY42" fmla="*/ 6709 h 11102"/>
                  <a:gd name="connsiteX43" fmla="*/ 4414 w 10000"/>
                  <a:gd name="connsiteY43" fmla="*/ 6920 h 11102"/>
                  <a:gd name="connsiteX44" fmla="*/ 4617 w 10000"/>
                  <a:gd name="connsiteY44" fmla="*/ 7257 h 11102"/>
                  <a:gd name="connsiteX45" fmla="*/ 4821 w 10000"/>
                  <a:gd name="connsiteY45" fmla="*/ 7679 h 11102"/>
                  <a:gd name="connsiteX46" fmla="*/ 5036 w 10000"/>
                  <a:gd name="connsiteY46" fmla="*/ 8059 h 11102"/>
                  <a:gd name="connsiteX47" fmla="*/ 5227 w 10000"/>
                  <a:gd name="connsiteY47" fmla="*/ 8481 h 11102"/>
                  <a:gd name="connsiteX48" fmla="*/ 5419 w 10000"/>
                  <a:gd name="connsiteY48" fmla="*/ 8819 h 11102"/>
                  <a:gd name="connsiteX49" fmla="*/ 5622 w 10000"/>
                  <a:gd name="connsiteY49" fmla="*/ 9156 h 11102"/>
                  <a:gd name="connsiteX50" fmla="*/ 5837 w 10000"/>
                  <a:gd name="connsiteY50" fmla="*/ 9325 h 11102"/>
                  <a:gd name="connsiteX51" fmla="*/ 6065 w 10000"/>
                  <a:gd name="connsiteY51" fmla="*/ 9451 h 11102"/>
                  <a:gd name="connsiteX52" fmla="*/ 6268 w 10000"/>
                  <a:gd name="connsiteY52" fmla="*/ 9409 h 11102"/>
                  <a:gd name="connsiteX53" fmla="*/ 6447 w 10000"/>
                  <a:gd name="connsiteY53" fmla="*/ 9198 h 11102"/>
                  <a:gd name="connsiteX54" fmla="*/ 6627 w 10000"/>
                  <a:gd name="connsiteY54" fmla="*/ 8945 h 11102"/>
                  <a:gd name="connsiteX55" fmla="*/ 6782 w 10000"/>
                  <a:gd name="connsiteY55" fmla="*/ 8565 h 11102"/>
                  <a:gd name="connsiteX56" fmla="*/ 6938 w 10000"/>
                  <a:gd name="connsiteY56" fmla="*/ 8186 h 11102"/>
                  <a:gd name="connsiteX57" fmla="*/ 7105 w 10000"/>
                  <a:gd name="connsiteY57" fmla="*/ 7722 h 11102"/>
                  <a:gd name="connsiteX58" fmla="*/ 7285 w 10000"/>
                  <a:gd name="connsiteY58" fmla="*/ 7257 h 11102"/>
                  <a:gd name="connsiteX59" fmla="*/ 7392 w 10000"/>
                  <a:gd name="connsiteY59" fmla="*/ 7046 h 11102"/>
                  <a:gd name="connsiteX60" fmla="*/ 7512 w 10000"/>
                  <a:gd name="connsiteY60" fmla="*/ 6793 h 11102"/>
                  <a:gd name="connsiteX61" fmla="*/ 7620 w 10000"/>
                  <a:gd name="connsiteY61" fmla="*/ 6667 h 11102"/>
                  <a:gd name="connsiteX62" fmla="*/ 7763 w 10000"/>
                  <a:gd name="connsiteY62" fmla="*/ 6498 h 11102"/>
                  <a:gd name="connsiteX63" fmla="*/ 7883 w 10000"/>
                  <a:gd name="connsiteY63" fmla="*/ 6414 h 11102"/>
                  <a:gd name="connsiteX64" fmla="*/ 8002 w 10000"/>
                  <a:gd name="connsiteY64" fmla="*/ 6371 h 11102"/>
                  <a:gd name="connsiteX65" fmla="*/ 8146 w 10000"/>
                  <a:gd name="connsiteY65" fmla="*/ 6329 h 11102"/>
                  <a:gd name="connsiteX66" fmla="*/ 8266 w 10000"/>
                  <a:gd name="connsiteY66" fmla="*/ 6371 h 11102"/>
                  <a:gd name="connsiteX67" fmla="*/ 8409 w 10000"/>
                  <a:gd name="connsiteY67" fmla="*/ 6414 h 11102"/>
                  <a:gd name="connsiteX68" fmla="*/ 8565 w 10000"/>
                  <a:gd name="connsiteY68" fmla="*/ 6456 h 11102"/>
                  <a:gd name="connsiteX69" fmla="*/ 8744 w 10000"/>
                  <a:gd name="connsiteY69" fmla="*/ 6540 h 11102"/>
                  <a:gd name="connsiteX70" fmla="*/ 8923 w 10000"/>
                  <a:gd name="connsiteY70" fmla="*/ 6709 h 11102"/>
                  <a:gd name="connsiteX71" fmla="*/ 9079 w 10000"/>
                  <a:gd name="connsiteY71" fmla="*/ 6878 h 11102"/>
                  <a:gd name="connsiteX72" fmla="*/ 9246 w 10000"/>
                  <a:gd name="connsiteY72" fmla="*/ 7089 h 11102"/>
                  <a:gd name="connsiteX73" fmla="*/ 9366 w 10000"/>
                  <a:gd name="connsiteY73" fmla="*/ 7342 h 11102"/>
                  <a:gd name="connsiteX74" fmla="*/ 9474 w 10000"/>
                  <a:gd name="connsiteY74" fmla="*/ 7679 h 11102"/>
                  <a:gd name="connsiteX75" fmla="*/ 9533 w 10000"/>
                  <a:gd name="connsiteY75" fmla="*/ 6835 h 11102"/>
                  <a:gd name="connsiteX76" fmla="*/ 9629 w 10000"/>
                  <a:gd name="connsiteY76" fmla="*/ 5992 h 11102"/>
                  <a:gd name="connsiteX77" fmla="*/ 9749 w 10000"/>
                  <a:gd name="connsiteY77" fmla="*/ 5105 h 11102"/>
                  <a:gd name="connsiteX78" fmla="*/ 9856 w 10000"/>
                  <a:gd name="connsiteY78" fmla="*/ 4346 h 11102"/>
                  <a:gd name="connsiteX79" fmla="*/ 9940 w 10000"/>
                  <a:gd name="connsiteY79" fmla="*/ 3376 h 11102"/>
                  <a:gd name="connsiteX80" fmla="*/ 10000 w 10000"/>
                  <a:gd name="connsiteY80" fmla="*/ 2321 h 11102"/>
                  <a:gd name="connsiteX81" fmla="*/ 9964 w 10000"/>
                  <a:gd name="connsiteY81" fmla="*/ 1308 h 11102"/>
                  <a:gd name="connsiteX82" fmla="*/ 9809 w 10000"/>
                  <a:gd name="connsiteY82" fmla="*/ 549 h 11102"/>
                  <a:gd name="connsiteX83" fmla="*/ 9641 w 10000"/>
                  <a:gd name="connsiteY83" fmla="*/ 253 h 11102"/>
                  <a:gd name="connsiteX84" fmla="*/ 9450 w 10000"/>
                  <a:gd name="connsiteY84" fmla="*/ 127 h 11102"/>
                  <a:gd name="connsiteX85" fmla="*/ 9234 w 10000"/>
                  <a:gd name="connsiteY85" fmla="*/ 0 h 11102"/>
                  <a:gd name="connsiteX86" fmla="*/ 8995 w 10000"/>
                  <a:gd name="connsiteY86" fmla="*/ 0 h 11102"/>
                  <a:gd name="connsiteX87" fmla="*/ 8756 w 10000"/>
                  <a:gd name="connsiteY87" fmla="*/ 42 h 11102"/>
                  <a:gd name="connsiteX88" fmla="*/ 8541 w 10000"/>
                  <a:gd name="connsiteY88" fmla="*/ 127 h 11102"/>
                  <a:gd name="connsiteX89" fmla="*/ 8313 w 10000"/>
                  <a:gd name="connsiteY89" fmla="*/ 169 h 11102"/>
                  <a:gd name="connsiteX90" fmla="*/ 8146 w 10000"/>
                  <a:gd name="connsiteY90" fmla="*/ 169 h 11102"/>
                  <a:gd name="connsiteX91" fmla="*/ 7907 w 10000"/>
                  <a:gd name="connsiteY91" fmla="*/ 169 h 11102"/>
                  <a:gd name="connsiteX92" fmla="*/ 7667 w 10000"/>
                  <a:gd name="connsiteY92" fmla="*/ 211 h 11102"/>
                  <a:gd name="connsiteX93" fmla="*/ 7428 w 10000"/>
                  <a:gd name="connsiteY93" fmla="*/ 211 h 11102"/>
                  <a:gd name="connsiteX94" fmla="*/ 7189 w 10000"/>
                  <a:gd name="connsiteY94" fmla="*/ 211 h 11102"/>
                  <a:gd name="connsiteX95" fmla="*/ 6950 w 10000"/>
                  <a:gd name="connsiteY95" fmla="*/ 253 h 11102"/>
                  <a:gd name="connsiteX96" fmla="*/ 6722 w 10000"/>
                  <a:gd name="connsiteY96" fmla="*/ 295 h 11102"/>
                  <a:gd name="connsiteX97" fmla="*/ 6471 w 10000"/>
                  <a:gd name="connsiteY97" fmla="*/ 295 h 11102"/>
                  <a:gd name="connsiteX98" fmla="*/ 6244 w 10000"/>
                  <a:gd name="connsiteY98" fmla="*/ 338 h 11102"/>
                  <a:gd name="connsiteX99" fmla="*/ 6017 w 10000"/>
                  <a:gd name="connsiteY99" fmla="*/ 380 h 11102"/>
                  <a:gd name="connsiteX100" fmla="*/ 5778 w 10000"/>
                  <a:gd name="connsiteY100" fmla="*/ 380 h 11102"/>
                  <a:gd name="connsiteX101" fmla="*/ 5538 w 10000"/>
                  <a:gd name="connsiteY101" fmla="*/ 464 h 11102"/>
                  <a:gd name="connsiteX102" fmla="*/ 5299 w 10000"/>
                  <a:gd name="connsiteY102" fmla="*/ 506 h 11102"/>
                  <a:gd name="connsiteX103" fmla="*/ 5072 w 10000"/>
                  <a:gd name="connsiteY103" fmla="*/ 549 h 11102"/>
                  <a:gd name="connsiteX104" fmla="*/ 4844 w 10000"/>
                  <a:gd name="connsiteY104" fmla="*/ 549 h 11102"/>
                  <a:gd name="connsiteX105" fmla="*/ 4593 w 10000"/>
                  <a:gd name="connsiteY105" fmla="*/ 591 h 11102"/>
                  <a:gd name="connsiteX106" fmla="*/ 4366 w 10000"/>
                  <a:gd name="connsiteY106" fmla="*/ 633 h 11102"/>
                  <a:gd name="connsiteX0" fmla="*/ 4366 w 10000"/>
                  <a:gd name="connsiteY0" fmla="*/ 633 h 11102"/>
                  <a:gd name="connsiteX1" fmla="*/ 4163 w 10000"/>
                  <a:gd name="connsiteY1" fmla="*/ 633 h 11102"/>
                  <a:gd name="connsiteX2" fmla="*/ 3947 w 10000"/>
                  <a:gd name="connsiteY2" fmla="*/ 675 h 11102"/>
                  <a:gd name="connsiteX3" fmla="*/ 3768 w 10000"/>
                  <a:gd name="connsiteY3" fmla="*/ 675 h 11102"/>
                  <a:gd name="connsiteX4" fmla="*/ 3553 w 10000"/>
                  <a:gd name="connsiteY4" fmla="*/ 633 h 11102"/>
                  <a:gd name="connsiteX5" fmla="*/ 3349 w 10000"/>
                  <a:gd name="connsiteY5" fmla="*/ 633 h 11102"/>
                  <a:gd name="connsiteX6" fmla="*/ 3146 w 10000"/>
                  <a:gd name="connsiteY6" fmla="*/ 633 h 11102"/>
                  <a:gd name="connsiteX7" fmla="*/ 2955 w 10000"/>
                  <a:gd name="connsiteY7" fmla="*/ 591 h 11102"/>
                  <a:gd name="connsiteX8" fmla="*/ 2751 w 10000"/>
                  <a:gd name="connsiteY8" fmla="*/ 549 h 11102"/>
                  <a:gd name="connsiteX9" fmla="*/ 2548 w 10000"/>
                  <a:gd name="connsiteY9" fmla="*/ 549 h 11102"/>
                  <a:gd name="connsiteX10" fmla="*/ 2356 w 10000"/>
                  <a:gd name="connsiteY10" fmla="*/ 506 h 11102"/>
                  <a:gd name="connsiteX11" fmla="*/ 2153 w 10000"/>
                  <a:gd name="connsiteY11" fmla="*/ 506 h 11102"/>
                  <a:gd name="connsiteX12" fmla="*/ 1950 w 10000"/>
                  <a:gd name="connsiteY12" fmla="*/ 506 h 11102"/>
                  <a:gd name="connsiteX13" fmla="*/ 1746 w 10000"/>
                  <a:gd name="connsiteY13" fmla="*/ 464 h 11102"/>
                  <a:gd name="connsiteX14" fmla="*/ 1555 w 10000"/>
                  <a:gd name="connsiteY14" fmla="*/ 464 h 11102"/>
                  <a:gd name="connsiteX15" fmla="*/ 1352 w 10000"/>
                  <a:gd name="connsiteY15" fmla="*/ 506 h 11102"/>
                  <a:gd name="connsiteX16" fmla="*/ 1148 w 10000"/>
                  <a:gd name="connsiteY16" fmla="*/ 506 h 11102"/>
                  <a:gd name="connsiteX17" fmla="*/ 885 w 10000"/>
                  <a:gd name="connsiteY17" fmla="*/ 549 h 11102"/>
                  <a:gd name="connsiteX18" fmla="*/ 622 w 10000"/>
                  <a:gd name="connsiteY18" fmla="*/ 675 h 11102"/>
                  <a:gd name="connsiteX19" fmla="*/ 407 w 10000"/>
                  <a:gd name="connsiteY19" fmla="*/ 928 h 11102"/>
                  <a:gd name="connsiteX20" fmla="*/ 215 w 10000"/>
                  <a:gd name="connsiteY20" fmla="*/ 1266 h 11102"/>
                  <a:gd name="connsiteX21" fmla="*/ 84 w 10000"/>
                  <a:gd name="connsiteY21" fmla="*/ 1730 h 11102"/>
                  <a:gd name="connsiteX22" fmla="*/ 0 w 10000"/>
                  <a:gd name="connsiteY22" fmla="*/ 2405 h 11102"/>
                  <a:gd name="connsiteX23" fmla="*/ 0 w 10000"/>
                  <a:gd name="connsiteY23" fmla="*/ 3249 h 11102"/>
                  <a:gd name="connsiteX24" fmla="*/ 96 w 10000"/>
                  <a:gd name="connsiteY24" fmla="*/ 4262 h 11102"/>
                  <a:gd name="connsiteX25" fmla="*/ 203 w 10000"/>
                  <a:gd name="connsiteY25" fmla="*/ 5063 h 11102"/>
                  <a:gd name="connsiteX26" fmla="*/ 335 w 10000"/>
                  <a:gd name="connsiteY26" fmla="*/ 5823 h 11102"/>
                  <a:gd name="connsiteX27" fmla="*/ 490 w 10000"/>
                  <a:gd name="connsiteY27" fmla="*/ 6540 h 11102"/>
                  <a:gd name="connsiteX28" fmla="*/ 646 w 10000"/>
                  <a:gd name="connsiteY28" fmla="*/ 7257 h 11102"/>
                  <a:gd name="connsiteX29" fmla="*/ 825 w 10000"/>
                  <a:gd name="connsiteY29" fmla="*/ 7975 h 11102"/>
                  <a:gd name="connsiteX30" fmla="*/ 1005 w 10000"/>
                  <a:gd name="connsiteY30" fmla="*/ 8650 h 11102"/>
                  <a:gd name="connsiteX31" fmla="*/ 1172 w 10000"/>
                  <a:gd name="connsiteY31" fmla="*/ 9325 h 11102"/>
                  <a:gd name="connsiteX32" fmla="*/ 1352 w 10000"/>
                  <a:gd name="connsiteY32" fmla="*/ 10000 h 11102"/>
                  <a:gd name="connsiteX33" fmla="*/ 1495 w 10000"/>
                  <a:gd name="connsiteY33" fmla="*/ 9958 h 11102"/>
                  <a:gd name="connsiteX34" fmla="*/ 1651 w 10000"/>
                  <a:gd name="connsiteY34" fmla="*/ 9831 h 11102"/>
                  <a:gd name="connsiteX35" fmla="*/ 1806 w 10000"/>
                  <a:gd name="connsiteY35" fmla="*/ 9536 h 11102"/>
                  <a:gd name="connsiteX36" fmla="*/ 1962 w 10000"/>
                  <a:gd name="connsiteY36" fmla="*/ 9198 h 11102"/>
                  <a:gd name="connsiteX37" fmla="*/ 2213 w 10000"/>
                  <a:gd name="connsiteY37" fmla="*/ 11097 h 11102"/>
                  <a:gd name="connsiteX38" fmla="*/ 2596 w 10000"/>
                  <a:gd name="connsiteY38" fmla="*/ 10337 h 11102"/>
                  <a:gd name="connsiteX39" fmla="*/ 2812 w 10000"/>
                  <a:gd name="connsiteY39" fmla="*/ 10042 h 11102"/>
                  <a:gd name="connsiteX40" fmla="*/ 2895 w 10000"/>
                  <a:gd name="connsiteY40" fmla="*/ 7004 h 11102"/>
                  <a:gd name="connsiteX41" fmla="*/ 3313 w 10000"/>
                  <a:gd name="connsiteY41" fmla="*/ 6582 h 11102"/>
                  <a:gd name="connsiteX42" fmla="*/ 4187 w 10000"/>
                  <a:gd name="connsiteY42" fmla="*/ 6709 h 11102"/>
                  <a:gd name="connsiteX43" fmla="*/ 4414 w 10000"/>
                  <a:gd name="connsiteY43" fmla="*/ 6920 h 11102"/>
                  <a:gd name="connsiteX44" fmla="*/ 4821 w 10000"/>
                  <a:gd name="connsiteY44" fmla="*/ 7679 h 11102"/>
                  <a:gd name="connsiteX45" fmla="*/ 5036 w 10000"/>
                  <a:gd name="connsiteY45" fmla="*/ 8059 h 11102"/>
                  <a:gd name="connsiteX46" fmla="*/ 5227 w 10000"/>
                  <a:gd name="connsiteY46" fmla="*/ 8481 h 11102"/>
                  <a:gd name="connsiteX47" fmla="*/ 5419 w 10000"/>
                  <a:gd name="connsiteY47" fmla="*/ 8819 h 11102"/>
                  <a:gd name="connsiteX48" fmla="*/ 5622 w 10000"/>
                  <a:gd name="connsiteY48" fmla="*/ 9156 h 11102"/>
                  <a:gd name="connsiteX49" fmla="*/ 5837 w 10000"/>
                  <a:gd name="connsiteY49" fmla="*/ 9325 h 11102"/>
                  <a:gd name="connsiteX50" fmla="*/ 6065 w 10000"/>
                  <a:gd name="connsiteY50" fmla="*/ 9451 h 11102"/>
                  <a:gd name="connsiteX51" fmla="*/ 6268 w 10000"/>
                  <a:gd name="connsiteY51" fmla="*/ 9409 h 11102"/>
                  <a:gd name="connsiteX52" fmla="*/ 6447 w 10000"/>
                  <a:gd name="connsiteY52" fmla="*/ 9198 h 11102"/>
                  <a:gd name="connsiteX53" fmla="*/ 6627 w 10000"/>
                  <a:gd name="connsiteY53" fmla="*/ 8945 h 11102"/>
                  <a:gd name="connsiteX54" fmla="*/ 6782 w 10000"/>
                  <a:gd name="connsiteY54" fmla="*/ 8565 h 11102"/>
                  <a:gd name="connsiteX55" fmla="*/ 6938 w 10000"/>
                  <a:gd name="connsiteY55" fmla="*/ 8186 h 11102"/>
                  <a:gd name="connsiteX56" fmla="*/ 7105 w 10000"/>
                  <a:gd name="connsiteY56" fmla="*/ 7722 h 11102"/>
                  <a:gd name="connsiteX57" fmla="*/ 7285 w 10000"/>
                  <a:gd name="connsiteY57" fmla="*/ 7257 h 11102"/>
                  <a:gd name="connsiteX58" fmla="*/ 7392 w 10000"/>
                  <a:gd name="connsiteY58" fmla="*/ 7046 h 11102"/>
                  <a:gd name="connsiteX59" fmla="*/ 7512 w 10000"/>
                  <a:gd name="connsiteY59" fmla="*/ 6793 h 11102"/>
                  <a:gd name="connsiteX60" fmla="*/ 7620 w 10000"/>
                  <a:gd name="connsiteY60" fmla="*/ 6667 h 11102"/>
                  <a:gd name="connsiteX61" fmla="*/ 7763 w 10000"/>
                  <a:gd name="connsiteY61" fmla="*/ 6498 h 11102"/>
                  <a:gd name="connsiteX62" fmla="*/ 7883 w 10000"/>
                  <a:gd name="connsiteY62" fmla="*/ 6414 h 11102"/>
                  <a:gd name="connsiteX63" fmla="*/ 8002 w 10000"/>
                  <a:gd name="connsiteY63" fmla="*/ 6371 h 11102"/>
                  <a:gd name="connsiteX64" fmla="*/ 8146 w 10000"/>
                  <a:gd name="connsiteY64" fmla="*/ 6329 h 11102"/>
                  <a:gd name="connsiteX65" fmla="*/ 8266 w 10000"/>
                  <a:gd name="connsiteY65" fmla="*/ 6371 h 11102"/>
                  <a:gd name="connsiteX66" fmla="*/ 8409 w 10000"/>
                  <a:gd name="connsiteY66" fmla="*/ 6414 h 11102"/>
                  <a:gd name="connsiteX67" fmla="*/ 8565 w 10000"/>
                  <a:gd name="connsiteY67" fmla="*/ 6456 h 11102"/>
                  <a:gd name="connsiteX68" fmla="*/ 8744 w 10000"/>
                  <a:gd name="connsiteY68" fmla="*/ 6540 h 11102"/>
                  <a:gd name="connsiteX69" fmla="*/ 8923 w 10000"/>
                  <a:gd name="connsiteY69" fmla="*/ 6709 h 11102"/>
                  <a:gd name="connsiteX70" fmla="*/ 9079 w 10000"/>
                  <a:gd name="connsiteY70" fmla="*/ 6878 h 11102"/>
                  <a:gd name="connsiteX71" fmla="*/ 9246 w 10000"/>
                  <a:gd name="connsiteY71" fmla="*/ 7089 h 11102"/>
                  <a:gd name="connsiteX72" fmla="*/ 9366 w 10000"/>
                  <a:gd name="connsiteY72" fmla="*/ 7342 h 11102"/>
                  <a:gd name="connsiteX73" fmla="*/ 9474 w 10000"/>
                  <a:gd name="connsiteY73" fmla="*/ 7679 h 11102"/>
                  <a:gd name="connsiteX74" fmla="*/ 9533 w 10000"/>
                  <a:gd name="connsiteY74" fmla="*/ 6835 h 11102"/>
                  <a:gd name="connsiteX75" fmla="*/ 9629 w 10000"/>
                  <a:gd name="connsiteY75" fmla="*/ 5992 h 11102"/>
                  <a:gd name="connsiteX76" fmla="*/ 9749 w 10000"/>
                  <a:gd name="connsiteY76" fmla="*/ 5105 h 11102"/>
                  <a:gd name="connsiteX77" fmla="*/ 9856 w 10000"/>
                  <a:gd name="connsiteY77" fmla="*/ 4346 h 11102"/>
                  <a:gd name="connsiteX78" fmla="*/ 9940 w 10000"/>
                  <a:gd name="connsiteY78" fmla="*/ 3376 h 11102"/>
                  <a:gd name="connsiteX79" fmla="*/ 10000 w 10000"/>
                  <a:gd name="connsiteY79" fmla="*/ 2321 h 11102"/>
                  <a:gd name="connsiteX80" fmla="*/ 9964 w 10000"/>
                  <a:gd name="connsiteY80" fmla="*/ 1308 h 11102"/>
                  <a:gd name="connsiteX81" fmla="*/ 9809 w 10000"/>
                  <a:gd name="connsiteY81" fmla="*/ 549 h 11102"/>
                  <a:gd name="connsiteX82" fmla="*/ 9641 w 10000"/>
                  <a:gd name="connsiteY82" fmla="*/ 253 h 11102"/>
                  <a:gd name="connsiteX83" fmla="*/ 9450 w 10000"/>
                  <a:gd name="connsiteY83" fmla="*/ 127 h 11102"/>
                  <a:gd name="connsiteX84" fmla="*/ 9234 w 10000"/>
                  <a:gd name="connsiteY84" fmla="*/ 0 h 11102"/>
                  <a:gd name="connsiteX85" fmla="*/ 8995 w 10000"/>
                  <a:gd name="connsiteY85" fmla="*/ 0 h 11102"/>
                  <a:gd name="connsiteX86" fmla="*/ 8756 w 10000"/>
                  <a:gd name="connsiteY86" fmla="*/ 42 h 11102"/>
                  <a:gd name="connsiteX87" fmla="*/ 8541 w 10000"/>
                  <a:gd name="connsiteY87" fmla="*/ 127 h 11102"/>
                  <a:gd name="connsiteX88" fmla="*/ 8313 w 10000"/>
                  <a:gd name="connsiteY88" fmla="*/ 169 h 11102"/>
                  <a:gd name="connsiteX89" fmla="*/ 8146 w 10000"/>
                  <a:gd name="connsiteY89" fmla="*/ 169 h 11102"/>
                  <a:gd name="connsiteX90" fmla="*/ 7907 w 10000"/>
                  <a:gd name="connsiteY90" fmla="*/ 169 h 11102"/>
                  <a:gd name="connsiteX91" fmla="*/ 7667 w 10000"/>
                  <a:gd name="connsiteY91" fmla="*/ 211 h 11102"/>
                  <a:gd name="connsiteX92" fmla="*/ 7428 w 10000"/>
                  <a:gd name="connsiteY92" fmla="*/ 211 h 11102"/>
                  <a:gd name="connsiteX93" fmla="*/ 7189 w 10000"/>
                  <a:gd name="connsiteY93" fmla="*/ 211 h 11102"/>
                  <a:gd name="connsiteX94" fmla="*/ 6950 w 10000"/>
                  <a:gd name="connsiteY94" fmla="*/ 253 h 11102"/>
                  <a:gd name="connsiteX95" fmla="*/ 6722 w 10000"/>
                  <a:gd name="connsiteY95" fmla="*/ 295 h 11102"/>
                  <a:gd name="connsiteX96" fmla="*/ 6471 w 10000"/>
                  <a:gd name="connsiteY96" fmla="*/ 295 h 11102"/>
                  <a:gd name="connsiteX97" fmla="*/ 6244 w 10000"/>
                  <a:gd name="connsiteY97" fmla="*/ 338 h 11102"/>
                  <a:gd name="connsiteX98" fmla="*/ 6017 w 10000"/>
                  <a:gd name="connsiteY98" fmla="*/ 380 h 11102"/>
                  <a:gd name="connsiteX99" fmla="*/ 5778 w 10000"/>
                  <a:gd name="connsiteY99" fmla="*/ 380 h 11102"/>
                  <a:gd name="connsiteX100" fmla="*/ 5538 w 10000"/>
                  <a:gd name="connsiteY100" fmla="*/ 464 h 11102"/>
                  <a:gd name="connsiteX101" fmla="*/ 5299 w 10000"/>
                  <a:gd name="connsiteY101" fmla="*/ 506 h 11102"/>
                  <a:gd name="connsiteX102" fmla="*/ 5072 w 10000"/>
                  <a:gd name="connsiteY102" fmla="*/ 549 h 11102"/>
                  <a:gd name="connsiteX103" fmla="*/ 4844 w 10000"/>
                  <a:gd name="connsiteY103" fmla="*/ 549 h 11102"/>
                  <a:gd name="connsiteX104" fmla="*/ 4593 w 10000"/>
                  <a:gd name="connsiteY104" fmla="*/ 591 h 11102"/>
                  <a:gd name="connsiteX105" fmla="*/ 4366 w 10000"/>
                  <a:gd name="connsiteY105" fmla="*/ 633 h 11102"/>
                  <a:gd name="connsiteX0" fmla="*/ 4366 w 10000"/>
                  <a:gd name="connsiteY0" fmla="*/ 633 h 11102"/>
                  <a:gd name="connsiteX1" fmla="*/ 4163 w 10000"/>
                  <a:gd name="connsiteY1" fmla="*/ 633 h 11102"/>
                  <a:gd name="connsiteX2" fmla="*/ 3947 w 10000"/>
                  <a:gd name="connsiteY2" fmla="*/ 675 h 11102"/>
                  <a:gd name="connsiteX3" fmla="*/ 3768 w 10000"/>
                  <a:gd name="connsiteY3" fmla="*/ 675 h 11102"/>
                  <a:gd name="connsiteX4" fmla="*/ 3553 w 10000"/>
                  <a:gd name="connsiteY4" fmla="*/ 633 h 11102"/>
                  <a:gd name="connsiteX5" fmla="*/ 3349 w 10000"/>
                  <a:gd name="connsiteY5" fmla="*/ 633 h 11102"/>
                  <a:gd name="connsiteX6" fmla="*/ 3146 w 10000"/>
                  <a:gd name="connsiteY6" fmla="*/ 633 h 11102"/>
                  <a:gd name="connsiteX7" fmla="*/ 2955 w 10000"/>
                  <a:gd name="connsiteY7" fmla="*/ 591 h 11102"/>
                  <a:gd name="connsiteX8" fmla="*/ 2751 w 10000"/>
                  <a:gd name="connsiteY8" fmla="*/ 549 h 11102"/>
                  <a:gd name="connsiteX9" fmla="*/ 2548 w 10000"/>
                  <a:gd name="connsiteY9" fmla="*/ 549 h 11102"/>
                  <a:gd name="connsiteX10" fmla="*/ 2356 w 10000"/>
                  <a:gd name="connsiteY10" fmla="*/ 506 h 11102"/>
                  <a:gd name="connsiteX11" fmla="*/ 2153 w 10000"/>
                  <a:gd name="connsiteY11" fmla="*/ 506 h 11102"/>
                  <a:gd name="connsiteX12" fmla="*/ 1950 w 10000"/>
                  <a:gd name="connsiteY12" fmla="*/ 506 h 11102"/>
                  <a:gd name="connsiteX13" fmla="*/ 1746 w 10000"/>
                  <a:gd name="connsiteY13" fmla="*/ 464 h 11102"/>
                  <a:gd name="connsiteX14" fmla="*/ 1555 w 10000"/>
                  <a:gd name="connsiteY14" fmla="*/ 464 h 11102"/>
                  <a:gd name="connsiteX15" fmla="*/ 1352 w 10000"/>
                  <a:gd name="connsiteY15" fmla="*/ 506 h 11102"/>
                  <a:gd name="connsiteX16" fmla="*/ 1148 w 10000"/>
                  <a:gd name="connsiteY16" fmla="*/ 506 h 11102"/>
                  <a:gd name="connsiteX17" fmla="*/ 885 w 10000"/>
                  <a:gd name="connsiteY17" fmla="*/ 549 h 11102"/>
                  <a:gd name="connsiteX18" fmla="*/ 622 w 10000"/>
                  <a:gd name="connsiteY18" fmla="*/ 675 h 11102"/>
                  <a:gd name="connsiteX19" fmla="*/ 407 w 10000"/>
                  <a:gd name="connsiteY19" fmla="*/ 928 h 11102"/>
                  <a:gd name="connsiteX20" fmla="*/ 215 w 10000"/>
                  <a:gd name="connsiteY20" fmla="*/ 1266 h 11102"/>
                  <a:gd name="connsiteX21" fmla="*/ 84 w 10000"/>
                  <a:gd name="connsiteY21" fmla="*/ 1730 h 11102"/>
                  <a:gd name="connsiteX22" fmla="*/ 0 w 10000"/>
                  <a:gd name="connsiteY22" fmla="*/ 2405 h 11102"/>
                  <a:gd name="connsiteX23" fmla="*/ 0 w 10000"/>
                  <a:gd name="connsiteY23" fmla="*/ 3249 h 11102"/>
                  <a:gd name="connsiteX24" fmla="*/ 96 w 10000"/>
                  <a:gd name="connsiteY24" fmla="*/ 4262 h 11102"/>
                  <a:gd name="connsiteX25" fmla="*/ 203 w 10000"/>
                  <a:gd name="connsiteY25" fmla="*/ 5063 h 11102"/>
                  <a:gd name="connsiteX26" fmla="*/ 335 w 10000"/>
                  <a:gd name="connsiteY26" fmla="*/ 5823 h 11102"/>
                  <a:gd name="connsiteX27" fmla="*/ 490 w 10000"/>
                  <a:gd name="connsiteY27" fmla="*/ 6540 h 11102"/>
                  <a:gd name="connsiteX28" fmla="*/ 646 w 10000"/>
                  <a:gd name="connsiteY28" fmla="*/ 7257 h 11102"/>
                  <a:gd name="connsiteX29" fmla="*/ 825 w 10000"/>
                  <a:gd name="connsiteY29" fmla="*/ 7975 h 11102"/>
                  <a:gd name="connsiteX30" fmla="*/ 1005 w 10000"/>
                  <a:gd name="connsiteY30" fmla="*/ 8650 h 11102"/>
                  <a:gd name="connsiteX31" fmla="*/ 1172 w 10000"/>
                  <a:gd name="connsiteY31" fmla="*/ 9325 h 11102"/>
                  <a:gd name="connsiteX32" fmla="*/ 1352 w 10000"/>
                  <a:gd name="connsiteY32" fmla="*/ 10000 h 11102"/>
                  <a:gd name="connsiteX33" fmla="*/ 1495 w 10000"/>
                  <a:gd name="connsiteY33" fmla="*/ 9958 h 11102"/>
                  <a:gd name="connsiteX34" fmla="*/ 1651 w 10000"/>
                  <a:gd name="connsiteY34" fmla="*/ 9831 h 11102"/>
                  <a:gd name="connsiteX35" fmla="*/ 1806 w 10000"/>
                  <a:gd name="connsiteY35" fmla="*/ 9536 h 11102"/>
                  <a:gd name="connsiteX36" fmla="*/ 1962 w 10000"/>
                  <a:gd name="connsiteY36" fmla="*/ 9198 h 11102"/>
                  <a:gd name="connsiteX37" fmla="*/ 2213 w 10000"/>
                  <a:gd name="connsiteY37" fmla="*/ 11097 h 11102"/>
                  <a:gd name="connsiteX38" fmla="*/ 2596 w 10000"/>
                  <a:gd name="connsiteY38" fmla="*/ 10337 h 11102"/>
                  <a:gd name="connsiteX39" fmla="*/ 2812 w 10000"/>
                  <a:gd name="connsiteY39" fmla="*/ 10042 h 11102"/>
                  <a:gd name="connsiteX40" fmla="*/ 2895 w 10000"/>
                  <a:gd name="connsiteY40" fmla="*/ 7004 h 11102"/>
                  <a:gd name="connsiteX41" fmla="*/ 3313 w 10000"/>
                  <a:gd name="connsiteY41" fmla="*/ 6582 h 11102"/>
                  <a:gd name="connsiteX42" fmla="*/ 4187 w 10000"/>
                  <a:gd name="connsiteY42" fmla="*/ 6709 h 11102"/>
                  <a:gd name="connsiteX43" fmla="*/ 4821 w 10000"/>
                  <a:gd name="connsiteY43" fmla="*/ 7679 h 11102"/>
                  <a:gd name="connsiteX44" fmla="*/ 5036 w 10000"/>
                  <a:gd name="connsiteY44" fmla="*/ 8059 h 11102"/>
                  <a:gd name="connsiteX45" fmla="*/ 5227 w 10000"/>
                  <a:gd name="connsiteY45" fmla="*/ 8481 h 11102"/>
                  <a:gd name="connsiteX46" fmla="*/ 5419 w 10000"/>
                  <a:gd name="connsiteY46" fmla="*/ 8819 h 11102"/>
                  <a:gd name="connsiteX47" fmla="*/ 5622 w 10000"/>
                  <a:gd name="connsiteY47" fmla="*/ 9156 h 11102"/>
                  <a:gd name="connsiteX48" fmla="*/ 5837 w 10000"/>
                  <a:gd name="connsiteY48" fmla="*/ 9325 h 11102"/>
                  <a:gd name="connsiteX49" fmla="*/ 6065 w 10000"/>
                  <a:gd name="connsiteY49" fmla="*/ 9451 h 11102"/>
                  <a:gd name="connsiteX50" fmla="*/ 6268 w 10000"/>
                  <a:gd name="connsiteY50" fmla="*/ 9409 h 11102"/>
                  <a:gd name="connsiteX51" fmla="*/ 6447 w 10000"/>
                  <a:gd name="connsiteY51" fmla="*/ 9198 h 11102"/>
                  <a:gd name="connsiteX52" fmla="*/ 6627 w 10000"/>
                  <a:gd name="connsiteY52" fmla="*/ 8945 h 11102"/>
                  <a:gd name="connsiteX53" fmla="*/ 6782 w 10000"/>
                  <a:gd name="connsiteY53" fmla="*/ 8565 h 11102"/>
                  <a:gd name="connsiteX54" fmla="*/ 6938 w 10000"/>
                  <a:gd name="connsiteY54" fmla="*/ 8186 h 11102"/>
                  <a:gd name="connsiteX55" fmla="*/ 7105 w 10000"/>
                  <a:gd name="connsiteY55" fmla="*/ 7722 h 11102"/>
                  <a:gd name="connsiteX56" fmla="*/ 7285 w 10000"/>
                  <a:gd name="connsiteY56" fmla="*/ 7257 h 11102"/>
                  <a:gd name="connsiteX57" fmla="*/ 7392 w 10000"/>
                  <a:gd name="connsiteY57" fmla="*/ 7046 h 11102"/>
                  <a:gd name="connsiteX58" fmla="*/ 7512 w 10000"/>
                  <a:gd name="connsiteY58" fmla="*/ 6793 h 11102"/>
                  <a:gd name="connsiteX59" fmla="*/ 7620 w 10000"/>
                  <a:gd name="connsiteY59" fmla="*/ 6667 h 11102"/>
                  <a:gd name="connsiteX60" fmla="*/ 7763 w 10000"/>
                  <a:gd name="connsiteY60" fmla="*/ 6498 h 11102"/>
                  <a:gd name="connsiteX61" fmla="*/ 7883 w 10000"/>
                  <a:gd name="connsiteY61" fmla="*/ 6414 h 11102"/>
                  <a:gd name="connsiteX62" fmla="*/ 8002 w 10000"/>
                  <a:gd name="connsiteY62" fmla="*/ 6371 h 11102"/>
                  <a:gd name="connsiteX63" fmla="*/ 8146 w 10000"/>
                  <a:gd name="connsiteY63" fmla="*/ 6329 h 11102"/>
                  <a:gd name="connsiteX64" fmla="*/ 8266 w 10000"/>
                  <a:gd name="connsiteY64" fmla="*/ 6371 h 11102"/>
                  <a:gd name="connsiteX65" fmla="*/ 8409 w 10000"/>
                  <a:gd name="connsiteY65" fmla="*/ 6414 h 11102"/>
                  <a:gd name="connsiteX66" fmla="*/ 8565 w 10000"/>
                  <a:gd name="connsiteY66" fmla="*/ 6456 h 11102"/>
                  <a:gd name="connsiteX67" fmla="*/ 8744 w 10000"/>
                  <a:gd name="connsiteY67" fmla="*/ 6540 h 11102"/>
                  <a:gd name="connsiteX68" fmla="*/ 8923 w 10000"/>
                  <a:gd name="connsiteY68" fmla="*/ 6709 h 11102"/>
                  <a:gd name="connsiteX69" fmla="*/ 9079 w 10000"/>
                  <a:gd name="connsiteY69" fmla="*/ 6878 h 11102"/>
                  <a:gd name="connsiteX70" fmla="*/ 9246 w 10000"/>
                  <a:gd name="connsiteY70" fmla="*/ 7089 h 11102"/>
                  <a:gd name="connsiteX71" fmla="*/ 9366 w 10000"/>
                  <a:gd name="connsiteY71" fmla="*/ 7342 h 11102"/>
                  <a:gd name="connsiteX72" fmla="*/ 9474 w 10000"/>
                  <a:gd name="connsiteY72" fmla="*/ 7679 h 11102"/>
                  <a:gd name="connsiteX73" fmla="*/ 9533 w 10000"/>
                  <a:gd name="connsiteY73" fmla="*/ 6835 h 11102"/>
                  <a:gd name="connsiteX74" fmla="*/ 9629 w 10000"/>
                  <a:gd name="connsiteY74" fmla="*/ 5992 h 11102"/>
                  <a:gd name="connsiteX75" fmla="*/ 9749 w 10000"/>
                  <a:gd name="connsiteY75" fmla="*/ 5105 h 11102"/>
                  <a:gd name="connsiteX76" fmla="*/ 9856 w 10000"/>
                  <a:gd name="connsiteY76" fmla="*/ 4346 h 11102"/>
                  <a:gd name="connsiteX77" fmla="*/ 9940 w 10000"/>
                  <a:gd name="connsiteY77" fmla="*/ 3376 h 11102"/>
                  <a:gd name="connsiteX78" fmla="*/ 10000 w 10000"/>
                  <a:gd name="connsiteY78" fmla="*/ 2321 h 11102"/>
                  <a:gd name="connsiteX79" fmla="*/ 9964 w 10000"/>
                  <a:gd name="connsiteY79" fmla="*/ 1308 h 11102"/>
                  <a:gd name="connsiteX80" fmla="*/ 9809 w 10000"/>
                  <a:gd name="connsiteY80" fmla="*/ 549 h 11102"/>
                  <a:gd name="connsiteX81" fmla="*/ 9641 w 10000"/>
                  <a:gd name="connsiteY81" fmla="*/ 253 h 11102"/>
                  <a:gd name="connsiteX82" fmla="*/ 9450 w 10000"/>
                  <a:gd name="connsiteY82" fmla="*/ 127 h 11102"/>
                  <a:gd name="connsiteX83" fmla="*/ 9234 w 10000"/>
                  <a:gd name="connsiteY83" fmla="*/ 0 h 11102"/>
                  <a:gd name="connsiteX84" fmla="*/ 8995 w 10000"/>
                  <a:gd name="connsiteY84" fmla="*/ 0 h 11102"/>
                  <a:gd name="connsiteX85" fmla="*/ 8756 w 10000"/>
                  <a:gd name="connsiteY85" fmla="*/ 42 h 11102"/>
                  <a:gd name="connsiteX86" fmla="*/ 8541 w 10000"/>
                  <a:gd name="connsiteY86" fmla="*/ 127 h 11102"/>
                  <a:gd name="connsiteX87" fmla="*/ 8313 w 10000"/>
                  <a:gd name="connsiteY87" fmla="*/ 169 h 11102"/>
                  <a:gd name="connsiteX88" fmla="*/ 8146 w 10000"/>
                  <a:gd name="connsiteY88" fmla="*/ 169 h 11102"/>
                  <a:gd name="connsiteX89" fmla="*/ 7907 w 10000"/>
                  <a:gd name="connsiteY89" fmla="*/ 169 h 11102"/>
                  <a:gd name="connsiteX90" fmla="*/ 7667 w 10000"/>
                  <a:gd name="connsiteY90" fmla="*/ 211 h 11102"/>
                  <a:gd name="connsiteX91" fmla="*/ 7428 w 10000"/>
                  <a:gd name="connsiteY91" fmla="*/ 211 h 11102"/>
                  <a:gd name="connsiteX92" fmla="*/ 7189 w 10000"/>
                  <a:gd name="connsiteY92" fmla="*/ 211 h 11102"/>
                  <a:gd name="connsiteX93" fmla="*/ 6950 w 10000"/>
                  <a:gd name="connsiteY93" fmla="*/ 253 h 11102"/>
                  <a:gd name="connsiteX94" fmla="*/ 6722 w 10000"/>
                  <a:gd name="connsiteY94" fmla="*/ 295 h 11102"/>
                  <a:gd name="connsiteX95" fmla="*/ 6471 w 10000"/>
                  <a:gd name="connsiteY95" fmla="*/ 295 h 11102"/>
                  <a:gd name="connsiteX96" fmla="*/ 6244 w 10000"/>
                  <a:gd name="connsiteY96" fmla="*/ 338 h 11102"/>
                  <a:gd name="connsiteX97" fmla="*/ 6017 w 10000"/>
                  <a:gd name="connsiteY97" fmla="*/ 380 h 11102"/>
                  <a:gd name="connsiteX98" fmla="*/ 5778 w 10000"/>
                  <a:gd name="connsiteY98" fmla="*/ 380 h 11102"/>
                  <a:gd name="connsiteX99" fmla="*/ 5538 w 10000"/>
                  <a:gd name="connsiteY99" fmla="*/ 464 h 11102"/>
                  <a:gd name="connsiteX100" fmla="*/ 5299 w 10000"/>
                  <a:gd name="connsiteY100" fmla="*/ 506 h 11102"/>
                  <a:gd name="connsiteX101" fmla="*/ 5072 w 10000"/>
                  <a:gd name="connsiteY101" fmla="*/ 549 h 11102"/>
                  <a:gd name="connsiteX102" fmla="*/ 4844 w 10000"/>
                  <a:gd name="connsiteY102" fmla="*/ 549 h 11102"/>
                  <a:gd name="connsiteX103" fmla="*/ 4593 w 10000"/>
                  <a:gd name="connsiteY103" fmla="*/ 591 h 11102"/>
                  <a:gd name="connsiteX104" fmla="*/ 4366 w 10000"/>
                  <a:gd name="connsiteY104" fmla="*/ 633 h 11102"/>
                  <a:gd name="connsiteX0" fmla="*/ 4366 w 10000"/>
                  <a:gd name="connsiteY0" fmla="*/ 633 h 11102"/>
                  <a:gd name="connsiteX1" fmla="*/ 4163 w 10000"/>
                  <a:gd name="connsiteY1" fmla="*/ 633 h 11102"/>
                  <a:gd name="connsiteX2" fmla="*/ 3947 w 10000"/>
                  <a:gd name="connsiteY2" fmla="*/ 675 h 11102"/>
                  <a:gd name="connsiteX3" fmla="*/ 3768 w 10000"/>
                  <a:gd name="connsiteY3" fmla="*/ 675 h 11102"/>
                  <a:gd name="connsiteX4" fmla="*/ 3553 w 10000"/>
                  <a:gd name="connsiteY4" fmla="*/ 633 h 11102"/>
                  <a:gd name="connsiteX5" fmla="*/ 3349 w 10000"/>
                  <a:gd name="connsiteY5" fmla="*/ 633 h 11102"/>
                  <a:gd name="connsiteX6" fmla="*/ 3146 w 10000"/>
                  <a:gd name="connsiteY6" fmla="*/ 633 h 11102"/>
                  <a:gd name="connsiteX7" fmla="*/ 2955 w 10000"/>
                  <a:gd name="connsiteY7" fmla="*/ 591 h 11102"/>
                  <a:gd name="connsiteX8" fmla="*/ 2751 w 10000"/>
                  <a:gd name="connsiteY8" fmla="*/ 549 h 11102"/>
                  <a:gd name="connsiteX9" fmla="*/ 2548 w 10000"/>
                  <a:gd name="connsiteY9" fmla="*/ 549 h 11102"/>
                  <a:gd name="connsiteX10" fmla="*/ 2356 w 10000"/>
                  <a:gd name="connsiteY10" fmla="*/ 506 h 11102"/>
                  <a:gd name="connsiteX11" fmla="*/ 2153 w 10000"/>
                  <a:gd name="connsiteY11" fmla="*/ 506 h 11102"/>
                  <a:gd name="connsiteX12" fmla="*/ 1950 w 10000"/>
                  <a:gd name="connsiteY12" fmla="*/ 506 h 11102"/>
                  <a:gd name="connsiteX13" fmla="*/ 1746 w 10000"/>
                  <a:gd name="connsiteY13" fmla="*/ 464 h 11102"/>
                  <a:gd name="connsiteX14" fmla="*/ 1555 w 10000"/>
                  <a:gd name="connsiteY14" fmla="*/ 464 h 11102"/>
                  <a:gd name="connsiteX15" fmla="*/ 1352 w 10000"/>
                  <a:gd name="connsiteY15" fmla="*/ 506 h 11102"/>
                  <a:gd name="connsiteX16" fmla="*/ 1148 w 10000"/>
                  <a:gd name="connsiteY16" fmla="*/ 506 h 11102"/>
                  <a:gd name="connsiteX17" fmla="*/ 885 w 10000"/>
                  <a:gd name="connsiteY17" fmla="*/ 549 h 11102"/>
                  <a:gd name="connsiteX18" fmla="*/ 622 w 10000"/>
                  <a:gd name="connsiteY18" fmla="*/ 675 h 11102"/>
                  <a:gd name="connsiteX19" fmla="*/ 407 w 10000"/>
                  <a:gd name="connsiteY19" fmla="*/ 928 h 11102"/>
                  <a:gd name="connsiteX20" fmla="*/ 215 w 10000"/>
                  <a:gd name="connsiteY20" fmla="*/ 1266 h 11102"/>
                  <a:gd name="connsiteX21" fmla="*/ 84 w 10000"/>
                  <a:gd name="connsiteY21" fmla="*/ 1730 h 11102"/>
                  <a:gd name="connsiteX22" fmla="*/ 0 w 10000"/>
                  <a:gd name="connsiteY22" fmla="*/ 2405 h 11102"/>
                  <a:gd name="connsiteX23" fmla="*/ 0 w 10000"/>
                  <a:gd name="connsiteY23" fmla="*/ 3249 h 11102"/>
                  <a:gd name="connsiteX24" fmla="*/ 96 w 10000"/>
                  <a:gd name="connsiteY24" fmla="*/ 4262 h 11102"/>
                  <a:gd name="connsiteX25" fmla="*/ 203 w 10000"/>
                  <a:gd name="connsiteY25" fmla="*/ 5063 h 11102"/>
                  <a:gd name="connsiteX26" fmla="*/ 335 w 10000"/>
                  <a:gd name="connsiteY26" fmla="*/ 5823 h 11102"/>
                  <a:gd name="connsiteX27" fmla="*/ 490 w 10000"/>
                  <a:gd name="connsiteY27" fmla="*/ 6540 h 11102"/>
                  <a:gd name="connsiteX28" fmla="*/ 646 w 10000"/>
                  <a:gd name="connsiteY28" fmla="*/ 7257 h 11102"/>
                  <a:gd name="connsiteX29" fmla="*/ 825 w 10000"/>
                  <a:gd name="connsiteY29" fmla="*/ 7975 h 11102"/>
                  <a:gd name="connsiteX30" fmla="*/ 1005 w 10000"/>
                  <a:gd name="connsiteY30" fmla="*/ 8650 h 11102"/>
                  <a:gd name="connsiteX31" fmla="*/ 1172 w 10000"/>
                  <a:gd name="connsiteY31" fmla="*/ 9325 h 11102"/>
                  <a:gd name="connsiteX32" fmla="*/ 1352 w 10000"/>
                  <a:gd name="connsiteY32" fmla="*/ 10000 h 11102"/>
                  <a:gd name="connsiteX33" fmla="*/ 1495 w 10000"/>
                  <a:gd name="connsiteY33" fmla="*/ 9958 h 11102"/>
                  <a:gd name="connsiteX34" fmla="*/ 1651 w 10000"/>
                  <a:gd name="connsiteY34" fmla="*/ 9831 h 11102"/>
                  <a:gd name="connsiteX35" fmla="*/ 1806 w 10000"/>
                  <a:gd name="connsiteY35" fmla="*/ 9536 h 11102"/>
                  <a:gd name="connsiteX36" fmla="*/ 1962 w 10000"/>
                  <a:gd name="connsiteY36" fmla="*/ 9198 h 11102"/>
                  <a:gd name="connsiteX37" fmla="*/ 2213 w 10000"/>
                  <a:gd name="connsiteY37" fmla="*/ 11097 h 11102"/>
                  <a:gd name="connsiteX38" fmla="*/ 2596 w 10000"/>
                  <a:gd name="connsiteY38" fmla="*/ 10337 h 11102"/>
                  <a:gd name="connsiteX39" fmla="*/ 2812 w 10000"/>
                  <a:gd name="connsiteY39" fmla="*/ 10042 h 11102"/>
                  <a:gd name="connsiteX40" fmla="*/ 2895 w 10000"/>
                  <a:gd name="connsiteY40" fmla="*/ 7004 h 11102"/>
                  <a:gd name="connsiteX41" fmla="*/ 3313 w 10000"/>
                  <a:gd name="connsiteY41" fmla="*/ 6582 h 11102"/>
                  <a:gd name="connsiteX42" fmla="*/ 4187 w 10000"/>
                  <a:gd name="connsiteY42" fmla="*/ 6709 h 11102"/>
                  <a:gd name="connsiteX43" fmla="*/ 4821 w 10000"/>
                  <a:gd name="connsiteY43" fmla="*/ 7679 h 11102"/>
                  <a:gd name="connsiteX44" fmla="*/ 5036 w 10000"/>
                  <a:gd name="connsiteY44" fmla="*/ 8059 h 11102"/>
                  <a:gd name="connsiteX45" fmla="*/ 5227 w 10000"/>
                  <a:gd name="connsiteY45" fmla="*/ 8481 h 11102"/>
                  <a:gd name="connsiteX46" fmla="*/ 5419 w 10000"/>
                  <a:gd name="connsiteY46" fmla="*/ 8819 h 11102"/>
                  <a:gd name="connsiteX47" fmla="*/ 5622 w 10000"/>
                  <a:gd name="connsiteY47" fmla="*/ 9156 h 11102"/>
                  <a:gd name="connsiteX48" fmla="*/ 5837 w 10000"/>
                  <a:gd name="connsiteY48" fmla="*/ 9325 h 11102"/>
                  <a:gd name="connsiteX49" fmla="*/ 6065 w 10000"/>
                  <a:gd name="connsiteY49" fmla="*/ 9451 h 11102"/>
                  <a:gd name="connsiteX50" fmla="*/ 6268 w 10000"/>
                  <a:gd name="connsiteY50" fmla="*/ 9409 h 11102"/>
                  <a:gd name="connsiteX51" fmla="*/ 6447 w 10000"/>
                  <a:gd name="connsiteY51" fmla="*/ 9198 h 11102"/>
                  <a:gd name="connsiteX52" fmla="*/ 6627 w 10000"/>
                  <a:gd name="connsiteY52" fmla="*/ 8945 h 11102"/>
                  <a:gd name="connsiteX53" fmla="*/ 6782 w 10000"/>
                  <a:gd name="connsiteY53" fmla="*/ 8565 h 11102"/>
                  <a:gd name="connsiteX54" fmla="*/ 6938 w 10000"/>
                  <a:gd name="connsiteY54" fmla="*/ 8186 h 11102"/>
                  <a:gd name="connsiteX55" fmla="*/ 7105 w 10000"/>
                  <a:gd name="connsiteY55" fmla="*/ 7722 h 11102"/>
                  <a:gd name="connsiteX56" fmla="*/ 7285 w 10000"/>
                  <a:gd name="connsiteY56" fmla="*/ 7257 h 11102"/>
                  <a:gd name="connsiteX57" fmla="*/ 7392 w 10000"/>
                  <a:gd name="connsiteY57" fmla="*/ 7046 h 11102"/>
                  <a:gd name="connsiteX58" fmla="*/ 7512 w 10000"/>
                  <a:gd name="connsiteY58" fmla="*/ 6793 h 11102"/>
                  <a:gd name="connsiteX59" fmla="*/ 7620 w 10000"/>
                  <a:gd name="connsiteY59" fmla="*/ 6667 h 11102"/>
                  <a:gd name="connsiteX60" fmla="*/ 7763 w 10000"/>
                  <a:gd name="connsiteY60" fmla="*/ 6498 h 11102"/>
                  <a:gd name="connsiteX61" fmla="*/ 7883 w 10000"/>
                  <a:gd name="connsiteY61" fmla="*/ 6414 h 11102"/>
                  <a:gd name="connsiteX62" fmla="*/ 8002 w 10000"/>
                  <a:gd name="connsiteY62" fmla="*/ 6371 h 11102"/>
                  <a:gd name="connsiteX63" fmla="*/ 8146 w 10000"/>
                  <a:gd name="connsiteY63" fmla="*/ 6329 h 11102"/>
                  <a:gd name="connsiteX64" fmla="*/ 8266 w 10000"/>
                  <a:gd name="connsiteY64" fmla="*/ 6371 h 11102"/>
                  <a:gd name="connsiteX65" fmla="*/ 8409 w 10000"/>
                  <a:gd name="connsiteY65" fmla="*/ 6414 h 11102"/>
                  <a:gd name="connsiteX66" fmla="*/ 8565 w 10000"/>
                  <a:gd name="connsiteY66" fmla="*/ 6456 h 11102"/>
                  <a:gd name="connsiteX67" fmla="*/ 8744 w 10000"/>
                  <a:gd name="connsiteY67" fmla="*/ 6540 h 11102"/>
                  <a:gd name="connsiteX68" fmla="*/ 8923 w 10000"/>
                  <a:gd name="connsiteY68" fmla="*/ 6709 h 11102"/>
                  <a:gd name="connsiteX69" fmla="*/ 9079 w 10000"/>
                  <a:gd name="connsiteY69" fmla="*/ 6878 h 11102"/>
                  <a:gd name="connsiteX70" fmla="*/ 9246 w 10000"/>
                  <a:gd name="connsiteY70" fmla="*/ 7089 h 11102"/>
                  <a:gd name="connsiteX71" fmla="*/ 9366 w 10000"/>
                  <a:gd name="connsiteY71" fmla="*/ 7342 h 11102"/>
                  <a:gd name="connsiteX72" fmla="*/ 9474 w 10000"/>
                  <a:gd name="connsiteY72" fmla="*/ 7679 h 11102"/>
                  <a:gd name="connsiteX73" fmla="*/ 9533 w 10000"/>
                  <a:gd name="connsiteY73" fmla="*/ 6835 h 11102"/>
                  <a:gd name="connsiteX74" fmla="*/ 9629 w 10000"/>
                  <a:gd name="connsiteY74" fmla="*/ 5992 h 11102"/>
                  <a:gd name="connsiteX75" fmla="*/ 9749 w 10000"/>
                  <a:gd name="connsiteY75" fmla="*/ 5105 h 11102"/>
                  <a:gd name="connsiteX76" fmla="*/ 9856 w 10000"/>
                  <a:gd name="connsiteY76" fmla="*/ 4346 h 11102"/>
                  <a:gd name="connsiteX77" fmla="*/ 9940 w 10000"/>
                  <a:gd name="connsiteY77" fmla="*/ 3376 h 11102"/>
                  <a:gd name="connsiteX78" fmla="*/ 10000 w 10000"/>
                  <a:gd name="connsiteY78" fmla="*/ 2321 h 11102"/>
                  <a:gd name="connsiteX79" fmla="*/ 9964 w 10000"/>
                  <a:gd name="connsiteY79" fmla="*/ 1308 h 11102"/>
                  <a:gd name="connsiteX80" fmla="*/ 9809 w 10000"/>
                  <a:gd name="connsiteY80" fmla="*/ 549 h 11102"/>
                  <a:gd name="connsiteX81" fmla="*/ 9641 w 10000"/>
                  <a:gd name="connsiteY81" fmla="*/ 253 h 11102"/>
                  <a:gd name="connsiteX82" fmla="*/ 9450 w 10000"/>
                  <a:gd name="connsiteY82" fmla="*/ 127 h 11102"/>
                  <a:gd name="connsiteX83" fmla="*/ 9234 w 10000"/>
                  <a:gd name="connsiteY83" fmla="*/ 0 h 11102"/>
                  <a:gd name="connsiteX84" fmla="*/ 8995 w 10000"/>
                  <a:gd name="connsiteY84" fmla="*/ 0 h 11102"/>
                  <a:gd name="connsiteX85" fmla="*/ 8756 w 10000"/>
                  <a:gd name="connsiteY85" fmla="*/ 42 h 11102"/>
                  <a:gd name="connsiteX86" fmla="*/ 8541 w 10000"/>
                  <a:gd name="connsiteY86" fmla="*/ 127 h 11102"/>
                  <a:gd name="connsiteX87" fmla="*/ 8313 w 10000"/>
                  <a:gd name="connsiteY87" fmla="*/ 169 h 11102"/>
                  <a:gd name="connsiteX88" fmla="*/ 8146 w 10000"/>
                  <a:gd name="connsiteY88" fmla="*/ 169 h 11102"/>
                  <a:gd name="connsiteX89" fmla="*/ 7907 w 10000"/>
                  <a:gd name="connsiteY89" fmla="*/ 169 h 11102"/>
                  <a:gd name="connsiteX90" fmla="*/ 7667 w 10000"/>
                  <a:gd name="connsiteY90" fmla="*/ 211 h 11102"/>
                  <a:gd name="connsiteX91" fmla="*/ 7428 w 10000"/>
                  <a:gd name="connsiteY91" fmla="*/ 211 h 11102"/>
                  <a:gd name="connsiteX92" fmla="*/ 7189 w 10000"/>
                  <a:gd name="connsiteY92" fmla="*/ 211 h 11102"/>
                  <a:gd name="connsiteX93" fmla="*/ 6950 w 10000"/>
                  <a:gd name="connsiteY93" fmla="*/ 253 h 11102"/>
                  <a:gd name="connsiteX94" fmla="*/ 6722 w 10000"/>
                  <a:gd name="connsiteY94" fmla="*/ 295 h 11102"/>
                  <a:gd name="connsiteX95" fmla="*/ 6471 w 10000"/>
                  <a:gd name="connsiteY95" fmla="*/ 295 h 11102"/>
                  <a:gd name="connsiteX96" fmla="*/ 6244 w 10000"/>
                  <a:gd name="connsiteY96" fmla="*/ 338 h 11102"/>
                  <a:gd name="connsiteX97" fmla="*/ 6017 w 10000"/>
                  <a:gd name="connsiteY97" fmla="*/ 380 h 11102"/>
                  <a:gd name="connsiteX98" fmla="*/ 5778 w 10000"/>
                  <a:gd name="connsiteY98" fmla="*/ 380 h 11102"/>
                  <a:gd name="connsiteX99" fmla="*/ 5538 w 10000"/>
                  <a:gd name="connsiteY99" fmla="*/ 464 h 11102"/>
                  <a:gd name="connsiteX100" fmla="*/ 5299 w 10000"/>
                  <a:gd name="connsiteY100" fmla="*/ 506 h 11102"/>
                  <a:gd name="connsiteX101" fmla="*/ 5072 w 10000"/>
                  <a:gd name="connsiteY101" fmla="*/ 549 h 11102"/>
                  <a:gd name="connsiteX102" fmla="*/ 4844 w 10000"/>
                  <a:gd name="connsiteY102" fmla="*/ 549 h 11102"/>
                  <a:gd name="connsiteX103" fmla="*/ 4593 w 10000"/>
                  <a:gd name="connsiteY103" fmla="*/ 591 h 11102"/>
                  <a:gd name="connsiteX104" fmla="*/ 4366 w 10000"/>
                  <a:gd name="connsiteY104" fmla="*/ 633 h 11102"/>
                  <a:gd name="connsiteX0" fmla="*/ 4366 w 10000"/>
                  <a:gd name="connsiteY0" fmla="*/ 633 h 11102"/>
                  <a:gd name="connsiteX1" fmla="*/ 4163 w 10000"/>
                  <a:gd name="connsiteY1" fmla="*/ 633 h 11102"/>
                  <a:gd name="connsiteX2" fmla="*/ 3947 w 10000"/>
                  <a:gd name="connsiteY2" fmla="*/ 675 h 11102"/>
                  <a:gd name="connsiteX3" fmla="*/ 3768 w 10000"/>
                  <a:gd name="connsiteY3" fmla="*/ 675 h 11102"/>
                  <a:gd name="connsiteX4" fmla="*/ 3553 w 10000"/>
                  <a:gd name="connsiteY4" fmla="*/ 633 h 11102"/>
                  <a:gd name="connsiteX5" fmla="*/ 3349 w 10000"/>
                  <a:gd name="connsiteY5" fmla="*/ 633 h 11102"/>
                  <a:gd name="connsiteX6" fmla="*/ 3146 w 10000"/>
                  <a:gd name="connsiteY6" fmla="*/ 633 h 11102"/>
                  <a:gd name="connsiteX7" fmla="*/ 2955 w 10000"/>
                  <a:gd name="connsiteY7" fmla="*/ 591 h 11102"/>
                  <a:gd name="connsiteX8" fmla="*/ 2751 w 10000"/>
                  <a:gd name="connsiteY8" fmla="*/ 549 h 11102"/>
                  <a:gd name="connsiteX9" fmla="*/ 2548 w 10000"/>
                  <a:gd name="connsiteY9" fmla="*/ 549 h 11102"/>
                  <a:gd name="connsiteX10" fmla="*/ 2356 w 10000"/>
                  <a:gd name="connsiteY10" fmla="*/ 506 h 11102"/>
                  <a:gd name="connsiteX11" fmla="*/ 2153 w 10000"/>
                  <a:gd name="connsiteY11" fmla="*/ 506 h 11102"/>
                  <a:gd name="connsiteX12" fmla="*/ 1950 w 10000"/>
                  <a:gd name="connsiteY12" fmla="*/ 506 h 11102"/>
                  <a:gd name="connsiteX13" fmla="*/ 1746 w 10000"/>
                  <a:gd name="connsiteY13" fmla="*/ 464 h 11102"/>
                  <a:gd name="connsiteX14" fmla="*/ 1555 w 10000"/>
                  <a:gd name="connsiteY14" fmla="*/ 464 h 11102"/>
                  <a:gd name="connsiteX15" fmla="*/ 1352 w 10000"/>
                  <a:gd name="connsiteY15" fmla="*/ 506 h 11102"/>
                  <a:gd name="connsiteX16" fmla="*/ 1148 w 10000"/>
                  <a:gd name="connsiteY16" fmla="*/ 506 h 11102"/>
                  <a:gd name="connsiteX17" fmla="*/ 885 w 10000"/>
                  <a:gd name="connsiteY17" fmla="*/ 549 h 11102"/>
                  <a:gd name="connsiteX18" fmla="*/ 622 w 10000"/>
                  <a:gd name="connsiteY18" fmla="*/ 675 h 11102"/>
                  <a:gd name="connsiteX19" fmla="*/ 407 w 10000"/>
                  <a:gd name="connsiteY19" fmla="*/ 928 h 11102"/>
                  <a:gd name="connsiteX20" fmla="*/ 215 w 10000"/>
                  <a:gd name="connsiteY20" fmla="*/ 1266 h 11102"/>
                  <a:gd name="connsiteX21" fmla="*/ 84 w 10000"/>
                  <a:gd name="connsiteY21" fmla="*/ 1730 h 11102"/>
                  <a:gd name="connsiteX22" fmla="*/ 0 w 10000"/>
                  <a:gd name="connsiteY22" fmla="*/ 2405 h 11102"/>
                  <a:gd name="connsiteX23" fmla="*/ 0 w 10000"/>
                  <a:gd name="connsiteY23" fmla="*/ 3249 h 11102"/>
                  <a:gd name="connsiteX24" fmla="*/ 96 w 10000"/>
                  <a:gd name="connsiteY24" fmla="*/ 4262 h 11102"/>
                  <a:gd name="connsiteX25" fmla="*/ 203 w 10000"/>
                  <a:gd name="connsiteY25" fmla="*/ 5063 h 11102"/>
                  <a:gd name="connsiteX26" fmla="*/ 335 w 10000"/>
                  <a:gd name="connsiteY26" fmla="*/ 5823 h 11102"/>
                  <a:gd name="connsiteX27" fmla="*/ 490 w 10000"/>
                  <a:gd name="connsiteY27" fmla="*/ 6540 h 11102"/>
                  <a:gd name="connsiteX28" fmla="*/ 646 w 10000"/>
                  <a:gd name="connsiteY28" fmla="*/ 7257 h 11102"/>
                  <a:gd name="connsiteX29" fmla="*/ 825 w 10000"/>
                  <a:gd name="connsiteY29" fmla="*/ 7975 h 11102"/>
                  <a:gd name="connsiteX30" fmla="*/ 1005 w 10000"/>
                  <a:gd name="connsiteY30" fmla="*/ 8650 h 11102"/>
                  <a:gd name="connsiteX31" fmla="*/ 1172 w 10000"/>
                  <a:gd name="connsiteY31" fmla="*/ 9325 h 11102"/>
                  <a:gd name="connsiteX32" fmla="*/ 1352 w 10000"/>
                  <a:gd name="connsiteY32" fmla="*/ 10000 h 11102"/>
                  <a:gd name="connsiteX33" fmla="*/ 1495 w 10000"/>
                  <a:gd name="connsiteY33" fmla="*/ 9958 h 11102"/>
                  <a:gd name="connsiteX34" fmla="*/ 1651 w 10000"/>
                  <a:gd name="connsiteY34" fmla="*/ 9831 h 11102"/>
                  <a:gd name="connsiteX35" fmla="*/ 1806 w 10000"/>
                  <a:gd name="connsiteY35" fmla="*/ 9536 h 11102"/>
                  <a:gd name="connsiteX36" fmla="*/ 1962 w 10000"/>
                  <a:gd name="connsiteY36" fmla="*/ 9198 h 11102"/>
                  <a:gd name="connsiteX37" fmla="*/ 2213 w 10000"/>
                  <a:gd name="connsiteY37" fmla="*/ 11097 h 11102"/>
                  <a:gd name="connsiteX38" fmla="*/ 2596 w 10000"/>
                  <a:gd name="connsiteY38" fmla="*/ 10337 h 11102"/>
                  <a:gd name="connsiteX39" fmla="*/ 2812 w 10000"/>
                  <a:gd name="connsiteY39" fmla="*/ 10042 h 11102"/>
                  <a:gd name="connsiteX40" fmla="*/ 2895 w 10000"/>
                  <a:gd name="connsiteY40" fmla="*/ 7004 h 11102"/>
                  <a:gd name="connsiteX41" fmla="*/ 3313 w 10000"/>
                  <a:gd name="connsiteY41" fmla="*/ 6582 h 11102"/>
                  <a:gd name="connsiteX42" fmla="*/ 4187 w 10000"/>
                  <a:gd name="connsiteY42" fmla="*/ 6709 h 11102"/>
                  <a:gd name="connsiteX43" fmla="*/ 5036 w 10000"/>
                  <a:gd name="connsiteY43" fmla="*/ 8059 h 11102"/>
                  <a:gd name="connsiteX44" fmla="*/ 5227 w 10000"/>
                  <a:gd name="connsiteY44" fmla="*/ 8481 h 11102"/>
                  <a:gd name="connsiteX45" fmla="*/ 5419 w 10000"/>
                  <a:gd name="connsiteY45" fmla="*/ 8819 h 11102"/>
                  <a:gd name="connsiteX46" fmla="*/ 5622 w 10000"/>
                  <a:gd name="connsiteY46" fmla="*/ 9156 h 11102"/>
                  <a:gd name="connsiteX47" fmla="*/ 5837 w 10000"/>
                  <a:gd name="connsiteY47" fmla="*/ 9325 h 11102"/>
                  <a:gd name="connsiteX48" fmla="*/ 6065 w 10000"/>
                  <a:gd name="connsiteY48" fmla="*/ 9451 h 11102"/>
                  <a:gd name="connsiteX49" fmla="*/ 6268 w 10000"/>
                  <a:gd name="connsiteY49" fmla="*/ 9409 h 11102"/>
                  <a:gd name="connsiteX50" fmla="*/ 6447 w 10000"/>
                  <a:gd name="connsiteY50" fmla="*/ 9198 h 11102"/>
                  <a:gd name="connsiteX51" fmla="*/ 6627 w 10000"/>
                  <a:gd name="connsiteY51" fmla="*/ 8945 h 11102"/>
                  <a:gd name="connsiteX52" fmla="*/ 6782 w 10000"/>
                  <a:gd name="connsiteY52" fmla="*/ 8565 h 11102"/>
                  <a:gd name="connsiteX53" fmla="*/ 6938 w 10000"/>
                  <a:gd name="connsiteY53" fmla="*/ 8186 h 11102"/>
                  <a:gd name="connsiteX54" fmla="*/ 7105 w 10000"/>
                  <a:gd name="connsiteY54" fmla="*/ 7722 h 11102"/>
                  <a:gd name="connsiteX55" fmla="*/ 7285 w 10000"/>
                  <a:gd name="connsiteY55" fmla="*/ 7257 h 11102"/>
                  <a:gd name="connsiteX56" fmla="*/ 7392 w 10000"/>
                  <a:gd name="connsiteY56" fmla="*/ 7046 h 11102"/>
                  <a:gd name="connsiteX57" fmla="*/ 7512 w 10000"/>
                  <a:gd name="connsiteY57" fmla="*/ 6793 h 11102"/>
                  <a:gd name="connsiteX58" fmla="*/ 7620 w 10000"/>
                  <a:gd name="connsiteY58" fmla="*/ 6667 h 11102"/>
                  <a:gd name="connsiteX59" fmla="*/ 7763 w 10000"/>
                  <a:gd name="connsiteY59" fmla="*/ 6498 h 11102"/>
                  <a:gd name="connsiteX60" fmla="*/ 7883 w 10000"/>
                  <a:gd name="connsiteY60" fmla="*/ 6414 h 11102"/>
                  <a:gd name="connsiteX61" fmla="*/ 8002 w 10000"/>
                  <a:gd name="connsiteY61" fmla="*/ 6371 h 11102"/>
                  <a:gd name="connsiteX62" fmla="*/ 8146 w 10000"/>
                  <a:gd name="connsiteY62" fmla="*/ 6329 h 11102"/>
                  <a:gd name="connsiteX63" fmla="*/ 8266 w 10000"/>
                  <a:gd name="connsiteY63" fmla="*/ 6371 h 11102"/>
                  <a:gd name="connsiteX64" fmla="*/ 8409 w 10000"/>
                  <a:gd name="connsiteY64" fmla="*/ 6414 h 11102"/>
                  <a:gd name="connsiteX65" fmla="*/ 8565 w 10000"/>
                  <a:gd name="connsiteY65" fmla="*/ 6456 h 11102"/>
                  <a:gd name="connsiteX66" fmla="*/ 8744 w 10000"/>
                  <a:gd name="connsiteY66" fmla="*/ 6540 h 11102"/>
                  <a:gd name="connsiteX67" fmla="*/ 8923 w 10000"/>
                  <a:gd name="connsiteY67" fmla="*/ 6709 h 11102"/>
                  <a:gd name="connsiteX68" fmla="*/ 9079 w 10000"/>
                  <a:gd name="connsiteY68" fmla="*/ 6878 h 11102"/>
                  <a:gd name="connsiteX69" fmla="*/ 9246 w 10000"/>
                  <a:gd name="connsiteY69" fmla="*/ 7089 h 11102"/>
                  <a:gd name="connsiteX70" fmla="*/ 9366 w 10000"/>
                  <a:gd name="connsiteY70" fmla="*/ 7342 h 11102"/>
                  <a:gd name="connsiteX71" fmla="*/ 9474 w 10000"/>
                  <a:gd name="connsiteY71" fmla="*/ 7679 h 11102"/>
                  <a:gd name="connsiteX72" fmla="*/ 9533 w 10000"/>
                  <a:gd name="connsiteY72" fmla="*/ 6835 h 11102"/>
                  <a:gd name="connsiteX73" fmla="*/ 9629 w 10000"/>
                  <a:gd name="connsiteY73" fmla="*/ 5992 h 11102"/>
                  <a:gd name="connsiteX74" fmla="*/ 9749 w 10000"/>
                  <a:gd name="connsiteY74" fmla="*/ 5105 h 11102"/>
                  <a:gd name="connsiteX75" fmla="*/ 9856 w 10000"/>
                  <a:gd name="connsiteY75" fmla="*/ 4346 h 11102"/>
                  <a:gd name="connsiteX76" fmla="*/ 9940 w 10000"/>
                  <a:gd name="connsiteY76" fmla="*/ 3376 h 11102"/>
                  <a:gd name="connsiteX77" fmla="*/ 10000 w 10000"/>
                  <a:gd name="connsiteY77" fmla="*/ 2321 h 11102"/>
                  <a:gd name="connsiteX78" fmla="*/ 9964 w 10000"/>
                  <a:gd name="connsiteY78" fmla="*/ 1308 h 11102"/>
                  <a:gd name="connsiteX79" fmla="*/ 9809 w 10000"/>
                  <a:gd name="connsiteY79" fmla="*/ 549 h 11102"/>
                  <a:gd name="connsiteX80" fmla="*/ 9641 w 10000"/>
                  <a:gd name="connsiteY80" fmla="*/ 253 h 11102"/>
                  <a:gd name="connsiteX81" fmla="*/ 9450 w 10000"/>
                  <a:gd name="connsiteY81" fmla="*/ 127 h 11102"/>
                  <a:gd name="connsiteX82" fmla="*/ 9234 w 10000"/>
                  <a:gd name="connsiteY82" fmla="*/ 0 h 11102"/>
                  <a:gd name="connsiteX83" fmla="*/ 8995 w 10000"/>
                  <a:gd name="connsiteY83" fmla="*/ 0 h 11102"/>
                  <a:gd name="connsiteX84" fmla="*/ 8756 w 10000"/>
                  <a:gd name="connsiteY84" fmla="*/ 42 h 11102"/>
                  <a:gd name="connsiteX85" fmla="*/ 8541 w 10000"/>
                  <a:gd name="connsiteY85" fmla="*/ 127 h 11102"/>
                  <a:gd name="connsiteX86" fmla="*/ 8313 w 10000"/>
                  <a:gd name="connsiteY86" fmla="*/ 169 h 11102"/>
                  <a:gd name="connsiteX87" fmla="*/ 8146 w 10000"/>
                  <a:gd name="connsiteY87" fmla="*/ 169 h 11102"/>
                  <a:gd name="connsiteX88" fmla="*/ 7907 w 10000"/>
                  <a:gd name="connsiteY88" fmla="*/ 169 h 11102"/>
                  <a:gd name="connsiteX89" fmla="*/ 7667 w 10000"/>
                  <a:gd name="connsiteY89" fmla="*/ 211 h 11102"/>
                  <a:gd name="connsiteX90" fmla="*/ 7428 w 10000"/>
                  <a:gd name="connsiteY90" fmla="*/ 211 h 11102"/>
                  <a:gd name="connsiteX91" fmla="*/ 7189 w 10000"/>
                  <a:gd name="connsiteY91" fmla="*/ 211 h 11102"/>
                  <a:gd name="connsiteX92" fmla="*/ 6950 w 10000"/>
                  <a:gd name="connsiteY92" fmla="*/ 253 h 11102"/>
                  <a:gd name="connsiteX93" fmla="*/ 6722 w 10000"/>
                  <a:gd name="connsiteY93" fmla="*/ 295 h 11102"/>
                  <a:gd name="connsiteX94" fmla="*/ 6471 w 10000"/>
                  <a:gd name="connsiteY94" fmla="*/ 295 h 11102"/>
                  <a:gd name="connsiteX95" fmla="*/ 6244 w 10000"/>
                  <a:gd name="connsiteY95" fmla="*/ 338 h 11102"/>
                  <a:gd name="connsiteX96" fmla="*/ 6017 w 10000"/>
                  <a:gd name="connsiteY96" fmla="*/ 380 h 11102"/>
                  <a:gd name="connsiteX97" fmla="*/ 5778 w 10000"/>
                  <a:gd name="connsiteY97" fmla="*/ 380 h 11102"/>
                  <a:gd name="connsiteX98" fmla="*/ 5538 w 10000"/>
                  <a:gd name="connsiteY98" fmla="*/ 464 h 11102"/>
                  <a:gd name="connsiteX99" fmla="*/ 5299 w 10000"/>
                  <a:gd name="connsiteY99" fmla="*/ 506 h 11102"/>
                  <a:gd name="connsiteX100" fmla="*/ 5072 w 10000"/>
                  <a:gd name="connsiteY100" fmla="*/ 549 h 11102"/>
                  <a:gd name="connsiteX101" fmla="*/ 4844 w 10000"/>
                  <a:gd name="connsiteY101" fmla="*/ 549 h 11102"/>
                  <a:gd name="connsiteX102" fmla="*/ 4593 w 10000"/>
                  <a:gd name="connsiteY102" fmla="*/ 591 h 11102"/>
                  <a:gd name="connsiteX103" fmla="*/ 4366 w 10000"/>
                  <a:gd name="connsiteY103" fmla="*/ 633 h 11102"/>
                  <a:gd name="connsiteX0" fmla="*/ 4366 w 10000"/>
                  <a:gd name="connsiteY0" fmla="*/ 633 h 11102"/>
                  <a:gd name="connsiteX1" fmla="*/ 4163 w 10000"/>
                  <a:gd name="connsiteY1" fmla="*/ 633 h 11102"/>
                  <a:gd name="connsiteX2" fmla="*/ 3947 w 10000"/>
                  <a:gd name="connsiteY2" fmla="*/ 675 h 11102"/>
                  <a:gd name="connsiteX3" fmla="*/ 3768 w 10000"/>
                  <a:gd name="connsiteY3" fmla="*/ 675 h 11102"/>
                  <a:gd name="connsiteX4" fmla="*/ 3553 w 10000"/>
                  <a:gd name="connsiteY4" fmla="*/ 633 h 11102"/>
                  <a:gd name="connsiteX5" fmla="*/ 3349 w 10000"/>
                  <a:gd name="connsiteY5" fmla="*/ 633 h 11102"/>
                  <a:gd name="connsiteX6" fmla="*/ 3146 w 10000"/>
                  <a:gd name="connsiteY6" fmla="*/ 633 h 11102"/>
                  <a:gd name="connsiteX7" fmla="*/ 2955 w 10000"/>
                  <a:gd name="connsiteY7" fmla="*/ 591 h 11102"/>
                  <a:gd name="connsiteX8" fmla="*/ 2751 w 10000"/>
                  <a:gd name="connsiteY8" fmla="*/ 549 h 11102"/>
                  <a:gd name="connsiteX9" fmla="*/ 2548 w 10000"/>
                  <a:gd name="connsiteY9" fmla="*/ 549 h 11102"/>
                  <a:gd name="connsiteX10" fmla="*/ 2356 w 10000"/>
                  <a:gd name="connsiteY10" fmla="*/ 506 h 11102"/>
                  <a:gd name="connsiteX11" fmla="*/ 2153 w 10000"/>
                  <a:gd name="connsiteY11" fmla="*/ 506 h 11102"/>
                  <a:gd name="connsiteX12" fmla="*/ 1950 w 10000"/>
                  <a:gd name="connsiteY12" fmla="*/ 506 h 11102"/>
                  <a:gd name="connsiteX13" fmla="*/ 1746 w 10000"/>
                  <a:gd name="connsiteY13" fmla="*/ 464 h 11102"/>
                  <a:gd name="connsiteX14" fmla="*/ 1555 w 10000"/>
                  <a:gd name="connsiteY14" fmla="*/ 464 h 11102"/>
                  <a:gd name="connsiteX15" fmla="*/ 1352 w 10000"/>
                  <a:gd name="connsiteY15" fmla="*/ 506 h 11102"/>
                  <a:gd name="connsiteX16" fmla="*/ 1148 w 10000"/>
                  <a:gd name="connsiteY16" fmla="*/ 506 h 11102"/>
                  <a:gd name="connsiteX17" fmla="*/ 885 w 10000"/>
                  <a:gd name="connsiteY17" fmla="*/ 549 h 11102"/>
                  <a:gd name="connsiteX18" fmla="*/ 622 w 10000"/>
                  <a:gd name="connsiteY18" fmla="*/ 675 h 11102"/>
                  <a:gd name="connsiteX19" fmla="*/ 407 w 10000"/>
                  <a:gd name="connsiteY19" fmla="*/ 928 h 11102"/>
                  <a:gd name="connsiteX20" fmla="*/ 215 w 10000"/>
                  <a:gd name="connsiteY20" fmla="*/ 1266 h 11102"/>
                  <a:gd name="connsiteX21" fmla="*/ 84 w 10000"/>
                  <a:gd name="connsiteY21" fmla="*/ 1730 h 11102"/>
                  <a:gd name="connsiteX22" fmla="*/ 0 w 10000"/>
                  <a:gd name="connsiteY22" fmla="*/ 2405 h 11102"/>
                  <a:gd name="connsiteX23" fmla="*/ 0 w 10000"/>
                  <a:gd name="connsiteY23" fmla="*/ 3249 h 11102"/>
                  <a:gd name="connsiteX24" fmla="*/ 96 w 10000"/>
                  <a:gd name="connsiteY24" fmla="*/ 4262 h 11102"/>
                  <a:gd name="connsiteX25" fmla="*/ 203 w 10000"/>
                  <a:gd name="connsiteY25" fmla="*/ 5063 h 11102"/>
                  <a:gd name="connsiteX26" fmla="*/ 335 w 10000"/>
                  <a:gd name="connsiteY26" fmla="*/ 5823 h 11102"/>
                  <a:gd name="connsiteX27" fmla="*/ 490 w 10000"/>
                  <a:gd name="connsiteY27" fmla="*/ 6540 h 11102"/>
                  <a:gd name="connsiteX28" fmla="*/ 646 w 10000"/>
                  <a:gd name="connsiteY28" fmla="*/ 7257 h 11102"/>
                  <a:gd name="connsiteX29" fmla="*/ 825 w 10000"/>
                  <a:gd name="connsiteY29" fmla="*/ 7975 h 11102"/>
                  <a:gd name="connsiteX30" fmla="*/ 1005 w 10000"/>
                  <a:gd name="connsiteY30" fmla="*/ 8650 h 11102"/>
                  <a:gd name="connsiteX31" fmla="*/ 1172 w 10000"/>
                  <a:gd name="connsiteY31" fmla="*/ 9325 h 11102"/>
                  <a:gd name="connsiteX32" fmla="*/ 1352 w 10000"/>
                  <a:gd name="connsiteY32" fmla="*/ 10000 h 11102"/>
                  <a:gd name="connsiteX33" fmla="*/ 1495 w 10000"/>
                  <a:gd name="connsiteY33" fmla="*/ 9958 h 11102"/>
                  <a:gd name="connsiteX34" fmla="*/ 1651 w 10000"/>
                  <a:gd name="connsiteY34" fmla="*/ 9831 h 11102"/>
                  <a:gd name="connsiteX35" fmla="*/ 1806 w 10000"/>
                  <a:gd name="connsiteY35" fmla="*/ 9536 h 11102"/>
                  <a:gd name="connsiteX36" fmla="*/ 1962 w 10000"/>
                  <a:gd name="connsiteY36" fmla="*/ 9198 h 11102"/>
                  <a:gd name="connsiteX37" fmla="*/ 2213 w 10000"/>
                  <a:gd name="connsiteY37" fmla="*/ 11097 h 11102"/>
                  <a:gd name="connsiteX38" fmla="*/ 2596 w 10000"/>
                  <a:gd name="connsiteY38" fmla="*/ 10337 h 11102"/>
                  <a:gd name="connsiteX39" fmla="*/ 2812 w 10000"/>
                  <a:gd name="connsiteY39" fmla="*/ 10042 h 11102"/>
                  <a:gd name="connsiteX40" fmla="*/ 2895 w 10000"/>
                  <a:gd name="connsiteY40" fmla="*/ 7004 h 11102"/>
                  <a:gd name="connsiteX41" fmla="*/ 3313 w 10000"/>
                  <a:gd name="connsiteY41" fmla="*/ 6582 h 11102"/>
                  <a:gd name="connsiteX42" fmla="*/ 4187 w 10000"/>
                  <a:gd name="connsiteY42" fmla="*/ 6709 h 11102"/>
                  <a:gd name="connsiteX43" fmla="*/ 5036 w 10000"/>
                  <a:gd name="connsiteY43" fmla="*/ 8059 h 11102"/>
                  <a:gd name="connsiteX44" fmla="*/ 5419 w 10000"/>
                  <a:gd name="connsiteY44" fmla="*/ 8819 h 11102"/>
                  <a:gd name="connsiteX45" fmla="*/ 5622 w 10000"/>
                  <a:gd name="connsiteY45" fmla="*/ 9156 h 11102"/>
                  <a:gd name="connsiteX46" fmla="*/ 5837 w 10000"/>
                  <a:gd name="connsiteY46" fmla="*/ 9325 h 11102"/>
                  <a:gd name="connsiteX47" fmla="*/ 6065 w 10000"/>
                  <a:gd name="connsiteY47" fmla="*/ 9451 h 11102"/>
                  <a:gd name="connsiteX48" fmla="*/ 6268 w 10000"/>
                  <a:gd name="connsiteY48" fmla="*/ 9409 h 11102"/>
                  <a:gd name="connsiteX49" fmla="*/ 6447 w 10000"/>
                  <a:gd name="connsiteY49" fmla="*/ 9198 h 11102"/>
                  <a:gd name="connsiteX50" fmla="*/ 6627 w 10000"/>
                  <a:gd name="connsiteY50" fmla="*/ 8945 h 11102"/>
                  <a:gd name="connsiteX51" fmla="*/ 6782 w 10000"/>
                  <a:gd name="connsiteY51" fmla="*/ 8565 h 11102"/>
                  <a:gd name="connsiteX52" fmla="*/ 6938 w 10000"/>
                  <a:gd name="connsiteY52" fmla="*/ 8186 h 11102"/>
                  <a:gd name="connsiteX53" fmla="*/ 7105 w 10000"/>
                  <a:gd name="connsiteY53" fmla="*/ 7722 h 11102"/>
                  <a:gd name="connsiteX54" fmla="*/ 7285 w 10000"/>
                  <a:gd name="connsiteY54" fmla="*/ 7257 h 11102"/>
                  <a:gd name="connsiteX55" fmla="*/ 7392 w 10000"/>
                  <a:gd name="connsiteY55" fmla="*/ 7046 h 11102"/>
                  <a:gd name="connsiteX56" fmla="*/ 7512 w 10000"/>
                  <a:gd name="connsiteY56" fmla="*/ 6793 h 11102"/>
                  <a:gd name="connsiteX57" fmla="*/ 7620 w 10000"/>
                  <a:gd name="connsiteY57" fmla="*/ 6667 h 11102"/>
                  <a:gd name="connsiteX58" fmla="*/ 7763 w 10000"/>
                  <a:gd name="connsiteY58" fmla="*/ 6498 h 11102"/>
                  <a:gd name="connsiteX59" fmla="*/ 7883 w 10000"/>
                  <a:gd name="connsiteY59" fmla="*/ 6414 h 11102"/>
                  <a:gd name="connsiteX60" fmla="*/ 8002 w 10000"/>
                  <a:gd name="connsiteY60" fmla="*/ 6371 h 11102"/>
                  <a:gd name="connsiteX61" fmla="*/ 8146 w 10000"/>
                  <a:gd name="connsiteY61" fmla="*/ 6329 h 11102"/>
                  <a:gd name="connsiteX62" fmla="*/ 8266 w 10000"/>
                  <a:gd name="connsiteY62" fmla="*/ 6371 h 11102"/>
                  <a:gd name="connsiteX63" fmla="*/ 8409 w 10000"/>
                  <a:gd name="connsiteY63" fmla="*/ 6414 h 11102"/>
                  <a:gd name="connsiteX64" fmla="*/ 8565 w 10000"/>
                  <a:gd name="connsiteY64" fmla="*/ 6456 h 11102"/>
                  <a:gd name="connsiteX65" fmla="*/ 8744 w 10000"/>
                  <a:gd name="connsiteY65" fmla="*/ 6540 h 11102"/>
                  <a:gd name="connsiteX66" fmla="*/ 8923 w 10000"/>
                  <a:gd name="connsiteY66" fmla="*/ 6709 h 11102"/>
                  <a:gd name="connsiteX67" fmla="*/ 9079 w 10000"/>
                  <a:gd name="connsiteY67" fmla="*/ 6878 h 11102"/>
                  <a:gd name="connsiteX68" fmla="*/ 9246 w 10000"/>
                  <a:gd name="connsiteY68" fmla="*/ 7089 h 11102"/>
                  <a:gd name="connsiteX69" fmla="*/ 9366 w 10000"/>
                  <a:gd name="connsiteY69" fmla="*/ 7342 h 11102"/>
                  <a:gd name="connsiteX70" fmla="*/ 9474 w 10000"/>
                  <a:gd name="connsiteY70" fmla="*/ 7679 h 11102"/>
                  <a:gd name="connsiteX71" fmla="*/ 9533 w 10000"/>
                  <a:gd name="connsiteY71" fmla="*/ 6835 h 11102"/>
                  <a:gd name="connsiteX72" fmla="*/ 9629 w 10000"/>
                  <a:gd name="connsiteY72" fmla="*/ 5992 h 11102"/>
                  <a:gd name="connsiteX73" fmla="*/ 9749 w 10000"/>
                  <a:gd name="connsiteY73" fmla="*/ 5105 h 11102"/>
                  <a:gd name="connsiteX74" fmla="*/ 9856 w 10000"/>
                  <a:gd name="connsiteY74" fmla="*/ 4346 h 11102"/>
                  <a:gd name="connsiteX75" fmla="*/ 9940 w 10000"/>
                  <a:gd name="connsiteY75" fmla="*/ 3376 h 11102"/>
                  <a:gd name="connsiteX76" fmla="*/ 10000 w 10000"/>
                  <a:gd name="connsiteY76" fmla="*/ 2321 h 11102"/>
                  <a:gd name="connsiteX77" fmla="*/ 9964 w 10000"/>
                  <a:gd name="connsiteY77" fmla="*/ 1308 h 11102"/>
                  <a:gd name="connsiteX78" fmla="*/ 9809 w 10000"/>
                  <a:gd name="connsiteY78" fmla="*/ 549 h 11102"/>
                  <a:gd name="connsiteX79" fmla="*/ 9641 w 10000"/>
                  <a:gd name="connsiteY79" fmla="*/ 253 h 11102"/>
                  <a:gd name="connsiteX80" fmla="*/ 9450 w 10000"/>
                  <a:gd name="connsiteY80" fmla="*/ 127 h 11102"/>
                  <a:gd name="connsiteX81" fmla="*/ 9234 w 10000"/>
                  <a:gd name="connsiteY81" fmla="*/ 0 h 11102"/>
                  <a:gd name="connsiteX82" fmla="*/ 8995 w 10000"/>
                  <a:gd name="connsiteY82" fmla="*/ 0 h 11102"/>
                  <a:gd name="connsiteX83" fmla="*/ 8756 w 10000"/>
                  <a:gd name="connsiteY83" fmla="*/ 42 h 11102"/>
                  <a:gd name="connsiteX84" fmla="*/ 8541 w 10000"/>
                  <a:gd name="connsiteY84" fmla="*/ 127 h 11102"/>
                  <a:gd name="connsiteX85" fmla="*/ 8313 w 10000"/>
                  <a:gd name="connsiteY85" fmla="*/ 169 h 11102"/>
                  <a:gd name="connsiteX86" fmla="*/ 8146 w 10000"/>
                  <a:gd name="connsiteY86" fmla="*/ 169 h 11102"/>
                  <a:gd name="connsiteX87" fmla="*/ 7907 w 10000"/>
                  <a:gd name="connsiteY87" fmla="*/ 169 h 11102"/>
                  <a:gd name="connsiteX88" fmla="*/ 7667 w 10000"/>
                  <a:gd name="connsiteY88" fmla="*/ 211 h 11102"/>
                  <a:gd name="connsiteX89" fmla="*/ 7428 w 10000"/>
                  <a:gd name="connsiteY89" fmla="*/ 211 h 11102"/>
                  <a:gd name="connsiteX90" fmla="*/ 7189 w 10000"/>
                  <a:gd name="connsiteY90" fmla="*/ 211 h 11102"/>
                  <a:gd name="connsiteX91" fmla="*/ 6950 w 10000"/>
                  <a:gd name="connsiteY91" fmla="*/ 253 h 11102"/>
                  <a:gd name="connsiteX92" fmla="*/ 6722 w 10000"/>
                  <a:gd name="connsiteY92" fmla="*/ 295 h 11102"/>
                  <a:gd name="connsiteX93" fmla="*/ 6471 w 10000"/>
                  <a:gd name="connsiteY93" fmla="*/ 295 h 11102"/>
                  <a:gd name="connsiteX94" fmla="*/ 6244 w 10000"/>
                  <a:gd name="connsiteY94" fmla="*/ 338 h 11102"/>
                  <a:gd name="connsiteX95" fmla="*/ 6017 w 10000"/>
                  <a:gd name="connsiteY95" fmla="*/ 380 h 11102"/>
                  <a:gd name="connsiteX96" fmla="*/ 5778 w 10000"/>
                  <a:gd name="connsiteY96" fmla="*/ 380 h 11102"/>
                  <a:gd name="connsiteX97" fmla="*/ 5538 w 10000"/>
                  <a:gd name="connsiteY97" fmla="*/ 464 h 11102"/>
                  <a:gd name="connsiteX98" fmla="*/ 5299 w 10000"/>
                  <a:gd name="connsiteY98" fmla="*/ 506 h 11102"/>
                  <a:gd name="connsiteX99" fmla="*/ 5072 w 10000"/>
                  <a:gd name="connsiteY99" fmla="*/ 549 h 11102"/>
                  <a:gd name="connsiteX100" fmla="*/ 4844 w 10000"/>
                  <a:gd name="connsiteY100" fmla="*/ 549 h 11102"/>
                  <a:gd name="connsiteX101" fmla="*/ 4593 w 10000"/>
                  <a:gd name="connsiteY101" fmla="*/ 591 h 11102"/>
                  <a:gd name="connsiteX102" fmla="*/ 4366 w 10000"/>
                  <a:gd name="connsiteY102" fmla="*/ 633 h 11102"/>
                  <a:gd name="connsiteX0" fmla="*/ 4366 w 10000"/>
                  <a:gd name="connsiteY0" fmla="*/ 633 h 11102"/>
                  <a:gd name="connsiteX1" fmla="*/ 4163 w 10000"/>
                  <a:gd name="connsiteY1" fmla="*/ 633 h 11102"/>
                  <a:gd name="connsiteX2" fmla="*/ 3947 w 10000"/>
                  <a:gd name="connsiteY2" fmla="*/ 675 h 11102"/>
                  <a:gd name="connsiteX3" fmla="*/ 3768 w 10000"/>
                  <a:gd name="connsiteY3" fmla="*/ 675 h 11102"/>
                  <a:gd name="connsiteX4" fmla="*/ 3553 w 10000"/>
                  <a:gd name="connsiteY4" fmla="*/ 633 h 11102"/>
                  <a:gd name="connsiteX5" fmla="*/ 3349 w 10000"/>
                  <a:gd name="connsiteY5" fmla="*/ 633 h 11102"/>
                  <a:gd name="connsiteX6" fmla="*/ 3146 w 10000"/>
                  <a:gd name="connsiteY6" fmla="*/ 633 h 11102"/>
                  <a:gd name="connsiteX7" fmla="*/ 2955 w 10000"/>
                  <a:gd name="connsiteY7" fmla="*/ 591 h 11102"/>
                  <a:gd name="connsiteX8" fmla="*/ 2751 w 10000"/>
                  <a:gd name="connsiteY8" fmla="*/ 549 h 11102"/>
                  <a:gd name="connsiteX9" fmla="*/ 2548 w 10000"/>
                  <a:gd name="connsiteY9" fmla="*/ 549 h 11102"/>
                  <a:gd name="connsiteX10" fmla="*/ 2356 w 10000"/>
                  <a:gd name="connsiteY10" fmla="*/ 506 h 11102"/>
                  <a:gd name="connsiteX11" fmla="*/ 2153 w 10000"/>
                  <a:gd name="connsiteY11" fmla="*/ 506 h 11102"/>
                  <a:gd name="connsiteX12" fmla="*/ 1950 w 10000"/>
                  <a:gd name="connsiteY12" fmla="*/ 506 h 11102"/>
                  <a:gd name="connsiteX13" fmla="*/ 1746 w 10000"/>
                  <a:gd name="connsiteY13" fmla="*/ 464 h 11102"/>
                  <a:gd name="connsiteX14" fmla="*/ 1555 w 10000"/>
                  <a:gd name="connsiteY14" fmla="*/ 464 h 11102"/>
                  <a:gd name="connsiteX15" fmla="*/ 1352 w 10000"/>
                  <a:gd name="connsiteY15" fmla="*/ 506 h 11102"/>
                  <a:gd name="connsiteX16" fmla="*/ 1148 w 10000"/>
                  <a:gd name="connsiteY16" fmla="*/ 506 h 11102"/>
                  <a:gd name="connsiteX17" fmla="*/ 885 w 10000"/>
                  <a:gd name="connsiteY17" fmla="*/ 549 h 11102"/>
                  <a:gd name="connsiteX18" fmla="*/ 622 w 10000"/>
                  <a:gd name="connsiteY18" fmla="*/ 675 h 11102"/>
                  <a:gd name="connsiteX19" fmla="*/ 407 w 10000"/>
                  <a:gd name="connsiteY19" fmla="*/ 928 h 11102"/>
                  <a:gd name="connsiteX20" fmla="*/ 215 w 10000"/>
                  <a:gd name="connsiteY20" fmla="*/ 1266 h 11102"/>
                  <a:gd name="connsiteX21" fmla="*/ 84 w 10000"/>
                  <a:gd name="connsiteY21" fmla="*/ 1730 h 11102"/>
                  <a:gd name="connsiteX22" fmla="*/ 0 w 10000"/>
                  <a:gd name="connsiteY22" fmla="*/ 2405 h 11102"/>
                  <a:gd name="connsiteX23" fmla="*/ 0 w 10000"/>
                  <a:gd name="connsiteY23" fmla="*/ 3249 h 11102"/>
                  <a:gd name="connsiteX24" fmla="*/ 96 w 10000"/>
                  <a:gd name="connsiteY24" fmla="*/ 4262 h 11102"/>
                  <a:gd name="connsiteX25" fmla="*/ 203 w 10000"/>
                  <a:gd name="connsiteY25" fmla="*/ 5063 h 11102"/>
                  <a:gd name="connsiteX26" fmla="*/ 335 w 10000"/>
                  <a:gd name="connsiteY26" fmla="*/ 5823 h 11102"/>
                  <a:gd name="connsiteX27" fmla="*/ 490 w 10000"/>
                  <a:gd name="connsiteY27" fmla="*/ 6540 h 11102"/>
                  <a:gd name="connsiteX28" fmla="*/ 646 w 10000"/>
                  <a:gd name="connsiteY28" fmla="*/ 7257 h 11102"/>
                  <a:gd name="connsiteX29" fmla="*/ 825 w 10000"/>
                  <a:gd name="connsiteY29" fmla="*/ 7975 h 11102"/>
                  <a:gd name="connsiteX30" fmla="*/ 1005 w 10000"/>
                  <a:gd name="connsiteY30" fmla="*/ 8650 h 11102"/>
                  <a:gd name="connsiteX31" fmla="*/ 1172 w 10000"/>
                  <a:gd name="connsiteY31" fmla="*/ 9325 h 11102"/>
                  <a:gd name="connsiteX32" fmla="*/ 1352 w 10000"/>
                  <a:gd name="connsiteY32" fmla="*/ 10000 h 11102"/>
                  <a:gd name="connsiteX33" fmla="*/ 1495 w 10000"/>
                  <a:gd name="connsiteY33" fmla="*/ 9958 h 11102"/>
                  <a:gd name="connsiteX34" fmla="*/ 1651 w 10000"/>
                  <a:gd name="connsiteY34" fmla="*/ 9831 h 11102"/>
                  <a:gd name="connsiteX35" fmla="*/ 1806 w 10000"/>
                  <a:gd name="connsiteY35" fmla="*/ 9536 h 11102"/>
                  <a:gd name="connsiteX36" fmla="*/ 1962 w 10000"/>
                  <a:gd name="connsiteY36" fmla="*/ 9198 h 11102"/>
                  <a:gd name="connsiteX37" fmla="*/ 2213 w 10000"/>
                  <a:gd name="connsiteY37" fmla="*/ 11097 h 11102"/>
                  <a:gd name="connsiteX38" fmla="*/ 2596 w 10000"/>
                  <a:gd name="connsiteY38" fmla="*/ 10337 h 11102"/>
                  <a:gd name="connsiteX39" fmla="*/ 2812 w 10000"/>
                  <a:gd name="connsiteY39" fmla="*/ 10042 h 11102"/>
                  <a:gd name="connsiteX40" fmla="*/ 3381 w 10000"/>
                  <a:gd name="connsiteY40" fmla="*/ 10232 h 11102"/>
                  <a:gd name="connsiteX41" fmla="*/ 3313 w 10000"/>
                  <a:gd name="connsiteY41" fmla="*/ 6582 h 11102"/>
                  <a:gd name="connsiteX42" fmla="*/ 4187 w 10000"/>
                  <a:gd name="connsiteY42" fmla="*/ 6709 h 11102"/>
                  <a:gd name="connsiteX43" fmla="*/ 5036 w 10000"/>
                  <a:gd name="connsiteY43" fmla="*/ 8059 h 11102"/>
                  <a:gd name="connsiteX44" fmla="*/ 5419 w 10000"/>
                  <a:gd name="connsiteY44" fmla="*/ 8819 h 11102"/>
                  <a:gd name="connsiteX45" fmla="*/ 5622 w 10000"/>
                  <a:gd name="connsiteY45" fmla="*/ 9156 h 11102"/>
                  <a:gd name="connsiteX46" fmla="*/ 5837 w 10000"/>
                  <a:gd name="connsiteY46" fmla="*/ 9325 h 11102"/>
                  <a:gd name="connsiteX47" fmla="*/ 6065 w 10000"/>
                  <a:gd name="connsiteY47" fmla="*/ 9451 h 11102"/>
                  <a:gd name="connsiteX48" fmla="*/ 6268 w 10000"/>
                  <a:gd name="connsiteY48" fmla="*/ 9409 h 11102"/>
                  <a:gd name="connsiteX49" fmla="*/ 6447 w 10000"/>
                  <a:gd name="connsiteY49" fmla="*/ 9198 h 11102"/>
                  <a:gd name="connsiteX50" fmla="*/ 6627 w 10000"/>
                  <a:gd name="connsiteY50" fmla="*/ 8945 h 11102"/>
                  <a:gd name="connsiteX51" fmla="*/ 6782 w 10000"/>
                  <a:gd name="connsiteY51" fmla="*/ 8565 h 11102"/>
                  <a:gd name="connsiteX52" fmla="*/ 6938 w 10000"/>
                  <a:gd name="connsiteY52" fmla="*/ 8186 h 11102"/>
                  <a:gd name="connsiteX53" fmla="*/ 7105 w 10000"/>
                  <a:gd name="connsiteY53" fmla="*/ 7722 h 11102"/>
                  <a:gd name="connsiteX54" fmla="*/ 7285 w 10000"/>
                  <a:gd name="connsiteY54" fmla="*/ 7257 h 11102"/>
                  <a:gd name="connsiteX55" fmla="*/ 7392 w 10000"/>
                  <a:gd name="connsiteY55" fmla="*/ 7046 h 11102"/>
                  <a:gd name="connsiteX56" fmla="*/ 7512 w 10000"/>
                  <a:gd name="connsiteY56" fmla="*/ 6793 h 11102"/>
                  <a:gd name="connsiteX57" fmla="*/ 7620 w 10000"/>
                  <a:gd name="connsiteY57" fmla="*/ 6667 h 11102"/>
                  <a:gd name="connsiteX58" fmla="*/ 7763 w 10000"/>
                  <a:gd name="connsiteY58" fmla="*/ 6498 h 11102"/>
                  <a:gd name="connsiteX59" fmla="*/ 7883 w 10000"/>
                  <a:gd name="connsiteY59" fmla="*/ 6414 h 11102"/>
                  <a:gd name="connsiteX60" fmla="*/ 8002 w 10000"/>
                  <a:gd name="connsiteY60" fmla="*/ 6371 h 11102"/>
                  <a:gd name="connsiteX61" fmla="*/ 8146 w 10000"/>
                  <a:gd name="connsiteY61" fmla="*/ 6329 h 11102"/>
                  <a:gd name="connsiteX62" fmla="*/ 8266 w 10000"/>
                  <a:gd name="connsiteY62" fmla="*/ 6371 h 11102"/>
                  <a:gd name="connsiteX63" fmla="*/ 8409 w 10000"/>
                  <a:gd name="connsiteY63" fmla="*/ 6414 h 11102"/>
                  <a:gd name="connsiteX64" fmla="*/ 8565 w 10000"/>
                  <a:gd name="connsiteY64" fmla="*/ 6456 h 11102"/>
                  <a:gd name="connsiteX65" fmla="*/ 8744 w 10000"/>
                  <a:gd name="connsiteY65" fmla="*/ 6540 h 11102"/>
                  <a:gd name="connsiteX66" fmla="*/ 8923 w 10000"/>
                  <a:gd name="connsiteY66" fmla="*/ 6709 h 11102"/>
                  <a:gd name="connsiteX67" fmla="*/ 9079 w 10000"/>
                  <a:gd name="connsiteY67" fmla="*/ 6878 h 11102"/>
                  <a:gd name="connsiteX68" fmla="*/ 9246 w 10000"/>
                  <a:gd name="connsiteY68" fmla="*/ 7089 h 11102"/>
                  <a:gd name="connsiteX69" fmla="*/ 9366 w 10000"/>
                  <a:gd name="connsiteY69" fmla="*/ 7342 h 11102"/>
                  <a:gd name="connsiteX70" fmla="*/ 9474 w 10000"/>
                  <a:gd name="connsiteY70" fmla="*/ 7679 h 11102"/>
                  <a:gd name="connsiteX71" fmla="*/ 9533 w 10000"/>
                  <a:gd name="connsiteY71" fmla="*/ 6835 h 11102"/>
                  <a:gd name="connsiteX72" fmla="*/ 9629 w 10000"/>
                  <a:gd name="connsiteY72" fmla="*/ 5992 h 11102"/>
                  <a:gd name="connsiteX73" fmla="*/ 9749 w 10000"/>
                  <a:gd name="connsiteY73" fmla="*/ 5105 h 11102"/>
                  <a:gd name="connsiteX74" fmla="*/ 9856 w 10000"/>
                  <a:gd name="connsiteY74" fmla="*/ 4346 h 11102"/>
                  <a:gd name="connsiteX75" fmla="*/ 9940 w 10000"/>
                  <a:gd name="connsiteY75" fmla="*/ 3376 h 11102"/>
                  <a:gd name="connsiteX76" fmla="*/ 10000 w 10000"/>
                  <a:gd name="connsiteY76" fmla="*/ 2321 h 11102"/>
                  <a:gd name="connsiteX77" fmla="*/ 9964 w 10000"/>
                  <a:gd name="connsiteY77" fmla="*/ 1308 h 11102"/>
                  <a:gd name="connsiteX78" fmla="*/ 9809 w 10000"/>
                  <a:gd name="connsiteY78" fmla="*/ 549 h 11102"/>
                  <a:gd name="connsiteX79" fmla="*/ 9641 w 10000"/>
                  <a:gd name="connsiteY79" fmla="*/ 253 h 11102"/>
                  <a:gd name="connsiteX80" fmla="*/ 9450 w 10000"/>
                  <a:gd name="connsiteY80" fmla="*/ 127 h 11102"/>
                  <a:gd name="connsiteX81" fmla="*/ 9234 w 10000"/>
                  <a:gd name="connsiteY81" fmla="*/ 0 h 11102"/>
                  <a:gd name="connsiteX82" fmla="*/ 8995 w 10000"/>
                  <a:gd name="connsiteY82" fmla="*/ 0 h 11102"/>
                  <a:gd name="connsiteX83" fmla="*/ 8756 w 10000"/>
                  <a:gd name="connsiteY83" fmla="*/ 42 h 11102"/>
                  <a:gd name="connsiteX84" fmla="*/ 8541 w 10000"/>
                  <a:gd name="connsiteY84" fmla="*/ 127 h 11102"/>
                  <a:gd name="connsiteX85" fmla="*/ 8313 w 10000"/>
                  <a:gd name="connsiteY85" fmla="*/ 169 h 11102"/>
                  <a:gd name="connsiteX86" fmla="*/ 8146 w 10000"/>
                  <a:gd name="connsiteY86" fmla="*/ 169 h 11102"/>
                  <a:gd name="connsiteX87" fmla="*/ 7907 w 10000"/>
                  <a:gd name="connsiteY87" fmla="*/ 169 h 11102"/>
                  <a:gd name="connsiteX88" fmla="*/ 7667 w 10000"/>
                  <a:gd name="connsiteY88" fmla="*/ 211 h 11102"/>
                  <a:gd name="connsiteX89" fmla="*/ 7428 w 10000"/>
                  <a:gd name="connsiteY89" fmla="*/ 211 h 11102"/>
                  <a:gd name="connsiteX90" fmla="*/ 7189 w 10000"/>
                  <a:gd name="connsiteY90" fmla="*/ 211 h 11102"/>
                  <a:gd name="connsiteX91" fmla="*/ 6950 w 10000"/>
                  <a:gd name="connsiteY91" fmla="*/ 253 h 11102"/>
                  <a:gd name="connsiteX92" fmla="*/ 6722 w 10000"/>
                  <a:gd name="connsiteY92" fmla="*/ 295 h 11102"/>
                  <a:gd name="connsiteX93" fmla="*/ 6471 w 10000"/>
                  <a:gd name="connsiteY93" fmla="*/ 295 h 11102"/>
                  <a:gd name="connsiteX94" fmla="*/ 6244 w 10000"/>
                  <a:gd name="connsiteY94" fmla="*/ 338 h 11102"/>
                  <a:gd name="connsiteX95" fmla="*/ 6017 w 10000"/>
                  <a:gd name="connsiteY95" fmla="*/ 380 h 11102"/>
                  <a:gd name="connsiteX96" fmla="*/ 5778 w 10000"/>
                  <a:gd name="connsiteY96" fmla="*/ 380 h 11102"/>
                  <a:gd name="connsiteX97" fmla="*/ 5538 w 10000"/>
                  <a:gd name="connsiteY97" fmla="*/ 464 h 11102"/>
                  <a:gd name="connsiteX98" fmla="*/ 5299 w 10000"/>
                  <a:gd name="connsiteY98" fmla="*/ 506 h 11102"/>
                  <a:gd name="connsiteX99" fmla="*/ 5072 w 10000"/>
                  <a:gd name="connsiteY99" fmla="*/ 549 h 11102"/>
                  <a:gd name="connsiteX100" fmla="*/ 4844 w 10000"/>
                  <a:gd name="connsiteY100" fmla="*/ 549 h 11102"/>
                  <a:gd name="connsiteX101" fmla="*/ 4593 w 10000"/>
                  <a:gd name="connsiteY101" fmla="*/ 591 h 11102"/>
                  <a:gd name="connsiteX102" fmla="*/ 4366 w 10000"/>
                  <a:gd name="connsiteY102" fmla="*/ 633 h 11102"/>
                  <a:gd name="connsiteX0" fmla="*/ 4366 w 10000"/>
                  <a:gd name="connsiteY0" fmla="*/ 633 h 11102"/>
                  <a:gd name="connsiteX1" fmla="*/ 4163 w 10000"/>
                  <a:gd name="connsiteY1" fmla="*/ 633 h 11102"/>
                  <a:gd name="connsiteX2" fmla="*/ 3947 w 10000"/>
                  <a:gd name="connsiteY2" fmla="*/ 675 h 11102"/>
                  <a:gd name="connsiteX3" fmla="*/ 3768 w 10000"/>
                  <a:gd name="connsiteY3" fmla="*/ 675 h 11102"/>
                  <a:gd name="connsiteX4" fmla="*/ 3553 w 10000"/>
                  <a:gd name="connsiteY4" fmla="*/ 633 h 11102"/>
                  <a:gd name="connsiteX5" fmla="*/ 3349 w 10000"/>
                  <a:gd name="connsiteY5" fmla="*/ 633 h 11102"/>
                  <a:gd name="connsiteX6" fmla="*/ 3146 w 10000"/>
                  <a:gd name="connsiteY6" fmla="*/ 633 h 11102"/>
                  <a:gd name="connsiteX7" fmla="*/ 2955 w 10000"/>
                  <a:gd name="connsiteY7" fmla="*/ 591 h 11102"/>
                  <a:gd name="connsiteX8" fmla="*/ 2751 w 10000"/>
                  <a:gd name="connsiteY8" fmla="*/ 549 h 11102"/>
                  <a:gd name="connsiteX9" fmla="*/ 2548 w 10000"/>
                  <a:gd name="connsiteY9" fmla="*/ 549 h 11102"/>
                  <a:gd name="connsiteX10" fmla="*/ 2356 w 10000"/>
                  <a:gd name="connsiteY10" fmla="*/ 506 h 11102"/>
                  <a:gd name="connsiteX11" fmla="*/ 2153 w 10000"/>
                  <a:gd name="connsiteY11" fmla="*/ 506 h 11102"/>
                  <a:gd name="connsiteX12" fmla="*/ 1950 w 10000"/>
                  <a:gd name="connsiteY12" fmla="*/ 506 h 11102"/>
                  <a:gd name="connsiteX13" fmla="*/ 1746 w 10000"/>
                  <a:gd name="connsiteY13" fmla="*/ 464 h 11102"/>
                  <a:gd name="connsiteX14" fmla="*/ 1555 w 10000"/>
                  <a:gd name="connsiteY14" fmla="*/ 464 h 11102"/>
                  <a:gd name="connsiteX15" fmla="*/ 1352 w 10000"/>
                  <a:gd name="connsiteY15" fmla="*/ 506 h 11102"/>
                  <a:gd name="connsiteX16" fmla="*/ 1148 w 10000"/>
                  <a:gd name="connsiteY16" fmla="*/ 506 h 11102"/>
                  <a:gd name="connsiteX17" fmla="*/ 885 w 10000"/>
                  <a:gd name="connsiteY17" fmla="*/ 549 h 11102"/>
                  <a:gd name="connsiteX18" fmla="*/ 622 w 10000"/>
                  <a:gd name="connsiteY18" fmla="*/ 675 h 11102"/>
                  <a:gd name="connsiteX19" fmla="*/ 407 w 10000"/>
                  <a:gd name="connsiteY19" fmla="*/ 928 h 11102"/>
                  <a:gd name="connsiteX20" fmla="*/ 215 w 10000"/>
                  <a:gd name="connsiteY20" fmla="*/ 1266 h 11102"/>
                  <a:gd name="connsiteX21" fmla="*/ 84 w 10000"/>
                  <a:gd name="connsiteY21" fmla="*/ 1730 h 11102"/>
                  <a:gd name="connsiteX22" fmla="*/ 0 w 10000"/>
                  <a:gd name="connsiteY22" fmla="*/ 2405 h 11102"/>
                  <a:gd name="connsiteX23" fmla="*/ 0 w 10000"/>
                  <a:gd name="connsiteY23" fmla="*/ 3249 h 11102"/>
                  <a:gd name="connsiteX24" fmla="*/ 96 w 10000"/>
                  <a:gd name="connsiteY24" fmla="*/ 4262 h 11102"/>
                  <a:gd name="connsiteX25" fmla="*/ 203 w 10000"/>
                  <a:gd name="connsiteY25" fmla="*/ 5063 h 11102"/>
                  <a:gd name="connsiteX26" fmla="*/ 335 w 10000"/>
                  <a:gd name="connsiteY26" fmla="*/ 5823 h 11102"/>
                  <a:gd name="connsiteX27" fmla="*/ 490 w 10000"/>
                  <a:gd name="connsiteY27" fmla="*/ 6540 h 11102"/>
                  <a:gd name="connsiteX28" fmla="*/ 646 w 10000"/>
                  <a:gd name="connsiteY28" fmla="*/ 7257 h 11102"/>
                  <a:gd name="connsiteX29" fmla="*/ 825 w 10000"/>
                  <a:gd name="connsiteY29" fmla="*/ 7975 h 11102"/>
                  <a:gd name="connsiteX30" fmla="*/ 1005 w 10000"/>
                  <a:gd name="connsiteY30" fmla="*/ 8650 h 11102"/>
                  <a:gd name="connsiteX31" fmla="*/ 1172 w 10000"/>
                  <a:gd name="connsiteY31" fmla="*/ 9325 h 11102"/>
                  <a:gd name="connsiteX32" fmla="*/ 1352 w 10000"/>
                  <a:gd name="connsiteY32" fmla="*/ 10000 h 11102"/>
                  <a:gd name="connsiteX33" fmla="*/ 1495 w 10000"/>
                  <a:gd name="connsiteY33" fmla="*/ 9958 h 11102"/>
                  <a:gd name="connsiteX34" fmla="*/ 1651 w 10000"/>
                  <a:gd name="connsiteY34" fmla="*/ 9831 h 11102"/>
                  <a:gd name="connsiteX35" fmla="*/ 1806 w 10000"/>
                  <a:gd name="connsiteY35" fmla="*/ 9536 h 11102"/>
                  <a:gd name="connsiteX36" fmla="*/ 1962 w 10000"/>
                  <a:gd name="connsiteY36" fmla="*/ 9198 h 11102"/>
                  <a:gd name="connsiteX37" fmla="*/ 2213 w 10000"/>
                  <a:gd name="connsiteY37" fmla="*/ 11097 h 11102"/>
                  <a:gd name="connsiteX38" fmla="*/ 2596 w 10000"/>
                  <a:gd name="connsiteY38" fmla="*/ 10337 h 11102"/>
                  <a:gd name="connsiteX39" fmla="*/ 2812 w 10000"/>
                  <a:gd name="connsiteY39" fmla="*/ 10042 h 11102"/>
                  <a:gd name="connsiteX40" fmla="*/ 3381 w 10000"/>
                  <a:gd name="connsiteY40" fmla="*/ 10232 h 11102"/>
                  <a:gd name="connsiteX41" fmla="*/ 3907 w 10000"/>
                  <a:gd name="connsiteY41" fmla="*/ 10000 h 11102"/>
                  <a:gd name="connsiteX42" fmla="*/ 4187 w 10000"/>
                  <a:gd name="connsiteY42" fmla="*/ 6709 h 11102"/>
                  <a:gd name="connsiteX43" fmla="*/ 5036 w 10000"/>
                  <a:gd name="connsiteY43" fmla="*/ 8059 h 11102"/>
                  <a:gd name="connsiteX44" fmla="*/ 5419 w 10000"/>
                  <a:gd name="connsiteY44" fmla="*/ 8819 h 11102"/>
                  <a:gd name="connsiteX45" fmla="*/ 5622 w 10000"/>
                  <a:gd name="connsiteY45" fmla="*/ 9156 h 11102"/>
                  <a:gd name="connsiteX46" fmla="*/ 5837 w 10000"/>
                  <a:gd name="connsiteY46" fmla="*/ 9325 h 11102"/>
                  <a:gd name="connsiteX47" fmla="*/ 6065 w 10000"/>
                  <a:gd name="connsiteY47" fmla="*/ 9451 h 11102"/>
                  <a:gd name="connsiteX48" fmla="*/ 6268 w 10000"/>
                  <a:gd name="connsiteY48" fmla="*/ 9409 h 11102"/>
                  <a:gd name="connsiteX49" fmla="*/ 6447 w 10000"/>
                  <a:gd name="connsiteY49" fmla="*/ 9198 h 11102"/>
                  <a:gd name="connsiteX50" fmla="*/ 6627 w 10000"/>
                  <a:gd name="connsiteY50" fmla="*/ 8945 h 11102"/>
                  <a:gd name="connsiteX51" fmla="*/ 6782 w 10000"/>
                  <a:gd name="connsiteY51" fmla="*/ 8565 h 11102"/>
                  <a:gd name="connsiteX52" fmla="*/ 6938 w 10000"/>
                  <a:gd name="connsiteY52" fmla="*/ 8186 h 11102"/>
                  <a:gd name="connsiteX53" fmla="*/ 7105 w 10000"/>
                  <a:gd name="connsiteY53" fmla="*/ 7722 h 11102"/>
                  <a:gd name="connsiteX54" fmla="*/ 7285 w 10000"/>
                  <a:gd name="connsiteY54" fmla="*/ 7257 h 11102"/>
                  <a:gd name="connsiteX55" fmla="*/ 7392 w 10000"/>
                  <a:gd name="connsiteY55" fmla="*/ 7046 h 11102"/>
                  <a:gd name="connsiteX56" fmla="*/ 7512 w 10000"/>
                  <a:gd name="connsiteY56" fmla="*/ 6793 h 11102"/>
                  <a:gd name="connsiteX57" fmla="*/ 7620 w 10000"/>
                  <a:gd name="connsiteY57" fmla="*/ 6667 h 11102"/>
                  <a:gd name="connsiteX58" fmla="*/ 7763 w 10000"/>
                  <a:gd name="connsiteY58" fmla="*/ 6498 h 11102"/>
                  <a:gd name="connsiteX59" fmla="*/ 7883 w 10000"/>
                  <a:gd name="connsiteY59" fmla="*/ 6414 h 11102"/>
                  <a:gd name="connsiteX60" fmla="*/ 8002 w 10000"/>
                  <a:gd name="connsiteY60" fmla="*/ 6371 h 11102"/>
                  <a:gd name="connsiteX61" fmla="*/ 8146 w 10000"/>
                  <a:gd name="connsiteY61" fmla="*/ 6329 h 11102"/>
                  <a:gd name="connsiteX62" fmla="*/ 8266 w 10000"/>
                  <a:gd name="connsiteY62" fmla="*/ 6371 h 11102"/>
                  <a:gd name="connsiteX63" fmla="*/ 8409 w 10000"/>
                  <a:gd name="connsiteY63" fmla="*/ 6414 h 11102"/>
                  <a:gd name="connsiteX64" fmla="*/ 8565 w 10000"/>
                  <a:gd name="connsiteY64" fmla="*/ 6456 h 11102"/>
                  <a:gd name="connsiteX65" fmla="*/ 8744 w 10000"/>
                  <a:gd name="connsiteY65" fmla="*/ 6540 h 11102"/>
                  <a:gd name="connsiteX66" fmla="*/ 8923 w 10000"/>
                  <a:gd name="connsiteY66" fmla="*/ 6709 h 11102"/>
                  <a:gd name="connsiteX67" fmla="*/ 9079 w 10000"/>
                  <a:gd name="connsiteY67" fmla="*/ 6878 h 11102"/>
                  <a:gd name="connsiteX68" fmla="*/ 9246 w 10000"/>
                  <a:gd name="connsiteY68" fmla="*/ 7089 h 11102"/>
                  <a:gd name="connsiteX69" fmla="*/ 9366 w 10000"/>
                  <a:gd name="connsiteY69" fmla="*/ 7342 h 11102"/>
                  <a:gd name="connsiteX70" fmla="*/ 9474 w 10000"/>
                  <a:gd name="connsiteY70" fmla="*/ 7679 h 11102"/>
                  <a:gd name="connsiteX71" fmla="*/ 9533 w 10000"/>
                  <a:gd name="connsiteY71" fmla="*/ 6835 h 11102"/>
                  <a:gd name="connsiteX72" fmla="*/ 9629 w 10000"/>
                  <a:gd name="connsiteY72" fmla="*/ 5992 h 11102"/>
                  <a:gd name="connsiteX73" fmla="*/ 9749 w 10000"/>
                  <a:gd name="connsiteY73" fmla="*/ 5105 h 11102"/>
                  <a:gd name="connsiteX74" fmla="*/ 9856 w 10000"/>
                  <a:gd name="connsiteY74" fmla="*/ 4346 h 11102"/>
                  <a:gd name="connsiteX75" fmla="*/ 9940 w 10000"/>
                  <a:gd name="connsiteY75" fmla="*/ 3376 h 11102"/>
                  <a:gd name="connsiteX76" fmla="*/ 10000 w 10000"/>
                  <a:gd name="connsiteY76" fmla="*/ 2321 h 11102"/>
                  <a:gd name="connsiteX77" fmla="*/ 9964 w 10000"/>
                  <a:gd name="connsiteY77" fmla="*/ 1308 h 11102"/>
                  <a:gd name="connsiteX78" fmla="*/ 9809 w 10000"/>
                  <a:gd name="connsiteY78" fmla="*/ 549 h 11102"/>
                  <a:gd name="connsiteX79" fmla="*/ 9641 w 10000"/>
                  <a:gd name="connsiteY79" fmla="*/ 253 h 11102"/>
                  <a:gd name="connsiteX80" fmla="*/ 9450 w 10000"/>
                  <a:gd name="connsiteY80" fmla="*/ 127 h 11102"/>
                  <a:gd name="connsiteX81" fmla="*/ 9234 w 10000"/>
                  <a:gd name="connsiteY81" fmla="*/ 0 h 11102"/>
                  <a:gd name="connsiteX82" fmla="*/ 8995 w 10000"/>
                  <a:gd name="connsiteY82" fmla="*/ 0 h 11102"/>
                  <a:gd name="connsiteX83" fmla="*/ 8756 w 10000"/>
                  <a:gd name="connsiteY83" fmla="*/ 42 h 11102"/>
                  <a:gd name="connsiteX84" fmla="*/ 8541 w 10000"/>
                  <a:gd name="connsiteY84" fmla="*/ 127 h 11102"/>
                  <a:gd name="connsiteX85" fmla="*/ 8313 w 10000"/>
                  <a:gd name="connsiteY85" fmla="*/ 169 h 11102"/>
                  <a:gd name="connsiteX86" fmla="*/ 8146 w 10000"/>
                  <a:gd name="connsiteY86" fmla="*/ 169 h 11102"/>
                  <a:gd name="connsiteX87" fmla="*/ 7907 w 10000"/>
                  <a:gd name="connsiteY87" fmla="*/ 169 h 11102"/>
                  <a:gd name="connsiteX88" fmla="*/ 7667 w 10000"/>
                  <a:gd name="connsiteY88" fmla="*/ 211 h 11102"/>
                  <a:gd name="connsiteX89" fmla="*/ 7428 w 10000"/>
                  <a:gd name="connsiteY89" fmla="*/ 211 h 11102"/>
                  <a:gd name="connsiteX90" fmla="*/ 7189 w 10000"/>
                  <a:gd name="connsiteY90" fmla="*/ 211 h 11102"/>
                  <a:gd name="connsiteX91" fmla="*/ 6950 w 10000"/>
                  <a:gd name="connsiteY91" fmla="*/ 253 h 11102"/>
                  <a:gd name="connsiteX92" fmla="*/ 6722 w 10000"/>
                  <a:gd name="connsiteY92" fmla="*/ 295 h 11102"/>
                  <a:gd name="connsiteX93" fmla="*/ 6471 w 10000"/>
                  <a:gd name="connsiteY93" fmla="*/ 295 h 11102"/>
                  <a:gd name="connsiteX94" fmla="*/ 6244 w 10000"/>
                  <a:gd name="connsiteY94" fmla="*/ 338 h 11102"/>
                  <a:gd name="connsiteX95" fmla="*/ 6017 w 10000"/>
                  <a:gd name="connsiteY95" fmla="*/ 380 h 11102"/>
                  <a:gd name="connsiteX96" fmla="*/ 5778 w 10000"/>
                  <a:gd name="connsiteY96" fmla="*/ 380 h 11102"/>
                  <a:gd name="connsiteX97" fmla="*/ 5538 w 10000"/>
                  <a:gd name="connsiteY97" fmla="*/ 464 h 11102"/>
                  <a:gd name="connsiteX98" fmla="*/ 5299 w 10000"/>
                  <a:gd name="connsiteY98" fmla="*/ 506 h 11102"/>
                  <a:gd name="connsiteX99" fmla="*/ 5072 w 10000"/>
                  <a:gd name="connsiteY99" fmla="*/ 549 h 11102"/>
                  <a:gd name="connsiteX100" fmla="*/ 4844 w 10000"/>
                  <a:gd name="connsiteY100" fmla="*/ 549 h 11102"/>
                  <a:gd name="connsiteX101" fmla="*/ 4593 w 10000"/>
                  <a:gd name="connsiteY101" fmla="*/ 591 h 11102"/>
                  <a:gd name="connsiteX102" fmla="*/ 4366 w 10000"/>
                  <a:gd name="connsiteY102" fmla="*/ 633 h 11102"/>
                  <a:gd name="connsiteX0" fmla="*/ 4366 w 10000"/>
                  <a:gd name="connsiteY0" fmla="*/ 633 h 11102"/>
                  <a:gd name="connsiteX1" fmla="*/ 4163 w 10000"/>
                  <a:gd name="connsiteY1" fmla="*/ 633 h 11102"/>
                  <a:gd name="connsiteX2" fmla="*/ 3947 w 10000"/>
                  <a:gd name="connsiteY2" fmla="*/ 675 h 11102"/>
                  <a:gd name="connsiteX3" fmla="*/ 3768 w 10000"/>
                  <a:gd name="connsiteY3" fmla="*/ 675 h 11102"/>
                  <a:gd name="connsiteX4" fmla="*/ 3553 w 10000"/>
                  <a:gd name="connsiteY4" fmla="*/ 633 h 11102"/>
                  <a:gd name="connsiteX5" fmla="*/ 3349 w 10000"/>
                  <a:gd name="connsiteY5" fmla="*/ 633 h 11102"/>
                  <a:gd name="connsiteX6" fmla="*/ 3146 w 10000"/>
                  <a:gd name="connsiteY6" fmla="*/ 633 h 11102"/>
                  <a:gd name="connsiteX7" fmla="*/ 2955 w 10000"/>
                  <a:gd name="connsiteY7" fmla="*/ 591 h 11102"/>
                  <a:gd name="connsiteX8" fmla="*/ 2751 w 10000"/>
                  <a:gd name="connsiteY8" fmla="*/ 549 h 11102"/>
                  <a:gd name="connsiteX9" fmla="*/ 2548 w 10000"/>
                  <a:gd name="connsiteY9" fmla="*/ 549 h 11102"/>
                  <a:gd name="connsiteX10" fmla="*/ 2356 w 10000"/>
                  <a:gd name="connsiteY10" fmla="*/ 506 h 11102"/>
                  <a:gd name="connsiteX11" fmla="*/ 2153 w 10000"/>
                  <a:gd name="connsiteY11" fmla="*/ 506 h 11102"/>
                  <a:gd name="connsiteX12" fmla="*/ 1950 w 10000"/>
                  <a:gd name="connsiteY12" fmla="*/ 506 h 11102"/>
                  <a:gd name="connsiteX13" fmla="*/ 1746 w 10000"/>
                  <a:gd name="connsiteY13" fmla="*/ 464 h 11102"/>
                  <a:gd name="connsiteX14" fmla="*/ 1555 w 10000"/>
                  <a:gd name="connsiteY14" fmla="*/ 464 h 11102"/>
                  <a:gd name="connsiteX15" fmla="*/ 1352 w 10000"/>
                  <a:gd name="connsiteY15" fmla="*/ 506 h 11102"/>
                  <a:gd name="connsiteX16" fmla="*/ 1148 w 10000"/>
                  <a:gd name="connsiteY16" fmla="*/ 506 h 11102"/>
                  <a:gd name="connsiteX17" fmla="*/ 885 w 10000"/>
                  <a:gd name="connsiteY17" fmla="*/ 549 h 11102"/>
                  <a:gd name="connsiteX18" fmla="*/ 622 w 10000"/>
                  <a:gd name="connsiteY18" fmla="*/ 675 h 11102"/>
                  <a:gd name="connsiteX19" fmla="*/ 407 w 10000"/>
                  <a:gd name="connsiteY19" fmla="*/ 928 h 11102"/>
                  <a:gd name="connsiteX20" fmla="*/ 215 w 10000"/>
                  <a:gd name="connsiteY20" fmla="*/ 1266 h 11102"/>
                  <a:gd name="connsiteX21" fmla="*/ 84 w 10000"/>
                  <a:gd name="connsiteY21" fmla="*/ 1730 h 11102"/>
                  <a:gd name="connsiteX22" fmla="*/ 0 w 10000"/>
                  <a:gd name="connsiteY22" fmla="*/ 2405 h 11102"/>
                  <a:gd name="connsiteX23" fmla="*/ 0 w 10000"/>
                  <a:gd name="connsiteY23" fmla="*/ 3249 h 11102"/>
                  <a:gd name="connsiteX24" fmla="*/ 96 w 10000"/>
                  <a:gd name="connsiteY24" fmla="*/ 4262 h 11102"/>
                  <a:gd name="connsiteX25" fmla="*/ 203 w 10000"/>
                  <a:gd name="connsiteY25" fmla="*/ 5063 h 11102"/>
                  <a:gd name="connsiteX26" fmla="*/ 335 w 10000"/>
                  <a:gd name="connsiteY26" fmla="*/ 5823 h 11102"/>
                  <a:gd name="connsiteX27" fmla="*/ 490 w 10000"/>
                  <a:gd name="connsiteY27" fmla="*/ 6540 h 11102"/>
                  <a:gd name="connsiteX28" fmla="*/ 646 w 10000"/>
                  <a:gd name="connsiteY28" fmla="*/ 7257 h 11102"/>
                  <a:gd name="connsiteX29" fmla="*/ 825 w 10000"/>
                  <a:gd name="connsiteY29" fmla="*/ 7975 h 11102"/>
                  <a:gd name="connsiteX30" fmla="*/ 1005 w 10000"/>
                  <a:gd name="connsiteY30" fmla="*/ 8650 h 11102"/>
                  <a:gd name="connsiteX31" fmla="*/ 1172 w 10000"/>
                  <a:gd name="connsiteY31" fmla="*/ 9325 h 11102"/>
                  <a:gd name="connsiteX32" fmla="*/ 1352 w 10000"/>
                  <a:gd name="connsiteY32" fmla="*/ 10000 h 11102"/>
                  <a:gd name="connsiteX33" fmla="*/ 1495 w 10000"/>
                  <a:gd name="connsiteY33" fmla="*/ 9958 h 11102"/>
                  <a:gd name="connsiteX34" fmla="*/ 1651 w 10000"/>
                  <a:gd name="connsiteY34" fmla="*/ 9831 h 11102"/>
                  <a:gd name="connsiteX35" fmla="*/ 1806 w 10000"/>
                  <a:gd name="connsiteY35" fmla="*/ 9536 h 11102"/>
                  <a:gd name="connsiteX36" fmla="*/ 1962 w 10000"/>
                  <a:gd name="connsiteY36" fmla="*/ 9198 h 11102"/>
                  <a:gd name="connsiteX37" fmla="*/ 2213 w 10000"/>
                  <a:gd name="connsiteY37" fmla="*/ 11097 h 11102"/>
                  <a:gd name="connsiteX38" fmla="*/ 2596 w 10000"/>
                  <a:gd name="connsiteY38" fmla="*/ 10337 h 11102"/>
                  <a:gd name="connsiteX39" fmla="*/ 2812 w 10000"/>
                  <a:gd name="connsiteY39" fmla="*/ 10042 h 11102"/>
                  <a:gd name="connsiteX40" fmla="*/ 3381 w 10000"/>
                  <a:gd name="connsiteY40" fmla="*/ 10232 h 11102"/>
                  <a:gd name="connsiteX41" fmla="*/ 3907 w 10000"/>
                  <a:gd name="connsiteY41" fmla="*/ 10000 h 11102"/>
                  <a:gd name="connsiteX42" fmla="*/ 4241 w 10000"/>
                  <a:gd name="connsiteY42" fmla="*/ 8798 h 11102"/>
                  <a:gd name="connsiteX43" fmla="*/ 5036 w 10000"/>
                  <a:gd name="connsiteY43" fmla="*/ 8059 h 11102"/>
                  <a:gd name="connsiteX44" fmla="*/ 5419 w 10000"/>
                  <a:gd name="connsiteY44" fmla="*/ 8819 h 11102"/>
                  <a:gd name="connsiteX45" fmla="*/ 5622 w 10000"/>
                  <a:gd name="connsiteY45" fmla="*/ 9156 h 11102"/>
                  <a:gd name="connsiteX46" fmla="*/ 5837 w 10000"/>
                  <a:gd name="connsiteY46" fmla="*/ 9325 h 11102"/>
                  <a:gd name="connsiteX47" fmla="*/ 6065 w 10000"/>
                  <a:gd name="connsiteY47" fmla="*/ 9451 h 11102"/>
                  <a:gd name="connsiteX48" fmla="*/ 6268 w 10000"/>
                  <a:gd name="connsiteY48" fmla="*/ 9409 h 11102"/>
                  <a:gd name="connsiteX49" fmla="*/ 6447 w 10000"/>
                  <a:gd name="connsiteY49" fmla="*/ 9198 h 11102"/>
                  <a:gd name="connsiteX50" fmla="*/ 6627 w 10000"/>
                  <a:gd name="connsiteY50" fmla="*/ 8945 h 11102"/>
                  <a:gd name="connsiteX51" fmla="*/ 6782 w 10000"/>
                  <a:gd name="connsiteY51" fmla="*/ 8565 h 11102"/>
                  <a:gd name="connsiteX52" fmla="*/ 6938 w 10000"/>
                  <a:gd name="connsiteY52" fmla="*/ 8186 h 11102"/>
                  <a:gd name="connsiteX53" fmla="*/ 7105 w 10000"/>
                  <a:gd name="connsiteY53" fmla="*/ 7722 h 11102"/>
                  <a:gd name="connsiteX54" fmla="*/ 7285 w 10000"/>
                  <a:gd name="connsiteY54" fmla="*/ 7257 h 11102"/>
                  <a:gd name="connsiteX55" fmla="*/ 7392 w 10000"/>
                  <a:gd name="connsiteY55" fmla="*/ 7046 h 11102"/>
                  <a:gd name="connsiteX56" fmla="*/ 7512 w 10000"/>
                  <a:gd name="connsiteY56" fmla="*/ 6793 h 11102"/>
                  <a:gd name="connsiteX57" fmla="*/ 7620 w 10000"/>
                  <a:gd name="connsiteY57" fmla="*/ 6667 h 11102"/>
                  <a:gd name="connsiteX58" fmla="*/ 7763 w 10000"/>
                  <a:gd name="connsiteY58" fmla="*/ 6498 h 11102"/>
                  <a:gd name="connsiteX59" fmla="*/ 7883 w 10000"/>
                  <a:gd name="connsiteY59" fmla="*/ 6414 h 11102"/>
                  <a:gd name="connsiteX60" fmla="*/ 8002 w 10000"/>
                  <a:gd name="connsiteY60" fmla="*/ 6371 h 11102"/>
                  <a:gd name="connsiteX61" fmla="*/ 8146 w 10000"/>
                  <a:gd name="connsiteY61" fmla="*/ 6329 h 11102"/>
                  <a:gd name="connsiteX62" fmla="*/ 8266 w 10000"/>
                  <a:gd name="connsiteY62" fmla="*/ 6371 h 11102"/>
                  <a:gd name="connsiteX63" fmla="*/ 8409 w 10000"/>
                  <a:gd name="connsiteY63" fmla="*/ 6414 h 11102"/>
                  <a:gd name="connsiteX64" fmla="*/ 8565 w 10000"/>
                  <a:gd name="connsiteY64" fmla="*/ 6456 h 11102"/>
                  <a:gd name="connsiteX65" fmla="*/ 8744 w 10000"/>
                  <a:gd name="connsiteY65" fmla="*/ 6540 h 11102"/>
                  <a:gd name="connsiteX66" fmla="*/ 8923 w 10000"/>
                  <a:gd name="connsiteY66" fmla="*/ 6709 h 11102"/>
                  <a:gd name="connsiteX67" fmla="*/ 9079 w 10000"/>
                  <a:gd name="connsiteY67" fmla="*/ 6878 h 11102"/>
                  <a:gd name="connsiteX68" fmla="*/ 9246 w 10000"/>
                  <a:gd name="connsiteY68" fmla="*/ 7089 h 11102"/>
                  <a:gd name="connsiteX69" fmla="*/ 9366 w 10000"/>
                  <a:gd name="connsiteY69" fmla="*/ 7342 h 11102"/>
                  <a:gd name="connsiteX70" fmla="*/ 9474 w 10000"/>
                  <a:gd name="connsiteY70" fmla="*/ 7679 h 11102"/>
                  <a:gd name="connsiteX71" fmla="*/ 9533 w 10000"/>
                  <a:gd name="connsiteY71" fmla="*/ 6835 h 11102"/>
                  <a:gd name="connsiteX72" fmla="*/ 9629 w 10000"/>
                  <a:gd name="connsiteY72" fmla="*/ 5992 h 11102"/>
                  <a:gd name="connsiteX73" fmla="*/ 9749 w 10000"/>
                  <a:gd name="connsiteY73" fmla="*/ 5105 h 11102"/>
                  <a:gd name="connsiteX74" fmla="*/ 9856 w 10000"/>
                  <a:gd name="connsiteY74" fmla="*/ 4346 h 11102"/>
                  <a:gd name="connsiteX75" fmla="*/ 9940 w 10000"/>
                  <a:gd name="connsiteY75" fmla="*/ 3376 h 11102"/>
                  <a:gd name="connsiteX76" fmla="*/ 10000 w 10000"/>
                  <a:gd name="connsiteY76" fmla="*/ 2321 h 11102"/>
                  <a:gd name="connsiteX77" fmla="*/ 9964 w 10000"/>
                  <a:gd name="connsiteY77" fmla="*/ 1308 h 11102"/>
                  <a:gd name="connsiteX78" fmla="*/ 9809 w 10000"/>
                  <a:gd name="connsiteY78" fmla="*/ 549 h 11102"/>
                  <a:gd name="connsiteX79" fmla="*/ 9641 w 10000"/>
                  <a:gd name="connsiteY79" fmla="*/ 253 h 11102"/>
                  <a:gd name="connsiteX80" fmla="*/ 9450 w 10000"/>
                  <a:gd name="connsiteY80" fmla="*/ 127 h 11102"/>
                  <a:gd name="connsiteX81" fmla="*/ 9234 w 10000"/>
                  <a:gd name="connsiteY81" fmla="*/ 0 h 11102"/>
                  <a:gd name="connsiteX82" fmla="*/ 8995 w 10000"/>
                  <a:gd name="connsiteY82" fmla="*/ 0 h 11102"/>
                  <a:gd name="connsiteX83" fmla="*/ 8756 w 10000"/>
                  <a:gd name="connsiteY83" fmla="*/ 42 h 11102"/>
                  <a:gd name="connsiteX84" fmla="*/ 8541 w 10000"/>
                  <a:gd name="connsiteY84" fmla="*/ 127 h 11102"/>
                  <a:gd name="connsiteX85" fmla="*/ 8313 w 10000"/>
                  <a:gd name="connsiteY85" fmla="*/ 169 h 11102"/>
                  <a:gd name="connsiteX86" fmla="*/ 8146 w 10000"/>
                  <a:gd name="connsiteY86" fmla="*/ 169 h 11102"/>
                  <a:gd name="connsiteX87" fmla="*/ 7907 w 10000"/>
                  <a:gd name="connsiteY87" fmla="*/ 169 h 11102"/>
                  <a:gd name="connsiteX88" fmla="*/ 7667 w 10000"/>
                  <a:gd name="connsiteY88" fmla="*/ 211 h 11102"/>
                  <a:gd name="connsiteX89" fmla="*/ 7428 w 10000"/>
                  <a:gd name="connsiteY89" fmla="*/ 211 h 11102"/>
                  <a:gd name="connsiteX90" fmla="*/ 7189 w 10000"/>
                  <a:gd name="connsiteY90" fmla="*/ 211 h 11102"/>
                  <a:gd name="connsiteX91" fmla="*/ 6950 w 10000"/>
                  <a:gd name="connsiteY91" fmla="*/ 253 h 11102"/>
                  <a:gd name="connsiteX92" fmla="*/ 6722 w 10000"/>
                  <a:gd name="connsiteY92" fmla="*/ 295 h 11102"/>
                  <a:gd name="connsiteX93" fmla="*/ 6471 w 10000"/>
                  <a:gd name="connsiteY93" fmla="*/ 295 h 11102"/>
                  <a:gd name="connsiteX94" fmla="*/ 6244 w 10000"/>
                  <a:gd name="connsiteY94" fmla="*/ 338 h 11102"/>
                  <a:gd name="connsiteX95" fmla="*/ 6017 w 10000"/>
                  <a:gd name="connsiteY95" fmla="*/ 380 h 11102"/>
                  <a:gd name="connsiteX96" fmla="*/ 5778 w 10000"/>
                  <a:gd name="connsiteY96" fmla="*/ 380 h 11102"/>
                  <a:gd name="connsiteX97" fmla="*/ 5538 w 10000"/>
                  <a:gd name="connsiteY97" fmla="*/ 464 h 11102"/>
                  <a:gd name="connsiteX98" fmla="*/ 5299 w 10000"/>
                  <a:gd name="connsiteY98" fmla="*/ 506 h 11102"/>
                  <a:gd name="connsiteX99" fmla="*/ 5072 w 10000"/>
                  <a:gd name="connsiteY99" fmla="*/ 549 h 11102"/>
                  <a:gd name="connsiteX100" fmla="*/ 4844 w 10000"/>
                  <a:gd name="connsiteY100" fmla="*/ 549 h 11102"/>
                  <a:gd name="connsiteX101" fmla="*/ 4593 w 10000"/>
                  <a:gd name="connsiteY101" fmla="*/ 591 h 11102"/>
                  <a:gd name="connsiteX102" fmla="*/ 4366 w 10000"/>
                  <a:gd name="connsiteY102" fmla="*/ 633 h 11102"/>
                  <a:gd name="connsiteX0" fmla="*/ 4366 w 10000"/>
                  <a:gd name="connsiteY0" fmla="*/ 633 h 11102"/>
                  <a:gd name="connsiteX1" fmla="*/ 4163 w 10000"/>
                  <a:gd name="connsiteY1" fmla="*/ 633 h 11102"/>
                  <a:gd name="connsiteX2" fmla="*/ 3947 w 10000"/>
                  <a:gd name="connsiteY2" fmla="*/ 675 h 11102"/>
                  <a:gd name="connsiteX3" fmla="*/ 3768 w 10000"/>
                  <a:gd name="connsiteY3" fmla="*/ 675 h 11102"/>
                  <a:gd name="connsiteX4" fmla="*/ 3553 w 10000"/>
                  <a:gd name="connsiteY4" fmla="*/ 633 h 11102"/>
                  <a:gd name="connsiteX5" fmla="*/ 3349 w 10000"/>
                  <a:gd name="connsiteY5" fmla="*/ 633 h 11102"/>
                  <a:gd name="connsiteX6" fmla="*/ 3146 w 10000"/>
                  <a:gd name="connsiteY6" fmla="*/ 633 h 11102"/>
                  <a:gd name="connsiteX7" fmla="*/ 2955 w 10000"/>
                  <a:gd name="connsiteY7" fmla="*/ 591 h 11102"/>
                  <a:gd name="connsiteX8" fmla="*/ 2751 w 10000"/>
                  <a:gd name="connsiteY8" fmla="*/ 549 h 11102"/>
                  <a:gd name="connsiteX9" fmla="*/ 2548 w 10000"/>
                  <a:gd name="connsiteY9" fmla="*/ 549 h 11102"/>
                  <a:gd name="connsiteX10" fmla="*/ 2356 w 10000"/>
                  <a:gd name="connsiteY10" fmla="*/ 506 h 11102"/>
                  <a:gd name="connsiteX11" fmla="*/ 2153 w 10000"/>
                  <a:gd name="connsiteY11" fmla="*/ 506 h 11102"/>
                  <a:gd name="connsiteX12" fmla="*/ 1950 w 10000"/>
                  <a:gd name="connsiteY12" fmla="*/ 506 h 11102"/>
                  <a:gd name="connsiteX13" fmla="*/ 1746 w 10000"/>
                  <a:gd name="connsiteY13" fmla="*/ 464 h 11102"/>
                  <a:gd name="connsiteX14" fmla="*/ 1555 w 10000"/>
                  <a:gd name="connsiteY14" fmla="*/ 464 h 11102"/>
                  <a:gd name="connsiteX15" fmla="*/ 1352 w 10000"/>
                  <a:gd name="connsiteY15" fmla="*/ 506 h 11102"/>
                  <a:gd name="connsiteX16" fmla="*/ 1148 w 10000"/>
                  <a:gd name="connsiteY16" fmla="*/ 506 h 11102"/>
                  <a:gd name="connsiteX17" fmla="*/ 885 w 10000"/>
                  <a:gd name="connsiteY17" fmla="*/ 549 h 11102"/>
                  <a:gd name="connsiteX18" fmla="*/ 622 w 10000"/>
                  <a:gd name="connsiteY18" fmla="*/ 675 h 11102"/>
                  <a:gd name="connsiteX19" fmla="*/ 407 w 10000"/>
                  <a:gd name="connsiteY19" fmla="*/ 928 h 11102"/>
                  <a:gd name="connsiteX20" fmla="*/ 215 w 10000"/>
                  <a:gd name="connsiteY20" fmla="*/ 1266 h 11102"/>
                  <a:gd name="connsiteX21" fmla="*/ 84 w 10000"/>
                  <a:gd name="connsiteY21" fmla="*/ 1730 h 11102"/>
                  <a:gd name="connsiteX22" fmla="*/ 0 w 10000"/>
                  <a:gd name="connsiteY22" fmla="*/ 2405 h 11102"/>
                  <a:gd name="connsiteX23" fmla="*/ 0 w 10000"/>
                  <a:gd name="connsiteY23" fmla="*/ 3249 h 11102"/>
                  <a:gd name="connsiteX24" fmla="*/ 96 w 10000"/>
                  <a:gd name="connsiteY24" fmla="*/ 4262 h 11102"/>
                  <a:gd name="connsiteX25" fmla="*/ 203 w 10000"/>
                  <a:gd name="connsiteY25" fmla="*/ 5063 h 11102"/>
                  <a:gd name="connsiteX26" fmla="*/ 335 w 10000"/>
                  <a:gd name="connsiteY26" fmla="*/ 5823 h 11102"/>
                  <a:gd name="connsiteX27" fmla="*/ 490 w 10000"/>
                  <a:gd name="connsiteY27" fmla="*/ 6540 h 11102"/>
                  <a:gd name="connsiteX28" fmla="*/ 646 w 10000"/>
                  <a:gd name="connsiteY28" fmla="*/ 7257 h 11102"/>
                  <a:gd name="connsiteX29" fmla="*/ 825 w 10000"/>
                  <a:gd name="connsiteY29" fmla="*/ 7975 h 11102"/>
                  <a:gd name="connsiteX30" fmla="*/ 1005 w 10000"/>
                  <a:gd name="connsiteY30" fmla="*/ 8650 h 11102"/>
                  <a:gd name="connsiteX31" fmla="*/ 1172 w 10000"/>
                  <a:gd name="connsiteY31" fmla="*/ 9325 h 11102"/>
                  <a:gd name="connsiteX32" fmla="*/ 1352 w 10000"/>
                  <a:gd name="connsiteY32" fmla="*/ 10000 h 11102"/>
                  <a:gd name="connsiteX33" fmla="*/ 1495 w 10000"/>
                  <a:gd name="connsiteY33" fmla="*/ 9958 h 11102"/>
                  <a:gd name="connsiteX34" fmla="*/ 1651 w 10000"/>
                  <a:gd name="connsiteY34" fmla="*/ 9831 h 11102"/>
                  <a:gd name="connsiteX35" fmla="*/ 1806 w 10000"/>
                  <a:gd name="connsiteY35" fmla="*/ 9536 h 11102"/>
                  <a:gd name="connsiteX36" fmla="*/ 1962 w 10000"/>
                  <a:gd name="connsiteY36" fmla="*/ 9198 h 11102"/>
                  <a:gd name="connsiteX37" fmla="*/ 2213 w 10000"/>
                  <a:gd name="connsiteY37" fmla="*/ 11097 h 11102"/>
                  <a:gd name="connsiteX38" fmla="*/ 2596 w 10000"/>
                  <a:gd name="connsiteY38" fmla="*/ 10337 h 11102"/>
                  <a:gd name="connsiteX39" fmla="*/ 2812 w 10000"/>
                  <a:gd name="connsiteY39" fmla="*/ 10042 h 11102"/>
                  <a:gd name="connsiteX40" fmla="*/ 3381 w 10000"/>
                  <a:gd name="connsiteY40" fmla="*/ 10232 h 11102"/>
                  <a:gd name="connsiteX41" fmla="*/ 3907 w 10000"/>
                  <a:gd name="connsiteY41" fmla="*/ 10000 h 11102"/>
                  <a:gd name="connsiteX42" fmla="*/ 4241 w 10000"/>
                  <a:gd name="connsiteY42" fmla="*/ 8798 h 11102"/>
                  <a:gd name="connsiteX43" fmla="*/ 5036 w 10000"/>
                  <a:gd name="connsiteY43" fmla="*/ 8819 h 11102"/>
                  <a:gd name="connsiteX44" fmla="*/ 5419 w 10000"/>
                  <a:gd name="connsiteY44" fmla="*/ 8819 h 11102"/>
                  <a:gd name="connsiteX45" fmla="*/ 5622 w 10000"/>
                  <a:gd name="connsiteY45" fmla="*/ 9156 h 11102"/>
                  <a:gd name="connsiteX46" fmla="*/ 5837 w 10000"/>
                  <a:gd name="connsiteY46" fmla="*/ 9325 h 11102"/>
                  <a:gd name="connsiteX47" fmla="*/ 6065 w 10000"/>
                  <a:gd name="connsiteY47" fmla="*/ 9451 h 11102"/>
                  <a:gd name="connsiteX48" fmla="*/ 6268 w 10000"/>
                  <a:gd name="connsiteY48" fmla="*/ 9409 h 11102"/>
                  <a:gd name="connsiteX49" fmla="*/ 6447 w 10000"/>
                  <a:gd name="connsiteY49" fmla="*/ 9198 h 11102"/>
                  <a:gd name="connsiteX50" fmla="*/ 6627 w 10000"/>
                  <a:gd name="connsiteY50" fmla="*/ 8945 h 11102"/>
                  <a:gd name="connsiteX51" fmla="*/ 6782 w 10000"/>
                  <a:gd name="connsiteY51" fmla="*/ 8565 h 11102"/>
                  <a:gd name="connsiteX52" fmla="*/ 6938 w 10000"/>
                  <a:gd name="connsiteY52" fmla="*/ 8186 h 11102"/>
                  <a:gd name="connsiteX53" fmla="*/ 7105 w 10000"/>
                  <a:gd name="connsiteY53" fmla="*/ 7722 h 11102"/>
                  <a:gd name="connsiteX54" fmla="*/ 7285 w 10000"/>
                  <a:gd name="connsiteY54" fmla="*/ 7257 h 11102"/>
                  <a:gd name="connsiteX55" fmla="*/ 7392 w 10000"/>
                  <a:gd name="connsiteY55" fmla="*/ 7046 h 11102"/>
                  <a:gd name="connsiteX56" fmla="*/ 7512 w 10000"/>
                  <a:gd name="connsiteY56" fmla="*/ 6793 h 11102"/>
                  <a:gd name="connsiteX57" fmla="*/ 7620 w 10000"/>
                  <a:gd name="connsiteY57" fmla="*/ 6667 h 11102"/>
                  <a:gd name="connsiteX58" fmla="*/ 7763 w 10000"/>
                  <a:gd name="connsiteY58" fmla="*/ 6498 h 11102"/>
                  <a:gd name="connsiteX59" fmla="*/ 7883 w 10000"/>
                  <a:gd name="connsiteY59" fmla="*/ 6414 h 11102"/>
                  <a:gd name="connsiteX60" fmla="*/ 8002 w 10000"/>
                  <a:gd name="connsiteY60" fmla="*/ 6371 h 11102"/>
                  <a:gd name="connsiteX61" fmla="*/ 8146 w 10000"/>
                  <a:gd name="connsiteY61" fmla="*/ 6329 h 11102"/>
                  <a:gd name="connsiteX62" fmla="*/ 8266 w 10000"/>
                  <a:gd name="connsiteY62" fmla="*/ 6371 h 11102"/>
                  <a:gd name="connsiteX63" fmla="*/ 8409 w 10000"/>
                  <a:gd name="connsiteY63" fmla="*/ 6414 h 11102"/>
                  <a:gd name="connsiteX64" fmla="*/ 8565 w 10000"/>
                  <a:gd name="connsiteY64" fmla="*/ 6456 h 11102"/>
                  <a:gd name="connsiteX65" fmla="*/ 8744 w 10000"/>
                  <a:gd name="connsiteY65" fmla="*/ 6540 h 11102"/>
                  <a:gd name="connsiteX66" fmla="*/ 8923 w 10000"/>
                  <a:gd name="connsiteY66" fmla="*/ 6709 h 11102"/>
                  <a:gd name="connsiteX67" fmla="*/ 9079 w 10000"/>
                  <a:gd name="connsiteY67" fmla="*/ 6878 h 11102"/>
                  <a:gd name="connsiteX68" fmla="*/ 9246 w 10000"/>
                  <a:gd name="connsiteY68" fmla="*/ 7089 h 11102"/>
                  <a:gd name="connsiteX69" fmla="*/ 9366 w 10000"/>
                  <a:gd name="connsiteY69" fmla="*/ 7342 h 11102"/>
                  <a:gd name="connsiteX70" fmla="*/ 9474 w 10000"/>
                  <a:gd name="connsiteY70" fmla="*/ 7679 h 11102"/>
                  <a:gd name="connsiteX71" fmla="*/ 9533 w 10000"/>
                  <a:gd name="connsiteY71" fmla="*/ 6835 h 11102"/>
                  <a:gd name="connsiteX72" fmla="*/ 9629 w 10000"/>
                  <a:gd name="connsiteY72" fmla="*/ 5992 h 11102"/>
                  <a:gd name="connsiteX73" fmla="*/ 9749 w 10000"/>
                  <a:gd name="connsiteY73" fmla="*/ 5105 h 11102"/>
                  <a:gd name="connsiteX74" fmla="*/ 9856 w 10000"/>
                  <a:gd name="connsiteY74" fmla="*/ 4346 h 11102"/>
                  <a:gd name="connsiteX75" fmla="*/ 9940 w 10000"/>
                  <a:gd name="connsiteY75" fmla="*/ 3376 h 11102"/>
                  <a:gd name="connsiteX76" fmla="*/ 10000 w 10000"/>
                  <a:gd name="connsiteY76" fmla="*/ 2321 h 11102"/>
                  <a:gd name="connsiteX77" fmla="*/ 9964 w 10000"/>
                  <a:gd name="connsiteY77" fmla="*/ 1308 h 11102"/>
                  <a:gd name="connsiteX78" fmla="*/ 9809 w 10000"/>
                  <a:gd name="connsiteY78" fmla="*/ 549 h 11102"/>
                  <a:gd name="connsiteX79" fmla="*/ 9641 w 10000"/>
                  <a:gd name="connsiteY79" fmla="*/ 253 h 11102"/>
                  <a:gd name="connsiteX80" fmla="*/ 9450 w 10000"/>
                  <a:gd name="connsiteY80" fmla="*/ 127 h 11102"/>
                  <a:gd name="connsiteX81" fmla="*/ 9234 w 10000"/>
                  <a:gd name="connsiteY81" fmla="*/ 0 h 11102"/>
                  <a:gd name="connsiteX82" fmla="*/ 8995 w 10000"/>
                  <a:gd name="connsiteY82" fmla="*/ 0 h 11102"/>
                  <a:gd name="connsiteX83" fmla="*/ 8756 w 10000"/>
                  <a:gd name="connsiteY83" fmla="*/ 42 h 11102"/>
                  <a:gd name="connsiteX84" fmla="*/ 8541 w 10000"/>
                  <a:gd name="connsiteY84" fmla="*/ 127 h 11102"/>
                  <a:gd name="connsiteX85" fmla="*/ 8313 w 10000"/>
                  <a:gd name="connsiteY85" fmla="*/ 169 h 11102"/>
                  <a:gd name="connsiteX86" fmla="*/ 8146 w 10000"/>
                  <a:gd name="connsiteY86" fmla="*/ 169 h 11102"/>
                  <a:gd name="connsiteX87" fmla="*/ 7907 w 10000"/>
                  <a:gd name="connsiteY87" fmla="*/ 169 h 11102"/>
                  <a:gd name="connsiteX88" fmla="*/ 7667 w 10000"/>
                  <a:gd name="connsiteY88" fmla="*/ 211 h 11102"/>
                  <a:gd name="connsiteX89" fmla="*/ 7428 w 10000"/>
                  <a:gd name="connsiteY89" fmla="*/ 211 h 11102"/>
                  <a:gd name="connsiteX90" fmla="*/ 7189 w 10000"/>
                  <a:gd name="connsiteY90" fmla="*/ 211 h 11102"/>
                  <a:gd name="connsiteX91" fmla="*/ 6950 w 10000"/>
                  <a:gd name="connsiteY91" fmla="*/ 253 h 11102"/>
                  <a:gd name="connsiteX92" fmla="*/ 6722 w 10000"/>
                  <a:gd name="connsiteY92" fmla="*/ 295 h 11102"/>
                  <a:gd name="connsiteX93" fmla="*/ 6471 w 10000"/>
                  <a:gd name="connsiteY93" fmla="*/ 295 h 11102"/>
                  <a:gd name="connsiteX94" fmla="*/ 6244 w 10000"/>
                  <a:gd name="connsiteY94" fmla="*/ 338 h 11102"/>
                  <a:gd name="connsiteX95" fmla="*/ 6017 w 10000"/>
                  <a:gd name="connsiteY95" fmla="*/ 380 h 11102"/>
                  <a:gd name="connsiteX96" fmla="*/ 5778 w 10000"/>
                  <a:gd name="connsiteY96" fmla="*/ 380 h 11102"/>
                  <a:gd name="connsiteX97" fmla="*/ 5538 w 10000"/>
                  <a:gd name="connsiteY97" fmla="*/ 464 h 11102"/>
                  <a:gd name="connsiteX98" fmla="*/ 5299 w 10000"/>
                  <a:gd name="connsiteY98" fmla="*/ 506 h 11102"/>
                  <a:gd name="connsiteX99" fmla="*/ 5072 w 10000"/>
                  <a:gd name="connsiteY99" fmla="*/ 549 h 11102"/>
                  <a:gd name="connsiteX100" fmla="*/ 4844 w 10000"/>
                  <a:gd name="connsiteY100" fmla="*/ 549 h 11102"/>
                  <a:gd name="connsiteX101" fmla="*/ 4593 w 10000"/>
                  <a:gd name="connsiteY101" fmla="*/ 591 h 11102"/>
                  <a:gd name="connsiteX102" fmla="*/ 4366 w 10000"/>
                  <a:gd name="connsiteY102" fmla="*/ 633 h 11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10000" h="11102">
                    <a:moveTo>
                      <a:pt x="4366" y="633"/>
                    </a:moveTo>
                    <a:lnTo>
                      <a:pt x="4163" y="633"/>
                    </a:lnTo>
                    <a:lnTo>
                      <a:pt x="3947" y="675"/>
                    </a:lnTo>
                    <a:lnTo>
                      <a:pt x="3768" y="675"/>
                    </a:lnTo>
                    <a:lnTo>
                      <a:pt x="3553" y="633"/>
                    </a:lnTo>
                    <a:lnTo>
                      <a:pt x="3349" y="633"/>
                    </a:lnTo>
                    <a:lnTo>
                      <a:pt x="3146" y="633"/>
                    </a:lnTo>
                    <a:lnTo>
                      <a:pt x="2955" y="591"/>
                    </a:lnTo>
                    <a:lnTo>
                      <a:pt x="2751" y="549"/>
                    </a:lnTo>
                    <a:lnTo>
                      <a:pt x="2548" y="549"/>
                    </a:lnTo>
                    <a:lnTo>
                      <a:pt x="2356" y="506"/>
                    </a:lnTo>
                    <a:lnTo>
                      <a:pt x="2153" y="506"/>
                    </a:lnTo>
                    <a:lnTo>
                      <a:pt x="1950" y="506"/>
                    </a:lnTo>
                    <a:lnTo>
                      <a:pt x="1746" y="464"/>
                    </a:lnTo>
                    <a:lnTo>
                      <a:pt x="1555" y="464"/>
                    </a:lnTo>
                    <a:lnTo>
                      <a:pt x="1352" y="506"/>
                    </a:lnTo>
                    <a:lnTo>
                      <a:pt x="1148" y="506"/>
                    </a:lnTo>
                    <a:lnTo>
                      <a:pt x="885" y="549"/>
                    </a:lnTo>
                    <a:lnTo>
                      <a:pt x="622" y="675"/>
                    </a:lnTo>
                    <a:cubicBezTo>
                      <a:pt x="550" y="759"/>
                      <a:pt x="479" y="844"/>
                      <a:pt x="407" y="928"/>
                    </a:cubicBezTo>
                    <a:lnTo>
                      <a:pt x="215" y="1266"/>
                    </a:lnTo>
                    <a:cubicBezTo>
                      <a:pt x="171" y="1421"/>
                      <a:pt x="128" y="1575"/>
                      <a:pt x="84" y="1730"/>
                    </a:cubicBezTo>
                    <a:lnTo>
                      <a:pt x="0" y="2405"/>
                    </a:lnTo>
                    <a:lnTo>
                      <a:pt x="0" y="3249"/>
                    </a:lnTo>
                    <a:cubicBezTo>
                      <a:pt x="32" y="3587"/>
                      <a:pt x="64" y="3924"/>
                      <a:pt x="96" y="4262"/>
                    </a:cubicBezTo>
                    <a:cubicBezTo>
                      <a:pt x="132" y="4529"/>
                      <a:pt x="167" y="4796"/>
                      <a:pt x="203" y="5063"/>
                    </a:cubicBezTo>
                    <a:lnTo>
                      <a:pt x="335" y="5823"/>
                    </a:lnTo>
                    <a:cubicBezTo>
                      <a:pt x="387" y="6062"/>
                      <a:pt x="438" y="6301"/>
                      <a:pt x="490" y="6540"/>
                    </a:cubicBezTo>
                    <a:lnTo>
                      <a:pt x="646" y="7257"/>
                    </a:lnTo>
                    <a:cubicBezTo>
                      <a:pt x="706" y="7496"/>
                      <a:pt x="765" y="7736"/>
                      <a:pt x="825" y="7975"/>
                    </a:cubicBezTo>
                    <a:lnTo>
                      <a:pt x="1005" y="8650"/>
                    </a:lnTo>
                    <a:cubicBezTo>
                      <a:pt x="1061" y="8875"/>
                      <a:pt x="1116" y="9100"/>
                      <a:pt x="1172" y="9325"/>
                    </a:cubicBezTo>
                    <a:lnTo>
                      <a:pt x="1352" y="10000"/>
                    </a:lnTo>
                    <a:lnTo>
                      <a:pt x="1495" y="9958"/>
                    </a:lnTo>
                    <a:lnTo>
                      <a:pt x="1651" y="9831"/>
                    </a:lnTo>
                    <a:cubicBezTo>
                      <a:pt x="1703" y="9733"/>
                      <a:pt x="1754" y="9634"/>
                      <a:pt x="1806" y="9536"/>
                    </a:cubicBezTo>
                    <a:lnTo>
                      <a:pt x="1962" y="9198"/>
                    </a:lnTo>
                    <a:cubicBezTo>
                      <a:pt x="2010" y="9072"/>
                      <a:pt x="2165" y="11223"/>
                      <a:pt x="2213" y="11097"/>
                    </a:cubicBezTo>
                    <a:cubicBezTo>
                      <a:pt x="2305" y="10844"/>
                      <a:pt x="2504" y="10590"/>
                      <a:pt x="2596" y="10337"/>
                    </a:cubicBezTo>
                    <a:lnTo>
                      <a:pt x="2812" y="10042"/>
                    </a:lnTo>
                    <a:cubicBezTo>
                      <a:pt x="2840" y="9029"/>
                      <a:pt x="3353" y="11245"/>
                      <a:pt x="3381" y="10232"/>
                    </a:cubicBezTo>
                    <a:cubicBezTo>
                      <a:pt x="3518" y="10035"/>
                      <a:pt x="3801" y="10084"/>
                      <a:pt x="3907" y="10000"/>
                    </a:cubicBezTo>
                    <a:cubicBezTo>
                      <a:pt x="4000" y="8903"/>
                      <a:pt x="4148" y="9895"/>
                      <a:pt x="4241" y="8798"/>
                    </a:cubicBezTo>
                    <a:lnTo>
                      <a:pt x="5036" y="8819"/>
                    </a:lnTo>
                    <a:lnTo>
                      <a:pt x="5419" y="8819"/>
                    </a:lnTo>
                    <a:cubicBezTo>
                      <a:pt x="5487" y="8931"/>
                      <a:pt x="5554" y="9044"/>
                      <a:pt x="5622" y="9156"/>
                    </a:cubicBezTo>
                    <a:lnTo>
                      <a:pt x="5837" y="9325"/>
                    </a:lnTo>
                    <a:lnTo>
                      <a:pt x="6065" y="9451"/>
                    </a:lnTo>
                    <a:lnTo>
                      <a:pt x="6268" y="9409"/>
                    </a:lnTo>
                    <a:cubicBezTo>
                      <a:pt x="6328" y="9339"/>
                      <a:pt x="6387" y="9268"/>
                      <a:pt x="6447" y="9198"/>
                    </a:cubicBezTo>
                    <a:lnTo>
                      <a:pt x="6627" y="8945"/>
                    </a:lnTo>
                    <a:lnTo>
                      <a:pt x="6782" y="8565"/>
                    </a:lnTo>
                    <a:lnTo>
                      <a:pt x="6938" y="8186"/>
                    </a:lnTo>
                    <a:cubicBezTo>
                      <a:pt x="6994" y="8031"/>
                      <a:pt x="7049" y="7877"/>
                      <a:pt x="7105" y="7722"/>
                    </a:cubicBezTo>
                    <a:lnTo>
                      <a:pt x="7285" y="7257"/>
                    </a:lnTo>
                    <a:cubicBezTo>
                      <a:pt x="7321" y="7187"/>
                      <a:pt x="7356" y="7116"/>
                      <a:pt x="7392" y="7046"/>
                    </a:cubicBezTo>
                    <a:lnTo>
                      <a:pt x="7512" y="6793"/>
                    </a:lnTo>
                    <a:lnTo>
                      <a:pt x="7620" y="6667"/>
                    </a:lnTo>
                    <a:cubicBezTo>
                      <a:pt x="7668" y="6611"/>
                      <a:pt x="7715" y="6554"/>
                      <a:pt x="7763" y="6498"/>
                    </a:cubicBezTo>
                    <a:lnTo>
                      <a:pt x="7883" y="6414"/>
                    </a:lnTo>
                    <a:cubicBezTo>
                      <a:pt x="7923" y="6400"/>
                      <a:pt x="7962" y="6385"/>
                      <a:pt x="8002" y="6371"/>
                    </a:cubicBezTo>
                    <a:lnTo>
                      <a:pt x="8146" y="6329"/>
                    </a:lnTo>
                    <a:lnTo>
                      <a:pt x="8266" y="6371"/>
                    </a:lnTo>
                    <a:lnTo>
                      <a:pt x="8409" y="6414"/>
                    </a:lnTo>
                    <a:lnTo>
                      <a:pt x="8565" y="6456"/>
                    </a:lnTo>
                    <a:lnTo>
                      <a:pt x="8744" y="6540"/>
                    </a:lnTo>
                    <a:cubicBezTo>
                      <a:pt x="8804" y="6596"/>
                      <a:pt x="8863" y="6653"/>
                      <a:pt x="8923" y="6709"/>
                    </a:cubicBezTo>
                    <a:lnTo>
                      <a:pt x="9079" y="6878"/>
                    </a:lnTo>
                    <a:cubicBezTo>
                      <a:pt x="9135" y="6948"/>
                      <a:pt x="9190" y="7019"/>
                      <a:pt x="9246" y="7089"/>
                    </a:cubicBezTo>
                    <a:lnTo>
                      <a:pt x="9366" y="7342"/>
                    </a:lnTo>
                    <a:lnTo>
                      <a:pt x="9474" y="7679"/>
                    </a:lnTo>
                    <a:cubicBezTo>
                      <a:pt x="9494" y="7398"/>
                      <a:pt x="9513" y="7116"/>
                      <a:pt x="9533" y="6835"/>
                    </a:cubicBezTo>
                    <a:lnTo>
                      <a:pt x="9629" y="5992"/>
                    </a:lnTo>
                    <a:lnTo>
                      <a:pt x="9749" y="5105"/>
                    </a:lnTo>
                    <a:cubicBezTo>
                      <a:pt x="9785" y="4852"/>
                      <a:pt x="9820" y="4599"/>
                      <a:pt x="9856" y="4346"/>
                    </a:cubicBezTo>
                    <a:cubicBezTo>
                      <a:pt x="9884" y="4023"/>
                      <a:pt x="9912" y="3699"/>
                      <a:pt x="9940" y="3376"/>
                    </a:cubicBezTo>
                    <a:cubicBezTo>
                      <a:pt x="9960" y="3024"/>
                      <a:pt x="9980" y="2673"/>
                      <a:pt x="10000" y="2321"/>
                    </a:cubicBezTo>
                    <a:cubicBezTo>
                      <a:pt x="9988" y="1983"/>
                      <a:pt x="9976" y="1646"/>
                      <a:pt x="9964" y="1308"/>
                    </a:cubicBezTo>
                    <a:cubicBezTo>
                      <a:pt x="9912" y="1055"/>
                      <a:pt x="9861" y="802"/>
                      <a:pt x="9809" y="549"/>
                    </a:cubicBezTo>
                    <a:lnTo>
                      <a:pt x="9641" y="253"/>
                    </a:lnTo>
                    <a:lnTo>
                      <a:pt x="9450" y="127"/>
                    </a:lnTo>
                    <a:lnTo>
                      <a:pt x="9234" y="0"/>
                    </a:lnTo>
                    <a:lnTo>
                      <a:pt x="8995" y="0"/>
                    </a:lnTo>
                    <a:lnTo>
                      <a:pt x="8756" y="42"/>
                    </a:lnTo>
                    <a:lnTo>
                      <a:pt x="8541" y="127"/>
                    </a:lnTo>
                    <a:lnTo>
                      <a:pt x="8313" y="169"/>
                    </a:lnTo>
                    <a:lnTo>
                      <a:pt x="8146" y="169"/>
                    </a:lnTo>
                    <a:lnTo>
                      <a:pt x="7907" y="169"/>
                    </a:lnTo>
                    <a:lnTo>
                      <a:pt x="7667" y="211"/>
                    </a:lnTo>
                    <a:lnTo>
                      <a:pt x="7428" y="211"/>
                    </a:lnTo>
                    <a:lnTo>
                      <a:pt x="7189" y="211"/>
                    </a:lnTo>
                    <a:lnTo>
                      <a:pt x="6950" y="253"/>
                    </a:lnTo>
                    <a:lnTo>
                      <a:pt x="6722" y="295"/>
                    </a:lnTo>
                    <a:lnTo>
                      <a:pt x="6471" y="295"/>
                    </a:lnTo>
                    <a:lnTo>
                      <a:pt x="6244" y="338"/>
                    </a:lnTo>
                    <a:lnTo>
                      <a:pt x="6017" y="380"/>
                    </a:lnTo>
                    <a:lnTo>
                      <a:pt x="5778" y="380"/>
                    </a:lnTo>
                    <a:lnTo>
                      <a:pt x="5538" y="464"/>
                    </a:lnTo>
                    <a:lnTo>
                      <a:pt x="5299" y="506"/>
                    </a:lnTo>
                    <a:lnTo>
                      <a:pt x="5072" y="549"/>
                    </a:lnTo>
                    <a:lnTo>
                      <a:pt x="4844" y="549"/>
                    </a:lnTo>
                    <a:lnTo>
                      <a:pt x="4593" y="591"/>
                    </a:lnTo>
                    <a:lnTo>
                      <a:pt x="4366" y="633"/>
                    </a:lnTo>
                    <a:close/>
                  </a:path>
                </a:pathLst>
              </a:custGeom>
              <a:solidFill>
                <a:srgbClr val="EF7A5B"/>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12"/>
              <p:cNvSpPr>
                <a:spLocks/>
              </p:cNvSpPr>
              <p:nvPr/>
            </p:nvSpPr>
            <p:spPr bwMode="auto">
              <a:xfrm>
                <a:off x="3663950" y="1512888"/>
                <a:ext cx="434975" cy="119063"/>
              </a:xfrm>
              <a:custGeom>
                <a:avLst/>
                <a:gdLst>
                  <a:gd name="T0" fmla="*/ 759 w 821"/>
                  <a:gd name="T1" fmla="*/ 147 h 223"/>
                  <a:gd name="T2" fmla="*/ 760 w 821"/>
                  <a:gd name="T3" fmla="*/ 153 h 223"/>
                  <a:gd name="T4" fmla="*/ 767 w 821"/>
                  <a:gd name="T5" fmla="*/ 160 h 223"/>
                  <a:gd name="T6" fmla="*/ 780 w 821"/>
                  <a:gd name="T7" fmla="*/ 157 h 223"/>
                  <a:gd name="T8" fmla="*/ 808 w 821"/>
                  <a:gd name="T9" fmla="*/ 88 h 223"/>
                  <a:gd name="T10" fmla="*/ 820 w 821"/>
                  <a:gd name="T11" fmla="*/ 12 h 223"/>
                  <a:gd name="T12" fmla="*/ 814 w 821"/>
                  <a:gd name="T13" fmla="*/ 3 h 223"/>
                  <a:gd name="T14" fmla="*/ 776 w 821"/>
                  <a:gd name="T15" fmla="*/ 0 h 223"/>
                  <a:gd name="T16" fmla="*/ 725 w 821"/>
                  <a:gd name="T17" fmla="*/ 0 h 223"/>
                  <a:gd name="T18" fmla="*/ 674 w 821"/>
                  <a:gd name="T19" fmla="*/ 0 h 223"/>
                  <a:gd name="T20" fmla="*/ 624 w 821"/>
                  <a:gd name="T21" fmla="*/ 2 h 223"/>
                  <a:gd name="T22" fmla="*/ 574 w 821"/>
                  <a:gd name="T23" fmla="*/ 4 h 223"/>
                  <a:gd name="T24" fmla="*/ 353 w 821"/>
                  <a:gd name="T25" fmla="*/ 10 h 223"/>
                  <a:gd name="T26" fmla="*/ 297 w 821"/>
                  <a:gd name="T27" fmla="*/ 10 h 223"/>
                  <a:gd name="T28" fmla="*/ 238 w 821"/>
                  <a:gd name="T29" fmla="*/ 11 h 223"/>
                  <a:gd name="T30" fmla="*/ 174 w 821"/>
                  <a:gd name="T31" fmla="*/ 13 h 223"/>
                  <a:gd name="T32" fmla="*/ 107 w 821"/>
                  <a:gd name="T33" fmla="*/ 16 h 223"/>
                  <a:gd name="T34" fmla="*/ 37 w 821"/>
                  <a:gd name="T35" fmla="*/ 21 h 223"/>
                  <a:gd name="T36" fmla="*/ 6 w 821"/>
                  <a:gd name="T37" fmla="*/ 23 h 223"/>
                  <a:gd name="T38" fmla="*/ 0 w 821"/>
                  <a:gd name="T39" fmla="*/ 31 h 223"/>
                  <a:gd name="T40" fmla="*/ 3 w 821"/>
                  <a:gd name="T41" fmla="*/ 40 h 223"/>
                  <a:gd name="T42" fmla="*/ 20 w 821"/>
                  <a:gd name="T43" fmla="*/ 72 h 223"/>
                  <a:gd name="T44" fmla="*/ 32 w 821"/>
                  <a:gd name="T45" fmla="*/ 104 h 223"/>
                  <a:gd name="T46" fmla="*/ 48 w 821"/>
                  <a:gd name="T47" fmla="*/ 131 h 223"/>
                  <a:gd name="T48" fmla="*/ 66 w 821"/>
                  <a:gd name="T49" fmla="*/ 153 h 223"/>
                  <a:gd name="T50" fmla="*/ 86 w 821"/>
                  <a:gd name="T51" fmla="*/ 172 h 223"/>
                  <a:gd name="T52" fmla="*/ 103 w 821"/>
                  <a:gd name="T53" fmla="*/ 188 h 223"/>
                  <a:gd name="T54" fmla="*/ 118 w 821"/>
                  <a:gd name="T55" fmla="*/ 203 h 223"/>
                  <a:gd name="T56" fmla="*/ 131 w 821"/>
                  <a:gd name="T57" fmla="*/ 218 h 223"/>
                  <a:gd name="T58" fmla="*/ 143 w 821"/>
                  <a:gd name="T59" fmla="*/ 223 h 223"/>
                  <a:gd name="T60" fmla="*/ 151 w 821"/>
                  <a:gd name="T61" fmla="*/ 217 h 223"/>
                  <a:gd name="T62" fmla="*/ 152 w 821"/>
                  <a:gd name="T63" fmla="*/ 209 h 223"/>
                  <a:gd name="T64" fmla="*/ 150 w 821"/>
                  <a:gd name="T65" fmla="*/ 204 h 223"/>
                  <a:gd name="T66" fmla="*/ 136 w 821"/>
                  <a:gd name="T67" fmla="*/ 187 h 223"/>
                  <a:gd name="T68" fmla="*/ 120 w 821"/>
                  <a:gd name="T69" fmla="*/ 171 h 223"/>
                  <a:gd name="T70" fmla="*/ 102 w 821"/>
                  <a:gd name="T71" fmla="*/ 155 h 223"/>
                  <a:gd name="T72" fmla="*/ 84 w 821"/>
                  <a:gd name="T73" fmla="*/ 137 h 223"/>
                  <a:gd name="T74" fmla="*/ 68 w 821"/>
                  <a:gd name="T75" fmla="*/ 118 h 223"/>
                  <a:gd name="T76" fmla="*/ 54 w 821"/>
                  <a:gd name="T77" fmla="*/ 95 h 223"/>
                  <a:gd name="T78" fmla="*/ 44 w 821"/>
                  <a:gd name="T79" fmla="*/ 68 h 223"/>
                  <a:gd name="T80" fmla="*/ 32 w 821"/>
                  <a:gd name="T81" fmla="*/ 44 h 223"/>
                  <a:gd name="T82" fmla="*/ 101 w 821"/>
                  <a:gd name="T83" fmla="*/ 40 h 223"/>
                  <a:gd name="T84" fmla="*/ 165 w 821"/>
                  <a:gd name="T85" fmla="*/ 37 h 223"/>
                  <a:gd name="T86" fmla="*/ 225 w 821"/>
                  <a:gd name="T87" fmla="*/ 35 h 223"/>
                  <a:gd name="T88" fmla="*/ 282 w 821"/>
                  <a:gd name="T89" fmla="*/ 33 h 223"/>
                  <a:gd name="T90" fmla="*/ 336 w 821"/>
                  <a:gd name="T91" fmla="*/ 32 h 223"/>
                  <a:gd name="T92" fmla="*/ 558 w 821"/>
                  <a:gd name="T93" fmla="*/ 28 h 223"/>
                  <a:gd name="T94" fmla="*/ 605 w 821"/>
                  <a:gd name="T95" fmla="*/ 27 h 223"/>
                  <a:gd name="T96" fmla="*/ 654 w 821"/>
                  <a:gd name="T97" fmla="*/ 25 h 223"/>
                  <a:gd name="T98" fmla="*/ 702 w 821"/>
                  <a:gd name="T99" fmla="*/ 24 h 223"/>
                  <a:gd name="T100" fmla="*/ 750 w 821"/>
                  <a:gd name="T101" fmla="*/ 24 h 223"/>
                  <a:gd name="T102" fmla="*/ 798 w 821"/>
                  <a:gd name="T103" fmla="*/ 25 h 223"/>
                  <a:gd name="T104" fmla="*/ 798 w 821"/>
                  <a:gd name="T105" fmla="*/ 25 h 223"/>
                  <a:gd name="T106" fmla="*/ 791 w 821"/>
                  <a:gd name="T107" fmla="*/ 64 h 223"/>
                  <a:gd name="T108" fmla="*/ 760 w 821"/>
                  <a:gd name="T109" fmla="*/ 14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21" h="223">
                    <a:moveTo>
                      <a:pt x="760" y="146"/>
                    </a:moveTo>
                    <a:lnTo>
                      <a:pt x="759" y="147"/>
                    </a:lnTo>
                    <a:lnTo>
                      <a:pt x="759" y="147"/>
                    </a:lnTo>
                    <a:lnTo>
                      <a:pt x="759" y="149"/>
                    </a:lnTo>
                    <a:lnTo>
                      <a:pt x="759" y="150"/>
                    </a:lnTo>
                    <a:lnTo>
                      <a:pt x="760" y="153"/>
                    </a:lnTo>
                    <a:lnTo>
                      <a:pt x="761" y="157"/>
                    </a:lnTo>
                    <a:lnTo>
                      <a:pt x="763" y="159"/>
                    </a:lnTo>
                    <a:lnTo>
                      <a:pt x="767" y="160"/>
                    </a:lnTo>
                    <a:lnTo>
                      <a:pt x="771" y="161"/>
                    </a:lnTo>
                    <a:lnTo>
                      <a:pt x="777" y="159"/>
                    </a:lnTo>
                    <a:lnTo>
                      <a:pt x="780" y="157"/>
                    </a:lnTo>
                    <a:lnTo>
                      <a:pt x="783" y="152"/>
                    </a:lnTo>
                    <a:lnTo>
                      <a:pt x="798" y="112"/>
                    </a:lnTo>
                    <a:lnTo>
                      <a:pt x="808" y="88"/>
                    </a:lnTo>
                    <a:lnTo>
                      <a:pt x="816" y="63"/>
                    </a:lnTo>
                    <a:lnTo>
                      <a:pt x="821" y="38"/>
                    </a:lnTo>
                    <a:lnTo>
                      <a:pt x="820" y="12"/>
                    </a:lnTo>
                    <a:lnTo>
                      <a:pt x="819" y="7"/>
                    </a:lnTo>
                    <a:lnTo>
                      <a:pt x="817" y="5"/>
                    </a:lnTo>
                    <a:lnTo>
                      <a:pt x="814" y="3"/>
                    </a:lnTo>
                    <a:lnTo>
                      <a:pt x="809" y="2"/>
                    </a:lnTo>
                    <a:lnTo>
                      <a:pt x="792" y="2"/>
                    </a:lnTo>
                    <a:lnTo>
                      <a:pt x="776" y="0"/>
                    </a:lnTo>
                    <a:lnTo>
                      <a:pt x="759" y="0"/>
                    </a:lnTo>
                    <a:lnTo>
                      <a:pt x="742" y="0"/>
                    </a:lnTo>
                    <a:lnTo>
                      <a:pt x="725" y="0"/>
                    </a:lnTo>
                    <a:lnTo>
                      <a:pt x="709" y="0"/>
                    </a:lnTo>
                    <a:lnTo>
                      <a:pt x="691" y="0"/>
                    </a:lnTo>
                    <a:lnTo>
                      <a:pt x="674" y="0"/>
                    </a:lnTo>
                    <a:lnTo>
                      <a:pt x="657" y="2"/>
                    </a:lnTo>
                    <a:lnTo>
                      <a:pt x="641" y="2"/>
                    </a:lnTo>
                    <a:lnTo>
                      <a:pt x="624" y="2"/>
                    </a:lnTo>
                    <a:lnTo>
                      <a:pt x="607" y="3"/>
                    </a:lnTo>
                    <a:lnTo>
                      <a:pt x="591" y="3"/>
                    </a:lnTo>
                    <a:lnTo>
                      <a:pt x="574" y="4"/>
                    </a:lnTo>
                    <a:lnTo>
                      <a:pt x="557" y="4"/>
                    </a:lnTo>
                    <a:lnTo>
                      <a:pt x="541" y="5"/>
                    </a:lnTo>
                    <a:lnTo>
                      <a:pt x="353" y="10"/>
                    </a:lnTo>
                    <a:lnTo>
                      <a:pt x="334" y="10"/>
                    </a:lnTo>
                    <a:lnTo>
                      <a:pt x="316" y="10"/>
                    </a:lnTo>
                    <a:lnTo>
                      <a:pt x="297" y="10"/>
                    </a:lnTo>
                    <a:lnTo>
                      <a:pt x="277" y="11"/>
                    </a:lnTo>
                    <a:lnTo>
                      <a:pt x="257" y="11"/>
                    </a:lnTo>
                    <a:lnTo>
                      <a:pt x="238" y="11"/>
                    </a:lnTo>
                    <a:lnTo>
                      <a:pt x="217" y="12"/>
                    </a:lnTo>
                    <a:lnTo>
                      <a:pt x="195" y="12"/>
                    </a:lnTo>
                    <a:lnTo>
                      <a:pt x="174" y="13"/>
                    </a:lnTo>
                    <a:lnTo>
                      <a:pt x="152" y="14"/>
                    </a:lnTo>
                    <a:lnTo>
                      <a:pt x="130" y="15"/>
                    </a:lnTo>
                    <a:lnTo>
                      <a:pt x="107" y="16"/>
                    </a:lnTo>
                    <a:lnTo>
                      <a:pt x="84" y="17"/>
                    </a:lnTo>
                    <a:lnTo>
                      <a:pt x="61" y="19"/>
                    </a:lnTo>
                    <a:lnTo>
                      <a:pt x="37" y="21"/>
                    </a:lnTo>
                    <a:lnTo>
                      <a:pt x="12" y="22"/>
                    </a:lnTo>
                    <a:lnTo>
                      <a:pt x="8" y="22"/>
                    </a:lnTo>
                    <a:lnTo>
                      <a:pt x="6" y="23"/>
                    </a:lnTo>
                    <a:lnTo>
                      <a:pt x="4" y="25"/>
                    </a:lnTo>
                    <a:lnTo>
                      <a:pt x="1" y="29"/>
                    </a:lnTo>
                    <a:lnTo>
                      <a:pt x="0" y="31"/>
                    </a:lnTo>
                    <a:lnTo>
                      <a:pt x="0" y="35"/>
                    </a:lnTo>
                    <a:lnTo>
                      <a:pt x="1" y="38"/>
                    </a:lnTo>
                    <a:lnTo>
                      <a:pt x="3" y="40"/>
                    </a:lnTo>
                    <a:lnTo>
                      <a:pt x="9" y="51"/>
                    </a:lnTo>
                    <a:lnTo>
                      <a:pt x="15" y="61"/>
                    </a:lnTo>
                    <a:lnTo>
                      <a:pt x="20" y="72"/>
                    </a:lnTo>
                    <a:lnTo>
                      <a:pt x="24" y="85"/>
                    </a:lnTo>
                    <a:lnTo>
                      <a:pt x="29" y="95"/>
                    </a:lnTo>
                    <a:lnTo>
                      <a:pt x="32" y="104"/>
                    </a:lnTo>
                    <a:lnTo>
                      <a:pt x="37" y="114"/>
                    </a:lnTo>
                    <a:lnTo>
                      <a:pt x="42" y="123"/>
                    </a:lnTo>
                    <a:lnTo>
                      <a:pt x="48" y="131"/>
                    </a:lnTo>
                    <a:lnTo>
                      <a:pt x="54" y="139"/>
                    </a:lnTo>
                    <a:lnTo>
                      <a:pt x="60" y="146"/>
                    </a:lnTo>
                    <a:lnTo>
                      <a:pt x="66" y="153"/>
                    </a:lnTo>
                    <a:lnTo>
                      <a:pt x="72" y="160"/>
                    </a:lnTo>
                    <a:lnTo>
                      <a:pt x="79" y="166"/>
                    </a:lnTo>
                    <a:lnTo>
                      <a:pt x="86" y="172"/>
                    </a:lnTo>
                    <a:lnTo>
                      <a:pt x="93" y="178"/>
                    </a:lnTo>
                    <a:lnTo>
                      <a:pt x="97" y="183"/>
                    </a:lnTo>
                    <a:lnTo>
                      <a:pt x="103" y="188"/>
                    </a:lnTo>
                    <a:lnTo>
                      <a:pt x="107" y="193"/>
                    </a:lnTo>
                    <a:lnTo>
                      <a:pt x="113" y="198"/>
                    </a:lnTo>
                    <a:lnTo>
                      <a:pt x="118" y="203"/>
                    </a:lnTo>
                    <a:lnTo>
                      <a:pt x="122" y="208"/>
                    </a:lnTo>
                    <a:lnTo>
                      <a:pt x="127" y="214"/>
                    </a:lnTo>
                    <a:lnTo>
                      <a:pt x="131" y="218"/>
                    </a:lnTo>
                    <a:lnTo>
                      <a:pt x="135" y="222"/>
                    </a:lnTo>
                    <a:lnTo>
                      <a:pt x="138" y="223"/>
                    </a:lnTo>
                    <a:lnTo>
                      <a:pt x="143" y="223"/>
                    </a:lnTo>
                    <a:lnTo>
                      <a:pt x="147" y="222"/>
                    </a:lnTo>
                    <a:lnTo>
                      <a:pt x="150" y="219"/>
                    </a:lnTo>
                    <a:lnTo>
                      <a:pt x="151" y="217"/>
                    </a:lnTo>
                    <a:lnTo>
                      <a:pt x="152" y="214"/>
                    </a:lnTo>
                    <a:lnTo>
                      <a:pt x="152" y="211"/>
                    </a:lnTo>
                    <a:lnTo>
                      <a:pt x="152" y="209"/>
                    </a:lnTo>
                    <a:lnTo>
                      <a:pt x="152" y="208"/>
                    </a:lnTo>
                    <a:lnTo>
                      <a:pt x="151" y="206"/>
                    </a:lnTo>
                    <a:lnTo>
                      <a:pt x="150" y="204"/>
                    </a:lnTo>
                    <a:lnTo>
                      <a:pt x="145" y="199"/>
                    </a:lnTo>
                    <a:lnTo>
                      <a:pt x="141" y="193"/>
                    </a:lnTo>
                    <a:lnTo>
                      <a:pt x="136" y="187"/>
                    </a:lnTo>
                    <a:lnTo>
                      <a:pt x="130" y="182"/>
                    </a:lnTo>
                    <a:lnTo>
                      <a:pt x="125" y="177"/>
                    </a:lnTo>
                    <a:lnTo>
                      <a:pt x="120" y="171"/>
                    </a:lnTo>
                    <a:lnTo>
                      <a:pt x="114" y="167"/>
                    </a:lnTo>
                    <a:lnTo>
                      <a:pt x="109" y="161"/>
                    </a:lnTo>
                    <a:lnTo>
                      <a:pt x="102" y="155"/>
                    </a:lnTo>
                    <a:lnTo>
                      <a:pt x="96" y="150"/>
                    </a:lnTo>
                    <a:lnTo>
                      <a:pt x="89" y="143"/>
                    </a:lnTo>
                    <a:lnTo>
                      <a:pt x="84" y="137"/>
                    </a:lnTo>
                    <a:lnTo>
                      <a:pt x="78" y="131"/>
                    </a:lnTo>
                    <a:lnTo>
                      <a:pt x="72" y="125"/>
                    </a:lnTo>
                    <a:lnTo>
                      <a:pt x="68" y="118"/>
                    </a:lnTo>
                    <a:lnTo>
                      <a:pt x="63" y="111"/>
                    </a:lnTo>
                    <a:lnTo>
                      <a:pt x="58" y="103"/>
                    </a:lnTo>
                    <a:lnTo>
                      <a:pt x="54" y="95"/>
                    </a:lnTo>
                    <a:lnTo>
                      <a:pt x="50" y="86"/>
                    </a:lnTo>
                    <a:lnTo>
                      <a:pt x="47" y="76"/>
                    </a:lnTo>
                    <a:lnTo>
                      <a:pt x="44" y="68"/>
                    </a:lnTo>
                    <a:lnTo>
                      <a:pt x="40" y="60"/>
                    </a:lnTo>
                    <a:lnTo>
                      <a:pt x="37" y="52"/>
                    </a:lnTo>
                    <a:lnTo>
                      <a:pt x="32" y="44"/>
                    </a:lnTo>
                    <a:lnTo>
                      <a:pt x="55" y="43"/>
                    </a:lnTo>
                    <a:lnTo>
                      <a:pt x="78" y="41"/>
                    </a:lnTo>
                    <a:lnTo>
                      <a:pt x="101" y="40"/>
                    </a:lnTo>
                    <a:lnTo>
                      <a:pt x="122" y="39"/>
                    </a:lnTo>
                    <a:lnTo>
                      <a:pt x="143" y="38"/>
                    </a:lnTo>
                    <a:lnTo>
                      <a:pt x="165" y="37"/>
                    </a:lnTo>
                    <a:lnTo>
                      <a:pt x="185" y="36"/>
                    </a:lnTo>
                    <a:lnTo>
                      <a:pt x="204" y="36"/>
                    </a:lnTo>
                    <a:lnTo>
                      <a:pt x="225" y="35"/>
                    </a:lnTo>
                    <a:lnTo>
                      <a:pt x="244" y="35"/>
                    </a:lnTo>
                    <a:lnTo>
                      <a:pt x="263" y="33"/>
                    </a:lnTo>
                    <a:lnTo>
                      <a:pt x="282" y="33"/>
                    </a:lnTo>
                    <a:lnTo>
                      <a:pt x="300" y="32"/>
                    </a:lnTo>
                    <a:lnTo>
                      <a:pt x="317" y="32"/>
                    </a:lnTo>
                    <a:lnTo>
                      <a:pt x="336" y="32"/>
                    </a:lnTo>
                    <a:lnTo>
                      <a:pt x="353" y="32"/>
                    </a:lnTo>
                    <a:lnTo>
                      <a:pt x="542" y="29"/>
                    </a:lnTo>
                    <a:lnTo>
                      <a:pt x="558" y="28"/>
                    </a:lnTo>
                    <a:lnTo>
                      <a:pt x="574" y="28"/>
                    </a:lnTo>
                    <a:lnTo>
                      <a:pt x="589" y="27"/>
                    </a:lnTo>
                    <a:lnTo>
                      <a:pt x="605" y="27"/>
                    </a:lnTo>
                    <a:lnTo>
                      <a:pt x="621" y="27"/>
                    </a:lnTo>
                    <a:lnTo>
                      <a:pt x="637" y="25"/>
                    </a:lnTo>
                    <a:lnTo>
                      <a:pt x="654" y="25"/>
                    </a:lnTo>
                    <a:lnTo>
                      <a:pt x="670" y="25"/>
                    </a:lnTo>
                    <a:lnTo>
                      <a:pt x="686" y="24"/>
                    </a:lnTo>
                    <a:lnTo>
                      <a:pt x="702" y="24"/>
                    </a:lnTo>
                    <a:lnTo>
                      <a:pt x="718" y="24"/>
                    </a:lnTo>
                    <a:lnTo>
                      <a:pt x="734" y="24"/>
                    </a:lnTo>
                    <a:lnTo>
                      <a:pt x="750" y="24"/>
                    </a:lnTo>
                    <a:lnTo>
                      <a:pt x="766" y="24"/>
                    </a:lnTo>
                    <a:lnTo>
                      <a:pt x="782" y="25"/>
                    </a:lnTo>
                    <a:lnTo>
                      <a:pt x="798" y="25"/>
                    </a:lnTo>
                    <a:lnTo>
                      <a:pt x="798" y="25"/>
                    </a:lnTo>
                    <a:lnTo>
                      <a:pt x="798" y="25"/>
                    </a:lnTo>
                    <a:lnTo>
                      <a:pt x="798" y="25"/>
                    </a:lnTo>
                    <a:lnTo>
                      <a:pt x="798" y="27"/>
                    </a:lnTo>
                    <a:lnTo>
                      <a:pt x="795" y="46"/>
                    </a:lnTo>
                    <a:lnTo>
                      <a:pt x="791" y="64"/>
                    </a:lnTo>
                    <a:lnTo>
                      <a:pt x="784" y="84"/>
                    </a:lnTo>
                    <a:lnTo>
                      <a:pt x="776" y="103"/>
                    </a:lnTo>
                    <a:lnTo>
                      <a:pt x="760" y="14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13"/>
              <p:cNvSpPr>
                <a:spLocks/>
              </p:cNvSpPr>
              <p:nvPr/>
            </p:nvSpPr>
            <p:spPr bwMode="auto">
              <a:xfrm>
                <a:off x="3692525" y="1119188"/>
                <a:ext cx="190500" cy="290513"/>
              </a:xfrm>
              <a:custGeom>
                <a:avLst/>
                <a:gdLst>
                  <a:gd name="T0" fmla="*/ 305 w 358"/>
                  <a:gd name="T1" fmla="*/ 47 h 550"/>
                  <a:gd name="T2" fmla="*/ 259 w 358"/>
                  <a:gd name="T3" fmla="*/ 112 h 550"/>
                  <a:gd name="T4" fmla="*/ 217 w 358"/>
                  <a:gd name="T5" fmla="*/ 179 h 550"/>
                  <a:gd name="T6" fmla="*/ 137 w 358"/>
                  <a:gd name="T7" fmla="*/ 302 h 550"/>
                  <a:gd name="T8" fmla="*/ 115 w 358"/>
                  <a:gd name="T9" fmla="*/ 338 h 550"/>
                  <a:gd name="T10" fmla="*/ 96 w 358"/>
                  <a:gd name="T11" fmla="*/ 375 h 550"/>
                  <a:gd name="T12" fmla="*/ 64 w 358"/>
                  <a:gd name="T13" fmla="*/ 432 h 550"/>
                  <a:gd name="T14" fmla="*/ 30 w 358"/>
                  <a:gd name="T15" fmla="*/ 485 h 550"/>
                  <a:gd name="T16" fmla="*/ 1 w 358"/>
                  <a:gd name="T17" fmla="*/ 520 h 550"/>
                  <a:gd name="T18" fmla="*/ 1 w 358"/>
                  <a:gd name="T19" fmla="*/ 530 h 550"/>
                  <a:gd name="T20" fmla="*/ 8 w 358"/>
                  <a:gd name="T21" fmla="*/ 537 h 550"/>
                  <a:gd name="T22" fmla="*/ 30 w 358"/>
                  <a:gd name="T23" fmla="*/ 538 h 550"/>
                  <a:gd name="T24" fmla="*/ 57 w 358"/>
                  <a:gd name="T25" fmla="*/ 540 h 550"/>
                  <a:gd name="T26" fmla="*/ 84 w 358"/>
                  <a:gd name="T27" fmla="*/ 544 h 550"/>
                  <a:gd name="T28" fmla="*/ 121 w 358"/>
                  <a:gd name="T29" fmla="*/ 547 h 550"/>
                  <a:gd name="T30" fmla="*/ 159 w 358"/>
                  <a:gd name="T31" fmla="*/ 549 h 550"/>
                  <a:gd name="T32" fmla="*/ 224 w 358"/>
                  <a:gd name="T33" fmla="*/ 549 h 550"/>
                  <a:gd name="T34" fmla="*/ 265 w 358"/>
                  <a:gd name="T35" fmla="*/ 550 h 550"/>
                  <a:gd name="T36" fmla="*/ 302 w 358"/>
                  <a:gd name="T37" fmla="*/ 547 h 550"/>
                  <a:gd name="T38" fmla="*/ 327 w 358"/>
                  <a:gd name="T39" fmla="*/ 538 h 550"/>
                  <a:gd name="T40" fmla="*/ 330 w 358"/>
                  <a:gd name="T41" fmla="*/ 525 h 550"/>
                  <a:gd name="T42" fmla="*/ 319 w 358"/>
                  <a:gd name="T43" fmla="*/ 517 h 550"/>
                  <a:gd name="T44" fmla="*/ 297 w 358"/>
                  <a:gd name="T45" fmla="*/ 523 h 550"/>
                  <a:gd name="T46" fmla="*/ 261 w 358"/>
                  <a:gd name="T47" fmla="*/ 526 h 550"/>
                  <a:gd name="T48" fmla="*/ 224 w 358"/>
                  <a:gd name="T49" fmla="*/ 525 h 550"/>
                  <a:gd name="T50" fmla="*/ 159 w 358"/>
                  <a:gd name="T51" fmla="*/ 525 h 550"/>
                  <a:gd name="T52" fmla="*/ 122 w 358"/>
                  <a:gd name="T53" fmla="*/ 523 h 550"/>
                  <a:gd name="T54" fmla="*/ 87 w 358"/>
                  <a:gd name="T55" fmla="*/ 520 h 550"/>
                  <a:gd name="T56" fmla="*/ 67 w 358"/>
                  <a:gd name="T57" fmla="*/ 517 h 550"/>
                  <a:gd name="T58" fmla="*/ 48 w 358"/>
                  <a:gd name="T59" fmla="*/ 516 h 550"/>
                  <a:gd name="T60" fmla="*/ 47 w 358"/>
                  <a:gd name="T61" fmla="*/ 500 h 550"/>
                  <a:gd name="T62" fmla="*/ 79 w 358"/>
                  <a:gd name="T63" fmla="*/ 453 h 550"/>
                  <a:gd name="T64" fmla="*/ 107 w 358"/>
                  <a:gd name="T65" fmla="*/ 403 h 550"/>
                  <a:gd name="T66" fmla="*/ 130 w 358"/>
                  <a:gd name="T67" fmla="*/ 361 h 550"/>
                  <a:gd name="T68" fmla="*/ 151 w 358"/>
                  <a:gd name="T69" fmla="*/ 326 h 550"/>
                  <a:gd name="T70" fmla="*/ 171 w 358"/>
                  <a:gd name="T71" fmla="*/ 292 h 550"/>
                  <a:gd name="T72" fmla="*/ 265 w 358"/>
                  <a:gd name="T73" fmla="*/ 148 h 550"/>
                  <a:gd name="T74" fmla="*/ 308 w 358"/>
                  <a:gd name="T75" fmla="*/ 82 h 550"/>
                  <a:gd name="T76" fmla="*/ 356 w 358"/>
                  <a:gd name="T77" fmla="*/ 20 h 550"/>
                  <a:gd name="T78" fmla="*/ 358 w 358"/>
                  <a:gd name="T79" fmla="*/ 15 h 550"/>
                  <a:gd name="T80" fmla="*/ 357 w 358"/>
                  <a:gd name="T81" fmla="*/ 8 h 550"/>
                  <a:gd name="T82" fmla="*/ 350 w 358"/>
                  <a:gd name="T83" fmla="*/ 1 h 550"/>
                  <a:gd name="T84" fmla="*/ 338 w 358"/>
                  <a:gd name="T85" fmla="*/ 4 h 5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58" h="550">
                    <a:moveTo>
                      <a:pt x="338" y="4"/>
                    </a:moveTo>
                    <a:lnTo>
                      <a:pt x="321" y="25"/>
                    </a:lnTo>
                    <a:lnTo>
                      <a:pt x="305" y="47"/>
                    </a:lnTo>
                    <a:lnTo>
                      <a:pt x="289" y="68"/>
                    </a:lnTo>
                    <a:lnTo>
                      <a:pt x="274" y="90"/>
                    </a:lnTo>
                    <a:lnTo>
                      <a:pt x="259" y="112"/>
                    </a:lnTo>
                    <a:lnTo>
                      <a:pt x="244" y="134"/>
                    </a:lnTo>
                    <a:lnTo>
                      <a:pt x="230" y="156"/>
                    </a:lnTo>
                    <a:lnTo>
                      <a:pt x="217" y="179"/>
                    </a:lnTo>
                    <a:lnTo>
                      <a:pt x="152" y="279"/>
                    </a:lnTo>
                    <a:lnTo>
                      <a:pt x="144" y="291"/>
                    </a:lnTo>
                    <a:lnTo>
                      <a:pt x="137" y="302"/>
                    </a:lnTo>
                    <a:lnTo>
                      <a:pt x="130" y="313"/>
                    </a:lnTo>
                    <a:lnTo>
                      <a:pt x="122" y="326"/>
                    </a:lnTo>
                    <a:lnTo>
                      <a:pt x="115" y="338"/>
                    </a:lnTo>
                    <a:lnTo>
                      <a:pt x="108" y="350"/>
                    </a:lnTo>
                    <a:lnTo>
                      <a:pt x="103" y="362"/>
                    </a:lnTo>
                    <a:lnTo>
                      <a:pt x="96" y="375"/>
                    </a:lnTo>
                    <a:lnTo>
                      <a:pt x="86" y="394"/>
                    </a:lnTo>
                    <a:lnTo>
                      <a:pt x="75" y="414"/>
                    </a:lnTo>
                    <a:lnTo>
                      <a:pt x="64" y="432"/>
                    </a:lnTo>
                    <a:lnTo>
                      <a:pt x="54" y="451"/>
                    </a:lnTo>
                    <a:lnTo>
                      <a:pt x="41" y="468"/>
                    </a:lnTo>
                    <a:lnTo>
                      <a:pt x="30" y="485"/>
                    </a:lnTo>
                    <a:lnTo>
                      <a:pt x="17" y="503"/>
                    </a:lnTo>
                    <a:lnTo>
                      <a:pt x="3" y="517"/>
                    </a:lnTo>
                    <a:lnTo>
                      <a:pt x="1" y="520"/>
                    </a:lnTo>
                    <a:lnTo>
                      <a:pt x="0" y="523"/>
                    </a:lnTo>
                    <a:lnTo>
                      <a:pt x="0" y="526"/>
                    </a:lnTo>
                    <a:lnTo>
                      <a:pt x="1" y="530"/>
                    </a:lnTo>
                    <a:lnTo>
                      <a:pt x="2" y="533"/>
                    </a:lnTo>
                    <a:lnTo>
                      <a:pt x="5" y="534"/>
                    </a:lnTo>
                    <a:lnTo>
                      <a:pt x="8" y="537"/>
                    </a:lnTo>
                    <a:lnTo>
                      <a:pt x="11" y="537"/>
                    </a:lnTo>
                    <a:lnTo>
                      <a:pt x="21" y="537"/>
                    </a:lnTo>
                    <a:lnTo>
                      <a:pt x="30" y="538"/>
                    </a:lnTo>
                    <a:lnTo>
                      <a:pt x="39" y="539"/>
                    </a:lnTo>
                    <a:lnTo>
                      <a:pt x="48" y="539"/>
                    </a:lnTo>
                    <a:lnTo>
                      <a:pt x="57" y="540"/>
                    </a:lnTo>
                    <a:lnTo>
                      <a:pt x="66" y="541"/>
                    </a:lnTo>
                    <a:lnTo>
                      <a:pt x="75" y="542"/>
                    </a:lnTo>
                    <a:lnTo>
                      <a:pt x="84" y="544"/>
                    </a:lnTo>
                    <a:lnTo>
                      <a:pt x="97" y="545"/>
                    </a:lnTo>
                    <a:lnTo>
                      <a:pt x="108" y="546"/>
                    </a:lnTo>
                    <a:lnTo>
                      <a:pt x="121" y="547"/>
                    </a:lnTo>
                    <a:lnTo>
                      <a:pt x="133" y="548"/>
                    </a:lnTo>
                    <a:lnTo>
                      <a:pt x="146" y="549"/>
                    </a:lnTo>
                    <a:lnTo>
                      <a:pt x="159" y="549"/>
                    </a:lnTo>
                    <a:lnTo>
                      <a:pt x="171" y="549"/>
                    </a:lnTo>
                    <a:lnTo>
                      <a:pt x="184" y="549"/>
                    </a:lnTo>
                    <a:lnTo>
                      <a:pt x="224" y="549"/>
                    </a:lnTo>
                    <a:lnTo>
                      <a:pt x="237" y="549"/>
                    </a:lnTo>
                    <a:lnTo>
                      <a:pt x="251" y="550"/>
                    </a:lnTo>
                    <a:lnTo>
                      <a:pt x="265" y="550"/>
                    </a:lnTo>
                    <a:lnTo>
                      <a:pt x="277" y="549"/>
                    </a:lnTo>
                    <a:lnTo>
                      <a:pt x="291" y="548"/>
                    </a:lnTo>
                    <a:lnTo>
                      <a:pt x="302" y="547"/>
                    </a:lnTo>
                    <a:lnTo>
                      <a:pt x="314" y="545"/>
                    </a:lnTo>
                    <a:lnTo>
                      <a:pt x="324" y="541"/>
                    </a:lnTo>
                    <a:lnTo>
                      <a:pt x="327" y="538"/>
                    </a:lnTo>
                    <a:lnTo>
                      <a:pt x="331" y="534"/>
                    </a:lnTo>
                    <a:lnTo>
                      <a:pt x="331" y="530"/>
                    </a:lnTo>
                    <a:lnTo>
                      <a:pt x="330" y="525"/>
                    </a:lnTo>
                    <a:lnTo>
                      <a:pt x="327" y="522"/>
                    </a:lnTo>
                    <a:lnTo>
                      <a:pt x="324" y="518"/>
                    </a:lnTo>
                    <a:lnTo>
                      <a:pt x="319" y="517"/>
                    </a:lnTo>
                    <a:lnTo>
                      <a:pt x="315" y="518"/>
                    </a:lnTo>
                    <a:lnTo>
                      <a:pt x="307" y="522"/>
                    </a:lnTo>
                    <a:lnTo>
                      <a:pt x="297" y="523"/>
                    </a:lnTo>
                    <a:lnTo>
                      <a:pt x="285" y="525"/>
                    </a:lnTo>
                    <a:lnTo>
                      <a:pt x="274" y="525"/>
                    </a:lnTo>
                    <a:lnTo>
                      <a:pt x="261" y="526"/>
                    </a:lnTo>
                    <a:lnTo>
                      <a:pt x="249" y="526"/>
                    </a:lnTo>
                    <a:lnTo>
                      <a:pt x="236" y="525"/>
                    </a:lnTo>
                    <a:lnTo>
                      <a:pt x="224" y="525"/>
                    </a:lnTo>
                    <a:lnTo>
                      <a:pt x="183" y="525"/>
                    </a:lnTo>
                    <a:lnTo>
                      <a:pt x="170" y="525"/>
                    </a:lnTo>
                    <a:lnTo>
                      <a:pt x="159" y="525"/>
                    </a:lnTo>
                    <a:lnTo>
                      <a:pt x="146" y="525"/>
                    </a:lnTo>
                    <a:lnTo>
                      <a:pt x="135" y="524"/>
                    </a:lnTo>
                    <a:lnTo>
                      <a:pt x="122" y="523"/>
                    </a:lnTo>
                    <a:lnTo>
                      <a:pt x="111" y="522"/>
                    </a:lnTo>
                    <a:lnTo>
                      <a:pt x="98" y="521"/>
                    </a:lnTo>
                    <a:lnTo>
                      <a:pt x="87" y="520"/>
                    </a:lnTo>
                    <a:lnTo>
                      <a:pt x="80" y="518"/>
                    </a:lnTo>
                    <a:lnTo>
                      <a:pt x="74" y="518"/>
                    </a:lnTo>
                    <a:lnTo>
                      <a:pt x="67" y="517"/>
                    </a:lnTo>
                    <a:lnTo>
                      <a:pt x="62" y="517"/>
                    </a:lnTo>
                    <a:lnTo>
                      <a:pt x="55" y="516"/>
                    </a:lnTo>
                    <a:lnTo>
                      <a:pt x="48" y="516"/>
                    </a:lnTo>
                    <a:lnTo>
                      <a:pt x="42" y="515"/>
                    </a:lnTo>
                    <a:lnTo>
                      <a:pt x="35" y="515"/>
                    </a:lnTo>
                    <a:lnTo>
                      <a:pt x="47" y="500"/>
                    </a:lnTo>
                    <a:lnTo>
                      <a:pt x="58" y="485"/>
                    </a:lnTo>
                    <a:lnTo>
                      <a:pt x="68" y="469"/>
                    </a:lnTo>
                    <a:lnTo>
                      <a:pt x="79" y="453"/>
                    </a:lnTo>
                    <a:lnTo>
                      <a:pt x="89" y="438"/>
                    </a:lnTo>
                    <a:lnTo>
                      <a:pt x="98" y="420"/>
                    </a:lnTo>
                    <a:lnTo>
                      <a:pt x="107" y="403"/>
                    </a:lnTo>
                    <a:lnTo>
                      <a:pt x="116" y="386"/>
                    </a:lnTo>
                    <a:lnTo>
                      <a:pt x="123" y="374"/>
                    </a:lnTo>
                    <a:lnTo>
                      <a:pt x="130" y="361"/>
                    </a:lnTo>
                    <a:lnTo>
                      <a:pt x="137" y="350"/>
                    </a:lnTo>
                    <a:lnTo>
                      <a:pt x="144" y="337"/>
                    </a:lnTo>
                    <a:lnTo>
                      <a:pt x="151" y="326"/>
                    </a:lnTo>
                    <a:lnTo>
                      <a:pt x="157" y="313"/>
                    </a:lnTo>
                    <a:lnTo>
                      <a:pt x="164" y="303"/>
                    </a:lnTo>
                    <a:lnTo>
                      <a:pt x="171" y="292"/>
                    </a:lnTo>
                    <a:lnTo>
                      <a:pt x="236" y="191"/>
                    </a:lnTo>
                    <a:lnTo>
                      <a:pt x="250" y="170"/>
                    </a:lnTo>
                    <a:lnTo>
                      <a:pt x="265" y="148"/>
                    </a:lnTo>
                    <a:lnTo>
                      <a:pt x="278" y="125"/>
                    </a:lnTo>
                    <a:lnTo>
                      <a:pt x="293" y="104"/>
                    </a:lnTo>
                    <a:lnTo>
                      <a:pt x="308" y="82"/>
                    </a:lnTo>
                    <a:lnTo>
                      <a:pt x="324" y="61"/>
                    </a:lnTo>
                    <a:lnTo>
                      <a:pt x="340" y="41"/>
                    </a:lnTo>
                    <a:lnTo>
                      <a:pt x="356" y="20"/>
                    </a:lnTo>
                    <a:lnTo>
                      <a:pt x="357" y="18"/>
                    </a:lnTo>
                    <a:lnTo>
                      <a:pt x="357" y="16"/>
                    </a:lnTo>
                    <a:lnTo>
                      <a:pt x="358" y="15"/>
                    </a:lnTo>
                    <a:lnTo>
                      <a:pt x="358" y="12"/>
                    </a:lnTo>
                    <a:lnTo>
                      <a:pt x="358" y="10"/>
                    </a:lnTo>
                    <a:lnTo>
                      <a:pt x="357" y="8"/>
                    </a:lnTo>
                    <a:lnTo>
                      <a:pt x="356" y="6"/>
                    </a:lnTo>
                    <a:lnTo>
                      <a:pt x="354" y="3"/>
                    </a:lnTo>
                    <a:lnTo>
                      <a:pt x="350" y="1"/>
                    </a:lnTo>
                    <a:lnTo>
                      <a:pt x="346" y="0"/>
                    </a:lnTo>
                    <a:lnTo>
                      <a:pt x="341" y="2"/>
                    </a:lnTo>
                    <a:lnTo>
                      <a:pt x="338" y="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14"/>
              <p:cNvSpPr>
                <a:spLocks/>
              </p:cNvSpPr>
              <p:nvPr/>
            </p:nvSpPr>
            <p:spPr bwMode="auto">
              <a:xfrm>
                <a:off x="3898900" y="1169988"/>
                <a:ext cx="242888" cy="315913"/>
              </a:xfrm>
              <a:custGeom>
                <a:avLst/>
                <a:gdLst>
                  <a:gd name="T0" fmla="*/ 453 w 458"/>
                  <a:gd name="T1" fmla="*/ 592 h 599"/>
                  <a:gd name="T2" fmla="*/ 458 w 458"/>
                  <a:gd name="T3" fmla="*/ 584 h 599"/>
                  <a:gd name="T4" fmla="*/ 456 w 458"/>
                  <a:gd name="T5" fmla="*/ 575 h 599"/>
                  <a:gd name="T6" fmla="*/ 377 w 458"/>
                  <a:gd name="T7" fmla="*/ 481 h 599"/>
                  <a:gd name="T8" fmla="*/ 344 w 458"/>
                  <a:gd name="T9" fmla="*/ 440 h 599"/>
                  <a:gd name="T10" fmla="*/ 315 w 458"/>
                  <a:gd name="T11" fmla="*/ 395 h 599"/>
                  <a:gd name="T12" fmla="*/ 291 w 458"/>
                  <a:gd name="T13" fmla="*/ 357 h 599"/>
                  <a:gd name="T14" fmla="*/ 266 w 458"/>
                  <a:gd name="T15" fmla="*/ 321 h 599"/>
                  <a:gd name="T16" fmla="*/ 193 w 458"/>
                  <a:gd name="T17" fmla="*/ 214 h 599"/>
                  <a:gd name="T18" fmla="*/ 135 w 458"/>
                  <a:gd name="T19" fmla="*/ 110 h 599"/>
                  <a:gd name="T20" fmla="*/ 97 w 458"/>
                  <a:gd name="T21" fmla="*/ 52 h 599"/>
                  <a:gd name="T22" fmla="*/ 50 w 458"/>
                  <a:gd name="T23" fmla="*/ 2 h 599"/>
                  <a:gd name="T24" fmla="*/ 38 w 458"/>
                  <a:gd name="T25" fmla="*/ 1 h 599"/>
                  <a:gd name="T26" fmla="*/ 32 w 458"/>
                  <a:gd name="T27" fmla="*/ 8 h 599"/>
                  <a:gd name="T28" fmla="*/ 31 w 458"/>
                  <a:gd name="T29" fmla="*/ 13 h 599"/>
                  <a:gd name="T30" fmla="*/ 35 w 458"/>
                  <a:gd name="T31" fmla="*/ 20 h 599"/>
                  <a:gd name="T32" fmla="*/ 80 w 458"/>
                  <a:gd name="T33" fmla="*/ 67 h 599"/>
                  <a:gd name="T34" fmla="*/ 115 w 458"/>
                  <a:gd name="T35" fmla="*/ 123 h 599"/>
                  <a:gd name="T36" fmla="*/ 172 w 458"/>
                  <a:gd name="T37" fmla="*/ 226 h 599"/>
                  <a:gd name="T38" fmla="*/ 246 w 458"/>
                  <a:gd name="T39" fmla="*/ 334 h 599"/>
                  <a:gd name="T40" fmla="*/ 271 w 458"/>
                  <a:gd name="T41" fmla="*/ 370 h 599"/>
                  <a:gd name="T42" fmla="*/ 294 w 458"/>
                  <a:gd name="T43" fmla="*/ 407 h 599"/>
                  <a:gd name="T44" fmla="*/ 326 w 458"/>
                  <a:gd name="T45" fmla="*/ 453 h 599"/>
                  <a:gd name="T46" fmla="*/ 360 w 458"/>
                  <a:gd name="T47" fmla="*/ 497 h 599"/>
                  <a:gd name="T48" fmla="*/ 384 w 458"/>
                  <a:gd name="T49" fmla="*/ 525 h 599"/>
                  <a:gd name="T50" fmla="*/ 396 w 458"/>
                  <a:gd name="T51" fmla="*/ 540 h 599"/>
                  <a:gd name="T52" fmla="*/ 415 w 458"/>
                  <a:gd name="T53" fmla="*/ 563 h 599"/>
                  <a:gd name="T54" fmla="*/ 403 w 458"/>
                  <a:gd name="T55" fmla="*/ 571 h 599"/>
                  <a:gd name="T56" fmla="*/ 376 w 458"/>
                  <a:gd name="T57" fmla="*/ 568 h 599"/>
                  <a:gd name="T58" fmla="*/ 349 w 458"/>
                  <a:gd name="T59" fmla="*/ 567 h 599"/>
                  <a:gd name="T60" fmla="*/ 187 w 458"/>
                  <a:gd name="T61" fmla="*/ 559 h 599"/>
                  <a:gd name="T62" fmla="*/ 149 w 458"/>
                  <a:gd name="T63" fmla="*/ 557 h 599"/>
                  <a:gd name="T64" fmla="*/ 111 w 458"/>
                  <a:gd name="T65" fmla="*/ 557 h 599"/>
                  <a:gd name="T66" fmla="*/ 73 w 458"/>
                  <a:gd name="T67" fmla="*/ 559 h 599"/>
                  <a:gd name="T68" fmla="*/ 39 w 458"/>
                  <a:gd name="T69" fmla="*/ 565 h 599"/>
                  <a:gd name="T70" fmla="*/ 7 w 458"/>
                  <a:gd name="T71" fmla="*/ 576 h 599"/>
                  <a:gd name="T72" fmla="*/ 0 w 458"/>
                  <a:gd name="T73" fmla="*/ 588 h 599"/>
                  <a:gd name="T74" fmla="*/ 8 w 458"/>
                  <a:gd name="T75" fmla="*/ 598 h 599"/>
                  <a:gd name="T76" fmla="*/ 35 w 458"/>
                  <a:gd name="T77" fmla="*/ 591 h 599"/>
                  <a:gd name="T78" fmla="*/ 101 w 458"/>
                  <a:gd name="T79" fmla="*/ 581 h 599"/>
                  <a:gd name="T80" fmla="*/ 173 w 458"/>
                  <a:gd name="T81" fmla="*/ 583 h 599"/>
                  <a:gd name="T82" fmla="*/ 348 w 458"/>
                  <a:gd name="T83" fmla="*/ 591 h 599"/>
                  <a:gd name="T84" fmla="*/ 384 w 458"/>
                  <a:gd name="T85" fmla="*/ 593 h 599"/>
                  <a:gd name="T86" fmla="*/ 422 w 458"/>
                  <a:gd name="T87" fmla="*/ 595 h 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58" h="599">
                    <a:moveTo>
                      <a:pt x="447" y="595"/>
                    </a:moveTo>
                    <a:lnTo>
                      <a:pt x="450" y="595"/>
                    </a:lnTo>
                    <a:lnTo>
                      <a:pt x="453" y="592"/>
                    </a:lnTo>
                    <a:lnTo>
                      <a:pt x="455" y="591"/>
                    </a:lnTo>
                    <a:lnTo>
                      <a:pt x="457" y="588"/>
                    </a:lnTo>
                    <a:lnTo>
                      <a:pt x="458" y="584"/>
                    </a:lnTo>
                    <a:lnTo>
                      <a:pt x="458" y="581"/>
                    </a:lnTo>
                    <a:lnTo>
                      <a:pt x="457" y="577"/>
                    </a:lnTo>
                    <a:lnTo>
                      <a:pt x="456" y="575"/>
                    </a:lnTo>
                    <a:lnTo>
                      <a:pt x="401" y="508"/>
                    </a:lnTo>
                    <a:lnTo>
                      <a:pt x="390" y="494"/>
                    </a:lnTo>
                    <a:lnTo>
                      <a:pt x="377" y="481"/>
                    </a:lnTo>
                    <a:lnTo>
                      <a:pt x="366" y="467"/>
                    </a:lnTo>
                    <a:lnTo>
                      <a:pt x="356" y="453"/>
                    </a:lnTo>
                    <a:lnTo>
                      <a:pt x="344" y="440"/>
                    </a:lnTo>
                    <a:lnTo>
                      <a:pt x="334" y="425"/>
                    </a:lnTo>
                    <a:lnTo>
                      <a:pt x="324" y="410"/>
                    </a:lnTo>
                    <a:lnTo>
                      <a:pt x="315" y="395"/>
                    </a:lnTo>
                    <a:lnTo>
                      <a:pt x="307" y="383"/>
                    </a:lnTo>
                    <a:lnTo>
                      <a:pt x="299" y="370"/>
                    </a:lnTo>
                    <a:lnTo>
                      <a:pt x="291" y="357"/>
                    </a:lnTo>
                    <a:lnTo>
                      <a:pt x="283" y="345"/>
                    </a:lnTo>
                    <a:lnTo>
                      <a:pt x="274" y="332"/>
                    </a:lnTo>
                    <a:lnTo>
                      <a:pt x="266" y="321"/>
                    </a:lnTo>
                    <a:lnTo>
                      <a:pt x="257" y="308"/>
                    </a:lnTo>
                    <a:lnTo>
                      <a:pt x="249" y="297"/>
                    </a:lnTo>
                    <a:lnTo>
                      <a:pt x="193" y="214"/>
                    </a:lnTo>
                    <a:lnTo>
                      <a:pt x="157" y="151"/>
                    </a:lnTo>
                    <a:lnTo>
                      <a:pt x="146" y="131"/>
                    </a:lnTo>
                    <a:lnTo>
                      <a:pt x="135" y="110"/>
                    </a:lnTo>
                    <a:lnTo>
                      <a:pt x="123" y="90"/>
                    </a:lnTo>
                    <a:lnTo>
                      <a:pt x="111" y="70"/>
                    </a:lnTo>
                    <a:lnTo>
                      <a:pt x="97" y="52"/>
                    </a:lnTo>
                    <a:lnTo>
                      <a:pt x="83" y="34"/>
                    </a:lnTo>
                    <a:lnTo>
                      <a:pt x="67" y="17"/>
                    </a:lnTo>
                    <a:lnTo>
                      <a:pt x="50" y="2"/>
                    </a:lnTo>
                    <a:lnTo>
                      <a:pt x="47" y="0"/>
                    </a:lnTo>
                    <a:lnTo>
                      <a:pt x="42" y="0"/>
                    </a:lnTo>
                    <a:lnTo>
                      <a:pt x="38" y="1"/>
                    </a:lnTo>
                    <a:lnTo>
                      <a:pt x="34" y="4"/>
                    </a:lnTo>
                    <a:lnTo>
                      <a:pt x="33" y="5"/>
                    </a:lnTo>
                    <a:lnTo>
                      <a:pt x="32" y="8"/>
                    </a:lnTo>
                    <a:lnTo>
                      <a:pt x="31" y="9"/>
                    </a:lnTo>
                    <a:lnTo>
                      <a:pt x="31" y="11"/>
                    </a:lnTo>
                    <a:lnTo>
                      <a:pt x="31" y="13"/>
                    </a:lnTo>
                    <a:lnTo>
                      <a:pt x="32" y="16"/>
                    </a:lnTo>
                    <a:lnTo>
                      <a:pt x="34" y="18"/>
                    </a:lnTo>
                    <a:lnTo>
                      <a:pt x="35" y="20"/>
                    </a:lnTo>
                    <a:lnTo>
                      <a:pt x="51" y="34"/>
                    </a:lnTo>
                    <a:lnTo>
                      <a:pt x="66" y="50"/>
                    </a:lnTo>
                    <a:lnTo>
                      <a:pt x="80" y="67"/>
                    </a:lnTo>
                    <a:lnTo>
                      <a:pt x="92" y="85"/>
                    </a:lnTo>
                    <a:lnTo>
                      <a:pt x="104" y="103"/>
                    </a:lnTo>
                    <a:lnTo>
                      <a:pt x="115" y="123"/>
                    </a:lnTo>
                    <a:lnTo>
                      <a:pt x="127" y="143"/>
                    </a:lnTo>
                    <a:lnTo>
                      <a:pt x="137" y="163"/>
                    </a:lnTo>
                    <a:lnTo>
                      <a:pt x="172" y="226"/>
                    </a:lnTo>
                    <a:lnTo>
                      <a:pt x="229" y="311"/>
                    </a:lnTo>
                    <a:lnTo>
                      <a:pt x="237" y="322"/>
                    </a:lnTo>
                    <a:lnTo>
                      <a:pt x="246" y="334"/>
                    </a:lnTo>
                    <a:lnTo>
                      <a:pt x="254" y="346"/>
                    </a:lnTo>
                    <a:lnTo>
                      <a:pt x="263" y="357"/>
                    </a:lnTo>
                    <a:lnTo>
                      <a:pt x="271" y="370"/>
                    </a:lnTo>
                    <a:lnTo>
                      <a:pt x="279" y="381"/>
                    </a:lnTo>
                    <a:lnTo>
                      <a:pt x="286" y="394"/>
                    </a:lnTo>
                    <a:lnTo>
                      <a:pt x="294" y="407"/>
                    </a:lnTo>
                    <a:lnTo>
                      <a:pt x="304" y="422"/>
                    </a:lnTo>
                    <a:lnTo>
                      <a:pt x="315" y="438"/>
                    </a:lnTo>
                    <a:lnTo>
                      <a:pt x="326" y="453"/>
                    </a:lnTo>
                    <a:lnTo>
                      <a:pt x="338" y="468"/>
                    </a:lnTo>
                    <a:lnTo>
                      <a:pt x="349" y="483"/>
                    </a:lnTo>
                    <a:lnTo>
                      <a:pt x="360" y="497"/>
                    </a:lnTo>
                    <a:lnTo>
                      <a:pt x="372" y="510"/>
                    </a:lnTo>
                    <a:lnTo>
                      <a:pt x="383" y="524"/>
                    </a:lnTo>
                    <a:lnTo>
                      <a:pt x="384" y="525"/>
                    </a:lnTo>
                    <a:lnTo>
                      <a:pt x="387" y="528"/>
                    </a:lnTo>
                    <a:lnTo>
                      <a:pt x="391" y="533"/>
                    </a:lnTo>
                    <a:lnTo>
                      <a:pt x="396" y="540"/>
                    </a:lnTo>
                    <a:lnTo>
                      <a:pt x="401" y="548"/>
                    </a:lnTo>
                    <a:lnTo>
                      <a:pt x="408" y="555"/>
                    </a:lnTo>
                    <a:lnTo>
                      <a:pt x="415" y="563"/>
                    </a:lnTo>
                    <a:lnTo>
                      <a:pt x="421" y="571"/>
                    </a:lnTo>
                    <a:lnTo>
                      <a:pt x="412" y="571"/>
                    </a:lnTo>
                    <a:lnTo>
                      <a:pt x="403" y="571"/>
                    </a:lnTo>
                    <a:lnTo>
                      <a:pt x="393" y="569"/>
                    </a:lnTo>
                    <a:lnTo>
                      <a:pt x="385" y="569"/>
                    </a:lnTo>
                    <a:lnTo>
                      <a:pt x="376" y="568"/>
                    </a:lnTo>
                    <a:lnTo>
                      <a:pt x="367" y="568"/>
                    </a:lnTo>
                    <a:lnTo>
                      <a:pt x="358" y="567"/>
                    </a:lnTo>
                    <a:lnTo>
                      <a:pt x="349" y="567"/>
                    </a:lnTo>
                    <a:lnTo>
                      <a:pt x="267" y="564"/>
                    </a:lnTo>
                    <a:lnTo>
                      <a:pt x="200" y="560"/>
                    </a:lnTo>
                    <a:lnTo>
                      <a:pt x="187" y="559"/>
                    </a:lnTo>
                    <a:lnTo>
                      <a:pt x="174" y="559"/>
                    </a:lnTo>
                    <a:lnTo>
                      <a:pt x="162" y="558"/>
                    </a:lnTo>
                    <a:lnTo>
                      <a:pt x="149" y="557"/>
                    </a:lnTo>
                    <a:lnTo>
                      <a:pt x="136" y="557"/>
                    </a:lnTo>
                    <a:lnTo>
                      <a:pt x="123" y="557"/>
                    </a:lnTo>
                    <a:lnTo>
                      <a:pt x="111" y="557"/>
                    </a:lnTo>
                    <a:lnTo>
                      <a:pt x="98" y="557"/>
                    </a:lnTo>
                    <a:lnTo>
                      <a:pt x="85" y="558"/>
                    </a:lnTo>
                    <a:lnTo>
                      <a:pt x="73" y="559"/>
                    </a:lnTo>
                    <a:lnTo>
                      <a:pt x="62" y="560"/>
                    </a:lnTo>
                    <a:lnTo>
                      <a:pt x="50" y="563"/>
                    </a:lnTo>
                    <a:lnTo>
                      <a:pt x="39" y="565"/>
                    </a:lnTo>
                    <a:lnTo>
                      <a:pt x="27" y="568"/>
                    </a:lnTo>
                    <a:lnTo>
                      <a:pt x="17" y="572"/>
                    </a:lnTo>
                    <a:lnTo>
                      <a:pt x="7" y="576"/>
                    </a:lnTo>
                    <a:lnTo>
                      <a:pt x="3" y="579"/>
                    </a:lnTo>
                    <a:lnTo>
                      <a:pt x="1" y="582"/>
                    </a:lnTo>
                    <a:lnTo>
                      <a:pt x="0" y="588"/>
                    </a:lnTo>
                    <a:lnTo>
                      <a:pt x="1" y="592"/>
                    </a:lnTo>
                    <a:lnTo>
                      <a:pt x="3" y="596"/>
                    </a:lnTo>
                    <a:lnTo>
                      <a:pt x="8" y="598"/>
                    </a:lnTo>
                    <a:lnTo>
                      <a:pt x="12" y="599"/>
                    </a:lnTo>
                    <a:lnTo>
                      <a:pt x="17" y="598"/>
                    </a:lnTo>
                    <a:lnTo>
                      <a:pt x="35" y="591"/>
                    </a:lnTo>
                    <a:lnTo>
                      <a:pt x="56" y="585"/>
                    </a:lnTo>
                    <a:lnTo>
                      <a:pt x="79" y="582"/>
                    </a:lnTo>
                    <a:lnTo>
                      <a:pt x="101" y="581"/>
                    </a:lnTo>
                    <a:lnTo>
                      <a:pt x="125" y="581"/>
                    </a:lnTo>
                    <a:lnTo>
                      <a:pt x="149" y="581"/>
                    </a:lnTo>
                    <a:lnTo>
                      <a:pt x="173" y="583"/>
                    </a:lnTo>
                    <a:lnTo>
                      <a:pt x="197" y="584"/>
                    </a:lnTo>
                    <a:lnTo>
                      <a:pt x="267" y="587"/>
                    </a:lnTo>
                    <a:lnTo>
                      <a:pt x="348" y="591"/>
                    </a:lnTo>
                    <a:lnTo>
                      <a:pt x="360" y="592"/>
                    </a:lnTo>
                    <a:lnTo>
                      <a:pt x="372" y="592"/>
                    </a:lnTo>
                    <a:lnTo>
                      <a:pt x="384" y="593"/>
                    </a:lnTo>
                    <a:lnTo>
                      <a:pt x="397" y="595"/>
                    </a:lnTo>
                    <a:lnTo>
                      <a:pt x="409" y="595"/>
                    </a:lnTo>
                    <a:lnTo>
                      <a:pt x="422" y="595"/>
                    </a:lnTo>
                    <a:lnTo>
                      <a:pt x="435" y="595"/>
                    </a:lnTo>
                    <a:lnTo>
                      <a:pt x="447" y="595"/>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15"/>
              <p:cNvSpPr>
                <a:spLocks/>
              </p:cNvSpPr>
              <p:nvPr/>
            </p:nvSpPr>
            <p:spPr bwMode="auto">
              <a:xfrm>
                <a:off x="3878263" y="1071563"/>
                <a:ext cx="160338" cy="436563"/>
              </a:xfrm>
              <a:custGeom>
                <a:avLst/>
                <a:gdLst>
                  <a:gd name="T0" fmla="*/ 0 w 305"/>
                  <a:gd name="T1" fmla="*/ 35 h 825"/>
                  <a:gd name="T2" fmla="*/ 1 w 305"/>
                  <a:gd name="T3" fmla="*/ 40 h 825"/>
                  <a:gd name="T4" fmla="*/ 11 w 305"/>
                  <a:gd name="T5" fmla="*/ 47 h 825"/>
                  <a:gd name="T6" fmla="*/ 25 w 305"/>
                  <a:gd name="T7" fmla="*/ 48 h 825"/>
                  <a:gd name="T8" fmla="*/ 33 w 305"/>
                  <a:gd name="T9" fmla="*/ 129 h 825"/>
                  <a:gd name="T10" fmla="*/ 34 w 305"/>
                  <a:gd name="T11" fmla="*/ 301 h 825"/>
                  <a:gd name="T12" fmla="*/ 38 w 305"/>
                  <a:gd name="T13" fmla="*/ 447 h 825"/>
                  <a:gd name="T14" fmla="*/ 31 w 305"/>
                  <a:gd name="T15" fmla="*/ 563 h 825"/>
                  <a:gd name="T16" fmla="*/ 15 w 305"/>
                  <a:gd name="T17" fmla="*/ 678 h 825"/>
                  <a:gd name="T18" fmla="*/ 5 w 305"/>
                  <a:gd name="T19" fmla="*/ 814 h 825"/>
                  <a:gd name="T20" fmla="*/ 13 w 305"/>
                  <a:gd name="T21" fmla="*/ 824 h 825"/>
                  <a:gd name="T22" fmla="*/ 25 w 305"/>
                  <a:gd name="T23" fmla="*/ 822 h 825"/>
                  <a:gd name="T24" fmla="*/ 30 w 305"/>
                  <a:gd name="T25" fmla="*/ 768 h 825"/>
                  <a:gd name="T26" fmla="*/ 45 w 305"/>
                  <a:gd name="T27" fmla="*/ 637 h 825"/>
                  <a:gd name="T28" fmla="*/ 58 w 305"/>
                  <a:gd name="T29" fmla="*/ 530 h 825"/>
                  <a:gd name="T30" fmla="*/ 62 w 305"/>
                  <a:gd name="T31" fmla="*/ 400 h 825"/>
                  <a:gd name="T32" fmla="*/ 57 w 305"/>
                  <a:gd name="T33" fmla="*/ 217 h 825"/>
                  <a:gd name="T34" fmla="*/ 55 w 305"/>
                  <a:gd name="T35" fmla="*/ 87 h 825"/>
                  <a:gd name="T36" fmla="*/ 74 w 305"/>
                  <a:gd name="T37" fmla="*/ 53 h 825"/>
                  <a:gd name="T38" fmla="*/ 106 w 305"/>
                  <a:gd name="T39" fmla="*/ 58 h 825"/>
                  <a:gd name="T40" fmla="*/ 139 w 305"/>
                  <a:gd name="T41" fmla="*/ 64 h 825"/>
                  <a:gd name="T42" fmla="*/ 173 w 305"/>
                  <a:gd name="T43" fmla="*/ 69 h 825"/>
                  <a:gd name="T44" fmla="*/ 208 w 305"/>
                  <a:gd name="T45" fmla="*/ 74 h 825"/>
                  <a:gd name="T46" fmla="*/ 225 w 305"/>
                  <a:gd name="T47" fmla="*/ 78 h 825"/>
                  <a:gd name="T48" fmla="*/ 206 w 305"/>
                  <a:gd name="T49" fmla="*/ 80 h 825"/>
                  <a:gd name="T50" fmla="*/ 187 w 305"/>
                  <a:gd name="T51" fmla="*/ 82 h 825"/>
                  <a:gd name="T52" fmla="*/ 155 w 305"/>
                  <a:gd name="T53" fmla="*/ 84 h 825"/>
                  <a:gd name="T54" fmla="*/ 119 w 305"/>
                  <a:gd name="T55" fmla="*/ 90 h 825"/>
                  <a:gd name="T56" fmla="*/ 86 w 305"/>
                  <a:gd name="T57" fmla="*/ 102 h 825"/>
                  <a:gd name="T58" fmla="*/ 80 w 305"/>
                  <a:gd name="T59" fmla="*/ 108 h 825"/>
                  <a:gd name="T60" fmla="*/ 80 w 305"/>
                  <a:gd name="T61" fmla="*/ 114 h 825"/>
                  <a:gd name="T62" fmla="*/ 83 w 305"/>
                  <a:gd name="T63" fmla="*/ 121 h 825"/>
                  <a:gd name="T64" fmla="*/ 96 w 305"/>
                  <a:gd name="T65" fmla="*/ 122 h 825"/>
                  <a:gd name="T66" fmla="*/ 125 w 305"/>
                  <a:gd name="T67" fmla="*/ 113 h 825"/>
                  <a:gd name="T68" fmla="*/ 157 w 305"/>
                  <a:gd name="T69" fmla="*/ 108 h 825"/>
                  <a:gd name="T70" fmla="*/ 196 w 305"/>
                  <a:gd name="T71" fmla="*/ 105 h 825"/>
                  <a:gd name="T72" fmla="*/ 242 w 305"/>
                  <a:gd name="T73" fmla="*/ 99 h 825"/>
                  <a:gd name="T74" fmla="*/ 285 w 305"/>
                  <a:gd name="T75" fmla="*/ 86 h 825"/>
                  <a:gd name="T76" fmla="*/ 303 w 305"/>
                  <a:gd name="T77" fmla="*/ 73 h 825"/>
                  <a:gd name="T78" fmla="*/ 303 w 305"/>
                  <a:gd name="T79" fmla="*/ 62 h 825"/>
                  <a:gd name="T80" fmla="*/ 293 w 305"/>
                  <a:gd name="T81" fmla="*/ 57 h 825"/>
                  <a:gd name="T82" fmla="*/ 236 w 305"/>
                  <a:gd name="T83" fmla="*/ 54 h 825"/>
                  <a:gd name="T84" fmla="*/ 179 w 305"/>
                  <a:gd name="T85" fmla="*/ 46 h 825"/>
                  <a:gd name="T86" fmla="*/ 131 w 305"/>
                  <a:gd name="T87" fmla="*/ 38 h 825"/>
                  <a:gd name="T88" fmla="*/ 97 w 305"/>
                  <a:gd name="T89" fmla="*/ 32 h 825"/>
                  <a:gd name="T90" fmla="*/ 63 w 305"/>
                  <a:gd name="T91" fmla="*/ 27 h 825"/>
                  <a:gd name="T92" fmla="*/ 50 w 305"/>
                  <a:gd name="T93" fmla="*/ 17 h 825"/>
                  <a:gd name="T94" fmla="*/ 46 w 305"/>
                  <a:gd name="T95" fmla="*/ 5 h 825"/>
                  <a:gd name="T96" fmla="*/ 33 w 305"/>
                  <a:gd name="T97" fmla="*/ 1 h 825"/>
                  <a:gd name="T98" fmla="*/ 25 w 305"/>
                  <a:gd name="T99" fmla="*/ 10 h 825"/>
                  <a:gd name="T100" fmla="*/ 26 w 305"/>
                  <a:gd name="T101" fmla="*/ 20 h 825"/>
                  <a:gd name="T102" fmla="*/ 23 w 305"/>
                  <a:gd name="T103" fmla="*/ 24 h 825"/>
                  <a:gd name="T104" fmla="*/ 11 w 305"/>
                  <a:gd name="T105" fmla="*/ 24 h 825"/>
                  <a:gd name="T106" fmla="*/ 1 w 305"/>
                  <a:gd name="T107" fmla="*/ 31 h 8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05" h="825">
                    <a:moveTo>
                      <a:pt x="0" y="35"/>
                    </a:moveTo>
                    <a:lnTo>
                      <a:pt x="0" y="35"/>
                    </a:lnTo>
                    <a:lnTo>
                      <a:pt x="0" y="35"/>
                    </a:lnTo>
                    <a:lnTo>
                      <a:pt x="0" y="35"/>
                    </a:lnTo>
                    <a:lnTo>
                      <a:pt x="0" y="35"/>
                    </a:lnTo>
                    <a:lnTo>
                      <a:pt x="1" y="40"/>
                    </a:lnTo>
                    <a:lnTo>
                      <a:pt x="3" y="43"/>
                    </a:lnTo>
                    <a:lnTo>
                      <a:pt x="7" y="46"/>
                    </a:lnTo>
                    <a:lnTo>
                      <a:pt x="11" y="47"/>
                    </a:lnTo>
                    <a:lnTo>
                      <a:pt x="16" y="48"/>
                    </a:lnTo>
                    <a:lnTo>
                      <a:pt x="21" y="48"/>
                    </a:lnTo>
                    <a:lnTo>
                      <a:pt x="25" y="48"/>
                    </a:lnTo>
                    <a:lnTo>
                      <a:pt x="30" y="48"/>
                    </a:lnTo>
                    <a:lnTo>
                      <a:pt x="32" y="86"/>
                    </a:lnTo>
                    <a:lnTo>
                      <a:pt x="33" y="129"/>
                    </a:lnTo>
                    <a:lnTo>
                      <a:pt x="33" y="173"/>
                    </a:lnTo>
                    <a:lnTo>
                      <a:pt x="33" y="217"/>
                    </a:lnTo>
                    <a:lnTo>
                      <a:pt x="34" y="301"/>
                    </a:lnTo>
                    <a:lnTo>
                      <a:pt x="37" y="352"/>
                    </a:lnTo>
                    <a:lnTo>
                      <a:pt x="38" y="400"/>
                    </a:lnTo>
                    <a:lnTo>
                      <a:pt x="38" y="447"/>
                    </a:lnTo>
                    <a:lnTo>
                      <a:pt x="37" y="492"/>
                    </a:lnTo>
                    <a:lnTo>
                      <a:pt x="34" y="528"/>
                    </a:lnTo>
                    <a:lnTo>
                      <a:pt x="31" y="563"/>
                    </a:lnTo>
                    <a:lnTo>
                      <a:pt x="25" y="598"/>
                    </a:lnTo>
                    <a:lnTo>
                      <a:pt x="21" y="634"/>
                    </a:lnTo>
                    <a:lnTo>
                      <a:pt x="15" y="678"/>
                    </a:lnTo>
                    <a:lnTo>
                      <a:pt x="9" y="723"/>
                    </a:lnTo>
                    <a:lnTo>
                      <a:pt x="6" y="768"/>
                    </a:lnTo>
                    <a:lnTo>
                      <a:pt x="5" y="814"/>
                    </a:lnTo>
                    <a:lnTo>
                      <a:pt x="6" y="818"/>
                    </a:lnTo>
                    <a:lnTo>
                      <a:pt x="8" y="822"/>
                    </a:lnTo>
                    <a:lnTo>
                      <a:pt x="13" y="824"/>
                    </a:lnTo>
                    <a:lnTo>
                      <a:pt x="17" y="825"/>
                    </a:lnTo>
                    <a:lnTo>
                      <a:pt x="22" y="824"/>
                    </a:lnTo>
                    <a:lnTo>
                      <a:pt x="25" y="822"/>
                    </a:lnTo>
                    <a:lnTo>
                      <a:pt x="27" y="818"/>
                    </a:lnTo>
                    <a:lnTo>
                      <a:pt x="29" y="814"/>
                    </a:lnTo>
                    <a:lnTo>
                      <a:pt x="30" y="768"/>
                    </a:lnTo>
                    <a:lnTo>
                      <a:pt x="33" y="724"/>
                    </a:lnTo>
                    <a:lnTo>
                      <a:pt x="39" y="681"/>
                    </a:lnTo>
                    <a:lnTo>
                      <a:pt x="45" y="637"/>
                    </a:lnTo>
                    <a:lnTo>
                      <a:pt x="49" y="602"/>
                    </a:lnTo>
                    <a:lnTo>
                      <a:pt x="55" y="567"/>
                    </a:lnTo>
                    <a:lnTo>
                      <a:pt x="58" y="530"/>
                    </a:lnTo>
                    <a:lnTo>
                      <a:pt x="60" y="494"/>
                    </a:lnTo>
                    <a:lnTo>
                      <a:pt x="62" y="448"/>
                    </a:lnTo>
                    <a:lnTo>
                      <a:pt x="62" y="400"/>
                    </a:lnTo>
                    <a:lnTo>
                      <a:pt x="60" y="351"/>
                    </a:lnTo>
                    <a:lnTo>
                      <a:pt x="58" y="300"/>
                    </a:lnTo>
                    <a:lnTo>
                      <a:pt x="57" y="217"/>
                    </a:lnTo>
                    <a:lnTo>
                      <a:pt x="57" y="173"/>
                    </a:lnTo>
                    <a:lnTo>
                      <a:pt x="56" y="129"/>
                    </a:lnTo>
                    <a:lnTo>
                      <a:pt x="55" y="87"/>
                    </a:lnTo>
                    <a:lnTo>
                      <a:pt x="54" y="50"/>
                    </a:lnTo>
                    <a:lnTo>
                      <a:pt x="64" y="51"/>
                    </a:lnTo>
                    <a:lnTo>
                      <a:pt x="74" y="53"/>
                    </a:lnTo>
                    <a:lnTo>
                      <a:pt x="84" y="55"/>
                    </a:lnTo>
                    <a:lnTo>
                      <a:pt x="96" y="56"/>
                    </a:lnTo>
                    <a:lnTo>
                      <a:pt x="106" y="58"/>
                    </a:lnTo>
                    <a:lnTo>
                      <a:pt x="118" y="59"/>
                    </a:lnTo>
                    <a:lnTo>
                      <a:pt x="128" y="62"/>
                    </a:lnTo>
                    <a:lnTo>
                      <a:pt x="139" y="64"/>
                    </a:lnTo>
                    <a:lnTo>
                      <a:pt x="151" y="65"/>
                    </a:lnTo>
                    <a:lnTo>
                      <a:pt x="162" y="67"/>
                    </a:lnTo>
                    <a:lnTo>
                      <a:pt x="173" y="69"/>
                    </a:lnTo>
                    <a:lnTo>
                      <a:pt x="185" y="71"/>
                    </a:lnTo>
                    <a:lnTo>
                      <a:pt x="196" y="72"/>
                    </a:lnTo>
                    <a:lnTo>
                      <a:pt x="208" y="74"/>
                    </a:lnTo>
                    <a:lnTo>
                      <a:pt x="220" y="75"/>
                    </a:lnTo>
                    <a:lnTo>
                      <a:pt x="232" y="76"/>
                    </a:lnTo>
                    <a:lnTo>
                      <a:pt x="225" y="78"/>
                    </a:lnTo>
                    <a:lnTo>
                      <a:pt x="219" y="78"/>
                    </a:lnTo>
                    <a:lnTo>
                      <a:pt x="212" y="79"/>
                    </a:lnTo>
                    <a:lnTo>
                      <a:pt x="206" y="80"/>
                    </a:lnTo>
                    <a:lnTo>
                      <a:pt x="200" y="81"/>
                    </a:lnTo>
                    <a:lnTo>
                      <a:pt x="193" y="81"/>
                    </a:lnTo>
                    <a:lnTo>
                      <a:pt x="187" y="82"/>
                    </a:lnTo>
                    <a:lnTo>
                      <a:pt x="180" y="82"/>
                    </a:lnTo>
                    <a:lnTo>
                      <a:pt x="168" y="83"/>
                    </a:lnTo>
                    <a:lnTo>
                      <a:pt x="155" y="84"/>
                    </a:lnTo>
                    <a:lnTo>
                      <a:pt x="143" y="87"/>
                    </a:lnTo>
                    <a:lnTo>
                      <a:pt x="130" y="88"/>
                    </a:lnTo>
                    <a:lnTo>
                      <a:pt x="119" y="90"/>
                    </a:lnTo>
                    <a:lnTo>
                      <a:pt x="107" y="94"/>
                    </a:lnTo>
                    <a:lnTo>
                      <a:pt x="96" y="97"/>
                    </a:lnTo>
                    <a:lnTo>
                      <a:pt x="86" y="102"/>
                    </a:lnTo>
                    <a:lnTo>
                      <a:pt x="83" y="103"/>
                    </a:lnTo>
                    <a:lnTo>
                      <a:pt x="81" y="105"/>
                    </a:lnTo>
                    <a:lnTo>
                      <a:pt x="80" y="108"/>
                    </a:lnTo>
                    <a:lnTo>
                      <a:pt x="79" y="112"/>
                    </a:lnTo>
                    <a:lnTo>
                      <a:pt x="79" y="113"/>
                    </a:lnTo>
                    <a:lnTo>
                      <a:pt x="80" y="114"/>
                    </a:lnTo>
                    <a:lnTo>
                      <a:pt x="80" y="115"/>
                    </a:lnTo>
                    <a:lnTo>
                      <a:pt x="80" y="116"/>
                    </a:lnTo>
                    <a:lnTo>
                      <a:pt x="83" y="121"/>
                    </a:lnTo>
                    <a:lnTo>
                      <a:pt x="87" y="123"/>
                    </a:lnTo>
                    <a:lnTo>
                      <a:pt x="91" y="123"/>
                    </a:lnTo>
                    <a:lnTo>
                      <a:pt x="96" y="122"/>
                    </a:lnTo>
                    <a:lnTo>
                      <a:pt x="105" y="119"/>
                    </a:lnTo>
                    <a:lnTo>
                      <a:pt x="115" y="115"/>
                    </a:lnTo>
                    <a:lnTo>
                      <a:pt x="125" y="113"/>
                    </a:lnTo>
                    <a:lnTo>
                      <a:pt x="136" y="111"/>
                    </a:lnTo>
                    <a:lnTo>
                      <a:pt x="147" y="110"/>
                    </a:lnTo>
                    <a:lnTo>
                      <a:pt x="157" y="108"/>
                    </a:lnTo>
                    <a:lnTo>
                      <a:pt x="170" y="107"/>
                    </a:lnTo>
                    <a:lnTo>
                      <a:pt x="181" y="106"/>
                    </a:lnTo>
                    <a:lnTo>
                      <a:pt x="196" y="105"/>
                    </a:lnTo>
                    <a:lnTo>
                      <a:pt x="212" y="104"/>
                    </a:lnTo>
                    <a:lnTo>
                      <a:pt x="227" y="102"/>
                    </a:lnTo>
                    <a:lnTo>
                      <a:pt x="242" y="99"/>
                    </a:lnTo>
                    <a:lnTo>
                      <a:pt x="257" y="96"/>
                    </a:lnTo>
                    <a:lnTo>
                      <a:pt x="271" y="91"/>
                    </a:lnTo>
                    <a:lnTo>
                      <a:pt x="285" y="86"/>
                    </a:lnTo>
                    <a:lnTo>
                      <a:pt x="299" y="79"/>
                    </a:lnTo>
                    <a:lnTo>
                      <a:pt x="302" y="76"/>
                    </a:lnTo>
                    <a:lnTo>
                      <a:pt x="303" y="73"/>
                    </a:lnTo>
                    <a:lnTo>
                      <a:pt x="305" y="70"/>
                    </a:lnTo>
                    <a:lnTo>
                      <a:pt x="305" y="65"/>
                    </a:lnTo>
                    <a:lnTo>
                      <a:pt x="303" y="62"/>
                    </a:lnTo>
                    <a:lnTo>
                      <a:pt x="300" y="59"/>
                    </a:lnTo>
                    <a:lnTo>
                      <a:pt x="297" y="58"/>
                    </a:lnTo>
                    <a:lnTo>
                      <a:pt x="293" y="57"/>
                    </a:lnTo>
                    <a:lnTo>
                      <a:pt x="274" y="57"/>
                    </a:lnTo>
                    <a:lnTo>
                      <a:pt x="254" y="56"/>
                    </a:lnTo>
                    <a:lnTo>
                      <a:pt x="236" y="54"/>
                    </a:lnTo>
                    <a:lnTo>
                      <a:pt x="217" y="51"/>
                    </a:lnTo>
                    <a:lnTo>
                      <a:pt x="198" y="49"/>
                    </a:lnTo>
                    <a:lnTo>
                      <a:pt x="179" y="46"/>
                    </a:lnTo>
                    <a:lnTo>
                      <a:pt x="161" y="43"/>
                    </a:lnTo>
                    <a:lnTo>
                      <a:pt x="143" y="40"/>
                    </a:lnTo>
                    <a:lnTo>
                      <a:pt x="131" y="38"/>
                    </a:lnTo>
                    <a:lnTo>
                      <a:pt x="120" y="35"/>
                    </a:lnTo>
                    <a:lnTo>
                      <a:pt x="108" y="34"/>
                    </a:lnTo>
                    <a:lnTo>
                      <a:pt x="97" y="32"/>
                    </a:lnTo>
                    <a:lnTo>
                      <a:pt x="86" y="31"/>
                    </a:lnTo>
                    <a:lnTo>
                      <a:pt x="74" y="29"/>
                    </a:lnTo>
                    <a:lnTo>
                      <a:pt x="63" y="27"/>
                    </a:lnTo>
                    <a:lnTo>
                      <a:pt x="51" y="26"/>
                    </a:lnTo>
                    <a:lnTo>
                      <a:pt x="50" y="22"/>
                    </a:lnTo>
                    <a:lnTo>
                      <a:pt x="50" y="17"/>
                    </a:lnTo>
                    <a:lnTo>
                      <a:pt x="49" y="13"/>
                    </a:lnTo>
                    <a:lnTo>
                      <a:pt x="48" y="9"/>
                    </a:lnTo>
                    <a:lnTo>
                      <a:pt x="46" y="5"/>
                    </a:lnTo>
                    <a:lnTo>
                      <a:pt x="42" y="1"/>
                    </a:lnTo>
                    <a:lnTo>
                      <a:pt x="38" y="0"/>
                    </a:lnTo>
                    <a:lnTo>
                      <a:pt x="33" y="1"/>
                    </a:lnTo>
                    <a:lnTo>
                      <a:pt x="30" y="4"/>
                    </a:lnTo>
                    <a:lnTo>
                      <a:pt x="26" y="6"/>
                    </a:lnTo>
                    <a:lnTo>
                      <a:pt x="25" y="10"/>
                    </a:lnTo>
                    <a:lnTo>
                      <a:pt x="25" y="15"/>
                    </a:lnTo>
                    <a:lnTo>
                      <a:pt x="25" y="17"/>
                    </a:lnTo>
                    <a:lnTo>
                      <a:pt x="26" y="20"/>
                    </a:lnTo>
                    <a:lnTo>
                      <a:pt x="26" y="22"/>
                    </a:lnTo>
                    <a:lnTo>
                      <a:pt x="26" y="24"/>
                    </a:lnTo>
                    <a:lnTo>
                      <a:pt x="23" y="24"/>
                    </a:lnTo>
                    <a:lnTo>
                      <a:pt x="19" y="24"/>
                    </a:lnTo>
                    <a:lnTo>
                      <a:pt x="16" y="24"/>
                    </a:lnTo>
                    <a:lnTo>
                      <a:pt x="11" y="24"/>
                    </a:lnTo>
                    <a:lnTo>
                      <a:pt x="7" y="24"/>
                    </a:lnTo>
                    <a:lnTo>
                      <a:pt x="3" y="26"/>
                    </a:lnTo>
                    <a:lnTo>
                      <a:pt x="1" y="31"/>
                    </a:lnTo>
                    <a:lnTo>
                      <a:pt x="0" y="35"/>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6" name="Flowchart: Punched Tape 5"/>
            <p:cNvSpPr/>
            <p:nvPr/>
          </p:nvSpPr>
          <p:spPr>
            <a:xfrm>
              <a:off x="1981200" y="1595438"/>
              <a:ext cx="4671707" cy="99060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456 w 10000"/>
                <a:gd name="connsiteY1" fmla="*/ 3349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964"/>
                <a:gd name="connsiteX1" fmla="*/ 2456 w 10000"/>
                <a:gd name="connsiteY1" fmla="*/ 3349 h 10964"/>
                <a:gd name="connsiteX2" fmla="*/ 5000 w 10000"/>
                <a:gd name="connsiteY2" fmla="*/ 1000 h 10964"/>
                <a:gd name="connsiteX3" fmla="*/ 7500 w 10000"/>
                <a:gd name="connsiteY3" fmla="*/ 0 h 10964"/>
                <a:gd name="connsiteX4" fmla="*/ 10000 w 10000"/>
                <a:gd name="connsiteY4" fmla="*/ 1000 h 10964"/>
                <a:gd name="connsiteX5" fmla="*/ 10000 w 10000"/>
                <a:gd name="connsiteY5" fmla="*/ 9000 h 10964"/>
                <a:gd name="connsiteX6" fmla="*/ 7500 w 10000"/>
                <a:gd name="connsiteY6" fmla="*/ 8000 h 10964"/>
                <a:gd name="connsiteX7" fmla="*/ 5000 w 10000"/>
                <a:gd name="connsiteY7" fmla="*/ 9000 h 10964"/>
                <a:gd name="connsiteX8" fmla="*/ 2500 w 10000"/>
                <a:gd name="connsiteY8" fmla="*/ 10964 h 10964"/>
                <a:gd name="connsiteX9" fmla="*/ 0 w 10000"/>
                <a:gd name="connsiteY9" fmla="*/ 9000 h 10964"/>
                <a:gd name="connsiteX10" fmla="*/ 0 w 10000"/>
                <a:gd name="connsiteY10" fmla="*/ 1000 h 10964"/>
                <a:gd name="connsiteX0" fmla="*/ 0 w 10000"/>
                <a:gd name="connsiteY0" fmla="*/ 1000 h 10964"/>
                <a:gd name="connsiteX1" fmla="*/ 2456 w 10000"/>
                <a:gd name="connsiteY1" fmla="*/ 3349 h 10964"/>
                <a:gd name="connsiteX2" fmla="*/ 5000 w 10000"/>
                <a:gd name="connsiteY2" fmla="*/ 1000 h 10964"/>
                <a:gd name="connsiteX3" fmla="*/ 7500 w 10000"/>
                <a:gd name="connsiteY3" fmla="*/ 0 h 10964"/>
                <a:gd name="connsiteX4" fmla="*/ 10000 w 10000"/>
                <a:gd name="connsiteY4" fmla="*/ 1000 h 10964"/>
                <a:gd name="connsiteX5" fmla="*/ 10000 w 10000"/>
                <a:gd name="connsiteY5" fmla="*/ 9000 h 10964"/>
                <a:gd name="connsiteX6" fmla="*/ 7522 w 10000"/>
                <a:gd name="connsiteY6" fmla="*/ 7036 h 10964"/>
                <a:gd name="connsiteX7" fmla="*/ 5000 w 10000"/>
                <a:gd name="connsiteY7" fmla="*/ 9000 h 10964"/>
                <a:gd name="connsiteX8" fmla="*/ 2500 w 10000"/>
                <a:gd name="connsiteY8" fmla="*/ 10964 h 10964"/>
                <a:gd name="connsiteX9" fmla="*/ 0 w 10000"/>
                <a:gd name="connsiteY9" fmla="*/ 9000 h 10964"/>
                <a:gd name="connsiteX10" fmla="*/ 0 w 10000"/>
                <a:gd name="connsiteY10" fmla="*/ 1000 h 10964"/>
                <a:gd name="connsiteX0" fmla="*/ 0 w 10000"/>
                <a:gd name="connsiteY0" fmla="*/ 1867 h 11831"/>
                <a:gd name="connsiteX1" fmla="*/ 2456 w 10000"/>
                <a:gd name="connsiteY1" fmla="*/ 4216 h 11831"/>
                <a:gd name="connsiteX2" fmla="*/ 5000 w 10000"/>
                <a:gd name="connsiteY2" fmla="*/ 1867 h 11831"/>
                <a:gd name="connsiteX3" fmla="*/ 7500 w 10000"/>
                <a:gd name="connsiteY3" fmla="*/ 0 h 11831"/>
                <a:gd name="connsiteX4" fmla="*/ 10000 w 10000"/>
                <a:gd name="connsiteY4" fmla="*/ 1867 h 11831"/>
                <a:gd name="connsiteX5" fmla="*/ 10000 w 10000"/>
                <a:gd name="connsiteY5" fmla="*/ 9867 h 11831"/>
                <a:gd name="connsiteX6" fmla="*/ 7522 w 10000"/>
                <a:gd name="connsiteY6" fmla="*/ 7903 h 11831"/>
                <a:gd name="connsiteX7" fmla="*/ 5000 w 10000"/>
                <a:gd name="connsiteY7" fmla="*/ 9867 h 11831"/>
                <a:gd name="connsiteX8" fmla="*/ 2500 w 10000"/>
                <a:gd name="connsiteY8" fmla="*/ 11831 h 11831"/>
                <a:gd name="connsiteX9" fmla="*/ 0 w 10000"/>
                <a:gd name="connsiteY9" fmla="*/ 9867 h 11831"/>
                <a:gd name="connsiteX10" fmla="*/ 0 w 10000"/>
                <a:gd name="connsiteY10" fmla="*/ 1867 h 11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00" h="11831">
                  <a:moveTo>
                    <a:pt x="0" y="1867"/>
                  </a:moveTo>
                  <a:cubicBezTo>
                    <a:pt x="0" y="2419"/>
                    <a:pt x="1075" y="4216"/>
                    <a:pt x="2456" y="4216"/>
                  </a:cubicBezTo>
                  <a:cubicBezTo>
                    <a:pt x="3837" y="4216"/>
                    <a:pt x="4159" y="2570"/>
                    <a:pt x="5000" y="1867"/>
                  </a:cubicBezTo>
                  <a:cubicBezTo>
                    <a:pt x="5841" y="1164"/>
                    <a:pt x="6119" y="0"/>
                    <a:pt x="7500" y="0"/>
                  </a:cubicBezTo>
                  <a:cubicBezTo>
                    <a:pt x="8881" y="0"/>
                    <a:pt x="10000" y="1315"/>
                    <a:pt x="10000" y="1867"/>
                  </a:cubicBezTo>
                  <a:lnTo>
                    <a:pt x="10000" y="9867"/>
                  </a:lnTo>
                  <a:cubicBezTo>
                    <a:pt x="10000" y="9315"/>
                    <a:pt x="8903" y="7903"/>
                    <a:pt x="7522" y="7903"/>
                  </a:cubicBezTo>
                  <a:cubicBezTo>
                    <a:pt x="6141" y="7903"/>
                    <a:pt x="5837" y="9212"/>
                    <a:pt x="5000" y="9867"/>
                  </a:cubicBezTo>
                  <a:cubicBezTo>
                    <a:pt x="4163" y="10522"/>
                    <a:pt x="3881" y="11831"/>
                    <a:pt x="2500" y="11831"/>
                  </a:cubicBezTo>
                  <a:cubicBezTo>
                    <a:pt x="1119" y="11831"/>
                    <a:pt x="0" y="10419"/>
                    <a:pt x="0" y="9867"/>
                  </a:cubicBezTo>
                  <a:lnTo>
                    <a:pt x="0" y="1867"/>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981200" y="2071748"/>
              <a:ext cx="1600200" cy="400110"/>
            </a:xfrm>
            <a:prstGeom prst="rect">
              <a:avLst/>
            </a:prstGeom>
            <a:noFill/>
          </p:spPr>
          <p:txBody>
            <a:bodyPr wrap="square" rtlCol="0">
              <a:spAutoFit/>
            </a:bodyPr>
            <a:lstStyle/>
            <a:p>
              <a:r>
                <a:rPr lang="en-US" sz="2000" dirty="0" smtClean="0">
                  <a:solidFill>
                    <a:schemeClr val="bg1"/>
                  </a:solidFill>
                  <a:latin typeface="Caligula" pitchFamily="2" charset="0"/>
                </a:rPr>
                <a:t>Management</a:t>
              </a:r>
              <a:endParaRPr lang="en-US" sz="2000" dirty="0">
                <a:solidFill>
                  <a:schemeClr val="bg1"/>
                </a:solidFill>
                <a:latin typeface="Caligula" pitchFamily="2" charset="0"/>
              </a:endParaRPr>
            </a:p>
          </p:txBody>
        </p:sp>
        <p:sp>
          <p:nvSpPr>
            <p:cNvPr id="11" name="TextBox 10"/>
            <p:cNvSpPr txBox="1"/>
            <p:nvPr/>
          </p:nvSpPr>
          <p:spPr>
            <a:xfrm rot="21182875">
              <a:off x="3657600" y="1900238"/>
              <a:ext cx="1413681" cy="400110"/>
            </a:xfrm>
            <a:prstGeom prst="rect">
              <a:avLst/>
            </a:prstGeom>
            <a:noFill/>
          </p:spPr>
          <p:txBody>
            <a:bodyPr wrap="square" rtlCol="0">
              <a:prstTxWarp prst="textWave2">
                <a:avLst>
                  <a:gd name="adj1" fmla="val 16589"/>
                  <a:gd name="adj2" fmla="val 0"/>
                </a:avLst>
              </a:prstTxWarp>
              <a:spAutoFit/>
            </a:bodyPr>
            <a:lstStyle/>
            <a:p>
              <a:r>
                <a:rPr lang="en-US" sz="2000" dirty="0" smtClean="0">
                  <a:solidFill>
                    <a:schemeClr val="bg1"/>
                  </a:solidFill>
                  <a:latin typeface="Caligula" pitchFamily="2" charset="0"/>
                </a:rPr>
                <a:t>Consultants</a:t>
              </a:r>
              <a:endParaRPr lang="en-US" sz="2000" dirty="0">
                <a:solidFill>
                  <a:schemeClr val="bg1"/>
                </a:solidFill>
                <a:latin typeface="Caligula" pitchFamily="2" charset="0"/>
              </a:endParaRPr>
            </a:p>
          </p:txBody>
        </p:sp>
        <p:sp>
          <p:nvSpPr>
            <p:cNvPr id="25" name="TextBox 24"/>
            <p:cNvSpPr txBox="1"/>
            <p:nvPr/>
          </p:nvSpPr>
          <p:spPr>
            <a:xfrm>
              <a:off x="5410200" y="1393825"/>
              <a:ext cx="1253319" cy="923330"/>
            </a:xfrm>
            <a:prstGeom prst="rect">
              <a:avLst/>
            </a:prstGeom>
            <a:noFill/>
          </p:spPr>
          <p:txBody>
            <a:bodyPr wrap="square" rtlCol="0">
              <a:spAutoFit/>
            </a:bodyPr>
            <a:lstStyle/>
            <a:p>
              <a:pPr algn="r"/>
              <a:r>
                <a:rPr lang="en-US" dirty="0" smtClean="0">
                  <a:solidFill>
                    <a:srgbClr val="000000"/>
                  </a:solidFill>
                  <a:effectLst>
                    <a:outerShdw blurRad="50800" dist="38100" dir="2700000" algn="tl" rotWithShape="0">
                      <a:schemeClr val="bg1">
                        <a:alpha val="40000"/>
                      </a:schemeClr>
                    </a:outerShdw>
                  </a:effectLst>
                  <a:latin typeface="Arial" pitchFamily="34" charset="0"/>
                  <a:cs typeface="Arial" pitchFamily="34" charset="0"/>
                </a:rPr>
                <a:t>Serving Greater Galilee</a:t>
              </a:r>
              <a:endParaRPr lang="en-US" dirty="0">
                <a:solidFill>
                  <a:srgbClr val="000000"/>
                </a:solidFill>
                <a:effectLst>
                  <a:outerShdw blurRad="50800" dist="38100" dir="2700000" algn="tl" rotWithShape="0">
                    <a:schemeClr val="bg1">
                      <a:alpha val="40000"/>
                    </a:schemeClr>
                  </a:outerShdw>
                </a:effectLst>
                <a:latin typeface="Arial" pitchFamily="34" charset="0"/>
                <a:cs typeface="Arial" pitchFamily="34" charset="0"/>
              </a:endParaRPr>
            </a:p>
          </p:txBody>
        </p:sp>
      </p:grpSp>
      <p:sp>
        <p:nvSpPr>
          <p:cNvPr id="27" name="TextBox 26"/>
          <p:cNvSpPr txBox="1"/>
          <p:nvPr/>
        </p:nvSpPr>
        <p:spPr>
          <a:xfrm>
            <a:off x="1600199" y="2743200"/>
            <a:ext cx="4529919" cy="1354217"/>
          </a:xfrm>
          <a:prstGeom prst="rect">
            <a:avLst/>
          </a:prstGeom>
          <a:noFill/>
        </p:spPr>
        <p:txBody>
          <a:bodyPr wrap="square" rtlCol="0">
            <a:spAutoFit/>
          </a:bodyPr>
          <a:lstStyle/>
          <a:p>
            <a:r>
              <a:rPr lang="en-US" sz="1600" b="1" dirty="0">
                <a:solidFill>
                  <a:srgbClr val="000000"/>
                </a:solidFill>
                <a:latin typeface="Arial" pitchFamily="34" charset="0"/>
                <a:cs typeface="Arial" pitchFamily="34" charset="0"/>
              </a:rPr>
              <a:t>To: Jesus, Son of Joseph</a:t>
            </a:r>
          </a:p>
          <a:p>
            <a:r>
              <a:rPr lang="en-US" sz="1600" b="1" dirty="0">
                <a:solidFill>
                  <a:srgbClr val="000000"/>
                </a:solidFill>
                <a:latin typeface="Arial" pitchFamily="34" charset="0"/>
                <a:cs typeface="Arial" pitchFamily="34" charset="0"/>
              </a:rPr>
              <a:t>Woodcrafter's Carpenter Shop</a:t>
            </a:r>
          </a:p>
          <a:p>
            <a:r>
              <a:rPr lang="en-US" sz="1600" b="1" dirty="0">
                <a:solidFill>
                  <a:srgbClr val="000000"/>
                </a:solidFill>
                <a:latin typeface="Arial" pitchFamily="34" charset="0"/>
                <a:cs typeface="Arial" pitchFamily="34" charset="0"/>
              </a:rPr>
              <a:t>Nazareth 25922</a:t>
            </a:r>
          </a:p>
          <a:p>
            <a:r>
              <a:rPr lang="en-US" sz="1600" b="1" dirty="0">
                <a:solidFill>
                  <a:srgbClr val="000000"/>
                </a:solidFill>
                <a:latin typeface="Arial" pitchFamily="34" charset="0"/>
                <a:cs typeface="Arial" pitchFamily="34" charset="0"/>
              </a:rPr>
              <a:t>From: Jordan Management Consultants</a:t>
            </a:r>
          </a:p>
          <a:p>
            <a:endParaRPr lang="en-US" sz="1600" b="1" dirty="0">
              <a:solidFill>
                <a:srgbClr val="000000"/>
              </a:solidFill>
              <a:latin typeface="Arial" pitchFamily="34" charset="0"/>
              <a:cs typeface="Arial" pitchFamily="34" charset="0"/>
            </a:endParaRPr>
          </a:p>
        </p:txBody>
      </p:sp>
      <p:sp>
        <p:nvSpPr>
          <p:cNvPr id="29" name="TextBox 28"/>
          <p:cNvSpPr txBox="1"/>
          <p:nvPr/>
        </p:nvSpPr>
        <p:spPr>
          <a:xfrm>
            <a:off x="1600200" y="2743200"/>
            <a:ext cx="4529919" cy="3293209"/>
          </a:xfrm>
          <a:prstGeom prst="rect">
            <a:avLst/>
          </a:prstGeom>
          <a:noFill/>
        </p:spPr>
        <p:txBody>
          <a:bodyPr wrap="square" rtlCol="0">
            <a:spAutoFit/>
          </a:bodyPr>
          <a:lstStyle/>
          <a:p>
            <a:r>
              <a:rPr lang="en-US" sz="1600" b="1" dirty="0">
                <a:solidFill>
                  <a:srgbClr val="000000"/>
                </a:solidFill>
                <a:latin typeface="Arial" pitchFamily="34" charset="0"/>
                <a:cs typeface="Arial" pitchFamily="34" charset="0"/>
              </a:rPr>
              <a:t>Dear Sir:</a:t>
            </a:r>
          </a:p>
          <a:p>
            <a:r>
              <a:rPr lang="en-US" sz="1600" b="1" dirty="0">
                <a:solidFill>
                  <a:srgbClr val="000000"/>
                </a:solidFill>
                <a:latin typeface="Arial" pitchFamily="34" charset="0"/>
                <a:cs typeface="Arial" pitchFamily="34" charset="0"/>
              </a:rPr>
              <a:t>Thank you for submitting the resumes of the twelve men you have picked for managerial positions in your new organization. All of them have now taken our battery of tests; and we have not only run the results through our computer, but also arranged personal interviews for each of them with our psychologist and vocational aptitude consultant.</a:t>
            </a:r>
          </a:p>
          <a:p>
            <a:r>
              <a:rPr lang="en-US" sz="1600" b="1" dirty="0">
                <a:solidFill>
                  <a:srgbClr val="000000"/>
                </a:solidFill>
                <a:latin typeface="Arial" pitchFamily="34" charset="0"/>
                <a:cs typeface="Arial" pitchFamily="34" charset="0"/>
              </a:rPr>
              <a:t>The profiles of all tests are included, and you will want to study each of them carefully</a:t>
            </a:r>
            <a:r>
              <a:rPr lang="en-US" sz="1600" b="1" dirty="0" smtClean="0">
                <a:solidFill>
                  <a:srgbClr val="000000"/>
                </a:solidFill>
                <a:latin typeface="Arial" pitchFamily="34" charset="0"/>
                <a:cs typeface="Arial" pitchFamily="34" charset="0"/>
              </a:rPr>
              <a:t>.</a:t>
            </a:r>
            <a:endParaRPr lang="en-US" sz="1600" b="1" dirty="0">
              <a:solidFill>
                <a:srgbClr val="000000"/>
              </a:solidFill>
              <a:latin typeface="Arial" pitchFamily="34" charset="0"/>
              <a:cs typeface="Arial" pitchFamily="34" charset="0"/>
            </a:endParaRPr>
          </a:p>
        </p:txBody>
      </p:sp>
      <p:sp>
        <p:nvSpPr>
          <p:cNvPr id="30" name="TextBox 29"/>
          <p:cNvSpPr txBox="1"/>
          <p:nvPr/>
        </p:nvSpPr>
        <p:spPr>
          <a:xfrm>
            <a:off x="1600200" y="2743200"/>
            <a:ext cx="4529919" cy="3539430"/>
          </a:xfrm>
          <a:prstGeom prst="rect">
            <a:avLst/>
          </a:prstGeom>
          <a:noFill/>
        </p:spPr>
        <p:txBody>
          <a:bodyPr wrap="square" rtlCol="0">
            <a:spAutoFit/>
          </a:bodyPr>
          <a:lstStyle/>
          <a:p>
            <a:r>
              <a:rPr lang="en-US" sz="1600" b="1" dirty="0">
                <a:solidFill>
                  <a:srgbClr val="000000"/>
                </a:solidFill>
                <a:latin typeface="Arial" pitchFamily="34" charset="0"/>
                <a:cs typeface="Arial" pitchFamily="34" charset="0"/>
              </a:rPr>
              <a:t>As part of our service, we make some general comments for your guidance, much as an auditor will include some general statements. This is given as a result of staff consultation, and comes without any additional fee.</a:t>
            </a:r>
          </a:p>
          <a:p>
            <a:r>
              <a:rPr lang="en-US" sz="1600" b="1" dirty="0">
                <a:solidFill>
                  <a:srgbClr val="000000"/>
                </a:solidFill>
                <a:latin typeface="Arial" pitchFamily="34" charset="0"/>
                <a:cs typeface="Arial" pitchFamily="34" charset="0"/>
              </a:rPr>
              <a:t>It is the staff opinion that most of your nominees are lacking in background, education and vocational aptitude for the type of enterprise you are undertaking. They do not have the team concept. We would recommend that you continue your search for persons of experience in managerial ability and proven capability.</a:t>
            </a:r>
          </a:p>
        </p:txBody>
      </p:sp>
      <p:sp>
        <p:nvSpPr>
          <p:cNvPr id="31" name="TextBox 30"/>
          <p:cNvSpPr txBox="1"/>
          <p:nvPr/>
        </p:nvSpPr>
        <p:spPr>
          <a:xfrm>
            <a:off x="1600200" y="2743200"/>
            <a:ext cx="4529919" cy="3539430"/>
          </a:xfrm>
          <a:prstGeom prst="rect">
            <a:avLst/>
          </a:prstGeom>
          <a:noFill/>
        </p:spPr>
        <p:txBody>
          <a:bodyPr wrap="square" rtlCol="0">
            <a:spAutoFit/>
          </a:bodyPr>
          <a:lstStyle/>
          <a:p>
            <a:r>
              <a:rPr lang="en-US" sz="1600" b="1" dirty="0">
                <a:solidFill>
                  <a:srgbClr val="000000"/>
                </a:solidFill>
                <a:latin typeface="Arial" pitchFamily="34" charset="0"/>
                <a:cs typeface="Arial" pitchFamily="34" charset="0"/>
              </a:rPr>
              <a:t>Simon Peter is emotionally unstable and given to fits of temper. Andrew has absolutely no qualities of leadership. The two brothers, James and John, the sons of Zebedee, place personal interest above company loyalty. Thomas demonstrates a questioning attitude that would tend to undermine morale. We feel that it is our duty to tell you that Matthew had been blacklisted by the Greater Jerusalem Better Business Bureau; James, the son of Alphaeus, and Thaddaeus definitely have radical leanings, and they both registered a high score on the manic-depressive scale.</a:t>
            </a:r>
          </a:p>
        </p:txBody>
      </p:sp>
      <p:sp>
        <p:nvSpPr>
          <p:cNvPr id="32" name="TextBox 31"/>
          <p:cNvSpPr txBox="1"/>
          <p:nvPr/>
        </p:nvSpPr>
        <p:spPr>
          <a:xfrm>
            <a:off x="1600200" y="2743200"/>
            <a:ext cx="4529919" cy="3785652"/>
          </a:xfrm>
          <a:prstGeom prst="rect">
            <a:avLst/>
          </a:prstGeom>
          <a:noFill/>
        </p:spPr>
        <p:txBody>
          <a:bodyPr wrap="square" rtlCol="0">
            <a:spAutoFit/>
          </a:bodyPr>
          <a:lstStyle/>
          <a:p>
            <a:r>
              <a:rPr lang="en-US" sz="1600" b="1" dirty="0">
                <a:solidFill>
                  <a:srgbClr val="000000"/>
                </a:solidFill>
                <a:latin typeface="Arial" pitchFamily="34" charset="0"/>
                <a:cs typeface="Arial" pitchFamily="34" charset="0"/>
              </a:rPr>
              <a:t>One of the candidates, however, shows great potential. He is a man of ability and resourcefulness, meets people well, has a keen business mind, and has contacts in high places. He is highly motivated, ambitious, and responsible. We recommend Judas Iscariot as your controller and right-hand man. All of the other profiles are self-explanatory.</a:t>
            </a:r>
          </a:p>
          <a:p>
            <a:r>
              <a:rPr lang="en-US" sz="1600" b="1" dirty="0">
                <a:solidFill>
                  <a:srgbClr val="000000"/>
                </a:solidFill>
                <a:latin typeface="Arial" pitchFamily="34" charset="0"/>
                <a:cs typeface="Arial" pitchFamily="34" charset="0"/>
              </a:rPr>
              <a:t>We wish you every success in your new venture.</a:t>
            </a:r>
          </a:p>
          <a:p>
            <a:r>
              <a:rPr lang="en-US" sz="1600" b="1" dirty="0">
                <a:solidFill>
                  <a:srgbClr val="000000"/>
                </a:solidFill>
                <a:latin typeface="Arial" pitchFamily="34" charset="0"/>
                <a:cs typeface="Arial" pitchFamily="34" charset="0"/>
              </a:rPr>
              <a:t>Sincerely</a:t>
            </a:r>
            <a:r>
              <a:rPr lang="en-US" sz="1600" b="1" dirty="0" smtClean="0">
                <a:solidFill>
                  <a:srgbClr val="000000"/>
                </a:solidFill>
                <a:latin typeface="Arial" pitchFamily="34" charset="0"/>
                <a:cs typeface="Arial" pitchFamily="34" charset="0"/>
              </a:rPr>
              <a:t>,</a:t>
            </a:r>
          </a:p>
          <a:p>
            <a:r>
              <a:rPr lang="en-US" sz="3200" b="1" dirty="0" err="1" smtClean="0">
                <a:solidFill>
                  <a:srgbClr val="000000"/>
                </a:solidFill>
                <a:latin typeface="Commercial-Script" pitchFamily="34" charset="0"/>
                <a:cs typeface="Arial" pitchFamily="34" charset="0"/>
              </a:rPr>
              <a:t>Shlomo</a:t>
            </a:r>
            <a:r>
              <a:rPr lang="en-US" sz="3200" b="1" dirty="0" smtClean="0">
                <a:solidFill>
                  <a:srgbClr val="000000"/>
                </a:solidFill>
                <a:latin typeface="Commercial-Script" pitchFamily="34" charset="0"/>
                <a:cs typeface="Arial" pitchFamily="34" charset="0"/>
              </a:rPr>
              <a:t> </a:t>
            </a:r>
            <a:r>
              <a:rPr lang="en-US" sz="3200" b="1" dirty="0" err="1" smtClean="0">
                <a:solidFill>
                  <a:srgbClr val="000000"/>
                </a:solidFill>
                <a:latin typeface="Commercial-Script" pitchFamily="34" charset="0"/>
                <a:cs typeface="Arial" pitchFamily="34" charset="0"/>
              </a:rPr>
              <a:t>Yitzak</a:t>
            </a:r>
            <a:endParaRPr lang="en-US" sz="3200" b="1" dirty="0">
              <a:solidFill>
                <a:srgbClr val="000000"/>
              </a:solidFill>
              <a:latin typeface="Commercial-Script" pitchFamily="34" charset="0"/>
              <a:cs typeface="Arial" pitchFamily="34" charset="0"/>
            </a:endParaRPr>
          </a:p>
          <a:p>
            <a:r>
              <a:rPr lang="en-US" sz="1600" b="1" dirty="0">
                <a:solidFill>
                  <a:srgbClr val="000000"/>
                </a:solidFill>
                <a:latin typeface="Arial" pitchFamily="34" charset="0"/>
                <a:cs typeface="Arial" pitchFamily="34" charset="0"/>
              </a:rPr>
              <a:t>Jordan Management Consultants</a:t>
            </a:r>
          </a:p>
        </p:txBody>
      </p:sp>
    </p:spTree>
    <p:extLst>
      <p:ext uri="{BB962C8B-B14F-4D97-AF65-F5344CB8AC3E}">
        <p14:creationId xmlns:p14="http://schemas.microsoft.com/office/powerpoint/2010/main" xmlns="" val="2642544799"/>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p:cTn id="7" dur="500" fill="hold"/>
                                        <p:tgtEl>
                                          <p:spTgt spid="26"/>
                                        </p:tgtEl>
                                        <p:attrNameLst>
                                          <p:attrName>ppt_w</p:attrName>
                                        </p:attrNameLst>
                                      </p:cBhvr>
                                      <p:tavLst>
                                        <p:tav tm="0">
                                          <p:val>
                                            <p:fltVal val="0"/>
                                          </p:val>
                                        </p:tav>
                                        <p:tav tm="100000">
                                          <p:val>
                                            <p:strVal val="#ppt_w"/>
                                          </p:val>
                                        </p:tav>
                                      </p:tavLst>
                                    </p:anim>
                                    <p:anim calcmode="lin" valueType="num">
                                      <p:cBhvr>
                                        <p:cTn id="8" dur="500" fill="hold"/>
                                        <p:tgtEl>
                                          <p:spTgt spid="26"/>
                                        </p:tgtEl>
                                        <p:attrNameLst>
                                          <p:attrName>ppt_h</p:attrName>
                                        </p:attrNameLst>
                                      </p:cBhvr>
                                      <p:tavLst>
                                        <p:tav tm="0">
                                          <p:val>
                                            <p:fltVal val="0"/>
                                          </p:val>
                                        </p:tav>
                                        <p:tav tm="100000">
                                          <p:val>
                                            <p:strVal val="#ppt_h"/>
                                          </p:val>
                                        </p:tav>
                                      </p:tavLst>
                                    </p:anim>
                                    <p:animEffect transition="in" filter="fade">
                                      <p:cBhvr>
                                        <p:cTn id="9" dur="500"/>
                                        <p:tgtEl>
                                          <p:spTgt spid="26"/>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7"/>
                                        </p:tgtEl>
                                        <p:attrNameLst>
                                          <p:attrName>style.visibility</p:attrName>
                                        </p:attrNameLst>
                                      </p:cBhvr>
                                      <p:to>
                                        <p:strVal val="visible"/>
                                      </p:to>
                                    </p:set>
                                    <p:anim calcmode="lin" valueType="num">
                                      <p:cBhvr>
                                        <p:cTn id="12" dur="500" fill="hold"/>
                                        <p:tgtEl>
                                          <p:spTgt spid="27"/>
                                        </p:tgtEl>
                                        <p:attrNameLst>
                                          <p:attrName>ppt_w</p:attrName>
                                        </p:attrNameLst>
                                      </p:cBhvr>
                                      <p:tavLst>
                                        <p:tav tm="0">
                                          <p:val>
                                            <p:fltVal val="0"/>
                                          </p:val>
                                        </p:tav>
                                        <p:tav tm="100000">
                                          <p:val>
                                            <p:strVal val="#ppt_w"/>
                                          </p:val>
                                        </p:tav>
                                      </p:tavLst>
                                    </p:anim>
                                    <p:anim calcmode="lin" valueType="num">
                                      <p:cBhvr>
                                        <p:cTn id="13" dur="500" fill="hold"/>
                                        <p:tgtEl>
                                          <p:spTgt spid="27"/>
                                        </p:tgtEl>
                                        <p:attrNameLst>
                                          <p:attrName>ppt_h</p:attrName>
                                        </p:attrNameLst>
                                      </p:cBhvr>
                                      <p:tavLst>
                                        <p:tav tm="0">
                                          <p:val>
                                            <p:fltVal val="0"/>
                                          </p:val>
                                        </p:tav>
                                        <p:tav tm="100000">
                                          <p:val>
                                            <p:strVal val="#ppt_h"/>
                                          </p:val>
                                        </p:tav>
                                      </p:tavLst>
                                    </p:anim>
                                    <p:animEffect transition="in" filter="fade">
                                      <p:cBhvr>
                                        <p:cTn id="14" dur="500"/>
                                        <p:tgtEl>
                                          <p:spTgt spid="27"/>
                                        </p:tgtEl>
                                      </p:cBhvr>
                                    </p:animEffect>
                                  </p:childTnLst>
                                </p:cTn>
                              </p:par>
                            </p:childTnLst>
                          </p:cTn>
                        </p:par>
                      </p:childTnLst>
                    </p:cTn>
                  </p:par>
                  <p:par>
                    <p:cTn id="15" fill="hold">
                      <p:stCondLst>
                        <p:cond delay="indefinite"/>
                      </p:stCondLst>
                      <p:childTnLst>
                        <p:par>
                          <p:cTn id="16" fill="hold">
                            <p:stCondLst>
                              <p:cond delay="0"/>
                            </p:stCondLst>
                            <p:childTnLst>
                              <p:par>
                                <p:cTn id="17" presetID="23" presetClass="exit" presetSubtype="32" fill="hold" grpId="1" nodeType="clickEffect">
                                  <p:stCondLst>
                                    <p:cond delay="0"/>
                                  </p:stCondLst>
                                  <p:childTnLst>
                                    <p:anim calcmode="lin" valueType="num">
                                      <p:cBhvr>
                                        <p:cTn id="18" dur="500"/>
                                        <p:tgtEl>
                                          <p:spTgt spid="27"/>
                                        </p:tgtEl>
                                        <p:attrNameLst>
                                          <p:attrName>ppt_w</p:attrName>
                                        </p:attrNameLst>
                                      </p:cBhvr>
                                      <p:tavLst>
                                        <p:tav tm="0">
                                          <p:val>
                                            <p:strVal val="ppt_w"/>
                                          </p:val>
                                        </p:tav>
                                        <p:tav tm="100000">
                                          <p:val>
                                            <p:fltVal val="0"/>
                                          </p:val>
                                        </p:tav>
                                      </p:tavLst>
                                    </p:anim>
                                    <p:anim calcmode="lin" valueType="num">
                                      <p:cBhvr>
                                        <p:cTn id="19" dur="500"/>
                                        <p:tgtEl>
                                          <p:spTgt spid="27"/>
                                        </p:tgtEl>
                                        <p:attrNameLst>
                                          <p:attrName>ppt_h</p:attrName>
                                        </p:attrNameLst>
                                      </p:cBhvr>
                                      <p:tavLst>
                                        <p:tav tm="0">
                                          <p:val>
                                            <p:strVal val="ppt_h"/>
                                          </p:val>
                                        </p:tav>
                                        <p:tav tm="100000">
                                          <p:val>
                                            <p:fltVal val="0"/>
                                          </p:val>
                                        </p:tav>
                                      </p:tavLst>
                                    </p:anim>
                                    <p:set>
                                      <p:cBhvr>
                                        <p:cTn id="20" dur="1" fill="hold">
                                          <p:stCondLst>
                                            <p:cond delay="499"/>
                                          </p:stCondLst>
                                        </p:cTn>
                                        <p:tgtEl>
                                          <p:spTgt spid="27"/>
                                        </p:tgtEl>
                                        <p:attrNameLst>
                                          <p:attrName>style.visibility</p:attrName>
                                        </p:attrNameLst>
                                      </p:cBhvr>
                                      <p:to>
                                        <p:strVal val="hidden"/>
                                      </p:to>
                                    </p:set>
                                  </p:childTnLst>
                                </p:cTn>
                              </p:par>
                              <p:par>
                                <p:cTn id="21" presetID="53" presetClass="entr" presetSubtype="16" fill="hold" grpId="0" nodeType="withEffect">
                                  <p:stCondLst>
                                    <p:cond delay="0"/>
                                  </p:stCondLst>
                                  <p:childTnLst>
                                    <p:set>
                                      <p:cBhvr>
                                        <p:cTn id="22" dur="1" fill="hold">
                                          <p:stCondLst>
                                            <p:cond delay="0"/>
                                          </p:stCondLst>
                                        </p:cTn>
                                        <p:tgtEl>
                                          <p:spTgt spid="29"/>
                                        </p:tgtEl>
                                        <p:attrNameLst>
                                          <p:attrName>style.visibility</p:attrName>
                                        </p:attrNameLst>
                                      </p:cBhvr>
                                      <p:to>
                                        <p:strVal val="visible"/>
                                      </p:to>
                                    </p:set>
                                    <p:anim calcmode="lin" valueType="num">
                                      <p:cBhvr>
                                        <p:cTn id="23" dur="500" fill="hold"/>
                                        <p:tgtEl>
                                          <p:spTgt spid="29"/>
                                        </p:tgtEl>
                                        <p:attrNameLst>
                                          <p:attrName>ppt_w</p:attrName>
                                        </p:attrNameLst>
                                      </p:cBhvr>
                                      <p:tavLst>
                                        <p:tav tm="0">
                                          <p:val>
                                            <p:fltVal val="0"/>
                                          </p:val>
                                        </p:tav>
                                        <p:tav tm="100000">
                                          <p:val>
                                            <p:strVal val="#ppt_w"/>
                                          </p:val>
                                        </p:tav>
                                      </p:tavLst>
                                    </p:anim>
                                    <p:anim calcmode="lin" valueType="num">
                                      <p:cBhvr>
                                        <p:cTn id="24" dur="500" fill="hold"/>
                                        <p:tgtEl>
                                          <p:spTgt spid="29"/>
                                        </p:tgtEl>
                                        <p:attrNameLst>
                                          <p:attrName>ppt_h</p:attrName>
                                        </p:attrNameLst>
                                      </p:cBhvr>
                                      <p:tavLst>
                                        <p:tav tm="0">
                                          <p:val>
                                            <p:fltVal val="0"/>
                                          </p:val>
                                        </p:tav>
                                        <p:tav tm="100000">
                                          <p:val>
                                            <p:strVal val="#ppt_h"/>
                                          </p:val>
                                        </p:tav>
                                      </p:tavLst>
                                    </p:anim>
                                    <p:animEffect transition="in" filter="fade">
                                      <p:cBhvr>
                                        <p:cTn id="25" dur="500"/>
                                        <p:tgtEl>
                                          <p:spTgt spid="29"/>
                                        </p:tgtEl>
                                      </p:cBhvr>
                                    </p:animEffect>
                                  </p:childTnLst>
                                </p:cTn>
                              </p:par>
                            </p:childTnLst>
                          </p:cTn>
                        </p:par>
                      </p:childTnLst>
                    </p:cTn>
                  </p:par>
                  <p:par>
                    <p:cTn id="26" fill="hold">
                      <p:stCondLst>
                        <p:cond delay="indefinite"/>
                      </p:stCondLst>
                      <p:childTnLst>
                        <p:par>
                          <p:cTn id="27" fill="hold">
                            <p:stCondLst>
                              <p:cond delay="0"/>
                            </p:stCondLst>
                            <p:childTnLst>
                              <p:par>
                                <p:cTn id="28" presetID="23" presetClass="exit" presetSubtype="32" fill="hold" grpId="1" nodeType="clickEffect">
                                  <p:stCondLst>
                                    <p:cond delay="0"/>
                                  </p:stCondLst>
                                  <p:childTnLst>
                                    <p:anim calcmode="lin" valueType="num">
                                      <p:cBhvr>
                                        <p:cTn id="29" dur="500"/>
                                        <p:tgtEl>
                                          <p:spTgt spid="29"/>
                                        </p:tgtEl>
                                        <p:attrNameLst>
                                          <p:attrName>ppt_w</p:attrName>
                                        </p:attrNameLst>
                                      </p:cBhvr>
                                      <p:tavLst>
                                        <p:tav tm="0">
                                          <p:val>
                                            <p:strVal val="ppt_w"/>
                                          </p:val>
                                        </p:tav>
                                        <p:tav tm="100000">
                                          <p:val>
                                            <p:fltVal val="0"/>
                                          </p:val>
                                        </p:tav>
                                      </p:tavLst>
                                    </p:anim>
                                    <p:anim calcmode="lin" valueType="num">
                                      <p:cBhvr>
                                        <p:cTn id="30" dur="500"/>
                                        <p:tgtEl>
                                          <p:spTgt spid="29"/>
                                        </p:tgtEl>
                                        <p:attrNameLst>
                                          <p:attrName>ppt_h</p:attrName>
                                        </p:attrNameLst>
                                      </p:cBhvr>
                                      <p:tavLst>
                                        <p:tav tm="0">
                                          <p:val>
                                            <p:strVal val="ppt_h"/>
                                          </p:val>
                                        </p:tav>
                                        <p:tav tm="100000">
                                          <p:val>
                                            <p:fltVal val="0"/>
                                          </p:val>
                                        </p:tav>
                                      </p:tavLst>
                                    </p:anim>
                                    <p:set>
                                      <p:cBhvr>
                                        <p:cTn id="31" dur="1" fill="hold">
                                          <p:stCondLst>
                                            <p:cond delay="499"/>
                                          </p:stCondLst>
                                        </p:cTn>
                                        <p:tgtEl>
                                          <p:spTgt spid="29"/>
                                        </p:tgtEl>
                                        <p:attrNameLst>
                                          <p:attrName>style.visibility</p:attrName>
                                        </p:attrNameLst>
                                      </p:cBhvr>
                                      <p:to>
                                        <p:strVal val="hidden"/>
                                      </p:to>
                                    </p:set>
                                  </p:childTnLst>
                                </p:cTn>
                              </p:par>
                              <p:par>
                                <p:cTn id="32" presetID="53" presetClass="entr" presetSubtype="16" fill="hold" grpId="0" nodeType="withEffect">
                                  <p:stCondLst>
                                    <p:cond delay="0"/>
                                  </p:stCondLst>
                                  <p:childTnLst>
                                    <p:set>
                                      <p:cBhvr>
                                        <p:cTn id="33" dur="1" fill="hold">
                                          <p:stCondLst>
                                            <p:cond delay="0"/>
                                          </p:stCondLst>
                                        </p:cTn>
                                        <p:tgtEl>
                                          <p:spTgt spid="30"/>
                                        </p:tgtEl>
                                        <p:attrNameLst>
                                          <p:attrName>style.visibility</p:attrName>
                                        </p:attrNameLst>
                                      </p:cBhvr>
                                      <p:to>
                                        <p:strVal val="visible"/>
                                      </p:to>
                                    </p:set>
                                    <p:anim calcmode="lin" valueType="num">
                                      <p:cBhvr>
                                        <p:cTn id="34" dur="500" fill="hold"/>
                                        <p:tgtEl>
                                          <p:spTgt spid="30"/>
                                        </p:tgtEl>
                                        <p:attrNameLst>
                                          <p:attrName>ppt_w</p:attrName>
                                        </p:attrNameLst>
                                      </p:cBhvr>
                                      <p:tavLst>
                                        <p:tav tm="0">
                                          <p:val>
                                            <p:fltVal val="0"/>
                                          </p:val>
                                        </p:tav>
                                        <p:tav tm="100000">
                                          <p:val>
                                            <p:strVal val="#ppt_w"/>
                                          </p:val>
                                        </p:tav>
                                      </p:tavLst>
                                    </p:anim>
                                    <p:anim calcmode="lin" valueType="num">
                                      <p:cBhvr>
                                        <p:cTn id="35" dur="500" fill="hold"/>
                                        <p:tgtEl>
                                          <p:spTgt spid="30"/>
                                        </p:tgtEl>
                                        <p:attrNameLst>
                                          <p:attrName>ppt_h</p:attrName>
                                        </p:attrNameLst>
                                      </p:cBhvr>
                                      <p:tavLst>
                                        <p:tav tm="0">
                                          <p:val>
                                            <p:fltVal val="0"/>
                                          </p:val>
                                        </p:tav>
                                        <p:tav tm="100000">
                                          <p:val>
                                            <p:strVal val="#ppt_h"/>
                                          </p:val>
                                        </p:tav>
                                      </p:tavLst>
                                    </p:anim>
                                    <p:animEffect transition="in" filter="fade">
                                      <p:cBhvr>
                                        <p:cTn id="36" dur="500"/>
                                        <p:tgtEl>
                                          <p:spTgt spid="30"/>
                                        </p:tgtEl>
                                      </p:cBhvr>
                                    </p:animEffect>
                                  </p:childTnLst>
                                </p:cTn>
                              </p:par>
                            </p:childTnLst>
                          </p:cTn>
                        </p:par>
                      </p:childTnLst>
                    </p:cTn>
                  </p:par>
                  <p:par>
                    <p:cTn id="37" fill="hold">
                      <p:stCondLst>
                        <p:cond delay="indefinite"/>
                      </p:stCondLst>
                      <p:childTnLst>
                        <p:par>
                          <p:cTn id="38" fill="hold">
                            <p:stCondLst>
                              <p:cond delay="0"/>
                            </p:stCondLst>
                            <p:childTnLst>
                              <p:par>
                                <p:cTn id="39" presetID="23" presetClass="exit" presetSubtype="32" fill="hold" grpId="1" nodeType="clickEffect">
                                  <p:stCondLst>
                                    <p:cond delay="0"/>
                                  </p:stCondLst>
                                  <p:childTnLst>
                                    <p:anim calcmode="lin" valueType="num">
                                      <p:cBhvr>
                                        <p:cTn id="40" dur="500"/>
                                        <p:tgtEl>
                                          <p:spTgt spid="30"/>
                                        </p:tgtEl>
                                        <p:attrNameLst>
                                          <p:attrName>ppt_w</p:attrName>
                                        </p:attrNameLst>
                                      </p:cBhvr>
                                      <p:tavLst>
                                        <p:tav tm="0">
                                          <p:val>
                                            <p:strVal val="ppt_w"/>
                                          </p:val>
                                        </p:tav>
                                        <p:tav tm="100000">
                                          <p:val>
                                            <p:fltVal val="0"/>
                                          </p:val>
                                        </p:tav>
                                      </p:tavLst>
                                    </p:anim>
                                    <p:anim calcmode="lin" valueType="num">
                                      <p:cBhvr>
                                        <p:cTn id="41" dur="500"/>
                                        <p:tgtEl>
                                          <p:spTgt spid="30"/>
                                        </p:tgtEl>
                                        <p:attrNameLst>
                                          <p:attrName>ppt_h</p:attrName>
                                        </p:attrNameLst>
                                      </p:cBhvr>
                                      <p:tavLst>
                                        <p:tav tm="0">
                                          <p:val>
                                            <p:strVal val="ppt_h"/>
                                          </p:val>
                                        </p:tav>
                                        <p:tav tm="100000">
                                          <p:val>
                                            <p:fltVal val="0"/>
                                          </p:val>
                                        </p:tav>
                                      </p:tavLst>
                                    </p:anim>
                                    <p:set>
                                      <p:cBhvr>
                                        <p:cTn id="42" dur="1" fill="hold">
                                          <p:stCondLst>
                                            <p:cond delay="499"/>
                                          </p:stCondLst>
                                        </p:cTn>
                                        <p:tgtEl>
                                          <p:spTgt spid="30"/>
                                        </p:tgtEl>
                                        <p:attrNameLst>
                                          <p:attrName>style.visibility</p:attrName>
                                        </p:attrNameLst>
                                      </p:cBhvr>
                                      <p:to>
                                        <p:strVal val="hidden"/>
                                      </p:to>
                                    </p:set>
                                  </p:childTnLst>
                                </p:cTn>
                              </p:par>
                              <p:par>
                                <p:cTn id="43" presetID="53" presetClass="entr" presetSubtype="16" fill="hold" grpId="0" nodeType="withEffect">
                                  <p:stCondLst>
                                    <p:cond delay="0"/>
                                  </p:stCondLst>
                                  <p:childTnLst>
                                    <p:set>
                                      <p:cBhvr>
                                        <p:cTn id="44" dur="1" fill="hold">
                                          <p:stCondLst>
                                            <p:cond delay="0"/>
                                          </p:stCondLst>
                                        </p:cTn>
                                        <p:tgtEl>
                                          <p:spTgt spid="31"/>
                                        </p:tgtEl>
                                        <p:attrNameLst>
                                          <p:attrName>style.visibility</p:attrName>
                                        </p:attrNameLst>
                                      </p:cBhvr>
                                      <p:to>
                                        <p:strVal val="visible"/>
                                      </p:to>
                                    </p:set>
                                    <p:anim calcmode="lin" valueType="num">
                                      <p:cBhvr>
                                        <p:cTn id="45" dur="500" fill="hold"/>
                                        <p:tgtEl>
                                          <p:spTgt spid="31"/>
                                        </p:tgtEl>
                                        <p:attrNameLst>
                                          <p:attrName>ppt_w</p:attrName>
                                        </p:attrNameLst>
                                      </p:cBhvr>
                                      <p:tavLst>
                                        <p:tav tm="0">
                                          <p:val>
                                            <p:fltVal val="0"/>
                                          </p:val>
                                        </p:tav>
                                        <p:tav tm="100000">
                                          <p:val>
                                            <p:strVal val="#ppt_w"/>
                                          </p:val>
                                        </p:tav>
                                      </p:tavLst>
                                    </p:anim>
                                    <p:anim calcmode="lin" valueType="num">
                                      <p:cBhvr>
                                        <p:cTn id="46" dur="500" fill="hold"/>
                                        <p:tgtEl>
                                          <p:spTgt spid="31"/>
                                        </p:tgtEl>
                                        <p:attrNameLst>
                                          <p:attrName>ppt_h</p:attrName>
                                        </p:attrNameLst>
                                      </p:cBhvr>
                                      <p:tavLst>
                                        <p:tav tm="0">
                                          <p:val>
                                            <p:fltVal val="0"/>
                                          </p:val>
                                        </p:tav>
                                        <p:tav tm="100000">
                                          <p:val>
                                            <p:strVal val="#ppt_h"/>
                                          </p:val>
                                        </p:tav>
                                      </p:tavLst>
                                    </p:anim>
                                    <p:animEffect transition="in" filter="fade">
                                      <p:cBhvr>
                                        <p:cTn id="47" dur="500"/>
                                        <p:tgtEl>
                                          <p:spTgt spid="31"/>
                                        </p:tgtEl>
                                      </p:cBhvr>
                                    </p:animEffect>
                                  </p:childTnLst>
                                </p:cTn>
                              </p:par>
                            </p:childTnLst>
                          </p:cTn>
                        </p:par>
                      </p:childTnLst>
                    </p:cTn>
                  </p:par>
                  <p:par>
                    <p:cTn id="48" fill="hold">
                      <p:stCondLst>
                        <p:cond delay="indefinite"/>
                      </p:stCondLst>
                      <p:childTnLst>
                        <p:par>
                          <p:cTn id="49" fill="hold">
                            <p:stCondLst>
                              <p:cond delay="0"/>
                            </p:stCondLst>
                            <p:childTnLst>
                              <p:par>
                                <p:cTn id="50" presetID="23" presetClass="exit" presetSubtype="32" fill="hold" grpId="1" nodeType="clickEffect">
                                  <p:stCondLst>
                                    <p:cond delay="0"/>
                                  </p:stCondLst>
                                  <p:childTnLst>
                                    <p:anim calcmode="lin" valueType="num">
                                      <p:cBhvr>
                                        <p:cTn id="51" dur="500"/>
                                        <p:tgtEl>
                                          <p:spTgt spid="31"/>
                                        </p:tgtEl>
                                        <p:attrNameLst>
                                          <p:attrName>ppt_w</p:attrName>
                                        </p:attrNameLst>
                                      </p:cBhvr>
                                      <p:tavLst>
                                        <p:tav tm="0">
                                          <p:val>
                                            <p:strVal val="ppt_w"/>
                                          </p:val>
                                        </p:tav>
                                        <p:tav tm="100000">
                                          <p:val>
                                            <p:fltVal val="0"/>
                                          </p:val>
                                        </p:tav>
                                      </p:tavLst>
                                    </p:anim>
                                    <p:anim calcmode="lin" valueType="num">
                                      <p:cBhvr>
                                        <p:cTn id="52" dur="500"/>
                                        <p:tgtEl>
                                          <p:spTgt spid="31"/>
                                        </p:tgtEl>
                                        <p:attrNameLst>
                                          <p:attrName>ppt_h</p:attrName>
                                        </p:attrNameLst>
                                      </p:cBhvr>
                                      <p:tavLst>
                                        <p:tav tm="0">
                                          <p:val>
                                            <p:strVal val="ppt_h"/>
                                          </p:val>
                                        </p:tav>
                                        <p:tav tm="100000">
                                          <p:val>
                                            <p:fltVal val="0"/>
                                          </p:val>
                                        </p:tav>
                                      </p:tavLst>
                                    </p:anim>
                                    <p:set>
                                      <p:cBhvr>
                                        <p:cTn id="53" dur="1" fill="hold">
                                          <p:stCondLst>
                                            <p:cond delay="499"/>
                                          </p:stCondLst>
                                        </p:cTn>
                                        <p:tgtEl>
                                          <p:spTgt spid="31"/>
                                        </p:tgtEl>
                                        <p:attrNameLst>
                                          <p:attrName>style.visibility</p:attrName>
                                        </p:attrNameLst>
                                      </p:cBhvr>
                                      <p:to>
                                        <p:strVal val="hidden"/>
                                      </p:to>
                                    </p:set>
                                  </p:childTnLst>
                                </p:cTn>
                              </p:par>
                              <p:par>
                                <p:cTn id="54" presetID="53" presetClass="entr" presetSubtype="16" fill="hold" grpId="0" nodeType="withEffect">
                                  <p:stCondLst>
                                    <p:cond delay="0"/>
                                  </p:stCondLst>
                                  <p:childTnLst>
                                    <p:set>
                                      <p:cBhvr>
                                        <p:cTn id="55" dur="1" fill="hold">
                                          <p:stCondLst>
                                            <p:cond delay="0"/>
                                          </p:stCondLst>
                                        </p:cTn>
                                        <p:tgtEl>
                                          <p:spTgt spid="32"/>
                                        </p:tgtEl>
                                        <p:attrNameLst>
                                          <p:attrName>style.visibility</p:attrName>
                                        </p:attrNameLst>
                                      </p:cBhvr>
                                      <p:to>
                                        <p:strVal val="visible"/>
                                      </p:to>
                                    </p:set>
                                    <p:anim calcmode="lin" valueType="num">
                                      <p:cBhvr>
                                        <p:cTn id="56" dur="500" fill="hold"/>
                                        <p:tgtEl>
                                          <p:spTgt spid="32"/>
                                        </p:tgtEl>
                                        <p:attrNameLst>
                                          <p:attrName>ppt_w</p:attrName>
                                        </p:attrNameLst>
                                      </p:cBhvr>
                                      <p:tavLst>
                                        <p:tav tm="0">
                                          <p:val>
                                            <p:fltVal val="0"/>
                                          </p:val>
                                        </p:tav>
                                        <p:tav tm="100000">
                                          <p:val>
                                            <p:strVal val="#ppt_w"/>
                                          </p:val>
                                        </p:tav>
                                      </p:tavLst>
                                    </p:anim>
                                    <p:anim calcmode="lin" valueType="num">
                                      <p:cBhvr>
                                        <p:cTn id="57" dur="500" fill="hold"/>
                                        <p:tgtEl>
                                          <p:spTgt spid="32"/>
                                        </p:tgtEl>
                                        <p:attrNameLst>
                                          <p:attrName>ppt_h</p:attrName>
                                        </p:attrNameLst>
                                      </p:cBhvr>
                                      <p:tavLst>
                                        <p:tav tm="0">
                                          <p:val>
                                            <p:fltVal val="0"/>
                                          </p:val>
                                        </p:tav>
                                        <p:tav tm="100000">
                                          <p:val>
                                            <p:strVal val="#ppt_h"/>
                                          </p:val>
                                        </p:tav>
                                      </p:tavLst>
                                    </p:anim>
                                    <p:animEffect transition="in" filter="fade">
                                      <p:cBhvr>
                                        <p:cTn id="58"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7" grpId="1"/>
      <p:bldP spid="29" grpId="0"/>
      <p:bldP spid="29" grpId="1"/>
      <p:bldP spid="30" grpId="0"/>
      <p:bldP spid="30" grpId="1"/>
      <p:bldP spid="31" grpId="0"/>
      <p:bldP spid="31" grpId="1"/>
      <p:bldP spid="3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305800" cy="1200329"/>
          </a:xfrm>
          <a:prstGeom prst="rect">
            <a:avLst/>
          </a:prstGeom>
          <a:noFill/>
        </p:spPr>
        <p:txBody>
          <a:bodyPr wrap="square" rtlCol="0">
            <a:spAutoFit/>
          </a:bodyPr>
          <a:lstStyle/>
          <a:p>
            <a:r>
              <a:rPr lang="en-US" sz="3600" dirty="0">
                <a:solidFill>
                  <a:srgbClr val="FFFF00"/>
                </a:solidFill>
              </a:rPr>
              <a:t>Said</a:t>
            </a:r>
            <a:r>
              <a:rPr lang="en-US" sz="3600" dirty="0"/>
              <a:t> ~ Imperfect tense – </a:t>
            </a:r>
            <a:r>
              <a:rPr lang="en-US" sz="3600" i="1" dirty="0"/>
              <a:t>kept on saying</a:t>
            </a:r>
            <a:endParaRPr lang="en-US" sz="3600" dirty="0"/>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3:7-35</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328848354"/>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3:7-35</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1494024788"/>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3:7-35</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482452176"/>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a:xfrm>
            <a:off x="511366" y="2239979"/>
            <a:ext cx="5029200" cy="600164"/>
          </a:xfrm>
          <a:prstGeom prst="rect">
            <a:avLst/>
          </a:prstGeom>
          <a:solidFill>
            <a:srgbClr val="EEECE1">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57200" y="1143000"/>
            <a:ext cx="8229600" cy="3416320"/>
          </a:xfrm>
          <a:prstGeom prst="rect">
            <a:avLst/>
          </a:prstGeom>
          <a:noFill/>
        </p:spPr>
        <p:txBody>
          <a:bodyPr wrap="square" rtlCol="0">
            <a:spAutoFit/>
          </a:bodyPr>
          <a:lstStyle/>
          <a:p>
            <a:r>
              <a:rPr lang="en-US" sz="3600" dirty="0"/>
              <a:t>Luke 6:11 ~ </a:t>
            </a:r>
            <a:r>
              <a:rPr lang="en-US" sz="3600" dirty="0">
                <a:solidFill>
                  <a:srgbClr val="FFFF00"/>
                </a:solidFill>
              </a:rPr>
              <a:t>But they </a:t>
            </a:r>
            <a:r>
              <a:rPr lang="en-US" sz="3600" dirty="0"/>
              <a:t>(the scribes and Pharisees) </a:t>
            </a:r>
            <a:r>
              <a:rPr lang="en-US" sz="3600" dirty="0">
                <a:solidFill>
                  <a:srgbClr val="FFFF00"/>
                </a:solidFill>
              </a:rPr>
              <a:t>were filled with rage, and discussed with one another what they might do to Jesus.</a:t>
            </a:r>
            <a:endParaRPr lang="en-US" sz="3600" dirty="0">
              <a:solidFill>
                <a:srgbClr val="FFFF00"/>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3:7-35</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889205692"/>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53" presetClass="entr" presetSubtype="16" fill="hold" grpId="0" nodeType="afterEffect">
                                  <p:stCondLst>
                                    <p:cond delay="200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3:7-35</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2968206555"/>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cstate="print">
            <a:extLst>
              <a:ext uri="{28A0092B-C50C-407E-A947-70E740481C1C}">
                <a14:useLocalDpi xmlns:a14="http://schemas.microsoft.com/office/drawing/2010/main" xmlns="" val="0"/>
              </a:ext>
            </a:extLst>
          </a:blip>
          <a:srcRect l="11934" t="34802" r="57204" b="31486"/>
          <a:stretch/>
        </p:blipFill>
        <p:spPr>
          <a:xfrm>
            <a:off x="389670" y="1102917"/>
            <a:ext cx="7131073" cy="4956965"/>
          </a:xfrm>
          <a:prstGeom prst="rect">
            <a:avLst/>
          </a:prstGeom>
          <a:effectLst>
            <a:softEdge rad="127000"/>
          </a:effectLst>
        </p:spPr>
      </p:pic>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3:7-35</a:t>
            </a:r>
            <a:endParaRPr lang="en-US" sz="5800" dirty="0">
              <a:solidFill>
                <a:schemeClr val="bg1"/>
              </a:solidFill>
              <a:latin typeface="Castellar" pitchFamily="18" charset="0"/>
            </a:endParaRPr>
          </a:p>
        </p:txBody>
      </p:sp>
      <p:sp>
        <p:nvSpPr>
          <p:cNvPr id="14" name="Freeform 13"/>
          <p:cNvSpPr/>
          <p:nvPr/>
        </p:nvSpPr>
        <p:spPr>
          <a:xfrm>
            <a:off x="3253741" y="2797593"/>
            <a:ext cx="374627" cy="1021931"/>
          </a:xfrm>
          <a:custGeom>
            <a:avLst/>
            <a:gdLst>
              <a:gd name="connsiteX0" fmla="*/ 8196 w 346643"/>
              <a:gd name="connsiteY0" fmla="*/ 932213 h 932213"/>
              <a:gd name="connsiteX1" fmla="*/ 43822 w 346643"/>
              <a:gd name="connsiteY1" fmla="*/ 445325 h 932213"/>
              <a:gd name="connsiteX2" fmla="*/ 346643 w 346643"/>
              <a:gd name="connsiteY2" fmla="*/ 0 h 932213"/>
              <a:gd name="connsiteX0" fmla="*/ 8867 w 361221"/>
              <a:gd name="connsiteY0" fmla="*/ 942859 h 942859"/>
              <a:gd name="connsiteX1" fmla="*/ 44493 w 361221"/>
              <a:gd name="connsiteY1" fmla="*/ 455971 h 942859"/>
              <a:gd name="connsiteX2" fmla="*/ 361221 w 361221"/>
              <a:gd name="connsiteY2" fmla="*/ 0 h 942859"/>
            </a:gdLst>
            <a:ahLst/>
            <a:cxnLst>
              <a:cxn ang="0">
                <a:pos x="connsiteX0" y="connsiteY0"/>
              </a:cxn>
              <a:cxn ang="0">
                <a:pos x="connsiteX1" y="connsiteY1"/>
              </a:cxn>
              <a:cxn ang="0">
                <a:pos x="connsiteX2" y="connsiteY2"/>
              </a:cxn>
            </a:cxnLst>
            <a:rect l="l" t="t" r="r" b="b"/>
            <a:pathLst>
              <a:path w="361221" h="942859">
                <a:moveTo>
                  <a:pt x="8867" y="942859"/>
                </a:moveTo>
                <a:cubicBezTo>
                  <a:pt x="-1524" y="777099"/>
                  <a:pt x="-14233" y="613114"/>
                  <a:pt x="44493" y="455971"/>
                </a:cubicBezTo>
                <a:cubicBezTo>
                  <a:pt x="103219" y="298828"/>
                  <a:pt x="238014" y="144978"/>
                  <a:pt x="361221" y="0"/>
                </a:cubicBezTo>
              </a:path>
            </a:pathLst>
          </a:custGeom>
          <a:noFill/>
          <a:ln w="101600">
            <a:solidFill>
              <a:srgbClr val="385D8A">
                <a:alpha val="80000"/>
              </a:srgbClr>
            </a:solidFill>
            <a:headEnd type="none" w="med" len="med"/>
            <a:tailEnd type="triangle" w="med" len="med"/>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rot="1212275" flipH="1">
            <a:off x="3278824" y="2850593"/>
            <a:ext cx="496116" cy="1756273"/>
          </a:xfrm>
          <a:custGeom>
            <a:avLst/>
            <a:gdLst>
              <a:gd name="connsiteX0" fmla="*/ 8196 w 346643"/>
              <a:gd name="connsiteY0" fmla="*/ 932213 h 932213"/>
              <a:gd name="connsiteX1" fmla="*/ 43822 w 346643"/>
              <a:gd name="connsiteY1" fmla="*/ 445325 h 932213"/>
              <a:gd name="connsiteX2" fmla="*/ 346643 w 346643"/>
              <a:gd name="connsiteY2" fmla="*/ 0 h 932213"/>
              <a:gd name="connsiteX0" fmla="*/ 12620 w 434755"/>
              <a:gd name="connsiteY0" fmla="*/ 939021 h 939021"/>
              <a:gd name="connsiteX1" fmla="*/ 48246 w 434755"/>
              <a:gd name="connsiteY1" fmla="*/ 452133 h 939021"/>
              <a:gd name="connsiteX2" fmla="*/ 434755 w 434755"/>
              <a:gd name="connsiteY2" fmla="*/ 0 h 939021"/>
              <a:gd name="connsiteX0" fmla="*/ 14639 w 470990"/>
              <a:gd name="connsiteY0" fmla="*/ 935377 h 935377"/>
              <a:gd name="connsiteX1" fmla="*/ 50265 w 470990"/>
              <a:gd name="connsiteY1" fmla="*/ 448489 h 935377"/>
              <a:gd name="connsiteX2" fmla="*/ 470990 w 470990"/>
              <a:gd name="connsiteY2" fmla="*/ 0 h 935377"/>
              <a:gd name="connsiteX0" fmla="*/ 14596 w 470214"/>
              <a:gd name="connsiteY0" fmla="*/ 939069 h 939069"/>
              <a:gd name="connsiteX1" fmla="*/ 50222 w 470214"/>
              <a:gd name="connsiteY1" fmla="*/ 452181 h 939069"/>
              <a:gd name="connsiteX2" fmla="*/ 470214 w 470214"/>
              <a:gd name="connsiteY2" fmla="*/ 0 h 939069"/>
              <a:gd name="connsiteX0" fmla="*/ 15061 w 478363"/>
              <a:gd name="connsiteY0" fmla="*/ 950793 h 950793"/>
              <a:gd name="connsiteX1" fmla="*/ 50687 w 478363"/>
              <a:gd name="connsiteY1" fmla="*/ 463905 h 950793"/>
              <a:gd name="connsiteX2" fmla="*/ 478363 w 478363"/>
              <a:gd name="connsiteY2" fmla="*/ 0 h 950793"/>
            </a:gdLst>
            <a:ahLst/>
            <a:cxnLst>
              <a:cxn ang="0">
                <a:pos x="connsiteX0" y="connsiteY0"/>
              </a:cxn>
              <a:cxn ang="0">
                <a:pos x="connsiteX1" y="connsiteY1"/>
              </a:cxn>
              <a:cxn ang="0">
                <a:pos x="connsiteX2" y="connsiteY2"/>
              </a:cxn>
            </a:cxnLst>
            <a:rect l="l" t="t" r="r" b="b"/>
            <a:pathLst>
              <a:path w="478363" h="950793">
                <a:moveTo>
                  <a:pt x="15061" y="950793"/>
                </a:moveTo>
                <a:cubicBezTo>
                  <a:pt x="4670" y="785033"/>
                  <a:pt x="-26530" y="622371"/>
                  <a:pt x="50687" y="463905"/>
                </a:cubicBezTo>
                <a:cubicBezTo>
                  <a:pt x="127904" y="305440"/>
                  <a:pt x="355156" y="144978"/>
                  <a:pt x="478363" y="0"/>
                </a:cubicBezTo>
              </a:path>
            </a:pathLst>
          </a:custGeom>
          <a:noFill/>
          <a:ln w="101600">
            <a:solidFill>
              <a:schemeClr val="accent3">
                <a:lumMod val="50000"/>
                <a:alpha val="80000"/>
              </a:schemeClr>
            </a:solidFill>
            <a:headEnd type="none" w="med" len="med"/>
            <a:tailEnd type="triangle" w="med" len="med"/>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flipH="1">
            <a:off x="3580580" y="2802093"/>
            <a:ext cx="374627" cy="1027700"/>
          </a:xfrm>
          <a:custGeom>
            <a:avLst/>
            <a:gdLst>
              <a:gd name="connsiteX0" fmla="*/ 8196 w 346643"/>
              <a:gd name="connsiteY0" fmla="*/ 932213 h 932213"/>
              <a:gd name="connsiteX1" fmla="*/ 43822 w 346643"/>
              <a:gd name="connsiteY1" fmla="*/ 445325 h 932213"/>
              <a:gd name="connsiteX2" fmla="*/ 346643 w 346643"/>
              <a:gd name="connsiteY2" fmla="*/ 0 h 932213"/>
              <a:gd name="connsiteX0" fmla="*/ 8867 w 361221"/>
              <a:gd name="connsiteY0" fmla="*/ 948182 h 948182"/>
              <a:gd name="connsiteX1" fmla="*/ 44493 w 361221"/>
              <a:gd name="connsiteY1" fmla="*/ 461294 h 948182"/>
              <a:gd name="connsiteX2" fmla="*/ 361221 w 361221"/>
              <a:gd name="connsiteY2" fmla="*/ 0 h 948182"/>
            </a:gdLst>
            <a:ahLst/>
            <a:cxnLst>
              <a:cxn ang="0">
                <a:pos x="connsiteX0" y="connsiteY0"/>
              </a:cxn>
              <a:cxn ang="0">
                <a:pos x="connsiteX1" y="connsiteY1"/>
              </a:cxn>
              <a:cxn ang="0">
                <a:pos x="connsiteX2" y="connsiteY2"/>
              </a:cxn>
            </a:cxnLst>
            <a:rect l="l" t="t" r="r" b="b"/>
            <a:pathLst>
              <a:path w="361221" h="948182">
                <a:moveTo>
                  <a:pt x="8867" y="948182"/>
                </a:moveTo>
                <a:cubicBezTo>
                  <a:pt x="-1524" y="782422"/>
                  <a:pt x="-14233" y="619324"/>
                  <a:pt x="44493" y="461294"/>
                </a:cubicBezTo>
                <a:cubicBezTo>
                  <a:pt x="103219" y="303264"/>
                  <a:pt x="238014" y="144978"/>
                  <a:pt x="361221" y="0"/>
                </a:cubicBezTo>
              </a:path>
            </a:pathLst>
          </a:custGeom>
          <a:noFill/>
          <a:ln w="101600">
            <a:solidFill>
              <a:schemeClr val="accent6">
                <a:lumMod val="75000"/>
                <a:alpha val="80000"/>
              </a:schemeClr>
            </a:solidFill>
            <a:headEnd type="none" w="med" len="med"/>
            <a:tailEnd type="triangle" w="med" len="med"/>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rot="927720" flipV="1">
            <a:off x="3334986" y="2402736"/>
            <a:ext cx="359508" cy="428541"/>
          </a:xfrm>
          <a:custGeom>
            <a:avLst/>
            <a:gdLst>
              <a:gd name="connsiteX0" fmla="*/ 8196 w 346643"/>
              <a:gd name="connsiteY0" fmla="*/ 932213 h 932213"/>
              <a:gd name="connsiteX1" fmla="*/ 43822 w 346643"/>
              <a:gd name="connsiteY1" fmla="*/ 445325 h 932213"/>
              <a:gd name="connsiteX2" fmla="*/ 346643 w 346643"/>
              <a:gd name="connsiteY2" fmla="*/ 0 h 932213"/>
            </a:gdLst>
            <a:ahLst/>
            <a:cxnLst>
              <a:cxn ang="0">
                <a:pos x="connsiteX0" y="connsiteY0"/>
              </a:cxn>
              <a:cxn ang="0">
                <a:pos x="connsiteX1" y="connsiteY1"/>
              </a:cxn>
              <a:cxn ang="0">
                <a:pos x="connsiteX2" y="connsiteY2"/>
              </a:cxn>
            </a:cxnLst>
            <a:rect l="l" t="t" r="r" b="b"/>
            <a:pathLst>
              <a:path w="346643" h="932213">
                <a:moveTo>
                  <a:pt x="8196" y="932213"/>
                </a:moveTo>
                <a:cubicBezTo>
                  <a:pt x="-2195" y="766453"/>
                  <a:pt x="-12586" y="600694"/>
                  <a:pt x="43822" y="445325"/>
                </a:cubicBezTo>
                <a:cubicBezTo>
                  <a:pt x="100230" y="289956"/>
                  <a:pt x="223436" y="144978"/>
                  <a:pt x="346643" y="0"/>
                </a:cubicBezTo>
              </a:path>
            </a:pathLst>
          </a:custGeom>
          <a:noFill/>
          <a:ln w="101600">
            <a:solidFill>
              <a:schemeClr val="accent2">
                <a:alpha val="80000"/>
              </a:schemeClr>
            </a:solidFill>
            <a:headEnd type="none" w="med" len="med"/>
            <a:tailEnd type="triangle" w="med" len="med"/>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4343400" y="1752600"/>
            <a:ext cx="2819400" cy="954107"/>
          </a:xfrm>
          <a:prstGeom prst="rect">
            <a:avLst/>
          </a:prstGeom>
          <a:solidFill>
            <a:schemeClr val="bg2"/>
          </a:solidFill>
          <a:effectLst>
            <a:softEdge rad="63500"/>
          </a:effectLst>
        </p:spPr>
        <p:txBody>
          <a:bodyPr wrap="square" rtlCol="0">
            <a:spAutoFit/>
          </a:bodyPr>
          <a:lstStyle/>
          <a:p>
            <a:r>
              <a:rPr lang="en-US" sz="2800" dirty="0" smtClean="0">
                <a:solidFill>
                  <a:srgbClr val="385D8A"/>
                </a:solidFill>
                <a:latin typeface="Castellar" pitchFamily="18" charset="0"/>
              </a:rPr>
              <a:t>Jerusalem &amp; Judea</a:t>
            </a:r>
            <a:endParaRPr lang="en-US" sz="2800" dirty="0">
              <a:solidFill>
                <a:srgbClr val="385D8A"/>
              </a:solidFill>
              <a:latin typeface="Castellar" pitchFamily="18" charset="0"/>
            </a:endParaRPr>
          </a:p>
        </p:txBody>
      </p:sp>
      <p:sp>
        <p:nvSpPr>
          <p:cNvPr id="17" name="TextBox 16"/>
          <p:cNvSpPr txBox="1"/>
          <p:nvPr/>
        </p:nvSpPr>
        <p:spPr>
          <a:xfrm>
            <a:off x="4343400" y="2627293"/>
            <a:ext cx="2819400" cy="523220"/>
          </a:xfrm>
          <a:prstGeom prst="rect">
            <a:avLst/>
          </a:prstGeom>
          <a:solidFill>
            <a:schemeClr val="bg2"/>
          </a:solidFill>
          <a:effectLst>
            <a:softEdge rad="63500"/>
          </a:effectLst>
        </p:spPr>
        <p:txBody>
          <a:bodyPr wrap="square" rtlCol="0">
            <a:spAutoFit/>
          </a:bodyPr>
          <a:lstStyle/>
          <a:p>
            <a:r>
              <a:rPr lang="en-US" sz="2800" dirty="0" smtClean="0">
                <a:solidFill>
                  <a:schemeClr val="accent3">
                    <a:lumMod val="50000"/>
                  </a:schemeClr>
                </a:solidFill>
                <a:latin typeface="Castellar" pitchFamily="18" charset="0"/>
              </a:rPr>
              <a:t>Idumea</a:t>
            </a:r>
            <a:endParaRPr lang="en-US" sz="2800" dirty="0">
              <a:solidFill>
                <a:schemeClr val="accent3">
                  <a:lumMod val="50000"/>
                </a:schemeClr>
              </a:solidFill>
              <a:latin typeface="Castellar" pitchFamily="18" charset="0"/>
            </a:endParaRPr>
          </a:p>
        </p:txBody>
      </p:sp>
      <p:sp>
        <p:nvSpPr>
          <p:cNvPr id="18" name="TextBox 17"/>
          <p:cNvSpPr txBox="1"/>
          <p:nvPr/>
        </p:nvSpPr>
        <p:spPr>
          <a:xfrm>
            <a:off x="4343400" y="3069755"/>
            <a:ext cx="2819400" cy="954107"/>
          </a:xfrm>
          <a:prstGeom prst="rect">
            <a:avLst/>
          </a:prstGeom>
          <a:solidFill>
            <a:schemeClr val="bg2"/>
          </a:solidFill>
          <a:effectLst>
            <a:softEdge rad="63500"/>
          </a:effectLst>
        </p:spPr>
        <p:txBody>
          <a:bodyPr wrap="square" rtlCol="0">
            <a:spAutoFit/>
          </a:bodyPr>
          <a:lstStyle/>
          <a:p>
            <a:r>
              <a:rPr lang="en-US" sz="2800" dirty="0" smtClean="0">
                <a:solidFill>
                  <a:schemeClr val="accent6">
                    <a:lumMod val="75000"/>
                  </a:schemeClr>
                </a:solidFill>
                <a:latin typeface="Castellar" pitchFamily="18" charset="0"/>
              </a:rPr>
              <a:t>Trans-Jordan</a:t>
            </a:r>
            <a:endParaRPr lang="en-US" sz="2800" dirty="0">
              <a:solidFill>
                <a:schemeClr val="accent6">
                  <a:lumMod val="75000"/>
                </a:schemeClr>
              </a:solidFill>
              <a:latin typeface="Castellar" pitchFamily="18" charset="0"/>
            </a:endParaRPr>
          </a:p>
        </p:txBody>
      </p:sp>
      <p:sp>
        <p:nvSpPr>
          <p:cNvPr id="19" name="TextBox 18"/>
          <p:cNvSpPr txBox="1"/>
          <p:nvPr/>
        </p:nvSpPr>
        <p:spPr>
          <a:xfrm>
            <a:off x="4343400" y="3933710"/>
            <a:ext cx="2819400" cy="954107"/>
          </a:xfrm>
          <a:prstGeom prst="rect">
            <a:avLst/>
          </a:prstGeom>
          <a:solidFill>
            <a:schemeClr val="bg2"/>
          </a:solidFill>
          <a:effectLst>
            <a:softEdge rad="63500"/>
          </a:effectLst>
        </p:spPr>
        <p:txBody>
          <a:bodyPr wrap="square" rtlCol="0">
            <a:spAutoFit/>
          </a:bodyPr>
          <a:lstStyle/>
          <a:p>
            <a:r>
              <a:rPr lang="en-US" sz="2800" dirty="0" smtClean="0">
                <a:solidFill>
                  <a:schemeClr val="accent2"/>
                </a:solidFill>
                <a:latin typeface="Castellar" pitchFamily="18" charset="0"/>
              </a:rPr>
              <a:t>Tyre &amp; Sidon</a:t>
            </a:r>
            <a:endParaRPr lang="en-US" sz="2800" dirty="0">
              <a:solidFill>
                <a:schemeClr val="accent2"/>
              </a:solidFill>
              <a:latin typeface="Castellar" pitchFamily="18" charset="0"/>
            </a:endParaRPr>
          </a:p>
        </p:txBody>
      </p:sp>
    </p:spTree>
    <p:extLst>
      <p:ext uri="{BB962C8B-B14F-4D97-AF65-F5344CB8AC3E}">
        <p14:creationId xmlns:p14="http://schemas.microsoft.com/office/powerpoint/2010/main" xmlns="" val="690306906"/>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22" presetClass="entr" presetSubtype="4" fill="hold" grpId="0" nodeType="after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wipe(down)">
                                      <p:cBhvr>
                                        <p:cTn id="13" dur="1000"/>
                                        <p:tgtEl>
                                          <p:spTgt spid="14"/>
                                        </p:tgtEl>
                                      </p:cBhvr>
                                    </p:animEffect>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wipe(down)">
                                      <p:cBhvr>
                                        <p:cTn id="24" dur="1000"/>
                                        <p:tgtEl>
                                          <p:spTgt spid="13"/>
                                        </p:tgtEl>
                                      </p:cBhvr>
                                    </p:animEffect>
                                  </p:childTnLst>
                                </p:cTn>
                              </p:par>
                            </p:childTnLst>
                          </p:cTn>
                        </p:par>
                        <p:par>
                          <p:cTn id="25" fill="hold">
                            <p:stCondLst>
                              <p:cond delay="1000"/>
                            </p:stCondLst>
                            <p:childTnLst>
                              <p:par>
                                <p:cTn id="26" presetID="53" presetClass="entr" presetSubtype="16" fill="hold" grpId="0" nodeType="after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p:cTn id="28" dur="500" fill="hold"/>
                                        <p:tgtEl>
                                          <p:spTgt spid="17"/>
                                        </p:tgtEl>
                                        <p:attrNameLst>
                                          <p:attrName>ppt_w</p:attrName>
                                        </p:attrNameLst>
                                      </p:cBhvr>
                                      <p:tavLst>
                                        <p:tav tm="0">
                                          <p:val>
                                            <p:fltVal val="0"/>
                                          </p:val>
                                        </p:tav>
                                        <p:tav tm="100000">
                                          <p:val>
                                            <p:strVal val="#ppt_w"/>
                                          </p:val>
                                        </p:tav>
                                      </p:tavLst>
                                    </p:anim>
                                    <p:anim calcmode="lin" valueType="num">
                                      <p:cBhvr>
                                        <p:cTn id="29" dur="500" fill="hold"/>
                                        <p:tgtEl>
                                          <p:spTgt spid="17"/>
                                        </p:tgtEl>
                                        <p:attrNameLst>
                                          <p:attrName>ppt_h</p:attrName>
                                        </p:attrNameLst>
                                      </p:cBhvr>
                                      <p:tavLst>
                                        <p:tav tm="0">
                                          <p:val>
                                            <p:fltVal val="0"/>
                                          </p:val>
                                        </p:tav>
                                        <p:tav tm="100000">
                                          <p:val>
                                            <p:strVal val="#ppt_h"/>
                                          </p:val>
                                        </p:tav>
                                      </p:tavLst>
                                    </p:anim>
                                    <p:animEffect transition="in" filter="fade">
                                      <p:cBhvr>
                                        <p:cTn id="30" dur="500"/>
                                        <p:tgtEl>
                                          <p:spTgt spid="17"/>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wipe(down)">
                                      <p:cBhvr>
                                        <p:cTn id="35" dur="1000"/>
                                        <p:tgtEl>
                                          <p:spTgt spid="15"/>
                                        </p:tgtEl>
                                      </p:cBhvr>
                                    </p:animEffect>
                                  </p:childTnLst>
                                </p:cTn>
                              </p:par>
                            </p:childTnLst>
                          </p:cTn>
                        </p:par>
                        <p:par>
                          <p:cTn id="36" fill="hold">
                            <p:stCondLst>
                              <p:cond delay="1000"/>
                            </p:stCondLst>
                            <p:childTnLst>
                              <p:par>
                                <p:cTn id="37" presetID="53" presetClass="entr" presetSubtype="16" fill="hold" grpId="0" nodeType="afterEffect">
                                  <p:stCondLst>
                                    <p:cond delay="0"/>
                                  </p:stCondLst>
                                  <p:childTnLst>
                                    <p:set>
                                      <p:cBhvr>
                                        <p:cTn id="38" dur="1" fill="hold">
                                          <p:stCondLst>
                                            <p:cond delay="0"/>
                                          </p:stCondLst>
                                        </p:cTn>
                                        <p:tgtEl>
                                          <p:spTgt spid="18"/>
                                        </p:tgtEl>
                                        <p:attrNameLst>
                                          <p:attrName>style.visibility</p:attrName>
                                        </p:attrNameLst>
                                      </p:cBhvr>
                                      <p:to>
                                        <p:strVal val="visible"/>
                                      </p:to>
                                    </p:set>
                                    <p:anim calcmode="lin" valueType="num">
                                      <p:cBhvr>
                                        <p:cTn id="39" dur="500" fill="hold"/>
                                        <p:tgtEl>
                                          <p:spTgt spid="18"/>
                                        </p:tgtEl>
                                        <p:attrNameLst>
                                          <p:attrName>ppt_w</p:attrName>
                                        </p:attrNameLst>
                                      </p:cBhvr>
                                      <p:tavLst>
                                        <p:tav tm="0">
                                          <p:val>
                                            <p:fltVal val="0"/>
                                          </p:val>
                                        </p:tav>
                                        <p:tav tm="100000">
                                          <p:val>
                                            <p:strVal val="#ppt_w"/>
                                          </p:val>
                                        </p:tav>
                                      </p:tavLst>
                                    </p:anim>
                                    <p:anim calcmode="lin" valueType="num">
                                      <p:cBhvr>
                                        <p:cTn id="40" dur="500" fill="hold"/>
                                        <p:tgtEl>
                                          <p:spTgt spid="18"/>
                                        </p:tgtEl>
                                        <p:attrNameLst>
                                          <p:attrName>ppt_h</p:attrName>
                                        </p:attrNameLst>
                                      </p:cBhvr>
                                      <p:tavLst>
                                        <p:tav tm="0">
                                          <p:val>
                                            <p:fltVal val="0"/>
                                          </p:val>
                                        </p:tav>
                                        <p:tav tm="100000">
                                          <p:val>
                                            <p:strVal val="#ppt_h"/>
                                          </p:val>
                                        </p:tav>
                                      </p:tavLst>
                                    </p:anim>
                                    <p:animEffect transition="in" filter="fade">
                                      <p:cBhvr>
                                        <p:cTn id="41" dur="500"/>
                                        <p:tgtEl>
                                          <p:spTgt spid="18"/>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1" fill="hold" grpId="0" nodeType="click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wipe(up)">
                                      <p:cBhvr>
                                        <p:cTn id="46" dur="1000"/>
                                        <p:tgtEl>
                                          <p:spTgt spid="12"/>
                                        </p:tgtEl>
                                      </p:cBhvr>
                                    </p:animEffect>
                                  </p:childTnLst>
                                </p:cTn>
                              </p:par>
                            </p:childTnLst>
                          </p:cTn>
                        </p:par>
                        <p:par>
                          <p:cTn id="47" fill="hold">
                            <p:stCondLst>
                              <p:cond delay="1000"/>
                            </p:stCondLst>
                            <p:childTnLst>
                              <p:par>
                                <p:cTn id="48" presetID="53" presetClass="entr" presetSubtype="16" fill="hold" grpId="0" nodeType="afterEffect">
                                  <p:stCondLst>
                                    <p:cond delay="0"/>
                                  </p:stCondLst>
                                  <p:childTnLst>
                                    <p:set>
                                      <p:cBhvr>
                                        <p:cTn id="49" dur="1" fill="hold">
                                          <p:stCondLst>
                                            <p:cond delay="0"/>
                                          </p:stCondLst>
                                        </p:cTn>
                                        <p:tgtEl>
                                          <p:spTgt spid="19"/>
                                        </p:tgtEl>
                                        <p:attrNameLst>
                                          <p:attrName>style.visibility</p:attrName>
                                        </p:attrNameLst>
                                      </p:cBhvr>
                                      <p:to>
                                        <p:strVal val="visible"/>
                                      </p:to>
                                    </p:set>
                                    <p:anim calcmode="lin" valueType="num">
                                      <p:cBhvr>
                                        <p:cTn id="50" dur="500" fill="hold"/>
                                        <p:tgtEl>
                                          <p:spTgt spid="19"/>
                                        </p:tgtEl>
                                        <p:attrNameLst>
                                          <p:attrName>ppt_w</p:attrName>
                                        </p:attrNameLst>
                                      </p:cBhvr>
                                      <p:tavLst>
                                        <p:tav tm="0">
                                          <p:val>
                                            <p:fltVal val="0"/>
                                          </p:val>
                                        </p:tav>
                                        <p:tav tm="100000">
                                          <p:val>
                                            <p:strVal val="#ppt_w"/>
                                          </p:val>
                                        </p:tav>
                                      </p:tavLst>
                                    </p:anim>
                                    <p:anim calcmode="lin" valueType="num">
                                      <p:cBhvr>
                                        <p:cTn id="51" dur="500" fill="hold"/>
                                        <p:tgtEl>
                                          <p:spTgt spid="19"/>
                                        </p:tgtEl>
                                        <p:attrNameLst>
                                          <p:attrName>ppt_h</p:attrName>
                                        </p:attrNameLst>
                                      </p:cBhvr>
                                      <p:tavLst>
                                        <p:tav tm="0">
                                          <p:val>
                                            <p:fltVal val="0"/>
                                          </p:val>
                                        </p:tav>
                                        <p:tav tm="100000">
                                          <p:val>
                                            <p:strVal val="#ppt_h"/>
                                          </p:val>
                                        </p:tav>
                                      </p:tavLst>
                                    </p:anim>
                                    <p:animEffect transition="in" filter="fade">
                                      <p:cBhvr>
                                        <p:cTn id="5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3" grpId="0" animBg="1"/>
      <p:bldP spid="15" grpId="0" animBg="1"/>
      <p:bldP spid="12" grpId="0" animBg="1"/>
      <p:bldP spid="16" grpId="0" animBg="1"/>
      <p:bldP spid="17" grpId="0" animBg="1"/>
      <p:bldP spid="18" grpId="0" animBg="1"/>
      <p:bldP spid="1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3:7-35</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794226990"/>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2862322"/>
          </a:xfrm>
          <a:prstGeom prst="rect">
            <a:avLst/>
          </a:prstGeom>
          <a:noFill/>
        </p:spPr>
        <p:txBody>
          <a:bodyPr wrap="square" rtlCol="0">
            <a:spAutoFit/>
          </a:bodyPr>
          <a:lstStyle/>
          <a:p>
            <a:r>
              <a:rPr lang="en-US" sz="3600" dirty="0"/>
              <a:t>Luke 6:12 ~ </a:t>
            </a:r>
            <a:r>
              <a:rPr lang="en-US" sz="3600" dirty="0">
                <a:solidFill>
                  <a:srgbClr val="FFFF00"/>
                </a:solidFill>
              </a:rPr>
              <a:t>Now it came to pass in those days that He went out to the mountain to pray, and continued all night in prayer to God.</a:t>
            </a:r>
            <a:endParaRPr lang="en-US" sz="3600" dirty="0">
              <a:solidFill>
                <a:srgbClr val="FFFF00"/>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3:7-35</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878340989"/>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3:7-35</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482963536"/>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Mark">
  <a:themeElements>
    <a:clrScheme name="Mark">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ark">
      <a:majorFont>
        <a:latin typeface="Castellar"/>
        <a:ea typeface=""/>
        <a:cs typeface=""/>
      </a:majorFont>
      <a:minorFont>
        <a:latin typeface="Castellar"/>
        <a:ea typeface=""/>
        <a:cs typeface=""/>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600" dirty="0">
            <a:solidFill>
              <a:srgbClr val="FFFF00"/>
            </a:solidFill>
            <a:latin typeface="Castellar"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Mark</Template>
  <TotalTime>3702</TotalTime>
  <Words>617</Words>
  <Application>Microsoft Office PowerPoint</Application>
  <PresentationFormat>On-screen Show (4:3)</PresentationFormat>
  <Paragraphs>61</Paragraphs>
  <Slides>21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Castellar</vt:lpstr>
      <vt:lpstr>Caligula</vt:lpstr>
      <vt:lpstr>Commercial-Script</vt:lpstr>
      <vt:lpstr>Times New Roman</vt:lpstr>
      <vt:lpstr>Calibri</vt:lpstr>
      <vt:lpstr>Mark</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18</cp:revision>
  <dcterms:created xsi:type="dcterms:W3CDTF">2012-02-23T23:16:31Z</dcterms:created>
  <dcterms:modified xsi:type="dcterms:W3CDTF">2012-02-28T16:39:03Z</dcterms:modified>
</cp:coreProperties>
</file>