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79" r:id="rId3"/>
    <p:sldId id="257" r:id="rId4"/>
    <p:sldId id="285" r:id="rId5"/>
    <p:sldId id="258" r:id="rId6"/>
    <p:sldId id="276" r:id="rId7"/>
    <p:sldId id="280" r:id="rId8"/>
    <p:sldId id="277" r:id="rId9"/>
    <p:sldId id="281" r:id="rId10"/>
    <p:sldId id="278" r:id="rId11"/>
    <p:sldId id="259" r:id="rId12"/>
    <p:sldId id="282" r:id="rId13"/>
    <p:sldId id="260" r:id="rId14"/>
    <p:sldId id="262" r:id="rId15"/>
    <p:sldId id="263" r:id="rId16"/>
    <p:sldId id="283" r:id="rId17"/>
    <p:sldId id="284" r:id="rId18"/>
    <p:sldId id="265" r:id="rId19"/>
    <p:sldId id="266" r:id="rId20"/>
    <p:sldId id="274" r:id="rId21"/>
    <p:sldId id="275" r:id="rId22"/>
    <p:sldId id="267" r:id="rId23"/>
    <p:sldId id="268" r:id="rId24"/>
    <p:sldId id="269" r:id="rId25"/>
    <p:sldId id="271" r:id="rId26"/>
    <p:sldId id="272" r:id="rId27"/>
    <p:sldId id="270" r:id="rId28"/>
    <p:sldId id="264" r:id="rId29"/>
    <p:sldId id="273" r:id="rId30"/>
  </p:sldIdLst>
  <p:sldSz cx="9144000" cy="6858000" type="screen4x3"/>
  <p:notesSz cx="6858000" cy="9144000"/>
  <p:embeddedFontLst>
    <p:embeddedFont>
      <p:font typeface="Castellar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4F6228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94631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93299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69412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14734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59418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959369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868249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85081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10712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1046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489165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82E5-1D0A-4A0A-961F-4F2C07E0E704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09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41148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6000" dirty="0">
              <a:solidFill>
                <a:schemeClr val="bg1"/>
              </a:solidFill>
              <a:latin typeface="Castellar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3348" y="4053114"/>
            <a:ext cx="5946452" cy="1323439"/>
            <a:chOff x="73348" y="4053114"/>
            <a:chExt cx="5946452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1143000" y="4053114"/>
              <a:ext cx="4876800" cy="1323439"/>
            </a:xfrm>
            <a:prstGeom prst="rect">
              <a:avLst/>
            </a:prstGeom>
            <a:solidFill>
              <a:schemeClr val="accent6">
                <a:lumMod val="50000"/>
                <a:alpha val="69804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D8CFB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stellar" pitchFamily="18" charset="0"/>
                </a:rPr>
                <a:t>A CD of this message will be available (free of charge) immediately following today's message</a:t>
              </a:r>
              <a:endParaRPr lang="en-US" sz="2000" dirty="0">
                <a:solidFill>
                  <a:srgbClr val="D8CF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endParaRPr>
            </a:p>
          </p:txBody>
        </p:sp>
        <p:grpSp>
          <p:nvGrpSpPr>
            <p:cNvPr id="8" name="Group 5"/>
            <p:cNvGrpSpPr>
              <a:grpSpLocks noChangeAspect="1"/>
            </p:cNvGrpSpPr>
            <p:nvPr/>
          </p:nvGrpSpPr>
          <p:grpSpPr bwMode="auto">
            <a:xfrm>
              <a:off x="73348" y="4164480"/>
              <a:ext cx="981856" cy="1100298"/>
              <a:chOff x="2093" y="1203"/>
              <a:chExt cx="1658" cy="1858"/>
            </a:xfrm>
          </p:grpSpPr>
          <p:sp>
            <p:nvSpPr>
              <p:cNvPr id="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-9939" y="5326684"/>
            <a:ext cx="5482185" cy="1323439"/>
            <a:chOff x="-9939" y="5326684"/>
            <a:chExt cx="5482185" cy="1323439"/>
          </a:xfrm>
        </p:grpSpPr>
        <p:pic>
          <p:nvPicPr>
            <p:cNvPr id="32" name="Picture 31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939" y="5376553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1143000" y="5326684"/>
              <a:ext cx="4329246" cy="1323439"/>
            </a:xfrm>
            <a:prstGeom prst="rect">
              <a:avLst/>
            </a:prstGeom>
            <a:solidFill>
              <a:schemeClr val="accent6">
                <a:lumMod val="50000"/>
                <a:alpha val="69804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D8CFB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stellar" pitchFamily="18" charset="0"/>
                </a:rPr>
                <a:t>This message will be available via podcast later this week at calvaryokc.com</a:t>
              </a:r>
              <a:endParaRPr lang="en-US" sz="2000" dirty="0">
                <a:solidFill>
                  <a:srgbClr val="D8CF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936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79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897326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3600" dirty="0"/>
              <a:t>You need to reach </a:t>
            </a:r>
            <a:r>
              <a:rPr lang="en-US" sz="3600" i="1" dirty="0"/>
              <a:t>for</a:t>
            </a:r>
            <a:r>
              <a:rPr lang="en-US" sz="3600" dirty="0"/>
              <a:t> the brass ring (with a view towards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9402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3600" dirty="0"/>
              <a:t>He jumped </a:t>
            </a:r>
            <a:r>
              <a:rPr lang="en-US" sz="3600" i="1" dirty="0"/>
              <a:t>for</a:t>
            </a:r>
            <a:r>
              <a:rPr lang="en-US" sz="3600" dirty="0"/>
              <a:t> joy (because of)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5132862" y="1139034"/>
            <a:ext cx="2639538" cy="600164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5768192" y="1739198"/>
            <a:ext cx="2766208" cy="600164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457200" y="1685836"/>
            <a:ext cx="4495800" cy="600164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453242" y="2248318"/>
            <a:ext cx="1223158" cy="600164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stellar" pitchFamily="18" charset="0"/>
              </a:rPr>
              <a:t>For</a:t>
            </a:r>
            <a:r>
              <a:rPr lang="en-US" sz="3600" dirty="0">
                <a:solidFill>
                  <a:schemeClr val="bg1"/>
                </a:solidFill>
                <a:latin typeface="Castellar" pitchFamily="18" charset="0"/>
              </a:rPr>
              <a:t> ~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eis</a:t>
            </a:r>
            <a:r>
              <a:rPr lang="en-US" sz="3600" dirty="0">
                <a:solidFill>
                  <a:srgbClr val="FFFF00"/>
                </a:solidFill>
                <a:latin typeface="Castellar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stellar" pitchFamily="18" charset="0"/>
              </a:rPr>
              <a:t>– </a:t>
            </a:r>
            <a:r>
              <a:rPr lang="en-US" sz="3600" dirty="0"/>
              <a:t>either </a:t>
            </a:r>
            <a:r>
              <a:rPr lang="en-US" sz="3600" i="1" dirty="0" smtClean="0"/>
              <a:t>“with </a:t>
            </a:r>
            <a:r>
              <a:rPr lang="en-US" sz="3600" i="1" dirty="0"/>
              <a:t>a view </a:t>
            </a:r>
            <a:r>
              <a:rPr lang="en-US" sz="3600" i="1" dirty="0" smtClean="0"/>
              <a:t>towards” </a:t>
            </a:r>
            <a:r>
              <a:rPr lang="en-US" sz="3600" dirty="0"/>
              <a:t>or </a:t>
            </a:r>
            <a:r>
              <a:rPr lang="en-US" sz="3600" i="1" dirty="0" smtClean="0"/>
              <a:t>“because of”</a:t>
            </a:r>
            <a:endParaRPr lang="en-US" sz="3600" i="1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pic>
        <p:nvPicPr>
          <p:cNvPr id="10" name="Picture 9" descr="Wanted.jpg"/>
          <p:cNvPicPr>
            <a:picLocks noChangeAspect="1"/>
          </p:cNvPicPr>
          <p:nvPr/>
        </p:nvPicPr>
        <p:blipFill>
          <a:blip r:embed="rId3" cstate="print"/>
          <a:srcRect l="12574" t="10000" r="13015" b="10000"/>
          <a:stretch>
            <a:fillRect/>
          </a:stretch>
        </p:blipFill>
        <p:spPr>
          <a:xfrm>
            <a:off x="381000" y="1447800"/>
            <a:ext cx="3505200" cy="4876800"/>
          </a:xfrm>
          <a:prstGeom prst="rect">
            <a:avLst/>
          </a:prstGeom>
          <a:ln cmpd="tri">
            <a:solidFill>
              <a:srgbClr val="9933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62400" y="1424650"/>
            <a:ext cx="4724400" cy="138499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Wanted </a:t>
            </a:r>
            <a:r>
              <a:rPr lang="en-US" sz="2800" i="1" dirty="0" smtClean="0"/>
              <a:t>with a view towards</a:t>
            </a:r>
            <a:r>
              <a:rPr lang="en-US" sz="2800" dirty="0" smtClean="0"/>
              <a:t>  bank robbery …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2806004"/>
            <a:ext cx="4724400" cy="95410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Wanted </a:t>
            </a:r>
            <a:r>
              <a:rPr lang="en-US" sz="2800" i="1" dirty="0" smtClean="0"/>
              <a:t>because</a:t>
            </a:r>
          </a:p>
          <a:p>
            <a:r>
              <a:rPr lang="en-US" sz="2800" i="1" dirty="0" smtClean="0"/>
              <a:t>of   </a:t>
            </a:r>
            <a:r>
              <a:rPr lang="en-US" sz="2800" dirty="0" smtClean="0"/>
              <a:t>bank robbery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5632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9565E-7 L 0 -0.2016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18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Parting</a:t>
            </a:r>
            <a:r>
              <a:rPr lang="en-US" sz="3600" dirty="0"/>
              <a:t> ~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schizō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dirty="0" smtClean="0"/>
              <a:t>literally; </a:t>
            </a:r>
            <a:r>
              <a:rPr lang="en-US" sz="3600" i="1" dirty="0"/>
              <a:t>torn open, ripped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10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87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Matt. 3:15 ~ </a:t>
            </a:r>
            <a:r>
              <a:rPr lang="en-US" sz="3600" dirty="0">
                <a:solidFill>
                  <a:srgbClr val="FFFF00"/>
                </a:solidFill>
              </a:rPr>
              <a:t>But Jesus answered and said to him, "Permit it to be so now, for thus it is fitting for us to fulfill all righteousness."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23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34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Drove</a:t>
            </a:r>
            <a:r>
              <a:rPr lang="en-US" sz="3600" dirty="0"/>
              <a:t> ~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ekballō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dirty="0" smtClean="0"/>
              <a:t>Literally, </a:t>
            </a:r>
            <a:r>
              <a:rPr lang="en-US" sz="3600" i="1" dirty="0" smtClean="0"/>
              <a:t>to throw out</a:t>
            </a:r>
            <a:r>
              <a:rPr lang="en-US" sz="3600" dirty="0" smtClean="0"/>
              <a:t> (same </a:t>
            </a:r>
            <a:r>
              <a:rPr lang="en-US" sz="3600" dirty="0"/>
              <a:t>as v. </a:t>
            </a:r>
            <a:r>
              <a:rPr lang="en-US" sz="3600" dirty="0" smtClean="0"/>
              <a:t>34)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49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98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Acts </a:t>
            </a:r>
            <a:r>
              <a:rPr lang="en-US" sz="3600" dirty="0" smtClean="0"/>
              <a:t>2:38</a:t>
            </a:r>
            <a:r>
              <a:rPr lang="en-US" sz="3600" dirty="0"/>
              <a:t> </a:t>
            </a:r>
            <a:r>
              <a:rPr lang="en-US" sz="3600" dirty="0" smtClean="0"/>
              <a:t>~ </a:t>
            </a:r>
            <a:r>
              <a:rPr lang="en-US" sz="3600" dirty="0" smtClean="0">
                <a:solidFill>
                  <a:srgbClr val="FFFF00"/>
                </a:solidFill>
              </a:rPr>
              <a:t>"</a:t>
            </a:r>
            <a:r>
              <a:rPr lang="en-US" sz="3600" dirty="0">
                <a:solidFill>
                  <a:srgbClr val="FFFF00"/>
                </a:solidFill>
              </a:rPr>
              <a:t>Repent, and let every one of you be baptized in the name of Jesus Christ for the remission of sins”</a:t>
            </a:r>
            <a:endParaRPr lang="en-US" sz="3600" dirty="0">
              <a:solidFill>
                <a:srgbClr val="FFFF00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77142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990600"/>
            <a:ext cx="7073781" cy="5029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Freeform 5"/>
          <p:cNvSpPr/>
          <p:nvPr/>
        </p:nvSpPr>
        <p:spPr>
          <a:xfrm>
            <a:off x="4128218" y="1924878"/>
            <a:ext cx="943886" cy="1681356"/>
          </a:xfrm>
          <a:custGeom>
            <a:avLst/>
            <a:gdLst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589743 w 714840"/>
              <a:gd name="connsiteY43" fmla="*/ 801217 h 1402874"/>
              <a:gd name="connsiteX44" fmla="*/ 583786 w 714840"/>
              <a:gd name="connsiteY44" fmla="*/ 774411 h 1402874"/>
              <a:gd name="connsiteX45" fmla="*/ 598679 w 714840"/>
              <a:gd name="connsiteY45" fmla="*/ 741647 h 1402874"/>
              <a:gd name="connsiteX46" fmla="*/ 628464 w 714840"/>
              <a:gd name="connsiteY46" fmla="*/ 723776 h 1402874"/>
              <a:gd name="connsiteX47" fmla="*/ 655270 w 714840"/>
              <a:gd name="connsiteY47" fmla="*/ 685056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589743 w 714840"/>
              <a:gd name="connsiteY43" fmla="*/ 801217 h 1402874"/>
              <a:gd name="connsiteX44" fmla="*/ 607071 w 714840"/>
              <a:gd name="connsiteY44" fmla="*/ 790480 h 1402874"/>
              <a:gd name="connsiteX45" fmla="*/ 598679 w 714840"/>
              <a:gd name="connsiteY45" fmla="*/ 741647 h 1402874"/>
              <a:gd name="connsiteX46" fmla="*/ 628464 w 714840"/>
              <a:gd name="connsiteY46" fmla="*/ 723776 h 1402874"/>
              <a:gd name="connsiteX47" fmla="*/ 655270 w 714840"/>
              <a:gd name="connsiteY47" fmla="*/ 685056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589743 w 714840"/>
              <a:gd name="connsiteY43" fmla="*/ 801217 h 1402874"/>
              <a:gd name="connsiteX44" fmla="*/ 607071 w 714840"/>
              <a:gd name="connsiteY44" fmla="*/ 790480 h 1402874"/>
              <a:gd name="connsiteX45" fmla="*/ 624293 w 714840"/>
              <a:gd name="connsiteY45" fmla="*/ 771107 h 1402874"/>
              <a:gd name="connsiteX46" fmla="*/ 628464 w 714840"/>
              <a:gd name="connsiteY46" fmla="*/ 723776 h 1402874"/>
              <a:gd name="connsiteX47" fmla="*/ 655270 w 714840"/>
              <a:gd name="connsiteY47" fmla="*/ 685056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589743 w 714840"/>
              <a:gd name="connsiteY43" fmla="*/ 801217 h 1402874"/>
              <a:gd name="connsiteX44" fmla="*/ 607071 w 714840"/>
              <a:gd name="connsiteY44" fmla="*/ 790480 h 1402874"/>
              <a:gd name="connsiteX45" fmla="*/ 624293 w 714840"/>
              <a:gd name="connsiteY45" fmla="*/ 771107 h 1402874"/>
              <a:gd name="connsiteX46" fmla="*/ 656406 w 714840"/>
              <a:gd name="connsiteY46" fmla="*/ 761269 h 1402874"/>
              <a:gd name="connsiteX47" fmla="*/ 655270 w 714840"/>
              <a:gd name="connsiteY47" fmla="*/ 685056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589743 w 714840"/>
              <a:gd name="connsiteY43" fmla="*/ 801217 h 1402874"/>
              <a:gd name="connsiteX44" fmla="*/ 607071 w 714840"/>
              <a:gd name="connsiteY44" fmla="*/ 790480 h 1402874"/>
              <a:gd name="connsiteX45" fmla="*/ 624293 w 714840"/>
              <a:gd name="connsiteY45" fmla="*/ 771107 h 1402874"/>
              <a:gd name="connsiteX46" fmla="*/ 656406 w 714840"/>
              <a:gd name="connsiteY46" fmla="*/ 761269 h 1402874"/>
              <a:gd name="connsiteX47" fmla="*/ 671570 w 714840"/>
              <a:gd name="connsiteY47" fmla="*/ 762722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589743 w 714840"/>
              <a:gd name="connsiteY43" fmla="*/ 801217 h 1402874"/>
              <a:gd name="connsiteX44" fmla="*/ 607071 w 714840"/>
              <a:gd name="connsiteY44" fmla="*/ 790480 h 1402874"/>
              <a:gd name="connsiteX45" fmla="*/ 624293 w 714840"/>
              <a:gd name="connsiteY45" fmla="*/ 771107 h 1402874"/>
              <a:gd name="connsiteX46" fmla="*/ 656406 w 714840"/>
              <a:gd name="connsiteY46" fmla="*/ 761269 h 1402874"/>
              <a:gd name="connsiteX47" fmla="*/ 671570 w 714840"/>
              <a:gd name="connsiteY47" fmla="*/ 762722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589743 w 714840"/>
              <a:gd name="connsiteY43" fmla="*/ 801217 h 1402874"/>
              <a:gd name="connsiteX44" fmla="*/ 607071 w 714840"/>
              <a:gd name="connsiteY44" fmla="*/ 790480 h 1402874"/>
              <a:gd name="connsiteX45" fmla="*/ 624293 w 714840"/>
              <a:gd name="connsiteY45" fmla="*/ 771107 h 1402874"/>
              <a:gd name="connsiteX46" fmla="*/ 656406 w 714840"/>
              <a:gd name="connsiteY46" fmla="*/ 761269 h 1402874"/>
              <a:gd name="connsiteX47" fmla="*/ 671570 w 714840"/>
              <a:gd name="connsiteY47" fmla="*/ 762722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589743 w 714840"/>
              <a:gd name="connsiteY43" fmla="*/ 801217 h 1402874"/>
              <a:gd name="connsiteX44" fmla="*/ 607071 w 714840"/>
              <a:gd name="connsiteY44" fmla="*/ 790480 h 1402874"/>
              <a:gd name="connsiteX45" fmla="*/ 624293 w 714840"/>
              <a:gd name="connsiteY45" fmla="*/ 771107 h 1402874"/>
              <a:gd name="connsiteX46" fmla="*/ 661063 w 714840"/>
              <a:gd name="connsiteY46" fmla="*/ 785372 h 1402874"/>
              <a:gd name="connsiteX47" fmla="*/ 671570 w 714840"/>
              <a:gd name="connsiteY47" fmla="*/ 762722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589743 w 714840"/>
              <a:gd name="connsiteY43" fmla="*/ 801217 h 1402874"/>
              <a:gd name="connsiteX44" fmla="*/ 607071 w 714840"/>
              <a:gd name="connsiteY44" fmla="*/ 790480 h 1402874"/>
              <a:gd name="connsiteX45" fmla="*/ 638264 w 714840"/>
              <a:gd name="connsiteY45" fmla="*/ 792532 h 1402874"/>
              <a:gd name="connsiteX46" fmla="*/ 661063 w 714840"/>
              <a:gd name="connsiteY46" fmla="*/ 785372 h 1402874"/>
              <a:gd name="connsiteX47" fmla="*/ 671570 w 714840"/>
              <a:gd name="connsiteY47" fmla="*/ 762722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39109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606042 w 714840"/>
              <a:gd name="connsiteY43" fmla="*/ 817286 h 1402874"/>
              <a:gd name="connsiteX44" fmla="*/ 607071 w 714840"/>
              <a:gd name="connsiteY44" fmla="*/ 790480 h 1402874"/>
              <a:gd name="connsiteX45" fmla="*/ 638264 w 714840"/>
              <a:gd name="connsiteY45" fmla="*/ 792532 h 1402874"/>
              <a:gd name="connsiteX46" fmla="*/ 661063 w 714840"/>
              <a:gd name="connsiteY46" fmla="*/ 785372 h 1402874"/>
              <a:gd name="connsiteX47" fmla="*/ 671570 w 714840"/>
              <a:gd name="connsiteY47" fmla="*/ 762722 h 1402874"/>
              <a:gd name="connsiteX48" fmla="*/ 705905 w 714840"/>
              <a:gd name="connsiteY48" fmla="*/ 670163 h 1402874"/>
              <a:gd name="connsiteX0" fmla="*/ 705905 w 714840"/>
              <a:gd name="connsiteY0" fmla="*/ 670163 h 1402874"/>
              <a:gd name="connsiteX1" fmla="*/ 714840 w 714840"/>
              <a:gd name="connsiteY1" fmla="*/ 527195 h 1402874"/>
              <a:gd name="connsiteX2" fmla="*/ 711862 w 714840"/>
              <a:gd name="connsiteY2" fmla="*/ 405076 h 1402874"/>
              <a:gd name="connsiteX3" fmla="*/ 699948 w 714840"/>
              <a:gd name="connsiteY3" fmla="*/ 309764 h 1402874"/>
              <a:gd name="connsiteX4" fmla="*/ 634421 w 714840"/>
              <a:gd name="connsiteY4" fmla="*/ 223388 h 1402874"/>
              <a:gd name="connsiteX5" fmla="*/ 554001 w 714840"/>
              <a:gd name="connsiteY5" fmla="*/ 89355 h 1402874"/>
              <a:gd name="connsiteX6" fmla="*/ 539109 w 714840"/>
              <a:gd name="connsiteY6" fmla="*/ 8936 h 1402874"/>
              <a:gd name="connsiteX7" fmla="*/ 553080 w 714840"/>
              <a:gd name="connsiteY7" fmla="*/ 0 h 1402874"/>
              <a:gd name="connsiteX8" fmla="*/ 491453 w 714840"/>
              <a:gd name="connsiteY8" fmla="*/ 8936 h 1402874"/>
              <a:gd name="connsiteX9" fmla="*/ 479539 w 714840"/>
              <a:gd name="connsiteY9" fmla="*/ 53613 h 1402874"/>
              <a:gd name="connsiteX10" fmla="*/ 455711 w 714840"/>
              <a:gd name="connsiteY10" fmla="*/ 83398 h 1402874"/>
              <a:gd name="connsiteX11" fmla="*/ 360399 w 714840"/>
              <a:gd name="connsiteY11" fmla="*/ 139990 h 1402874"/>
              <a:gd name="connsiteX12" fmla="*/ 229344 w 714840"/>
              <a:gd name="connsiteY12" fmla="*/ 208495 h 1402874"/>
              <a:gd name="connsiteX13" fmla="*/ 160839 w 714840"/>
              <a:gd name="connsiteY13" fmla="*/ 327635 h 1402874"/>
              <a:gd name="connsiteX14" fmla="*/ 134032 w 714840"/>
              <a:gd name="connsiteY14" fmla="*/ 449754 h 1402874"/>
              <a:gd name="connsiteX15" fmla="*/ 107226 w 714840"/>
              <a:gd name="connsiteY15" fmla="*/ 509324 h 1402874"/>
              <a:gd name="connsiteX16" fmla="*/ 62548 w 714840"/>
              <a:gd name="connsiteY16" fmla="*/ 661228 h 1402874"/>
              <a:gd name="connsiteX17" fmla="*/ 71484 w 714840"/>
              <a:gd name="connsiteY17" fmla="*/ 741647 h 1402874"/>
              <a:gd name="connsiteX18" fmla="*/ 74462 w 714840"/>
              <a:gd name="connsiteY18" fmla="*/ 807174 h 1402874"/>
              <a:gd name="connsiteX19" fmla="*/ 53613 w 714840"/>
              <a:gd name="connsiteY19" fmla="*/ 866744 h 1402874"/>
              <a:gd name="connsiteX20" fmla="*/ 0 w 714840"/>
              <a:gd name="connsiteY20" fmla="*/ 881637 h 1402874"/>
              <a:gd name="connsiteX21" fmla="*/ 0 w 714840"/>
              <a:gd name="connsiteY21" fmla="*/ 911422 h 1402874"/>
              <a:gd name="connsiteX22" fmla="*/ 44677 w 714840"/>
              <a:gd name="connsiteY22" fmla="*/ 938228 h 1402874"/>
              <a:gd name="connsiteX23" fmla="*/ 160839 w 714840"/>
              <a:gd name="connsiteY23" fmla="*/ 965035 h 1402874"/>
              <a:gd name="connsiteX24" fmla="*/ 253172 w 714840"/>
              <a:gd name="connsiteY24" fmla="*/ 1033540 h 1402874"/>
              <a:gd name="connsiteX25" fmla="*/ 306785 w 714840"/>
              <a:gd name="connsiteY25" fmla="*/ 1122895 h 1402874"/>
              <a:gd name="connsiteX26" fmla="*/ 351463 w 714840"/>
              <a:gd name="connsiteY26" fmla="*/ 1218207 h 1402874"/>
              <a:gd name="connsiteX27" fmla="*/ 351463 w 714840"/>
              <a:gd name="connsiteY27" fmla="*/ 1277777 h 1402874"/>
              <a:gd name="connsiteX28" fmla="*/ 375291 w 714840"/>
              <a:gd name="connsiteY28" fmla="*/ 1373089 h 1402874"/>
              <a:gd name="connsiteX29" fmla="*/ 393162 w 714840"/>
              <a:gd name="connsiteY29" fmla="*/ 1393939 h 1402874"/>
              <a:gd name="connsiteX30" fmla="*/ 512302 w 714840"/>
              <a:gd name="connsiteY30" fmla="*/ 1396917 h 1402874"/>
              <a:gd name="connsiteX31" fmla="*/ 640378 w 714840"/>
              <a:gd name="connsiteY31" fmla="*/ 1402874 h 1402874"/>
              <a:gd name="connsiteX32" fmla="*/ 667184 w 714840"/>
              <a:gd name="connsiteY32" fmla="*/ 1396917 h 1402874"/>
              <a:gd name="connsiteX33" fmla="*/ 702926 w 714840"/>
              <a:gd name="connsiteY33" fmla="*/ 1239057 h 1402874"/>
              <a:gd name="connsiteX34" fmla="*/ 702926 w 714840"/>
              <a:gd name="connsiteY34" fmla="*/ 1170551 h 1402874"/>
              <a:gd name="connsiteX35" fmla="*/ 714840 w 714840"/>
              <a:gd name="connsiteY35" fmla="*/ 1113960 h 1402874"/>
              <a:gd name="connsiteX36" fmla="*/ 696969 w 714840"/>
              <a:gd name="connsiteY36" fmla="*/ 1003755 h 1402874"/>
              <a:gd name="connsiteX37" fmla="*/ 670163 w 714840"/>
              <a:gd name="connsiteY37" fmla="*/ 994820 h 1402874"/>
              <a:gd name="connsiteX38" fmla="*/ 658249 w 714840"/>
              <a:gd name="connsiteY38" fmla="*/ 962056 h 1402874"/>
              <a:gd name="connsiteX39" fmla="*/ 631442 w 714840"/>
              <a:gd name="connsiteY39" fmla="*/ 917379 h 1402874"/>
              <a:gd name="connsiteX40" fmla="*/ 619528 w 714840"/>
              <a:gd name="connsiteY40" fmla="*/ 881637 h 1402874"/>
              <a:gd name="connsiteX41" fmla="*/ 613571 w 714840"/>
              <a:gd name="connsiteY41" fmla="*/ 851852 h 1402874"/>
              <a:gd name="connsiteX42" fmla="*/ 610593 w 714840"/>
              <a:gd name="connsiteY42" fmla="*/ 825045 h 1402874"/>
              <a:gd name="connsiteX43" fmla="*/ 606042 w 714840"/>
              <a:gd name="connsiteY43" fmla="*/ 817286 h 1402874"/>
              <a:gd name="connsiteX44" fmla="*/ 607071 w 714840"/>
              <a:gd name="connsiteY44" fmla="*/ 790480 h 1402874"/>
              <a:gd name="connsiteX45" fmla="*/ 638264 w 714840"/>
              <a:gd name="connsiteY45" fmla="*/ 792532 h 1402874"/>
              <a:gd name="connsiteX46" fmla="*/ 661063 w 714840"/>
              <a:gd name="connsiteY46" fmla="*/ 785372 h 1402874"/>
              <a:gd name="connsiteX47" fmla="*/ 671570 w 714840"/>
              <a:gd name="connsiteY47" fmla="*/ 762722 h 1402874"/>
              <a:gd name="connsiteX48" fmla="*/ 705905 w 714840"/>
              <a:gd name="connsiteY48" fmla="*/ 670163 h 1402874"/>
              <a:gd name="connsiteX0" fmla="*/ 705905 w 714840"/>
              <a:gd name="connsiteY0" fmla="*/ 671940 h 1404651"/>
              <a:gd name="connsiteX1" fmla="*/ 714840 w 714840"/>
              <a:gd name="connsiteY1" fmla="*/ 528972 h 1404651"/>
              <a:gd name="connsiteX2" fmla="*/ 711862 w 714840"/>
              <a:gd name="connsiteY2" fmla="*/ 406853 h 1404651"/>
              <a:gd name="connsiteX3" fmla="*/ 699948 w 714840"/>
              <a:gd name="connsiteY3" fmla="*/ 311541 h 1404651"/>
              <a:gd name="connsiteX4" fmla="*/ 634421 w 714840"/>
              <a:gd name="connsiteY4" fmla="*/ 225165 h 1404651"/>
              <a:gd name="connsiteX5" fmla="*/ 554001 w 714840"/>
              <a:gd name="connsiteY5" fmla="*/ 91132 h 1404651"/>
              <a:gd name="connsiteX6" fmla="*/ 539109 w 714840"/>
              <a:gd name="connsiteY6" fmla="*/ 10713 h 1404651"/>
              <a:gd name="connsiteX7" fmla="*/ 553080 w 714840"/>
              <a:gd name="connsiteY7" fmla="*/ 1777 h 1404651"/>
              <a:gd name="connsiteX8" fmla="*/ 461184 w 714840"/>
              <a:gd name="connsiteY8" fmla="*/ 0 h 1404651"/>
              <a:gd name="connsiteX9" fmla="*/ 479539 w 714840"/>
              <a:gd name="connsiteY9" fmla="*/ 55390 h 1404651"/>
              <a:gd name="connsiteX10" fmla="*/ 455711 w 714840"/>
              <a:gd name="connsiteY10" fmla="*/ 85175 h 1404651"/>
              <a:gd name="connsiteX11" fmla="*/ 360399 w 714840"/>
              <a:gd name="connsiteY11" fmla="*/ 141767 h 1404651"/>
              <a:gd name="connsiteX12" fmla="*/ 229344 w 714840"/>
              <a:gd name="connsiteY12" fmla="*/ 210272 h 1404651"/>
              <a:gd name="connsiteX13" fmla="*/ 160839 w 714840"/>
              <a:gd name="connsiteY13" fmla="*/ 329412 h 1404651"/>
              <a:gd name="connsiteX14" fmla="*/ 134032 w 714840"/>
              <a:gd name="connsiteY14" fmla="*/ 451531 h 1404651"/>
              <a:gd name="connsiteX15" fmla="*/ 107226 w 714840"/>
              <a:gd name="connsiteY15" fmla="*/ 511101 h 1404651"/>
              <a:gd name="connsiteX16" fmla="*/ 62548 w 714840"/>
              <a:gd name="connsiteY16" fmla="*/ 663005 h 1404651"/>
              <a:gd name="connsiteX17" fmla="*/ 71484 w 714840"/>
              <a:gd name="connsiteY17" fmla="*/ 743424 h 1404651"/>
              <a:gd name="connsiteX18" fmla="*/ 74462 w 714840"/>
              <a:gd name="connsiteY18" fmla="*/ 808951 h 1404651"/>
              <a:gd name="connsiteX19" fmla="*/ 53613 w 714840"/>
              <a:gd name="connsiteY19" fmla="*/ 868521 h 1404651"/>
              <a:gd name="connsiteX20" fmla="*/ 0 w 714840"/>
              <a:gd name="connsiteY20" fmla="*/ 883414 h 1404651"/>
              <a:gd name="connsiteX21" fmla="*/ 0 w 714840"/>
              <a:gd name="connsiteY21" fmla="*/ 913199 h 1404651"/>
              <a:gd name="connsiteX22" fmla="*/ 44677 w 714840"/>
              <a:gd name="connsiteY22" fmla="*/ 940005 h 1404651"/>
              <a:gd name="connsiteX23" fmla="*/ 160839 w 714840"/>
              <a:gd name="connsiteY23" fmla="*/ 966812 h 1404651"/>
              <a:gd name="connsiteX24" fmla="*/ 253172 w 714840"/>
              <a:gd name="connsiteY24" fmla="*/ 1035317 h 1404651"/>
              <a:gd name="connsiteX25" fmla="*/ 306785 w 714840"/>
              <a:gd name="connsiteY25" fmla="*/ 1124672 h 1404651"/>
              <a:gd name="connsiteX26" fmla="*/ 351463 w 714840"/>
              <a:gd name="connsiteY26" fmla="*/ 1219984 h 1404651"/>
              <a:gd name="connsiteX27" fmla="*/ 351463 w 714840"/>
              <a:gd name="connsiteY27" fmla="*/ 1279554 h 1404651"/>
              <a:gd name="connsiteX28" fmla="*/ 375291 w 714840"/>
              <a:gd name="connsiteY28" fmla="*/ 1374866 h 1404651"/>
              <a:gd name="connsiteX29" fmla="*/ 393162 w 714840"/>
              <a:gd name="connsiteY29" fmla="*/ 1395716 h 1404651"/>
              <a:gd name="connsiteX30" fmla="*/ 512302 w 714840"/>
              <a:gd name="connsiteY30" fmla="*/ 1398694 h 1404651"/>
              <a:gd name="connsiteX31" fmla="*/ 640378 w 714840"/>
              <a:gd name="connsiteY31" fmla="*/ 1404651 h 1404651"/>
              <a:gd name="connsiteX32" fmla="*/ 667184 w 714840"/>
              <a:gd name="connsiteY32" fmla="*/ 1398694 h 1404651"/>
              <a:gd name="connsiteX33" fmla="*/ 702926 w 714840"/>
              <a:gd name="connsiteY33" fmla="*/ 1240834 h 1404651"/>
              <a:gd name="connsiteX34" fmla="*/ 702926 w 714840"/>
              <a:gd name="connsiteY34" fmla="*/ 1172328 h 1404651"/>
              <a:gd name="connsiteX35" fmla="*/ 714840 w 714840"/>
              <a:gd name="connsiteY35" fmla="*/ 1115737 h 1404651"/>
              <a:gd name="connsiteX36" fmla="*/ 696969 w 714840"/>
              <a:gd name="connsiteY36" fmla="*/ 1005532 h 1404651"/>
              <a:gd name="connsiteX37" fmla="*/ 670163 w 714840"/>
              <a:gd name="connsiteY37" fmla="*/ 996597 h 1404651"/>
              <a:gd name="connsiteX38" fmla="*/ 658249 w 714840"/>
              <a:gd name="connsiteY38" fmla="*/ 963833 h 1404651"/>
              <a:gd name="connsiteX39" fmla="*/ 631442 w 714840"/>
              <a:gd name="connsiteY39" fmla="*/ 919156 h 1404651"/>
              <a:gd name="connsiteX40" fmla="*/ 619528 w 714840"/>
              <a:gd name="connsiteY40" fmla="*/ 883414 h 1404651"/>
              <a:gd name="connsiteX41" fmla="*/ 613571 w 714840"/>
              <a:gd name="connsiteY41" fmla="*/ 853629 h 1404651"/>
              <a:gd name="connsiteX42" fmla="*/ 610593 w 714840"/>
              <a:gd name="connsiteY42" fmla="*/ 826822 h 1404651"/>
              <a:gd name="connsiteX43" fmla="*/ 606042 w 714840"/>
              <a:gd name="connsiteY43" fmla="*/ 819063 h 1404651"/>
              <a:gd name="connsiteX44" fmla="*/ 607071 w 714840"/>
              <a:gd name="connsiteY44" fmla="*/ 792257 h 1404651"/>
              <a:gd name="connsiteX45" fmla="*/ 638264 w 714840"/>
              <a:gd name="connsiteY45" fmla="*/ 794309 h 1404651"/>
              <a:gd name="connsiteX46" fmla="*/ 661063 w 714840"/>
              <a:gd name="connsiteY46" fmla="*/ 787149 h 1404651"/>
              <a:gd name="connsiteX47" fmla="*/ 671570 w 714840"/>
              <a:gd name="connsiteY47" fmla="*/ 764499 h 1404651"/>
              <a:gd name="connsiteX48" fmla="*/ 705905 w 714840"/>
              <a:gd name="connsiteY48" fmla="*/ 671940 h 1404651"/>
              <a:gd name="connsiteX0" fmla="*/ 705905 w 714840"/>
              <a:gd name="connsiteY0" fmla="*/ 671940 h 1404651"/>
              <a:gd name="connsiteX1" fmla="*/ 714840 w 714840"/>
              <a:gd name="connsiteY1" fmla="*/ 528972 h 1404651"/>
              <a:gd name="connsiteX2" fmla="*/ 711862 w 714840"/>
              <a:gd name="connsiteY2" fmla="*/ 406853 h 1404651"/>
              <a:gd name="connsiteX3" fmla="*/ 699948 w 714840"/>
              <a:gd name="connsiteY3" fmla="*/ 311541 h 1404651"/>
              <a:gd name="connsiteX4" fmla="*/ 634421 w 714840"/>
              <a:gd name="connsiteY4" fmla="*/ 225165 h 1404651"/>
              <a:gd name="connsiteX5" fmla="*/ 554001 w 714840"/>
              <a:gd name="connsiteY5" fmla="*/ 91132 h 1404651"/>
              <a:gd name="connsiteX6" fmla="*/ 539109 w 714840"/>
              <a:gd name="connsiteY6" fmla="*/ 10713 h 1404651"/>
              <a:gd name="connsiteX7" fmla="*/ 553080 w 714840"/>
              <a:gd name="connsiteY7" fmla="*/ 1777 h 1404651"/>
              <a:gd name="connsiteX8" fmla="*/ 461184 w 714840"/>
              <a:gd name="connsiteY8" fmla="*/ 0 h 1404651"/>
              <a:gd name="connsiteX9" fmla="*/ 449269 w 714840"/>
              <a:gd name="connsiteY9" fmla="*/ 41999 h 1404651"/>
              <a:gd name="connsiteX10" fmla="*/ 455711 w 714840"/>
              <a:gd name="connsiteY10" fmla="*/ 85175 h 1404651"/>
              <a:gd name="connsiteX11" fmla="*/ 360399 w 714840"/>
              <a:gd name="connsiteY11" fmla="*/ 141767 h 1404651"/>
              <a:gd name="connsiteX12" fmla="*/ 229344 w 714840"/>
              <a:gd name="connsiteY12" fmla="*/ 210272 h 1404651"/>
              <a:gd name="connsiteX13" fmla="*/ 160839 w 714840"/>
              <a:gd name="connsiteY13" fmla="*/ 329412 h 1404651"/>
              <a:gd name="connsiteX14" fmla="*/ 134032 w 714840"/>
              <a:gd name="connsiteY14" fmla="*/ 451531 h 1404651"/>
              <a:gd name="connsiteX15" fmla="*/ 107226 w 714840"/>
              <a:gd name="connsiteY15" fmla="*/ 511101 h 1404651"/>
              <a:gd name="connsiteX16" fmla="*/ 62548 w 714840"/>
              <a:gd name="connsiteY16" fmla="*/ 663005 h 1404651"/>
              <a:gd name="connsiteX17" fmla="*/ 71484 w 714840"/>
              <a:gd name="connsiteY17" fmla="*/ 743424 h 1404651"/>
              <a:gd name="connsiteX18" fmla="*/ 74462 w 714840"/>
              <a:gd name="connsiteY18" fmla="*/ 808951 h 1404651"/>
              <a:gd name="connsiteX19" fmla="*/ 53613 w 714840"/>
              <a:gd name="connsiteY19" fmla="*/ 868521 h 1404651"/>
              <a:gd name="connsiteX20" fmla="*/ 0 w 714840"/>
              <a:gd name="connsiteY20" fmla="*/ 883414 h 1404651"/>
              <a:gd name="connsiteX21" fmla="*/ 0 w 714840"/>
              <a:gd name="connsiteY21" fmla="*/ 913199 h 1404651"/>
              <a:gd name="connsiteX22" fmla="*/ 44677 w 714840"/>
              <a:gd name="connsiteY22" fmla="*/ 940005 h 1404651"/>
              <a:gd name="connsiteX23" fmla="*/ 160839 w 714840"/>
              <a:gd name="connsiteY23" fmla="*/ 966812 h 1404651"/>
              <a:gd name="connsiteX24" fmla="*/ 253172 w 714840"/>
              <a:gd name="connsiteY24" fmla="*/ 1035317 h 1404651"/>
              <a:gd name="connsiteX25" fmla="*/ 306785 w 714840"/>
              <a:gd name="connsiteY25" fmla="*/ 1124672 h 1404651"/>
              <a:gd name="connsiteX26" fmla="*/ 351463 w 714840"/>
              <a:gd name="connsiteY26" fmla="*/ 1219984 h 1404651"/>
              <a:gd name="connsiteX27" fmla="*/ 351463 w 714840"/>
              <a:gd name="connsiteY27" fmla="*/ 1279554 h 1404651"/>
              <a:gd name="connsiteX28" fmla="*/ 375291 w 714840"/>
              <a:gd name="connsiteY28" fmla="*/ 1374866 h 1404651"/>
              <a:gd name="connsiteX29" fmla="*/ 393162 w 714840"/>
              <a:gd name="connsiteY29" fmla="*/ 1395716 h 1404651"/>
              <a:gd name="connsiteX30" fmla="*/ 512302 w 714840"/>
              <a:gd name="connsiteY30" fmla="*/ 1398694 h 1404651"/>
              <a:gd name="connsiteX31" fmla="*/ 640378 w 714840"/>
              <a:gd name="connsiteY31" fmla="*/ 1404651 h 1404651"/>
              <a:gd name="connsiteX32" fmla="*/ 667184 w 714840"/>
              <a:gd name="connsiteY32" fmla="*/ 1398694 h 1404651"/>
              <a:gd name="connsiteX33" fmla="*/ 702926 w 714840"/>
              <a:gd name="connsiteY33" fmla="*/ 1240834 h 1404651"/>
              <a:gd name="connsiteX34" fmla="*/ 702926 w 714840"/>
              <a:gd name="connsiteY34" fmla="*/ 1172328 h 1404651"/>
              <a:gd name="connsiteX35" fmla="*/ 714840 w 714840"/>
              <a:gd name="connsiteY35" fmla="*/ 1115737 h 1404651"/>
              <a:gd name="connsiteX36" fmla="*/ 696969 w 714840"/>
              <a:gd name="connsiteY36" fmla="*/ 1005532 h 1404651"/>
              <a:gd name="connsiteX37" fmla="*/ 670163 w 714840"/>
              <a:gd name="connsiteY37" fmla="*/ 996597 h 1404651"/>
              <a:gd name="connsiteX38" fmla="*/ 658249 w 714840"/>
              <a:gd name="connsiteY38" fmla="*/ 963833 h 1404651"/>
              <a:gd name="connsiteX39" fmla="*/ 631442 w 714840"/>
              <a:gd name="connsiteY39" fmla="*/ 919156 h 1404651"/>
              <a:gd name="connsiteX40" fmla="*/ 619528 w 714840"/>
              <a:gd name="connsiteY40" fmla="*/ 883414 h 1404651"/>
              <a:gd name="connsiteX41" fmla="*/ 613571 w 714840"/>
              <a:gd name="connsiteY41" fmla="*/ 853629 h 1404651"/>
              <a:gd name="connsiteX42" fmla="*/ 610593 w 714840"/>
              <a:gd name="connsiteY42" fmla="*/ 826822 h 1404651"/>
              <a:gd name="connsiteX43" fmla="*/ 606042 w 714840"/>
              <a:gd name="connsiteY43" fmla="*/ 819063 h 1404651"/>
              <a:gd name="connsiteX44" fmla="*/ 607071 w 714840"/>
              <a:gd name="connsiteY44" fmla="*/ 792257 h 1404651"/>
              <a:gd name="connsiteX45" fmla="*/ 638264 w 714840"/>
              <a:gd name="connsiteY45" fmla="*/ 794309 h 1404651"/>
              <a:gd name="connsiteX46" fmla="*/ 661063 w 714840"/>
              <a:gd name="connsiteY46" fmla="*/ 787149 h 1404651"/>
              <a:gd name="connsiteX47" fmla="*/ 671570 w 714840"/>
              <a:gd name="connsiteY47" fmla="*/ 764499 h 1404651"/>
              <a:gd name="connsiteX48" fmla="*/ 705905 w 714840"/>
              <a:gd name="connsiteY48" fmla="*/ 671940 h 1404651"/>
              <a:gd name="connsiteX0" fmla="*/ 705905 w 714840"/>
              <a:gd name="connsiteY0" fmla="*/ 671940 h 1404651"/>
              <a:gd name="connsiteX1" fmla="*/ 714840 w 714840"/>
              <a:gd name="connsiteY1" fmla="*/ 528972 h 1404651"/>
              <a:gd name="connsiteX2" fmla="*/ 711862 w 714840"/>
              <a:gd name="connsiteY2" fmla="*/ 406853 h 1404651"/>
              <a:gd name="connsiteX3" fmla="*/ 699948 w 714840"/>
              <a:gd name="connsiteY3" fmla="*/ 311541 h 1404651"/>
              <a:gd name="connsiteX4" fmla="*/ 634421 w 714840"/>
              <a:gd name="connsiteY4" fmla="*/ 225165 h 1404651"/>
              <a:gd name="connsiteX5" fmla="*/ 554001 w 714840"/>
              <a:gd name="connsiteY5" fmla="*/ 91132 h 1404651"/>
              <a:gd name="connsiteX6" fmla="*/ 539109 w 714840"/>
              <a:gd name="connsiteY6" fmla="*/ 10713 h 1404651"/>
              <a:gd name="connsiteX7" fmla="*/ 553080 w 714840"/>
              <a:gd name="connsiteY7" fmla="*/ 1777 h 1404651"/>
              <a:gd name="connsiteX8" fmla="*/ 461184 w 714840"/>
              <a:gd name="connsiteY8" fmla="*/ 0 h 1404651"/>
              <a:gd name="connsiteX9" fmla="*/ 449269 w 714840"/>
              <a:gd name="connsiteY9" fmla="*/ 41999 h 1404651"/>
              <a:gd name="connsiteX10" fmla="*/ 409142 w 714840"/>
              <a:gd name="connsiteY10" fmla="*/ 90531 h 1404651"/>
              <a:gd name="connsiteX11" fmla="*/ 360399 w 714840"/>
              <a:gd name="connsiteY11" fmla="*/ 141767 h 1404651"/>
              <a:gd name="connsiteX12" fmla="*/ 229344 w 714840"/>
              <a:gd name="connsiteY12" fmla="*/ 210272 h 1404651"/>
              <a:gd name="connsiteX13" fmla="*/ 160839 w 714840"/>
              <a:gd name="connsiteY13" fmla="*/ 329412 h 1404651"/>
              <a:gd name="connsiteX14" fmla="*/ 134032 w 714840"/>
              <a:gd name="connsiteY14" fmla="*/ 451531 h 1404651"/>
              <a:gd name="connsiteX15" fmla="*/ 107226 w 714840"/>
              <a:gd name="connsiteY15" fmla="*/ 511101 h 1404651"/>
              <a:gd name="connsiteX16" fmla="*/ 62548 w 714840"/>
              <a:gd name="connsiteY16" fmla="*/ 663005 h 1404651"/>
              <a:gd name="connsiteX17" fmla="*/ 71484 w 714840"/>
              <a:gd name="connsiteY17" fmla="*/ 743424 h 1404651"/>
              <a:gd name="connsiteX18" fmla="*/ 74462 w 714840"/>
              <a:gd name="connsiteY18" fmla="*/ 808951 h 1404651"/>
              <a:gd name="connsiteX19" fmla="*/ 53613 w 714840"/>
              <a:gd name="connsiteY19" fmla="*/ 868521 h 1404651"/>
              <a:gd name="connsiteX20" fmla="*/ 0 w 714840"/>
              <a:gd name="connsiteY20" fmla="*/ 883414 h 1404651"/>
              <a:gd name="connsiteX21" fmla="*/ 0 w 714840"/>
              <a:gd name="connsiteY21" fmla="*/ 913199 h 1404651"/>
              <a:gd name="connsiteX22" fmla="*/ 44677 w 714840"/>
              <a:gd name="connsiteY22" fmla="*/ 940005 h 1404651"/>
              <a:gd name="connsiteX23" fmla="*/ 160839 w 714840"/>
              <a:gd name="connsiteY23" fmla="*/ 966812 h 1404651"/>
              <a:gd name="connsiteX24" fmla="*/ 253172 w 714840"/>
              <a:gd name="connsiteY24" fmla="*/ 1035317 h 1404651"/>
              <a:gd name="connsiteX25" fmla="*/ 306785 w 714840"/>
              <a:gd name="connsiteY25" fmla="*/ 1124672 h 1404651"/>
              <a:gd name="connsiteX26" fmla="*/ 351463 w 714840"/>
              <a:gd name="connsiteY26" fmla="*/ 1219984 h 1404651"/>
              <a:gd name="connsiteX27" fmla="*/ 351463 w 714840"/>
              <a:gd name="connsiteY27" fmla="*/ 1279554 h 1404651"/>
              <a:gd name="connsiteX28" fmla="*/ 375291 w 714840"/>
              <a:gd name="connsiteY28" fmla="*/ 1374866 h 1404651"/>
              <a:gd name="connsiteX29" fmla="*/ 393162 w 714840"/>
              <a:gd name="connsiteY29" fmla="*/ 1395716 h 1404651"/>
              <a:gd name="connsiteX30" fmla="*/ 512302 w 714840"/>
              <a:gd name="connsiteY30" fmla="*/ 1398694 h 1404651"/>
              <a:gd name="connsiteX31" fmla="*/ 640378 w 714840"/>
              <a:gd name="connsiteY31" fmla="*/ 1404651 h 1404651"/>
              <a:gd name="connsiteX32" fmla="*/ 667184 w 714840"/>
              <a:gd name="connsiteY32" fmla="*/ 1398694 h 1404651"/>
              <a:gd name="connsiteX33" fmla="*/ 702926 w 714840"/>
              <a:gd name="connsiteY33" fmla="*/ 1240834 h 1404651"/>
              <a:gd name="connsiteX34" fmla="*/ 702926 w 714840"/>
              <a:gd name="connsiteY34" fmla="*/ 1172328 h 1404651"/>
              <a:gd name="connsiteX35" fmla="*/ 714840 w 714840"/>
              <a:gd name="connsiteY35" fmla="*/ 1115737 h 1404651"/>
              <a:gd name="connsiteX36" fmla="*/ 696969 w 714840"/>
              <a:gd name="connsiteY36" fmla="*/ 1005532 h 1404651"/>
              <a:gd name="connsiteX37" fmla="*/ 670163 w 714840"/>
              <a:gd name="connsiteY37" fmla="*/ 996597 h 1404651"/>
              <a:gd name="connsiteX38" fmla="*/ 658249 w 714840"/>
              <a:gd name="connsiteY38" fmla="*/ 963833 h 1404651"/>
              <a:gd name="connsiteX39" fmla="*/ 631442 w 714840"/>
              <a:gd name="connsiteY39" fmla="*/ 919156 h 1404651"/>
              <a:gd name="connsiteX40" fmla="*/ 619528 w 714840"/>
              <a:gd name="connsiteY40" fmla="*/ 883414 h 1404651"/>
              <a:gd name="connsiteX41" fmla="*/ 613571 w 714840"/>
              <a:gd name="connsiteY41" fmla="*/ 853629 h 1404651"/>
              <a:gd name="connsiteX42" fmla="*/ 610593 w 714840"/>
              <a:gd name="connsiteY42" fmla="*/ 826822 h 1404651"/>
              <a:gd name="connsiteX43" fmla="*/ 606042 w 714840"/>
              <a:gd name="connsiteY43" fmla="*/ 819063 h 1404651"/>
              <a:gd name="connsiteX44" fmla="*/ 607071 w 714840"/>
              <a:gd name="connsiteY44" fmla="*/ 792257 h 1404651"/>
              <a:gd name="connsiteX45" fmla="*/ 638264 w 714840"/>
              <a:gd name="connsiteY45" fmla="*/ 794309 h 1404651"/>
              <a:gd name="connsiteX46" fmla="*/ 661063 w 714840"/>
              <a:gd name="connsiteY46" fmla="*/ 787149 h 1404651"/>
              <a:gd name="connsiteX47" fmla="*/ 671570 w 714840"/>
              <a:gd name="connsiteY47" fmla="*/ 764499 h 1404651"/>
              <a:gd name="connsiteX48" fmla="*/ 705905 w 714840"/>
              <a:gd name="connsiteY48" fmla="*/ 671940 h 1404651"/>
              <a:gd name="connsiteX0" fmla="*/ 705905 w 714840"/>
              <a:gd name="connsiteY0" fmla="*/ 671940 h 1404651"/>
              <a:gd name="connsiteX1" fmla="*/ 714840 w 714840"/>
              <a:gd name="connsiteY1" fmla="*/ 528972 h 1404651"/>
              <a:gd name="connsiteX2" fmla="*/ 711862 w 714840"/>
              <a:gd name="connsiteY2" fmla="*/ 406853 h 1404651"/>
              <a:gd name="connsiteX3" fmla="*/ 699948 w 714840"/>
              <a:gd name="connsiteY3" fmla="*/ 311541 h 1404651"/>
              <a:gd name="connsiteX4" fmla="*/ 634421 w 714840"/>
              <a:gd name="connsiteY4" fmla="*/ 225165 h 1404651"/>
              <a:gd name="connsiteX5" fmla="*/ 554001 w 714840"/>
              <a:gd name="connsiteY5" fmla="*/ 91132 h 1404651"/>
              <a:gd name="connsiteX6" fmla="*/ 539109 w 714840"/>
              <a:gd name="connsiteY6" fmla="*/ 10713 h 1404651"/>
              <a:gd name="connsiteX7" fmla="*/ 553080 w 714840"/>
              <a:gd name="connsiteY7" fmla="*/ 1777 h 1404651"/>
              <a:gd name="connsiteX8" fmla="*/ 461184 w 714840"/>
              <a:gd name="connsiteY8" fmla="*/ 0 h 1404651"/>
              <a:gd name="connsiteX9" fmla="*/ 414341 w 714840"/>
              <a:gd name="connsiteY9" fmla="*/ 39320 h 1404651"/>
              <a:gd name="connsiteX10" fmla="*/ 409142 w 714840"/>
              <a:gd name="connsiteY10" fmla="*/ 90531 h 1404651"/>
              <a:gd name="connsiteX11" fmla="*/ 360399 w 714840"/>
              <a:gd name="connsiteY11" fmla="*/ 141767 h 1404651"/>
              <a:gd name="connsiteX12" fmla="*/ 229344 w 714840"/>
              <a:gd name="connsiteY12" fmla="*/ 210272 h 1404651"/>
              <a:gd name="connsiteX13" fmla="*/ 160839 w 714840"/>
              <a:gd name="connsiteY13" fmla="*/ 329412 h 1404651"/>
              <a:gd name="connsiteX14" fmla="*/ 134032 w 714840"/>
              <a:gd name="connsiteY14" fmla="*/ 451531 h 1404651"/>
              <a:gd name="connsiteX15" fmla="*/ 107226 w 714840"/>
              <a:gd name="connsiteY15" fmla="*/ 511101 h 1404651"/>
              <a:gd name="connsiteX16" fmla="*/ 62548 w 714840"/>
              <a:gd name="connsiteY16" fmla="*/ 663005 h 1404651"/>
              <a:gd name="connsiteX17" fmla="*/ 71484 w 714840"/>
              <a:gd name="connsiteY17" fmla="*/ 743424 h 1404651"/>
              <a:gd name="connsiteX18" fmla="*/ 74462 w 714840"/>
              <a:gd name="connsiteY18" fmla="*/ 808951 h 1404651"/>
              <a:gd name="connsiteX19" fmla="*/ 53613 w 714840"/>
              <a:gd name="connsiteY19" fmla="*/ 868521 h 1404651"/>
              <a:gd name="connsiteX20" fmla="*/ 0 w 714840"/>
              <a:gd name="connsiteY20" fmla="*/ 883414 h 1404651"/>
              <a:gd name="connsiteX21" fmla="*/ 0 w 714840"/>
              <a:gd name="connsiteY21" fmla="*/ 913199 h 1404651"/>
              <a:gd name="connsiteX22" fmla="*/ 44677 w 714840"/>
              <a:gd name="connsiteY22" fmla="*/ 940005 h 1404651"/>
              <a:gd name="connsiteX23" fmla="*/ 160839 w 714840"/>
              <a:gd name="connsiteY23" fmla="*/ 966812 h 1404651"/>
              <a:gd name="connsiteX24" fmla="*/ 253172 w 714840"/>
              <a:gd name="connsiteY24" fmla="*/ 1035317 h 1404651"/>
              <a:gd name="connsiteX25" fmla="*/ 306785 w 714840"/>
              <a:gd name="connsiteY25" fmla="*/ 1124672 h 1404651"/>
              <a:gd name="connsiteX26" fmla="*/ 351463 w 714840"/>
              <a:gd name="connsiteY26" fmla="*/ 1219984 h 1404651"/>
              <a:gd name="connsiteX27" fmla="*/ 351463 w 714840"/>
              <a:gd name="connsiteY27" fmla="*/ 1279554 h 1404651"/>
              <a:gd name="connsiteX28" fmla="*/ 375291 w 714840"/>
              <a:gd name="connsiteY28" fmla="*/ 1374866 h 1404651"/>
              <a:gd name="connsiteX29" fmla="*/ 393162 w 714840"/>
              <a:gd name="connsiteY29" fmla="*/ 1395716 h 1404651"/>
              <a:gd name="connsiteX30" fmla="*/ 512302 w 714840"/>
              <a:gd name="connsiteY30" fmla="*/ 1398694 h 1404651"/>
              <a:gd name="connsiteX31" fmla="*/ 640378 w 714840"/>
              <a:gd name="connsiteY31" fmla="*/ 1404651 h 1404651"/>
              <a:gd name="connsiteX32" fmla="*/ 667184 w 714840"/>
              <a:gd name="connsiteY32" fmla="*/ 1398694 h 1404651"/>
              <a:gd name="connsiteX33" fmla="*/ 702926 w 714840"/>
              <a:gd name="connsiteY33" fmla="*/ 1240834 h 1404651"/>
              <a:gd name="connsiteX34" fmla="*/ 702926 w 714840"/>
              <a:gd name="connsiteY34" fmla="*/ 1172328 h 1404651"/>
              <a:gd name="connsiteX35" fmla="*/ 714840 w 714840"/>
              <a:gd name="connsiteY35" fmla="*/ 1115737 h 1404651"/>
              <a:gd name="connsiteX36" fmla="*/ 696969 w 714840"/>
              <a:gd name="connsiteY36" fmla="*/ 1005532 h 1404651"/>
              <a:gd name="connsiteX37" fmla="*/ 670163 w 714840"/>
              <a:gd name="connsiteY37" fmla="*/ 996597 h 1404651"/>
              <a:gd name="connsiteX38" fmla="*/ 658249 w 714840"/>
              <a:gd name="connsiteY38" fmla="*/ 963833 h 1404651"/>
              <a:gd name="connsiteX39" fmla="*/ 631442 w 714840"/>
              <a:gd name="connsiteY39" fmla="*/ 919156 h 1404651"/>
              <a:gd name="connsiteX40" fmla="*/ 619528 w 714840"/>
              <a:gd name="connsiteY40" fmla="*/ 883414 h 1404651"/>
              <a:gd name="connsiteX41" fmla="*/ 613571 w 714840"/>
              <a:gd name="connsiteY41" fmla="*/ 853629 h 1404651"/>
              <a:gd name="connsiteX42" fmla="*/ 610593 w 714840"/>
              <a:gd name="connsiteY42" fmla="*/ 826822 h 1404651"/>
              <a:gd name="connsiteX43" fmla="*/ 606042 w 714840"/>
              <a:gd name="connsiteY43" fmla="*/ 819063 h 1404651"/>
              <a:gd name="connsiteX44" fmla="*/ 607071 w 714840"/>
              <a:gd name="connsiteY44" fmla="*/ 792257 h 1404651"/>
              <a:gd name="connsiteX45" fmla="*/ 638264 w 714840"/>
              <a:gd name="connsiteY45" fmla="*/ 794309 h 1404651"/>
              <a:gd name="connsiteX46" fmla="*/ 661063 w 714840"/>
              <a:gd name="connsiteY46" fmla="*/ 787149 h 1404651"/>
              <a:gd name="connsiteX47" fmla="*/ 671570 w 714840"/>
              <a:gd name="connsiteY47" fmla="*/ 764499 h 1404651"/>
              <a:gd name="connsiteX48" fmla="*/ 705905 w 714840"/>
              <a:gd name="connsiteY48" fmla="*/ 671940 h 1404651"/>
              <a:gd name="connsiteX0" fmla="*/ 705905 w 714840"/>
              <a:gd name="connsiteY0" fmla="*/ 674619 h 1407330"/>
              <a:gd name="connsiteX1" fmla="*/ 714840 w 714840"/>
              <a:gd name="connsiteY1" fmla="*/ 531651 h 1407330"/>
              <a:gd name="connsiteX2" fmla="*/ 711862 w 714840"/>
              <a:gd name="connsiteY2" fmla="*/ 409532 h 1407330"/>
              <a:gd name="connsiteX3" fmla="*/ 699948 w 714840"/>
              <a:gd name="connsiteY3" fmla="*/ 314220 h 1407330"/>
              <a:gd name="connsiteX4" fmla="*/ 634421 w 714840"/>
              <a:gd name="connsiteY4" fmla="*/ 227844 h 1407330"/>
              <a:gd name="connsiteX5" fmla="*/ 554001 w 714840"/>
              <a:gd name="connsiteY5" fmla="*/ 93811 h 1407330"/>
              <a:gd name="connsiteX6" fmla="*/ 539109 w 714840"/>
              <a:gd name="connsiteY6" fmla="*/ 13392 h 1407330"/>
              <a:gd name="connsiteX7" fmla="*/ 553080 w 714840"/>
              <a:gd name="connsiteY7" fmla="*/ 4456 h 1407330"/>
              <a:gd name="connsiteX8" fmla="*/ 426257 w 714840"/>
              <a:gd name="connsiteY8" fmla="*/ 0 h 1407330"/>
              <a:gd name="connsiteX9" fmla="*/ 414341 w 714840"/>
              <a:gd name="connsiteY9" fmla="*/ 41999 h 1407330"/>
              <a:gd name="connsiteX10" fmla="*/ 409142 w 714840"/>
              <a:gd name="connsiteY10" fmla="*/ 93210 h 1407330"/>
              <a:gd name="connsiteX11" fmla="*/ 360399 w 714840"/>
              <a:gd name="connsiteY11" fmla="*/ 144446 h 1407330"/>
              <a:gd name="connsiteX12" fmla="*/ 229344 w 714840"/>
              <a:gd name="connsiteY12" fmla="*/ 212951 h 1407330"/>
              <a:gd name="connsiteX13" fmla="*/ 160839 w 714840"/>
              <a:gd name="connsiteY13" fmla="*/ 332091 h 1407330"/>
              <a:gd name="connsiteX14" fmla="*/ 134032 w 714840"/>
              <a:gd name="connsiteY14" fmla="*/ 454210 h 1407330"/>
              <a:gd name="connsiteX15" fmla="*/ 107226 w 714840"/>
              <a:gd name="connsiteY15" fmla="*/ 513780 h 1407330"/>
              <a:gd name="connsiteX16" fmla="*/ 62548 w 714840"/>
              <a:gd name="connsiteY16" fmla="*/ 665684 h 1407330"/>
              <a:gd name="connsiteX17" fmla="*/ 71484 w 714840"/>
              <a:gd name="connsiteY17" fmla="*/ 746103 h 1407330"/>
              <a:gd name="connsiteX18" fmla="*/ 74462 w 714840"/>
              <a:gd name="connsiteY18" fmla="*/ 811630 h 1407330"/>
              <a:gd name="connsiteX19" fmla="*/ 53613 w 714840"/>
              <a:gd name="connsiteY19" fmla="*/ 871200 h 1407330"/>
              <a:gd name="connsiteX20" fmla="*/ 0 w 714840"/>
              <a:gd name="connsiteY20" fmla="*/ 886093 h 1407330"/>
              <a:gd name="connsiteX21" fmla="*/ 0 w 714840"/>
              <a:gd name="connsiteY21" fmla="*/ 915878 h 1407330"/>
              <a:gd name="connsiteX22" fmla="*/ 44677 w 714840"/>
              <a:gd name="connsiteY22" fmla="*/ 942684 h 1407330"/>
              <a:gd name="connsiteX23" fmla="*/ 160839 w 714840"/>
              <a:gd name="connsiteY23" fmla="*/ 969491 h 1407330"/>
              <a:gd name="connsiteX24" fmla="*/ 253172 w 714840"/>
              <a:gd name="connsiteY24" fmla="*/ 1037996 h 1407330"/>
              <a:gd name="connsiteX25" fmla="*/ 306785 w 714840"/>
              <a:gd name="connsiteY25" fmla="*/ 1127351 h 1407330"/>
              <a:gd name="connsiteX26" fmla="*/ 351463 w 714840"/>
              <a:gd name="connsiteY26" fmla="*/ 1222663 h 1407330"/>
              <a:gd name="connsiteX27" fmla="*/ 351463 w 714840"/>
              <a:gd name="connsiteY27" fmla="*/ 1282233 h 1407330"/>
              <a:gd name="connsiteX28" fmla="*/ 375291 w 714840"/>
              <a:gd name="connsiteY28" fmla="*/ 1377545 h 1407330"/>
              <a:gd name="connsiteX29" fmla="*/ 393162 w 714840"/>
              <a:gd name="connsiteY29" fmla="*/ 1398395 h 1407330"/>
              <a:gd name="connsiteX30" fmla="*/ 512302 w 714840"/>
              <a:gd name="connsiteY30" fmla="*/ 1401373 h 1407330"/>
              <a:gd name="connsiteX31" fmla="*/ 640378 w 714840"/>
              <a:gd name="connsiteY31" fmla="*/ 1407330 h 1407330"/>
              <a:gd name="connsiteX32" fmla="*/ 667184 w 714840"/>
              <a:gd name="connsiteY32" fmla="*/ 1401373 h 1407330"/>
              <a:gd name="connsiteX33" fmla="*/ 702926 w 714840"/>
              <a:gd name="connsiteY33" fmla="*/ 1243513 h 1407330"/>
              <a:gd name="connsiteX34" fmla="*/ 702926 w 714840"/>
              <a:gd name="connsiteY34" fmla="*/ 1175007 h 1407330"/>
              <a:gd name="connsiteX35" fmla="*/ 714840 w 714840"/>
              <a:gd name="connsiteY35" fmla="*/ 1118416 h 1407330"/>
              <a:gd name="connsiteX36" fmla="*/ 696969 w 714840"/>
              <a:gd name="connsiteY36" fmla="*/ 1008211 h 1407330"/>
              <a:gd name="connsiteX37" fmla="*/ 670163 w 714840"/>
              <a:gd name="connsiteY37" fmla="*/ 999276 h 1407330"/>
              <a:gd name="connsiteX38" fmla="*/ 658249 w 714840"/>
              <a:gd name="connsiteY38" fmla="*/ 966512 h 1407330"/>
              <a:gd name="connsiteX39" fmla="*/ 631442 w 714840"/>
              <a:gd name="connsiteY39" fmla="*/ 921835 h 1407330"/>
              <a:gd name="connsiteX40" fmla="*/ 619528 w 714840"/>
              <a:gd name="connsiteY40" fmla="*/ 886093 h 1407330"/>
              <a:gd name="connsiteX41" fmla="*/ 613571 w 714840"/>
              <a:gd name="connsiteY41" fmla="*/ 856308 h 1407330"/>
              <a:gd name="connsiteX42" fmla="*/ 610593 w 714840"/>
              <a:gd name="connsiteY42" fmla="*/ 829501 h 1407330"/>
              <a:gd name="connsiteX43" fmla="*/ 606042 w 714840"/>
              <a:gd name="connsiteY43" fmla="*/ 821742 h 1407330"/>
              <a:gd name="connsiteX44" fmla="*/ 607071 w 714840"/>
              <a:gd name="connsiteY44" fmla="*/ 794936 h 1407330"/>
              <a:gd name="connsiteX45" fmla="*/ 638264 w 714840"/>
              <a:gd name="connsiteY45" fmla="*/ 796988 h 1407330"/>
              <a:gd name="connsiteX46" fmla="*/ 661063 w 714840"/>
              <a:gd name="connsiteY46" fmla="*/ 789828 h 1407330"/>
              <a:gd name="connsiteX47" fmla="*/ 671570 w 714840"/>
              <a:gd name="connsiteY47" fmla="*/ 767178 h 1407330"/>
              <a:gd name="connsiteX48" fmla="*/ 705905 w 714840"/>
              <a:gd name="connsiteY48" fmla="*/ 674619 h 140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14840" h="1407330">
                <a:moveTo>
                  <a:pt x="705905" y="674619"/>
                </a:moveTo>
                <a:lnTo>
                  <a:pt x="714840" y="531651"/>
                </a:lnTo>
                <a:cubicBezTo>
                  <a:pt x="713847" y="490945"/>
                  <a:pt x="712855" y="450238"/>
                  <a:pt x="711862" y="409532"/>
                </a:cubicBezTo>
                <a:lnTo>
                  <a:pt x="699948" y="314220"/>
                </a:lnTo>
                <a:lnTo>
                  <a:pt x="634421" y="227844"/>
                </a:lnTo>
                <a:lnTo>
                  <a:pt x="554001" y="93811"/>
                </a:lnTo>
                <a:lnTo>
                  <a:pt x="539109" y="13392"/>
                </a:lnTo>
                <a:lnTo>
                  <a:pt x="553080" y="4456"/>
                </a:lnTo>
                <a:lnTo>
                  <a:pt x="426257" y="0"/>
                </a:lnTo>
                <a:lnTo>
                  <a:pt x="414341" y="41999"/>
                </a:lnTo>
                <a:lnTo>
                  <a:pt x="409142" y="93210"/>
                </a:lnTo>
                <a:lnTo>
                  <a:pt x="360399" y="144446"/>
                </a:lnTo>
                <a:lnTo>
                  <a:pt x="229344" y="212951"/>
                </a:lnTo>
                <a:lnTo>
                  <a:pt x="160839" y="332091"/>
                </a:lnTo>
                <a:lnTo>
                  <a:pt x="134032" y="454210"/>
                </a:lnTo>
                <a:lnTo>
                  <a:pt x="107226" y="513780"/>
                </a:lnTo>
                <a:lnTo>
                  <a:pt x="62548" y="665684"/>
                </a:lnTo>
                <a:lnTo>
                  <a:pt x="71484" y="746103"/>
                </a:lnTo>
                <a:lnTo>
                  <a:pt x="74462" y="811630"/>
                </a:lnTo>
                <a:lnTo>
                  <a:pt x="53613" y="871200"/>
                </a:lnTo>
                <a:lnTo>
                  <a:pt x="0" y="886093"/>
                </a:lnTo>
                <a:lnTo>
                  <a:pt x="0" y="915878"/>
                </a:lnTo>
                <a:lnTo>
                  <a:pt x="44677" y="942684"/>
                </a:lnTo>
                <a:lnTo>
                  <a:pt x="160839" y="969491"/>
                </a:lnTo>
                <a:lnTo>
                  <a:pt x="253172" y="1037996"/>
                </a:lnTo>
                <a:lnTo>
                  <a:pt x="306785" y="1127351"/>
                </a:lnTo>
                <a:lnTo>
                  <a:pt x="351463" y="1222663"/>
                </a:lnTo>
                <a:lnTo>
                  <a:pt x="351463" y="1282233"/>
                </a:lnTo>
                <a:lnTo>
                  <a:pt x="375291" y="1377545"/>
                </a:lnTo>
                <a:lnTo>
                  <a:pt x="393162" y="1398395"/>
                </a:lnTo>
                <a:lnTo>
                  <a:pt x="512302" y="1401373"/>
                </a:lnTo>
                <a:lnTo>
                  <a:pt x="640378" y="1407330"/>
                </a:lnTo>
                <a:lnTo>
                  <a:pt x="667184" y="1401373"/>
                </a:lnTo>
                <a:lnTo>
                  <a:pt x="702926" y="1243513"/>
                </a:lnTo>
                <a:lnTo>
                  <a:pt x="702926" y="1175007"/>
                </a:lnTo>
                <a:lnTo>
                  <a:pt x="714840" y="1118416"/>
                </a:lnTo>
                <a:lnTo>
                  <a:pt x="696969" y="1008211"/>
                </a:lnTo>
                <a:lnTo>
                  <a:pt x="670163" y="999276"/>
                </a:lnTo>
                <a:lnTo>
                  <a:pt x="658249" y="966512"/>
                </a:lnTo>
                <a:lnTo>
                  <a:pt x="631442" y="921835"/>
                </a:lnTo>
                <a:lnTo>
                  <a:pt x="619528" y="886093"/>
                </a:lnTo>
                <a:lnTo>
                  <a:pt x="613571" y="856308"/>
                </a:lnTo>
                <a:lnTo>
                  <a:pt x="610593" y="829501"/>
                </a:lnTo>
                <a:lnTo>
                  <a:pt x="606042" y="821742"/>
                </a:lnTo>
                <a:lnTo>
                  <a:pt x="607071" y="794936"/>
                </a:lnTo>
                <a:lnTo>
                  <a:pt x="638264" y="796988"/>
                </a:lnTo>
                <a:lnTo>
                  <a:pt x="661063" y="789828"/>
                </a:lnTo>
                <a:cubicBezTo>
                  <a:pt x="660684" y="764424"/>
                  <a:pt x="671949" y="792582"/>
                  <a:pt x="671570" y="767178"/>
                </a:cubicBezTo>
                <a:cubicBezTo>
                  <a:pt x="708629" y="755072"/>
                  <a:pt x="694460" y="705472"/>
                  <a:pt x="705905" y="674619"/>
                </a:cubicBezTo>
                <a:close/>
              </a:path>
            </a:pathLst>
          </a:custGeom>
          <a:solidFill>
            <a:srgbClr val="4F6228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728301" y="3104322"/>
            <a:ext cx="1646586" cy="466371"/>
            <a:chOff x="3687414" y="3104322"/>
            <a:chExt cx="1646586" cy="466371"/>
          </a:xfrm>
        </p:grpSpPr>
        <p:sp>
          <p:nvSpPr>
            <p:cNvPr id="7" name="Oval 6"/>
            <p:cNvSpPr/>
            <p:nvPr/>
          </p:nvSpPr>
          <p:spPr>
            <a:xfrm>
              <a:off x="4515678" y="3104322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87414" y="3170583"/>
              <a:ext cx="1646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Nazareth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63920" y="2427249"/>
            <a:ext cx="1646586" cy="422010"/>
            <a:chOff x="4363920" y="2427249"/>
            <a:chExt cx="1646586" cy="422010"/>
          </a:xfrm>
        </p:grpSpPr>
        <p:sp>
          <p:nvSpPr>
            <p:cNvPr id="9" name="Oval 8"/>
            <p:cNvSpPr/>
            <p:nvPr/>
          </p:nvSpPr>
          <p:spPr>
            <a:xfrm>
              <a:off x="4828557" y="277305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3920" y="2427249"/>
              <a:ext cx="1646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Capernaum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67000" y="2057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Galilee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28301" y="2457510"/>
            <a:ext cx="799189" cy="391749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3657600"/>
            <a:ext cx="322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X 60 miles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7280" y="4519550"/>
            <a:ext cx="322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204 villages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7280" y="4953000"/>
            <a:ext cx="322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15,000 people each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7280" y="5386450"/>
            <a:ext cx="322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3,000,000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4174660"/>
            <a:ext cx="322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Josephus;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14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55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At hand </a:t>
            </a:r>
            <a:r>
              <a:rPr lang="en-US" sz="3600" dirty="0"/>
              <a:t>~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engizō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i="1" dirty="0"/>
              <a:t>nigh, imminent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89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36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Repent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smtClean="0"/>
              <a:t>~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etanoeō</a:t>
            </a:r>
            <a:r>
              <a:rPr lang="en-US" sz="3600" i="1" dirty="0" smtClean="0"/>
              <a:t> – to change </a:t>
            </a:r>
            <a:r>
              <a:rPr lang="en-US" sz="3600" i="1" dirty="0"/>
              <a:t>your mind concerning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43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37077"/>
            <a:ext cx="82296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FF00"/>
                </a:solidFill>
              </a:rPr>
              <a:t>C. S. Lewis ~ </a:t>
            </a:r>
            <a:r>
              <a:rPr lang="en-US" sz="3100" dirty="0">
                <a:solidFill>
                  <a:schemeClr val="bg1"/>
                </a:solidFill>
              </a:rPr>
              <a:t>“Fallen man is not simply an imperfect creature who needs improvement; he is a rebel who must lay down his arms . . . This process of surrender—this movement full speed astern—is what Christians call repentance. Now repentance is no fun at all. It is something </a:t>
            </a:r>
            <a:r>
              <a:rPr lang="en-US" sz="3100" dirty="0" smtClean="0">
                <a:solidFill>
                  <a:schemeClr val="bg1"/>
                </a:solidFill>
              </a:rPr>
              <a:t>much </a:t>
            </a:r>
            <a:r>
              <a:rPr lang="en-US" sz="3100" dirty="0">
                <a:solidFill>
                  <a:schemeClr val="bg1"/>
                </a:solidFill>
              </a:rPr>
              <a:t>harder </a:t>
            </a:r>
            <a:r>
              <a:rPr lang="en-US" sz="3100" dirty="0" smtClean="0">
                <a:solidFill>
                  <a:schemeClr val="bg1"/>
                </a:solidFill>
              </a:rPr>
              <a:t>than merely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56057"/>
            <a:ext cx="82296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eating </a:t>
            </a:r>
            <a:r>
              <a:rPr lang="en-US" sz="3100" dirty="0" smtClean="0">
                <a:solidFill>
                  <a:schemeClr val="bg1"/>
                </a:solidFill>
              </a:rPr>
              <a:t>humble pie</a:t>
            </a:r>
            <a:r>
              <a:rPr lang="en-US" sz="3100" dirty="0">
                <a:solidFill>
                  <a:schemeClr val="bg1"/>
                </a:solidFill>
              </a:rPr>
              <a:t>. It means unlearning all the self-conceit and self-will that we have been training ourselves into for thousands of years. It means killing part of yourself, undergoing a kind of death</a:t>
            </a:r>
            <a:r>
              <a:rPr lang="en-US" sz="3100" dirty="0" smtClean="0">
                <a:solidFill>
                  <a:schemeClr val="bg1"/>
                </a:solidFill>
              </a:rPr>
              <a:t>.”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45872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i="1" dirty="0" smtClean="0"/>
              <a:t>“To </a:t>
            </a:r>
            <a:r>
              <a:rPr lang="en-US" sz="3100" i="1" dirty="0"/>
              <a:t>turn away from an existing object of </a:t>
            </a:r>
            <a:r>
              <a:rPr lang="en-US" sz="3100" i="1" dirty="0" smtClean="0"/>
              <a:t>trust”</a:t>
            </a:r>
            <a:endParaRPr lang="en-US" sz="31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36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60056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Believe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smtClean="0"/>
              <a:t>~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Pisteuō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en-US" sz="3600" i="1" dirty="0" smtClean="0"/>
              <a:t>to commit </a:t>
            </a:r>
            <a:r>
              <a:rPr lang="en-US" sz="3600" i="1" dirty="0"/>
              <a:t>oneself wholeheartedly to an object of </a:t>
            </a:r>
            <a:r>
              <a:rPr lang="en-US" sz="3600" i="1" dirty="0" smtClean="0"/>
              <a:t>trust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71522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5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Christianity is not a crutch …</a:t>
            </a:r>
            <a:endParaRPr lang="en-US" sz="36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875" y="170399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It’s the cure</a:t>
            </a:r>
            <a:endParaRPr lang="en-US" sz="36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1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38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22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stellar" pitchFamily="18" charset="0"/>
              </a:rPr>
              <a:t>Matthew </a:t>
            </a:r>
            <a:r>
              <a:rPr lang="en-US" sz="3600" dirty="0" smtClean="0">
                <a:solidFill>
                  <a:schemeClr val="bg1"/>
                </a:solidFill>
                <a:latin typeface="Castellar" pitchFamily="18" charset="0"/>
              </a:rPr>
              <a:t>~ Lion (King) </a:t>
            </a:r>
            <a:endParaRPr lang="en-US" sz="36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75149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stellar" pitchFamily="18" charset="0"/>
              </a:rPr>
              <a:t>Mark </a:t>
            </a:r>
            <a:r>
              <a:rPr lang="en-US" sz="3600" dirty="0" smtClean="0">
                <a:solidFill>
                  <a:schemeClr val="bg1"/>
                </a:solidFill>
                <a:latin typeface="Castellar" pitchFamily="18" charset="0"/>
              </a:rPr>
              <a:t>~ OX (Servant)</a:t>
            </a:r>
            <a:endParaRPr lang="en-US" sz="36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36109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stellar" pitchFamily="18" charset="0"/>
              </a:rPr>
              <a:t>Luke </a:t>
            </a:r>
            <a:r>
              <a:rPr lang="en-US" sz="3600" dirty="0" smtClean="0">
                <a:solidFill>
                  <a:schemeClr val="bg1"/>
                </a:solidFill>
                <a:latin typeface="Castellar" pitchFamily="18" charset="0"/>
              </a:rPr>
              <a:t>~ Man (Son of Man)</a:t>
            </a:r>
            <a:endParaRPr lang="en-US" sz="36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97069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stellar" pitchFamily="18" charset="0"/>
              </a:rPr>
              <a:t>John </a:t>
            </a:r>
            <a:r>
              <a:rPr lang="en-US" sz="3600" dirty="0" smtClean="0">
                <a:solidFill>
                  <a:schemeClr val="bg1"/>
                </a:solidFill>
                <a:latin typeface="Castellar" pitchFamily="18" charset="0"/>
              </a:rPr>
              <a:t>~ Eagle (Son of God)</a:t>
            </a:r>
            <a:endParaRPr lang="en-US" sz="36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84152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pic>
        <p:nvPicPr>
          <p:cNvPr id="1026" name="Picture 2" descr="File:France Arles St Trophime Portal 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887" y="1066800"/>
            <a:ext cx="6573313" cy="49299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420782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Matthew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2078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691572">
            <a:off x="1544303" y="157229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Luke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46209">
            <a:off x="5247137" y="134981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John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30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stellar" pitchFamily="18" charset="0"/>
              </a:rPr>
              <a:t>Immediately</a:t>
            </a:r>
            <a:r>
              <a:rPr lang="en-US" sz="3600" dirty="0">
                <a:solidFill>
                  <a:schemeClr val="bg1"/>
                </a:solidFill>
                <a:latin typeface="Castellar" pitchFamily="18" charset="0"/>
              </a:rPr>
              <a:t> (</a:t>
            </a:r>
            <a:r>
              <a:rPr lang="en-US" sz="3600" dirty="0" smtClean="0">
                <a:solidFill>
                  <a:schemeClr val="bg1"/>
                </a:solidFill>
                <a:latin typeface="Castellar" pitchFamily="18" charset="0"/>
              </a:rPr>
              <a:t>straight-forward</a:t>
            </a:r>
            <a:r>
              <a:rPr lang="en-US" sz="3600" dirty="0">
                <a:solidFill>
                  <a:schemeClr val="bg1"/>
                </a:solidFill>
                <a:latin typeface="Castellar" pitchFamily="18" charset="0"/>
              </a:rPr>
              <a:t>) ~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euthus</a:t>
            </a:r>
            <a:r>
              <a:rPr lang="en-US" sz="3600" dirty="0">
                <a:solidFill>
                  <a:srgbClr val="FFFF00"/>
                </a:solidFill>
                <a:latin typeface="Castellar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stellar" pitchFamily="18" charset="0"/>
              </a:rPr>
              <a:t>– 42 of </a:t>
            </a:r>
            <a:r>
              <a:rPr lang="en-US" sz="3600" dirty="0" smtClean="0">
                <a:solidFill>
                  <a:schemeClr val="bg1"/>
                </a:solidFill>
                <a:latin typeface="Castellar" pitchFamily="18" charset="0"/>
              </a:rPr>
              <a:t>80x</a:t>
            </a:r>
            <a:endParaRPr lang="en-US" sz="36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9688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stellar" pitchFamily="18" charset="0"/>
              </a:rPr>
              <a:t>8x in chapter 1</a:t>
            </a:r>
            <a:endParaRPr lang="en-US" sz="36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85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35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</a:t>
            </a:r>
            <a:r>
              <a:rPr lang="en-US" sz="3600" cap="small" dirty="0">
                <a:solidFill>
                  <a:srgbClr val="FFFF00"/>
                </a:solidFill>
              </a:rPr>
              <a:t>ord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~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kurios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i="1" dirty="0"/>
              <a:t>lord</a:t>
            </a:r>
            <a:r>
              <a:rPr lang="en-US" sz="3600" dirty="0"/>
              <a:t> (title of great respect)</a:t>
            </a:r>
            <a:endParaRPr lang="en-US" sz="36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9688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3600" dirty="0"/>
              <a:t>Is. 40:3 ~ 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YHWH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9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1:1-15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38" y="1120232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Ray Stedman ~ </a:t>
            </a:r>
            <a:r>
              <a:rPr lang="en-US" sz="3600" dirty="0"/>
              <a:t>“Without a road you cannot drive out into the desert in order to help somebody. You must have a road, a highway in the desert. John was God's bulldozer to build that highway</a:t>
            </a:r>
            <a:r>
              <a:rPr lang="en-US" sz="3600" dirty="0" smtClean="0"/>
              <a:t>.”</a:t>
            </a:r>
            <a:endParaRPr lang="en-US" sz="3600" dirty="0">
              <a:solidFill>
                <a:srgbClr val="FFFF00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17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ark">
  <a:themeElements>
    <a:clrScheme name="Mark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">
      <a:majorFont>
        <a:latin typeface="Castellar"/>
        <a:ea typeface=""/>
        <a:cs typeface=""/>
      </a:majorFont>
      <a:minorFont>
        <a:latin typeface="Castellar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solidFill>
              <a:srgbClr val="FFFF00"/>
            </a:solidFill>
            <a:latin typeface="Castellar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</Template>
  <TotalTime>3156</TotalTime>
  <Words>459</Words>
  <Application>Microsoft Office PowerPoint</Application>
  <PresentationFormat>On-screen Show (4:3)</PresentationFormat>
  <Paragraphs>70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Castellar</vt:lpstr>
      <vt:lpstr>Times New Roman</vt:lpstr>
      <vt:lpstr>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15</cp:revision>
  <dcterms:created xsi:type="dcterms:W3CDTF">2012-01-27T14:52:46Z</dcterms:created>
  <dcterms:modified xsi:type="dcterms:W3CDTF">2012-01-30T20:27:49Z</dcterms:modified>
</cp:coreProperties>
</file>