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8" r:id="rId3"/>
    <p:sldId id="261" r:id="rId4"/>
    <p:sldId id="257" r:id="rId5"/>
    <p:sldId id="262" r:id="rId6"/>
    <p:sldId id="264" r:id="rId7"/>
    <p:sldId id="263" r:id="rId8"/>
    <p:sldId id="282" r:id="rId9"/>
    <p:sldId id="283" r:id="rId10"/>
    <p:sldId id="265" r:id="rId11"/>
    <p:sldId id="260" r:id="rId12"/>
    <p:sldId id="259" r:id="rId13"/>
    <p:sldId id="266" r:id="rId14"/>
    <p:sldId id="267" r:id="rId15"/>
    <p:sldId id="268" r:id="rId16"/>
    <p:sldId id="271" r:id="rId17"/>
    <p:sldId id="273" r:id="rId18"/>
    <p:sldId id="274" r:id="rId19"/>
    <p:sldId id="272" r:id="rId20"/>
    <p:sldId id="275" r:id="rId21"/>
    <p:sldId id="285" r:id="rId22"/>
    <p:sldId id="284" r:id="rId23"/>
    <p:sldId id="277" r:id="rId24"/>
    <p:sldId id="270" r:id="rId25"/>
    <p:sldId id="278" r:id="rId26"/>
    <p:sldId id="279" r:id="rId27"/>
    <p:sldId id="269" r:id="rId28"/>
    <p:sldId id="276" r:id="rId29"/>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Times and Times again" pitchFamily="2" charset="0"/>
      <p:regular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0006"/>
    <a:srgbClr val="410042"/>
    <a:srgbClr val="660066"/>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927ADD-2C71-479F-AF8C-1D68F6B907B8}" v="280" dt="2020-03-29T12:22:56.7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showGuides="1">
      <p:cViewPr>
        <p:scale>
          <a:sx n="89" d="100"/>
          <a:sy n="89" d="100"/>
        </p:scale>
        <p:origin x="516" y="23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84927ADD-2C71-479F-AF8C-1D68F6B907B8}"/>
    <pc:docChg chg="undo custSel addSld delSld modSld sldOrd">
      <pc:chgData name="Ken Merrihew" userId="bcb7a1e886d99f07" providerId="LiveId" clId="{84927ADD-2C71-479F-AF8C-1D68F6B907B8}" dt="2020-03-29T12:22:56.750" v="477"/>
      <pc:docMkLst>
        <pc:docMk/>
      </pc:docMkLst>
      <pc:sldChg chg="modTransition modAnim">
        <pc:chgData name="Ken Merrihew" userId="bcb7a1e886d99f07" providerId="LiveId" clId="{84927ADD-2C71-479F-AF8C-1D68F6B907B8}" dt="2020-03-29T12:22:56.750" v="477"/>
        <pc:sldMkLst>
          <pc:docMk/>
          <pc:sldMk cId="704829784" sldId="258"/>
        </pc:sldMkLst>
      </pc:sldChg>
      <pc:sldChg chg="addSp delSp modSp mod delAnim modAnim">
        <pc:chgData name="Ken Merrihew" userId="bcb7a1e886d99f07" providerId="LiveId" clId="{84927ADD-2C71-479F-AF8C-1D68F6B907B8}" dt="2020-03-28T19:43:08.269" v="441" actId="167"/>
        <pc:sldMkLst>
          <pc:docMk/>
          <pc:sldMk cId="879421232" sldId="259"/>
        </pc:sldMkLst>
        <pc:spChg chg="add mod">
          <ac:chgData name="Ken Merrihew" userId="bcb7a1e886d99f07" providerId="LiveId" clId="{84927ADD-2C71-479F-AF8C-1D68F6B907B8}" dt="2020-03-28T19:41:30.702" v="393" actId="167"/>
          <ac:spMkLst>
            <pc:docMk/>
            <pc:sldMk cId="879421232" sldId="259"/>
            <ac:spMk id="5" creationId="{84CD8EB6-24EA-4A15-A45F-F5016EFB7E07}"/>
          </ac:spMkLst>
        </pc:spChg>
        <pc:spChg chg="mod">
          <ac:chgData name="Ken Merrihew" userId="bcb7a1e886d99f07" providerId="LiveId" clId="{84927ADD-2C71-479F-AF8C-1D68F6B907B8}" dt="2020-03-28T19:43:08.269" v="441" actId="167"/>
          <ac:spMkLst>
            <pc:docMk/>
            <pc:sldMk cId="879421232" sldId="259"/>
            <ac:spMk id="9" creationId="{B033589D-E706-4801-9181-B5845F426FF6}"/>
          </ac:spMkLst>
        </pc:spChg>
        <pc:spChg chg="mod">
          <ac:chgData name="Ken Merrihew" userId="bcb7a1e886d99f07" providerId="LiveId" clId="{84927ADD-2C71-479F-AF8C-1D68F6B907B8}" dt="2020-03-28T19:43:08.269" v="441" actId="167"/>
          <ac:spMkLst>
            <pc:docMk/>
            <pc:sldMk cId="879421232" sldId="259"/>
            <ac:spMk id="10" creationId="{FE6D1A88-0D63-47A9-8996-F0D5FA02A95B}"/>
          </ac:spMkLst>
        </pc:spChg>
        <pc:spChg chg="add del mod">
          <ac:chgData name="Ken Merrihew" userId="bcb7a1e886d99f07" providerId="LiveId" clId="{84927ADD-2C71-479F-AF8C-1D68F6B907B8}" dt="2020-03-27T17:00:08.196" v="121" actId="478"/>
          <ac:spMkLst>
            <pc:docMk/>
            <pc:sldMk cId="879421232" sldId="259"/>
            <ac:spMk id="11" creationId="{510D539F-909B-44BF-B670-DFC685DDDCD0}"/>
          </ac:spMkLst>
        </pc:spChg>
        <pc:spChg chg="add del mod">
          <ac:chgData name="Ken Merrihew" userId="bcb7a1e886d99f07" providerId="LiveId" clId="{84927ADD-2C71-479F-AF8C-1D68F6B907B8}" dt="2020-03-27T17:00:08.196" v="121" actId="478"/>
          <ac:spMkLst>
            <pc:docMk/>
            <pc:sldMk cId="879421232" sldId="259"/>
            <ac:spMk id="12" creationId="{348E348A-4B40-4D66-885B-531EA0878960}"/>
          </ac:spMkLst>
        </pc:spChg>
        <pc:spChg chg="add mod">
          <ac:chgData name="Ken Merrihew" userId="bcb7a1e886d99f07" providerId="LiveId" clId="{84927ADD-2C71-479F-AF8C-1D68F6B907B8}" dt="2020-03-28T19:41:30.702" v="393" actId="167"/>
          <ac:spMkLst>
            <pc:docMk/>
            <pc:sldMk cId="879421232" sldId="259"/>
            <ac:spMk id="14" creationId="{E5AA24E5-A66A-45D5-A4C4-DF9E4B2B1997}"/>
          </ac:spMkLst>
        </pc:spChg>
        <pc:picChg chg="mod">
          <ac:chgData name="Ken Merrihew" userId="bcb7a1e886d99f07" providerId="LiveId" clId="{84927ADD-2C71-479F-AF8C-1D68F6B907B8}" dt="2020-03-28T19:43:08.269" v="441" actId="167"/>
          <ac:picMkLst>
            <pc:docMk/>
            <pc:sldMk cId="879421232" sldId="259"/>
            <ac:picMk id="8" creationId="{E19D9817-8309-4D12-A1F5-F72E305C5A4B}"/>
          </ac:picMkLst>
        </pc:picChg>
        <pc:picChg chg="add del mod">
          <ac:chgData name="Ken Merrihew" userId="bcb7a1e886d99f07" providerId="LiveId" clId="{84927ADD-2C71-479F-AF8C-1D68F6B907B8}" dt="2020-03-28T19:41:30.702" v="393" actId="167"/>
          <ac:picMkLst>
            <pc:docMk/>
            <pc:sldMk cId="879421232" sldId="259"/>
            <ac:picMk id="4098" creationId="{989C2217-B83A-468C-910A-597A9B592A4B}"/>
          </ac:picMkLst>
        </pc:picChg>
      </pc:sldChg>
      <pc:sldChg chg="modSp">
        <pc:chgData name="Ken Merrihew" userId="bcb7a1e886d99f07" providerId="LiveId" clId="{84927ADD-2C71-479F-AF8C-1D68F6B907B8}" dt="2020-03-28T20:06:19.722" v="476"/>
        <pc:sldMkLst>
          <pc:docMk/>
          <pc:sldMk cId="3892288228" sldId="262"/>
        </pc:sldMkLst>
        <pc:spChg chg="mod">
          <ac:chgData name="Ken Merrihew" userId="bcb7a1e886d99f07" providerId="LiveId" clId="{84927ADD-2C71-479F-AF8C-1D68F6B907B8}" dt="2020-03-28T20:06:19.722" v="476"/>
          <ac:spMkLst>
            <pc:docMk/>
            <pc:sldMk cId="3892288228" sldId="262"/>
            <ac:spMk id="3" creationId="{E2263769-A21A-47C3-837A-2CF602A4A55D}"/>
          </ac:spMkLst>
        </pc:spChg>
        <pc:spChg chg="mod">
          <ac:chgData name="Ken Merrihew" userId="bcb7a1e886d99f07" providerId="LiveId" clId="{84927ADD-2C71-479F-AF8C-1D68F6B907B8}" dt="2020-03-27T16:19:02.700" v="16" actId="20577"/>
          <ac:spMkLst>
            <pc:docMk/>
            <pc:sldMk cId="3892288228" sldId="262"/>
            <ac:spMk id="6" creationId="{FB763895-0120-4BB5-82D5-4DB71DA85863}"/>
          </ac:spMkLst>
        </pc:spChg>
      </pc:sldChg>
      <pc:sldChg chg="modAnim">
        <pc:chgData name="Ken Merrihew" userId="bcb7a1e886d99f07" providerId="LiveId" clId="{84927ADD-2C71-479F-AF8C-1D68F6B907B8}" dt="2020-03-28T19:39:58.173" v="391"/>
        <pc:sldMkLst>
          <pc:docMk/>
          <pc:sldMk cId="697894668" sldId="264"/>
        </pc:sldMkLst>
      </pc:sldChg>
      <pc:sldChg chg="modSp">
        <pc:chgData name="Ken Merrihew" userId="bcb7a1e886d99f07" providerId="LiveId" clId="{84927ADD-2C71-479F-AF8C-1D68F6B907B8}" dt="2020-03-27T16:35:41.640" v="33" actId="313"/>
        <pc:sldMkLst>
          <pc:docMk/>
          <pc:sldMk cId="1627899710" sldId="267"/>
        </pc:sldMkLst>
        <pc:spChg chg="mod">
          <ac:chgData name="Ken Merrihew" userId="bcb7a1e886d99f07" providerId="LiveId" clId="{84927ADD-2C71-479F-AF8C-1D68F6B907B8}" dt="2020-03-27T16:35:41.640" v="33" actId="313"/>
          <ac:spMkLst>
            <pc:docMk/>
            <pc:sldMk cId="1627899710" sldId="267"/>
            <ac:spMk id="9" creationId="{D74A7F41-C82B-4E76-B055-ACEB9B65809E}"/>
          </ac:spMkLst>
        </pc:spChg>
      </pc:sldChg>
      <pc:sldChg chg="modSp">
        <pc:chgData name="Ken Merrihew" userId="bcb7a1e886d99f07" providerId="LiveId" clId="{84927ADD-2C71-479F-AF8C-1D68F6B907B8}" dt="2020-03-27T16:21:31.631" v="18" actId="167"/>
        <pc:sldMkLst>
          <pc:docMk/>
          <pc:sldMk cId="3355782998" sldId="271"/>
        </pc:sldMkLst>
        <pc:picChg chg="mod">
          <ac:chgData name="Ken Merrihew" userId="bcb7a1e886d99f07" providerId="LiveId" clId="{84927ADD-2C71-479F-AF8C-1D68F6B907B8}" dt="2020-03-27T16:21:31.631" v="18" actId="167"/>
          <ac:picMkLst>
            <pc:docMk/>
            <pc:sldMk cId="3355782998" sldId="271"/>
            <ac:picMk id="2050" creationId="{C6FCB635-6F1A-4503-BA33-8763C7F6ECE1}"/>
          </ac:picMkLst>
        </pc:picChg>
      </pc:sldChg>
      <pc:sldChg chg="modSp">
        <pc:chgData name="Ken Merrihew" userId="bcb7a1e886d99f07" providerId="LiveId" clId="{84927ADD-2C71-479F-AF8C-1D68F6B907B8}" dt="2020-03-27T16:21:39.881" v="19" actId="167"/>
        <pc:sldMkLst>
          <pc:docMk/>
          <pc:sldMk cId="2198383674" sldId="273"/>
        </pc:sldMkLst>
        <pc:picChg chg="mod">
          <ac:chgData name="Ken Merrihew" userId="bcb7a1e886d99f07" providerId="LiveId" clId="{84927ADD-2C71-479F-AF8C-1D68F6B907B8}" dt="2020-03-27T16:21:39.881" v="19" actId="167"/>
          <ac:picMkLst>
            <pc:docMk/>
            <pc:sldMk cId="2198383674" sldId="273"/>
            <ac:picMk id="5" creationId="{84AF7792-C56A-4A61-8783-C8FCBD3111E6}"/>
          </ac:picMkLst>
        </pc:picChg>
      </pc:sldChg>
      <pc:sldChg chg="modSp">
        <pc:chgData name="Ken Merrihew" userId="bcb7a1e886d99f07" providerId="LiveId" clId="{84927ADD-2C71-479F-AF8C-1D68F6B907B8}" dt="2020-03-27T16:21:20.717" v="17" actId="167"/>
        <pc:sldMkLst>
          <pc:docMk/>
          <pc:sldMk cId="3221910627" sldId="274"/>
        </pc:sldMkLst>
        <pc:picChg chg="mod">
          <ac:chgData name="Ken Merrihew" userId="bcb7a1e886d99f07" providerId="LiveId" clId="{84927ADD-2C71-479F-AF8C-1D68F6B907B8}" dt="2020-03-27T16:21:20.717" v="17" actId="167"/>
          <ac:picMkLst>
            <pc:docMk/>
            <pc:sldMk cId="3221910627" sldId="274"/>
            <ac:picMk id="5" creationId="{84AF7792-C56A-4A61-8783-C8FCBD3111E6}"/>
          </ac:picMkLst>
        </pc:picChg>
      </pc:sldChg>
      <pc:sldChg chg="delSp modSp mod delAnim">
        <pc:chgData name="Ken Merrihew" userId="bcb7a1e886d99f07" providerId="LiveId" clId="{84927ADD-2C71-479F-AF8C-1D68F6B907B8}" dt="2020-03-28T20:01:36.769" v="468" actId="207"/>
        <pc:sldMkLst>
          <pc:docMk/>
          <pc:sldMk cId="2786801692" sldId="275"/>
        </pc:sldMkLst>
        <pc:spChg chg="mod">
          <ac:chgData name="Ken Merrihew" userId="bcb7a1e886d99f07" providerId="LiveId" clId="{84927ADD-2C71-479F-AF8C-1D68F6B907B8}" dt="2020-03-28T20:01:36.769" v="468" actId="207"/>
          <ac:spMkLst>
            <pc:docMk/>
            <pc:sldMk cId="2786801692" sldId="275"/>
            <ac:spMk id="3" creationId="{E2263769-A21A-47C3-837A-2CF602A4A55D}"/>
          </ac:spMkLst>
        </pc:spChg>
        <pc:spChg chg="del mod">
          <ac:chgData name="Ken Merrihew" userId="bcb7a1e886d99f07" providerId="LiveId" clId="{84927ADD-2C71-479F-AF8C-1D68F6B907B8}" dt="2020-03-28T20:01:14.486" v="461" actId="478"/>
          <ac:spMkLst>
            <pc:docMk/>
            <pc:sldMk cId="2786801692" sldId="275"/>
            <ac:spMk id="4" creationId="{83A6A57E-AB36-462C-9706-4FCF87B6C5D3}"/>
          </ac:spMkLst>
        </pc:spChg>
        <pc:spChg chg="del">
          <ac:chgData name="Ken Merrihew" userId="bcb7a1e886d99f07" providerId="LiveId" clId="{84927ADD-2C71-479F-AF8C-1D68F6B907B8}" dt="2020-03-28T20:01:14.486" v="461" actId="478"/>
          <ac:spMkLst>
            <pc:docMk/>
            <pc:sldMk cId="2786801692" sldId="275"/>
            <ac:spMk id="8" creationId="{94FF3018-9C62-4075-BFA3-7DB2F268F2F0}"/>
          </ac:spMkLst>
        </pc:spChg>
        <pc:spChg chg="del mod">
          <ac:chgData name="Ken Merrihew" userId="bcb7a1e886d99f07" providerId="LiveId" clId="{84927ADD-2C71-479F-AF8C-1D68F6B907B8}" dt="2020-03-28T20:01:14.486" v="461" actId="478"/>
          <ac:spMkLst>
            <pc:docMk/>
            <pc:sldMk cId="2786801692" sldId="275"/>
            <ac:spMk id="23" creationId="{46274CFE-E6BD-4FD2-9F72-EB5C42C3E2EA}"/>
          </ac:spMkLst>
        </pc:spChg>
        <pc:spChg chg="del mod">
          <ac:chgData name="Ken Merrihew" userId="bcb7a1e886d99f07" providerId="LiveId" clId="{84927ADD-2C71-479F-AF8C-1D68F6B907B8}" dt="2020-03-28T20:01:14.486" v="461" actId="478"/>
          <ac:spMkLst>
            <pc:docMk/>
            <pc:sldMk cId="2786801692" sldId="275"/>
            <ac:spMk id="24" creationId="{59FACD4C-EEA0-4426-B54F-B4EB754AD193}"/>
          </ac:spMkLst>
        </pc:spChg>
        <pc:spChg chg="del mod">
          <ac:chgData name="Ken Merrihew" userId="bcb7a1e886d99f07" providerId="LiveId" clId="{84927ADD-2C71-479F-AF8C-1D68F6B907B8}" dt="2020-03-28T20:01:14.486" v="461" actId="478"/>
          <ac:spMkLst>
            <pc:docMk/>
            <pc:sldMk cId="2786801692" sldId="275"/>
            <ac:spMk id="28" creationId="{1EADB275-FC73-4717-A9AC-08311F34BED5}"/>
          </ac:spMkLst>
        </pc:spChg>
        <pc:cxnChg chg="del mod">
          <ac:chgData name="Ken Merrihew" userId="bcb7a1e886d99f07" providerId="LiveId" clId="{84927ADD-2C71-479F-AF8C-1D68F6B907B8}" dt="2020-03-28T20:01:14.486" v="461" actId="478"/>
          <ac:cxnSpMkLst>
            <pc:docMk/>
            <pc:sldMk cId="2786801692" sldId="275"/>
            <ac:cxnSpMk id="9" creationId="{BC44FBEC-A8B0-423B-89BE-F399C72A8ADE}"/>
          </ac:cxnSpMkLst>
        </pc:cxnChg>
        <pc:cxnChg chg="del mod">
          <ac:chgData name="Ken Merrihew" userId="bcb7a1e886d99f07" providerId="LiveId" clId="{84927ADD-2C71-479F-AF8C-1D68F6B907B8}" dt="2020-03-28T20:01:14.486" v="461" actId="478"/>
          <ac:cxnSpMkLst>
            <pc:docMk/>
            <pc:sldMk cId="2786801692" sldId="275"/>
            <ac:cxnSpMk id="11" creationId="{629E4E6B-11E4-4AF6-86F9-1123D8C32256}"/>
          </ac:cxnSpMkLst>
        </pc:cxnChg>
        <pc:cxnChg chg="del mod">
          <ac:chgData name="Ken Merrihew" userId="bcb7a1e886d99f07" providerId="LiveId" clId="{84927ADD-2C71-479F-AF8C-1D68F6B907B8}" dt="2020-03-28T20:01:14.486" v="461" actId="478"/>
          <ac:cxnSpMkLst>
            <pc:docMk/>
            <pc:sldMk cId="2786801692" sldId="275"/>
            <ac:cxnSpMk id="12" creationId="{2CA52D40-8A3B-4A0D-9C2D-963DD8478324}"/>
          </ac:cxnSpMkLst>
        </pc:cxnChg>
        <pc:cxnChg chg="del mod">
          <ac:chgData name="Ken Merrihew" userId="bcb7a1e886d99f07" providerId="LiveId" clId="{84927ADD-2C71-479F-AF8C-1D68F6B907B8}" dt="2020-03-28T20:01:14.486" v="461" actId="478"/>
          <ac:cxnSpMkLst>
            <pc:docMk/>
            <pc:sldMk cId="2786801692" sldId="275"/>
            <ac:cxnSpMk id="13" creationId="{936E4663-F193-49F3-8044-33A0AF5D04BF}"/>
          </ac:cxnSpMkLst>
        </pc:cxnChg>
        <pc:cxnChg chg="del mod">
          <ac:chgData name="Ken Merrihew" userId="bcb7a1e886d99f07" providerId="LiveId" clId="{84927ADD-2C71-479F-AF8C-1D68F6B907B8}" dt="2020-03-28T20:01:14.486" v="461" actId="478"/>
          <ac:cxnSpMkLst>
            <pc:docMk/>
            <pc:sldMk cId="2786801692" sldId="275"/>
            <ac:cxnSpMk id="14" creationId="{F0CA7DE5-51F0-4CB5-9375-E19649A79EBB}"/>
          </ac:cxnSpMkLst>
        </pc:cxnChg>
        <pc:cxnChg chg="del mod">
          <ac:chgData name="Ken Merrihew" userId="bcb7a1e886d99f07" providerId="LiveId" clId="{84927ADD-2C71-479F-AF8C-1D68F6B907B8}" dt="2020-03-28T20:01:14.486" v="461" actId="478"/>
          <ac:cxnSpMkLst>
            <pc:docMk/>
            <pc:sldMk cId="2786801692" sldId="275"/>
            <ac:cxnSpMk id="15" creationId="{F4611E80-0AFA-44B2-927C-A55F1BFD7EC3}"/>
          </ac:cxnSpMkLst>
        </pc:cxnChg>
        <pc:cxnChg chg="del mod">
          <ac:chgData name="Ken Merrihew" userId="bcb7a1e886d99f07" providerId="LiveId" clId="{84927ADD-2C71-479F-AF8C-1D68F6B907B8}" dt="2020-03-28T20:01:14.486" v="461" actId="478"/>
          <ac:cxnSpMkLst>
            <pc:docMk/>
            <pc:sldMk cId="2786801692" sldId="275"/>
            <ac:cxnSpMk id="19" creationId="{7239B4F9-B21B-4937-B01A-F60DE6C82B45}"/>
          </ac:cxnSpMkLst>
        </pc:cxnChg>
        <pc:cxnChg chg="del mod">
          <ac:chgData name="Ken Merrihew" userId="bcb7a1e886d99f07" providerId="LiveId" clId="{84927ADD-2C71-479F-AF8C-1D68F6B907B8}" dt="2020-03-28T20:01:14.486" v="461" actId="478"/>
          <ac:cxnSpMkLst>
            <pc:docMk/>
            <pc:sldMk cId="2786801692" sldId="275"/>
            <ac:cxnSpMk id="21" creationId="{937041C8-5FCA-4F06-BD77-E7C3BCFAC95A}"/>
          </ac:cxnSpMkLst>
        </pc:cxnChg>
        <pc:cxnChg chg="del mod">
          <ac:chgData name="Ken Merrihew" userId="bcb7a1e886d99f07" providerId="LiveId" clId="{84927ADD-2C71-479F-AF8C-1D68F6B907B8}" dt="2020-03-28T20:01:14.486" v="461" actId="478"/>
          <ac:cxnSpMkLst>
            <pc:docMk/>
            <pc:sldMk cId="2786801692" sldId="275"/>
            <ac:cxnSpMk id="25" creationId="{28549471-F173-4A9E-8341-01F66284F704}"/>
          </ac:cxnSpMkLst>
        </pc:cxnChg>
      </pc:sldChg>
      <pc:sldChg chg="del">
        <pc:chgData name="Ken Merrihew" userId="bcb7a1e886d99f07" providerId="LiveId" clId="{84927ADD-2C71-479F-AF8C-1D68F6B907B8}" dt="2020-03-28T20:05:36.445" v="469" actId="47"/>
        <pc:sldMkLst>
          <pc:docMk/>
          <pc:sldMk cId="377537881" sldId="280"/>
        </pc:sldMkLst>
      </pc:sldChg>
      <pc:sldChg chg="del">
        <pc:chgData name="Ken Merrihew" userId="bcb7a1e886d99f07" providerId="LiveId" clId="{84927ADD-2C71-479F-AF8C-1D68F6B907B8}" dt="2020-03-28T20:05:37.411" v="470" actId="47"/>
        <pc:sldMkLst>
          <pc:docMk/>
          <pc:sldMk cId="3323286639" sldId="281"/>
        </pc:sldMkLst>
      </pc:sldChg>
      <pc:sldChg chg="delSp modSp add mod delAnim modAnim">
        <pc:chgData name="Ken Merrihew" userId="bcb7a1e886d99f07" providerId="LiveId" clId="{84927ADD-2C71-479F-AF8C-1D68F6B907B8}" dt="2020-03-28T19:45:33.999" v="453"/>
        <pc:sldMkLst>
          <pc:docMk/>
          <pc:sldMk cId="264216789" sldId="282"/>
        </pc:sldMkLst>
        <pc:spChg chg="mod">
          <ac:chgData name="Ken Merrihew" userId="bcb7a1e886d99f07" providerId="LiveId" clId="{84927ADD-2C71-479F-AF8C-1D68F6B907B8}" dt="2020-03-28T19:45:22.416" v="451" actId="207"/>
          <ac:spMkLst>
            <pc:docMk/>
            <pc:sldMk cId="264216789" sldId="282"/>
            <ac:spMk id="3" creationId="{E2263769-A21A-47C3-837A-2CF602A4A55D}"/>
          </ac:spMkLst>
        </pc:spChg>
        <pc:spChg chg="del">
          <ac:chgData name="Ken Merrihew" userId="bcb7a1e886d99f07" providerId="LiveId" clId="{84927ADD-2C71-479F-AF8C-1D68F6B907B8}" dt="2020-03-28T19:44:49.845" v="443" actId="478"/>
          <ac:spMkLst>
            <pc:docMk/>
            <pc:sldMk cId="264216789" sldId="282"/>
            <ac:spMk id="6" creationId="{FB763895-0120-4BB5-82D5-4DB71DA85863}"/>
          </ac:spMkLst>
        </pc:spChg>
        <pc:spChg chg="del">
          <ac:chgData name="Ken Merrihew" userId="bcb7a1e886d99f07" providerId="LiveId" clId="{84927ADD-2C71-479F-AF8C-1D68F6B907B8}" dt="2020-03-28T19:44:49.845" v="443" actId="478"/>
          <ac:spMkLst>
            <pc:docMk/>
            <pc:sldMk cId="264216789" sldId="282"/>
            <ac:spMk id="9" creationId="{77E1E07A-4B62-4808-B731-ABEF9E0E0152}"/>
          </ac:spMkLst>
        </pc:spChg>
        <pc:picChg chg="del">
          <ac:chgData name="Ken Merrihew" userId="bcb7a1e886d99f07" providerId="LiveId" clId="{84927ADD-2C71-479F-AF8C-1D68F6B907B8}" dt="2020-03-28T19:44:58.322" v="444" actId="478"/>
          <ac:picMkLst>
            <pc:docMk/>
            <pc:sldMk cId="264216789" sldId="282"/>
            <ac:picMk id="1026" creationId="{E84F0E7E-A1CA-4C07-8AFC-2FD2FAD47DC1}"/>
          </ac:picMkLst>
        </pc:picChg>
      </pc:sldChg>
      <pc:sldChg chg="add">
        <pc:chgData name="Ken Merrihew" userId="bcb7a1e886d99f07" providerId="LiveId" clId="{84927ADD-2C71-479F-AF8C-1D68F6B907B8}" dt="2020-03-28T19:44:46.096" v="442"/>
        <pc:sldMkLst>
          <pc:docMk/>
          <pc:sldMk cId="1993145997" sldId="283"/>
        </pc:sldMkLst>
      </pc:sldChg>
      <pc:sldChg chg="add">
        <pc:chgData name="Ken Merrihew" userId="bcb7a1e886d99f07" providerId="LiveId" clId="{84927ADD-2C71-479F-AF8C-1D68F6B907B8}" dt="2020-03-28T20:00:58.920" v="457"/>
        <pc:sldMkLst>
          <pc:docMk/>
          <pc:sldMk cId="3267497152" sldId="284"/>
        </pc:sldMkLst>
      </pc:sldChg>
      <pc:sldChg chg="add ord">
        <pc:chgData name="Ken Merrihew" userId="bcb7a1e886d99f07" providerId="LiveId" clId="{84927ADD-2C71-479F-AF8C-1D68F6B907B8}" dt="2020-03-28T20:01:04.265" v="460"/>
        <pc:sldMkLst>
          <pc:docMk/>
          <pc:sldMk cId="696255126" sldId="28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66543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4339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156158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42328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FE400D-63A0-49FE-B118-9C6870007F82}"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4961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FE400D-63A0-49FE-B118-9C6870007F82}"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5624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FE400D-63A0-49FE-B118-9C6870007F82}" type="datetimeFigureOut">
              <a:rPr lang="en-US" smtClean="0"/>
              <a:t>3/27/2020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0851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FE400D-63A0-49FE-B118-9C6870007F82}" type="datetimeFigureOut">
              <a:rPr lang="en-US" smtClean="0"/>
              <a:t>3/27/2020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3119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E400D-63A0-49FE-B118-9C6870007F82}" type="datetimeFigureOut">
              <a:rPr lang="en-US" smtClean="0"/>
              <a:t>3/27/2020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4314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9386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80362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E400D-63A0-49FE-B118-9C6870007F82}" type="datetimeFigureOut">
              <a:rPr lang="en-US" smtClean="0"/>
              <a:t>3/27/2020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9D739-BE63-443A-B536-A2FF783B289C}" type="slidenum">
              <a:rPr lang="en-US" smtClean="0"/>
              <a:t>‹#›</a:t>
            </a:fld>
            <a:endParaRPr lang="en-US"/>
          </a:p>
        </p:txBody>
      </p:sp>
    </p:spTree>
    <p:extLst>
      <p:ext uri="{BB962C8B-B14F-4D97-AF65-F5344CB8AC3E}">
        <p14:creationId xmlns:p14="http://schemas.microsoft.com/office/powerpoint/2010/main" val="172190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imple.wikipedia.org/wiki/confucius" TargetMode="Externa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2FA73A-5146-4DBC-9BDB-23DF5E2AD698}"/>
              </a:ext>
            </a:extLst>
          </p:cNvPr>
          <p:cNvSpPr txBox="1"/>
          <p:nvPr/>
        </p:nvSpPr>
        <p:spPr>
          <a:xfrm>
            <a:off x="623889" y="2505670"/>
            <a:ext cx="4899242" cy="923330"/>
          </a:xfrm>
          <a:prstGeom prst="rect">
            <a:avLst/>
          </a:prstGeom>
          <a:noFill/>
        </p:spPr>
        <p:txBody>
          <a:bodyPr wrap="square" rtlCol="0">
            <a:spAutoFit/>
          </a:bodyPr>
          <a:lstStyle/>
          <a:p>
            <a:pPr algn="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20</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rPr>
              <a:t>19</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47</a:t>
            </a:r>
            <a:endParaRPr lang="en-US" sz="5400" dirty="0">
              <a:solidFill>
                <a:srgbClr val="660000"/>
              </a:solidFill>
              <a:latin typeface="Times and Times again" pitchFamily="2" charset="0"/>
              <a:ea typeface="Return To Sender" panose="02000000000000000000" pitchFamily="2" charset="0"/>
            </a:endParaRPr>
          </a:p>
        </p:txBody>
      </p:sp>
    </p:spTree>
    <p:extLst>
      <p:ext uri="{BB962C8B-B14F-4D97-AF65-F5344CB8AC3E}">
        <p14:creationId xmlns:p14="http://schemas.microsoft.com/office/powerpoint/2010/main" val="55725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47</a:t>
            </a:r>
            <a:endParaRPr lang="en-US" sz="5400" dirty="0">
              <a:solidFill>
                <a:srgbClr val="530006"/>
              </a:solidFill>
              <a:latin typeface="Times and Times again" pitchFamily="2" charset="0"/>
            </a:endParaRPr>
          </a:p>
        </p:txBody>
      </p:sp>
      <p:pic>
        <p:nvPicPr>
          <p:cNvPr id="5" name="Picture 4" descr="A person in a costume&#10;&#10;Description automatically generated">
            <a:extLst>
              <a:ext uri="{FF2B5EF4-FFF2-40B4-BE49-F238E27FC236}">
                <a16:creationId xmlns:a16="http://schemas.microsoft.com/office/drawing/2014/main" id="{9BDDB314-6219-4989-BBF3-12E1A771BA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706" b="94118" l="10000" r="90000">
                        <a14:foregroundMark x1="49200" y1="8941" x2="49200" y2="8941"/>
                        <a14:foregroundMark x1="25600" y1="67529" x2="28000" y2="56235"/>
                        <a14:foregroundMark x1="28000" y1="56235" x2="41600" y2="38824"/>
                        <a14:foregroundMark x1="55505" y1="91976" x2="56050" y2="92052"/>
                        <a14:foregroundMark x1="70699" y1="85064" x2="69600" y2="84000"/>
                        <a14:foregroundMark x1="86400" y1="79294" x2="84000" y2="70824"/>
                        <a14:foregroundMark x1="51085" y1="79565" x2="50800" y2="71529"/>
                        <a14:foregroundMark x1="50800" y1="71529" x2="49600" y2="68941"/>
                        <a14:backgroundMark x1="32800" y1="84471" x2="60000" y2="88471"/>
                        <a14:backgroundMark x1="26400" y1="84000" x2="37200" y2="84000"/>
                        <a14:backgroundMark x1="67600" y1="93412" x2="74800" y2="89647"/>
                        <a14:backgroundMark x1="71200" y1="86588" x2="73200" y2="87765"/>
                        <a14:backgroundMark x1="71200" y1="86118" x2="74000" y2="87294"/>
                        <a14:backgroundMark x1="57600" y1="90824" x2="84000" y2="94353"/>
                        <a14:backgroundMark x1="55600" y1="93176" x2="55600" y2="93176"/>
                        <a14:backgroundMark x1="55200" y1="92000" x2="55200" y2="92000"/>
                        <a14:backgroundMark x1="56000" y1="92235" x2="56000" y2="92235"/>
                        <a14:backgroundMark x1="55200" y1="92471" x2="55200" y2="92471"/>
                        <a14:backgroundMark x1="55200" y1="92000" x2="55200" y2="92000"/>
                        <a14:backgroundMark x1="52400" y1="90118" x2="54800" y2="9200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390494" y="2315441"/>
            <a:ext cx="2886364" cy="4906818"/>
          </a:xfrm>
          <a:prstGeom prst="rect">
            <a:avLst/>
          </a:prstGeom>
        </p:spPr>
      </p:pic>
      <p:sp>
        <p:nvSpPr>
          <p:cNvPr id="23" name="Speech Bubble: Oval 22">
            <a:extLst>
              <a:ext uri="{FF2B5EF4-FFF2-40B4-BE49-F238E27FC236}">
                <a16:creationId xmlns:a16="http://schemas.microsoft.com/office/drawing/2014/main" id="{44FC7510-885A-46BD-96C7-7E867F50CE23}"/>
              </a:ext>
            </a:extLst>
          </p:cNvPr>
          <p:cNvSpPr/>
          <p:nvPr/>
        </p:nvSpPr>
        <p:spPr>
          <a:xfrm>
            <a:off x="3816810" y="876301"/>
            <a:ext cx="2604283" cy="1470984"/>
          </a:xfrm>
          <a:prstGeom prst="wedgeEllipseCallout">
            <a:avLst>
              <a:gd name="adj1" fmla="val -13936"/>
              <a:gd name="adj2" fmla="val 6694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09A81EA-434A-487C-90FB-59D24C65E9E1}"/>
              </a:ext>
            </a:extLst>
          </p:cNvPr>
          <p:cNvSpPr txBox="1"/>
          <p:nvPr/>
        </p:nvSpPr>
        <p:spPr>
          <a:xfrm>
            <a:off x="4016828" y="930729"/>
            <a:ext cx="2291443" cy="1446550"/>
          </a:xfrm>
          <a:prstGeom prst="rect">
            <a:avLst/>
          </a:prstGeom>
          <a:noFill/>
        </p:spPr>
        <p:txBody>
          <a:bodyPr wrap="square" rtlCol="0">
            <a:spAutoFit/>
          </a:bodyPr>
          <a:lstStyle/>
          <a:p>
            <a:pPr algn="ctr"/>
            <a:r>
              <a:rPr lang="en-US" sz="2200" b="1" dirty="0"/>
              <a:t>Confucius say, “Never flatter a woman too</a:t>
            </a:r>
          </a:p>
          <a:p>
            <a:pPr algn="ctr"/>
            <a:r>
              <a:rPr lang="en-US" sz="2200" b="1" dirty="0"/>
              <a:t>much …”</a:t>
            </a:r>
          </a:p>
        </p:txBody>
      </p:sp>
      <p:sp>
        <p:nvSpPr>
          <p:cNvPr id="25" name="Speech Bubble: Oval 24">
            <a:extLst>
              <a:ext uri="{FF2B5EF4-FFF2-40B4-BE49-F238E27FC236}">
                <a16:creationId xmlns:a16="http://schemas.microsoft.com/office/drawing/2014/main" id="{883BA644-6397-4F52-816D-7C46C0E70FC7}"/>
              </a:ext>
            </a:extLst>
          </p:cNvPr>
          <p:cNvSpPr/>
          <p:nvPr/>
        </p:nvSpPr>
        <p:spPr>
          <a:xfrm>
            <a:off x="5773635" y="1682203"/>
            <a:ext cx="2424545" cy="1610366"/>
          </a:xfrm>
          <a:prstGeom prst="wedgeEllipseCallout">
            <a:avLst>
              <a:gd name="adj1" fmla="val -71792"/>
              <a:gd name="adj2" fmla="val 2329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575DDB1-9386-43B5-B5F0-37B4C56D433B}"/>
              </a:ext>
            </a:extLst>
          </p:cNvPr>
          <p:cNvSpPr txBox="1"/>
          <p:nvPr/>
        </p:nvSpPr>
        <p:spPr>
          <a:xfrm>
            <a:off x="5834741" y="1763484"/>
            <a:ext cx="2291443" cy="1446550"/>
          </a:xfrm>
          <a:prstGeom prst="rect">
            <a:avLst/>
          </a:prstGeom>
          <a:noFill/>
        </p:spPr>
        <p:txBody>
          <a:bodyPr wrap="square" rtlCol="0">
            <a:spAutoFit/>
          </a:bodyPr>
          <a:lstStyle/>
          <a:p>
            <a:pPr algn="ctr"/>
            <a:r>
              <a:rPr lang="en-US" sz="2200" b="1" dirty="0"/>
              <a:t>“If you</a:t>
            </a:r>
          </a:p>
          <a:p>
            <a:pPr algn="ctr"/>
            <a:r>
              <a:rPr lang="en-US" sz="2200" b="1" dirty="0"/>
              <a:t>continue she’ll think she’s better than you”</a:t>
            </a:r>
          </a:p>
        </p:txBody>
      </p:sp>
      <p:sp>
        <p:nvSpPr>
          <p:cNvPr id="21" name="Speech Bubble: Oval 20">
            <a:extLst>
              <a:ext uri="{FF2B5EF4-FFF2-40B4-BE49-F238E27FC236}">
                <a16:creationId xmlns:a16="http://schemas.microsoft.com/office/drawing/2014/main" id="{10D9C28E-AD7A-4376-8F76-74B83E3A9F90}"/>
              </a:ext>
            </a:extLst>
          </p:cNvPr>
          <p:cNvSpPr/>
          <p:nvPr/>
        </p:nvSpPr>
        <p:spPr>
          <a:xfrm>
            <a:off x="1702378" y="1377403"/>
            <a:ext cx="2424545" cy="1610366"/>
          </a:xfrm>
          <a:prstGeom prst="wedgeEllipseCallout">
            <a:avLst>
              <a:gd name="adj1" fmla="val 54371"/>
              <a:gd name="adj2" fmla="val 4391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823134E-E44C-4708-9D30-BF2FB0FF6787}"/>
              </a:ext>
            </a:extLst>
          </p:cNvPr>
          <p:cNvSpPr txBox="1"/>
          <p:nvPr/>
        </p:nvSpPr>
        <p:spPr>
          <a:xfrm>
            <a:off x="1779813" y="1475013"/>
            <a:ext cx="2291443" cy="1446550"/>
          </a:xfrm>
          <a:prstGeom prst="rect">
            <a:avLst/>
          </a:prstGeom>
          <a:noFill/>
        </p:spPr>
        <p:txBody>
          <a:bodyPr wrap="square" rtlCol="0">
            <a:spAutoFit/>
          </a:bodyPr>
          <a:lstStyle/>
          <a:p>
            <a:pPr algn="ctr"/>
            <a:r>
              <a:rPr lang="en-US" sz="2200" b="1" dirty="0"/>
              <a:t>“If you stop,</a:t>
            </a:r>
          </a:p>
          <a:p>
            <a:pPr algn="ctr"/>
            <a:r>
              <a:rPr lang="en-US" sz="2200" b="1" dirty="0"/>
              <a:t>she’ll believe you don’t love her anymore”</a:t>
            </a:r>
          </a:p>
        </p:txBody>
      </p:sp>
    </p:spTree>
    <p:extLst>
      <p:ext uri="{BB962C8B-B14F-4D97-AF65-F5344CB8AC3E}">
        <p14:creationId xmlns:p14="http://schemas.microsoft.com/office/powerpoint/2010/main" val="373426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xit" presetSubtype="0" fill="hold" grpId="1" nodeType="withEffect">
                                  <p:stCondLst>
                                    <p:cond delay="0"/>
                                  </p:stCondLst>
                                  <p:childTnLst>
                                    <p:animEffect transition="out" filter="fade">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21" grpId="0" animBg="1"/>
      <p:bldP spid="21" grpId="1" animBg="1"/>
      <p:bldP spid="22" grpId="0"/>
      <p:bldP spid="22"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8244C8-B499-46A9-BB88-98AFCD59731A}"/>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47</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397538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12">
            <a:extLst>
              <a:ext uri="{FF2B5EF4-FFF2-40B4-BE49-F238E27FC236}">
                <a16:creationId xmlns:a16="http://schemas.microsoft.com/office/drawing/2014/main" id="{E19D9817-8309-4D12-A1F5-F72E305C5A4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00" b="93500" l="8250" r="92500">
                        <a14:foregroundMark x1="39750" y1="8500" x2="62500" y2="10250"/>
                        <a14:foregroundMark x1="62500" y1="10250" x2="62750" y2="10250"/>
                        <a14:foregroundMark x1="40500" y1="8000" x2="52250" y2="6250"/>
                        <a14:foregroundMark x1="52250" y1="6250" x2="64000" y2="8750"/>
                        <a14:foregroundMark x1="64000" y1="8750" x2="74500" y2="14500"/>
                        <a14:foregroundMark x1="74500" y1="14500" x2="82250" y2="23250"/>
                        <a14:foregroundMark x1="82250" y1="23250" x2="92000" y2="45250"/>
                        <a14:foregroundMark x1="92000" y1="45250" x2="92500" y2="57250"/>
                        <a14:foregroundMark x1="92500" y1="57250" x2="91000" y2="61750"/>
                        <a14:foregroundMark x1="84250" y1="25250" x2="88250" y2="34000"/>
                        <a14:foregroundMark x1="83250" y1="24500" x2="92250" y2="37750"/>
                        <a14:foregroundMark x1="64750" y1="20250" x2="53750" y2="24250"/>
                        <a14:foregroundMark x1="53750" y1="24250" x2="49500" y2="23750"/>
                        <a14:foregroundMark x1="63000" y1="90750" x2="39500" y2="89500"/>
                        <a14:foregroundMark x1="39500" y1="89500" x2="28500" y2="86250"/>
                        <a14:foregroundMark x1="28500" y1="86250" x2="13500" y2="68250"/>
                        <a14:foregroundMark x1="13500" y1="68250" x2="12500" y2="66250"/>
                        <a14:foregroundMark x1="34000" y1="88250" x2="44750" y2="93500"/>
                        <a14:foregroundMark x1="44750" y1="93500" x2="58000" y2="93250"/>
                        <a14:foregroundMark x1="11500" y1="68000" x2="10500" y2="44250"/>
                        <a14:foregroundMark x1="10500" y1="44250" x2="11750" y2="39250"/>
                        <a14:foregroundMark x1="9250" y1="64750" x2="9500" y2="45500"/>
                        <a14:foregroundMark x1="8250" y1="59000" x2="8500" y2="48500"/>
                      </a14:backgroundRemoval>
                    </a14:imgEffect>
                  </a14:imgLayer>
                </a14:imgProps>
              </a:ext>
              <a:ext uri="{28A0092B-C50C-407E-A947-70E740481C1C}">
                <a14:useLocalDpi xmlns:a14="http://schemas.microsoft.com/office/drawing/2010/main" val="0"/>
              </a:ext>
            </a:extLst>
          </a:blip>
          <a:srcRect/>
          <a:stretch>
            <a:fillRect/>
          </a:stretch>
        </p:blipFill>
        <p:spPr bwMode="auto">
          <a:xfrm rot="20406258">
            <a:off x="2527601" y="1911355"/>
            <a:ext cx="4191000" cy="4191000"/>
          </a:xfrm>
          <a:prstGeom prst="rect">
            <a:avLst/>
          </a:prstGeom>
          <a:noFill/>
          <a:ln>
            <a:noFill/>
          </a:ln>
          <a:effectLst>
            <a:outerShdw blurRad="127000" dist="254000" dir="8100000" algn="tr" rotWithShape="0">
              <a:schemeClr val="bg1">
                <a:alpha val="3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B033589D-E706-4801-9181-B5845F426FF6}"/>
              </a:ext>
            </a:extLst>
          </p:cNvPr>
          <p:cNvSpPr txBox="1"/>
          <p:nvPr/>
        </p:nvSpPr>
        <p:spPr>
          <a:xfrm rot="16701062">
            <a:off x="2762169" y="2933227"/>
            <a:ext cx="2942561" cy="2208385"/>
          </a:xfrm>
          <a:prstGeom prst="rect">
            <a:avLst/>
          </a:prstGeom>
          <a:noFill/>
        </p:spPr>
        <p:txBody>
          <a:bodyPr wrap="square" rtlCol="0">
            <a:prstTxWarp prst="textArchUp">
              <a:avLst>
                <a:gd name="adj" fmla="val 10720511"/>
              </a:avLst>
            </a:prstTxWarp>
            <a:spAutoFit/>
          </a:bodyPr>
          <a:lstStyle/>
          <a:p>
            <a:r>
              <a:rPr lang="en-US" sz="2800" b="1" cap="all" dirty="0">
                <a:solidFill>
                  <a:schemeClr val="bg1"/>
                </a:solidFill>
                <a:latin typeface="Arial" panose="020B0604020202020204" pitchFamily="34" charset="0"/>
                <a:cs typeface="Arial" panose="020B0604020202020204" pitchFamily="34" charset="0"/>
              </a:rPr>
              <a:t>Caesar Augustus Tiberius</a:t>
            </a:r>
          </a:p>
        </p:txBody>
      </p:sp>
      <p:sp>
        <p:nvSpPr>
          <p:cNvPr id="10" name="TextBox 9">
            <a:extLst>
              <a:ext uri="{FF2B5EF4-FFF2-40B4-BE49-F238E27FC236}">
                <a16:creationId xmlns:a16="http://schemas.microsoft.com/office/drawing/2014/main" id="{FE6D1A88-0D63-47A9-8996-F0D5FA02A95B}"/>
              </a:ext>
            </a:extLst>
          </p:cNvPr>
          <p:cNvSpPr txBox="1"/>
          <p:nvPr/>
        </p:nvSpPr>
        <p:spPr>
          <a:xfrm rot="5779391">
            <a:off x="3668015" y="3013888"/>
            <a:ext cx="2784274" cy="2058069"/>
          </a:xfrm>
          <a:prstGeom prst="rect">
            <a:avLst/>
          </a:prstGeom>
          <a:noFill/>
        </p:spPr>
        <p:txBody>
          <a:bodyPr wrap="square" rtlCol="0">
            <a:prstTxWarp prst="textArchUp">
              <a:avLst>
                <a:gd name="adj" fmla="val 10720511"/>
              </a:avLst>
            </a:prstTxWarp>
            <a:spAutoFit/>
          </a:bodyPr>
          <a:lstStyle/>
          <a:p>
            <a:r>
              <a:rPr lang="en-US" sz="2800" b="1" cap="all" dirty="0">
                <a:solidFill>
                  <a:schemeClr val="bg1"/>
                </a:solidFill>
                <a:latin typeface="Arial" panose="020B0604020202020204" pitchFamily="34" charset="0"/>
                <a:cs typeface="Arial" panose="020B0604020202020204" pitchFamily="34" charset="0"/>
              </a:rPr>
              <a:t>Son of divine Augustus</a:t>
            </a:r>
          </a:p>
        </p:txBody>
      </p:sp>
      <p:pic>
        <p:nvPicPr>
          <p:cNvPr id="4098" name="Picture 2" descr="Emperor Tiberius Denarius Tribute Penny">
            <a:extLst>
              <a:ext uri="{FF2B5EF4-FFF2-40B4-BE49-F238E27FC236}">
                <a16:creationId xmlns:a16="http://schemas.microsoft.com/office/drawing/2014/main" id="{989C2217-B83A-468C-910A-597A9B592A4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6102" b="91525" l="52500" r="96667">
                        <a14:foregroundMark x1="63667" y1="11864" x2="72000" y2="7458"/>
                        <a14:foregroundMark x1="72000" y1="7458" x2="80500" y2="8136"/>
                        <a14:foregroundMark x1="80500" y1="8136" x2="88000" y2="17627"/>
                        <a14:foregroundMark x1="88000" y1="17627" x2="93500" y2="31186"/>
                        <a14:foregroundMark x1="93500" y1="31186" x2="95000" y2="65424"/>
                        <a14:foregroundMark x1="95000" y1="65424" x2="88000" y2="78983"/>
                        <a14:foregroundMark x1="88000" y1="78983" x2="80333" y2="85763"/>
                        <a14:foregroundMark x1="80333" y1="85763" x2="80000" y2="85763"/>
                        <a14:foregroundMark x1="95667" y1="38644" x2="96667" y2="55593"/>
                        <a14:foregroundMark x1="96667" y1="55593" x2="93833" y2="70169"/>
                        <a14:foregroundMark x1="86667" y1="86441" x2="68333" y2="91186"/>
                        <a14:foregroundMark x1="68333" y1="91186" x2="64667" y2="89153"/>
                        <a14:foregroundMark x1="54833" y1="63051" x2="55500" y2="30508"/>
                        <a14:foregroundMark x1="54667" y1="39322" x2="54000" y2="57288"/>
                        <a14:foregroundMark x1="67500" y1="88136" x2="72500" y2="89831"/>
                        <a14:foregroundMark x1="69167" y1="8814" x2="75667" y2="6102"/>
                        <a14:foregroundMark x1="70000" y1="90508" x2="72833" y2="90847"/>
                        <a14:foregroundMark x1="53333" y1="39661" x2="52833" y2="57288"/>
                        <a14:foregroundMark x1="52833" y1="57288" x2="56333" y2="72542"/>
                        <a14:foregroundMark x1="56333" y1="72542" x2="61833" y2="85424"/>
                        <a14:foregroundMark x1="61833" y1="85424" x2="61833" y2="85424"/>
                        <a14:foregroundMark x1="68667" y1="90508" x2="72500" y2="90508"/>
                        <a14:foregroundMark x1="70333" y1="90847" x2="72500" y2="90847"/>
                        <a14:foregroundMark x1="69333" y1="89831" x2="72167" y2="90847"/>
                        <a14:foregroundMark x1="69500" y1="90169" x2="72333" y2="90508"/>
                        <a14:foregroundMark x1="62333" y1="83729" x2="64000" y2="86441"/>
                        <a14:foregroundMark x1="62333" y1="85424" x2="63833" y2="87797"/>
                        <a14:foregroundMark x1="68833" y1="89492" x2="72500" y2="91864"/>
                        <a14:foregroundMark x1="55167" y1="26441" x2="53167" y2="43729"/>
                        <a14:foregroundMark x1="53167" y1="43729" x2="53500" y2="61695"/>
                        <a14:foregroundMark x1="53500" y1="61695" x2="58667" y2="80000"/>
                        <a14:foregroundMark x1="53333" y1="60000" x2="56000" y2="74576"/>
                        <a14:foregroundMark x1="53500" y1="62034" x2="53167" y2="44746"/>
                        <a14:foregroundMark x1="53167" y1="44746" x2="52500" y2="47458"/>
                        <a14:foregroundMark x1="52500" y1="47458" x2="54000" y2="62712"/>
                      </a14:backgroundRemoval>
                    </a14:imgEffect>
                  </a14:imgLayer>
                </a14:imgProps>
              </a:ext>
              <a:ext uri="{28A0092B-C50C-407E-A947-70E740481C1C}">
                <a14:useLocalDpi xmlns:a14="http://schemas.microsoft.com/office/drawing/2010/main" val="0"/>
              </a:ext>
            </a:extLst>
          </a:blip>
          <a:srcRect l="50000"/>
          <a:stretch/>
        </p:blipFill>
        <p:spPr bwMode="auto">
          <a:xfrm>
            <a:off x="2609931" y="2019653"/>
            <a:ext cx="4183666" cy="41139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4CD8EB6-24EA-4A15-A45F-F5016EFB7E07}"/>
              </a:ext>
            </a:extLst>
          </p:cNvPr>
          <p:cNvSpPr txBox="1"/>
          <p:nvPr/>
        </p:nvSpPr>
        <p:spPr>
          <a:xfrm rot="16200000">
            <a:off x="3215881" y="2620793"/>
            <a:ext cx="3137162" cy="2829263"/>
          </a:xfrm>
          <a:prstGeom prst="rect">
            <a:avLst/>
          </a:prstGeom>
          <a:noFill/>
        </p:spPr>
        <p:txBody>
          <a:bodyPr wrap="square" rtlCol="0">
            <a:prstTxWarp prst="textArchDown">
              <a:avLst>
                <a:gd name="adj" fmla="val 21142753"/>
              </a:avLst>
            </a:prstTxWarp>
            <a:spAutoFit/>
          </a:bodyPr>
          <a:lstStyle/>
          <a:p>
            <a:pPr algn="ctr"/>
            <a:r>
              <a:rPr lang="en-US" sz="3600" b="1" dirty="0">
                <a:solidFill>
                  <a:schemeClr val="bg1"/>
                </a:solidFill>
              </a:rPr>
              <a:t>P O N T I F</a:t>
            </a:r>
          </a:p>
        </p:txBody>
      </p:sp>
      <p:sp>
        <p:nvSpPr>
          <p:cNvPr id="14" name="TextBox 13">
            <a:extLst>
              <a:ext uri="{FF2B5EF4-FFF2-40B4-BE49-F238E27FC236}">
                <a16:creationId xmlns:a16="http://schemas.microsoft.com/office/drawing/2014/main" id="{E5AA24E5-A66A-45D5-A4C4-DF9E4B2B1997}"/>
              </a:ext>
            </a:extLst>
          </p:cNvPr>
          <p:cNvSpPr txBox="1"/>
          <p:nvPr/>
        </p:nvSpPr>
        <p:spPr>
          <a:xfrm rot="5400000">
            <a:off x="2987282" y="2722096"/>
            <a:ext cx="3137162" cy="3006763"/>
          </a:xfrm>
          <a:prstGeom prst="rect">
            <a:avLst/>
          </a:prstGeom>
          <a:noFill/>
        </p:spPr>
        <p:txBody>
          <a:bodyPr wrap="square" rtlCol="0">
            <a:prstTxWarp prst="textArchDown">
              <a:avLst>
                <a:gd name="adj" fmla="val 21142753"/>
              </a:avLst>
            </a:prstTxWarp>
            <a:spAutoFit/>
          </a:bodyPr>
          <a:lstStyle/>
          <a:p>
            <a:pPr algn="ctr"/>
            <a:r>
              <a:rPr lang="en-US" sz="3600" b="1" dirty="0">
                <a:solidFill>
                  <a:schemeClr val="bg1"/>
                </a:solidFill>
              </a:rPr>
              <a:t>M A X I M</a:t>
            </a:r>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47</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2314758" y="890081"/>
            <a:ext cx="5427100"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pay</a:t>
            </a:r>
            <a:r>
              <a:rPr lang="en-US" sz="3200" dirty="0">
                <a:effectLst>
                  <a:outerShdw blurRad="38100" dist="38100" dir="2700000" algn="tl">
                    <a:srgbClr val="000000">
                      <a:alpha val="43137"/>
                    </a:srgbClr>
                  </a:outerShdw>
                </a:effectLst>
              </a:rPr>
              <a:t> (v. 22) ~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didōmi</a:t>
            </a:r>
            <a:r>
              <a:rPr lang="en-US" sz="3200" i="1"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to give</a:t>
            </a:r>
            <a:endParaRPr lang="en-US" sz="4800" dirty="0">
              <a:solidFill>
                <a:srgbClr val="FF0000"/>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330B0C0B-E642-4052-B5DE-FBD9BFCB0155}"/>
              </a:ext>
            </a:extLst>
          </p:cNvPr>
          <p:cNvSpPr/>
          <p:nvPr/>
        </p:nvSpPr>
        <p:spPr>
          <a:xfrm>
            <a:off x="749974" y="892862"/>
            <a:ext cx="7625806" cy="584775"/>
          </a:xfrm>
          <a:prstGeom prst="rect">
            <a:avLst/>
          </a:prstGeom>
        </p:spPr>
        <p:txBody>
          <a:bodyPr wrap="none">
            <a:spAutoFit/>
          </a:bodyPr>
          <a:lstStyle/>
          <a:p>
            <a:r>
              <a:rPr lang="en-US" sz="3200"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Render </a:t>
            </a:r>
            <a:r>
              <a:rPr lang="en-US" sz="32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(v. 25) ~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apodidōmi</a:t>
            </a:r>
            <a:r>
              <a:rPr lang="en-US" sz="3200" i="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32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 </a:t>
            </a:r>
            <a:r>
              <a:rPr lang="en-US" sz="3200"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to give back</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942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42" presetClass="path" presetSubtype="0" fill="hold" grpId="1" nodeType="afterEffect">
                                  <p:stCondLst>
                                    <p:cond delay="500"/>
                                  </p:stCondLst>
                                  <p:childTnLst>
                                    <p:animMotion origin="layout" path="M 1.66667E-6 4.81481E-6 L -0.02899 0.07592 " pathEditMode="relative" rAng="0" ptsTypes="AA">
                                      <p:cBhvr>
                                        <p:cTn id="15" dur="1000" fill="hold"/>
                                        <p:tgtEl>
                                          <p:spTgt spid="4"/>
                                        </p:tgtEl>
                                        <p:attrNameLst>
                                          <p:attrName>ppt_x</p:attrName>
                                          <p:attrName>ppt_y</p:attrName>
                                        </p:attrNameLst>
                                      </p:cBhvr>
                                      <p:rCtr x="-1458" y="3796"/>
                                    </p:animMotion>
                                  </p:childTnLst>
                                </p:cTn>
                              </p:par>
                            </p:childTnLst>
                          </p:cTn>
                        </p:par>
                        <p:par>
                          <p:cTn id="16" fill="hold">
                            <p:stCondLst>
                              <p:cond delay="2000"/>
                            </p:stCondLst>
                            <p:childTnLst>
                              <p:par>
                                <p:cTn id="17" presetID="3" presetClass="emph" presetSubtype="2" fill="hold" grpId="1" nodeType="afterEffect">
                                  <p:stCondLst>
                                    <p:cond delay="0"/>
                                  </p:stCondLst>
                                  <p:childTnLst>
                                    <p:animClr clrSpc="rgb" dir="cw">
                                      <p:cBhvr override="childStyle">
                                        <p:cTn id="18" dur="500" fill="hold"/>
                                        <p:tgtEl>
                                          <p:spTgt spid="3"/>
                                        </p:tgtEl>
                                        <p:attrNameLst>
                                          <p:attrName>style.color</p:attrName>
                                        </p:attrNameLst>
                                      </p:cBhvr>
                                      <p:to>
                                        <a:schemeClr val="accent2"/>
                                      </p:to>
                                    </p:animClr>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3" presetClass="emph" presetSubtype="2" fill="hold" grpId="2" nodeType="withEffect">
                                  <p:stCondLst>
                                    <p:cond delay="0"/>
                                  </p:stCondLst>
                                  <p:childTnLst>
                                    <p:animClr clrSpc="rgb" dir="cw">
                                      <p:cBhvr override="childStyle">
                                        <p:cTn id="25" dur="500" fill="hold"/>
                                        <p:tgtEl>
                                          <p:spTgt spid="4"/>
                                        </p:tgtEl>
                                        <p:attrNameLst>
                                          <p:attrName>style.color</p:attrName>
                                        </p:attrNameLst>
                                      </p:cBhvr>
                                      <p:to>
                                        <a:schemeClr val="accent2"/>
                                      </p:to>
                                    </p:animClr>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xit" presetSubtype="10" fill="hold" nodeType="clickEffect">
                                  <p:stCondLst>
                                    <p:cond delay="0"/>
                                  </p:stCondLst>
                                  <p:childTnLst>
                                    <p:anim calcmode="lin" valueType="num">
                                      <p:cBhvr>
                                        <p:cTn id="38" dur="500"/>
                                        <p:tgtEl>
                                          <p:spTgt spid="8"/>
                                        </p:tgtEl>
                                        <p:attrNameLst>
                                          <p:attrName>ppt_w</p:attrName>
                                        </p:attrNameLst>
                                      </p:cBhvr>
                                      <p:tavLst>
                                        <p:tav tm="0">
                                          <p:val>
                                            <p:strVal val="ppt_w"/>
                                          </p:val>
                                        </p:tav>
                                        <p:tav tm="100000">
                                          <p:val>
                                            <p:fltVal val="0"/>
                                          </p:val>
                                        </p:tav>
                                      </p:tavLst>
                                    </p:anim>
                                    <p:anim calcmode="lin" valueType="num">
                                      <p:cBhvr>
                                        <p:cTn id="39" dur="500"/>
                                        <p:tgtEl>
                                          <p:spTgt spid="8"/>
                                        </p:tgtEl>
                                        <p:attrNameLst>
                                          <p:attrName>ppt_h</p:attrName>
                                        </p:attrNameLst>
                                      </p:cBhvr>
                                      <p:tavLst>
                                        <p:tav tm="0">
                                          <p:val>
                                            <p:strVal val="ppt_h"/>
                                          </p:val>
                                        </p:tav>
                                        <p:tav tm="100000">
                                          <p:val>
                                            <p:strVal val="ppt_h"/>
                                          </p:val>
                                        </p:tav>
                                      </p:tavLst>
                                    </p:anim>
                                    <p:set>
                                      <p:cBhvr>
                                        <p:cTn id="40" dur="1" fill="hold">
                                          <p:stCondLst>
                                            <p:cond delay="499"/>
                                          </p:stCondLst>
                                        </p:cTn>
                                        <p:tgtEl>
                                          <p:spTgt spid="8"/>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childTnLst>
                          </p:cTn>
                        </p:par>
                        <p:par>
                          <p:cTn id="47" fill="hold">
                            <p:stCondLst>
                              <p:cond delay="500"/>
                            </p:stCondLst>
                            <p:childTnLst>
                              <p:par>
                                <p:cTn id="48" presetID="17" presetClass="entr" presetSubtype="10" fill="hold" nodeType="afterEffect">
                                  <p:stCondLst>
                                    <p:cond delay="0"/>
                                  </p:stCondLst>
                                  <p:childTnLst>
                                    <p:set>
                                      <p:cBhvr>
                                        <p:cTn id="49" dur="1" fill="hold">
                                          <p:stCondLst>
                                            <p:cond delay="0"/>
                                          </p:stCondLst>
                                        </p:cTn>
                                        <p:tgtEl>
                                          <p:spTgt spid="4098"/>
                                        </p:tgtEl>
                                        <p:attrNameLst>
                                          <p:attrName>style.visibility</p:attrName>
                                        </p:attrNameLst>
                                      </p:cBhvr>
                                      <p:to>
                                        <p:strVal val="visible"/>
                                      </p:to>
                                    </p:set>
                                    <p:anim calcmode="lin" valueType="num">
                                      <p:cBhvr>
                                        <p:cTn id="50" dur="500" fill="hold"/>
                                        <p:tgtEl>
                                          <p:spTgt spid="4098"/>
                                        </p:tgtEl>
                                        <p:attrNameLst>
                                          <p:attrName>ppt_w</p:attrName>
                                        </p:attrNameLst>
                                      </p:cBhvr>
                                      <p:tavLst>
                                        <p:tav tm="0">
                                          <p:val>
                                            <p:fltVal val="0"/>
                                          </p:val>
                                        </p:tav>
                                        <p:tav tm="100000">
                                          <p:val>
                                            <p:strVal val="#ppt_w"/>
                                          </p:val>
                                        </p:tav>
                                      </p:tavLst>
                                    </p:anim>
                                    <p:anim calcmode="lin" valueType="num">
                                      <p:cBhvr>
                                        <p:cTn id="51" dur="500" fill="hold"/>
                                        <p:tgtEl>
                                          <p:spTgt spid="4098"/>
                                        </p:tgtEl>
                                        <p:attrNameLst>
                                          <p:attrName>ppt_h</p:attrName>
                                        </p:attrNameLst>
                                      </p:cBhvr>
                                      <p:tavLst>
                                        <p:tav tm="0">
                                          <p:val>
                                            <p:strVal val="#ppt_h"/>
                                          </p:val>
                                        </p:tav>
                                        <p:tav tm="100000">
                                          <p:val>
                                            <p:strVal val="#ppt_h"/>
                                          </p:val>
                                        </p:tav>
                                      </p:tavLst>
                                    </p:anim>
                                  </p:childTnLst>
                                </p:cTn>
                              </p:par>
                            </p:childTnLst>
                          </p:cTn>
                        </p:par>
                        <p:par>
                          <p:cTn id="52" fill="hold">
                            <p:stCondLst>
                              <p:cond delay="1000"/>
                            </p:stCondLst>
                            <p:childTnLst>
                              <p:par>
                                <p:cTn id="53" presetID="22" presetClass="entr" presetSubtype="4"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down)">
                                      <p:cBhvr>
                                        <p:cTn id="55" dur="500"/>
                                        <p:tgtEl>
                                          <p:spTgt spid="5"/>
                                        </p:tgtEl>
                                      </p:cBhvr>
                                    </p:animEffect>
                                  </p:childTnLst>
                                </p:cTn>
                              </p:par>
                            </p:childTnLst>
                          </p:cTn>
                        </p:par>
                        <p:par>
                          <p:cTn id="56" fill="hold">
                            <p:stCondLst>
                              <p:cond delay="1500"/>
                            </p:stCondLst>
                            <p:childTnLst>
                              <p:par>
                                <p:cTn id="57" presetID="22" presetClass="entr" presetSubtype="1"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up)">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5" grpId="0"/>
      <p:bldP spid="14" grpId="0"/>
      <p:bldP spid="3" grpId="0"/>
      <p:bldP spid="3" grpId="1"/>
      <p:bldP spid="4" grpId="0"/>
      <p:bldP spid="4" grpId="1"/>
      <p:bldP spid="4" grpId="2"/>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8244C8-B499-46A9-BB88-98AFCD59731A}"/>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47</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60898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47</a:t>
            </a:r>
            <a:endParaRPr lang="en-US" sz="5400" dirty="0">
              <a:solidFill>
                <a:srgbClr val="530006"/>
              </a:solidFill>
              <a:latin typeface="Times and Times again" pitchFamily="2" charset="0"/>
            </a:endParaRPr>
          </a:p>
        </p:txBody>
      </p:sp>
      <p:pic>
        <p:nvPicPr>
          <p:cNvPr id="8" name="Picture 2" descr="Image result for warren wiersbe">
            <a:extLst>
              <a:ext uri="{FF2B5EF4-FFF2-40B4-BE49-F238E27FC236}">
                <a16:creationId xmlns:a16="http://schemas.microsoft.com/office/drawing/2014/main" id="{187EA141-37A7-4A6B-853D-C2DBE0667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22118">
            <a:off x="5844774" y="846849"/>
            <a:ext cx="3454977" cy="34636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74A7F41-C82B-4E76-B055-ACEB9B65809E}"/>
              </a:ext>
            </a:extLst>
          </p:cNvPr>
          <p:cNvSpPr txBox="1"/>
          <p:nvPr/>
        </p:nvSpPr>
        <p:spPr>
          <a:xfrm>
            <a:off x="462064" y="890081"/>
            <a:ext cx="8308310" cy="4832092"/>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Warren Wiersbe (1929-2019) ~ </a:t>
            </a:r>
          </a:p>
          <a:p>
            <a:r>
              <a:rPr lang="en-US" sz="2800" dirty="0">
                <a:effectLst>
                  <a:outerShdw blurRad="38100" dist="38100" dir="2700000" algn="tl">
                    <a:srgbClr val="000000">
                      <a:alpha val="43137"/>
                    </a:srgbClr>
                  </a:outerShdw>
                </a:effectLst>
              </a:rPr>
              <a:t>“Caesar’s image is on his coins, so </a:t>
            </a:r>
          </a:p>
          <a:p>
            <a:r>
              <a:rPr lang="en-US" sz="2800" dirty="0">
                <a:effectLst>
                  <a:outerShdw blurRad="38100" dist="38100" dir="2700000" algn="tl">
                    <a:srgbClr val="000000">
                      <a:alpha val="43137"/>
                    </a:srgbClr>
                  </a:outerShdw>
                </a:effectLst>
              </a:rPr>
              <a:t>they must be minted by his authority.  </a:t>
            </a:r>
          </a:p>
          <a:p>
            <a:r>
              <a:rPr lang="en-US" sz="2800" dirty="0">
                <a:effectLst>
                  <a:outerShdw blurRad="38100" dist="38100" dir="2700000" algn="tl">
                    <a:srgbClr val="000000">
                      <a:alpha val="43137"/>
                    </a:srgbClr>
                  </a:outerShdw>
                </a:effectLst>
              </a:rPr>
              <a:t>The fact that you possess these coins </a:t>
            </a:r>
          </a:p>
          <a:p>
            <a:r>
              <a:rPr lang="en-US" sz="2800" dirty="0">
                <a:effectLst>
                  <a:outerShdw blurRad="38100" dist="38100" dir="2700000" algn="tl">
                    <a:srgbClr val="000000">
                      <a:alpha val="43137"/>
                    </a:srgbClr>
                  </a:outerShdw>
                </a:effectLst>
              </a:rPr>
              <a:t>and use them indicates that you think </a:t>
            </a:r>
          </a:p>
          <a:p>
            <a:r>
              <a:rPr lang="en-US" sz="2800" dirty="0">
                <a:effectLst>
                  <a:outerShdw blurRad="38100" dist="38100" dir="2700000" algn="tl">
                    <a:srgbClr val="000000">
                      <a:alpha val="43137"/>
                    </a:srgbClr>
                  </a:outerShdw>
                </a:effectLst>
              </a:rPr>
              <a:t>they are worth something.  Therefore, </a:t>
            </a:r>
          </a:p>
          <a:p>
            <a:r>
              <a:rPr lang="en-US" sz="2800" dirty="0">
                <a:effectLst>
                  <a:outerShdw blurRad="38100" dist="38100" dir="2700000" algn="tl">
                    <a:srgbClr val="000000">
                      <a:alpha val="43137"/>
                    </a:srgbClr>
                  </a:outerShdw>
                </a:effectLst>
              </a:rPr>
              <a:t>you are already accepting Caesar’s </a:t>
            </a:r>
          </a:p>
          <a:p>
            <a:r>
              <a:rPr lang="en-US" sz="2800" dirty="0">
                <a:effectLst>
                  <a:outerShdw blurRad="38100" dist="38100" dir="2700000" algn="tl">
                    <a:srgbClr val="000000">
                      <a:alpha val="43137"/>
                    </a:srgbClr>
                  </a:outerShdw>
                </a:effectLst>
              </a:rPr>
              <a:t>authority, or you would not use his </a:t>
            </a:r>
          </a:p>
          <a:p>
            <a:r>
              <a:rPr lang="en-US" sz="2800" dirty="0">
                <a:effectLst>
                  <a:outerShdw blurRad="38100" dist="38100" dir="2700000" algn="tl">
                    <a:srgbClr val="000000">
                      <a:alpha val="43137"/>
                    </a:srgbClr>
                  </a:outerShdw>
                </a:effectLst>
              </a:rPr>
              <a:t>money!  But don’t forget that you created in the image of God and therefore must live under </a:t>
            </a:r>
          </a:p>
          <a:p>
            <a:r>
              <a:rPr lang="en-US" sz="2800" dirty="0">
                <a:effectLst>
                  <a:outerShdw blurRad="38100" dist="38100" dir="2700000" algn="tl">
                    <a:srgbClr val="000000">
                      <a:alpha val="43137"/>
                    </a:srgbClr>
                  </a:outerShdw>
                </a:effectLst>
              </a:rPr>
              <a:t>God’s authority as well.”</a:t>
            </a:r>
          </a:p>
        </p:txBody>
      </p:sp>
    </p:spTree>
    <p:extLst>
      <p:ext uri="{BB962C8B-B14F-4D97-AF65-F5344CB8AC3E}">
        <p14:creationId xmlns:p14="http://schemas.microsoft.com/office/powerpoint/2010/main" val="162789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8244C8-B499-46A9-BB88-98AFCD59731A}"/>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47</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40113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6FCB635-6F1A-4503-BA33-8763C7F6E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17164">
            <a:off x="6331188" y="763111"/>
            <a:ext cx="2554609" cy="37907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47</a:t>
            </a:r>
            <a:endParaRPr lang="en-US" sz="5400" dirty="0">
              <a:solidFill>
                <a:srgbClr val="530006"/>
              </a:solidFill>
              <a:latin typeface="Times and Times again" pitchFamily="2" charset="0"/>
            </a:endParaRPr>
          </a:p>
        </p:txBody>
      </p:sp>
      <p:sp>
        <p:nvSpPr>
          <p:cNvPr id="9" name="TextBox 8">
            <a:extLst>
              <a:ext uri="{FF2B5EF4-FFF2-40B4-BE49-F238E27FC236}">
                <a16:creationId xmlns:a16="http://schemas.microsoft.com/office/drawing/2014/main" id="{D74A7F41-C82B-4E76-B055-ACEB9B65809E}"/>
              </a:ext>
            </a:extLst>
          </p:cNvPr>
          <p:cNvSpPr txBox="1"/>
          <p:nvPr/>
        </p:nvSpPr>
        <p:spPr>
          <a:xfrm>
            <a:off x="462064" y="890081"/>
            <a:ext cx="8308310" cy="5262979"/>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John </a:t>
            </a:r>
            <a:r>
              <a:rPr lang="en-US" sz="2800" dirty="0" err="1">
                <a:solidFill>
                  <a:srgbClr val="FF0000"/>
                </a:solidFill>
                <a:effectLst>
                  <a:outerShdw blurRad="38100" dist="38100" dir="2700000" algn="tl">
                    <a:srgbClr val="000000">
                      <a:alpha val="43137"/>
                    </a:srgbClr>
                  </a:outerShdw>
                </a:effectLst>
              </a:rPr>
              <a:t>Ellerton</a:t>
            </a:r>
            <a:r>
              <a:rPr lang="en-US" sz="2800" dirty="0">
                <a:solidFill>
                  <a:srgbClr val="FF0000"/>
                </a:solidFill>
                <a:effectLst>
                  <a:outerShdw blurRad="38100" dist="38100" dir="2700000" algn="tl">
                    <a:srgbClr val="000000">
                      <a:alpha val="43137"/>
                    </a:srgbClr>
                  </a:outerShdw>
                </a:effectLst>
              </a:rPr>
              <a:t> (1826-1893) ~ </a:t>
            </a:r>
            <a:r>
              <a:rPr lang="en-US" sz="2800" dirty="0">
                <a:effectLst>
                  <a:outerShdw blurRad="38100" dist="38100" dir="2700000" algn="tl">
                    <a:srgbClr val="000000">
                      <a:alpha val="43137"/>
                    </a:srgbClr>
                  </a:outerShdw>
                </a:effectLst>
              </a:rPr>
              <a:t>“Give</a:t>
            </a:r>
          </a:p>
          <a:p>
            <a:r>
              <a:rPr lang="en-US" sz="2800" dirty="0">
                <a:effectLst>
                  <a:outerShdw blurRad="38100" dist="38100" dir="2700000" algn="tl">
                    <a:srgbClr val="000000">
                      <a:alpha val="43137"/>
                    </a:srgbClr>
                  </a:outerShdw>
                </a:effectLst>
              </a:rPr>
              <a:t>yourselves anew to God and to God’s </a:t>
            </a:r>
          </a:p>
          <a:p>
            <a:r>
              <a:rPr lang="en-US" sz="2800" dirty="0">
                <a:effectLst>
                  <a:outerShdw blurRad="38100" dist="38100" dir="2700000" algn="tl">
                    <a:srgbClr val="000000">
                      <a:alpha val="43137"/>
                    </a:srgbClr>
                  </a:outerShdw>
                </a:effectLst>
              </a:rPr>
              <a:t>service, and He will give you the desire </a:t>
            </a:r>
          </a:p>
          <a:p>
            <a:r>
              <a:rPr lang="en-US" sz="2800" dirty="0">
                <a:effectLst>
                  <a:outerShdw blurRad="38100" dist="38100" dir="2700000" algn="tl">
                    <a:srgbClr val="000000">
                      <a:alpha val="43137"/>
                    </a:srgbClr>
                  </a:outerShdw>
                </a:effectLst>
              </a:rPr>
              <a:t>and the power to open your treasures; </a:t>
            </a:r>
          </a:p>
          <a:p>
            <a:r>
              <a:rPr lang="en-US" sz="2800" dirty="0">
                <a:effectLst>
                  <a:outerShdw blurRad="38100" dist="38100" dir="2700000" algn="tl">
                    <a:srgbClr val="000000">
                      <a:alpha val="43137"/>
                    </a:srgbClr>
                  </a:outerShdw>
                </a:effectLst>
              </a:rPr>
              <a:t>to give to Him, it may be wealth, it may </a:t>
            </a:r>
          </a:p>
          <a:p>
            <a:r>
              <a:rPr lang="en-US" sz="2800" dirty="0">
                <a:effectLst>
                  <a:outerShdw blurRad="38100" dist="38100" dir="2700000" algn="tl">
                    <a:srgbClr val="000000">
                      <a:alpha val="43137"/>
                    </a:srgbClr>
                  </a:outerShdw>
                </a:effectLst>
              </a:rPr>
              <a:t>be time, it may be personal service, it </a:t>
            </a:r>
          </a:p>
          <a:p>
            <a:r>
              <a:rPr lang="en-US" sz="2800" dirty="0">
                <a:effectLst>
                  <a:outerShdw blurRad="38100" dist="38100" dir="2700000" algn="tl">
                    <a:srgbClr val="000000">
                      <a:alpha val="43137"/>
                    </a:srgbClr>
                  </a:outerShdw>
                </a:effectLst>
              </a:rPr>
              <a:t>may be life itself. In His store there is a </a:t>
            </a:r>
          </a:p>
          <a:p>
            <a:r>
              <a:rPr lang="en-US" sz="2800" dirty="0">
                <a:effectLst>
                  <a:outerShdw blurRad="38100" dist="38100" dir="2700000" algn="tl">
                    <a:srgbClr val="000000">
                      <a:alpha val="43137"/>
                    </a:srgbClr>
                  </a:outerShdw>
                </a:effectLst>
              </a:rPr>
              <a:t>place for all, for the tears of the penitent,</a:t>
            </a:r>
          </a:p>
          <a:p>
            <a:r>
              <a:rPr lang="en-US" sz="2800" dirty="0">
                <a:effectLst>
                  <a:outerShdw blurRad="38100" dist="38100" dir="2700000" algn="tl">
                    <a:srgbClr val="000000">
                      <a:alpha val="43137"/>
                    </a:srgbClr>
                  </a:outerShdw>
                </a:effectLst>
              </a:rPr>
              <a:t>the barley loaves of the child, the two</a:t>
            </a:r>
          </a:p>
          <a:p>
            <a:r>
              <a:rPr lang="en-US" sz="2800" dirty="0">
                <a:effectLst>
                  <a:outerShdw blurRad="38100" dist="38100" dir="2700000" algn="tl">
                    <a:srgbClr val="000000">
                      <a:alpha val="43137"/>
                    </a:srgbClr>
                  </a:outerShdw>
                </a:effectLst>
              </a:rPr>
              <a:t>mites of the widow, the savings of the </a:t>
            </a:r>
          </a:p>
          <a:p>
            <a:r>
              <a:rPr lang="en-US" sz="2800" dirty="0">
                <a:effectLst>
                  <a:outerShdw blurRad="38100" dist="38100" dir="2700000" algn="tl">
                    <a:srgbClr val="000000">
                      <a:alpha val="43137"/>
                    </a:srgbClr>
                  </a:outerShdw>
                </a:effectLst>
              </a:rPr>
              <a:t>Philippians’ ‘deep poverty,’ as well </a:t>
            </a:r>
          </a:p>
          <a:p>
            <a:r>
              <a:rPr lang="en-US" sz="2800" dirty="0">
                <a:effectLst>
                  <a:outerShdw blurRad="38100" dist="38100" dir="2700000" algn="tl">
                    <a:srgbClr val="000000">
                      <a:alpha val="43137"/>
                    </a:srgbClr>
                  </a:outerShdw>
                </a:effectLst>
              </a:rPr>
              <a:t>as for Mary’s ointment, </a:t>
            </a:r>
          </a:p>
        </p:txBody>
      </p:sp>
    </p:spTree>
    <p:extLst>
      <p:ext uri="{BB962C8B-B14F-4D97-AF65-F5344CB8AC3E}">
        <p14:creationId xmlns:p14="http://schemas.microsoft.com/office/powerpoint/2010/main" val="335578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4AF7792-C56A-4A61-8783-C8FCBD311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17164">
            <a:off x="6331188" y="763111"/>
            <a:ext cx="2554609" cy="37907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47</a:t>
            </a:r>
            <a:endParaRPr lang="en-US" sz="5400" dirty="0">
              <a:solidFill>
                <a:srgbClr val="530006"/>
              </a:solidFill>
              <a:latin typeface="Times and Times again" pitchFamily="2" charset="0"/>
            </a:endParaRPr>
          </a:p>
        </p:txBody>
      </p:sp>
      <p:sp>
        <p:nvSpPr>
          <p:cNvPr id="6" name="TextBox 5">
            <a:extLst>
              <a:ext uri="{FF2B5EF4-FFF2-40B4-BE49-F238E27FC236}">
                <a16:creationId xmlns:a16="http://schemas.microsoft.com/office/drawing/2014/main" id="{04B316E0-28EA-4514-9696-2D86F913C1E1}"/>
              </a:ext>
            </a:extLst>
          </p:cNvPr>
          <p:cNvSpPr txBox="1"/>
          <p:nvPr/>
        </p:nvSpPr>
        <p:spPr>
          <a:xfrm>
            <a:off x="462064" y="890081"/>
            <a:ext cx="8308310" cy="5262979"/>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John </a:t>
            </a:r>
            <a:r>
              <a:rPr lang="en-US" sz="2800" dirty="0" err="1">
                <a:solidFill>
                  <a:srgbClr val="FF0000"/>
                </a:solidFill>
                <a:effectLst>
                  <a:outerShdw blurRad="38100" dist="38100" dir="2700000" algn="tl">
                    <a:srgbClr val="000000">
                      <a:alpha val="43137"/>
                    </a:srgbClr>
                  </a:outerShdw>
                </a:effectLst>
              </a:rPr>
              <a:t>Ellerton</a:t>
            </a:r>
            <a:r>
              <a:rPr lang="en-US" sz="2800" dirty="0">
                <a:solidFill>
                  <a:srgbClr val="FF0000"/>
                </a:solidFill>
                <a:effectLst>
                  <a:outerShdw blurRad="38100" dist="38100" dir="2700000" algn="tl">
                    <a:srgbClr val="000000">
                      <a:alpha val="43137"/>
                    </a:srgbClr>
                  </a:outerShdw>
                </a:effectLst>
              </a:rPr>
              <a:t> (1826-1893) ~ </a:t>
            </a:r>
            <a:r>
              <a:rPr lang="en-US" sz="2800" dirty="0">
                <a:effectLst>
                  <a:outerShdw blurRad="38100" dist="38100" dir="2700000" algn="tl">
                    <a:srgbClr val="000000">
                      <a:alpha val="43137"/>
                    </a:srgbClr>
                  </a:outerShdw>
                </a:effectLst>
              </a:rPr>
              <a:t>for the land</a:t>
            </a:r>
          </a:p>
          <a:p>
            <a:r>
              <a:rPr lang="en-US" sz="2800" dirty="0">
                <a:effectLst>
                  <a:outerShdw blurRad="38100" dist="38100" dir="2700000" algn="tl">
                    <a:srgbClr val="000000">
                      <a:alpha val="43137"/>
                    </a:srgbClr>
                  </a:outerShdw>
                </a:effectLst>
              </a:rPr>
              <a:t>of Barnabas, for the gold and incense </a:t>
            </a:r>
          </a:p>
          <a:p>
            <a:r>
              <a:rPr lang="en-US" sz="2800" dirty="0">
                <a:effectLst>
                  <a:outerShdw blurRad="38100" dist="38100" dir="2700000" algn="tl">
                    <a:srgbClr val="000000">
                      <a:alpha val="43137"/>
                    </a:srgbClr>
                  </a:outerShdw>
                </a:effectLst>
              </a:rPr>
              <a:t>and myrrh of these Eastern sages. And </a:t>
            </a:r>
          </a:p>
          <a:p>
            <a:r>
              <a:rPr lang="en-US" sz="2800" dirty="0">
                <a:effectLst>
                  <a:outerShdw blurRad="38100" dist="38100" dir="2700000" algn="tl">
                    <a:srgbClr val="000000">
                      <a:alpha val="43137"/>
                    </a:srgbClr>
                  </a:outerShdw>
                </a:effectLst>
              </a:rPr>
              <a:t>if the vision of Christ be before his eyes, </a:t>
            </a:r>
          </a:p>
          <a:p>
            <a:r>
              <a:rPr lang="en-US" sz="2800" dirty="0">
                <a:effectLst>
                  <a:outerShdw blurRad="38100" dist="38100" dir="2700000" algn="tl">
                    <a:srgbClr val="000000">
                      <a:alpha val="43137"/>
                    </a:srgbClr>
                  </a:outerShdw>
                </a:effectLst>
              </a:rPr>
              <a:t>and the love of Christ be in his heart, the </a:t>
            </a:r>
          </a:p>
          <a:p>
            <a:r>
              <a:rPr lang="en-US" sz="2800" dirty="0">
                <a:effectLst>
                  <a:outerShdw blurRad="38100" dist="38100" dir="2700000" algn="tl">
                    <a:srgbClr val="000000">
                      <a:alpha val="43137"/>
                    </a:srgbClr>
                  </a:outerShdw>
                </a:effectLst>
              </a:rPr>
              <a:t>man of wealth will give his large offering, </a:t>
            </a:r>
          </a:p>
          <a:p>
            <a:r>
              <a:rPr lang="en-US" sz="2800" dirty="0">
                <a:effectLst>
                  <a:outerShdw blurRad="38100" dist="38100" dir="2700000" algn="tl">
                    <a:srgbClr val="000000">
                      <a:alpha val="43137"/>
                    </a:srgbClr>
                  </a:outerShdw>
                </a:effectLst>
              </a:rPr>
              <a:t>the man of learning his dear-bought </a:t>
            </a:r>
          </a:p>
          <a:p>
            <a:r>
              <a:rPr lang="en-US" sz="2800" dirty="0">
                <a:effectLst>
                  <a:outerShdw blurRad="38100" dist="38100" dir="2700000" algn="tl">
                    <a:srgbClr val="000000">
                      <a:alpha val="43137"/>
                    </a:srgbClr>
                  </a:outerShdw>
                </a:effectLst>
              </a:rPr>
              <a:t>knowledge, the man of business his </a:t>
            </a:r>
          </a:p>
          <a:p>
            <a:r>
              <a:rPr lang="en-US" sz="2800" dirty="0">
                <a:effectLst>
                  <a:outerShdw blurRad="38100" dist="38100" dir="2700000" algn="tl">
                    <a:srgbClr val="000000">
                      <a:alpha val="43137"/>
                    </a:srgbClr>
                  </a:outerShdw>
                </a:effectLst>
              </a:rPr>
              <a:t>hard-earned leisure, for the glory of God, </a:t>
            </a:r>
          </a:p>
          <a:p>
            <a:r>
              <a:rPr lang="en-US" sz="2800" dirty="0">
                <a:effectLst>
                  <a:outerShdw blurRad="38100" dist="38100" dir="2700000" algn="tl">
                    <a:srgbClr val="000000">
                      <a:alpha val="43137"/>
                    </a:srgbClr>
                  </a:outerShdw>
                </a:effectLst>
              </a:rPr>
              <a:t>for the benefit of his fellow-men, for the </a:t>
            </a:r>
          </a:p>
          <a:p>
            <a:r>
              <a:rPr lang="en-US" sz="2800" dirty="0">
                <a:effectLst>
                  <a:outerShdw blurRad="38100" dist="38100" dir="2700000" algn="tl">
                    <a:srgbClr val="000000">
                      <a:alpha val="43137"/>
                    </a:srgbClr>
                  </a:outerShdw>
                </a:effectLst>
              </a:rPr>
              <a:t>Church or for the poor; to feed the </a:t>
            </a:r>
          </a:p>
          <a:p>
            <a:r>
              <a:rPr lang="en-US" sz="2800" dirty="0">
                <a:effectLst>
                  <a:outerShdw blurRad="38100" dist="38100" dir="2700000" algn="tl">
                    <a:srgbClr val="000000">
                      <a:alpha val="43137"/>
                    </a:srgbClr>
                  </a:outerShdw>
                </a:effectLst>
              </a:rPr>
              <a:t>hungry, </a:t>
            </a:r>
          </a:p>
        </p:txBody>
      </p:sp>
    </p:spTree>
    <p:extLst>
      <p:ext uri="{BB962C8B-B14F-4D97-AF65-F5344CB8AC3E}">
        <p14:creationId xmlns:p14="http://schemas.microsoft.com/office/powerpoint/2010/main" val="219838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4AF7792-C56A-4A61-8783-C8FCBD311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17164">
            <a:off x="6331188" y="763111"/>
            <a:ext cx="2554609" cy="37907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47</a:t>
            </a:r>
            <a:endParaRPr lang="en-US" sz="5400" dirty="0">
              <a:solidFill>
                <a:srgbClr val="530006"/>
              </a:solidFill>
              <a:latin typeface="Times and Times again" pitchFamily="2" charset="0"/>
            </a:endParaRPr>
          </a:p>
        </p:txBody>
      </p:sp>
      <p:sp>
        <p:nvSpPr>
          <p:cNvPr id="6" name="TextBox 5">
            <a:extLst>
              <a:ext uri="{FF2B5EF4-FFF2-40B4-BE49-F238E27FC236}">
                <a16:creationId xmlns:a16="http://schemas.microsoft.com/office/drawing/2014/main" id="{04B316E0-28EA-4514-9696-2D86F913C1E1}"/>
              </a:ext>
            </a:extLst>
          </p:cNvPr>
          <p:cNvSpPr txBox="1"/>
          <p:nvPr/>
        </p:nvSpPr>
        <p:spPr>
          <a:xfrm>
            <a:off x="462064" y="890081"/>
            <a:ext cx="8308310" cy="3108543"/>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John </a:t>
            </a:r>
            <a:r>
              <a:rPr lang="en-US" sz="2800" dirty="0" err="1">
                <a:solidFill>
                  <a:srgbClr val="FF0000"/>
                </a:solidFill>
                <a:effectLst>
                  <a:outerShdw blurRad="38100" dist="38100" dir="2700000" algn="tl">
                    <a:srgbClr val="000000">
                      <a:alpha val="43137"/>
                    </a:srgbClr>
                  </a:outerShdw>
                </a:effectLst>
              </a:rPr>
              <a:t>Ellerton</a:t>
            </a:r>
            <a:r>
              <a:rPr lang="en-US" sz="2800" dirty="0">
                <a:solidFill>
                  <a:srgbClr val="FF0000"/>
                </a:solidFill>
                <a:effectLst>
                  <a:outerShdw blurRad="38100" dist="38100" dir="2700000" algn="tl">
                    <a:srgbClr val="000000">
                      <a:alpha val="43137"/>
                    </a:srgbClr>
                  </a:outerShdw>
                </a:effectLst>
              </a:rPr>
              <a:t> (1826-1893) ~ </a:t>
            </a:r>
            <a:r>
              <a:rPr lang="en-US" sz="2800" dirty="0">
                <a:effectLst>
                  <a:outerShdw blurRad="38100" dist="38100" dir="2700000" algn="tl">
                    <a:srgbClr val="000000">
                      <a:alpha val="43137"/>
                    </a:srgbClr>
                  </a:outerShdw>
                </a:effectLst>
              </a:rPr>
              <a:t>or to teach </a:t>
            </a:r>
          </a:p>
          <a:p>
            <a:r>
              <a:rPr lang="en-US" sz="2800" dirty="0">
                <a:effectLst>
                  <a:outerShdw blurRad="38100" dist="38100" dir="2700000" algn="tl">
                    <a:srgbClr val="000000">
                      <a:alpha val="43137"/>
                    </a:srgbClr>
                  </a:outerShdw>
                </a:effectLst>
              </a:rPr>
              <a:t>the ignorant, to help the struggling, or </a:t>
            </a:r>
          </a:p>
          <a:p>
            <a:r>
              <a:rPr lang="en-US" sz="2800" dirty="0">
                <a:effectLst>
                  <a:outerShdw blurRad="38100" dist="38100" dir="2700000" algn="tl">
                    <a:srgbClr val="000000">
                      <a:alpha val="43137"/>
                    </a:srgbClr>
                  </a:outerShdw>
                </a:effectLst>
              </a:rPr>
              <a:t>to guide the erring; and each gift will be </a:t>
            </a:r>
          </a:p>
          <a:p>
            <a:r>
              <a:rPr lang="en-US" sz="2800" dirty="0">
                <a:effectLst>
                  <a:outerShdw blurRad="38100" dist="38100" dir="2700000" algn="tl">
                    <a:srgbClr val="000000">
                      <a:alpha val="43137"/>
                    </a:srgbClr>
                  </a:outerShdw>
                </a:effectLst>
              </a:rPr>
              <a:t>welcomed by Him who gave Himself for </a:t>
            </a:r>
          </a:p>
          <a:p>
            <a:r>
              <a:rPr lang="en-US" sz="2800" dirty="0">
                <a:effectLst>
                  <a:outerShdw blurRad="38100" dist="38100" dir="2700000" algn="tl">
                    <a:srgbClr val="000000">
                      <a:alpha val="43137"/>
                    </a:srgbClr>
                  </a:outerShdw>
                </a:effectLst>
              </a:rPr>
              <a:t>us all, and who asks in return for our-</a:t>
            </a:r>
          </a:p>
          <a:p>
            <a:r>
              <a:rPr lang="en-US" sz="2800" dirty="0">
                <a:effectLst>
                  <a:outerShdw blurRad="38100" dist="38100" dir="2700000" algn="tl">
                    <a:srgbClr val="000000">
                      <a:alpha val="43137"/>
                    </a:srgbClr>
                  </a:outerShdw>
                </a:effectLst>
              </a:rPr>
              <a:t>selves as a living sacrifice to Him.” </a:t>
            </a:r>
          </a:p>
          <a:p>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191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8244C8-B499-46A9-BB88-98AFCD59731A}"/>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47</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163433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47</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52232" y="890081"/>
            <a:ext cx="8239297"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Ps. 118:22 ~ </a:t>
            </a:r>
            <a:r>
              <a:rPr lang="en-US" sz="3200" dirty="0">
                <a:solidFill>
                  <a:srgbClr val="FF0000"/>
                </a:solidFill>
                <a:effectLst>
                  <a:outerShdw blurRad="38100" dist="38100" dir="2700000" algn="tl">
                    <a:srgbClr val="000000">
                      <a:alpha val="43137"/>
                    </a:srgbClr>
                  </a:outerShdw>
                </a:effectLst>
              </a:rPr>
              <a:t>The stone </a:t>
            </a:r>
            <a:r>
              <a:rPr lang="en-US" sz="3200" i="1" dirty="0">
                <a:solidFill>
                  <a:srgbClr val="FF0000"/>
                </a:solidFill>
                <a:effectLst>
                  <a:outerShdw blurRad="38100" dist="38100" dir="2700000" algn="tl">
                    <a:srgbClr val="000000">
                      <a:alpha val="43137"/>
                    </a:srgbClr>
                  </a:outerShdw>
                </a:effectLst>
              </a:rPr>
              <a:t>which</a:t>
            </a:r>
            <a:r>
              <a:rPr lang="en-US" sz="3200" dirty="0">
                <a:solidFill>
                  <a:srgbClr val="FF0000"/>
                </a:solidFill>
                <a:effectLst>
                  <a:outerShdw blurRad="38100" dist="38100" dir="2700000" algn="tl">
                    <a:srgbClr val="000000">
                      <a:alpha val="43137"/>
                    </a:srgbClr>
                  </a:outerShdw>
                </a:effectLst>
              </a:rPr>
              <a:t> the builders rejected </a:t>
            </a:r>
          </a:p>
          <a:p>
            <a:r>
              <a:rPr lang="en-US" sz="3200" dirty="0">
                <a:solidFill>
                  <a:srgbClr val="FF0000"/>
                </a:solidFill>
                <a:effectLst>
                  <a:outerShdw blurRad="38100" dist="38100" dir="2700000" algn="tl">
                    <a:srgbClr val="000000">
                      <a:alpha val="43137"/>
                    </a:srgbClr>
                  </a:outerShdw>
                </a:effectLst>
              </a:rPr>
              <a:t>Has become the chief cornerstone.</a:t>
            </a:r>
          </a:p>
        </p:txBody>
      </p:sp>
      <p:sp>
        <p:nvSpPr>
          <p:cNvPr id="8" name="TextBox 7">
            <a:extLst>
              <a:ext uri="{FF2B5EF4-FFF2-40B4-BE49-F238E27FC236}">
                <a16:creationId xmlns:a16="http://schemas.microsoft.com/office/drawing/2014/main" id="{3F6F5F9B-A47E-4C2A-A5C2-06B913E63B62}"/>
              </a:ext>
            </a:extLst>
          </p:cNvPr>
          <p:cNvSpPr txBox="1"/>
          <p:nvPr/>
        </p:nvSpPr>
        <p:spPr>
          <a:xfrm>
            <a:off x="457148" y="2379662"/>
            <a:ext cx="8239297" cy="255454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Is. 8:14 ~ </a:t>
            </a:r>
            <a:r>
              <a:rPr lang="en-US" sz="3200" dirty="0">
                <a:solidFill>
                  <a:srgbClr val="FF0000"/>
                </a:solidFill>
                <a:effectLst>
                  <a:outerShdw blurRad="38100" dist="38100" dir="2700000" algn="tl">
                    <a:srgbClr val="000000">
                      <a:alpha val="43137"/>
                    </a:srgbClr>
                  </a:outerShdw>
                </a:effectLst>
              </a:rPr>
              <a:t>He will be as a sanctuary, </a:t>
            </a:r>
          </a:p>
          <a:p>
            <a:r>
              <a:rPr lang="en-US" sz="3200" dirty="0">
                <a:solidFill>
                  <a:srgbClr val="FF0000"/>
                </a:solidFill>
                <a:effectLst>
                  <a:outerShdw blurRad="38100" dist="38100" dir="2700000" algn="tl">
                    <a:srgbClr val="000000">
                      <a:alpha val="43137"/>
                    </a:srgbClr>
                  </a:outerShdw>
                </a:effectLst>
              </a:rPr>
              <a:t>But a stone of stumbling and a rock of offense </a:t>
            </a:r>
          </a:p>
          <a:p>
            <a:r>
              <a:rPr lang="en-US" sz="3200" dirty="0">
                <a:solidFill>
                  <a:srgbClr val="FF0000"/>
                </a:solidFill>
                <a:effectLst>
                  <a:outerShdw blurRad="38100" dist="38100" dir="2700000" algn="tl">
                    <a:srgbClr val="000000">
                      <a:alpha val="43137"/>
                    </a:srgbClr>
                  </a:outerShdw>
                </a:effectLst>
              </a:rPr>
              <a:t>To both the houses of Israel, </a:t>
            </a:r>
          </a:p>
          <a:p>
            <a:r>
              <a:rPr lang="en-US" sz="3200" dirty="0">
                <a:solidFill>
                  <a:srgbClr val="FF0000"/>
                </a:solidFill>
                <a:effectLst>
                  <a:outerShdw blurRad="38100" dist="38100" dir="2700000" algn="tl">
                    <a:srgbClr val="000000">
                      <a:alpha val="43137"/>
                    </a:srgbClr>
                  </a:outerShdw>
                </a:effectLst>
              </a:rPr>
              <a:t>As a trap and a snare to the inhabitants of Jerusalem. </a:t>
            </a:r>
          </a:p>
        </p:txBody>
      </p:sp>
    </p:spTree>
    <p:extLst>
      <p:ext uri="{BB962C8B-B14F-4D97-AF65-F5344CB8AC3E}">
        <p14:creationId xmlns:p14="http://schemas.microsoft.com/office/powerpoint/2010/main" val="7048297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3" presetClass="emph" presetSubtype="2" fill="hold" grpId="0" nodeType="withEffect">
                                  <p:stCondLst>
                                    <p:cond delay="0"/>
                                  </p:stCondLst>
                                  <p:childTnLst>
                                    <p:animClr clrSpc="rgb" dir="cw">
                                      <p:cBhvr override="childStyle">
                                        <p:cTn id="9"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47</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Matt. 22:29 ~ </a:t>
            </a:r>
            <a:r>
              <a:rPr lang="en-US" sz="3200" dirty="0">
                <a:solidFill>
                  <a:srgbClr val="FF0000"/>
                </a:solidFill>
                <a:effectLst>
                  <a:outerShdw blurRad="38100" dist="38100" dir="2700000" algn="tl">
                    <a:srgbClr val="000000">
                      <a:alpha val="43137"/>
                    </a:srgbClr>
                  </a:outerShdw>
                </a:effectLst>
              </a:rPr>
              <a:t>You are mistaken, not knowing the Scriptures nor the power of God.</a:t>
            </a:r>
            <a:r>
              <a:rPr lang="en-US" sz="3200" i="1" dirty="0">
                <a:solidFill>
                  <a:srgbClr val="FF0000"/>
                </a:solidFill>
                <a:effectLst>
                  <a:outerShdw blurRad="38100" dist="38100" dir="2700000" algn="tl">
                    <a:srgbClr val="000000">
                      <a:alpha val="43137"/>
                    </a:srgbClr>
                  </a:outerShdw>
                </a:effectLst>
              </a:rPr>
              <a:t> </a:t>
            </a:r>
            <a:endParaRPr lang="en-US" sz="115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680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8244C8-B499-46A9-BB88-98AFCD59731A}"/>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47</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69625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47</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equal ~ </a:t>
            </a:r>
            <a:r>
              <a:rPr lang="en-US" sz="32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isos</a:t>
            </a:r>
            <a:r>
              <a:rPr lang="en-US" sz="3200" dirty="0">
                <a:effectLst>
                  <a:outerShdw blurRad="38100" dist="38100" dir="2700000" algn="tl">
                    <a:srgbClr val="000000">
                      <a:alpha val="43137"/>
                    </a:srgbClr>
                  </a:outerShdw>
                </a:effectLst>
              </a:rPr>
              <a:t> – isosceles triangle</a:t>
            </a:r>
            <a:endParaRPr lang="en-US" sz="7200" dirty="0">
              <a:solidFill>
                <a:srgbClr val="FF0000"/>
              </a:solidFill>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94FF3018-9C62-4075-BFA3-7DB2F268F2F0}"/>
              </a:ext>
            </a:extLst>
          </p:cNvPr>
          <p:cNvSpPr/>
          <p:nvPr/>
        </p:nvSpPr>
        <p:spPr>
          <a:xfrm>
            <a:off x="710552" y="1409920"/>
            <a:ext cx="7973335"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a:effectLst>
                  <a:outerShdw blurRad="38100" dist="38100" dir="2700000" algn="tl">
                    <a:srgbClr val="000000">
                      <a:alpha val="43137"/>
                    </a:srgbClr>
                  </a:outerShdw>
                </a:effectLst>
              </a:rPr>
              <a:t>NIV, NASB ~ </a:t>
            </a:r>
            <a:r>
              <a:rPr lang="en-US" sz="3200" dirty="0">
                <a:solidFill>
                  <a:srgbClr val="FF0000"/>
                </a:solidFill>
                <a:effectLst>
                  <a:outerShdw blurRad="38100" dist="38100" dir="2700000" algn="tl">
                    <a:srgbClr val="000000">
                      <a:alpha val="43137"/>
                    </a:srgbClr>
                  </a:outerShdw>
                </a:effectLst>
              </a:rPr>
              <a:t>like</a:t>
            </a:r>
          </a:p>
        </p:txBody>
      </p:sp>
      <p:sp>
        <p:nvSpPr>
          <p:cNvPr id="4" name="Isosceles Triangle 3">
            <a:extLst>
              <a:ext uri="{FF2B5EF4-FFF2-40B4-BE49-F238E27FC236}">
                <a16:creationId xmlns:a16="http://schemas.microsoft.com/office/drawing/2014/main" id="{83A6A57E-AB36-462C-9706-4FCF87B6C5D3}"/>
              </a:ext>
            </a:extLst>
          </p:cNvPr>
          <p:cNvSpPr/>
          <p:nvPr/>
        </p:nvSpPr>
        <p:spPr>
          <a:xfrm>
            <a:off x="3404795" y="2049332"/>
            <a:ext cx="2334410" cy="2361303"/>
          </a:xfrm>
          <a:prstGeom prst="triangle">
            <a:avLst/>
          </a:prstGeom>
          <a:noFill/>
          <a:ln w="571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C44FBEC-A8B0-423B-89BE-F399C72A8ADE}"/>
              </a:ext>
            </a:extLst>
          </p:cNvPr>
          <p:cNvCxnSpPr/>
          <p:nvPr/>
        </p:nvCxnSpPr>
        <p:spPr>
          <a:xfrm>
            <a:off x="3388659" y="4502075"/>
            <a:ext cx="0" cy="467958"/>
          </a:xfrm>
          <a:prstGeom prst="line">
            <a:avLst/>
          </a:prstGeom>
          <a:ln w="571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29E4E6B-11E4-4AF6-86F9-1123D8C32256}"/>
              </a:ext>
            </a:extLst>
          </p:cNvPr>
          <p:cNvCxnSpPr/>
          <p:nvPr/>
        </p:nvCxnSpPr>
        <p:spPr>
          <a:xfrm>
            <a:off x="5740994" y="4509245"/>
            <a:ext cx="0" cy="467958"/>
          </a:xfrm>
          <a:prstGeom prst="line">
            <a:avLst/>
          </a:prstGeom>
          <a:ln w="571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CA52D40-8A3B-4A0D-9C2D-963DD8478324}"/>
              </a:ext>
            </a:extLst>
          </p:cNvPr>
          <p:cNvCxnSpPr>
            <a:cxnSpLocks/>
          </p:cNvCxnSpPr>
          <p:nvPr/>
        </p:nvCxnSpPr>
        <p:spPr>
          <a:xfrm rot="3780000">
            <a:off x="4828388" y="1606474"/>
            <a:ext cx="0" cy="467958"/>
          </a:xfrm>
          <a:prstGeom prst="line">
            <a:avLst/>
          </a:prstGeom>
          <a:ln w="571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36E4663-F193-49F3-8044-33A0AF5D04BF}"/>
              </a:ext>
            </a:extLst>
          </p:cNvPr>
          <p:cNvCxnSpPr>
            <a:cxnSpLocks/>
          </p:cNvCxnSpPr>
          <p:nvPr/>
        </p:nvCxnSpPr>
        <p:spPr>
          <a:xfrm rot="3780000">
            <a:off x="6035039" y="4023360"/>
            <a:ext cx="0" cy="467958"/>
          </a:xfrm>
          <a:prstGeom prst="line">
            <a:avLst/>
          </a:prstGeom>
          <a:ln w="571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0CA7DE5-51F0-4CB5-9375-E19649A79EBB}"/>
              </a:ext>
            </a:extLst>
          </p:cNvPr>
          <p:cNvCxnSpPr>
            <a:cxnSpLocks/>
          </p:cNvCxnSpPr>
          <p:nvPr/>
        </p:nvCxnSpPr>
        <p:spPr>
          <a:xfrm rot="17820000">
            <a:off x="4281541" y="1640538"/>
            <a:ext cx="0" cy="467958"/>
          </a:xfrm>
          <a:prstGeom prst="line">
            <a:avLst/>
          </a:prstGeom>
          <a:ln w="571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4611E80-0AFA-44B2-927C-A55F1BFD7EC3}"/>
              </a:ext>
            </a:extLst>
          </p:cNvPr>
          <p:cNvCxnSpPr>
            <a:cxnSpLocks/>
          </p:cNvCxnSpPr>
          <p:nvPr/>
        </p:nvCxnSpPr>
        <p:spPr>
          <a:xfrm rot="17820000">
            <a:off x="3099995" y="4035910"/>
            <a:ext cx="0" cy="467958"/>
          </a:xfrm>
          <a:prstGeom prst="line">
            <a:avLst/>
          </a:prstGeom>
          <a:ln w="571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239B4F9-B21B-4937-B01A-F60DE6C82B45}"/>
              </a:ext>
            </a:extLst>
          </p:cNvPr>
          <p:cNvCxnSpPr>
            <a:cxnSpLocks/>
          </p:cNvCxnSpPr>
          <p:nvPr/>
        </p:nvCxnSpPr>
        <p:spPr>
          <a:xfrm>
            <a:off x="4916246" y="1898725"/>
            <a:ext cx="1167204" cy="2232212"/>
          </a:xfrm>
          <a:prstGeom prst="straightConnector1">
            <a:avLst/>
          </a:prstGeom>
          <a:ln w="57150">
            <a:solidFill>
              <a:schemeClr val="bg1"/>
            </a:solidFill>
            <a:headEnd type="triangle"/>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37041C8-5FCA-4F06-BD77-E7C3BCFAC95A}"/>
              </a:ext>
            </a:extLst>
          </p:cNvPr>
          <p:cNvCxnSpPr>
            <a:cxnSpLocks/>
          </p:cNvCxnSpPr>
          <p:nvPr/>
        </p:nvCxnSpPr>
        <p:spPr>
          <a:xfrm flipH="1">
            <a:off x="3078478" y="1936375"/>
            <a:ext cx="1181547" cy="2239385"/>
          </a:xfrm>
          <a:prstGeom prst="straightConnector1">
            <a:avLst/>
          </a:prstGeom>
          <a:ln w="57150">
            <a:solidFill>
              <a:schemeClr val="bg1"/>
            </a:solidFill>
            <a:headEnd type="triangle"/>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useBgFill="1">
        <p:nvSpPr>
          <p:cNvPr id="23" name="TextBox 22">
            <a:extLst>
              <a:ext uri="{FF2B5EF4-FFF2-40B4-BE49-F238E27FC236}">
                <a16:creationId xmlns:a16="http://schemas.microsoft.com/office/drawing/2014/main" id="{46274CFE-E6BD-4FD2-9F72-EB5C42C3E2EA}"/>
              </a:ext>
            </a:extLst>
          </p:cNvPr>
          <p:cNvSpPr txBox="1"/>
          <p:nvPr/>
        </p:nvSpPr>
        <p:spPr>
          <a:xfrm rot="3725687">
            <a:off x="5273935" y="2669488"/>
            <a:ext cx="537882" cy="707886"/>
          </a:xfrm>
          <a:prstGeom prst="rect">
            <a:avLst/>
          </a:prstGeom>
          <a:effectLst/>
        </p:spPr>
        <p:txBody>
          <a:bodyPr wrap="square" rtlCol="0">
            <a:spAutoFit/>
            <a:scene3d>
              <a:camera prst="orthographicFront"/>
              <a:lightRig rig="threePt" dir="t"/>
            </a:scene3d>
            <a:sp3d extrusionH="57150">
              <a:bevelT w="38100" h="38100"/>
            </a:sp3d>
          </a:bodyPr>
          <a:lstStyle/>
          <a:p>
            <a:pPr algn="ctr"/>
            <a:r>
              <a:rPr lang="en-US" sz="4000" b="1" i="1" dirty="0">
                <a:solidFill>
                  <a:srgbClr val="FF0000"/>
                </a:solidFill>
                <a:latin typeface="Times New Roman" panose="02020603050405020304" pitchFamily="18" charset="0"/>
                <a:cs typeface="Times New Roman" panose="02020603050405020304" pitchFamily="18" charset="0"/>
              </a:rPr>
              <a:t>x</a:t>
            </a:r>
            <a:endParaRPr lang="en-US" b="1" i="1" dirty="0">
              <a:solidFill>
                <a:srgbClr val="FF0000"/>
              </a:solidFill>
              <a:latin typeface="Times New Roman" panose="02020603050405020304" pitchFamily="18" charset="0"/>
              <a:cs typeface="Times New Roman" panose="02020603050405020304" pitchFamily="18" charset="0"/>
            </a:endParaRPr>
          </a:p>
        </p:txBody>
      </p:sp>
      <p:sp useBgFill="1">
        <p:nvSpPr>
          <p:cNvPr id="24" name="TextBox 23">
            <a:extLst>
              <a:ext uri="{FF2B5EF4-FFF2-40B4-BE49-F238E27FC236}">
                <a16:creationId xmlns:a16="http://schemas.microsoft.com/office/drawing/2014/main" id="{59FACD4C-EEA0-4426-B54F-B4EB754AD193}"/>
              </a:ext>
            </a:extLst>
          </p:cNvPr>
          <p:cNvSpPr txBox="1"/>
          <p:nvPr/>
        </p:nvSpPr>
        <p:spPr>
          <a:xfrm rot="17719118">
            <a:off x="3360866" y="2669827"/>
            <a:ext cx="537882" cy="707886"/>
          </a:xfrm>
          <a:prstGeom prst="rect">
            <a:avLst/>
          </a:prstGeom>
          <a:effectLst/>
        </p:spPr>
        <p:txBody>
          <a:bodyPr wrap="square" rtlCol="0">
            <a:spAutoFit/>
            <a:scene3d>
              <a:camera prst="orthographicFront"/>
              <a:lightRig rig="threePt" dir="t"/>
            </a:scene3d>
            <a:sp3d extrusionH="57150">
              <a:bevelT w="38100" h="38100"/>
            </a:sp3d>
          </a:bodyPr>
          <a:lstStyle/>
          <a:p>
            <a:pPr algn="ctr"/>
            <a:r>
              <a:rPr lang="en-US" sz="4000" b="1" i="1" dirty="0">
                <a:solidFill>
                  <a:srgbClr val="FF0000"/>
                </a:solidFill>
                <a:latin typeface="Times New Roman" panose="02020603050405020304" pitchFamily="18" charset="0"/>
                <a:cs typeface="Times New Roman" panose="02020603050405020304" pitchFamily="18" charset="0"/>
              </a:rPr>
              <a:t>x</a:t>
            </a:r>
            <a:endParaRPr lang="en-US" b="1" i="1" dirty="0">
              <a:solidFill>
                <a:srgbClr val="FF0000"/>
              </a:solidFill>
              <a:latin typeface="Times New Roman" panose="02020603050405020304" pitchFamily="18" charset="0"/>
              <a:cs typeface="Times New Roman" panose="02020603050405020304" pitchFamily="18" charset="0"/>
            </a:endParaRPr>
          </a:p>
        </p:txBody>
      </p:sp>
      <p:cxnSp>
        <p:nvCxnSpPr>
          <p:cNvPr id="25" name="Straight Arrow Connector 24">
            <a:extLst>
              <a:ext uri="{FF2B5EF4-FFF2-40B4-BE49-F238E27FC236}">
                <a16:creationId xmlns:a16="http://schemas.microsoft.com/office/drawing/2014/main" id="{28549471-F173-4A9E-8341-01F66284F704}"/>
              </a:ext>
            </a:extLst>
          </p:cNvPr>
          <p:cNvCxnSpPr>
            <a:cxnSpLocks/>
          </p:cNvCxnSpPr>
          <p:nvPr/>
        </p:nvCxnSpPr>
        <p:spPr>
          <a:xfrm flipH="1">
            <a:off x="3485478" y="4824806"/>
            <a:ext cx="2183804" cy="37652"/>
          </a:xfrm>
          <a:prstGeom prst="straightConnector1">
            <a:avLst/>
          </a:prstGeom>
          <a:ln w="57150">
            <a:solidFill>
              <a:schemeClr val="bg1"/>
            </a:solidFill>
            <a:headEnd type="triangle"/>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useBgFill="1">
        <p:nvSpPr>
          <p:cNvPr id="28" name="TextBox 27">
            <a:extLst>
              <a:ext uri="{FF2B5EF4-FFF2-40B4-BE49-F238E27FC236}">
                <a16:creationId xmlns:a16="http://schemas.microsoft.com/office/drawing/2014/main" id="{1EADB275-FC73-4717-A9AC-08311F34BED5}"/>
              </a:ext>
            </a:extLst>
          </p:cNvPr>
          <p:cNvSpPr txBox="1"/>
          <p:nvPr/>
        </p:nvSpPr>
        <p:spPr>
          <a:xfrm>
            <a:off x="4303059" y="4473525"/>
            <a:ext cx="537882" cy="707886"/>
          </a:xfrm>
          <a:prstGeom prst="rect">
            <a:avLst/>
          </a:prstGeom>
          <a:effectLst/>
        </p:spPr>
        <p:txBody>
          <a:bodyPr wrap="square" rtlCol="0">
            <a:spAutoFit/>
            <a:scene3d>
              <a:camera prst="orthographicFront"/>
              <a:lightRig rig="threePt" dir="t"/>
            </a:scene3d>
            <a:sp3d extrusionH="57150">
              <a:bevelT w="38100" h="38100"/>
            </a:sp3d>
          </a:bodyPr>
          <a:lstStyle/>
          <a:p>
            <a:pPr algn="ctr"/>
            <a:r>
              <a:rPr lang="en-US" sz="4000" b="1" i="1" dirty="0">
                <a:solidFill>
                  <a:srgbClr val="FF0000"/>
                </a:solidFill>
                <a:latin typeface="Times New Roman" panose="02020603050405020304" pitchFamily="18" charset="0"/>
                <a:cs typeface="Times New Roman" panose="02020603050405020304" pitchFamily="18" charset="0"/>
              </a:rPr>
              <a:t>y</a:t>
            </a:r>
            <a:endParaRPr lang="en-US"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749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par>
                                <p:cTn id="18" presetID="22" presetClass="entr" presetSubtype="1"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par>
                                <p:cTn id="21" presetID="22" presetClass="entr" presetSubtype="8"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22" presetClass="entr" presetSubtype="8"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22" presetClass="entr" presetSubtype="2"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par>
                                <p:cTn id="30" presetID="22" presetClass="entr" presetSubtype="2"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right)">
                                      <p:cBhvr>
                                        <p:cTn id="32" dur="500"/>
                                        <p:tgtEl>
                                          <p:spTgt spid="15"/>
                                        </p:tgtEl>
                                      </p:cBhvr>
                                    </p:animEffect>
                                  </p:childTnLst>
                                </p:cTn>
                              </p:par>
                            </p:childTnLst>
                          </p:cTn>
                        </p:par>
                        <p:par>
                          <p:cTn id="33" fill="hold">
                            <p:stCondLst>
                              <p:cond delay="1000"/>
                            </p:stCondLst>
                            <p:childTnLst>
                              <p:par>
                                <p:cTn id="34" presetID="16" presetClass="entr" presetSubtype="37"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outVertical)">
                                      <p:cBhvr>
                                        <p:cTn id="36" dur="500"/>
                                        <p:tgtEl>
                                          <p:spTgt spid="25"/>
                                        </p:tgtEl>
                                      </p:cBhvr>
                                    </p:animEffect>
                                  </p:childTnLst>
                                </p:cTn>
                              </p:par>
                              <p:par>
                                <p:cTn id="37" presetID="16" presetClass="entr" presetSubtype="37"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outVertical)">
                                      <p:cBhvr>
                                        <p:cTn id="39" dur="500"/>
                                        <p:tgtEl>
                                          <p:spTgt spid="21"/>
                                        </p:tgtEl>
                                      </p:cBhvr>
                                    </p:animEffect>
                                  </p:childTnLst>
                                </p:cTn>
                              </p:par>
                              <p:par>
                                <p:cTn id="40" presetID="16" presetClass="entr" presetSubtype="37"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outVertical)">
                                      <p:cBhvr>
                                        <p:cTn id="42" dur="500"/>
                                        <p:tgtEl>
                                          <p:spTgt spid="19"/>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4" grpId="0" animBg="1"/>
      <p:bldP spid="23" grpId="0" animBg="1"/>
      <p:bldP spid="24"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47</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403187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John 3:1-2 ~ </a:t>
            </a:r>
            <a:r>
              <a:rPr lang="en-US" sz="3200" baseline="30000" dirty="0">
                <a:effectLst>
                  <a:outerShdw blurRad="38100" dist="38100" dir="2700000" algn="tl">
                    <a:srgbClr val="000000">
                      <a:alpha val="43137"/>
                    </a:srgbClr>
                  </a:outerShdw>
                </a:effectLst>
              </a:rPr>
              <a:t>1</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Behold what manner of love the Father has bestowed on us, that we should be called children of God! Therefore the world does not know us, because it did not know Him. </a:t>
            </a:r>
            <a:r>
              <a:rPr lang="en-US" sz="3200" baseline="30000" dirty="0">
                <a:effectLst>
                  <a:outerShdw blurRad="38100" dist="38100" dir="2700000" algn="tl">
                    <a:srgbClr val="000000">
                      <a:alpha val="43137"/>
                    </a:srgbClr>
                  </a:outerShdw>
                </a:effectLst>
              </a:rPr>
              <a:t>2</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Beloved, now we are children of God; and it has not yet been revealed what we shall be, but we know that when He is revealed, we shall be like Him, for we shall see Him as He is. </a:t>
            </a:r>
          </a:p>
        </p:txBody>
      </p:sp>
    </p:spTree>
    <p:extLst>
      <p:ext uri="{BB962C8B-B14F-4D97-AF65-F5344CB8AC3E}">
        <p14:creationId xmlns:p14="http://schemas.microsoft.com/office/powerpoint/2010/main" val="232558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8244C8-B499-46A9-BB88-98AFCD59731A}"/>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47</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83228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47</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3108543"/>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Ex. 3:6, 14 ~ </a:t>
            </a:r>
            <a:r>
              <a:rPr lang="en-US" sz="2800" baseline="30000" dirty="0">
                <a:effectLst>
                  <a:outerShdw blurRad="38100" dist="38100" dir="2700000" algn="tl">
                    <a:srgbClr val="000000">
                      <a:alpha val="43137"/>
                    </a:srgbClr>
                  </a:outerShdw>
                </a:effectLst>
              </a:rPr>
              <a:t>6</a:t>
            </a:r>
            <a:r>
              <a:rPr lang="en-US" sz="2800" dirty="0">
                <a:effectLst>
                  <a:outerShdw blurRad="38100" dist="38100" dir="2700000" algn="tl">
                    <a:srgbClr val="000000">
                      <a:alpha val="43137"/>
                    </a:srgbClr>
                  </a:outerShdw>
                </a:effectLst>
              </a:rPr>
              <a:t> </a:t>
            </a:r>
            <a:r>
              <a:rPr lang="en-US" sz="2800" dirty="0">
                <a:solidFill>
                  <a:srgbClr val="FF0000"/>
                </a:solidFill>
                <a:effectLst>
                  <a:outerShdw blurRad="38100" dist="38100" dir="2700000" algn="tl">
                    <a:srgbClr val="000000">
                      <a:alpha val="43137"/>
                    </a:srgbClr>
                  </a:outerShdw>
                </a:effectLst>
              </a:rPr>
              <a:t>Moreover He said, “I am the God of your father – the God of Abraham, the God of Isaac, and the God of Jacob.” And Moses hid his face, for he was afraid to look upon God. </a:t>
            </a:r>
          </a:p>
          <a:p>
            <a:r>
              <a:rPr lang="en-US" sz="2800" baseline="30000" dirty="0">
                <a:effectLst>
                  <a:outerShdw blurRad="38100" dist="38100" dir="2700000" algn="tl">
                    <a:srgbClr val="000000">
                      <a:alpha val="43137"/>
                    </a:srgbClr>
                  </a:outerShdw>
                </a:effectLst>
              </a:rPr>
              <a:t>14</a:t>
            </a:r>
            <a:r>
              <a:rPr lang="en-US" sz="2800" dirty="0">
                <a:effectLst>
                  <a:outerShdw blurRad="38100" dist="38100" dir="2700000" algn="tl">
                    <a:srgbClr val="000000">
                      <a:alpha val="43137"/>
                    </a:srgbClr>
                  </a:outerShdw>
                </a:effectLst>
              </a:rPr>
              <a:t> </a:t>
            </a:r>
            <a:r>
              <a:rPr lang="en-US" sz="2800" dirty="0">
                <a:solidFill>
                  <a:srgbClr val="FF0000"/>
                </a:solidFill>
                <a:effectLst>
                  <a:outerShdw blurRad="38100" dist="38100" dir="2700000" algn="tl">
                    <a:srgbClr val="000000">
                      <a:alpha val="43137"/>
                    </a:srgbClr>
                  </a:outerShdw>
                </a:effectLst>
              </a:rPr>
              <a:t>And God said to Moses, “I AM WHO I AM.” And He said, “Thus you shall say to the children of Israel, ‘I AM has sent me to you.’”</a:t>
            </a:r>
          </a:p>
        </p:txBody>
      </p:sp>
      <p:sp>
        <p:nvSpPr>
          <p:cNvPr id="4" name="Rectangle 3">
            <a:extLst>
              <a:ext uri="{FF2B5EF4-FFF2-40B4-BE49-F238E27FC236}">
                <a16:creationId xmlns:a16="http://schemas.microsoft.com/office/drawing/2014/main" id="{C3F9CB72-84C8-4E04-A6A3-13C879FD7843}"/>
              </a:ext>
            </a:extLst>
          </p:cNvPr>
          <p:cNvSpPr/>
          <p:nvPr/>
        </p:nvSpPr>
        <p:spPr>
          <a:xfrm>
            <a:off x="710552" y="3927203"/>
            <a:ext cx="7973335" cy="954107"/>
          </a:xfrm>
          <a:prstGeom prst="rect">
            <a:avLst/>
          </a:prstGeom>
        </p:spPr>
        <p:txBody>
          <a:bodyPr wrap="square">
            <a:spAutoFit/>
          </a:bodyPr>
          <a:lstStyle/>
          <a:p>
            <a:pPr marL="168275" indent="-168275">
              <a:buFont typeface="Arial" panose="020B0604020202020204" pitchFamily="34" charset="0"/>
              <a:buChar char="•"/>
            </a:pPr>
            <a:r>
              <a:rPr lang="en-US" sz="28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800" dirty="0">
                <a:effectLst>
                  <a:outerShdw blurRad="38100" dist="38100" dir="2700000" algn="tl">
                    <a:srgbClr val="000000">
                      <a:alpha val="43137"/>
                    </a:srgbClr>
                  </a:outerShdw>
                </a:effectLst>
              </a:rPr>
              <a:t>“I WILL BE THAT I WILL BE … say … ’I WILL BE has sent me’”</a:t>
            </a:r>
          </a:p>
        </p:txBody>
      </p:sp>
      <p:sp>
        <p:nvSpPr>
          <p:cNvPr id="5" name="Rectangle 4">
            <a:extLst>
              <a:ext uri="{FF2B5EF4-FFF2-40B4-BE49-F238E27FC236}">
                <a16:creationId xmlns:a16="http://schemas.microsoft.com/office/drawing/2014/main" id="{BB40FF37-2333-4F82-9E11-8C7CFF7B2322}"/>
              </a:ext>
            </a:extLst>
          </p:cNvPr>
          <p:cNvSpPr/>
          <p:nvPr/>
        </p:nvSpPr>
        <p:spPr>
          <a:xfrm>
            <a:off x="712343" y="4843398"/>
            <a:ext cx="7973335" cy="523220"/>
          </a:xfrm>
          <a:prstGeom prst="rect">
            <a:avLst/>
          </a:prstGeom>
        </p:spPr>
        <p:txBody>
          <a:bodyPr wrap="square">
            <a:spAutoFit/>
          </a:bodyPr>
          <a:lstStyle/>
          <a:p>
            <a:pPr marL="168275" indent="-168275">
              <a:buFont typeface="Arial" panose="020B0604020202020204" pitchFamily="34" charset="0"/>
              <a:buChar char="•"/>
            </a:pPr>
            <a:r>
              <a:rPr lang="en-US" sz="28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800" dirty="0">
                <a:effectLst>
                  <a:outerShdw blurRad="38100" dist="38100" dir="2700000" algn="tl">
                    <a:srgbClr val="000000">
                      <a:alpha val="43137"/>
                    </a:srgbClr>
                  </a:outerShdw>
                </a:effectLst>
              </a:rPr>
              <a:t>I AM … not … I was</a:t>
            </a:r>
          </a:p>
        </p:txBody>
      </p:sp>
    </p:spTree>
    <p:extLst>
      <p:ext uri="{BB962C8B-B14F-4D97-AF65-F5344CB8AC3E}">
        <p14:creationId xmlns:p14="http://schemas.microsoft.com/office/powerpoint/2010/main" val="246332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8244C8-B499-46A9-BB88-98AFCD59731A}"/>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47</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310893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47</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5" y="890081"/>
            <a:ext cx="2883564"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Psalm 110:1 ~ </a:t>
            </a:r>
            <a:endParaRPr lang="en-US" sz="3200" dirty="0">
              <a:solidFill>
                <a:srgbClr val="FF0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FB763895-0120-4BB5-82D5-4DB71DA85863}"/>
              </a:ext>
            </a:extLst>
          </p:cNvPr>
          <p:cNvSpPr/>
          <p:nvPr/>
        </p:nvSpPr>
        <p:spPr>
          <a:xfrm>
            <a:off x="2894050" y="877416"/>
            <a:ext cx="4593272" cy="584775"/>
          </a:xfrm>
          <a:prstGeom prst="rect">
            <a:avLst/>
          </a:prstGeom>
        </p:spPr>
        <p:txBody>
          <a:bodyPr wrap="square">
            <a:spAutoFit/>
          </a:bodyPr>
          <a:lstStyle/>
          <a:p>
            <a:r>
              <a:rPr lang="en-US" sz="3200" dirty="0">
                <a:solidFill>
                  <a:srgbClr val="FF0000"/>
                </a:solidFill>
                <a:effectLst>
                  <a:outerShdw blurRad="38100" dist="38100" dir="2700000" algn="tl">
                    <a:srgbClr val="000000">
                      <a:alpha val="43137"/>
                    </a:srgbClr>
                  </a:outerShdw>
                </a:effectLst>
              </a:rPr>
              <a:t>YHWH said to my Adonai,</a:t>
            </a:r>
            <a:r>
              <a:rPr lang="en-US" sz="3200" i="1" dirty="0">
                <a:solidFill>
                  <a:srgbClr val="FF0000"/>
                </a:solidFill>
                <a:effectLst>
                  <a:outerShdw blurRad="38100" dist="38100" dir="2700000" algn="tl">
                    <a:srgbClr val="000000">
                      <a:alpha val="43137"/>
                    </a:srgbClr>
                  </a:outerShdw>
                </a:effectLst>
              </a:rPr>
              <a:t> </a:t>
            </a:r>
            <a:endParaRPr lang="en-US" sz="48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951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8244C8-B499-46A9-BB88-98AFCD59731A}"/>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47</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333007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4ED3CD9-6E39-42F3-9D1C-C307433B9124}"/>
              </a:ext>
            </a:extLst>
          </p:cNvPr>
          <p:cNvSpPr txBox="1"/>
          <p:nvPr/>
        </p:nvSpPr>
        <p:spPr>
          <a:xfrm>
            <a:off x="1185219" y="899919"/>
            <a:ext cx="8239297"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Herodians</a:t>
            </a:r>
            <a:r>
              <a:rPr lang="en-US" sz="3200" dirty="0">
                <a:effectLst>
                  <a:outerShdw blurRad="38100" dist="38100" dir="2700000" algn="tl">
                    <a:srgbClr val="000000">
                      <a:alpha val="43137"/>
                    </a:srgbClr>
                  </a:outerShdw>
                </a:effectLst>
              </a:rPr>
              <a:t> ~ Herod loyalists (Pro-Roman)</a:t>
            </a:r>
            <a:endPar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47</a:t>
            </a:r>
            <a:endParaRPr lang="en-US" sz="5400" dirty="0">
              <a:solidFill>
                <a:srgbClr val="530006"/>
              </a:solidFill>
              <a:latin typeface="Times and Times again" pitchFamily="2" charset="0"/>
            </a:endParaRPr>
          </a:p>
        </p:txBody>
      </p:sp>
      <p:sp>
        <p:nvSpPr>
          <p:cNvPr id="5" name="TextBox 4">
            <a:extLst>
              <a:ext uri="{FF2B5EF4-FFF2-40B4-BE49-F238E27FC236}">
                <a16:creationId xmlns:a16="http://schemas.microsoft.com/office/drawing/2014/main" id="{80B66695-62FD-4534-AE65-C46F66AA485E}"/>
              </a:ext>
            </a:extLst>
          </p:cNvPr>
          <p:cNvSpPr txBox="1"/>
          <p:nvPr/>
        </p:nvSpPr>
        <p:spPr>
          <a:xfrm>
            <a:off x="462064" y="890081"/>
            <a:ext cx="8239297"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Pharisees</a:t>
            </a:r>
            <a:r>
              <a:rPr lang="en-US" sz="3200" dirty="0">
                <a:effectLst>
                  <a:outerShdw blurRad="38100" dist="38100" dir="2700000" algn="tl">
                    <a:srgbClr val="000000">
                      <a:alpha val="43137"/>
                    </a:srgbClr>
                  </a:outerShdw>
                </a:effectLst>
              </a:rPr>
              <a:t> ~ strict separatists</a:t>
            </a:r>
            <a:endPar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55C5269-0ED7-413E-A82D-51B27C6FC5B3}"/>
              </a:ext>
            </a:extLst>
          </p:cNvPr>
          <p:cNvSpPr txBox="1"/>
          <p:nvPr/>
        </p:nvSpPr>
        <p:spPr>
          <a:xfrm>
            <a:off x="-728895" y="1423927"/>
            <a:ext cx="8239297"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Sadducees</a:t>
            </a:r>
            <a:r>
              <a:rPr lang="en-US" sz="3200" dirty="0">
                <a:effectLst>
                  <a:outerShdw blurRad="38100" dist="38100" dir="2700000" algn="tl">
                    <a:srgbClr val="000000">
                      <a:alpha val="43137"/>
                    </a:srgbClr>
                  </a:outerShdw>
                </a:effectLst>
              </a:rPr>
              <a:t> ~ denied resurrection </a:t>
            </a:r>
            <a:endParaRPr lang="en-US" sz="4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707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42" presetClass="path" presetSubtype="0" fill="hold" grpId="1" nodeType="afterEffect">
                                  <p:stCondLst>
                                    <p:cond delay="500"/>
                                  </p:stCondLst>
                                  <p:childTnLst>
                                    <p:animMotion origin="layout" path="M -1.94444E-6 -2.59259E-6 L -0.07917 0.07523 " pathEditMode="relative" rAng="0" ptsTypes="AA">
                                      <p:cBhvr>
                                        <p:cTn id="15" dur="1000" fill="hold"/>
                                        <p:tgtEl>
                                          <p:spTgt spid="6"/>
                                        </p:tgtEl>
                                        <p:attrNameLst>
                                          <p:attrName>ppt_x</p:attrName>
                                          <p:attrName>ppt_y</p:attrName>
                                        </p:attrNameLst>
                                      </p:cBhvr>
                                      <p:rCtr x="-3976" y="3750"/>
                                    </p:animMotion>
                                  </p:childTnLst>
                                </p:cTn>
                              </p:par>
                            </p:childTnLst>
                          </p:cTn>
                        </p:par>
                        <p:par>
                          <p:cTn id="16" fill="hold">
                            <p:stCondLst>
                              <p:cond delay="2000"/>
                            </p:stCondLst>
                            <p:childTnLst>
                              <p:par>
                                <p:cTn id="17" presetID="3" presetClass="emph" presetSubtype="2" fill="hold" grpId="0" nodeType="afterEffect">
                                  <p:stCondLst>
                                    <p:cond delay="0"/>
                                  </p:stCondLst>
                                  <p:childTnLst>
                                    <p:animClr clrSpc="rgb" dir="cw">
                                      <p:cBhvr override="childStyle">
                                        <p:cTn id="18" dur="500" fill="hold"/>
                                        <p:tgtEl>
                                          <p:spTgt spid="5"/>
                                        </p:tgtEl>
                                        <p:attrNameLst>
                                          <p:attrName>style.color</p:attrName>
                                        </p:attrNameLst>
                                      </p:cBhvr>
                                      <p:to>
                                        <a:schemeClr val="accent2"/>
                                      </p:to>
                                    </p:animClr>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500"/>
                            </p:stCondLst>
                            <p:childTnLst>
                              <p:par>
                                <p:cTn id="25" presetID="42" presetClass="path" presetSubtype="0" fill="hold" grpId="1" nodeType="afterEffect">
                                  <p:stCondLst>
                                    <p:cond delay="500"/>
                                  </p:stCondLst>
                                  <p:childTnLst>
                                    <p:animMotion origin="layout" path="M -3.33333E-6 -1.48148E-6 L 0.12917 0.07963 " pathEditMode="relative" rAng="0" ptsTypes="AA">
                                      <p:cBhvr>
                                        <p:cTn id="26" dur="1000" fill="hold"/>
                                        <p:tgtEl>
                                          <p:spTgt spid="7"/>
                                        </p:tgtEl>
                                        <p:attrNameLst>
                                          <p:attrName>ppt_x</p:attrName>
                                          <p:attrName>ppt_y</p:attrName>
                                        </p:attrNameLst>
                                      </p:cBhvr>
                                      <p:rCtr x="6458" y="3981"/>
                                    </p:animMotion>
                                  </p:childTnLst>
                                </p:cTn>
                              </p:par>
                            </p:childTnLst>
                          </p:cTn>
                        </p:par>
                        <p:par>
                          <p:cTn id="27" fill="hold">
                            <p:stCondLst>
                              <p:cond delay="2000"/>
                            </p:stCondLst>
                            <p:childTnLst>
                              <p:par>
                                <p:cTn id="28" presetID="3" presetClass="emph" presetSubtype="2" fill="hold" grpId="2" nodeType="afterEffect">
                                  <p:stCondLst>
                                    <p:cond delay="0"/>
                                  </p:stCondLst>
                                  <p:childTnLst>
                                    <p:animClr clrSpc="rgb" dir="cw">
                                      <p:cBhvr override="childStyle">
                                        <p:cTn id="29" dur="5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5" grpId="0"/>
      <p:bldP spid="5" grpId="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8244C8-B499-46A9-BB88-98AFCD59731A}"/>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47</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329368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47</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954107"/>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                                    ’s unwise lines for a college application:</a:t>
            </a:r>
            <a:endParaRPr lang="en-US" sz="4400" dirty="0">
              <a:solidFill>
                <a:srgbClr val="FF0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FB763895-0120-4BB5-82D5-4DB71DA85863}"/>
              </a:ext>
            </a:extLst>
          </p:cNvPr>
          <p:cNvSpPr/>
          <p:nvPr/>
        </p:nvSpPr>
        <p:spPr>
          <a:xfrm>
            <a:off x="710552" y="1806451"/>
            <a:ext cx="7973335" cy="1384995"/>
          </a:xfrm>
          <a:prstGeom prst="rect">
            <a:avLst/>
          </a:prstGeom>
        </p:spPr>
        <p:txBody>
          <a:bodyPr wrap="square">
            <a:spAutoFit/>
          </a:bodyPr>
          <a:lstStyle/>
          <a:p>
            <a:pPr marL="168275" indent="-168275">
              <a:buFont typeface="Arial" panose="020B0604020202020204" pitchFamily="34" charset="0"/>
              <a:buChar char="•"/>
            </a:pPr>
            <a:r>
              <a:rPr lang="en-US" sz="28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800" dirty="0">
                <a:effectLst>
                  <a:outerShdw blurRad="38100" dist="38100" dir="2700000" algn="tl">
                    <a:srgbClr val="000000">
                      <a:alpha val="43137"/>
                    </a:srgbClr>
                  </a:outerShdw>
                </a:effectLst>
              </a:rPr>
              <a:t>“When I told my friends I was like applying to </a:t>
            </a:r>
            <a:r>
              <a:rPr lang="en-US" sz="2800" dirty="0" err="1">
                <a:effectLst>
                  <a:outerShdw blurRad="38100" dist="38100" dir="2700000" algn="tl">
                    <a:srgbClr val="000000">
                      <a:alpha val="43137"/>
                    </a:srgbClr>
                  </a:outerShdw>
                </a:effectLst>
              </a:rPr>
              <a:t>LeHigh</a:t>
            </a:r>
            <a:r>
              <a:rPr lang="en-US" sz="2800" dirty="0">
                <a:effectLst>
                  <a:outerShdw blurRad="38100" dist="38100" dir="2700000" algn="tl">
                    <a:srgbClr val="000000">
                      <a:alpha val="43137"/>
                    </a:srgbClr>
                  </a:outerShdw>
                </a:effectLst>
              </a:rPr>
              <a:t>, they were all like, no way, and I was all like, yes way. And they were all like, way cool.”</a:t>
            </a:r>
            <a:endParaRPr lang="en-US" sz="2800" dirty="0">
              <a:solidFill>
                <a:schemeClr val="tx1">
                  <a:lumMod val="95000"/>
                  <a:lumOff val="5000"/>
                </a:schemeClr>
              </a:solidFill>
              <a:effectLst>
                <a:outerShdw blurRad="38100" dist="38100" dir="2700000" algn="tl">
                  <a:srgbClr val="000000">
                    <a:alpha val="43137"/>
                  </a:srgbClr>
                </a:outerShdw>
              </a:effectLst>
            </a:endParaRPr>
          </a:p>
        </p:txBody>
      </p:sp>
      <p:pic>
        <p:nvPicPr>
          <p:cNvPr id="1026" name="Picture 2" descr="the-washington-post-logo-png-transparent | Module">
            <a:extLst>
              <a:ext uri="{FF2B5EF4-FFF2-40B4-BE49-F238E27FC236}">
                <a16:creationId xmlns:a16="http://schemas.microsoft.com/office/drawing/2014/main" id="{E84F0E7E-A1CA-4C07-8AFC-2FD2FAD47D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294" b="41290"/>
          <a:stretch/>
        </p:blipFill>
        <p:spPr bwMode="auto">
          <a:xfrm>
            <a:off x="523568" y="909484"/>
            <a:ext cx="2971800" cy="48784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30C7F8C-1EE6-4799-B8AE-3CB6AF24C85C}"/>
              </a:ext>
            </a:extLst>
          </p:cNvPr>
          <p:cNvSpPr/>
          <p:nvPr/>
        </p:nvSpPr>
        <p:spPr>
          <a:xfrm>
            <a:off x="710556" y="3119055"/>
            <a:ext cx="7973335" cy="1384995"/>
          </a:xfrm>
          <a:prstGeom prst="rect">
            <a:avLst/>
          </a:prstGeom>
        </p:spPr>
        <p:txBody>
          <a:bodyPr wrap="square">
            <a:spAutoFit/>
          </a:bodyPr>
          <a:lstStyle/>
          <a:p>
            <a:pPr marL="168275" indent="-168275">
              <a:buFont typeface="Arial" panose="020B0604020202020204" pitchFamily="34" charset="0"/>
              <a:buChar char="•"/>
            </a:pPr>
            <a:r>
              <a:rPr lang="en-US" sz="28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800" dirty="0">
                <a:effectLst>
                  <a:outerShdw blurRad="38100" dist="38100" dir="2700000" algn="tl">
                    <a:srgbClr val="000000">
                      <a:alpha val="43137"/>
                    </a:srgbClr>
                  </a:outerShdw>
                </a:effectLst>
              </a:rPr>
              <a:t>“Four years of fees at your institution come to about $78,000. Just bill my father and mail me half the money.  He’ll never find out.”</a:t>
            </a:r>
          </a:p>
        </p:txBody>
      </p:sp>
      <p:sp>
        <p:nvSpPr>
          <p:cNvPr id="9" name="Rectangle 8">
            <a:extLst>
              <a:ext uri="{FF2B5EF4-FFF2-40B4-BE49-F238E27FC236}">
                <a16:creationId xmlns:a16="http://schemas.microsoft.com/office/drawing/2014/main" id="{77E1E07A-4B62-4808-B731-ABEF9E0E0152}"/>
              </a:ext>
            </a:extLst>
          </p:cNvPr>
          <p:cNvSpPr/>
          <p:nvPr/>
        </p:nvSpPr>
        <p:spPr>
          <a:xfrm>
            <a:off x="710560" y="4436574"/>
            <a:ext cx="7973335" cy="954107"/>
          </a:xfrm>
          <a:prstGeom prst="rect">
            <a:avLst/>
          </a:prstGeom>
        </p:spPr>
        <p:txBody>
          <a:bodyPr wrap="square">
            <a:spAutoFit/>
          </a:bodyPr>
          <a:lstStyle/>
          <a:p>
            <a:pPr marL="168275" indent="-168275">
              <a:buFont typeface="Arial" panose="020B0604020202020204" pitchFamily="34" charset="0"/>
              <a:buChar char="•"/>
            </a:pPr>
            <a:r>
              <a:rPr lang="en-US" sz="28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800" dirty="0">
                <a:effectLst>
                  <a:outerShdw blurRad="38100" dist="38100" dir="2700000" algn="tl">
                    <a:srgbClr val="000000">
                      <a:alpha val="43137"/>
                    </a:srgbClr>
                  </a:outerShdw>
                </a:effectLst>
              </a:rPr>
              <a:t>“First off, coach said there weren’t gonna</a:t>
            </a:r>
          </a:p>
          <a:p>
            <a:r>
              <a:rPr lang="en-US" sz="2800" dirty="0">
                <a:effectLst>
                  <a:outerShdw blurRad="38100" dist="38100" dir="2700000" algn="tl">
                    <a:srgbClr val="000000">
                      <a:alpha val="43137"/>
                    </a:srgbClr>
                  </a:outerShdw>
                </a:effectLst>
              </a:rPr>
              <a:t>   be no </a:t>
            </a:r>
            <a:r>
              <a:rPr lang="en-US" sz="2800" dirty="0" err="1">
                <a:effectLst>
                  <a:outerShdw blurRad="38100" dist="38100" dir="2700000" algn="tl">
                    <a:srgbClr val="000000">
                      <a:alpha val="43137"/>
                    </a:srgbClr>
                  </a:outerShdw>
                </a:effectLst>
              </a:rPr>
              <a:t>writin</a:t>
            </a:r>
            <a:r>
              <a:rPr lang="en-US" sz="28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89228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3" presetClass="emph" presetSubtype="2" fill="hold" grpId="1" nodeType="withEffect">
                                  <p:stCondLst>
                                    <p:cond delay="0"/>
                                  </p:stCondLst>
                                  <p:childTnLst>
                                    <p:animClr clrSpc="rgb" dir="cw">
                                      <p:cBhvr override="childStyle">
                                        <p:cTn id="22" dur="500" fill="hold"/>
                                        <p:tgtEl>
                                          <p:spTgt spid="6"/>
                                        </p:tgtEl>
                                        <p:attrNameLst>
                                          <p:attrName>style.color</p:attrName>
                                        </p:attrNameLst>
                                      </p:cBhvr>
                                      <p:to>
                                        <a:schemeClr val="accent2"/>
                                      </p:to>
                                    </p:animClr>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3" presetClass="emph" presetSubtype="2" fill="hold" grpId="1" nodeType="withEffect">
                                  <p:stCondLst>
                                    <p:cond delay="0"/>
                                  </p:stCondLst>
                                  <p:childTnLst>
                                    <p:animClr clrSpc="rgb" dir="cw">
                                      <p:cBhvr override="childStyle">
                                        <p:cTn id="29" dur="5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8" grpId="0"/>
      <p:bldP spid="8" grpId="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47</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954107"/>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                                    ‘s unwise lines for a college application:</a:t>
            </a:r>
            <a:endParaRPr lang="en-US" sz="4400" dirty="0">
              <a:solidFill>
                <a:srgbClr val="FF0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FB763895-0120-4BB5-82D5-4DB71DA85863}"/>
              </a:ext>
            </a:extLst>
          </p:cNvPr>
          <p:cNvSpPr/>
          <p:nvPr/>
        </p:nvSpPr>
        <p:spPr>
          <a:xfrm>
            <a:off x="710552" y="1806451"/>
            <a:ext cx="7973335" cy="954107"/>
          </a:xfrm>
          <a:prstGeom prst="rect">
            <a:avLst/>
          </a:prstGeom>
        </p:spPr>
        <p:txBody>
          <a:bodyPr wrap="square">
            <a:spAutoFit/>
          </a:bodyPr>
          <a:lstStyle/>
          <a:p>
            <a:pPr marL="168275" indent="-168275">
              <a:buFont typeface="Arial" panose="020B0604020202020204" pitchFamily="34" charset="0"/>
              <a:buChar char="•"/>
            </a:pPr>
            <a:r>
              <a:rPr lang="en-US" sz="28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800" dirty="0">
                <a:effectLst>
                  <a:outerShdw blurRad="38100" dist="38100" dir="2700000" algn="tl">
                    <a:srgbClr val="000000">
                      <a:alpha val="43137"/>
                    </a:srgbClr>
                  </a:outerShdw>
                </a:effectLst>
              </a:rPr>
              <a:t>“To demonstrate my love for your school, I have spray-painted your logo on my town’s water tower.”</a:t>
            </a:r>
            <a:endParaRPr lang="en-US" sz="2800" dirty="0">
              <a:solidFill>
                <a:schemeClr val="tx1">
                  <a:lumMod val="95000"/>
                  <a:lumOff val="5000"/>
                </a:schemeClr>
              </a:solidFill>
              <a:effectLst>
                <a:outerShdw blurRad="38100" dist="38100" dir="2700000" algn="tl">
                  <a:srgbClr val="000000">
                    <a:alpha val="43137"/>
                  </a:srgbClr>
                </a:outerShdw>
              </a:effectLst>
            </a:endParaRPr>
          </a:p>
        </p:txBody>
      </p:sp>
      <p:pic>
        <p:nvPicPr>
          <p:cNvPr id="1026" name="Picture 2" descr="the-washington-post-logo-png-transparent | Module">
            <a:extLst>
              <a:ext uri="{FF2B5EF4-FFF2-40B4-BE49-F238E27FC236}">
                <a16:creationId xmlns:a16="http://schemas.microsoft.com/office/drawing/2014/main" id="{E84F0E7E-A1CA-4C07-8AFC-2FD2FAD47D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294" b="41290"/>
          <a:stretch/>
        </p:blipFill>
        <p:spPr bwMode="auto">
          <a:xfrm>
            <a:off x="523568" y="909484"/>
            <a:ext cx="2971800" cy="48784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7E1E07A-4B62-4808-B731-ABEF9E0E0152}"/>
              </a:ext>
            </a:extLst>
          </p:cNvPr>
          <p:cNvSpPr/>
          <p:nvPr/>
        </p:nvSpPr>
        <p:spPr>
          <a:xfrm>
            <a:off x="710560" y="2706102"/>
            <a:ext cx="7973335" cy="954107"/>
          </a:xfrm>
          <a:prstGeom prst="rect">
            <a:avLst/>
          </a:prstGeom>
        </p:spPr>
        <p:txBody>
          <a:bodyPr wrap="square">
            <a:spAutoFit/>
          </a:bodyPr>
          <a:lstStyle/>
          <a:p>
            <a:pPr marL="168275" indent="-168275">
              <a:buFont typeface="Arial" panose="020B0604020202020204" pitchFamily="34" charset="0"/>
              <a:buChar char="•"/>
            </a:pPr>
            <a:r>
              <a:rPr lang="en-US" sz="28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800" dirty="0">
                <a:effectLst>
                  <a:outerShdw blurRad="38100" dist="38100" dir="2700000" algn="tl">
                    <a:srgbClr val="000000">
                      <a:alpha val="43137"/>
                    </a:srgbClr>
                  </a:outerShdw>
                </a:effectLst>
              </a:rPr>
              <a:t>“College is probably the last place they’ll look for me.”</a:t>
            </a:r>
          </a:p>
        </p:txBody>
      </p:sp>
    </p:spTree>
    <p:extLst>
      <p:ext uri="{BB962C8B-B14F-4D97-AF65-F5344CB8AC3E}">
        <p14:creationId xmlns:p14="http://schemas.microsoft.com/office/powerpoint/2010/main" val="69789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3" presetClass="emph" presetSubtype="2" fill="hold" grpId="0" nodeType="withEffect">
                                  <p:stCondLst>
                                    <p:cond delay="0"/>
                                  </p:stCondLst>
                                  <p:childTnLst>
                                    <p:animClr clrSpc="rgb" dir="cw">
                                      <p:cBhvr override="childStyle">
                                        <p:cTn id="9" dur="5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8244C8-B499-46A9-BB88-98AFCD59731A}"/>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47</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04725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47</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077218"/>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sent spies </a:t>
            </a:r>
            <a:r>
              <a:rPr lang="en-US" sz="3200" dirty="0">
                <a:effectLst>
                  <a:outerShdw blurRad="38100" dist="38100" dir="2700000" algn="tl">
                    <a:srgbClr val="000000">
                      <a:alpha val="43137"/>
                    </a:srgbClr>
                  </a:outerShdw>
                </a:effectLst>
              </a:rPr>
              <a:t>~ literally, </a:t>
            </a:r>
            <a:r>
              <a:rPr lang="en-US" sz="3200" i="1" dirty="0">
                <a:effectLst>
                  <a:outerShdw blurRad="38100" dist="38100" dir="2700000" algn="tl">
                    <a:srgbClr val="000000">
                      <a:alpha val="43137"/>
                    </a:srgbClr>
                  </a:outerShdw>
                </a:effectLst>
              </a:rPr>
              <a:t>sent spies out as missionaries</a:t>
            </a:r>
            <a:endParaRPr lang="en-US" sz="66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21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8244C8-B499-46A9-BB88-98AFCD59731A}"/>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20</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47</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199314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F8AE46C-D1B2-494A-B7CF-986C3E388574}" vid="{F4976BE7-E753-4755-B762-BFB8B279BA9A}"/>
    </a:ext>
  </a:extLst>
</a:theme>
</file>

<file path=docProps/app.xml><?xml version="1.0" encoding="utf-8"?>
<Properties xmlns="http://schemas.openxmlformats.org/officeDocument/2006/extended-properties" xmlns:vt="http://schemas.openxmlformats.org/officeDocument/2006/docPropsVTypes">
  <Template>Luke</Template>
  <TotalTime>2838</TotalTime>
  <Words>906</Words>
  <Application>Microsoft Office PowerPoint</Application>
  <PresentationFormat>On-screen Show (4:3)</PresentationFormat>
  <Paragraphs>111</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Times and Times again</vt:lpstr>
      <vt:lpstr>Arial</vt:lpstr>
      <vt:lpstr>Times New Roman</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16</cp:revision>
  <dcterms:created xsi:type="dcterms:W3CDTF">2020-03-27T13:04:59Z</dcterms:created>
  <dcterms:modified xsi:type="dcterms:W3CDTF">2020-03-29T12:23:05Z</dcterms:modified>
</cp:coreProperties>
</file>