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7" r:id="rId4"/>
    <p:sldId id="279" r:id="rId5"/>
    <p:sldId id="280" r:id="rId6"/>
    <p:sldId id="258" r:id="rId7"/>
    <p:sldId id="276" r:id="rId8"/>
    <p:sldId id="275" r:id="rId9"/>
    <p:sldId id="263" r:id="rId10"/>
    <p:sldId id="265" r:id="rId11"/>
    <p:sldId id="266" r:id="rId12"/>
    <p:sldId id="264" r:id="rId13"/>
    <p:sldId id="261" r:id="rId14"/>
    <p:sldId id="262" r:id="rId15"/>
    <p:sldId id="277" r:id="rId16"/>
    <p:sldId id="278" r:id="rId17"/>
    <p:sldId id="281" r:id="rId18"/>
    <p:sldId id="270" r:id="rId19"/>
    <p:sldId id="267" r:id="rId20"/>
    <p:sldId id="268" r:id="rId21"/>
    <p:sldId id="271" r:id="rId22"/>
    <p:sldId id="272" r:id="rId23"/>
  </p:sldIdLst>
  <p:sldSz cx="9144000" cy="6858000" type="screen4x3"/>
  <p:notesSz cx="6858000" cy="9144000"/>
  <p:embeddedFontLst>
    <p:embeddedFont>
      <p:font typeface="Arial Black" panose="020B0A04020102090204" pitchFamily="34" charset="0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lassic Typewriter" pitchFamily="2" charset="0"/>
      <p:regular r:id="rId32"/>
    </p:embeddedFont>
    <p:embeddedFont>
      <p:font typeface="Pittsburgh" pitchFamily="2" charset="0"/>
      <p:regular r:id="rId33"/>
    </p:embeddedFont>
    <p:embeddedFont>
      <p:font typeface="Times and Times again" pitchFamily="2" charset="0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B40000"/>
    <a:srgbClr val="BC0000"/>
    <a:srgbClr val="CC0000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6854D-E4BA-4148-B04F-9A7073B5F298}" v="545" dt="2020-03-22T12:32:29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27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CDD6854D-E4BA-4148-B04F-9A7073B5F298}"/>
    <pc:docChg chg="undo custSel addSld delSld modSld sldOrd">
      <pc:chgData name="Ken Merrihew" userId="bcb7a1e886d99f07" providerId="LiveId" clId="{CDD6854D-E4BA-4148-B04F-9A7073B5F298}" dt="2020-03-22T12:32:29.528" v="2779"/>
      <pc:docMkLst>
        <pc:docMk/>
      </pc:docMkLst>
      <pc:sldChg chg="modSp mod">
        <pc:chgData name="Ken Merrihew" userId="bcb7a1e886d99f07" providerId="LiveId" clId="{CDD6854D-E4BA-4148-B04F-9A7073B5F298}" dt="2020-03-20T18:33:31.989" v="643" actId="20577"/>
        <pc:sldMkLst>
          <pc:docMk/>
          <pc:sldMk cId="557253625" sldId="256"/>
        </pc:sldMkLst>
        <pc:spChg chg="mod">
          <ac:chgData name="Ken Merrihew" userId="bcb7a1e886d99f07" providerId="LiveId" clId="{CDD6854D-E4BA-4148-B04F-9A7073B5F298}" dt="2020-03-20T18:33:31.989" v="643" actId="20577"/>
          <ac:spMkLst>
            <pc:docMk/>
            <pc:sldMk cId="557253625" sldId="256"/>
            <ac:spMk id="5" creationId="{852FA73A-5146-4DBC-9BDB-23DF5E2AD698}"/>
          </ac:spMkLst>
        </pc:spChg>
      </pc:sldChg>
      <pc:sldChg chg="addSp delSp mod ord">
        <pc:chgData name="Ken Merrihew" userId="bcb7a1e886d99f07" providerId="LiveId" clId="{CDD6854D-E4BA-4148-B04F-9A7073B5F298}" dt="2020-03-20T18:33:46.495" v="647"/>
        <pc:sldMkLst>
          <pc:docMk/>
          <pc:sldMk cId="3293684324" sldId="257"/>
        </pc:sldMkLst>
        <pc:spChg chg="del">
          <ac:chgData name="Ken Merrihew" userId="bcb7a1e886d99f07" providerId="LiveId" clId="{CDD6854D-E4BA-4148-B04F-9A7073B5F298}" dt="2020-03-20T18:33:45.863" v="646" actId="478"/>
          <ac:spMkLst>
            <pc:docMk/>
            <pc:sldMk cId="3293684324" sldId="257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3:46.495" v="647"/>
          <ac:spMkLst>
            <pc:docMk/>
            <pc:sldMk cId="3293684324" sldId="257"/>
            <ac:spMk id="4" creationId="{B7A03B58-A89C-492C-BF63-7F23F31B7C68}"/>
          </ac:spMkLst>
        </pc:spChg>
      </pc:sldChg>
      <pc:sldChg chg="addSp delSp modSp mod modAnim">
        <pc:chgData name="Ken Merrihew" userId="bcb7a1e886d99f07" providerId="LiveId" clId="{CDD6854D-E4BA-4148-B04F-9A7073B5F298}" dt="2020-03-21T23:30:13.722" v="2339" actId="688"/>
        <pc:sldMkLst>
          <pc:docMk/>
          <pc:sldMk cId="704829784" sldId="258"/>
        </pc:sldMkLst>
        <pc:spChg chg="del">
          <ac:chgData name="Ken Merrihew" userId="bcb7a1e886d99f07" providerId="LiveId" clId="{CDD6854D-E4BA-4148-B04F-9A7073B5F298}" dt="2020-03-20T18:35:18.541" v="648" actId="478"/>
          <ac:spMkLst>
            <pc:docMk/>
            <pc:sldMk cId="704829784" sldId="258"/>
            <ac:spMk id="2" creationId="{95F7A497-A0DD-422D-B0EB-E2B7C817C4DF}"/>
          </ac:spMkLst>
        </pc:spChg>
        <pc:spChg chg="mod ord topLvl">
          <ac:chgData name="Ken Merrihew" userId="bcb7a1e886d99f07" providerId="LiveId" clId="{CDD6854D-E4BA-4148-B04F-9A7073B5F298}" dt="2020-03-20T16:21:19.844" v="270" actId="164"/>
          <ac:spMkLst>
            <pc:docMk/>
            <pc:sldMk cId="704829784" sldId="258"/>
            <ac:spMk id="15" creationId="{00A9C355-931A-4385-8D44-6018C3BD30A7}"/>
          </ac:spMkLst>
        </pc:spChg>
        <pc:spChg chg="mod topLvl">
          <ac:chgData name="Ken Merrihew" userId="bcb7a1e886d99f07" providerId="LiveId" clId="{CDD6854D-E4BA-4148-B04F-9A7073B5F298}" dt="2020-03-20T16:23:11.869" v="294" actId="164"/>
          <ac:spMkLst>
            <pc:docMk/>
            <pc:sldMk cId="704829784" sldId="258"/>
            <ac:spMk id="16" creationId="{6C9E2B5D-3287-4B43-8FCD-9EBB56BE6A81}"/>
          </ac:spMkLst>
        </pc:spChg>
        <pc:spChg chg="mod topLvl">
          <ac:chgData name="Ken Merrihew" userId="bcb7a1e886d99f07" providerId="LiveId" clId="{CDD6854D-E4BA-4148-B04F-9A7073B5F298}" dt="2020-03-20T16:22:17.730" v="287" actId="164"/>
          <ac:spMkLst>
            <pc:docMk/>
            <pc:sldMk cId="704829784" sldId="258"/>
            <ac:spMk id="17" creationId="{A3448152-A350-410B-AF50-C47FCA725463}"/>
          </ac:spMkLst>
        </pc:spChg>
        <pc:spChg chg="mod">
          <ac:chgData name="Ken Merrihew" userId="bcb7a1e886d99f07" providerId="LiveId" clId="{CDD6854D-E4BA-4148-B04F-9A7073B5F298}" dt="2020-03-21T23:27:52.003" v="2315" actId="403"/>
          <ac:spMkLst>
            <pc:docMk/>
            <pc:sldMk cId="704829784" sldId="258"/>
            <ac:spMk id="21" creationId="{719EF5A1-C4E5-471F-B6EE-95B3B132929D}"/>
          </ac:spMkLst>
        </pc:spChg>
        <pc:spChg chg="mod">
          <ac:chgData name="Ken Merrihew" userId="bcb7a1e886d99f07" providerId="LiveId" clId="{CDD6854D-E4BA-4148-B04F-9A7073B5F298}" dt="2020-03-21T23:27:59.924" v="2316" actId="1076"/>
          <ac:spMkLst>
            <pc:docMk/>
            <pc:sldMk cId="704829784" sldId="258"/>
            <ac:spMk id="22" creationId="{39DE95B2-8E83-4FDF-A7B8-109564579C92}"/>
          </ac:spMkLst>
        </pc:spChg>
        <pc:spChg chg="mod">
          <ac:chgData name="Ken Merrihew" userId="bcb7a1e886d99f07" providerId="LiveId" clId="{CDD6854D-E4BA-4148-B04F-9A7073B5F298}" dt="2020-03-21T23:28:07.610" v="2317" actId="1076"/>
          <ac:spMkLst>
            <pc:docMk/>
            <pc:sldMk cId="704829784" sldId="258"/>
            <ac:spMk id="23" creationId="{CB9C2C12-7E0E-4748-8E24-3170F4D501F4}"/>
          </ac:spMkLst>
        </pc:spChg>
        <pc:spChg chg="mod">
          <ac:chgData name="Ken Merrihew" userId="bcb7a1e886d99f07" providerId="LiveId" clId="{CDD6854D-E4BA-4148-B04F-9A7073B5F298}" dt="2020-03-20T16:08:49.610" v="200" actId="20577"/>
          <ac:spMkLst>
            <pc:docMk/>
            <pc:sldMk cId="704829784" sldId="258"/>
            <ac:spMk id="26" creationId="{0741E056-2B6C-4DD8-87F0-E80A89257201}"/>
          </ac:spMkLst>
        </pc:spChg>
        <pc:spChg chg="mod">
          <ac:chgData name="Ken Merrihew" userId="bcb7a1e886d99f07" providerId="LiveId" clId="{CDD6854D-E4BA-4148-B04F-9A7073B5F298}" dt="2020-03-21T23:25:29.804" v="2265" actId="1035"/>
          <ac:spMkLst>
            <pc:docMk/>
            <pc:sldMk cId="704829784" sldId="258"/>
            <ac:spMk id="28" creationId="{AEA4C15B-ECED-4346-BD47-99F8576E61A7}"/>
          </ac:spMkLst>
        </pc:spChg>
        <pc:spChg chg="mod">
          <ac:chgData name="Ken Merrihew" userId="bcb7a1e886d99f07" providerId="LiveId" clId="{CDD6854D-E4BA-4148-B04F-9A7073B5F298}" dt="2020-03-21T23:25:35.489" v="2266" actId="14100"/>
          <ac:spMkLst>
            <pc:docMk/>
            <pc:sldMk cId="704829784" sldId="258"/>
            <ac:spMk id="29" creationId="{17A742F6-E3FA-4806-9CCD-6674CDDCDCD7}"/>
          </ac:spMkLst>
        </pc:spChg>
        <pc:spChg chg="del mod topLvl">
          <ac:chgData name="Ken Merrihew" userId="bcb7a1e886d99f07" providerId="LiveId" clId="{CDD6854D-E4BA-4148-B04F-9A7073B5F298}" dt="2020-03-20T16:18:38.330" v="233" actId="478"/>
          <ac:spMkLst>
            <pc:docMk/>
            <pc:sldMk cId="704829784" sldId="258"/>
            <ac:spMk id="32" creationId="{CC51156E-2253-4FDE-B951-562E93ADD1B8}"/>
          </ac:spMkLst>
        </pc:spChg>
        <pc:spChg chg="del mod topLvl">
          <ac:chgData name="Ken Merrihew" userId="bcb7a1e886d99f07" providerId="LiveId" clId="{CDD6854D-E4BA-4148-B04F-9A7073B5F298}" dt="2020-03-20T16:18:40.147" v="234" actId="478"/>
          <ac:spMkLst>
            <pc:docMk/>
            <pc:sldMk cId="704829784" sldId="258"/>
            <ac:spMk id="33" creationId="{994C1E4E-6477-49E5-B425-211EE60EED5F}"/>
          </ac:spMkLst>
        </pc:spChg>
        <pc:spChg chg="del mod topLvl">
          <ac:chgData name="Ken Merrihew" userId="bcb7a1e886d99f07" providerId="LiveId" clId="{CDD6854D-E4BA-4148-B04F-9A7073B5F298}" dt="2020-03-20T16:18:41.691" v="235" actId="478"/>
          <ac:spMkLst>
            <pc:docMk/>
            <pc:sldMk cId="704829784" sldId="258"/>
            <ac:spMk id="34" creationId="{980766F9-B622-46BC-B5C0-92BBE86293CE}"/>
          </ac:spMkLst>
        </pc:spChg>
        <pc:spChg chg="add">
          <ac:chgData name="Ken Merrihew" userId="bcb7a1e886d99f07" providerId="LiveId" clId="{CDD6854D-E4BA-4148-B04F-9A7073B5F298}" dt="2020-03-20T18:35:19.277" v="649"/>
          <ac:spMkLst>
            <pc:docMk/>
            <pc:sldMk cId="704829784" sldId="258"/>
            <ac:spMk id="39" creationId="{2BDB0114-2845-4CF5-BC12-41EF0F7B9A32}"/>
          </ac:spMkLst>
        </pc:spChg>
        <pc:grpChg chg="del">
          <ac:chgData name="Ken Merrihew" userId="bcb7a1e886d99f07" providerId="LiveId" clId="{CDD6854D-E4BA-4148-B04F-9A7073B5F298}" dt="2020-03-20T18:39:22.535" v="694" actId="478"/>
          <ac:grpSpMkLst>
            <pc:docMk/>
            <pc:sldMk cId="704829784" sldId="258"/>
            <ac:grpSpMk id="4" creationId="{1573AC07-369F-4FE6-BA1E-51D9892CE2FC}"/>
          </ac:grpSpMkLst>
        </pc:grpChg>
        <pc:grpChg chg="add mod">
          <ac:chgData name="Ken Merrihew" userId="bcb7a1e886d99f07" providerId="LiveId" clId="{CDD6854D-E4BA-4148-B04F-9A7073B5F298}" dt="2020-03-20T16:23:25.967" v="298" actId="1076"/>
          <ac:grpSpMkLst>
            <pc:docMk/>
            <pc:sldMk cId="704829784" sldId="258"/>
            <ac:grpSpMk id="5" creationId="{DC4AE2C7-EEE7-498D-9A90-A14043318C06}"/>
          </ac:grpSpMkLst>
        </pc:grpChg>
        <pc:grpChg chg="del mod">
          <ac:chgData name="Ken Merrihew" userId="bcb7a1e886d99f07" providerId="LiveId" clId="{CDD6854D-E4BA-4148-B04F-9A7073B5F298}" dt="2020-03-20T16:20:45.500" v="259" actId="165"/>
          <ac:grpSpMkLst>
            <pc:docMk/>
            <pc:sldMk cId="704829784" sldId="258"/>
            <ac:grpSpMk id="13" creationId="{E43F5AAE-2571-4AC1-BB0A-15C935D1FCD1}"/>
          </ac:grpSpMkLst>
        </pc:grpChg>
        <pc:grpChg chg="mod">
          <ac:chgData name="Ken Merrihew" userId="bcb7a1e886d99f07" providerId="LiveId" clId="{CDD6854D-E4BA-4148-B04F-9A7073B5F298}" dt="2020-03-21T23:30:13.722" v="2339" actId="688"/>
          <ac:grpSpMkLst>
            <pc:docMk/>
            <pc:sldMk cId="704829784" sldId="258"/>
            <ac:grpSpMk id="18" creationId="{F9A52F01-84FC-4161-A1CA-555D3C9CBECA}"/>
          </ac:grpSpMkLst>
        </pc:grpChg>
        <pc:grpChg chg="mod">
          <ac:chgData name="Ken Merrihew" userId="bcb7a1e886d99f07" providerId="LiveId" clId="{CDD6854D-E4BA-4148-B04F-9A7073B5F298}" dt="2020-03-20T16:23:32.400" v="299" actId="1076"/>
          <ac:grpSpMkLst>
            <pc:docMk/>
            <pc:sldMk cId="704829784" sldId="258"/>
            <ac:grpSpMk id="24" creationId="{3A18AB8F-CEE7-4F97-9320-4B5C9C050EA8}"/>
          </ac:grpSpMkLst>
        </pc:grpChg>
        <pc:grpChg chg="add del mod">
          <ac:chgData name="Ken Merrihew" userId="bcb7a1e886d99f07" providerId="LiveId" clId="{CDD6854D-E4BA-4148-B04F-9A7073B5F298}" dt="2020-03-20T16:18:35.850" v="232" actId="165"/>
          <ac:grpSpMkLst>
            <pc:docMk/>
            <pc:sldMk cId="704829784" sldId="258"/>
            <ac:grpSpMk id="30" creationId="{D779ECB7-8783-410A-BB51-987F750E6880}"/>
          </ac:grpSpMkLst>
        </pc:grpChg>
        <pc:grpChg chg="add mod">
          <ac:chgData name="Ken Merrihew" userId="bcb7a1e886d99f07" providerId="LiveId" clId="{CDD6854D-E4BA-4148-B04F-9A7073B5F298}" dt="2020-03-20T16:23:25.967" v="298" actId="1076"/>
          <ac:grpSpMkLst>
            <pc:docMk/>
            <pc:sldMk cId="704829784" sldId="258"/>
            <ac:grpSpMk id="36" creationId="{757B4D94-42A1-4B74-8E67-BAD72BB20583}"/>
          </ac:grpSpMkLst>
        </pc:grpChg>
        <pc:grpChg chg="add mod">
          <ac:chgData name="Ken Merrihew" userId="bcb7a1e886d99f07" providerId="LiveId" clId="{CDD6854D-E4BA-4148-B04F-9A7073B5F298}" dt="2020-03-20T16:23:25.967" v="298" actId="1076"/>
          <ac:grpSpMkLst>
            <pc:docMk/>
            <pc:sldMk cId="704829784" sldId="258"/>
            <ac:grpSpMk id="37" creationId="{2D8FCFAE-88A8-4C47-ABC7-D0989983A3B6}"/>
          </ac:grpSpMkLst>
        </pc:grpChg>
        <pc:grpChg chg="add del mod">
          <ac:chgData name="Ken Merrihew" userId="bcb7a1e886d99f07" providerId="LiveId" clId="{CDD6854D-E4BA-4148-B04F-9A7073B5F298}" dt="2020-03-20T18:39:52.178" v="700" actId="478"/>
          <ac:grpSpMkLst>
            <pc:docMk/>
            <pc:sldMk cId="704829784" sldId="258"/>
            <ac:grpSpMk id="38" creationId="{41CF8E5D-1FB5-4AC6-9FE4-FB53E1A05CE3}"/>
          </ac:grpSpMkLst>
        </pc:grpChg>
        <pc:picChg chg="mod topLvl">
          <ac:chgData name="Ken Merrihew" userId="bcb7a1e886d99f07" providerId="LiveId" clId="{CDD6854D-E4BA-4148-B04F-9A7073B5F298}" dt="2020-03-20T16:22:28.032" v="288" actId="164"/>
          <ac:picMkLst>
            <pc:docMk/>
            <pc:sldMk cId="704829784" sldId="258"/>
            <ac:picMk id="14" creationId="{6277B0B4-9EAC-4378-AD78-9B08E1B3CE74}"/>
          </ac:picMkLst>
        </pc:picChg>
        <pc:picChg chg="del">
          <ac:chgData name="Ken Merrihew" userId="bcb7a1e886d99f07" providerId="LiveId" clId="{CDD6854D-E4BA-4148-B04F-9A7073B5F298}" dt="2020-03-20T16:08:19.067" v="197" actId="478"/>
          <ac:picMkLst>
            <pc:docMk/>
            <pc:sldMk cId="704829784" sldId="258"/>
            <ac:picMk id="19" creationId="{098DAC21-1F40-40FF-9AB6-7B7A661C6E2F}"/>
          </ac:picMkLst>
        </pc:picChg>
        <pc:picChg chg="mod">
          <ac:chgData name="Ken Merrihew" userId="bcb7a1e886d99f07" providerId="LiveId" clId="{CDD6854D-E4BA-4148-B04F-9A7073B5F298}" dt="2020-03-21T23:22:57.124" v="2235"/>
          <ac:picMkLst>
            <pc:docMk/>
            <pc:sldMk cId="704829784" sldId="258"/>
            <ac:picMk id="20" creationId="{CC397FEE-F027-4472-8486-9C69A6D6DCB7}"/>
          </ac:picMkLst>
        </pc:picChg>
        <pc:picChg chg="mod">
          <ac:chgData name="Ken Merrihew" userId="bcb7a1e886d99f07" providerId="LiveId" clId="{CDD6854D-E4BA-4148-B04F-9A7073B5F298}" dt="2020-03-20T16:11:26.488" v="228"/>
          <ac:picMkLst>
            <pc:docMk/>
            <pc:sldMk cId="704829784" sldId="258"/>
            <ac:picMk id="25" creationId="{CB1328F9-43B0-4893-988E-0A7808185E97}"/>
          </ac:picMkLst>
        </pc:picChg>
        <pc:picChg chg="mod topLvl">
          <ac:chgData name="Ken Merrihew" userId="bcb7a1e886d99f07" providerId="LiveId" clId="{CDD6854D-E4BA-4148-B04F-9A7073B5F298}" dt="2020-03-20T16:21:19.844" v="270" actId="164"/>
          <ac:picMkLst>
            <pc:docMk/>
            <pc:sldMk cId="704829784" sldId="258"/>
            <ac:picMk id="31" creationId="{8CB453EF-0F1D-48D7-B4CB-E25681CF3FB9}"/>
          </ac:picMkLst>
        </pc:picChg>
        <pc:picChg chg="add mod">
          <ac:chgData name="Ken Merrihew" userId="bcb7a1e886d99f07" providerId="LiveId" clId="{CDD6854D-E4BA-4148-B04F-9A7073B5F298}" dt="2020-03-20T16:22:17.730" v="287" actId="164"/>
          <ac:picMkLst>
            <pc:docMk/>
            <pc:sldMk cId="704829784" sldId="258"/>
            <ac:picMk id="35" creationId="{3C50773A-54CC-4FD2-9D3D-9291A102992E}"/>
          </ac:picMkLst>
        </pc:picChg>
        <pc:picChg chg="add mod ord">
          <ac:chgData name="Ken Merrihew" userId="bcb7a1e886d99f07" providerId="LiveId" clId="{CDD6854D-E4BA-4148-B04F-9A7073B5F298}" dt="2020-03-21T23:28:17.475" v="2328" actId="1035"/>
          <ac:picMkLst>
            <pc:docMk/>
            <pc:sldMk cId="704829784" sldId="258"/>
            <ac:picMk id="41" creationId="{210C0C45-0AA7-4A6A-A2F0-371B6A36C84C}"/>
          </ac:picMkLst>
        </pc:picChg>
        <pc:picChg chg="add mod ord">
          <ac:chgData name="Ken Merrihew" userId="bcb7a1e886d99f07" providerId="LiveId" clId="{CDD6854D-E4BA-4148-B04F-9A7073B5F298}" dt="2020-03-21T23:28:20.083" v="2336" actId="1035"/>
          <ac:picMkLst>
            <pc:docMk/>
            <pc:sldMk cId="704829784" sldId="258"/>
            <ac:picMk id="43" creationId="{DE0535E3-A4F5-4D66-B9C8-8833D35158C0}"/>
          </ac:picMkLst>
        </pc:picChg>
      </pc:sldChg>
      <pc:sldChg chg="addSp delSp modSp mod ord modTransition delAnim modAnim">
        <pc:chgData name="Ken Merrihew" userId="bcb7a1e886d99f07" providerId="LiveId" clId="{CDD6854D-E4BA-4148-B04F-9A7073B5F298}" dt="2020-03-22T04:01:35.117" v="2522" actId="1036"/>
        <pc:sldMkLst>
          <pc:docMk/>
          <pc:sldMk cId="2829934718" sldId="259"/>
        </pc:sldMkLst>
        <pc:spChg chg="mod">
          <ac:chgData name="Ken Merrihew" userId="bcb7a1e886d99f07" providerId="LiveId" clId="{CDD6854D-E4BA-4148-B04F-9A7073B5F298}" dt="2020-03-20T18:33:37.835" v="645" actId="20577"/>
          <ac:spMkLst>
            <pc:docMk/>
            <pc:sldMk cId="2829934718" sldId="259"/>
            <ac:spMk id="2" creationId="{95F7A497-A0DD-422D-B0EB-E2B7C817C4DF}"/>
          </ac:spMkLst>
        </pc:spChg>
        <pc:spChg chg="mod">
          <ac:chgData name="Ken Merrihew" userId="bcb7a1e886d99f07" providerId="LiveId" clId="{CDD6854D-E4BA-4148-B04F-9A7073B5F298}" dt="2020-03-20T16:01:43.967" v="72" actId="207"/>
          <ac:spMkLst>
            <pc:docMk/>
            <pc:sldMk cId="2829934718" sldId="259"/>
            <ac:spMk id="3" creationId="{E2263769-A21A-47C3-837A-2CF602A4A55D}"/>
          </ac:spMkLst>
        </pc:spChg>
        <pc:spChg chg="del">
          <ac:chgData name="Ken Merrihew" userId="bcb7a1e886d99f07" providerId="LiveId" clId="{CDD6854D-E4BA-4148-B04F-9A7073B5F298}" dt="2020-03-20T16:00:30.410" v="7" actId="478"/>
          <ac:spMkLst>
            <pc:docMk/>
            <pc:sldMk cId="2829934718" sldId="259"/>
            <ac:spMk id="6" creationId="{FB763895-0120-4BB5-82D5-4DB71DA85863}"/>
          </ac:spMkLst>
        </pc:spChg>
        <pc:spChg chg="del">
          <ac:chgData name="Ken Merrihew" userId="bcb7a1e886d99f07" providerId="LiveId" clId="{CDD6854D-E4BA-4148-B04F-9A7073B5F298}" dt="2020-03-20T16:00:31.270" v="8" actId="478"/>
          <ac:spMkLst>
            <pc:docMk/>
            <pc:sldMk cId="2829934718" sldId="259"/>
            <ac:spMk id="8" creationId="{7C32F7DD-C883-4D62-8EB9-12483D9A8845}"/>
          </ac:spMkLst>
        </pc:spChg>
        <pc:spChg chg="add mod">
          <ac:chgData name="Ken Merrihew" userId="bcb7a1e886d99f07" providerId="LiveId" clId="{CDD6854D-E4BA-4148-B04F-9A7073B5F298}" dt="2020-03-21T17:35:11.637" v="1751" actId="1076"/>
          <ac:spMkLst>
            <pc:docMk/>
            <pc:sldMk cId="2829934718" sldId="259"/>
            <ac:spMk id="9" creationId="{F3575A77-29E7-4BEB-B8A6-FF018202AD55}"/>
          </ac:spMkLst>
        </pc:spChg>
        <pc:spChg chg="add mod">
          <ac:chgData name="Ken Merrihew" userId="bcb7a1e886d99f07" providerId="LiveId" clId="{CDD6854D-E4BA-4148-B04F-9A7073B5F298}" dt="2020-03-21T17:46:06.745" v="1993" actId="1038"/>
          <ac:spMkLst>
            <pc:docMk/>
            <pc:sldMk cId="2829934718" sldId="259"/>
            <ac:spMk id="10" creationId="{DF0C3EC0-81FB-42A2-8BD8-06CEB6D8964F}"/>
          </ac:spMkLst>
        </pc:spChg>
        <pc:spChg chg="add del mod">
          <ac:chgData name="Ken Merrihew" userId="bcb7a1e886d99f07" providerId="LiveId" clId="{CDD6854D-E4BA-4148-B04F-9A7073B5F298}" dt="2020-03-22T03:51:21.819" v="2351" actId="478"/>
          <ac:spMkLst>
            <pc:docMk/>
            <pc:sldMk cId="2829934718" sldId="259"/>
            <ac:spMk id="11" creationId="{7FE9EDF3-B8AF-46B0-B23A-3CB885FBF66D}"/>
          </ac:spMkLst>
        </pc:spChg>
        <pc:spChg chg="add del mod">
          <ac:chgData name="Ken Merrihew" userId="bcb7a1e886d99f07" providerId="LiveId" clId="{CDD6854D-E4BA-4148-B04F-9A7073B5F298}" dt="2020-03-22T03:51:22.924" v="2352" actId="478"/>
          <ac:spMkLst>
            <pc:docMk/>
            <pc:sldMk cId="2829934718" sldId="259"/>
            <ac:spMk id="14" creationId="{86C8DBB1-1653-48AA-A2BE-A460E6CD32B1}"/>
          </ac:spMkLst>
        </pc:spChg>
        <pc:spChg chg="add del mod">
          <ac:chgData name="Ken Merrihew" userId="bcb7a1e886d99f07" providerId="LiveId" clId="{CDD6854D-E4BA-4148-B04F-9A7073B5F298}" dt="2020-03-22T03:51:20.646" v="2350" actId="478"/>
          <ac:spMkLst>
            <pc:docMk/>
            <pc:sldMk cId="2829934718" sldId="259"/>
            <ac:spMk id="17" creationId="{E163C89A-CF4B-486A-BA9D-295530044A60}"/>
          </ac:spMkLst>
        </pc:spChg>
        <pc:spChg chg="add del mod">
          <ac:chgData name="Ken Merrihew" userId="bcb7a1e886d99f07" providerId="LiveId" clId="{CDD6854D-E4BA-4148-B04F-9A7073B5F298}" dt="2020-03-22T03:52:15.676" v="2370" actId="478"/>
          <ac:spMkLst>
            <pc:docMk/>
            <pc:sldMk cId="2829934718" sldId="259"/>
            <ac:spMk id="20" creationId="{B91AA7E6-06BF-4B01-9094-B523F628216A}"/>
          </ac:spMkLst>
        </pc:spChg>
        <pc:spChg chg="add del mod">
          <ac:chgData name="Ken Merrihew" userId="bcb7a1e886d99f07" providerId="LiveId" clId="{CDD6854D-E4BA-4148-B04F-9A7073B5F298}" dt="2020-03-22T03:52:19.526" v="2372" actId="478"/>
          <ac:spMkLst>
            <pc:docMk/>
            <pc:sldMk cId="2829934718" sldId="259"/>
            <ac:spMk id="23" creationId="{A526EF37-41CD-4B6B-9F71-4E424C8A0BA8}"/>
          </ac:spMkLst>
        </pc:spChg>
        <pc:spChg chg="add del mod">
          <ac:chgData name="Ken Merrihew" userId="bcb7a1e886d99f07" providerId="LiveId" clId="{CDD6854D-E4BA-4148-B04F-9A7073B5F298}" dt="2020-03-22T03:53:42.526" v="2389" actId="478"/>
          <ac:spMkLst>
            <pc:docMk/>
            <pc:sldMk cId="2829934718" sldId="259"/>
            <ac:spMk id="26" creationId="{42F9CA5D-0C0A-44BC-804F-5607E58C1090}"/>
          </ac:spMkLst>
        </pc:spChg>
        <pc:spChg chg="add del mod">
          <ac:chgData name="Ken Merrihew" userId="bcb7a1e886d99f07" providerId="LiveId" clId="{CDD6854D-E4BA-4148-B04F-9A7073B5F298}" dt="2020-03-22T03:53:39.325" v="2387" actId="478"/>
          <ac:spMkLst>
            <pc:docMk/>
            <pc:sldMk cId="2829934718" sldId="259"/>
            <ac:spMk id="29" creationId="{DFDB43E5-BFDB-4079-A520-AAA543E29F58}"/>
          </ac:spMkLst>
        </pc:spChg>
        <pc:spChg chg="add del mod">
          <ac:chgData name="Ken Merrihew" userId="bcb7a1e886d99f07" providerId="LiveId" clId="{CDD6854D-E4BA-4148-B04F-9A7073B5F298}" dt="2020-03-22T03:53:40.856" v="2388" actId="478"/>
          <ac:spMkLst>
            <pc:docMk/>
            <pc:sldMk cId="2829934718" sldId="259"/>
            <ac:spMk id="32" creationId="{8DD1AC8F-B18E-4F1F-8A59-CA429CC57A30}"/>
          </ac:spMkLst>
        </pc:spChg>
        <pc:spChg chg="add del mod">
          <ac:chgData name="Ken Merrihew" userId="bcb7a1e886d99f07" providerId="LiveId" clId="{CDD6854D-E4BA-4148-B04F-9A7073B5F298}" dt="2020-03-22T03:55:45.160" v="2397" actId="478"/>
          <ac:spMkLst>
            <pc:docMk/>
            <pc:sldMk cId="2829934718" sldId="259"/>
            <ac:spMk id="35" creationId="{DF6F86DE-DB1F-4AF9-9574-77120DC56EB3}"/>
          </ac:spMkLst>
        </pc:spChg>
        <pc:spChg chg="add del mod">
          <ac:chgData name="Ken Merrihew" userId="bcb7a1e886d99f07" providerId="LiveId" clId="{CDD6854D-E4BA-4148-B04F-9A7073B5F298}" dt="2020-03-22T03:55:41.729" v="2396" actId="478"/>
          <ac:spMkLst>
            <pc:docMk/>
            <pc:sldMk cId="2829934718" sldId="259"/>
            <ac:spMk id="38" creationId="{17EF8035-0B46-4FD6-ACC6-CFA87CF1AFC1}"/>
          </ac:spMkLst>
        </pc:spChg>
        <pc:spChg chg="add mod">
          <ac:chgData name="Ken Merrihew" userId="bcb7a1e886d99f07" providerId="LiveId" clId="{CDD6854D-E4BA-4148-B04F-9A7073B5F298}" dt="2020-03-22T03:58:55.692" v="2479" actId="122"/>
          <ac:spMkLst>
            <pc:docMk/>
            <pc:sldMk cId="2829934718" sldId="259"/>
            <ac:spMk id="39" creationId="{51C592D7-CE0A-42AB-82D3-B1C20B770180}"/>
          </ac:spMkLst>
        </pc:spChg>
        <pc:spChg chg="add mod">
          <ac:chgData name="Ken Merrihew" userId="bcb7a1e886d99f07" providerId="LiveId" clId="{CDD6854D-E4BA-4148-B04F-9A7073B5F298}" dt="2020-03-22T04:01:35.117" v="2522" actId="1036"/>
          <ac:spMkLst>
            <pc:docMk/>
            <pc:sldMk cId="2829934718" sldId="259"/>
            <ac:spMk id="40" creationId="{EAE2B9A9-3625-433C-B6DF-04D65668F1BD}"/>
          </ac:spMkLst>
        </pc:spChg>
        <pc:spChg chg="add mod">
          <ac:chgData name="Ken Merrihew" userId="bcb7a1e886d99f07" providerId="LiveId" clId="{CDD6854D-E4BA-4148-B04F-9A7073B5F298}" dt="2020-03-22T03:59:52.208" v="2501" actId="207"/>
          <ac:spMkLst>
            <pc:docMk/>
            <pc:sldMk cId="2829934718" sldId="259"/>
            <ac:spMk id="41" creationId="{535D5215-CC08-47A7-9E2E-6BCE1734B283}"/>
          </ac:spMkLst>
        </pc:spChg>
        <pc:picChg chg="add del mod">
          <ac:chgData name="Ken Merrihew" userId="bcb7a1e886d99f07" providerId="LiveId" clId="{CDD6854D-E4BA-4148-B04F-9A7073B5F298}" dt="2020-03-22T03:56:48.747" v="2414" actId="478"/>
          <ac:picMkLst>
            <pc:docMk/>
            <pc:sldMk cId="2829934718" sldId="259"/>
            <ac:picMk id="5" creationId="{7C4FE15A-7165-4A21-8027-2F67815BC0A8}"/>
          </ac:picMkLst>
        </pc:picChg>
        <pc:picChg chg="add del mod">
          <ac:chgData name="Ken Merrihew" userId="bcb7a1e886d99f07" providerId="LiveId" clId="{CDD6854D-E4BA-4148-B04F-9A7073B5F298}" dt="2020-03-22T03:56:48.020" v="2413" actId="478"/>
          <ac:picMkLst>
            <pc:docMk/>
            <pc:sldMk cId="2829934718" sldId="259"/>
            <ac:picMk id="13" creationId="{52FC299F-AC6E-425F-AF18-EA2AE70912EB}"/>
          </ac:picMkLst>
        </pc:picChg>
        <pc:picChg chg="add del mod">
          <ac:chgData name="Ken Merrihew" userId="bcb7a1e886d99f07" providerId="LiveId" clId="{CDD6854D-E4BA-4148-B04F-9A7073B5F298}" dt="2020-03-22T03:56:47.157" v="2412" actId="478"/>
          <ac:picMkLst>
            <pc:docMk/>
            <pc:sldMk cId="2829934718" sldId="259"/>
            <ac:picMk id="16" creationId="{3C14EE4A-CC72-4003-AC1C-BB86C94B1127}"/>
          </ac:picMkLst>
        </pc:picChg>
        <pc:picChg chg="add del mod">
          <ac:chgData name="Ken Merrihew" userId="bcb7a1e886d99f07" providerId="LiveId" clId="{CDD6854D-E4BA-4148-B04F-9A7073B5F298}" dt="2020-03-22T03:56:49.406" v="2415" actId="478"/>
          <ac:picMkLst>
            <pc:docMk/>
            <pc:sldMk cId="2829934718" sldId="259"/>
            <ac:picMk id="19" creationId="{68D33FEA-AA6E-467C-BAA6-551166DE2EC5}"/>
          </ac:picMkLst>
        </pc:picChg>
        <pc:picChg chg="add del mod">
          <ac:chgData name="Ken Merrihew" userId="bcb7a1e886d99f07" providerId="LiveId" clId="{CDD6854D-E4BA-4148-B04F-9A7073B5F298}" dt="2020-03-22T03:56:51.685" v="2417" actId="478"/>
          <ac:picMkLst>
            <pc:docMk/>
            <pc:sldMk cId="2829934718" sldId="259"/>
            <ac:picMk id="22" creationId="{805DC21A-747C-477C-BA89-8B66D3396773}"/>
          </ac:picMkLst>
        </pc:picChg>
        <pc:picChg chg="add mod ord modCrop">
          <ac:chgData name="Ken Merrihew" userId="bcb7a1e886d99f07" providerId="LiveId" clId="{CDD6854D-E4BA-4148-B04F-9A7073B5F298}" dt="2020-03-22T03:58:00.938" v="2438" actId="1076"/>
          <ac:picMkLst>
            <pc:docMk/>
            <pc:sldMk cId="2829934718" sldId="259"/>
            <ac:picMk id="25" creationId="{E577E511-BC48-4BFC-89A4-66D9413A7675}"/>
          </ac:picMkLst>
        </pc:picChg>
        <pc:picChg chg="add del mod">
          <ac:chgData name="Ken Merrihew" userId="bcb7a1e886d99f07" providerId="LiveId" clId="{CDD6854D-E4BA-4148-B04F-9A7073B5F298}" dt="2020-03-22T03:56:53.103" v="2418" actId="478"/>
          <ac:picMkLst>
            <pc:docMk/>
            <pc:sldMk cId="2829934718" sldId="259"/>
            <ac:picMk id="28" creationId="{670228B8-7494-4967-A0CF-2F9BE4F942A0}"/>
          </ac:picMkLst>
        </pc:picChg>
        <pc:picChg chg="add del mod">
          <ac:chgData name="Ken Merrihew" userId="bcb7a1e886d99f07" providerId="LiveId" clId="{CDD6854D-E4BA-4148-B04F-9A7073B5F298}" dt="2020-03-22T03:56:50.772" v="2416" actId="478"/>
          <ac:picMkLst>
            <pc:docMk/>
            <pc:sldMk cId="2829934718" sldId="259"/>
            <ac:picMk id="31" creationId="{FFBBA406-11BA-4A75-BEF5-7181814DA7AC}"/>
          </ac:picMkLst>
        </pc:picChg>
        <pc:picChg chg="add mod modCrop">
          <ac:chgData name="Ken Merrihew" userId="bcb7a1e886d99f07" providerId="LiveId" clId="{CDD6854D-E4BA-4148-B04F-9A7073B5F298}" dt="2020-03-22T04:01:29.079" v="2508" actId="14100"/>
          <ac:picMkLst>
            <pc:docMk/>
            <pc:sldMk cId="2829934718" sldId="259"/>
            <ac:picMk id="34" creationId="{A8E9F616-DD45-46D1-A4AC-302934055312}"/>
          </ac:picMkLst>
        </pc:picChg>
        <pc:picChg chg="add mod modCrop">
          <ac:chgData name="Ken Merrihew" userId="bcb7a1e886d99f07" providerId="LiveId" clId="{CDD6854D-E4BA-4148-B04F-9A7073B5F298}" dt="2020-03-22T03:58:03.589" v="2439" actId="1076"/>
          <ac:picMkLst>
            <pc:docMk/>
            <pc:sldMk cId="2829934718" sldId="259"/>
            <ac:picMk id="37" creationId="{77283598-3F43-4528-97E3-D237CB9CA7E1}"/>
          </ac:picMkLst>
        </pc:picChg>
      </pc:sldChg>
      <pc:sldChg chg="addSp delSp del mod">
        <pc:chgData name="Ken Merrihew" userId="bcb7a1e886d99f07" providerId="LiveId" clId="{CDD6854D-E4BA-4148-B04F-9A7073B5F298}" dt="2020-03-20T20:36:14.941" v="963" actId="47"/>
        <pc:sldMkLst>
          <pc:docMk/>
          <pc:sldMk cId="1226929142" sldId="260"/>
        </pc:sldMkLst>
        <pc:spChg chg="del">
          <ac:chgData name="Ken Merrihew" userId="bcb7a1e886d99f07" providerId="LiveId" clId="{CDD6854D-E4BA-4148-B04F-9A7073B5F298}" dt="2020-03-20T18:35:28.346" v="654" actId="478"/>
          <ac:spMkLst>
            <pc:docMk/>
            <pc:sldMk cId="1226929142" sldId="260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5:28.910" v="655"/>
          <ac:spMkLst>
            <pc:docMk/>
            <pc:sldMk cId="1226929142" sldId="260"/>
            <ac:spMk id="4" creationId="{C3A705CC-1157-4511-9AEA-F157F3D97231}"/>
          </ac:spMkLst>
        </pc:spChg>
      </pc:sldChg>
      <pc:sldChg chg="addSp delSp modSp mod modAnim">
        <pc:chgData name="Ken Merrihew" userId="bcb7a1e886d99f07" providerId="LiveId" clId="{CDD6854D-E4BA-4148-B04F-9A7073B5F298}" dt="2020-03-22T04:08:59.408" v="2527"/>
        <pc:sldMkLst>
          <pc:docMk/>
          <pc:sldMk cId="1973734176" sldId="261"/>
        </pc:sldMkLst>
        <pc:spChg chg="del">
          <ac:chgData name="Ken Merrihew" userId="bcb7a1e886d99f07" providerId="LiveId" clId="{CDD6854D-E4BA-4148-B04F-9A7073B5F298}" dt="2020-03-20T18:35:46.008" v="664" actId="478"/>
          <ac:spMkLst>
            <pc:docMk/>
            <pc:sldMk cId="1973734176" sldId="261"/>
            <ac:spMk id="2" creationId="{95F7A497-A0DD-422D-B0EB-E2B7C817C4DF}"/>
          </ac:spMkLst>
        </pc:spChg>
        <pc:spChg chg="mod">
          <ac:chgData name="Ken Merrihew" userId="bcb7a1e886d99f07" providerId="LiveId" clId="{CDD6854D-E4BA-4148-B04F-9A7073B5F298}" dt="2020-03-20T16:31:50.652" v="312" actId="207"/>
          <ac:spMkLst>
            <pc:docMk/>
            <pc:sldMk cId="1973734176" sldId="261"/>
            <ac:spMk id="3" creationId="{E2263769-A21A-47C3-837A-2CF602A4A55D}"/>
          </ac:spMkLst>
        </pc:spChg>
        <pc:spChg chg="add mod">
          <ac:chgData name="Ken Merrihew" userId="bcb7a1e886d99f07" providerId="LiveId" clId="{CDD6854D-E4BA-4148-B04F-9A7073B5F298}" dt="2020-03-21T17:47:29.482" v="2083" actId="207"/>
          <ac:spMkLst>
            <pc:docMk/>
            <pc:sldMk cId="1973734176" sldId="261"/>
            <ac:spMk id="8" creationId="{8352FD3C-0900-4CA0-9CDF-A2DDFAB41F5D}"/>
          </ac:spMkLst>
        </pc:spChg>
        <pc:spChg chg="add">
          <ac:chgData name="Ken Merrihew" userId="bcb7a1e886d99f07" providerId="LiveId" clId="{CDD6854D-E4BA-4148-B04F-9A7073B5F298}" dt="2020-03-20T18:35:47.074" v="665"/>
          <ac:spMkLst>
            <pc:docMk/>
            <pc:sldMk cId="1973734176" sldId="261"/>
            <ac:spMk id="9" creationId="{BAC26AA1-E268-400D-82DF-A8105152889D}"/>
          </ac:spMkLst>
        </pc:spChg>
      </pc:sldChg>
      <pc:sldChg chg="addSp delSp mod">
        <pc:chgData name="Ken Merrihew" userId="bcb7a1e886d99f07" providerId="LiveId" clId="{CDD6854D-E4BA-4148-B04F-9A7073B5F298}" dt="2020-03-20T18:35:50.591" v="667"/>
        <pc:sldMkLst>
          <pc:docMk/>
          <pc:sldMk cId="2898042680" sldId="262"/>
        </pc:sldMkLst>
        <pc:spChg chg="del">
          <ac:chgData name="Ken Merrihew" userId="bcb7a1e886d99f07" providerId="LiveId" clId="{CDD6854D-E4BA-4148-B04F-9A7073B5F298}" dt="2020-03-20T18:35:49.921" v="666" actId="478"/>
          <ac:spMkLst>
            <pc:docMk/>
            <pc:sldMk cId="2898042680" sldId="262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5:50.591" v="667"/>
          <ac:spMkLst>
            <pc:docMk/>
            <pc:sldMk cId="2898042680" sldId="262"/>
            <ac:spMk id="4" creationId="{648636E1-6742-4080-824F-C027CF13B1D3}"/>
          </ac:spMkLst>
        </pc:spChg>
      </pc:sldChg>
      <pc:sldChg chg="addSp delSp mod">
        <pc:chgData name="Ken Merrihew" userId="bcb7a1e886d99f07" providerId="LiveId" clId="{CDD6854D-E4BA-4148-B04F-9A7073B5F298}" dt="2020-03-20T18:35:32.523" v="657"/>
        <pc:sldMkLst>
          <pc:docMk/>
          <pc:sldMk cId="3521308384" sldId="263"/>
        </pc:sldMkLst>
        <pc:spChg chg="del">
          <ac:chgData name="Ken Merrihew" userId="bcb7a1e886d99f07" providerId="LiveId" clId="{CDD6854D-E4BA-4148-B04F-9A7073B5F298}" dt="2020-03-20T18:35:31.862" v="656" actId="478"/>
          <ac:spMkLst>
            <pc:docMk/>
            <pc:sldMk cId="3521308384" sldId="263"/>
            <ac:spMk id="2" creationId="{95F7A497-A0DD-422D-B0EB-E2B7C817C4DF}"/>
          </ac:spMkLst>
        </pc:spChg>
        <pc:spChg chg="add">
          <ac:chgData name="Ken Merrihew" userId="bcb7a1e886d99f07" providerId="LiveId" clId="{CDD6854D-E4BA-4148-B04F-9A7073B5F298}" dt="2020-03-20T18:35:32.523" v="657"/>
          <ac:spMkLst>
            <pc:docMk/>
            <pc:sldMk cId="3521308384" sldId="263"/>
            <ac:spMk id="7" creationId="{4FD99832-013A-43E9-B675-B48488B327BB}"/>
          </ac:spMkLst>
        </pc:spChg>
      </pc:sldChg>
      <pc:sldChg chg="addSp delSp mod">
        <pc:chgData name="Ken Merrihew" userId="bcb7a1e886d99f07" providerId="LiveId" clId="{CDD6854D-E4BA-4148-B04F-9A7073B5F298}" dt="2020-03-20T18:35:42.960" v="663"/>
        <pc:sldMkLst>
          <pc:docMk/>
          <pc:sldMk cId="2656545391" sldId="264"/>
        </pc:sldMkLst>
        <pc:spChg chg="del">
          <ac:chgData name="Ken Merrihew" userId="bcb7a1e886d99f07" providerId="LiveId" clId="{CDD6854D-E4BA-4148-B04F-9A7073B5F298}" dt="2020-03-20T18:35:42.308" v="662" actId="478"/>
          <ac:spMkLst>
            <pc:docMk/>
            <pc:sldMk cId="2656545391" sldId="264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5:42.960" v="663"/>
          <ac:spMkLst>
            <pc:docMk/>
            <pc:sldMk cId="2656545391" sldId="264"/>
            <ac:spMk id="4" creationId="{C6960CED-11E5-4C19-8393-C303D9020577}"/>
          </ac:spMkLst>
        </pc:spChg>
      </pc:sldChg>
      <pc:sldChg chg="addSp delSp mod">
        <pc:chgData name="Ken Merrihew" userId="bcb7a1e886d99f07" providerId="LiveId" clId="{CDD6854D-E4BA-4148-B04F-9A7073B5F298}" dt="2020-03-20T18:35:35.980" v="659"/>
        <pc:sldMkLst>
          <pc:docMk/>
          <pc:sldMk cId="1219137234" sldId="265"/>
        </pc:sldMkLst>
        <pc:spChg chg="del">
          <ac:chgData name="Ken Merrihew" userId="bcb7a1e886d99f07" providerId="LiveId" clId="{CDD6854D-E4BA-4148-B04F-9A7073B5F298}" dt="2020-03-20T18:35:35.287" v="658" actId="478"/>
          <ac:spMkLst>
            <pc:docMk/>
            <pc:sldMk cId="1219137234" sldId="265"/>
            <ac:spMk id="2" creationId="{95F7A497-A0DD-422D-B0EB-E2B7C817C4DF}"/>
          </ac:spMkLst>
        </pc:spChg>
        <pc:spChg chg="add">
          <ac:chgData name="Ken Merrihew" userId="bcb7a1e886d99f07" providerId="LiveId" clId="{CDD6854D-E4BA-4148-B04F-9A7073B5F298}" dt="2020-03-20T18:35:35.980" v="659"/>
          <ac:spMkLst>
            <pc:docMk/>
            <pc:sldMk cId="1219137234" sldId="265"/>
            <ac:spMk id="4" creationId="{A6F40EC9-AFE3-49BC-BF8B-6AED8ACB1F51}"/>
          </ac:spMkLst>
        </pc:spChg>
      </pc:sldChg>
      <pc:sldChg chg="addSp delSp mod">
        <pc:chgData name="Ken Merrihew" userId="bcb7a1e886d99f07" providerId="LiveId" clId="{CDD6854D-E4BA-4148-B04F-9A7073B5F298}" dt="2020-03-20T18:35:39.651" v="661"/>
        <pc:sldMkLst>
          <pc:docMk/>
          <pc:sldMk cId="3288227370" sldId="266"/>
        </pc:sldMkLst>
        <pc:spChg chg="del">
          <ac:chgData name="Ken Merrihew" userId="bcb7a1e886d99f07" providerId="LiveId" clId="{CDD6854D-E4BA-4148-B04F-9A7073B5F298}" dt="2020-03-20T18:35:39.104" v="660" actId="478"/>
          <ac:spMkLst>
            <pc:docMk/>
            <pc:sldMk cId="3288227370" sldId="266"/>
            <ac:spMk id="2" creationId="{95F7A497-A0DD-422D-B0EB-E2B7C817C4DF}"/>
          </ac:spMkLst>
        </pc:spChg>
        <pc:spChg chg="add">
          <ac:chgData name="Ken Merrihew" userId="bcb7a1e886d99f07" providerId="LiveId" clId="{CDD6854D-E4BA-4148-B04F-9A7073B5F298}" dt="2020-03-20T18:35:39.651" v="661"/>
          <ac:spMkLst>
            <pc:docMk/>
            <pc:sldMk cId="3288227370" sldId="266"/>
            <ac:spMk id="4" creationId="{48252E49-D426-4212-9F5F-727778246263}"/>
          </ac:spMkLst>
        </pc:spChg>
      </pc:sldChg>
      <pc:sldChg chg="addSp delSp modSp mod delAnim modAnim">
        <pc:chgData name="Ken Merrihew" userId="bcb7a1e886d99f07" providerId="LiveId" clId="{CDD6854D-E4BA-4148-B04F-9A7073B5F298}" dt="2020-03-20T21:45:00.765" v="1746"/>
        <pc:sldMkLst>
          <pc:docMk/>
          <pc:sldMk cId="675332111" sldId="267"/>
        </pc:sldMkLst>
        <pc:spChg chg="del">
          <ac:chgData name="Ken Merrihew" userId="bcb7a1e886d99f07" providerId="LiveId" clId="{CDD6854D-E4BA-4148-B04F-9A7073B5F298}" dt="2020-03-20T18:36:40.440" v="677" actId="478"/>
          <ac:spMkLst>
            <pc:docMk/>
            <pc:sldMk cId="675332111" sldId="267"/>
            <ac:spMk id="2" creationId="{95F7A497-A0DD-422D-B0EB-E2B7C817C4DF}"/>
          </ac:spMkLst>
        </pc:spChg>
        <pc:spChg chg="del mod">
          <ac:chgData name="Ken Merrihew" userId="bcb7a1e886d99f07" providerId="LiveId" clId="{CDD6854D-E4BA-4148-B04F-9A7073B5F298}" dt="2020-03-20T16:44:43.327" v="626" actId="478"/>
          <ac:spMkLst>
            <pc:docMk/>
            <pc:sldMk cId="675332111" sldId="267"/>
            <ac:spMk id="3" creationId="{E2263769-A21A-47C3-837A-2CF602A4A55D}"/>
          </ac:spMkLst>
        </pc:spChg>
        <pc:spChg chg="del mod">
          <ac:chgData name="Ken Merrihew" userId="bcb7a1e886d99f07" providerId="LiveId" clId="{CDD6854D-E4BA-4148-B04F-9A7073B5F298}" dt="2020-03-20T16:44:45.254" v="628" actId="478"/>
          <ac:spMkLst>
            <pc:docMk/>
            <pc:sldMk cId="675332111" sldId="267"/>
            <ac:spMk id="6" creationId="{FB763895-0120-4BB5-82D5-4DB71DA85863}"/>
          </ac:spMkLst>
        </pc:spChg>
        <pc:spChg chg="del">
          <ac:chgData name="Ken Merrihew" userId="bcb7a1e886d99f07" providerId="LiveId" clId="{CDD6854D-E4BA-4148-B04F-9A7073B5F298}" dt="2020-03-20T16:44:44.295" v="627" actId="478"/>
          <ac:spMkLst>
            <pc:docMk/>
            <pc:sldMk cId="675332111" sldId="267"/>
            <ac:spMk id="8" creationId="{0F737624-242F-4212-BCCE-BAF506BE87F7}"/>
          </ac:spMkLst>
        </pc:spChg>
        <pc:spChg chg="add del mod">
          <ac:chgData name="Ken Merrihew" userId="bcb7a1e886d99f07" providerId="LiveId" clId="{CDD6854D-E4BA-4148-B04F-9A7073B5F298}" dt="2020-03-20T16:35:29.605" v="377" actId="478"/>
          <ac:spMkLst>
            <pc:docMk/>
            <pc:sldMk cId="675332111" sldId="267"/>
            <ac:spMk id="11" creationId="{E12A9BD1-19B8-4EF1-B930-0D25CCE5DCAE}"/>
          </ac:spMkLst>
        </pc:spChg>
        <pc:spChg chg="add mod">
          <ac:chgData name="Ken Merrihew" userId="bcb7a1e886d99f07" providerId="LiveId" clId="{CDD6854D-E4BA-4148-B04F-9A7073B5F298}" dt="2020-03-20T20:42:31.351" v="1218" actId="1035"/>
          <ac:spMkLst>
            <pc:docMk/>
            <pc:sldMk cId="675332111" sldId="267"/>
            <ac:spMk id="12" creationId="{1DA77199-6352-43D7-8E05-FCBBA689F0C8}"/>
          </ac:spMkLst>
        </pc:spChg>
        <pc:spChg chg="add mod">
          <ac:chgData name="Ken Merrihew" userId="bcb7a1e886d99f07" providerId="LiveId" clId="{CDD6854D-E4BA-4148-B04F-9A7073B5F298}" dt="2020-03-20T20:42:31.351" v="1218" actId="1035"/>
          <ac:spMkLst>
            <pc:docMk/>
            <pc:sldMk cId="675332111" sldId="267"/>
            <ac:spMk id="13" creationId="{03F7876D-D0FC-4055-93C1-45256B4E5675}"/>
          </ac:spMkLst>
        </pc:spChg>
        <pc:spChg chg="add mod">
          <ac:chgData name="Ken Merrihew" userId="bcb7a1e886d99f07" providerId="LiveId" clId="{CDD6854D-E4BA-4148-B04F-9A7073B5F298}" dt="2020-03-20T20:42:42.627" v="1233" actId="1037"/>
          <ac:spMkLst>
            <pc:docMk/>
            <pc:sldMk cId="675332111" sldId="267"/>
            <ac:spMk id="14" creationId="{8A631C48-9420-480C-BAE3-7E2EFA6F9992}"/>
          </ac:spMkLst>
        </pc:spChg>
        <pc:spChg chg="add mod">
          <ac:chgData name="Ken Merrihew" userId="bcb7a1e886d99f07" providerId="LiveId" clId="{CDD6854D-E4BA-4148-B04F-9A7073B5F298}" dt="2020-03-20T20:42:42.627" v="1233" actId="1037"/>
          <ac:spMkLst>
            <pc:docMk/>
            <pc:sldMk cId="675332111" sldId="267"/>
            <ac:spMk id="15" creationId="{25A1A694-EE93-4367-B96E-93E9913E3402}"/>
          </ac:spMkLst>
        </pc:spChg>
        <pc:spChg chg="add">
          <ac:chgData name="Ken Merrihew" userId="bcb7a1e886d99f07" providerId="LiveId" clId="{CDD6854D-E4BA-4148-B04F-9A7073B5F298}" dt="2020-03-20T18:36:41.286" v="678"/>
          <ac:spMkLst>
            <pc:docMk/>
            <pc:sldMk cId="675332111" sldId="267"/>
            <ac:spMk id="16" creationId="{FFCEFA7C-D2A5-4A2A-A746-10E5EE8D57F9}"/>
          </ac:spMkLst>
        </pc:spChg>
        <pc:spChg chg="add mod">
          <ac:chgData name="Ken Merrihew" userId="bcb7a1e886d99f07" providerId="LiveId" clId="{CDD6854D-E4BA-4148-B04F-9A7073B5F298}" dt="2020-03-20T20:42:42.627" v="1233" actId="1037"/>
          <ac:spMkLst>
            <pc:docMk/>
            <pc:sldMk cId="675332111" sldId="267"/>
            <ac:spMk id="17" creationId="{660F9EF3-BEE6-4779-9092-55AB22371E4D}"/>
          </ac:spMkLst>
        </pc:spChg>
        <pc:spChg chg="add del mod">
          <ac:chgData name="Ken Merrihew" userId="bcb7a1e886d99f07" providerId="LiveId" clId="{CDD6854D-E4BA-4148-B04F-9A7073B5F298}" dt="2020-03-20T20:48:35.720" v="1318" actId="478"/>
          <ac:spMkLst>
            <pc:docMk/>
            <pc:sldMk cId="675332111" sldId="267"/>
            <ac:spMk id="20" creationId="{7D2A0724-56BA-4185-961B-D62D4375EE3E}"/>
          </ac:spMkLst>
        </pc:spChg>
        <pc:spChg chg="add del mod">
          <ac:chgData name="Ken Merrihew" userId="bcb7a1e886d99f07" providerId="LiveId" clId="{CDD6854D-E4BA-4148-B04F-9A7073B5F298}" dt="2020-03-20T21:04:48.901" v="1511" actId="478"/>
          <ac:spMkLst>
            <pc:docMk/>
            <pc:sldMk cId="675332111" sldId="267"/>
            <ac:spMk id="27" creationId="{93CCB37A-9EC1-44DF-8BD8-1FB8B1A28F45}"/>
          </ac:spMkLst>
        </pc:spChg>
        <pc:spChg chg="add del mod">
          <ac:chgData name="Ken Merrihew" userId="bcb7a1e886d99f07" providerId="LiveId" clId="{CDD6854D-E4BA-4148-B04F-9A7073B5F298}" dt="2020-03-20T20:48:08.760" v="1315" actId="478"/>
          <ac:spMkLst>
            <pc:docMk/>
            <pc:sldMk cId="675332111" sldId="267"/>
            <ac:spMk id="32" creationId="{2E9B84E5-115C-4EEE-8776-11D9512FD325}"/>
          </ac:spMkLst>
        </pc:spChg>
        <pc:spChg chg="add del mod">
          <ac:chgData name="Ken Merrihew" userId="bcb7a1e886d99f07" providerId="LiveId" clId="{CDD6854D-E4BA-4148-B04F-9A7073B5F298}" dt="2020-03-20T20:48:15.383" v="1317" actId="478"/>
          <ac:spMkLst>
            <pc:docMk/>
            <pc:sldMk cId="675332111" sldId="267"/>
            <ac:spMk id="35" creationId="{52FEBCCB-6BCC-4745-AF71-C66637FE5966}"/>
          </ac:spMkLst>
        </pc:spChg>
        <pc:spChg chg="add del mod">
          <ac:chgData name="Ken Merrihew" userId="bcb7a1e886d99f07" providerId="LiveId" clId="{CDD6854D-E4BA-4148-B04F-9A7073B5F298}" dt="2020-03-20T20:53:27.221" v="1381" actId="478"/>
          <ac:spMkLst>
            <pc:docMk/>
            <pc:sldMk cId="675332111" sldId="267"/>
            <ac:spMk id="38" creationId="{85D1FDC4-16D6-496E-B715-75A2FEF44567}"/>
          </ac:spMkLst>
        </pc:spChg>
        <pc:spChg chg="add del mod">
          <ac:chgData name="Ken Merrihew" userId="bcb7a1e886d99f07" providerId="LiveId" clId="{CDD6854D-E4BA-4148-B04F-9A7073B5F298}" dt="2020-03-20T20:50:03.255" v="1343" actId="478"/>
          <ac:spMkLst>
            <pc:docMk/>
            <pc:sldMk cId="675332111" sldId="267"/>
            <ac:spMk id="41" creationId="{E7534315-429C-4201-85B3-56C990A93C16}"/>
          </ac:spMkLst>
        </pc:spChg>
        <pc:spChg chg="add del mod">
          <ac:chgData name="Ken Merrihew" userId="bcb7a1e886d99f07" providerId="LiveId" clId="{CDD6854D-E4BA-4148-B04F-9A7073B5F298}" dt="2020-03-20T20:53:45.337" v="1401" actId="478"/>
          <ac:spMkLst>
            <pc:docMk/>
            <pc:sldMk cId="675332111" sldId="267"/>
            <ac:spMk id="44" creationId="{ACCFFE98-2FB0-424E-B878-AE4BA1E77C3E}"/>
          </ac:spMkLst>
        </pc:spChg>
        <pc:spChg chg="add del mod">
          <ac:chgData name="Ken Merrihew" userId="bcb7a1e886d99f07" providerId="LiveId" clId="{CDD6854D-E4BA-4148-B04F-9A7073B5F298}" dt="2020-03-20T20:54:19.890" v="1405" actId="478"/>
          <ac:spMkLst>
            <pc:docMk/>
            <pc:sldMk cId="675332111" sldId="267"/>
            <ac:spMk id="45" creationId="{F06E67C2-0EE0-42CD-8513-661062598CBA}"/>
          </ac:spMkLst>
        </pc:spChg>
        <pc:grpChg chg="add mod">
          <ac:chgData name="Ken Merrihew" userId="bcb7a1e886d99f07" providerId="LiveId" clId="{CDD6854D-E4BA-4148-B04F-9A7073B5F298}" dt="2020-03-20T20:53:23.805" v="1380" actId="164"/>
          <ac:grpSpMkLst>
            <pc:docMk/>
            <pc:sldMk cId="675332111" sldId="267"/>
            <ac:grpSpMk id="46" creationId="{9B49764C-E190-4ED1-B20D-564897863EE8}"/>
          </ac:grpSpMkLst>
        </pc:grpChg>
        <pc:grpChg chg="add mod ord">
          <ac:chgData name="Ken Merrihew" userId="bcb7a1e886d99f07" providerId="LiveId" clId="{CDD6854D-E4BA-4148-B04F-9A7073B5F298}" dt="2020-03-20T21:37:51.049" v="1719" actId="167"/>
          <ac:grpSpMkLst>
            <pc:docMk/>
            <pc:sldMk cId="675332111" sldId="267"/>
            <ac:grpSpMk id="50" creationId="{613C84C5-0882-41EF-9E10-B66CD539D431}"/>
          </ac:grpSpMkLst>
        </pc:grpChg>
        <pc:grpChg chg="add mod ord">
          <ac:chgData name="Ken Merrihew" userId="bcb7a1e886d99f07" providerId="LiveId" clId="{CDD6854D-E4BA-4148-B04F-9A7073B5F298}" dt="2020-03-20T21:08:18.283" v="1521" actId="167"/>
          <ac:grpSpMkLst>
            <pc:docMk/>
            <pc:sldMk cId="675332111" sldId="267"/>
            <ac:grpSpMk id="54" creationId="{5F2EED98-DAD2-4CD3-A1C7-32653113C8FC}"/>
          </ac:grpSpMkLst>
        </pc:grpChg>
        <pc:grpChg chg="add del mod ord">
          <ac:chgData name="Ken Merrihew" userId="bcb7a1e886d99f07" providerId="LiveId" clId="{CDD6854D-E4BA-4148-B04F-9A7073B5F298}" dt="2020-03-20T21:35:55.336" v="1709" actId="478"/>
          <ac:grpSpMkLst>
            <pc:docMk/>
            <pc:sldMk cId="675332111" sldId="267"/>
            <ac:grpSpMk id="55" creationId="{B18DD8B6-01C9-478E-864B-35C9A41B58DC}"/>
          </ac:grpSpMkLst>
        </pc:grpChg>
        <pc:grpChg chg="add del mod">
          <ac:chgData name="Ken Merrihew" userId="bcb7a1e886d99f07" providerId="LiveId" clId="{CDD6854D-E4BA-4148-B04F-9A7073B5F298}" dt="2020-03-20T21:35:49.106" v="1708" actId="478"/>
          <ac:grpSpMkLst>
            <pc:docMk/>
            <pc:sldMk cId="675332111" sldId="267"/>
            <ac:grpSpMk id="58" creationId="{91694EF0-4494-4FC6-990A-BE647CA5A67E}"/>
          </ac:grpSpMkLst>
        </pc:grpChg>
        <pc:grpChg chg="add mod">
          <ac:chgData name="Ken Merrihew" userId="bcb7a1e886d99f07" providerId="LiveId" clId="{CDD6854D-E4BA-4148-B04F-9A7073B5F298}" dt="2020-03-20T21:43:22.659" v="1743" actId="1037"/>
          <ac:grpSpMkLst>
            <pc:docMk/>
            <pc:sldMk cId="675332111" sldId="267"/>
            <ac:grpSpMk id="62" creationId="{6B6A5AA8-7AF1-46F3-BF43-3B9A73554346}"/>
          </ac:grpSpMkLst>
        </pc:grpChg>
        <pc:grpChg chg="add mod">
          <ac:chgData name="Ken Merrihew" userId="bcb7a1e886d99f07" providerId="LiveId" clId="{CDD6854D-E4BA-4148-B04F-9A7073B5F298}" dt="2020-03-20T21:37:25.071" v="1715" actId="1076"/>
          <ac:grpSpMkLst>
            <pc:docMk/>
            <pc:sldMk cId="675332111" sldId="267"/>
            <ac:grpSpMk id="65" creationId="{DF3CF20A-5FD3-4CD2-B9E9-2B890D5B4849}"/>
          </ac:grpSpMkLst>
        </pc:grpChg>
        <pc:picChg chg="add del mod">
          <ac:chgData name="Ken Merrihew" userId="bcb7a1e886d99f07" providerId="LiveId" clId="{CDD6854D-E4BA-4148-B04F-9A7073B5F298}" dt="2020-03-20T16:37:05.588" v="412" actId="478"/>
          <ac:picMkLst>
            <pc:docMk/>
            <pc:sldMk cId="675332111" sldId="267"/>
            <ac:picMk id="5" creationId="{9DA624D6-19F6-497E-946E-CB6DAD3FF448}"/>
          </ac:picMkLst>
        </pc:picChg>
        <pc:picChg chg="add mod">
          <ac:chgData name="Ken Merrihew" userId="bcb7a1e886d99f07" providerId="LiveId" clId="{CDD6854D-E4BA-4148-B04F-9A7073B5F298}" dt="2020-03-20T20:42:22.055" v="1198" actId="14100"/>
          <ac:picMkLst>
            <pc:docMk/>
            <pc:sldMk cId="675332111" sldId="267"/>
            <ac:picMk id="10" creationId="{1BD471A1-1B02-4BB4-BB49-31EA063FC86C}"/>
          </ac:picMkLst>
        </pc:picChg>
        <pc:picChg chg="add del mod">
          <ac:chgData name="Ken Merrihew" userId="bcb7a1e886d99f07" providerId="LiveId" clId="{CDD6854D-E4BA-4148-B04F-9A7073B5F298}" dt="2020-03-20T20:48:35.720" v="1318" actId="478"/>
          <ac:picMkLst>
            <pc:docMk/>
            <pc:sldMk cId="675332111" sldId="267"/>
            <ac:picMk id="19" creationId="{5F8CCA7A-5858-4176-8037-0EEC16167E3E}"/>
          </ac:picMkLst>
        </pc:picChg>
        <pc:picChg chg="add del mod">
          <ac:chgData name="Ken Merrihew" userId="bcb7a1e886d99f07" providerId="LiveId" clId="{CDD6854D-E4BA-4148-B04F-9A7073B5F298}" dt="2020-03-20T20:48:36.703" v="1319" actId="478"/>
          <ac:picMkLst>
            <pc:docMk/>
            <pc:sldMk cId="675332111" sldId="267"/>
            <ac:picMk id="22" creationId="{21AE1526-B829-4A2F-928D-D8EB9A55E721}"/>
          </ac:picMkLst>
        </pc:picChg>
        <pc:picChg chg="add del mod">
          <ac:chgData name="Ken Merrihew" userId="bcb7a1e886d99f07" providerId="LiveId" clId="{CDD6854D-E4BA-4148-B04F-9A7073B5F298}" dt="2020-03-20T20:50:07.813" v="1344" actId="478"/>
          <ac:picMkLst>
            <pc:docMk/>
            <pc:sldMk cId="675332111" sldId="267"/>
            <ac:picMk id="24" creationId="{9F5411CD-2525-4075-9DAD-2A976B0EC6A9}"/>
          </ac:picMkLst>
        </pc:picChg>
        <pc:picChg chg="add mod ord modCrop">
          <ac:chgData name="Ken Merrihew" userId="bcb7a1e886d99f07" providerId="LiveId" clId="{CDD6854D-E4BA-4148-B04F-9A7073B5F298}" dt="2020-03-20T21:01:51.286" v="1496" actId="164"/>
          <ac:picMkLst>
            <pc:docMk/>
            <pc:sldMk cId="675332111" sldId="267"/>
            <ac:picMk id="26" creationId="{68FF8DF5-5362-4533-A521-E09B77080BB7}"/>
          </ac:picMkLst>
        </pc:picChg>
        <pc:picChg chg="add del mod">
          <ac:chgData name="Ken Merrihew" userId="bcb7a1e886d99f07" providerId="LiveId" clId="{CDD6854D-E4BA-4148-B04F-9A7073B5F298}" dt="2020-03-20T20:48:10.784" v="1316" actId="478"/>
          <ac:picMkLst>
            <pc:docMk/>
            <pc:sldMk cId="675332111" sldId="267"/>
            <ac:picMk id="29" creationId="{A7F573EF-5FA2-4CF0-9FBD-85B9D59564B4}"/>
          </ac:picMkLst>
        </pc:picChg>
        <pc:picChg chg="add del mod">
          <ac:chgData name="Ken Merrihew" userId="bcb7a1e886d99f07" providerId="LiveId" clId="{CDD6854D-E4BA-4148-B04F-9A7073B5F298}" dt="2020-03-20T20:48:08.760" v="1315" actId="478"/>
          <ac:picMkLst>
            <pc:docMk/>
            <pc:sldMk cId="675332111" sldId="267"/>
            <ac:picMk id="31" creationId="{BAA9AD90-BAEC-4383-9E96-3B763FE3AC71}"/>
          </ac:picMkLst>
        </pc:picChg>
        <pc:picChg chg="add mod ord">
          <ac:chgData name="Ken Merrihew" userId="bcb7a1e886d99f07" providerId="LiveId" clId="{CDD6854D-E4BA-4148-B04F-9A7073B5F298}" dt="2020-03-20T21:40:03.762" v="1726" actId="167"/>
          <ac:picMkLst>
            <pc:docMk/>
            <pc:sldMk cId="675332111" sldId="267"/>
            <ac:picMk id="34" creationId="{F892E79F-927D-43EB-9E2A-4FEA7E48656C}"/>
          </ac:picMkLst>
        </pc:picChg>
        <pc:picChg chg="add del mod">
          <ac:chgData name="Ken Merrihew" userId="bcb7a1e886d99f07" providerId="LiveId" clId="{CDD6854D-E4BA-4148-B04F-9A7073B5F298}" dt="2020-03-20T21:07:38.043" v="1517" actId="478"/>
          <ac:picMkLst>
            <pc:docMk/>
            <pc:sldMk cId="675332111" sldId="267"/>
            <ac:picMk id="37" creationId="{7432B8AC-8103-4A66-BC5A-ACCB25C2495C}"/>
          </ac:picMkLst>
        </pc:picChg>
        <pc:picChg chg="add del mod">
          <ac:chgData name="Ken Merrihew" userId="bcb7a1e886d99f07" providerId="LiveId" clId="{CDD6854D-E4BA-4148-B04F-9A7073B5F298}" dt="2020-03-20T20:50:03.255" v="1343" actId="478"/>
          <ac:picMkLst>
            <pc:docMk/>
            <pc:sldMk cId="675332111" sldId="267"/>
            <ac:picMk id="40" creationId="{BF1C8BD2-6075-4CD7-A7DA-F39F806DE328}"/>
          </ac:picMkLst>
        </pc:picChg>
        <pc:picChg chg="add mod ord modCrop">
          <ac:chgData name="Ken Merrihew" userId="bcb7a1e886d99f07" providerId="LiveId" clId="{CDD6854D-E4BA-4148-B04F-9A7073B5F298}" dt="2020-03-20T21:00:01.950" v="1482" actId="164"/>
          <ac:picMkLst>
            <pc:docMk/>
            <pc:sldMk cId="675332111" sldId="267"/>
            <ac:picMk id="42" creationId="{DF3C401B-2D5E-40F4-B62D-C5CC175347AB}"/>
          </ac:picMkLst>
        </pc:picChg>
        <pc:picChg chg="add mod ord">
          <ac:chgData name="Ken Merrihew" userId="bcb7a1e886d99f07" providerId="LiveId" clId="{CDD6854D-E4BA-4148-B04F-9A7073B5F298}" dt="2020-03-20T21:21:25.571" v="1676" actId="167"/>
          <ac:picMkLst>
            <pc:docMk/>
            <pc:sldMk cId="675332111" sldId="267"/>
            <ac:picMk id="43" creationId="{9AE055DD-889A-4732-8453-306003D27763}"/>
          </ac:picMkLst>
        </pc:picChg>
        <pc:picChg chg="add mod ord">
          <ac:chgData name="Ken Merrihew" userId="bcb7a1e886d99f07" providerId="LiveId" clId="{CDD6854D-E4BA-4148-B04F-9A7073B5F298}" dt="2020-03-20T21:41:51.487" v="1739" actId="1076"/>
          <ac:picMkLst>
            <pc:docMk/>
            <pc:sldMk cId="675332111" sldId="267"/>
            <ac:picMk id="61" creationId="{3CC48B72-DB2B-4444-A6FC-2F59BE08C668}"/>
          </ac:picMkLst>
        </pc:picChg>
        <pc:cxnChg chg="add mod">
          <ac:chgData name="Ken Merrihew" userId="bcb7a1e886d99f07" providerId="LiveId" clId="{CDD6854D-E4BA-4148-B04F-9A7073B5F298}" dt="2020-03-20T21:00:01.950" v="1482" actId="164"/>
          <ac:cxnSpMkLst>
            <pc:docMk/>
            <pc:sldMk cId="675332111" sldId="267"/>
            <ac:cxnSpMk id="48" creationId="{0834F0BD-300F-457C-B74E-078FFE8F8A8E}"/>
          </ac:cxnSpMkLst>
        </pc:cxnChg>
        <pc:cxnChg chg="add mod">
          <ac:chgData name="Ken Merrihew" userId="bcb7a1e886d99f07" providerId="LiveId" clId="{CDD6854D-E4BA-4148-B04F-9A7073B5F298}" dt="2020-03-20T21:01:51.286" v="1496" actId="164"/>
          <ac:cxnSpMkLst>
            <pc:docMk/>
            <pc:sldMk cId="675332111" sldId="267"/>
            <ac:cxnSpMk id="52" creationId="{04AEE20A-9305-4F7B-8375-27DCCC3D4DF1}"/>
          </ac:cxnSpMkLst>
        </pc:cxnChg>
      </pc:sldChg>
      <pc:sldChg chg="addSp delSp mod">
        <pc:chgData name="Ken Merrihew" userId="bcb7a1e886d99f07" providerId="LiveId" clId="{CDD6854D-E4BA-4148-B04F-9A7073B5F298}" dt="2020-03-20T18:36:46.007" v="680"/>
        <pc:sldMkLst>
          <pc:docMk/>
          <pc:sldMk cId="3965928995" sldId="268"/>
        </pc:sldMkLst>
        <pc:spChg chg="del">
          <ac:chgData name="Ken Merrihew" userId="bcb7a1e886d99f07" providerId="LiveId" clId="{CDD6854D-E4BA-4148-B04F-9A7073B5F298}" dt="2020-03-20T18:36:44.852" v="679" actId="478"/>
          <ac:spMkLst>
            <pc:docMk/>
            <pc:sldMk cId="3965928995" sldId="268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6:46.007" v="680"/>
          <ac:spMkLst>
            <pc:docMk/>
            <pc:sldMk cId="3965928995" sldId="268"/>
            <ac:spMk id="4" creationId="{9032D261-4F1D-4046-884A-1118D1441DAF}"/>
          </ac:spMkLst>
        </pc:spChg>
      </pc:sldChg>
      <pc:sldChg chg="addSp delSp modSp del mod">
        <pc:chgData name="Ken Merrihew" userId="bcb7a1e886d99f07" providerId="LiveId" clId="{CDD6854D-E4BA-4148-B04F-9A7073B5F298}" dt="2020-03-22T04:27:35.845" v="2637" actId="47"/>
        <pc:sldMkLst>
          <pc:docMk/>
          <pc:sldMk cId="132904887" sldId="269"/>
        </pc:sldMkLst>
        <pc:spChg chg="del">
          <ac:chgData name="Ken Merrihew" userId="bcb7a1e886d99f07" providerId="LiveId" clId="{CDD6854D-E4BA-4148-B04F-9A7073B5F298}" dt="2020-03-20T18:36:00.397" v="672" actId="478"/>
          <ac:spMkLst>
            <pc:docMk/>
            <pc:sldMk cId="132904887" sldId="269"/>
            <ac:spMk id="2" creationId="{95F7A497-A0DD-422D-B0EB-E2B7C817C4DF}"/>
          </ac:spMkLst>
        </pc:spChg>
        <pc:spChg chg="mod">
          <ac:chgData name="Ken Merrihew" userId="bcb7a1e886d99f07" providerId="LiveId" clId="{CDD6854D-E4BA-4148-B04F-9A7073B5F298}" dt="2020-03-20T20:39:04.847" v="989" actId="1036"/>
          <ac:spMkLst>
            <pc:docMk/>
            <pc:sldMk cId="132904887" sldId="269"/>
            <ac:spMk id="4" creationId="{E65A3429-628C-4F37-8B4D-002B81B9D047}"/>
          </ac:spMkLst>
        </pc:spChg>
        <pc:spChg chg="mod">
          <ac:chgData name="Ken Merrihew" userId="bcb7a1e886d99f07" providerId="LiveId" clId="{CDD6854D-E4BA-4148-B04F-9A7073B5F298}" dt="2020-03-20T20:39:12.474" v="1003" actId="1036"/>
          <ac:spMkLst>
            <pc:docMk/>
            <pc:sldMk cId="132904887" sldId="269"/>
            <ac:spMk id="5" creationId="{4E265559-CD71-4915-856B-0606C817B90B}"/>
          </ac:spMkLst>
        </pc:spChg>
        <pc:spChg chg="mod">
          <ac:chgData name="Ken Merrihew" userId="bcb7a1e886d99f07" providerId="LiveId" clId="{CDD6854D-E4BA-4148-B04F-9A7073B5F298}" dt="2020-03-20T20:39:15.623" v="1009" actId="1036"/>
          <ac:spMkLst>
            <pc:docMk/>
            <pc:sldMk cId="132904887" sldId="269"/>
            <ac:spMk id="6" creationId="{52B3FD7F-512F-4F07-AF47-1B7AC31FD48E}"/>
          </ac:spMkLst>
        </pc:spChg>
        <pc:spChg chg="mod">
          <ac:chgData name="Ken Merrihew" userId="bcb7a1e886d99f07" providerId="LiveId" clId="{CDD6854D-E4BA-4148-B04F-9A7073B5F298}" dt="2020-03-20T20:39:18.609" v="1020" actId="1035"/>
          <ac:spMkLst>
            <pc:docMk/>
            <pc:sldMk cId="132904887" sldId="269"/>
            <ac:spMk id="7" creationId="{0CF17C5E-1564-4ED9-8EC4-A6BE00A3709E}"/>
          </ac:spMkLst>
        </pc:spChg>
        <pc:spChg chg="mod">
          <ac:chgData name="Ken Merrihew" userId="bcb7a1e886d99f07" providerId="LiveId" clId="{CDD6854D-E4BA-4148-B04F-9A7073B5F298}" dt="2020-03-20T20:39:22.283" v="1023" actId="1035"/>
          <ac:spMkLst>
            <pc:docMk/>
            <pc:sldMk cId="132904887" sldId="269"/>
            <ac:spMk id="9" creationId="{001EC2F9-3B51-49B3-8E56-F2A21E772C8C}"/>
          </ac:spMkLst>
        </pc:spChg>
        <pc:spChg chg="add">
          <ac:chgData name="Ken Merrihew" userId="bcb7a1e886d99f07" providerId="LiveId" clId="{CDD6854D-E4BA-4148-B04F-9A7073B5F298}" dt="2020-03-20T18:36:02.491" v="673"/>
          <ac:spMkLst>
            <pc:docMk/>
            <pc:sldMk cId="132904887" sldId="269"/>
            <ac:spMk id="20" creationId="{3A8C1DBC-808B-42EB-867B-F9215A8B216D}"/>
          </ac:spMkLst>
        </pc:spChg>
        <pc:cxnChg chg="mod">
          <ac:chgData name="Ken Merrihew" userId="bcb7a1e886d99f07" providerId="LiveId" clId="{CDD6854D-E4BA-4148-B04F-9A7073B5F298}" dt="2020-03-20T18:36:31.310" v="674" actId="208"/>
          <ac:cxnSpMkLst>
            <pc:docMk/>
            <pc:sldMk cId="132904887" sldId="269"/>
            <ac:cxnSpMk id="10" creationId="{498EF53E-50FD-4B51-B832-E7AD654D13F5}"/>
          </ac:cxnSpMkLst>
        </pc:cxnChg>
        <pc:cxnChg chg="mod">
          <ac:chgData name="Ken Merrihew" userId="bcb7a1e886d99f07" providerId="LiveId" clId="{CDD6854D-E4BA-4148-B04F-9A7073B5F298}" dt="2020-03-20T18:36:31.310" v="674" actId="208"/>
          <ac:cxnSpMkLst>
            <pc:docMk/>
            <pc:sldMk cId="132904887" sldId="269"/>
            <ac:cxnSpMk id="11" creationId="{0F080520-E4E4-48EB-AB01-2BF8486A680F}"/>
          </ac:cxnSpMkLst>
        </pc:cxnChg>
        <pc:cxnChg chg="mod">
          <ac:chgData name="Ken Merrihew" userId="bcb7a1e886d99f07" providerId="LiveId" clId="{CDD6854D-E4BA-4148-B04F-9A7073B5F298}" dt="2020-03-20T18:36:31.310" v="674" actId="208"/>
          <ac:cxnSpMkLst>
            <pc:docMk/>
            <pc:sldMk cId="132904887" sldId="269"/>
            <ac:cxnSpMk id="12" creationId="{F338268D-2617-4113-9920-D4BADB91AEA3}"/>
          </ac:cxnSpMkLst>
        </pc:cxnChg>
        <pc:cxnChg chg="mod">
          <ac:chgData name="Ken Merrihew" userId="bcb7a1e886d99f07" providerId="LiveId" clId="{CDD6854D-E4BA-4148-B04F-9A7073B5F298}" dt="2020-03-20T18:36:31.310" v="674" actId="208"/>
          <ac:cxnSpMkLst>
            <pc:docMk/>
            <pc:sldMk cId="132904887" sldId="269"/>
            <ac:cxnSpMk id="13" creationId="{58B10E50-0AAC-4C63-B2EB-0C4B3DD42DFE}"/>
          </ac:cxnSpMkLst>
        </pc:cxnChg>
        <pc:cxnChg chg="mod">
          <ac:chgData name="Ken Merrihew" userId="bcb7a1e886d99f07" providerId="LiveId" clId="{CDD6854D-E4BA-4148-B04F-9A7073B5F298}" dt="2020-03-20T18:36:31.310" v="674" actId="208"/>
          <ac:cxnSpMkLst>
            <pc:docMk/>
            <pc:sldMk cId="132904887" sldId="269"/>
            <ac:cxnSpMk id="14" creationId="{9F294EC0-F36E-4588-9064-8A2DC30BC942}"/>
          </ac:cxnSpMkLst>
        </pc:cxnChg>
      </pc:sldChg>
      <pc:sldChg chg="addSp delSp mod">
        <pc:chgData name="Ken Merrihew" userId="bcb7a1e886d99f07" providerId="LiveId" clId="{CDD6854D-E4BA-4148-B04F-9A7073B5F298}" dt="2020-03-20T18:36:37.116" v="676"/>
        <pc:sldMkLst>
          <pc:docMk/>
          <pc:sldMk cId="813692322" sldId="270"/>
        </pc:sldMkLst>
        <pc:spChg chg="del">
          <ac:chgData name="Ken Merrihew" userId="bcb7a1e886d99f07" providerId="LiveId" clId="{CDD6854D-E4BA-4148-B04F-9A7073B5F298}" dt="2020-03-20T18:36:36.453" v="675" actId="478"/>
          <ac:spMkLst>
            <pc:docMk/>
            <pc:sldMk cId="813692322" sldId="270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6:37.116" v="676"/>
          <ac:spMkLst>
            <pc:docMk/>
            <pc:sldMk cId="813692322" sldId="270"/>
            <ac:spMk id="4" creationId="{DDF226E1-17B4-420D-A38A-C87ED8AED481}"/>
          </ac:spMkLst>
        </pc:spChg>
      </pc:sldChg>
      <pc:sldChg chg="addSp delSp mod">
        <pc:chgData name="Ken Merrihew" userId="bcb7a1e886d99f07" providerId="LiveId" clId="{CDD6854D-E4BA-4148-B04F-9A7073B5F298}" dt="2020-03-20T18:36:50.173" v="682"/>
        <pc:sldMkLst>
          <pc:docMk/>
          <pc:sldMk cId="1831617787" sldId="271"/>
        </pc:sldMkLst>
        <pc:spChg chg="del">
          <ac:chgData name="Ken Merrihew" userId="bcb7a1e886d99f07" providerId="LiveId" clId="{CDD6854D-E4BA-4148-B04F-9A7073B5F298}" dt="2020-03-20T18:36:49.518" v="681" actId="478"/>
          <ac:spMkLst>
            <pc:docMk/>
            <pc:sldMk cId="1831617787" sldId="271"/>
            <ac:spMk id="2" creationId="{95F7A497-A0DD-422D-B0EB-E2B7C817C4DF}"/>
          </ac:spMkLst>
        </pc:spChg>
        <pc:spChg chg="add">
          <ac:chgData name="Ken Merrihew" userId="bcb7a1e886d99f07" providerId="LiveId" clId="{CDD6854D-E4BA-4148-B04F-9A7073B5F298}" dt="2020-03-20T18:36:50.173" v="682"/>
          <ac:spMkLst>
            <pc:docMk/>
            <pc:sldMk cId="1831617787" sldId="271"/>
            <ac:spMk id="8" creationId="{6A01886E-02CA-4D47-8F56-B5C795EED7BA}"/>
          </ac:spMkLst>
        </pc:spChg>
      </pc:sldChg>
      <pc:sldChg chg="addSp delSp mod">
        <pc:chgData name="Ken Merrihew" userId="bcb7a1e886d99f07" providerId="LiveId" clId="{CDD6854D-E4BA-4148-B04F-9A7073B5F298}" dt="2020-03-20T18:36:54.139" v="684"/>
        <pc:sldMkLst>
          <pc:docMk/>
          <pc:sldMk cId="3586041893" sldId="272"/>
        </pc:sldMkLst>
        <pc:spChg chg="del">
          <ac:chgData name="Ken Merrihew" userId="bcb7a1e886d99f07" providerId="LiveId" clId="{CDD6854D-E4BA-4148-B04F-9A7073B5F298}" dt="2020-03-20T18:36:53.356" v="683" actId="478"/>
          <ac:spMkLst>
            <pc:docMk/>
            <pc:sldMk cId="3586041893" sldId="272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6:54.139" v="684"/>
          <ac:spMkLst>
            <pc:docMk/>
            <pc:sldMk cId="3586041893" sldId="272"/>
            <ac:spMk id="4" creationId="{824DBDB2-76C5-4FCB-B8C1-696AA5F680DB}"/>
          </ac:spMkLst>
        </pc:spChg>
      </pc:sldChg>
      <pc:sldChg chg="addSp delSp del mod">
        <pc:chgData name="Ken Merrihew" userId="bcb7a1e886d99f07" providerId="LiveId" clId="{CDD6854D-E4BA-4148-B04F-9A7073B5F298}" dt="2020-03-21T23:16:09.242" v="2088" actId="47"/>
        <pc:sldMkLst>
          <pc:docMk/>
          <pc:sldMk cId="3540659772" sldId="273"/>
        </pc:sldMkLst>
        <pc:spChg chg="del">
          <ac:chgData name="Ken Merrihew" userId="bcb7a1e886d99f07" providerId="LiveId" clId="{CDD6854D-E4BA-4148-B04F-9A7073B5F298}" dt="2020-03-20T18:37:01.982" v="685" actId="478"/>
          <ac:spMkLst>
            <pc:docMk/>
            <pc:sldMk cId="3540659772" sldId="273"/>
            <ac:spMk id="2" creationId="{95F7A497-A0DD-422D-B0EB-E2B7C817C4DF}"/>
          </ac:spMkLst>
        </pc:spChg>
        <pc:spChg chg="add">
          <ac:chgData name="Ken Merrihew" userId="bcb7a1e886d99f07" providerId="LiveId" clId="{CDD6854D-E4BA-4148-B04F-9A7073B5F298}" dt="2020-03-20T18:37:02.628" v="686"/>
          <ac:spMkLst>
            <pc:docMk/>
            <pc:sldMk cId="3540659772" sldId="273"/>
            <ac:spMk id="8" creationId="{E9A7BAB9-37FC-40ED-A294-626EF6EC8B6D}"/>
          </ac:spMkLst>
        </pc:spChg>
      </pc:sldChg>
      <pc:sldChg chg="addSp delSp del mod">
        <pc:chgData name="Ken Merrihew" userId="bcb7a1e886d99f07" providerId="LiveId" clId="{CDD6854D-E4BA-4148-B04F-9A7073B5F298}" dt="2020-03-21T23:16:09.242" v="2088" actId="47"/>
        <pc:sldMkLst>
          <pc:docMk/>
          <pc:sldMk cId="4158731495" sldId="274"/>
        </pc:sldMkLst>
        <pc:spChg chg="del">
          <ac:chgData name="Ken Merrihew" userId="bcb7a1e886d99f07" providerId="LiveId" clId="{CDD6854D-E4BA-4148-B04F-9A7073B5F298}" dt="2020-03-20T18:37:05.061" v="687" actId="478"/>
          <ac:spMkLst>
            <pc:docMk/>
            <pc:sldMk cId="4158731495" sldId="274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7:05.968" v="688"/>
          <ac:spMkLst>
            <pc:docMk/>
            <pc:sldMk cId="4158731495" sldId="274"/>
            <ac:spMk id="4" creationId="{97A7E539-8262-4C9A-9CAD-EAE5E122774D}"/>
          </ac:spMkLst>
        </pc:spChg>
      </pc:sldChg>
      <pc:sldChg chg="addSp delSp add mod modAnim">
        <pc:chgData name="Ken Merrihew" userId="bcb7a1e886d99f07" providerId="LiveId" clId="{CDD6854D-E4BA-4148-B04F-9A7073B5F298}" dt="2020-03-22T04:07:28.802" v="2524"/>
        <pc:sldMkLst>
          <pc:docMk/>
          <pc:sldMk cId="463058343" sldId="275"/>
        </pc:sldMkLst>
        <pc:spChg chg="del">
          <ac:chgData name="Ken Merrihew" userId="bcb7a1e886d99f07" providerId="LiveId" clId="{CDD6854D-E4BA-4148-B04F-9A7073B5F298}" dt="2020-03-20T18:35:25.108" v="652" actId="478"/>
          <ac:spMkLst>
            <pc:docMk/>
            <pc:sldMk cId="463058343" sldId="275"/>
            <ac:spMk id="2" creationId="{95F7A497-A0DD-422D-B0EB-E2B7C817C4DF}"/>
          </ac:spMkLst>
        </pc:spChg>
        <pc:spChg chg="add">
          <ac:chgData name="Ken Merrihew" userId="bcb7a1e886d99f07" providerId="LiveId" clId="{CDD6854D-E4BA-4148-B04F-9A7073B5F298}" dt="2020-03-20T18:35:25.827" v="653"/>
          <ac:spMkLst>
            <pc:docMk/>
            <pc:sldMk cId="463058343" sldId="275"/>
            <ac:spMk id="7" creationId="{C96E437F-59B2-407D-9390-A349859024FB}"/>
          </ac:spMkLst>
        </pc:spChg>
      </pc:sldChg>
      <pc:sldChg chg="addSp delSp add mod">
        <pc:chgData name="Ken Merrihew" userId="bcb7a1e886d99f07" providerId="LiveId" clId="{CDD6854D-E4BA-4148-B04F-9A7073B5F298}" dt="2020-03-20T18:35:22.603" v="651"/>
        <pc:sldMkLst>
          <pc:docMk/>
          <pc:sldMk cId="4290317337" sldId="276"/>
        </pc:sldMkLst>
        <pc:spChg chg="del">
          <ac:chgData name="Ken Merrihew" userId="bcb7a1e886d99f07" providerId="LiveId" clId="{CDD6854D-E4BA-4148-B04F-9A7073B5F298}" dt="2020-03-20T18:35:21.951" v="650" actId="478"/>
          <ac:spMkLst>
            <pc:docMk/>
            <pc:sldMk cId="4290317337" sldId="276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5:22.603" v="651"/>
          <ac:spMkLst>
            <pc:docMk/>
            <pc:sldMk cId="4290317337" sldId="276"/>
            <ac:spMk id="4" creationId="{F2EAC5B7-C7B7-4CBF-9EB8-2EDE0E6F6D5E}"/>
          </ac:spMkLst>
        </pc:spChg>
      </pc:sldChg>
      <pc:sldChg chg="addSp delSp modSp add mod modAnim">
        <pc:chgData name="Ken Merrihew" userId="bcb7a1e886d99f07" providerId="LiveId" clId="{CDD6854D-E4BA-4148-B04F-9A7073B5F298}" dt="2020-03-22T12:16:42.940" v="2769"/>
        <pc:sldMkLst>
          <pc:docMk/>
          <pc:sldMk cId="590910609" sldId="277"/>
        </pc:sldMkLst>
        <pc:spChg chg="del">
          <ac:chgData name="Ken Merrihew" userId="bcb7a1e886d99f07" providerId="LiveId" clId="{CDD6854D-E4BA-4148-B04F-9A7073B5F298}" dt="2020-03-20T18:35:53.458" v="668" actId="478"/>
          <ac:spMkLst>
            <pc:docMk/>
            <pc:sldMk cId="590910609" sldId="277"/>
            <ac:spMk id="2" creationId="{95F7A497-A0DD-422D-B0EB-E2B7C817C4DF}"/>
          </ac:spMkLst>
        </pc:spChg>
        <pc:spChg chg="mod">
          <ac:chgData name="Ken Merrihew" userId="bcb7a1e886d99f07" providerId="LiveId" clId="{CDD6854D-E4BA-4148-B04F-9A7073B5F298}" dt="2020-03-22T12:16:01.430" v="2729" actId="20577"/>
          <ac:spMkLst>
            <pc:docMk/>
            <pc:sldMk cId="590910609" sldId="277"/>
            <ac:spMk id="3" creationId="{E2263769-A21A-47C3-837A-2CF602A4A55D}"/>
          </ac:spMkLst>
        </pc:spChg>
        <pc:spChg chg="add">
          <ac:chgData name="Ken Merrihew" userId="bcb7a1e886d99f07" providerId="LiveId" clId="{CDD6854D-E4BA-4148-B04F-9A7073B5F298}" dt="2020-03-20T18:35:54.029" v="669"/>
          <ac:spMkLst>
            <pc:docMk/>
            <pc:sldMk cId="590910609" sldId="277"/>
            <ac:spMk id="4" creationId="{ECFAC281-1B8A-4A5F-9547-1F3EEAFD10A1}"/>
          </ac:spMkLst>
        </pc:spChg>
        <pc:spChg chg="add mod">
          <ac:chgData name="Ken Merrihew" userId="bcb7a1e886d99f07" providerId="LiveId" clId="{CDD6854D-E4BA-4148-B04F-9A7073B5F298}" dt="2020-03-22T12:16:11.025" v="2766" actId="1036"/>
          <ac:spMkLst>
            <pc:docMk/>
            <pc:sldMk cId="590910609" sldId="277"/>
            <ac:spMk id="5" creationId="{F3442FFA-AFEF-4680-8BC3-99D886CE113B}"/>
          </ac:spMkLst>
        </pc:spChg>
      </pc:sldChg>
      <pc:sldChg chg="addSp delSp add mod">
        <pc:chgData name="Ken Merrihew" userId="bcb7a1e886d99f07" providerId="LiveId" clId="{CDD6854D-E4BA-4148-B04F-9A7073B5F298}" dt="2020-03-20T18:35:57.270" v="671"/>
        <pc:sldMkLst>
          <pc:docMk/>
          <pc:sldMk cId="2815247589" sldId="278"/>
        </pc:sldMkLst>
        <pc:spChg chg="del">
          <ac:chgData name="Ken Merrihew" userId="bcb7a1e886d99f07" providerId="LiveId" clId="{CDD6854D-E4BA-4148-B04F-9A7073B5F298}" dt="2020-03-20T18:35:56.717" v="670" actId="478"/>
          <ac:spMkLst>
            <pc:docMk/>
            <pc:sldMk cId="2815247589" sldId="278"/>
            <ac:spMk id="3" creationId="{E0CD2EA9-2D54-40B8-912D-4EF616F80BFA}"/>
          </ac:spMkLst>
        </pc:spChg>
        <pc:spChg chg="add">
          <ac:chgData name="Ken Merrihew" userId="bcb7a1e886d99f07" providerId="LiveId" clId="{CDD6854D-E4BA-4148-B04F-9A7073B5F298}" dt="2020-03-20T18:35:57.270" v="671"/>
          <ac:spMkLst>
            <pc:docMk/>
            <pc:sldMk cId="2815247589" sldId="278"/>
            <ac:spMk id="4" creationId="{9ADDD13F-D467-44B3-A613-C1B20590E248}"/>
          </ac:spMkLst>
        </pc:spChg>
      </pc:sldChg>
      <pc:sldChg chg="addSp delSp modSp add mod delAnim modAnim">
        <pc:chgData name="Ken Merrihew" userId="bcb7a1e886d99f07" providerId="LiveId" clId="{CDD6854D-E4BA-4148-B04F-9A7073B5F298}" dt="2020-03-21T01:46:27.134" v="1750" actId="208"/>
        <pc:sldMkLst>
          <pc:docMk/>
          <pc:sldMk cId="3017947247" sldId="279"/>
        </pc:sldMkLst>
        <pc:spChg chg="del">
          <ac:chgData name="Ken Merrihew" userId="bcb7a1e886d99f07" providerId="LiveId" clId="{CDD6854D-E4BA-4148-B04F-9A7073B5F298}" dt="2020-03-20T19:35:17.924" v="707" actId="478"/>
          <ac:spMkLst>
            <pc:docMk/>
            <pc:sldMk cId="3017947247" sldId="279"/>
            <ac:spMk id="3" creationId="{E2263769-A21A-47C3-837A-2CF602A4A55D}"/>
          </ac:spMkLst>
        </pc:spChg>
        <pc:spChg chg="add del">
          <ac:chgData name="Ken Merrihew" userId="bcb7a1e886d99f07" providerId="LiveId" clId="{CDD6854D-E4BA-4148-B04F-9A7073B5F298}" dt="2020-03-20T19:35:22.765" v="709" actId="478"/>
          <ac:spMkLst>
            <pc:docMk/>
            <pc:sldMk cId="3017947247" sldId="279"/>
            <ac:spMk id="4" creationId="{5BDF8EE9-B349-4C5C-806E-A12F146F5EE2}"/>
          </ac:spMkLst>
        </pc:spChg>
        <pc:spChg chg="add del">
          <ac:chgData name="Ken Merrihew" userId="bcb7a1e886d99f07" providerId="LiveId" clId="{CDD6854D-E4BA-4148-B04F-9A7073B5F298}" dt="2020-03-20T19:35:35.512" v="711"/>
          <ac:spMkLst>
            <pc:docMk/>
            <pc:sldMk cId="3017947247" sldId="279"/>
            <ac:spMk id="5" creationId="{1B972C9A-5E01-40DE-871D-4762C1F15036}"/>
          </ac:spMkLst>
        </pc:spChg>
        <pc:spChg chg="add mod">
          <ac:chgData name="Ken Merrihew" userId="bcb7a1e886d99f07" providerId="LiveId" clId="{CDD6854D-E4BA-4148-B04F-9A7073B5F298}" dt="2020-03-21T01:46:27.134" v="1750" actId="208"/>
          <ac:spMkLst>
            <pc:docMk/>
            <pc:sldMk cId="3017947247" sldId="279"/>
            <ac:spMk id="6" creationId="{E37B74C4-F3ED-4279-9D38-409C1D10ED31}"/>
          </ac:spMkLst>
        </pc:spChg>
        <pc:spChg chg="del">
          <ac:chgData name="Ken Merrihew" userId="bcb7a1e886d99f07" providerId="LiveId" clId="{CDD6854D-E4BA-4148-B04F-9A7073B5F298}" dt="2020-03-20T19:35:17.924" v="707" actId="478"/>
          <ac:spMkLst>
            <pc:docMk/>
            <pc:sldMk cId="3017947247" sldId="279"/>
            <ac:spMk id="9" creationId="{F3575A77-29E7-4BEB-B8A6-FF018202AD55}"/>
          </ac:spMkLst>
        </pc:spChg>
        <pc:spChg chg="del">
          <ac:chgData name="Ken Merrihew" userId="bcb7a1e886d99f07" providerId="LiveId" clId="{CDD6854D-E4BA-4148-B04F-9A7073B5F298}" dt="2020-03-20T19:35:17.924" v="707" actId="478"/>
          <ac:spMkLst>
            <pc:docMk/>
            <pc:sldMk cId="3017947247" sldId="279"/>
            <ac:spMk id="10" creationId="{DF0C3EC0-81FB-42A2-8BD8-06CEB6D8964F}"/>
          </ac:spMkLst>
        </pc:spChg>
        <pc:spChg chg="add mod">
          <ac:chgData name="Ken Merrihew" userId="bcb7a1e886d99f07" providerId="LiveId" clId="{CDD6854D-E4BA-4148-B04F-9A7073B5F298}" dt="2020-03-21T01:46:27.134" v="1750" actId="208"/>
          <ac:spMkLst>
            <pc:docMk/>
            <pc:sldMk cId="3017947247" sldId="279"/>
            <ac:spMk id="11" creationId="{67CFBE30-98BE-435F-A4D5-CCD1B32B2FF0}"/>
          </ac:spMkLst>
        </pc:spChg>
        <pc:picChg chg="add mod">
          <ac:chgData name="Ken Merrihew" userId="bcb7a1e886d99f07" providerId="LiveId" clId="{CDD6854D-E4BA-4148-B04F-9A7073B5F298}" dt="2020-03-20T19:36:47.718" v="724" actId="1076"/>
          <ac:picMkLst>
            <pc:docMk/>
            <pc:sldMk cId="3017947247" sldId="279"/>
            <ac:picMk id="2054" creationId="{9D98857C-37F5-4638-BCC2-0BD1E3ED079B}"/>
          </ac:picMkLst>
        </pc:picChg>
      </pc:sldChg>
      <pc:sldChg chg="add">
        <pc:chgData name="Ken Merrihew" userId="bcb7a1e886d99f07" providerId="LiveId" clId="{CDD6854D-E4BA-4148-B04F-9A7073B5F298}" dt="2020-03-20T19:34:44.895" v="706"/>
        <pc:sldMkLst>
          <pc:docMk/>
          <pc:sldMk cId="4031002111" sldId="280"/>
        </pc:sldMkLst>
      </pc:sldChg>
      <pc:sldChg chg="addSp delSp modSp add mod addAnim delAnim modAnim">
        <pc:chgData name="Ken Merrihew" userId="bcb7a1e886d99f07" providerId="LiveId" clId="{CDD6854D-E4BA-4148-B04F-9A7073B5F298}" dt="2020-03-22T12:32:29.528" v="2779"/>
        <pc:sldMkLst>
          <pc:docMk/>
          <pc:sldMk cId="422206587" sldId="281"/>
        </pc:sldMkLst>
        <pc:spChg chg="mod topLvl">
          <ac:chgData name="Ken Merrihew" userId="bcb7a1e886d99f07" providerId="LiveId" clId="{CDD6854D-E4BA-4148-B04F-9A7073B5F298}" dt="2020-03-22T04:12:29.045" v="2539" actId="165"/>
          <ac:spMkLst>
            <pc:docMk/>
            <pc:sldMk cId="422206587" sldId="281"/>
            <ac:spMk id="19" creationId="{04E8942B-EFD7-4BFB-BE9C-B8C2B1052473}"/>
          </ac:spMkLst>
        </pc:spChg>
        <pc:spChg chg="del mod topLvl">
          <ac:chgData name="Ken Merrihew" userId="bcb7a1e886d99f07" providerId="LiveId" clId="{CDD6854D-E4BA-4148-B04F-9A7073B5F298}" dt="2020-03-22T04:12:55.159" v="2544" actId="478"/>
          <ac:spMkLst>
            <pc:docMk/>
            <pc:sldMk cId="422206587" sldId="281"/>
            <ac:spMk id="25" creationId="{0242BF08-A42F-47EE-8C58-D80C9D5F82E9}"/>
          </ac:spMkLst>
        </pc:spChg>
        <pc:grpChg chg="add mod">
          <ac:chgData name="Ken Merrihew" userId="bcb7a1e886d99f07" providerId="LiveId" clId="{CDD6854D-E4BA-4148-B04F-9A7073B5F298}" dt="2020-03-22T04:24:52.334" v="2630" actId="1076"/>
          <ac:grpSpMkLst>
            <pc:docMk/>
            <pc:sldMk cId="422206587" sldId="281"/>
            <ac:grpSpMk id="8" creationId="{1A6A1F76-AAEB-4142-8133-D94FEA222676}"/>
          </ac:grpSpMkLst>
        </pc:grpChg>
        <pc:grpChg chg="del">
          <ac:chgData name="Ken Merrihew" userId="bcb7a1e886d99f07" providerId="LiveId" clId="{CDD6854D-E4BA-4148-B04F-9A7073B5F298}" dt="2020-03-22T04:12:15.146" v="2536" actId="165"/>
          <ac:grpSpMkLst>
            <pc:docMk/>
            <pc:sldMk cId="422206587" sldId="281"/>
            <ac:grpSpMk id="15" creationId="{973E1E44-0116-4518-8CD8-4D8EA3C17C0C}"/>
          </ac:grpSpMkLst>
        </pc:grpChg>
        <pc:grpChg chg="del mod topLvl">
          <ac:chgData name="Ken Merrihew" userId="bcb7a1e886d99f07" providerId="LiveId" clId="{CDD6854D-E4BA-4148-B04F-9A7073B5F298}" dt="2020-03-22T04:12:29.045" v="2539" actId="165"/>
          <ac:grpSpMkLst>
            <pc:docMk/>
            <pc:sldMk cId="422206587" sldId="281"/>
            <ac:grpSpMk id="16" creationId="{AF1C711D-D511-4303-8F53-889F4B70CCE7}"/>
          </ac:grpSpMkLst>
        </pc:grpChg>
        <pc:grpChg chg="add del mod">
          <ac:chgData name="Ken Merrihew" userId="bcb7a1e886d99f07" providerId="LiveId" clId="{CDD6854D-E4BA-4148-B04F-9A7073B5F298}" dt="2020-03-22T04:12:40.571" v="2541" actId="165"/>
          <ac:grpSpMkLst>
            <pc:docMk/>
            <pc:sldMk cId="422206587" sldId="281"/>
            <ac:grpSpMk id="21" creationId="{CBD37720-547F-4CC9-ADC3-6B19583F3C0D}"/>
          </ac:grpSpMkLst>
        </pc:grpChg>
        <pc:grpChg chg="del mod topLvl">
          <ac:chgData name="Ken Merrihew" userId="bcb7a1e886d99f07" providerId="LiveId" clId="{CDD6854D-E4BA-4148-B04F-9A7073B5F298}" dt="2020-03-22T04:12:51.879" v="2543" actId="165"/>
          <ac:grpSpMkLst>
            <pc:docMk/>
            <pc:sldMk cId="422206587" sldId="281"/>
            <ac:grpSpMk id="22" creationId="{92CFFDED-4DBE-4A64-BC89-AE981874B5BB}"/>
          </ac:grpSpMkLst>
        </pc:grpChg>
        <pc:picChg chg="mod topLvl">
          <ac:chgData name="Ken Merrihew" userId="bcb7a1e886d99f07" providerId="LiveId" clId="{CDD6854D-E4BA-4148-B04F-9A7073B5F298}" dt="2020-03-22T04:12:15.146" v="2536" actId="165"/>
          <ac:picMkLst>
            <pc:docMk/>
            <pc:sldMk cId="422206587" sldId="281"/>
            <ac:picMk id="17" creationId="{472524A4-EC22-4FC2-8161-1555AA7B33D2}"/>
          </ac:picMkLst>
        </pc:picChg>
        <pc:picChg chg="mod topLvl modCrop">
          <ac:chgData name="Ken Merrihew" userId="bcb7a1e886d99f07" providerId="LiveId" clId="{CDD6854D-E4BA-4148-B04F-9A7073B5F298}" dt="2020-03-22T04:19:00.981" v="2608" actId="164"/>
          <ac:picMkLst>
            <pc:docMk/>
            <pc:sldMk cId="422206587" sldId="281"/>
            <ac:picMk id="18" creationId="{D8D68D70-962A-4F75-8864-DDEDAABCCF72}"/>
          </ac:picMkLst>
        </pc:picChg>
        <pc:picChg chg="del mod topLvl">
          <ac:chgData name="Ken Merrihew" userId="bcb7a1e886d99f07" providerId="LiveId" clId="{CDD6854D-E4BA-4148-B04F-9A7073B5F298}" dt="2020-03-22T04:12:44.293" v="2542" actId="478"/>
          <ac:picMkLst>
            <pc:docMk/>
            <pc:sldMk cId="422206587" sldId="281"/>
            <ac:picMk id="23" creationId="{C5933F8A-0A6E-47FC-9022-62894E262DF9}"/>
          </ac:picMkLst>
        </pc:picChg>
        <pc:picChg chg="mod topLvl modCrop">
          <ac:chgData name="Ken Merrihew" userId="bcb7a1e886d99f07" providerId="LiveId" clId="{CDD6854D-E4BA-4148-B04F-9A7073B5F298}" dt="2020-03-22T04:13:24.910" v="2546" actId="1076"/>
          <ac:picMkLst>
            <pc:docMk/>
            <pc:sldMk cId="422206587" sldId="281"/>
            <ac:picMk id="24" creationId="{7BBF147E-1CB9-4B2B-BE0A-437D5FEBCFF2}"/>
          </ac:picMkLst>
        </pc:picChg>
        <pc:picChg chg="add mod ord">
          <ac:chgData name="Ken Merrihew" userId="bcb7a1e886d99f07" providerId="LiveId" clId="{CDD6854D-E4BA-4148-B04F-9A7073B5F298}" dt="2020-03-22T04:25:01.594" v="2632" actId="1076"/>
          <ac:picMkLst>
            <pc:docMk/>
            <pc:sldMk cId="422206587" sldId="281"/>
            <ac:picMk id="26" creationId="{C53004F3-5E3D-4C74-B47A-6290C207A83F}"/>
          </ac:picMkLst>
        </pc:picChg>
        <pc:cxnChg chg="add mod">
          <ac:chgData name="Ken Merrihew" userId="bcb7a1e886d99f07" providerId="LiveId" clId="{CDD6854D-E4BA-4148-B04F-9A7073B5F298}" dt="2020-03-22T04:19:00.981" v="2608" actId="164"/>
          <ac:cxnSpMkLst>
            <pc:docMk/>
            <pc:sldMk cId="422206587" sldId="281"/>
            <ac:cxnSpMk id="3" creationId="{22AD482E-059E-4833-B8BC-E54C61588B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openxmlformats.org/officeDocument/2006/relationships/hyperlink" Target="http://pngimg.com/download/1360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hyperlink" Target="http://www.flickr.com/photos/sidewalk_tribal_galleries/235732263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10" Type="http://schemas.openxmlformats.org/officeDocument/2006/relationships/hyperlink" Target="http://ocontornodasombra.blogspot.com/2011/06/rabinos-teriam-condenado-cao-morte-por.html" TargetMode="External"/><Relationship Id="rId4" Type="http://schemas.openxmlformats.org/officeDocument/2006/relationships/hyperlink" Target="http://pngimg.com/download/13603" TargetMode="External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senza.com/2017/01/tracking-trump/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donkeyhotey/37890314065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flickr.com/photos/donkeyhotey/15406228674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20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660000"/>
              </a:solidFill>
              <a:latin typeface="Times and Times again" pitchFamily="2" charset="0"/>
              <a:ea typeface="Return To Send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5:1-7 ~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now, O inhabitants of Jerusalem and men of Judah,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Judge, please, between Me and My vineyard. </a:t>
            </a:r>
          </a:p>
          <a:p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more could have been done to My vineyard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 have not done in it?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then, when I expected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bring forth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grapes,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it bring forth wild grapes? </a:t>
            </a:r>
          </a:p>
          <a:p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now, please let Me tell you what I will do to My vineyard: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take away its hedge, and it shall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burned; </a:t>
            </a:r>
          </a:p>
          <a:p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break down its wall, and it shall be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trampled down.</a:t>
            </a:r>
          </a:p>
          <a:p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40EC9-AFE3-49BC-BF8B-6AED8ACB1F5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5:1-7 ~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lay it waste;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shall not be pruned or dug,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shall come up briers and thorns.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also command the clouds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rain no rain on it.” </a:t>
            </a:r>
          </a:p>
          <a:p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vineyard of the </a:t>
            </a:r>
            <a:r>
              <a:rPr lang="en-US" sz="27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hosts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house of Israel,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men of Judah are His pleasant plant.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looked for justice, but behold, oppression;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righteousness, but behold, a cry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help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52E49-D426-4212-9F5F-727778246263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60CED-11E5-4C19-8393-C303D902057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Phillips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looked them straight in the eyes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D3C-0900-4CA0-9CDF-A2DDFAB41F5D}"/>
              </a:ext>
            </a:extLst>
          </p:cNvPr>
          <p:cNvSpPr txBox="1"/>
          <p:nvPr/>
        </p:nvSpPr>
        <p:spPr>
          <a:xfrm>
            <a:off x="-188261" y="885035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Wuest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having looked at them with a piercing gaze,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6AA1-E268-400D-82DF-A8105152889D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1.11111E-6 L 0.07448 0.083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8636E1-6742-4080-824F-C027CF13B1D3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118:22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stone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builders rejected 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become the chief cornerstone.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AC281-1B8A-4A5F-9547-1F3EEAFD10A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42FFA-AFEF-4680-8BC3-99D886CE113B}"/>
              </a:ext>
            </a:extLst>
          </p:cNvPr>
          <p:cNvSpPr txBox="1"/>
          <p:nvPr/>
        </p:nvSpPr>
        <p:spPr>
          <a:xfrm>
            <a:off x="462067" y="2369830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118:26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who comes in the name of the 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blessed you from the house of the 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DD13F-D467-44B3-A613-C1B20590E248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5A3429-628C-4F37-8B4D-002B81B9D047}"/>
              </a:ext>
            </a:extLst>
          </p:cNvPr>
          <p:cNvSpPr txBox="1"/>
          <p:nvPr/>
        </p:nvSpPr>
        <p:spPr>
          <a:xfrm>
            <a:off x="457200" y="1270816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Gold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Babylon (605-539 BC)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65559-CD71-4915-856B-0606C817B90B}"/>
              </a:ext>
            </a:extLst>
          </p:cNvPr>
          <p:cNvSpPr txBox="1"/>
          <p:nvPr/>
        </p:nvSpPr>
        <p:spPr>
          <a:xfrm>
            <a:off x="457200" y="2185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of Silver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Persia (539-331BC)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3FD7F-512F-4F07-AF47-1B7AC31FD48E}"/>
              </a:ext>
            </a:extLst>
          </p:cNvPr>
          <p:cNvSpPr txBox="1"/>
          <p:nvPr/>
        </p:nvSpPr>
        <p:spPr>
          <a:xfrm>
            <a:off x="457200" y="3107572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Thighs of Brass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Greece (331-168 BC)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17C5E-1564-4ED9-8EC4-A6BE00A3709E}"/>
              </a:ext>
            </a:extLst>
          </p:cNvPr>
          <p:cNvSpPr txBox="1"/>
          <p:nvPr/>
        </p:nvSpPr>
        <p:spPr>
          <a:xfrm>
            <a:off x="457200" y="405282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Legs of Iron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Rome (168 BC-AD 476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EC2F9-3B51-49B3-8E56-F2A21E772C8C}"/>
              </a:ext>
            </a:extLst>
          </p:cNvPr>
          <p:cNvSpPr txBox="1"/>
          <p:nvPr/>
        </p:nvSpPr>
        <p:spPr>
          <a:xfrm>
            <a:off x="457200" y="4974745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Feet of Iron and Clay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Revived Roman Empire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8EF53E-50FD-4B51-B832-E7AD654D13F5}"/>
              </a:ext>
            </a:extLst>
          </p:cNvPr>
          <p:cNvCxnSpPr/>
          <p:nvPr/>
        </p:nvCxnSpPr>
        <p:spPr>
          <a:xfrm>
            <a:off x="5562600" y="1524138"/>
            <a:ext cx="1066800" cy="1313"/>
          </a:xfrm>
          <a:prstGeom prst="straightConnector1">
            <a:avLst/>
          </a:prstGeom>
          <a:ln w="127000">
            <a:solidFill>
              <a:srgbClr val="FF00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080520-E4E4-48EB-AB01-2BF8486A680F}"/>
              </a:ext>
            </a:extLst>
          </p:cNvPr>
          <p:cNvCxnSpPr/>
          <p:nvPr/>
        </p:nvCxnSpPr>
        <p:spPr>
          <a:xfrm>
            <a:off x="5562600" y="2436950"/>
            <a:ext cx="1066800" cy="1313"/>
          </a:xfrm>
          <a:prstGeom prst="straightConnector1">
            <a:avLst/>
          </a:prstGeom>
          <a:ln w="127000">
            <a:solidFill>
              <a:srgbClr val="FF00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38268D-2617-4113-9920-D4BADB91AEA3}"/>
              </a:ext>
            </a:extLst>
          </p:cNvPr>
          <p:cNvCxnSpPr/>
          <p:nvPr/>
        </p:nvCxnSpPr>
        <p:spPr>
          <a:xfrm>
            <a:off x="5562600" y="3602066"/>
            <a:ext cx="1066800" cy="1313"/>
          </a:xfrm>
          <a:prstGeom prst="straightConnector1">
            <a:avLst/>
          </a:prstGeom>
          <a:ln w="127000">
            <a:solidFill>
              <a:srgbClr val="FF00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B10E50-0AAC-4C63-B2EB-0C4B3DD42DFE}"/>
              </a:ext>
            </a:extLst>
          </p:cNvPr>
          <p:cNvCxnSpPr/>
          <p:nvPr/>
        </p:nvCxnSpPr>
        <p:spPr>
          <a:xfrm>
            <a:off x="5562600" y="4507990"/>
            <a:ext cx="1066800" cy="1313"/>
          </a:xfrm>
          <a:prstGeom prst="straightConnector1">
            <a:avLst/>
          </a:prstGeom>
          <a:ln w="127000">
            <a:solidFill>
              <a:srgbClr val="FF00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294EC0-F36E-4588-9064-8A2DC30BC942}"/>
              </a:ext>
            </a:extLst>
          </p:cNvPr>
          <p:cNvCxnSpPr/>
          <p:nvPr/>
        </p:nvCxnSpPr>
        <p:spPr>
          <a:xfrm>
            <a:off x="5562600" y="5612766"/>
            <a:ext cx="1066800" cy="1313"/>
          </a:xfrm>
          <a:prstGeom prst="straightConnector1">
            <a:avLst/>
          </a:prstGeom>
          <a:ln w="127000">
            <a:solidFill>
              <a:srgbClr val="FF00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4E8942B-EFD7-4BFB-BE9C-B8C2B1052473}"/>
              </a:ext>
            </a:extLst>
          </p:cNvPr>
          <p:cNvSpPr/>
          <p:nvPr/>
        </p:nvSpPr>
        <p:spPr>
          <a:xfrm>
            <a:off x="7158933" y="1784700"/>
            <a:ext cx="642148" cy="263216"/>
          </a:xfrm>
          <a:custGeom>
            <a:avLst/>
            <a:gdLst>
              <a:gd name="connsiteX0" fmla="*/ 19504 w 619924"/>
              <a:gd name="connsiteY0" fmla="*/ 137640 h 244595"/>
              <a:gd name="connsiteX1" fmla="*/ 350011 w 619924"/>
              <a:gd name="connsiteY1" fmla="*/ 37111 h 244595"/>
              <a:gd name="connsiteX2" fmla="*/ 619924 w 619924"/>
              <a:gd name="connsiteY2" fmla="*/ 2683 h 244595"/>
              <a:gd name="connsiteX3" fmla="*/ 350011 w 619924"/>
              <a:gd name="connsiteY3" fmla="*/ 100458 h 244595"/>
              <a:gd name="connsiteX4" fmla="*/ 310074 w 619924"/>
              <a:gd name="connsiteY4" fmla="*/ 174822 h 244595"/>
              <a:gd name="connsiteX5" fmla="*/ 221939 w 619924"/>
              <a:gd name="connsiteY5" fmla="*/ 234037 h 244595"/>
              <a:gd name="connsiteX6" fmla="*/ 110394 w 619924"/>
              <a:gd name="connsiteY6" fmla="*/ 242300 h 244595"/>
              <a:gd name="connsiteX7" fmla="*/ 48424 w 619924"/>
              <a:gd name="connsiteY7" fmla="*/ 207872 h 244595"/>
              <a:gd name="connsiteX8" fmla="*/ 19504 w 619924"/>
              <a:gd name="connsiteY8" fmla="*/ 137640 h 244595"/>
              <a:gd name="connsiteX0" fmla="*/ 19504 w 626277"/>
              <a:gd name="connsiteY0" fmla="*/ 135666 h 242621"/>
              <a:gd name="connsiteX1" fmla="*/ 350011 w 626277"/>
              <a:gd name="connsiteY1" fmla="*/ 35137 h 242621"/>
              <a:gd name="connsiteX2" fmla="*/ 619924 w 626277"/>
              <a:gd name="connsiteY2" fmla="*/ 709 h 242621"/>
              <a:gd name="connsiteX3" fmla="*/ 522149 w 626277"/>
              <a:gd name="connsiteY3" fmla="*/ 61302 h 242621"/>
              <a:gd name="connsiteX4" fmla="*/ 310074 w 626277"/>
              <a:gd name="connsiteY4" fmla="*/ 172848 h 242621"/>
              <a:gd name="connsiteX5" fmla="*/ 221939 w 626277"/>
              <a:gd name="connsiteY5" fmla="*/ 232063 h 242621"/>
              <a:gd name="connsiteX6" fmla="*/ 110394 w 626277"/>
              <a:gd name="connsiteY6" fmla="*/ 240326 h 242621"/>
              <a:gd name="connsiteX7" fmla="*/ 48424 w 626277"/>
              <a:gd name="connsiteY7" fmla="*/ 205898 h 242621"/>
              <a:gd name="connsiteX8" fmla="*/ 19504 w 626277"/>
              <a:gd name="connsiteY8" fmla="*/ 135666 h 242621"/>
              <a:gd name="connsiteX0" fmla="*/ 19504 w 626209"/>
              <a:gd name="connsiteY0" fmla="*/ 135666 h 243891"/>
              <a:gd name="connsiteX1" fmla="*/ 350011 w 626209"/>
              <a:gd name="connsiteY1" fmla="*/ 35137 h 243891"/>
              <a:gd name="connsiteX2" fmla="*/ 619924 w 626209"/>
              <a:gd name="connsiteY2" fmla="*/ 709 h 243891"/>
              <a:gd name="connsiteX3" fmla="*/ 522149 w 626209"/>
              <a:gd name="connsiteY3" fmla="*/ 61302 h 243891"/>
              <a:gd name="connsiteX4" fmla="*/ 316959 w 626209"/>
              <a:gd name="connsiteY4" fmla="*/ 145306 h 243891"/>
              <a:gd name="connsiteX5" fmla="*/ 221939 w 626209"/>
              <a:gd name="connsiteY5" fmla="*/ 232063 h 243891"/>
              <a:gd name="connsiteX6" fmla="*/ 110394 w 626209"/>
              <a:gd name="connsiteY6" fmla="*/ 240326 h 243891"/>
              <a:gd name="connsiteX7" fmla="*/ 48424 w 626209"/>
              <a:gd name="connsiteY7" fmla="*/ 205898 h 243891"/>
              <a:gd name="connsiteX8" fmla="*/ 19504 w 626209"/>
              <a:gd name="connsiteY8" fmla="*/ 135666 h 243891"/>
              <a:gd name="connsiteX0" fmla="*/ 19504 w 626209"/>
              <a:gd name="connsiteY0" fmla="*/ 135726 h 243951"/>
              <a:gd name="connsiteX1" fmla="*/ 350011 w 626209"/>
              <a:gd name="connsiteY1" fmla="*/ 35197 h 243951"/>
              <a:gd name="connsiteX2" fmla="*/ 619924 w 626209"/>
              <a:gd name="connsiteY2" fmla="*/ 769 h 243951"/>
              <a:gd name="connsiteX3" fmla="*/ 522149 w 626209"/>
              <a:gd name="connsiteY3" fmla="*/ 62739 h 243951"/>
              <a:gd name="connsiteX4" fmla="*/ 316959 w 626209"/>
              <a:gd name="connsiteY4" fmla="*/ 145366 h 243951"/>
              <a:gd name="connsiteX5" fmla="*/ 221939 w 626209"/>
              <a:gd name="connsiteY5" fmla="*/ 232123 h 243951"/>
              <a:gd name="connsiteX6" fmla="*/ 110394 w 626209"/>
              <a:gd name="connsiteY6" fmla="*/ 240386 h 243951"/>
              <a:gd name="connsiteX7" fmla="*/ 48424 w 626209"/>
              <a:gd name="connsiteY7" fmla="*/ 205958 h 243951"/>
              <a:gd name="connsiteX8" fmla="*/ 19504 w 626209"/>
              <a:gd name="connsiteY8" fmla="*/ 135726 h 243951"/>
              <a:gd name="connsiteX0" fmla="*/ 19504 w 626209"/>
              <a:gd name="connsiteY0" fmla="*/ 135851 h 244076"/>
              <a:gd name="connsiteX1" fmla="*/ 350011 w 626209"/>
              <a:gd name="connsiteY1" fmla="*/ 35322 h 244076"/>
              <a:gd name="connsiteX2" fmla="*/ 619924 w 626209"/>
              <a:gd name="connsiteY2" fmla="*/ 894 h 244076"/>
              <a:gd name="connsiteX3" fmla="*/ 522149 w 626209"/>
              <a:gd name="connsiteY3" fmla="*/ 65618 h 244076"/>
              <a:gd name="connsiteX4" fmla="*/ 316959 w 626209"/>
              <a:gd name="connsiteY4" fmla="*/ 145491 h 244076"/>
              <a:gd name="connsiteX5" fmla="*/ 221939 w 626209"/>
              <a:gd name="connsiteY5" fmla="*/ 232248 h 244076"/>
              <a:gd name="connsiteX6" fmla="*/ 110394 w 626209"/>
              <a:gd name="connsiteY6" fmla="*/ 240511 h 244076"/>
              <a:gd name="connsiteX7" fmla="*/ 48424 w 626209"/>
              <a:gd name="connsiteY7" fmla="*/ 206083 h 244076"/>
              <a:gd name="connsiteX8" fmla="*/ 19504 w 626209"/>
              <a:gd name="connsiteY8" fmla="*/ 135851 h 244076"/>
              <a:gd name="connsiteX0" fmla="*/ 21839 w 628544"/>
              <a:gd name="connsiteY0" fmla="*/ 135851 h 244076"/>
              <a:gd name="connsiteX1" fmla="*/ 352346 w 628544"/>
              <a:gd name="connsiteY1" fmla="*/ 35322 h 244076"/>
              <a:gd name="connsiteX2" fmla="*/ 622259 w 628544"/>
              <a:gd name="connsiteY2" fmla="*/ 894 h 244076"/>
              <a:gd name="connsiteX3" fmla="*/ 524484 w 628544"/>
              <a:gd name="connsiteY3" fmla="*/ 65618 h 244076"/>
              <a:gd name="connsiteX4" fmla="*/ 319294 w 628544"/>
              <a:gd name="connsiteY4" fmla="*/ 145491 h 244076"/>
              <a:gd name="connsiteX5" fmla="*/ 224274 w 628544"/>
              <a:gd name="connsiteY5" fmla="*/ 232248 h 244076"/>
              <a:gd name="connsiteX6" fmla="*/ 112729 w 628544"/>
              <a:gd name="connsiteY6" fmla="*/ 240511 h 244076"/>
              <a:gd name="connsiteX7" fmla="*/ 42496 w 628544"/>
              <a:gd name="connsiteY7" fmla="*/ 215723 h 244076"/>
              <a:gd name="connsiteX8" fmla="*/ 21839 w 628544"/>
              <a:gd name="connsiteY8" fmla="*/ 135851 h 244076"/>
              <a:gd name="connsiteX0" fmla="*/ 21839 w 628544"/>
              <a:gd name="connsiteY0" fmla="*/ 135851 h 261239"/>
              <a:gd name="connsiteX1" fmla="*/ 352346 w 628544"/>
              <a:gd name="connsiteY1" fmla="*/ 35322 h 261239"/>
              <a:gd name="connsiteX2" fmla="*/ 622259 w 628544"/>
              <a:gd name="connsiteY2" fmla="*/ 894 h 261239"/>
              <a:gd name="connsiteX3" fmla="*/ 524484 w 628544"/>
              <a:gd name="connsiteY3" fmla="*/ 65618 h 261239"/>
              <a:gd name="connsiteX4" fmla="*/ 319294 w 628544"/>
              <a:gd name="connsiteY4" fmla="*/ 145491 h 261239"/>
              <a:gd name="connsiteX5" fmla="*/ 224274 w 628544"/>
              <a:gd name="connsiteY5" fmla="*/ 232248 h 261239"/>
              <a:gd name="connsiteX6" fmla="*/ 217389 w 628544"/>
              <a:gd name="connsiteY6" fmla="*/ 261168 h 261239"/>
              <a:gd name="connsiteX7" fmla="*/ 112729 w 628544"/>
              <a:gd name="connsiteY7" fmla="*/ 240511 h 261239"/>
              <a:gd name="connsiteX8" fmla="*/ 42496 w 628544"/>
              <a:gd name="connsiteY8" fmla="*/ 215723 h 261239"/>
              <a:gd name="connsiteX9" fmla="*/ 21839 w 628544"/>
              <a:gd name="connsiteY9" fmla="*/ 135851 h 261239"/>
              <a:gd name="connsiteX0" fmla="*/ 21839 w 628374"/>
              <a:gd name="connsiteY0" fmla="*/ 135851 h 261239"/>
              <a:gd name="connsiteX1" fmla="*/ 352346 w 628374"/>
              <a:gd name="connsiteY1" fmla="*/ 35322 h 261239"/>
              <a:gd name="connsiteX2" fmla="*/ 622259 w 628374"/>
              <a:gd name="connsiteY2" fmla="*/ 894 h 261239"/>
              <a:gd name="connsiteX3" fmla="*/ 524484 w 628374"/>
              <a:gd name="connsiteY3" fmla="*/ 65618 h 261239"/>
              <a:gd name="connsiteX4" fmla="*/ 337197 w 628374"/>
              <a:gd name="connsiteY4" fmla="*/ 156508 h 261239"/>
              <a:gd name="connsiteX5" fmla="*/ 224274 w 628374"/>
              <a:gd name="connsiteY5" fmla="*/ 232248 h 261239"/>
              <a:gd name="connsiteX6" fmla="*/ 217389 w 628374"/>
              <a:gd name="connsiteY6" fmla="*/ 261168 h 261239"/>
              <a:gd name="connsiteX7" fmla="*/ 112729 w 628374"/>
              <a:gd name="connsiteY7" fmla="*/ 240511 h 261239"/>
              <a:gd name="connsiteX8" fmla="*/ 42496 w 628374"/>
              <a:gd name="connsiteY8" fmla="*/ 215723 h 261239"/>
              <a:gd name="connsiteX9" fmla="*/ 21839 w 628374"/>
              <a:gd name="connsiteY9" fmla="*/ 135851 h 261239"/>
              <a:gd name="connsiteX0" fmla="*/ 21839 w 628374"/>
              <a:gd name="connsiteY0" fmla="*/ 135851 h 261239"/>
              <a:gd name="connsiteX1" fmla="*/ 352346 w 628374"/>
              <a:gd name="connsiteY1" fmla="*/ 35322 h 261239"/>
              <a:gd name="connsiteX2" fmla="*/ 622259 w 628374"/>
              <a:gd name="connsiteY2" fmla="*/ 894 h 261239"/>
              <a:gd name="connsiteX3" fmla="*/ 524484 w 628374"/>
              <a:gd name="connsiteY3" fmla="*/ 65618 h 261239"/>
              <a:gd name="connsiteX4" fmla="*/ 337197 w 628374"/>
              <a:gd name="connsiteY4" fmla="*/ 156508 h 261239"/>
              <a:gd name="connsiteX5" fmla="*/ 235291 w 628374"/>
              <a:gd name="connsiteY5" fmla="*/ 236379 h 261239"/>
              <a:gd name="connsiteX6" fmla="*/ 217389 w 628374"/>
              <a:gd name="connsiteY6" fmla="*/ 261168 h 261239"/>
              <a:gd name="connsiteX7" fmla="*/ 112729 w 628374"/>
              <a:gd name="connsiteY7" fmla="*/ 240511 h 261239"/>
              <a:gd name="connsiteX8" fmla="*/ 42496 w 628374"/>
              <a:gd name="connsiteY8" fmla="*/ 215723 h 261239"/>
              <a:gd name="connsiteX9" fmla="*/ 21839 w 628374"/>
              <a:gd name="connsiteY9" fmla="*/ 135851 h 261239"/>
              <a:gd name="connsiteX0" fmla="*/ 21133 w 627668"/>
              <a:gd name="connsiteY0" fmla="*/ 135851 h 261400"/>
              <a:gd name="connsiteX1" fmla="*/ 351640 w 627668"/>
              <a:gd name="connsiteY1" fmla="*/ 35322 h 261400"/>
              <a:gd name="connsiteX2" fmla="*/ 621553 w 627668"/>
              <a:gd name="connsiteY2" fmla="*/ 894 h 261400"/>
              <a:gd name="connsiteX3" fmla="*/ 523778 w 627668"/>
              <a:gd name="connsiteY3" fmla="*/ 65618 h 261400"/>
              <a:gd name="connsiteX4" fmla="*/ 336491 w 627668"/>
              <a:gd name="connsiteY4" fmla="*/ 156508 h 261400"/>
              <a:gd name="connsiteX5" fmla="*/ 234585 w 627668"/>
              <a:gd name="connsiteY5" fmla="*/ 236379 h 261400"/>
              <a:gd name="connsiteX6" fmla="*/ 216683 w 627668"/>
              <a:gd name="connsiteY6" fmla="*/ 261168 h 261400"/>
              <a:gd name="connsiteX7" fmla="*/ 110646 w 627668"/>
              <a:gd name="connsiteY7" fmla="*/ 254282 h 261400"/>
              <a:gd name="connsiteX8" fmla="*/ 41790 w 627668"/>
              <a:gd name="connsiteY8" fmla="*/ 215723 h 261400"/>
              <a:gd name="connsiteX9" fmla="*/ 21133 w 627668"/>
              <a:gd name="connsiteY9" fmla="*/ 135851 h 261400"/>
              <a:gd name="connsiteX0" fmla="*/ 18285 w 642722"/>
              <a:gd name="connsiteY0" fmla="*/ 133081 h 261384"/>
              <a:gd name="connsiteX1" fmla="*/ 366694 w 642722"/>
              <a:gd name="connsiteY1" fmla="*/ 35306 h 261384"/>
              <a:gd name="connsiteX2" fmla="*/ 636607 w 642722"/>
              <a:gd name="connsiteY2" fmla="*/ 878 h 261384"/>
              <a:gd name="connsiteX3" fmla="*/ 538832 w 642722"/>
              <a:gd name="connsiteY3" fmla="*/ 65602 h 261384"/>
              <a:gd name="connsiteX4" fmla="*/ 351545 w 642722"/>
              <a:gd name="connsiteY4" fmla="*/ 156492 h 261384"/>
              <a:gd name="connsiteX5" fmla="*/ 249639 w 642722"/>
              <a:gd name="connsiteY5" fmla="*/ 236363 h 261384"/>
              <a:gd name="connsiteX6" fmla="*/ 231737 w 642722"/>
              <a:gd name="connsiteY6" fmla="*/ 261152 h 261384"/>
              <a:gd name="connsiteX7" fmla="*/ 125700 w 642722"/>
              <a:gd name="connsiteY7" fmla="*/ 254266 h 261384"/>
              <a:gd name="connsiteX8" fmla="*/ 56844 w 642722"/>
              <a:gd name="connsiteY8" fmla="*/ 215707 h 261384"/>
              <a:gd name="connsiteX9" fmla="*/ 18285 w 642722"/>
              <a:gd name="connsiteY9" fmla="*/ 133081 h 261384"/>
              <a:gd name="connsiteX0" fmla="*/ 18285 w 642722"/>
              <a:gd name="connsiteY0" fmla="*/ 133081 h 261384"/>
              <a:gd name="connsiteX1" fmla="*/ 366694 w 642722"/>
              <a:gd name="connsiteY1" fmla="*/ 35306 h 261384"/>
              <a:gd name="connsiteX2" fmla="*/ 636607 w 642722"/>
              <a:gd name="connsiteY2" fmla="*/ 878 h 261384"/>
              <a:gd name="connsiteX3" fmla="*/ 538832 w 642722"/>
              <a:gd name="connsiteY3" fmla="*/ 65602 h 261384"/>
              <a:gd name="connsiteX4" fmla="*/ 351545 w 642722"/>
              <a:gd name="connsiteY4" fmla="*/ 156492 h 261384"/>
              <a:gd name="connsiteX5" fmla="*/ 263410 w 642722"/>
              <a:gd name="connsiteY5" fmla="*/ 226724 h 261384"/>
              <a:gd name="connsiteX6" fmla="*/ 231737 w 642722"/>
              <a:gd name="connsiteY6" fmla="*/ 261152 h 261384"/>
              <a:gd name="connsiteX7" fmla="*/ 125700 w 642722"/>
              <a:gd name="connsiteY7" fmla="*/ 254266 h 261384"/>
              <a:gd name="connsiteX8" fmla="*/ 56844 w 642722"/>
              <a:gd name="connsiteY8" fmla="*/ 215707 h 261384"/>
              <a:gd name="connsiteX9" fmla="*/ 18285 w 642722"/>
              <a:gd name="connsiteY9" fmla="*/ 133081 h 261384"/>
              <a:gd name="connsiteX0" fmla="*/ 18285 w 642205"/>
              <a:gd name="connsiteY0" fmla="*/ 133081 h 261384"/>
              <a:gd name="connsiteX1" fmla="*/ 366694 w 642205"/>
              <a:gd name="connsiteY1" fmla="*/ 35306 h 261384"/>
              <a:gd name="connsiteX2" fmla="*/ 636607 w 642205"/>
              <a:gd name="connsiteY2" fmla="*/ 878 h 261384"/>
              <a:gd name="connsiteX3" fmla="*/ 538832 w 642205"/>
              <a:gd name="connsiteY3" fmla="*/ 65602 h 261384"/>
              <a:gd name="connsiteX4" fmla="*/ 412138 w 642205"/>
              <a:gd name="connsiteY4" fmla="*/ 142721 h 261384"/>
              <a:gd name="connsiteX5" fmla="*/ 263410 w 642205"/>
              <a:gd name="connsiteY5" fmla="*/ 226724 h 261384"/>
              <a:gd name="connsiteX6" fmla="*/ 231737 w 642205"/>
              <a:gd name="connsiteY6" fmla="*/ 261152 h 261384"/>
              <a:gd name="connsiteX7" fmla="*/ 125700 w 642205"/>
              <a:gd name="connsiteY7" fmla="*/ 254266 h 261384"/>
              <a:gd name="connsiteX8" fmla="*/ 56844 w 642205"/>
              <a:gd name="connsiteY8" fmla="*/ 215707 h 261384"/>
              <a:gd name="connsiteX9" fmla="*/ 18285 w 642205"/>
              <a:gd name="connsiteY9" fmla="*/ 133081 h 261384"/>
              <a:gd name="connsiteX0" fmla="*/ 18285 w 642205"/>
              <a:gd name="connsiteY0" fmla="*/ 133081 h 261384"/>
              <a:gd name="connsiteX1" fmla="*/ 366694 w 642205"/>
              <a:gd name="connsiteY1" fmla="*/ 35306 h 261384"/>
              <a:gd name="connsiteX2" fmla="*/ 636607 w 642205"/>
              <a:gd name="connsiteY2" fmla="*/ 878 h 261384"/>
              <a:gd name="connsiteX3" fmla="*/ 538832 w 642205"/>
              <a:gd name="connsiteY3" fmla="*/ 65602 h 261384"/>
              <a:gd name="connsiteX4" fmla="*/ 412138 w 642205"/>
              <a:gd name="connsiteY4" fmla="*/ 142721 h 261384"/>
              <a:gd name="connsiteX5" fmla="*/ 263410 w 642205"/>
              <a:gd name="connsiteY5" fmla="*/ 226724 h 261384"/>
              <a:gd name="connsiteX6" fmla="*/ 231737 w 642205"/>
              <a:gd name="connsiteY6" fmla="*/ 261152 h 261384"/>
              <a:gd name="connsiteX7" fmla="*/ 125700 w 642205"/>
              <a:gd name="connsiteY7" fmla="*/ 254266 h 261384"/>
              <a:gd name="connsiteX8" fmla="*/ 56844 w 642205"/>
              <a:gd name="connsiteY8" fmla="*/ 215707 h 261384"/>
              <a:gd name="connsiteX9" fmla="*/ 18285 w 642205"/>
              <a:gd name="connsiteY9" fmla="*/ 133081 h 261384"/>
              <a:gd name="connsiteX0" fmla="*/ 18285 w 642205"/>
              <a:gd name="connsiteY0" fmla="*/ 133081 h 262719"/>
              <a:gd name="connsiteX1" fmla="*/ 366694 w 642205"/>
              <a:gd name="connsiteY1" fmla="*/ 35306 h 262719"/>
              <a:gd name="connsiteX2" fmla="*/ 636607 w 642205"/>
              <a:gd name="connsiteY2" fmla="*/ 878 h 262719"/>
              <a:gd name="connsiteX3" fmla="*/ 538832 w 642205"/>
              <a:gd name="connsiteY3" fmla="*/ 65602 h 262719"/>
              <a:gd name="connsiteX4" fmla="*/ 412138 w 642205"/>
              <a:gd name="connsiteY4" fmla="*/ 142721 h 262719"/>
              <a:gd name="connsiteX5" fmla="*/ 263410 w 642205"/>
              <a:gd name="connsiteY5" fmla="*/ 226724 h 262719"/>
              <a:gd name="connsiteX6" fmla="*/ 195932 w 642205"/>
              <a:gd name="connsiteY6" fmla="*/ 262529 h 262719"/>
              <a:gd name="connsiteX7" fmla="*/ 125700 w 642205"/>
              <a:gd name="connsiteY7" fmla="*/ 254266 h 262719"/>
              <a:gd name="connsiteX8" fmla="*/ 56844 w 642205"/>
              <a:gd name="connsiteY8" fmla="*/ 215707 h 262719"/>
              <a:gd name="connsiteX9" fmla="*/ 18285 w 642205"/>
              <a:gd name="connsiteY9" fmla="*/ 133081 h 262719"/>
              <a:gd name="connsiteX0" fmla="*/ 18285 w 642205"/>
              <a:gd name="connsiteY0" fmla="*/ 133543 h 263181"/>
              <a:gd name="connsiteX1" fmla="*/ 366694 w 642205"/>
              <a:gd name="connsiteY1" fmla="*/ 35768 h 263181"/>
              <a:gd name="connsiteX2" fmla="*/ 636607 w 642205"/>
              <a:gd name="connsiteY2" fmla="*/ 1340 h 263181"/>
              <a:gd name="connsiteX3" fmla="*/ 538832 w 642205"/>
              <a:gd name="connsiteY3" fmla="*/ 75589 h 263181"/>
              <a:gd name="connsiteX4" fmla="*/ 412138 w 642205"/>
              <a:gd name="connsiteY4" fmla="*/ 143183 h 263181"/>
              <a:gd name="connsiteX5" fmla="*/ 263410 w 642205"/>
              <a:gd name="connsiteY5" fmla="*/ 227186 h 263181"/>
              <a:gd name="connsiteX6" fmla="*/ 195932 w 642205"/>
              <a:gd name="connsiteY6" fmla="*/ 262991 h 263181"/>
              <a:gd name="connsiteX7" fmla="*/ 125700 w 642205"/>
              <a:gd name="connsiteY7" fmla="*/ 254728 h 263181"/>
              <a:gd name="connsiteX8" fmla="*/ 56844 w 642205"/>
              <a:gd name="connsiteY8" fmla="*/ 216169 h 263181"/>
              <a:gd name="connsiteX9" fmla="*/ 18285 w 642205"/>
              <a:gd name="connsiteY9" fmla="*/ 133543 h 263181"/>
              <a:gd name="connsiteX0" fmla="*/ 18285 w 642205"/>
              <a:gd name="connsiteY0" fmla="*/ 133543 h 263181"/>
              <a:gd name="connsiteX1" fmla="*/ 366694 w 642205"/>
              <a:gd name="connsiteY1" fmla="*/ 35768 h 263181"/>
              <a:gd name="connsiteX2" fmla="*/ 636607 w 642205"/>
              <a:gd name="connsiteY2" fmla="*/ 1340 h 263181"/>
              <a:gd name="connsiteX3" fmla="*/ 538832 w 642205"/>
              <a:gd name="connsiteY3" fmla="*/ 75589 h 263181"/>
              <a:gd name="connsiteX4" fmla="*/ 412138 w 642205"/>
              <a:gd name="connsiteY4" fmla="*/ 143183 h 263181"/>
              <a:gd name="connsiteX5" fmla="*/ 268172 w 642205"/>
              <a:gd name="connsiteY5" fmla="*/ 241473 h 263181"/>
              <a:gd name="connsiteX6" fmla="*/ 195932 w 642205"/>
              <a:gd name="connsiteY6" fmla="*/ 262991 h 263181"/>
              <a:gd name="connsiteX7" fmla="*/ 125700 w 642205"/>
              <a:gd name="connsiteY7" fmla="*/ 254728 h 263181"/>
              <a:gd name="connsiteX8" fmla="*/ 56844 w 642205"/>
              <a:gd name="connsiteY8" fmla="*/ 216169 h 263181"/>
              <a:gd name="connsiteX9" fmla="*/ 18285 w 642205"/>
              <a:gd name="connsiteY9" fmla="*/ 133543 h 263181"/>
              <a:gd name="connsiteX0" fmla="*/ 18228 w 642148"/>
              <a:gd name="connsiteY0" fmla="*/ 133543 h 263216"/>
              <a:gd name="connsiteX1" fmla="*/ 366637 w 642148"/>
              <a:gd name="connsiteY1" fmla="*/ 35768 h 263216"/>
              <a:gd name="connsiteX2" fmla="*/ 636550 w 642148"/>
              <a:gd name="connsiteY2" fmla="*/ 1340 h 263216"/>
              <a:gd name="connsiteX3" fmla="*/ 538775 w 642148"/>
              <a:gd name="connsiteY3" fmla="*/ 75589 h 263216"/>
              <a:gd name="connsiteX4" fmla="*/ 412081 w 642148"/>
              <a:gd name="connsiteY4" fmla="*/ 143183 h 263216"/>
              <a:gd name="connsiteX5" fmla="*/ 268115 w 642148"/>
              <a:gd name="connsiteY5" fmla="*/ 241473 h 263216"/>
              <a:gd name="connsiteX6" fmla="*/ 195875 w 642148"/>
              <a:gd name="connsiteY6" fmla="*/ 262991 h 263216"/>
              <a:gd name="connsiteX7" fmla="*/ 123261 w 642148"/>
              <a:gd name="connsiteY7" fmla="*/ 255918 h 263216"/>
              <a:gd name="connsiteX8" fmla="*/ 56787 w 642148"/>
              <a:gd name="connsiteY8" fmla="*/ 216169 h 263216"/>
              <a:gd name="connsiteX9" fmla="*/ 18228 w 642148"/>
              <a:gd name="connsiteY9" fmla="*/ 133543 h 26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148" h="263216">
                <a:moveTo>
                  <a:pt x="18228" y="133543"/>
                </a:moveTo>
                <a:cubicBezTo>
                  <a:pt x="69870" y="103476"/>
                  <a:pt x="263583" y="57802"/>
                  <a:pt x="366637" y="35768"/>
                </a:cubicBezTo>
                <a:cubicBezTo>
                  <a:pt x="469691" y="13734"/>
                  <a:pt x="607860" y="-5297"/>
                  <a:pt x="636550" y="1340"/>
                </a:cubicBezTo>
                <a:cubicBezTo>
                  <a:pt x="665240" y="7977"/>
                  <a:pt x="576186" y="51949"/>
                  <a:pt x="538775" y="75589"/>
                </a:cubicBezTo>
                <a:cubicBezTo>
                  <a:pt x="501364" y="99229"/>
                  <a:pt x="457191" y="115536"/>
                  <a:pt x="412081" y="143183"/>
                </a:cubicBezTo>
                <a:cubicBezTo>
                  <a:pt x="366971" y="170830"/>
                  <a:pt x="304149" y="221505"/>
                  <a:pt x="268115" y="241473"/>
                </a:cubicBezTo>
                <a:cubicBezTo>
                  <a:pt x="232081" y="261441"/>
                  <a:pt x="214466" y="261614"/>
                  <a:pt x="195875" y="262991"/>
                </a:cubicBezTo>
                <a:cubicBezTo>
                  <a:pt x="177284" y="264368"/>
                  <a:pt x="150803" y="259131"/>
                  <a:pt x="123261" y="255918"/>
                </a:cubicBezTo>
                <a:cubicBezTo>
                  <a:pt x="95719" y="252705"/>
                  <a:pt x="74292" y="236565"/>
                  <a:pt x="56787" y="216169"/>
                </a:cubicBezTo>
                <a:cubicBezTo>
                  <a:pt x="39282" y="195773"/>
                  <a:pt x="-33414" y="163610"/>
                  <a:pt x="18228" y="133543"/>
                </a:cubicBezTo>
                <a:close/>
              </a:path>
            </a:pathLst>
          </a:cu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Nebuchadnezzars image.jpg">
            <a:extLst>
              <a:ext uri="{FF2B5EF4-FFF2-40B4-BE49-F238E27FC236}">
                <a16:creationId xmlns:a16="http://schemas.microsoft.com/office/drawing/2014/main" id="{472524A4-EC22-4FC2-8161-1555AA7B33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84" b="94255" l="40286" r="92286">
                        <a14:foregroundMark x1="69714" y1="6463" x2="69714" y2="6463"/>
                        <a14:foregroundMark x1="76571" y1="6463" x2="76571" y2="6463"/>
                        <a14:foregroundMark x1="62857" y1="7002" x2="62857" y2="7002"/>
                        <a14:foregroundMark x1="45143" y1="32855" x2="45143" y2="32855"/>
                        <a14:foregroundMark x1="44286" y1="31598" x2="44286" y2="31598"/>
                        <a14:foregroundMark x1="55714" y1="38779" x2="55714" y2="38779"/>
                        <a14:foregroundMark x1="55429" y1="41293" x2="55429" y2="41293"/>
                        <a14:foregroundMark x1="66000" y1="90844" x2="66000" y2="90844"/>
                        <a14:foregroundMark x1="60286" y1="93716" x2="60286" y2="93716"/>
                        <a14:foregroundMark x1="65429" y1="93357" x2="65429" y2="93357"/>
                        <a14:foregroundMark x1="57714" y1="93178" x2="57714" y2="93178"/>
                        <a14:foregroundMark x1="65143" y1="94255" x2="65143" y2="94255"/>
                        <a14:foregroundMark x1="70857" y1="93896" x2="70857" y2="93896"/>
                        <a14:foregroundMark x1="76000" y1="93896" x2="76000" y2="93896"/>
                        <a14:foregroundMark x1="77429" y1="93716" x2="77429" y2="93716"/>
                        <a14:foregroundMark x1="82286" y1="59066" x2="82286" y2="59066"/>
                        <a14:backgroundMark x1="53143" y1="59964" x2="53143" y2="59964"/>
                        <a14:backgroundMark x1="52857" y1="59425" x2="53143" y2="60862"/>
                        <a14:backgroundMark x1="51429" y1="57271" x2="52000" y2="59066"/>
                        <a14:backgroundMark x1="52571" y1="47935" x2="51143" y2="56194"/>
                        <a14:backgroundMark x1="54286" y1="41652" x2="52571" y2="45961"/>
                        <a14:backgroundMark x1="53143" y1="45601" x2="53143" y2="45601"/>
                        <a14:backgroundMark x1="82571" y1="59425" x2="82571" y2="59425"/>
                        <a14:backgroundMark x1="82571" y1="59964" x2="82857" y2="59246"/>
                        <a14:backgroundMark x1="55714" y1="22621" x2="55714" y2="22621"/>
                        <a14:backgroundMark x1="53714" y1="23519" x2="57143" y2="23339"/>
                        <a14:backgroundMark x1="51143" y1="23878" x2="54000" y2="23519"/>
                        <a14:backgroundMark x1="70000" y1="22621" x2="82571" y2="21005"/>
                        <a14:backgroundMark x1="80000" y1="21364" x2="85714" y2="22083"/>
                        <a14:backgroundMark x1="67714" y1="23519" x2="56286" y2="23698"/>
                        <a14:backgroundMark x1="55143" y1="24596" x2="47714" y2="24596"/>
                        <a14:backgroundMark x1="64286" y1="25494" x2="73143" y2="24596"/>
                        <a14:backgroundMark x1="80571" y1="24237" x2="86000" y2="24237"/>
                        <a14:backgroundMark x1="48286" y1="24237" x2="53714" y2="25135"/>
                        <a14:backgroundMark x1="57143" y1="26571" x2="83143" y2="25673"/>
                      </a14:backgroundRemoval>
                    </a14:imgEffect>
                  </a14:imgLayer>
                </a14:imgProps>
              </a:ext>
            </a:extLst>
          </a:blip>
          <a:srcRect l="34286" r="1051" b="75305"/>
          <a:stretch/>
        </p:blipFill>
        <p:spPr>
          <a:xfrm>
            <a:off x="6373762" y="799584"/>
            <a:ext cx="2155723" cy="1310147"/>
          </a:xfrm>
          <a:prstGeom prst="rect">
            <a:avLst/>
          </a:prstGeom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8C1DBC-808B-42EB-867B-F9215A8B216D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24" name="Picture 23" descr="Nebuchadnezzars image.jpg">
            <a:extLst>
              <a:ext uri="{FF2B5EF4-FFF2-40B4-BE49-F238E27FC236}">
                <a16:creationId xmlns:a16="http://schemas.microsoft.com/office/drawing/2014/main" id="{7BBF147E-1CB9-4B2B-BE0A-437D5FEBCF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7" b="93896" l="40286" r="90286">
                        <a14:foregroundMark x1="52000" y1="27289" x2="78000" y2="25673"/>
                        <a14:foregroundMark x1="63013" y1="23658" x2="82857" y2="22083"/>
                        <a14:foregroundMark x1="55714" y1="24237" x2="58749" y2="23996"/>
                        <a14:foregroundMark x1="63805" y1="22668" x2="66571" y2="22621"/>
                        <a14:foregroundMark x1="56000" y1="22801" x2="59756" y2="22737"/>
                        <a14:foregroundMark x1="59143" y1="93537" x2="65714" y2="92101"/>
                        <a14:foregroundMark x1="56571" y1="93716" x2="60857" y2="93357"/>
                        <a14:foregroundMark x1="56571" y1="21364" x2="57429" y2="21544"/>
                        <a14:foregroundMark x1="78857" y1="20646" x2="81714" y2="20467"/>
                        <a14:foregroundMark x1="71714" y1="92998" x2="71714" y2="92998"/>
                        <a14:foregroundMark x1="70000" y1="92998" x2="76000" y2="93716"/>
                        <a14:foregroundMark x1="63429" y1="93896" x2="68000" y2="93537"/>
                        <a14:foregroundMark x1="79714" y1="45063" x2="80857" y2="47935"/>
                        <a14:foregroundMark x1="78571" y1="43268" x2="79714" y2="45242"/>
                        <a14:backgroundMark x1="63429" y1="20826" x2="63429" y2="20826"/>
                        <a14:backgroundMark x1="61429" y1="20646" x2="66571" y2="19210"/>
                        <a14:backgroundMark x1="52857" y1="47756" x2="52857" y2="47756"/>
                        <a14:backgroundMark x1="52857" y1="59246" x2="52857" y2="59246"/>
                        <a14:backgroundMark x1="82054" y1="47751" x2="83429" y2="50808"/>
                        <a14:backgroundMark x1="79714" y1="42549" x2="79906" y2="42975"/>
                      </a14:backgroundRemoval>
                    </a14:imgEffect>
                  </a14:imgLayer>
                </a14:imgProps>
              </a:ext>
            </a:extLst>
          </a:blip>
          <a:srcRect l="34065" t="87841" r="2673" b="989"/>
          <a:stretch/>
        </p:blipFill>
        <p:spPr>
          <a:xfrm>
            <a:off x="6364017" y="5544063"/>
            <a:ext cx="2109019" cy="592603"/>
          </a:xfrm>
          <a:prstGeom prst="rect">
            <a:avLst/>
          </a:prstGeom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A6A1F76-AAEB-4142-8133-D94FEA222676}"/>
              </a:ext>
            </a:extLst>
          </p:cNvPr>
          <p:cNvGrpSpPr/>
          <p:nvPr/>
        </p:nvGrpSpPr>
        <p:grpSpPr>
          <a:xfrm>
            <a:off x="6371304" y="1770519"/>
            <a:ext cx="2109019" cy="7598334"/>
            <a:chOff x="6371304" y="1770519"/>
            <a:chExt cx="2109019" cy="7598334"/>
          </a:xfrm>
        </p:grpSpPr>
        <p:pic>
          <p:nvPicPr>
            <p:cNvPr id="18" name="Picture 17" descr="Nebuchadnezzars image.jpg">
              <a:extLst>
                <a:ext uri="{FF2B5EF4-FFF2-40B4-BE49-F238E27FC236}">
                  <a16:creationId xmlns:a16="http://schemas.microsoft.com/office/drawing/2014/main" id="{D8D68D70-962A-4F75-8864-DDEDAABCC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7" b="93896" l="40286" r="90286">
                          <a14:foregroundMark x1="52000" y1="27289" x2="78000" y2="25673"/>
                          <a14:foregroundMark x1="63013" y1="23658" x2="82857" y2="22083"/>
                          <a14:foregroundMark x1="55714" y1="24237" x2="58749" y2="23996"/>
                          <a14:foregroundMark x1="63805" y1="22668" x2="66571" y2="22621"/>
                          <a14:foregroundMark x1="56000" y1="22801" x2="59756" y2="22737"/>
                          <a14:foregroundMark x1="59143" y1="93537" x2="65714" y2="92101"/>
                          <a14:foregroundMark x1="56571" y1="93716" x2="60857" y2="93357"/>
                          <a14:foregroundMark x1="56571" y1="21364" x2="57429" y2="21544"/>
                          <a14:foregroundMark x1="78857" y1="20646" x2="81714" y2="20467"/>
                          <a14:foregroundMark x1="71714" y1="92998" x2="71714" y2="92998"/>
                          <a14:foregroundMark x1="70000" y1="92998" x2="76000" y2="93716"/>
                          <a14:foregroundMark x1="63429" y1="93896" x2="68000" y2="93537"/>
                          <a14:foregroundMark x1="79714" y1="45063" x2="80857" y2="47935"/>
                          <a14:foregroundMark x1="78571" y1="43268" x2="79714" y2="45242"/>
                          <a14:backgroundMark x1="63429" y1="20826" x2="63429" y2="20826"/>
                          <a14:backgroundMark x1="61429" y1="20646" x2="66571" y2="19210"/>
                          <a14:backgroundMark x1="52857" y1="47756" x2="52857" y2="47756"/>
                          <a14:backgroundMark x1="52857" y1="59246" x2="52857" y2="59246"/>
                          <a14:backgroundMark x1="82054" y1="47751" x2="83429" y2="50808"/>
                          <a14:backgroundMark x1="79714" y1="42549" x2="79906" y2="42975"/>
                        </a14:backgroundRemoval>
                      </a14:imgEffect>
                    </a14:imgLayer>
                  </a14:imgProps>
                </a:ext>
              </a:extLst>
            </a:blip>
            <a:srcRect l="34065" t="18139" r="2673" b="10524"/>
            <a:stretch/>
          </p:blipFill>
          <p:spPr>
            <a:xfrm>
              <a:off x="6371304" y="1770519"/>
              <a:ext cx="2109019" cy="3784708"/>
            </a:xfrm>
            <a:prstGeom prst="rect">
              <a:avLst/>
            </a:prstGeom>
            <a:effectLst/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2AD482E-059E-4833-B8BC-E54C61588B32}"/>
                </a:ext>
              </a:extLst>
            </p:cNvPr>
            <p:cNvCxnSpPr/>
            <p:nvPr/>
          </p:nvCxnSpPr>
          <p:spPr>
            <a:xfrm>
              <a:off x="7592519" y="5643797"/>
              <a:ext cx="0" cy="3725056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picture containing sitting, building, snow, white&#10;&#10;Description automatically generated">
            <a:extLst>
              <a:ext uri="{FF2B5EF4-FFF2-40B4-BE49-F238E27FC236}">
                <a16:creationId xmlns:a16="http://schemas.microsoft.com/office/drawing/2014/main" id="{C53004F3-5E3D-4C74-B47A-6290C207A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993266" y="4655153"/>
            <a:ext cx="1990001" cy="11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"/>
                            </p:stCondLst>
                            <p:childTnLst>
                              <p:par>
                                <p:cTn id="9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8993 0.553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2766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4549 0.8634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4317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226E1-17B4-420D-A38A-C87ED8AED48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sitting, building, snow, white&#10;&#10;Description automatically generated">
            <a:extLst>
              <a:ext uri="{FF2B5EF4-FFF2-40B4-BE49-F238E27FC236}">
                <a16:creationId xmlns:a16="http://schemas.microsoft.com/office/drawing/2014/main" id="{F892E79F-927D-43EB-9E2A-4FEA7E486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6160" y="5225768"/>
            <a:ext cx="1990001" cy="117753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13C84C5-0882-41EF-9E10-B66CD539D431}"/>
              </a:ext>
            </a:extLst>
          </p:cNvPr>
          <p:cNvGrpSpPr/>
          <p:nvPr/>
        </p:nvGrpSpPr>
        <p:grpSpPr>
          <a:xfrm>
            <a:off x="2144827" y="4437804"/>
            <a:ext cx="645559" cy="2280075"/>
            <a:chOff x="2140171" y="4429761"/>
            <a:chExt cx="645559" cy="2280075"/>
          </a:xfrm>
        </p:grpSpPr>
        <p:pic>
          <p:nvPicPr>
            <p:cNvPr id="42" name="Picture 41" descr="A close up of a pot&#10;&#10;Description automatically generated">
              <a:extLst>
                <a:ext uri="{FF2B5EF4-FFF2-40B4-BE49-F238E27FC236}">
                  <a16:creationId xmlns:a16="http://schemas.microsoft.com/office/drawing/2014/main" id="{DF3C401B-2D5E-40F4-B62D-C5CC17534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6" b="95048" l="3750" r="94688">
                          <a14:foregroundMark x1="19219" y1="20288" x2="19219" y2="20288"/>
                          <a14:foregroundMark x1="17031" y1="21086" x2="43906" y2="12780"/>
                          <a14:foregroundMark x1="43906" y1="12780" x2="70938" y2="15655"/>
                          <a14:foregroundMark x1="70938" y1="15655" x2="82500" y2="26677"/>
                          <a14:foregroundMark x1="8906" y1="20447" x2="31250" y2="8786"/>
                          <a14:foregroundMark x1="31250" y1="8786" x2="56719" y2="6230"/>
                          <a14:foregroundMark x1="56719" y1="6230" x2="82031" y2="15974"/>
                          <a14:foregroundMark x1="82031" y1="15974" x2="85625" y2="18690"/>
                          <a14:foregroundMark x1="49375" y1="2716" x2="49375" y2="2716"/>
                          <a14:foregroundMark x1="94688" y1="22843" x2="94688" y2="22843"/>
                          <a14:foregroundMark x1="6094" y1="22843" x2="13906" y2="32588"/>
                          <a14:foregroundMark x1="92656" y1="59585" x2="92656" y2="59585"/>
                          <a14:foregroundMark x1="69844" y1="87061" x2="44219" y2="88658"/>
                          <a14:foregroundMark x1="44219" y1="88658" x2="39219" y2="87540"/>
                          <a14:foregroundMark x1="65625" y1="88339" x2="40938" y2="89297"/>
                          <a14:foregroundMark x1="40938" y1="89297" x2="40469" y2="89137"/>
                          <a14:foregroundMark x1="62813" y1="95048" x2="40469" y2="91374"/>
                          <a14:foregroundMark x1="6875" y1="42173" x2="6875" y2="42173"/>
                          <a14:foregroundMark x1="3750" y1="54633" x2="3750" y2="54633"/>
                          <a14:backgroundMark x1="10781" y1="33866" x2="10781" y2="33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r="46474"/>
            <a:stretch/>
          </p:blipFill>
          <p:spPr>
            <a:xfrm>
              <a:off x="2140171" y="4429761"/>
              <a:ext cx="645559" cy="1179678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34F0BD-300F-457C-B74E-078FFE8F8A8E}"/>
                </a:ext>
              </a:extLst>
            </p:cNvPr>
            <p:cNvCxnSpPr>
              <a:cxnSpLocks/>
            </p:cNvCxnSpPr>
            <p:nvPr/>
          </p:nvCxnSpPr>
          <p:spPr>
            <a:xfrm>
              <a:off x="2683146" y="5595879"/>
              <a:ext cx="0" cy="111395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 descr="A close up of a pot&#10;&#10;Description automatically generated">
            <a:extLst>
              <a:ext uri="{FF2B5EF4-FFF2-40B4-BE49-F238E27FC236}">
                <a16:creationId xmlns:a16="http://schemas.microsoft.com/office/drawing/2014/main" id="{9AE055DD-889A-4732-8453-306003D27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6" b="95048" l="3750" r="94688">
                        <a14:foregroundMark x1="19219" y1="20288" x2="19219" y2="20288"/>
                        <a14:foregroundMark x1="17031" y1="21086" x2="43906" y2="12780"/>
                        <a14:foregroundMark x1="43906" y1="12780" x2="70938" y2="15655"/>
                        <a14:foregroundMark x1="70938" y1="15655" x2="82500" y2="26677"/>
                        <a14:foregroundMark x1="8906" y1="20447" x2="31250" y2="8786"/>
                        <a14:foregroundMark x1="31250" y1="8786" x2="56719" y2="6230"/>
                        <a14:foregroundMark x1="56719" y1="6230" x2="82031" y2="15974"/>
                        <a14:foregroundMark x1="82031" y1="15974" x2="85625" y2="18690"/>
                        <a14:foregroundMark x1="49375" y1="2716" x2="49375" y2="2716"/>
                        <a14:foregroundMark x1="94688" y1="22843" x2="94688" y2="22843"/>
                        <a14:foregroundMark x1="6094" y1="22843" x2="13906" y2="32588"/>
                        <a14:foregroundMark x1="92656" y1="59585" x2="92656" y2="59585"/>
                        <a14:foregroundMark x1="69844" y1="87061" x2="44219" y2="88658"/>
                        <a14:foregroundMark x1="44219" y1="88658" x2="39219" y2="87540"/>
                        <a14:foregroundMark x1="65625" y1="88339" x2="40938" y2="89297"/>
                        <a14:foregroundMark x1="40938" y1="89297" x2="40469" y2="89137"/>
                        <a14:foregroundMark x1="62813" y1="95048" x2="40469" y2="91374"/>
                        <a14:foregroundMark x1="6875" y1="42173" x2="6875" y2="42173"/>
                        <a14:foregroundMark x1="3750" y1="54633" x2="3750" y2="54633"/>
                        <a14:backgroundMark x1="10781" y1="33866" x2="10781" y2="33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46482" y="4435685"/>
            <a:ext cx="1206062" cy="117967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F2EED98-DAD2-4CD3-A1C7-32653113C8FC}"/>
              </a:ext>
            </a:extLst>
          </p:cNvPr>
          <p:cNvGrpSpPr/>
          <p:nvPr/>
        </p:nvGrpSpPr>
        <p:grpSpPr>
          <a:xfrm>
            <a:off x="2785729" y="4431533"/>
            <a:ext cx="562275" cy="2156400"/>
            <a:chOff x="2785729" y="4431533"/>
            <a:chExt cx="562275" cy="2156400"/>
          </a:xfrm>
        </p:grpSpPr>
        <p:pic>
          <p:nvPicPr>
            <p:cNvPr id="26" name="Picture 25" descr="A close up of a pot&#10;&#10;Description automatically generated">
              <a:extLst>
                <a:ext uri="{FF2B5EF4-FFF2-40B4-BE49-F238E27FC236}">
                  <a16:creationId xmlns:a16="http://schemas.microsoft.com/office/drawing/2014/main" id="{68FF8DF5-5362-4533-A521-E09B77080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6" b="95048" l="3750" r="94688">
                          <a14:foregroundMark x1="19219" y1="20288" x2="19219" y2="20288"/>
                          <a14:foregroundMark x1="17031" y1="21086" x2="43906" y2="12780"/>
                          <a14:foregroundMark x1="43906" y1="12780" x2="70938" y2="15655"/>
                          <a14:foregroundMark x1="70938" y1="15655" x2="82500" y2="26677"/>
                          <a14:foregroundMark x1="8906" y1="20447" x2="31250" y2="8786"/>
                          <a14:foregroundMark x1="31250" y1="8786" x2="56719" y2="6230"/>
                          <a14:foregroundMark x1="56719" y1="6230" x2="82031" y2="15974"/>
                          <a14:foregroundMark x1="82031" y1="15974" x2="85625" y2="18690"/>
                          <a14:foregroundMark x1="49375" y1="2716" x2="49375" y2="2716"/>
                          <a14:foregroundMark x1="94688" y1="22843" x2="94688" y2="22843"/>
                          <a14:foregroundMark x1="6094" y1="22843" x2="13906" y2="32588"/>
                          <a14:foregroundMark x1="92656" y1="59585" x2="92656" y2="59585"/>
                          <a14:foregroundMark x1="69844" y1="87061" x2="44219" y2="88658"/>
                          <a14:foregroundMark x1="44219" y1="88658" x2="39219" y2="87540"/>
                          <a14:foregroundMark x1="65625" y1="88339" x2="40938" y2="89297"/>
                          <a14:foregroundMark x1="40938" y1="89297" x2="40469" y2="89137"/>
                          <a14:foregroundMark x1="62813" y1="95048" x2="40469" y2="91374"/>
                          <a14:foregroundMark x1="6875" y1="42173" x2="6875" y2="42173"/>
                          <a14:foregroundMark x1="3750" y1="54633" x2="3750" y2="54633"/>
                          <a14:backgroundMark x1="10781" y1="33866" x2="10781" y2="33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53379"/>
            <a:stretch/>
          </p:blipFill>
          <p:spPr>
            <a:xfrm>
              <a:off x="2785729" y="4431533"/>
              <a:ext cx="562275" cy="1179678"/>
            </a:xfrm>
            <a:prstGeom prst="rect">
              <a:avLst/>
            </a:prstGeom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AEE20A-9305-4F7B-8375-27DCCC3D4DF1}"/>
                </a:ext>
              </a:extLst>
            </p:cNvPr>
            <p:cNvCxnSpPr>
              <a:cxnSpLocks/>
            </p:cNvCxnSpPr>
            <p:nvPr/>
          </p:nvCxnSpPr>
          <p:spPr>
            <a:xfrm>
              <a:off x="2921827" y="5550196"/>
              <a:ext cx="0" cy="103773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erson wearing a costume&#10;&#10;Description automatically generated">
            <a:extLst>
              <a:ext uri="{FF2B5EF4-FFF2-40B4-BE49-F238E27FC236}">
                <a16:creationId xmlns:a16="http://schemas.microsoft.com/office/drawing/2014/main" id="{1BD471A1-1B02-4BB4-BB49-31EA063FC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00" b="97600" l="1825" r="98175">
                        <a14:foregroundMark x1="13504" y1="22200" x2="13504" y2="22200"/>
                        <a14:foregroundMark x1="4380" y1="21400" x2="4380" y2="21400"/>
                        <a14:foregroundMark x1="6569" y1="19600" x2="6569" y2="19600"/>
                        <a14:foregroundMark x1="51095" y1="5600" x2="51095" y2="5600"/>
                        <a14:foregroundMark x1="90146" y1="26000" x2="90146" y2="26000"/>
                        <a14:foregroundMark x1="97445" y1="24600" x2="97445" y2="24600"/>
                        <a14:foregroundMark x1="29197" y1="92400" x2="29197" y2="92400"/>
                        <a14:foregroundMark x1="27007" y1="97400" x2="27007" y2="97400"/>
                        <a14:foregroundMark x1="66423" y1="97600" x2="66423" y2="97600"/>
                        <a14:foregroundMark x1="5839" y1="19200" x2="5839" y2="19200"/>
                        <a14:foregroundMark x1="13504" y1="20400" x2="13504" y2="20400"/>
                        <a14:foregroundMark x1="98540" y1="24600" x2="98540" y2="24600"/>
                        <a14:foregroundMark x1="84672" y1="21400" x2="84672" y2="21400"/>
                        <a14:foregroundMark x1="43431" y1="9600" x2="43431" y2="9600"/>
                        <a14:foregroundMark x1="49635" y1="1800" x2="49635" y2="1800"/>
                        <a14:backgroundMark x1="6569" y1="20600" x2="6569" y2="20600"/>
                        <a14:backgroundMark x1="7299" y1="20600" x2="7299" y2="20600"/>
                        <a14:backgroundMark x1="94161" y1="24000" x2="94161" y2="24000"/>
                        <a14:backgroundMark x1="93066" y1="23800" x2="93066" y2="23800"/>
                        <a14:backgroundMark x1="91971" y1="23800" x2="91971" y2="23800"/>
                        <a14:backgroundMark x1="90146" y1="26200" x2="90146" y2="2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964985" y="2379852"/>
            <a:ext cx="2166170" cy="395286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DA77199-6352-43D7-8E05-FCBBA689F0C8}"/>
              </a:ext>
            </a:extLst>
          </p:cNvPr>
          <p:cNvSpPr/>
          <p:nvPr/>
        </p:nvSpPr>
        <p:spPr>
          <a:xfrm>
            <a:off x="5334000" y="732507"/>
            <a:ext cx="2812026" cy="1951703"/>
          </a:xfrm>
          <a:prstGeom prst="wedgeEllipseCallout">
            <a:avLst>
              <a:gd name="adj1" fmla="val -46245"/>
              <a:gd name="adj2" fmla="val 441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7876D-D0FC-4055-93C1-45256B4E5675}"/>
              </a:ext>
            </a:extLst>
          </p:cNvPr>
          <p:cNvSpPr txBox="1"/>
          <p:nvPr/>
        </p:nvSpPr>
        <p:spPr>
          <a:xfrm>
            <a:off x="5506065" y="1140545"/>
            <a:ext cx="247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the pot falls on the stone, alas, for the pot;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A631C48-9420-480C-BAE3-7E2EFA6F9992}"/>
              </a:ext>
            </a:extLst>
          </p:cNvPr>
          <p:cNvSpPr/>
          <p:nvPr/>
        </p:nvSpPr>
        <p:spPr>
          <a:xfrm>
            <a:off x="1740312" y="825910"/>
            <a:ext cx="2812026" cy="1951703"/>
          </a:xfrm>
          <a:prstGeom prst="wedgeEllipseCallout">
            <a:avLst>
              <a:gd name="adj1" fmla="val 50958"/>
              <a:gd name="adj2" fmla="val 413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1A694-EE93-4367-B96E-93E9913E3402}"/>
              </a:ext>
            </a:extLst>
          </p:cNvPr>
          <p:cNvSpPr txBox="1"/>
          <p:nvPr/>
        </p:nvSpPr>
        <p:spPr>
          <a:xfrm>
            <a:off x="1769826" y="1204452"/>
            <a:ext cx="27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the stone falls</a:t>
            </a:r>
          </a:p>
          <a:p>
            <a:pPr algn="ctr"/>
            <a:r>
              <a:rPr lang="en-US" sz="2400" b="1" dirty="0"/>
              <a:t>on the pot,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CEFA7C-D2A5-4A2A-A746-10E5EE8D57F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F9EF3-BEE6-4779-9092-55AB22371E4D}"/>
              </a:ext>
            </a:extLst>
          </p:cNvPr>
          <p:cNvSpPr txBox="1"/>
          <p:nvPr/>
        </p:nvSpPr>
        <p:spPr>
          <a:xfrm>
            <a:off x="1710817" y="1568253"/>
            <a:ext cx="289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                          alas,</a:t>
            </a:r>
          </a:p>
          <a:p>
            <a:pPr algn="ctr"/>
            <a:r>
              <a:rPr lang="en-US" sz="2400" b="1" dirty="0"/>
              <a:t>for the pot.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6A5AA8-7AF1-46F3-BF43-3B9A73554346}"/>
              </a:ext>
            </a:extLst>
          </p:cNvPr>
          <p:cNvGrpSpPr/>
          <p:nvPr/>
        </p:nvGrpSpPr>
        <p:grpSpPr>
          <a:xfrm>
            <a:off x="2897787" y="5276457"/>
            <a:ext cx="562275" cy="2156400"/>
            <a:chOff x="2785729" y="4431533"/>
            <a:chExt cx="562275" cy="2156400"/>
          </a:xfrm>
        </p:grpSpPr>
        <p:pic>
          <p:nvPicPr>
            <p:cNvPr id="63" name="Picture 62" descr="A close up of a pot&#10;&#10;Description automatically generated">
              <a:extLst>
                <a:ext uri="{FF2B5EF4-FFF2-40B4-BE49-F238E27FC236}">
                  <a16:creationId xmlns:a16="http://schemas.microsoft.com/office/drawing/2014/main" id="{490427B7-1884-412D-B744-DCB722222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6" b="95048" l="3750" r="94688">
                          <a14:foregroundMark x1="19219" y1="20288" x2="19219" y2="20288"/>
                          <a14:foregroundMark x1="17031" y1="21086" x2="43906" y2="12780"/>
                          <a14:foregroundMark x1="43906" y1="12780" x2="70938" y2="15655"/>
                          <a14:foregroundMark x1="70938" y1="15655" x2="82500" y2="26677"/>
                          <a14:foregroundMark x1="8906" y1="20447" x2="31250" y2="8786"/>
                          <a14:foregroundMark x1="31250" y1="8786" x2="56719" y2="6230"/>
                          <a14:foregroundMark x1="56719" y1="6230" x2="82031" y2="15974"/>
                          <a14:foregroundMark x1="82031" y1="15974" x2="85625" y2="18690"/>
                          <a14:foregroundMark x1="49375" y1="2716" x2="49375" y2="2716"/>
                          <a14:foregroundMark x1="94688" y1="22843" x2="94688" y2="22843"/>
                          <a14:foregroundMark x1="6094" y1="22843" x2="13906" y2="32588"/>
                          <a14:foregroundMark x1="92656" y1="59585" x2="92656" y2="59585"/>
                          <a14:foregroundMark x1="69844" y1="87061" x2="44219" y2="88658"/>
                          <a14:foregroundMark x1="44219" y1="88658" x2="39219" y2="87540"/>
                          <a14:foregroundMark x1="65625" y1="88339" x2="40938" y2="89297"/>
                          <a14:foregroundMark x1="40938" y1="89297" x2="40469" y2="89137"/>
                          <a14:foregroundMark x1="62813" y1="95048" x2="40469" y2="91374"/>
                          <a14:foregroundMark x1="6875" y1="42173" x2="6875" y2="42173"/>
                          <a14:foregroundMark x1="3750" y1="54633" x2="3750" y2="54633"/>
                          <a14:backgroundMark x1="10781" y1="33866" x2="10781" y2="33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53379"/>
            <a:stretch/>
          </p:blipFill>
          <p:spPr>
            <a:xfrm>
              <a:off x="2785729" y="4431533"/>
              <a:ext cx="562275" cy="117967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F46F39-55F6-47A6-A48D-C000CA711509}"/>
                </a:ext>
              </a:extLst>
            </p:cNvPr>
            <p:cNvCxnSpPr>
              <a:cxnSpLocks/>
            </p:cNvCxnSpPr>
            <p:nvPr/>
          </p:nvCxnSpPr>
          <p:spPr>
            <a:xfrm>
              <a:off x="2921827" y="5550196"/>
              <a:ext cx="0" cy="103773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F3CF20A-5FD3-4CD2-B9E9-2B890D5B4849}"/>
              </a:ext>
            </a:extLst>
          </p:cNvPr>
          <p:cNvGrpSpPr/>
          <p:nvPr/>
        </p:nvGrpSpPr>
        <p:grpSpPr>
          <a:xfrm>
            <a:off x="2260247" y="5282728"/>
            <a:ext cx="645559" cy="2280075"/>
            <a:chOff x="2140171" y="4429761"/>
            <a:chExt cx="645559" cy="2280075"/>
          </a:xfrm>
        </p:grpSpPr>
        <p:pic>
          <p:nvPicPr>
            <p:cNvPr id="66" name="Picture 65" descr="A close up of a pot&#10;&#10;Description automatically generated">
              <a:extLst>
                <a:ext uri="{FF2B5EF4-FFF2-40B4-BE49-F238E27FC236}">
                  <a16:creationId xmlns:a16="http://schemas.microsoft.com/office/drawing/2014/main" id="{EC4C238C-8FCB-4D7A-9DF9-83CAC8045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6" b="95048" l="3750" r="94688">
                          <a14:foregroundMark x1="19219" y1="20288" x2="19219" y2="20288"/>
                          <a14:foregroundMark x1="17031" y1="21086" x2="43906" y2="12780"/>
                          <a14:foregroundMark x1="43906" y1="12780" x2="70938" y2="15655"/>
                          <a14:foregroundMark x1="70938" y1="15655" x2="82500" y2="26677"/>
                          <a14:foregroundMark x1="8906" y1="20447" x2="31250" y2="8786"/>
                          <a14:foregroundMark x1="31250" y1="8786" x2="56719" y2="6230"/>
                          <a14:foregroundMark x1="56719" y1="6230" x2="82031" y2="15974"/>
                          <a14:foregroundMark x1="82031" y1="15974" x2="85625" y2="18690"/>
                          <a14:foregroundMark x1="49375" y1="2716" x2="49375" y2="2716"/>
                          <a14:foregroundMark x1="94688" y1="22843" x2="94688" y2="22843"/>
                          <a14:foregroundMark x1="6094" y1="22843" x2="13906" y2="32588"/>
                          <a14:foregroundMark x1="92656" y1="59585" x2="92656" y2="59585"/>
                          <a14:foregroundMark x1="69844" y1="87061" x2="44219" y2="88658"/>
                          <a14:foregroundMark x1="44219" y1="88658" x2="39219" y2="87540"/>
                          <a14:foregroundMark x1="65625" y1="88339" x2="40938" y2="89297"/>
                          <a14:foregroundMark x1="40938" y1="89297" x2="40469" y2="89137"/>
                          <a14:foregroundMark x1="62813" y1="95048" x2="40469" y2="91374"/>
                          <a14:foregroundMark x1="6875" y1="42173" x2="6875" y2="42173"/>
                          <a14:foregroundMark x1="3750" y1="54633" x2="3750" y2="54633"/>
                          <a14:backgroundMark x1="10781" y1="33866" x2="10781" y2="33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r="46474"/>
            <a:stretch/>
          </p:blipFill>
          <p:spPr>
            <a:xfrm>
              <a:off x="2140171" y="4429761"/>
              <a:ext cx="645559" cy="1179678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B31899-C04D-4362-9F8A-BEB35EB86F28}"/>
                </a:ext>
              </a:extLst>
            </p:cNvPr>
            <p:cNvCxnSpPr>
              <a:cxnSpLocks/>
            </p:cNvCxnSpPr>
            <p:nvPr/>
          </p:nvCxnSpPr>
          <p:spPr>
            <a:xfrm>
              <a:off x="2683146" y="5595879"/>
              <a:ext cx="0" cy="111395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A picture containing sitting, building, snow, white&#10;&#10;Description automatically generated">
            <a:extLst>
              <a:ext uri="{FF2B5EF4-FFF2-40B4-BE49-F238E27FC236}">
                <a16:creationId xmlns:a16="http://schemas.microsoft.com/office/drawing/2014/main" id="{3CC48B72-DB2B-4444-A6FC-2F59BE08C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48970" y="4527333"/>
            <a:ext cx="1990001" cy="11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3600000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600000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4.44444E-6 L -0.16041 0.354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77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2.22222E-6 L 0.14132 0.3555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-4.07407E-6 L -0.16042 0.3544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77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7 -3.7037E-7 L 0.14132 0.3555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 animBg="1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strict separatists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75A77-29E7-4BEB-B8A6-FF018202AD55}"/>
              </a:ext>
            </a:extLst>
          </p:cNvPr>
          <p:cNvSpPr txBox="1"/>
          <p:nvPr/>
        </p:nvSpPr>
        <p:spPr>
          <a:xfrm>
            <a:off x="1185219" y="899919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Herodians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Herod loyalists (Pro-Roman)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C3EC0-81FB-42A2-8BD8-06CEB6D8964F}"/>
              </a:ext>
            </a:extLst>
          </p:cNvPr>
          <p:cNvSpPr txBox="1"/>
          <p:nvPr/>
        </p:nvSpPr>
        <p:spPr>
          <a:xfrm>
            <a:off x="-728895" y="1423927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Sadducees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denied resurrection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E9F616-DD45-46D1-A4AC-302934055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166" b="7208"/>
          <a:stretch/>
        </p:blipFill>
        <p:spPr>
          <a:xfrm>
            <a:off x="3294606" y="2963751"/>
            <a:ext cx="2554789" cy="3135361"/>
          </a:xfrm>
          <a:prstGeom prst="rect">
            <a:avLst/>
          </a:prstGeom>
        </p:spPr>
      </p:pic>
      <p:pic>
        <p:nvPicPr>
          <p:cNvPr id="37" name="Picture 3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7283598-3F43-4528-97E3-D237CB9CA7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833" r="25071" b="10317"/>
          <a:stretch/>
        </p:blipFill>
        <p:spPr>
          <a:xfrm rot="190765">
            <a:off x="381898" y="2383496"/>
            <a:ext cx="2910370" cy="3049816"/>
          </a:xfrm>
          <a:prstGeom prst="rect">
            <a:avLst/>
          </a:prstGeom>
        </p:spPr>
      </p:pic>
      <p:pic>
        <p:nvPicPr>
          <p:cNvPr id="25" name="Picture 2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577E511-BC48-4BFC-89A4-66D9413A76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7847"/>
          <a:stretch/>
        </p:blipFill>
        <p:spPr>
          <a:xfrm rot="21384922">
            <a:off x="5646668" y="2133621"/>
            <a:ext cx="3404345" cy="308100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C592D7-CE0A-42AB-82D3-B1C20B770180}"/>
              </a:ext>
            </a:extLst>
          </p:cNvPr>
          <p:cNvSpPr txBox="1"/>
          <p:nvPr/>
        </p:nvSpPr>
        <p:spPr>
          <a:xfrm>
            <a:off x="494852" y="5384202"/>
            <a:ext cx="273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Chuck Schumer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E2B9A9-3625-433C-B6DF-04D65668F1BD}"/>
              </a:ext>
            </a:extLst>
          </p:cNvPr>
          <p:cNvSpPr txBox="1"/>
          <p:nvPr/>
        </p:nvSpPr>
        <p:spPr>
          <a:xfrm>
            <a:off x="3645813" y="2486809"/>
            <a:ext cx="169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 Paul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5D5215-CC08-47A7-9E2E-6BCE1734B283}"/>
              </a:ext>
            </a:extLst>
          </p:cNvPr>
          <p:cNvSpPr txBox="1"/>
          <p:nvPr/>
        </p:nvSpPr>
        <p:spPr>
          <a:xfrm>
            <a:off x="5993802" y="5219252"/>
            <a:ext cx="273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Donald Trump</a:t>
            </a:r>
          </a:p>
        </p:txBody>
      </p:sp>
    </p:spTree>
    <p:extLst>
      <p:ext uri="{BB962C8B-B14F-4D97-AF65-F5344CB8AC3E}">
        <p14:creationId xmlns:p14="http://schemas.microsoft.com/office/powerpoint/2010/main" val="2829934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2.59259E-6 L -0.07917 0.075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0.12917 0.0796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9" grpId="2"/>
      <p:bldP spid="10" grpId="0"/>
      <p:bldP spid="10" grpId="1"/>
      <p:bldP spid="10" grpId="2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32D261-4F1D-4046-884A-1118D1441DA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rait of Napoleon in his forties, in high-ranking white and dark blue military dress uniform. In the original image He stands amid rich 18th-century furniture laden with papers, and gazes at the viewer. His hair is Brutus style, cropped close but with a short fringe in front, and his right hand is tucked in his waistcoat.">
            <a:extLst>
              <a:ext uri="{FF2B5EF4-FFF2-40B4-BE49-F238E27FC236}">
                <a16:creationId xmlns:a16="http://schemas.microsoft.com/office/drawing/2014/main" id="{71A16F2B-765B-4734-BC6C-539C774A4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675" r="14120" b="36425"/>
          <a:stretch/>
        </p:blipFill>
        <p:spPr bwMode="auto">
          <a:xfrm rot="21415274">
            <a:off x="6364886" y="742924"/>
            <a:ext cx="2730369" cy="39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Bonaparte (1769-1821) ~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men and I tell you, Jesus Christ is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mere man.  Between Him and every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person in the world there is no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comparison.  Alexander, Caesar,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Charlemagne, and I have founded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empires but on what rest the creations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genius?  Upon force.  Jesus Christ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empire upon love; and at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very hour millions of men would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for Him.”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1886E-02CA-4D47-8F56-B5C795EED7BA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DBDB2-76C5-4FCB-B8C1-696AA5F680DB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03B58-A89C-492C-BF63-7F23F31B7C68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2054" name="Picture 6" descr="Image result for OU logo">
            <a:extLst>
              <a:ext uri="{FF2B5EF4-FFF2-40B4-BE49-F238E27FC236}">
                <a16:creationId xmlns:a16="http://schemas.microsoft.com/office/drawing/2014/main" id="{9D98857C-37F5-4638-BCC2-0BD1E3ED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" b="95200" l="3306" r="95868">
                        <a14:foregroundMark x1="17355" y1="51400" x2="17355" y2="51400"/>
                        <a14:foregroundMark x1="23140" y1="58600" x2="12121" y2="46600"/>
                        <a14:foregroundMark x1="12121" y1="46600" x2="11295" y2="35400"/>
                        <a14:foregroundMark x1="11295" y1="35400" x2="20661" y2="15600"/>
                        <a14:foregroundMark x1="20661" y1="15600" x2="36364" y2="11800"/>
                        <a14:foregroundMark x1="36364" y1="11800" x2="50689" y2="11200"/>
                        <a14:foregroundMark x1="50689" y1="11200" x2="60606" y2="21400"/>
                        <a14:foregroundMark x1="60606" y1="21400" x2="61433" y2="46600"/>
                        <a14:foregroundMark x1="61433" y1="46600" x2="55923" y2="57000"/>
                        <a14:foregroundMark x1="55923" y1="57000" x2="41322" y2="58800"/>
                        <a14:foregroundMark x1="41322" y1="58800" x2="35262" y2="48000"/>
                        <a14:foregroundMark x1="35262" y1="48000" x2="36364" y2="72600"/>
                        <a14:foregroundMark x1="36364" y1="72600" x2="59780" y2="88000"/>
                        <a14:foregroundMark x1="59780" y1="88000" x2="74931" y2="89800"/>
                        <a14:foregroundMark x1="74931" y1="89800" x2="88430" y2="78000"/>
                        <a14:foregroundMark x1="88430" y1="78000" x2="90083" y2="47200"/>
                        <a14:foregroundMark x1="29752" y1="3200" x2="44353" y2="4600"/>
                        <a14:foregroundMark x1="44353" y1="4600" x2="50413" y2="3400"/>
                        <a14:foregroundMark x1="3581" y1="52600" x2="4959" y2="20000"/>
                        <a14:foregroundMark x1="33884" y1="49600" x2="33884" y2="38400"/>
                        <a14:foregroundMark x1="33884" y1="38400" x2="45730" y2="44400"/>
                        <a14:foregroundMark x1="45730" y1="44400" x2="45179" y2="53800"/>
                        <a14:foregroundMark x1="30303" y1="38000" x2="42975" y2="34000"/>
                        <a14:foregroundMark x1="42975" y1="34000" x2="44904" y2="37400"/>
                        <a14:foregroundMark x1="82920" y1="51800" x2="84022" y2="39200"/>
                        <a14:foregroundMark x1="84022" y1="39200" x2="96143" y2="44000"/>
                        <a14:foregroundMark x1="96143" y1="44000" x2="96143" y2="55000"/>
                        <a14:foregroundMark x1="96143" y1="55000" x2="95868" y2="55600"/>
                        <a14:foregroundMark x1="79614" y1="94200" x2="50138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8" y="949595"/>
            <a:ext cx="3143250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B74C4-F3ED-4279-9D38-409C1D10ED31}"/>
              </a:ext>
            </a:extLst>
          </p:cNvPr>
          <p:cNvSpPr txBox="1"/>
          <p:nvPr/>
        </p:nvSpPr>
        <p:spPr>
          <a:xfrm>
            <a:off x="2767778" y="3384756"/>
            <a:ext cx="42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Pittsburgh" pitchFamily="2" charset="0"/>
              </a:rPr>
              <a:t>vercomers</a:t>
            </a:r>
            <a:endParaRPr lang="en-US" sz="4800" dirty="0">
              <a:latin typeface="Pittsburg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FBE30-98BE-435F-A4D5-CCD1B32B2FF0}"/>
              </a:ext>
            </a:extLst>
          </p:cNvPr>
          <p:cNvSpPr txBox="1"/>
          <p:nvPr/>
        </p:nvSpPr>
        <p:spPr>
          <a:xfrm>
            <a:off x="3574024" y="4520381"/>
            <a:ext cx="424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Pittsburgh" pitchFamily="2" charset="0"/>
              </a:rPr>
              <a:t>NIVERSITY</a:t>
            </a:r>
          </a:p>
        </p:txBody>
      </p:sp>
    </p:spTree>
    <p:extLst>
      <p:ext uri="{BB962C8B-B14F-4D97-AF65-F5344CB8AC3E}">
        <p14:creationId xmlns:p14="http://schemas.microsoft.com/office/powerpoint/2010/main" val="30179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03B58-A89C-492C-BF63-7F23F31B7C68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10C0C45-0AA7-4A6A-A2F0-371B6A36C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9" b="91349" l="2810" r="96041">
                        <a14:foregroundMark x1="6769" y1="41522" x2="6769" y2="41522"/>
                        <a14:foregroundMark x1="2937" y1="41349" x2="2937" y2="41349"/>
                        <a14:foregroundMark x1="51596" y1="7958" x2="51596" y2="7958"/>
                        <a14:foregroundMark x1="92209" y1="53979" x2="92209" y2="53979"/>
                        <a14:foregroundMark x1="96041" y1="55190" x2="96041" y2="55190"/>
                        <a14:foregroundMark x1="47126" y1="91349" x2="47126" y2="91349"/>
                        <a14:foregroundMark x1="52746" y1="7266" x2="52746" y2="7266"/>
                        <a14:foregroundMark x1="53384" y1="80104" x2="53384" y2="80104"/>
                        <a14:foregroundMark x1="55939" y1="76990" x2="55939" y2="76990"/>
                        <a14:foregroundMark x1="59387" y1="75606" x2="59387" y2="75606"/>
                        <a14:foregroundMark x1="62069" y1="73183" x2="62069" y2="73183"/>
                        <a14:foregroundMark x1="65006" y1="70242" x2="65006" y2="70242"/>
                        <a14:foregroundMark x1="70754" y1="68858" x2="70754" y2="68858"/>
                        <a14:foregroundMark x1="74330" y1="64706" x2="74330" y2="64706"/>
                        <a14:foregroundMark x1="48531" y1="78201" x2="48531" y2="78201"/>
                        <a14:foregroundMark x1="53257" y1="84256" x2="53257" y2="84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68" y="330266"/>
            <a:ext cx="5776034" cy="4263789"/>
          </a:xfrm>
          <a:prstGeom prst="rect">
            <a:avLst/>
          </a:prstGeom>
        </p:spPr>
      </p:pic>
      <p:pic>
        <p:nvPicPr>
          <p:cNvPr id="43" name="Picture 4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E0535E3-A4F5-4D66-B9C8-8833D3515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49" y="690099"/>
            <a:ext cx="5960455" cy="435231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18AB8F-CEE7-4F97-9320-4B5C9C050EA8}"/>
              </a:ext>
            </a:extLst>
          </p:cNvPr>
          <p:cNvGrpSpPr/>
          <p:nvPr/>
        </p:nvGrpSpPr>
        <p:grpSpPr>
          <a:xfrm rot="21365193">
            <a:off x="4086958" y="3343757"/>
            <a:ext cx="4723141" cy="2416675"/>
            <a:chOff x="3319898" y="3222067"/>
            <a:chExt cx="4723141" cy="2416675"/>
          </a:xfr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grpSpPr>
        <p:pic>
          <p:nvPicPr>
            <p:cNvPr id="25" name="Picture 2" descr="https://s-media-cache-ak0.pinimg.com/736x/ba/19/12/ba191291661391d19a0a13a3f44e0525.jpg">
              <a:extLst>
                <a:ext uri="{FF2B5EF4-FFF2-40B4-BE49-F238E27FC236}">
                  <a16:creationId xmlns:a16="http://schemas.microsoft.com/office/drawing/2014/main" id="{CB1328F9-43B0-4893-988E-0A7808185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6" b="97720" l="2667" r="98167">
                          <a14:foregroundMark x1="7833" y1="4560" x2="7833" y2="4560"/>
                          <a14:foregroundMark x1="7833" y1="4560" x2="18833" y2="6840"/>
                          <a14:foregroundMark x1="18833" y1="6840" x2="34167" y2="7166"/>
                          <a14:foregroundMark x1="17500" y1="3257" x2="27833" y2="4560"/>
                          <a14:foregroundMark x1="27833" y1="4560" x2="40305" y2="2100"/>
                          <a14:foregroundMark x1="93513" y1="4038" x2="95000" y2="4560"/>
                          <a14:foregroundMark x1="88791" y1="2382" x2="88940" y2="2434"/>
                          <a14:foregroundMark x1="97000" y1="6515" x2="95333" y2="51466"/>
                          <a14:foregroundMark x1="98167" y1="17590" x2="95667" y2="60586"/>
                          <a14:foregroundMark x1="95667" y1="60586" x2="96833" y2="76221"/>
                          <a14:foregroundMark x1="97667" y1="45928" x2="98000" y2="88925"/>
                          <a14:foregroundMark x1="96833" y1="90554" x2="74500" y2="95765"/>
                          <a14:foregroundMark x1="74500" y1="95765" x2="5333" y2="94788"/>
                          <a14:foregroundMark x1="5333" y1="94788" x2="4500" y2="7492"/>
                          <a14:foregroundMark x1="3667" y1="5212" x2="3667" y2="5212"/>
                          <a14:foregroundMark x1="5167" y1="3583" x2="2833" y2="9121"/>
                          <a14:foregroundMark x1="5833" y1="2932" x2="3000" y2="8469"/>
                          <a14:foregroundMark x1="5833" y1="97068" x2="11500" y2="97720"/>
                          <a14:foregroundMark x1="3833" y1="5212" x2="6167" y2="2932"/>
                          <a14:foregroundMark x1="6000" y1="2606" x2="6000" y2="2606"/>
                          <a14:foregroundMark x1="6500" y1="2606" x2="4000" y2="4235"/>
                          <a14:backgroundMark x1="98000" y1="3257" x2="98000" y2="3257"/>
                          <a14:backgroundMark x1="94333" y1="977" x2="94333" y2="977"/>
                          <a14:backgroundMark x1="92333" y1="326" x2="92333" y2="326"/>
                          <a14:backgroundMark x1="92333" y1="326" x2="88167" y2="0"/>
                          <a14:backgroundMark x1="88333" y1="977" x2="64500" y2="977"/>
                          <a14:backgroundMark x1="64500" y1="977" x2="47833" y2="651"/>
                          <a14:backgroundMark x1="47833" y1="651" x2="39833" y2="651"/>
                          <a14:backgroundMark x1="39833" y1="651" x2="39833" y2="6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898" y="3222067"/>
              <a:ext cx="4723141" cy="241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41E056-2B6C-4DD8-87F0-E80A89257201}"/>
                </a:ext>
              </a:extLst>
            </p:cNvPr>
            <p:cNvSpPr txBox="1"/>
            <p:nvPr/>
          </p:nvSpPr>
          <p:spPr>
            <a:xfrm>
              <a:off x="3768116" y="4079402"/>
              <a:ext cx="3892276" cy="104869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  <a:latin typeface="Classic Typewriter" pitchFamily="2" charset="0"/>
                </a:rPr>
                <a:t>TABLTRNR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31C92A-ED22-48DD-815C-C70514D9EAD3}"/>
                </a:ext>
              </a:extLst>
            </p:cNvPr>
            <p:cNvSpPr txBox="1"/>
            <p:nvPr/>
          </p:nvSpPr>
          <p:spPr>
            <a:xfrm>
              <a:off x="4753113" y="3397984"/>
              <a:ext cx="1819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90204" pitchFamily="34" charset="0"/>
                </a:rPr>
                <a:t>JUDEA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A4C15B-ECED-4346-BD47-99F8576E61A7}"/>
                </a:ext>
              </a:extLst>
            </p:cNvPr>
            <p:cNvSpPr txBox="1"/>
            <p:nvPr/>
          </p:nvSpPr>
          <p:spPr>
            <a:xfrm>
              <a:off x="3603064" y="3463550"/>
              <a:ext cx="609409" cy="33855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MAR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A742F6-E3FA-4806-9CCD-6674CDDCDCD7}"/>
                </a:ext>
              </a:extLst>
            </p:cNvPr>
            <p:cNvSpPr txBox="1"/>
            <p:nvPr/>
          </p:nvSpPr>
          <p:spPr>
            <a:xfrm>
              <a:off x="7191328" y="3435620"/>
              <a:ext cx="606239" cy="39838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A52F01-84FC-4161-A1CA-555D3C9CBECA}"/>
              </a:ext>
            </a:extLst>
          </p:cNvPr>
          <p:cNvGrpSpPr/>
          <p:nvPr/>
        </p:nvGrpSpPr>
        <p:grpSpPr>
          <a:xfrm rot="429025">
            <a:off x="457849" y="2901153"/>
            <a:ext cx="3708251" cy="3708252"/>
            <a:chOff x="910894" y="2588589"/>
            <a:chExt cx="3371137" cy="3371138"/>
          </a:xfr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grpSpPr>
        <p:pic>
          <p:nvPicPr>
            <p:cNvPr id="20" name="Picture 6" descr="http://www.addictionpro.com/sites/addictionpro.com/files/styles/570x360/public/certification.jpg?itok=cELowWuv">
              <a:extLst>
                <a:ext uri="{FF2B5EF4-FFF2-40B4-BE49-F238E27FC236}">
                  <a16:creationId xmlns:a16="http://schemas.microsoft.com/office/drawing/2014/main" id="{CC397FEE-F027-4472-8486-9C69A6D6D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39" b="93509" l="6316" r="91930">
                          <a14:foregroundMark x1="36140" y1="13509" x2="51404" y2="11053"/>
                          <a14:foregroundMark x1="51404" y1="11053" x2="57368" y2="10877"/>
                          <a14:foregroundMark x1="87719" y1="37719" x2="87719" y2="37719"/>
                          <a14:foregroundMark x1="53860" y1="90526" x2="53860" y2="90526"/>
                          <a14:foregroundMark x1="88596" y1="51404" x2="88596" y2="51404"/>
                          <a14:foregroundMark x1="91579" y1="57719" x2="91579" y2="57719"/>
                          <a14:foregroundMark x1="10526" y1="38772" x2="10526" y2="38772"/>
                          <a14:foregroundMark x1="9123" y1="37368" x2="9123" y2="37368"/>
                          <a14:foregroundMark x1="8070" y1="42982" x2="8070" y2="42982"/>
                          <a14:foregroundMark x1="59825" y1="90702" x2="59825" y2="90702"/>
                          <a14:foregroundMark x1="91579" y1="45614" x2="91579" y2="45614"/>
                          <a14:foregroundMark x1="91930" y1="52281" x2="91930" y2="52281"/>
                          <a14:foregroundMark x1="8246" y1="37018" x2="8246" y2="37018"/>
                          <a14:foregroundMark x1="16667" y1="20877" x2="16667" y2="20877"/>
                          <a14:foregroundMark x1="15965" y1="20702" x2="15965" y2="20702"/>
                          <a14:foregroundMark x1="41404" y1="7018" x2="41404" y2="7018"/>
                          <a14:foregroundMark x1="6316" y1="49123" x2="6316" y2="49123"/>
                          <a14:foregroundMark x1="6316" y1="54737" x2="6316" y2="54737"/>
                          <a14:foregroundMark x1="30526" y1="9649" x2="30526" y2="9649"/>
                          <a14:foregroundMark x1="35789" y1="8070" x2="35789" y2="8070"/>
                          <a14:foregroundMark x1="47895" y1="5789" x2="47895" y2="5789"/>
                          <a14:foregroundMark x1="36842" y1="90877" x2="36842" y2="90877"/>
                          <a14:foregroundMark x1="43158" y1="91404" x2="43158" y2="91404"/>
                          <a14:foregroundMark x1="49825" y1="92105" x2="49825" y2="92105"/>
                          <a14:foregroundMark x1="55088" y1="92632" x2="55088" y2="92632"/>
                          <a14:foregroundMark x1="42807" y1="92807" x2="42807" y2="92807"/>
                          <a14:foregroundMark x1="42632" y1="93158" x2="42632" y2="93158"/>
                          <a14:foregroundMark x1="49123" y1="93509" x2="49123" y2="93509"/>
                          <a14:backgroundMark x1="68246" y1="85965" x2="68246" y2="85965"/>
                          <a14:backgroundMark x1="72632" y1="83333" x2="72632" y2="83333"/>
                          <a14:backgroundMark x1="77368" y1="78947" x2="77368" y2="789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94" y="2588589"/>
              <a:ext cx="3371137" cy="337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9EF5A1-C4E5-471F-B6EE-95B3B132929D}"/>
                </a:ext>
              </a:extLst>
            </p:cNvPr>
            <p:cNvSpPr txBox="1"/>
            <p:nvPr/>
          </p:nvSpPr>
          <p:spPr>
            <a:xfrm>
              <a:off x="1353364" y="3975384"/>
              <a:ext cx="2375005" cy="6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Dead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DE95B2-8E83-4FDF-A7B8-109564579C92}"/>
                </a:ext>
              </a:extLst>
            </p:cNvPr>
            <p:cNvSpPr txBox="1"/>
            <p:nvPr/>
          </p:nvSpPr>
          <p:spPr>
            <a:xfrm>
              <a:off x="1587366" y="3357184"/>
              <a:ext cx="1897525" cy="187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861821"/>
                </a:avLst>
              </a:prstTxWarp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Accredited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9C2C12-7E0E-4748-8E24-3170F4D501F4}"/>
                </a:ext>
              </a:extLst>
            </p:cNvPr>
            <p:cNvSpPr txBox="1"/>
            <p:nvPr/>
          </p:nvSpPr>
          <p:spPr>
            <a:xfrm>
              <a:off x="1672065" y="4045930"/>
              <a:ext cx="1747298" cy="115488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15090"/>
                </a:avLst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Raiser-upper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DB0114-2845-4CF5-BC12-41EF0F7B9A32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EAC5B7-C7B7-4CBF-9EB8-2EDE0E6F6D5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Certainly not!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mē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genoito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8075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forbid!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2F7DD-C883-4D62-8EB9-12483D9A8845}"/>
              </a:ext>
            </a:extLst>
          </p:cNvPr>
          <p:cNvSpPr/>
          <p:nvPr/>
        </p:nvSpPr>
        <p:spPr>
          <a:xfrm>
            <a:off x="715469" y="1929350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can’t possibly be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E437F-59B2-407D-9390-A349859024FB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5:1-7 ~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let me sing to my Well-beloved A song of my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Beloved regarding His vineyard: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Well-beloved has a vineyard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very fruitful hill. </a:t>
            </a:r>
          </a:p>
          <a:p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dug it up and cleared out its stones,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planted it with the choicest vine.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built a tower in its midst,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also made a winepress in it;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He expected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bring forth </a:t>
            </a:r>
            <a:r>
              <a:rPr lang="en-US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grapes, </a:t>
            </a:r>
          </a:p>
          <a:p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brought forth wild grapes. 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99832-013A-43E9-B675-B48488B327BB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2737</TotalTime>
  <Words>570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and Times again</vt:lpstr>
      <vt:lpstr>Calibri Light</vt:lpstr>
      <vt:lpstr>Calibri</vt:lpstr>
      <vt:lpstr>Classic Typewriter</vt:lpstr>
      <vt:lpstr>Arial Black</vt:lpstr>
      <vt:lpstr>Times New Roman</vt:lpstr>
      <vt:lpstr>Arial</vt:lpstr>
      <vt:lpstr>Pittsburgh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2020-03-20T14:55:18Z</dcterms:created>
  <dcterms:modified xsi:type="dcterms:W3CDTF">2020-03-22T12:32:37Z</dcterms:modified>
</cp:coreProperties>
</file>