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58" r:id="rId3"/>
    <p:sldId id="279" r:id="rId4"/>
    <p:sldId id="257" r:id="rId5"/>
    <p:sldId id="274" r:id="rId6"/>
    <p:sldId id="261" r:id="rId7"/>
    <p:sldId id="262" r:id="rId8"/>
    <p:sldId id="263" r:id="rId9"/>
    <p:sldId id="264" r:id="rId10"/>
    <p:sldId id="265" r:id="rId11"/>
    <p:sldId id="260" r:id="rId12"/>
    <p:sldId id="267" r:id="rId13"/>
    <p:sldId id="268" r:id="rId14"/>
    <p:sldId id="259" r:id="rId15"/>
    <p:sldId id="278" r:id="rId16"/>
    <p:sldId id="277" r:id="rId17"/>
    <p:sldId id="269" r:id="rId18"/>
    <p:sldId id="270" r:id="rId19"/>
    <p:sldId id="266" r:id="rId20"/>
    <p:sldId id="275" r:id="rId21"/>
    <p:sldId id="276" r:id="rId22"/>
    <p:sldId id="271" r:id="rId23"/>
    <p:sldId id="272" r:id="rId2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Times and Times again" panose="020B0604020202020204"/>
      <p:regular r:id="rId3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0006"/>
    <a:srgbClr val="410042"/>
    <a:srgbClr val="660066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EDE187-7C18-43DB-A44C-6560BA1F604B}" v="812" dt="2020-03-08T11:46:49.1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 showGuides="1">
      <p:cViewPr varScale="1">
        <p:scale>
          <a:sx n="58" d="100"/>
          <a:sy n="58" d="100"/>
        </p:scale>
        <p:origin x="54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 Merrihew" userId="bcb7a1e886d99f07" providerId="LiveId" clId="{22EDE187-7C18-43DB-A44C-6560BA1F604B}"/>
    <pc:docChg chg="undo custSel addSld delSld modSld sldOrd">
      <pc:chgData name="Ken Merrihew" userId="bcb7a1e886d99f07" providerId="LiveId" clId="{22EDE187-7C18-43DB-A44C-6560BA1F604B}" dt="2020-03-08T11:46:49.177" v="6748" actId="478"/>
      <pc:docMkLst>
        <pc:docMk/>
      </pc:docMkLst>
      <pc:sldChg chg="modSp">
        <pc:chgData name="Ken Merrihew" userId="bcb7a1e886d99f07" providerId="LiveId" clId="{22EDE187-7C18-43DB-A44C-6560BA1F604B}" dt="2020-03-06T20:07:46.766" v="5970" actId="114"/>
        <pc:sldMkLst>
          <pc:docMk/>
          <pc:sldMk cId="704829784" sldId="258"/>
        </pc:sldMkLst>
        <pc:spChg chg="mod">
          <ac:chgData name="Ken Merrihew" userId="bcb7a1e886d99f07" providerId="LiveId" clId="{22EDE187-7C18-43DB-A44C-6560BA1F604B}" dt="2020-03-06T20:07:46.766" v="5970" actId="114"/>
          <ac:spMkLst>
            <pc:docMk/>
            <pc:sldMk cId="704829784" sldId="258"/>
            <ac:spMk id="3" creationId="{E2263769-A21A-47C3-837A-2CF602A4A55D}"/>
          </ac:spMkLst>
        </pc:spChg>
        <pc:spChg chg="mod">
          <ac:chgData name="Ken Merrihew" userId="bcb7a1e886d99f07" providerId="LiveId" clId="{22EDE187-7C18-43DB-A44C-6560BA1F604B}" dt="2020-03-06T18:32:18.372" v="4977" actId="20577"/>
          <ac:spMkLst>
            <pc:docMk/>
            <pc:sldMk cId="704829784" sldId="258"/>
            <ac:spMk id="10" creationId="{47E629A1-666E-4BF1-B477-67469BB4D53C}"/>
          </ac:spMkLst>
        </pc:spChg>
      </pc:sldChg>
      <pc:sldChg chg="addSp delSp mod ord delAnim modAnim">
        <pc:chgData name="Ken Merrihew" userId="bcb7a1e886d99f07" providerId="LiveId" clId="{22EDE187-7C18-43DB-A44C-6560BA1F604B}" dt="2020-03-06T21:35:17.598" v="6743"/>
        <pc:sldMkLst>
          <pc:docMk/>
          <pc:sldMk cId="3632227987" sldId="259"/>
        </pc:sldMkLst>
        <pc:spChg chg="del">
          <ac:chgData name="Ken Merrihew" userId="bcb7a1e886d99f07" providerId="LiveId" clId="{22EDE187-7C18-43DB-A44C-6560BA1F604B}" dt="2020-03-06T21:34:40.212" v="6740" actId="478"/>
          <ac:spMkLst>
            <pc:docMk/>
            <pc:sldMk cId="3632227987" sldId="259"/>
            <ac:spMk id="3" creationId="{E2263769-A21A-47C3-837A-2CF602A4A55D}"/>
          </ac:spMkLst>
        </pc:spChg>
        <pc:spChg chg="add">
          <ac:chgData name="Ken Merrihew" userId="bcb7a1e886d99f07" providerId="LiveId" clId="{22EDE187-7C18-43DB-A44C-6560BA1F604B}" dt="2020-03-06T21:34:49.758" v="6741"/>
          <ac:spMkLst>
            <pc:docMk/>
            <pc:sldMk cId="3632227987" sldId="259"/>
            <ac:spMk id="8" creationId="{87FE331A-1B9B-4EC9-B069-4EFE769E8D41}"/>
          </ac:spMkLst>
        </pc:spChg>
        <pc:spChg chg="add">
          <ac:chgData name="Ken Merrihew" userId="bcb7a1e886d99f07" providerId="LiveId" clId="{22EDE187-7C18-43DB-A44C-6560BA1F604B}" dt="2020-03-06T21:34:49.758" v="6741"/>
          <ac:spMkLst>
            <pc:docMk/>
            <pc:sldMk cId="3632227987" sldId="259"/>
            <ac:spMk id="10" creationId="{F24DCF8D-F778-44D9-97D6-6B28B0AF6FF1}"/>
          </ac:spMkLst>
        </pc:spChg>
        <pc:spChg chg="add">
          <ac:chgData name="Ken Merrihew" userId="bcb7a1e886d99f07" providerId="LiveId" clId="{22EDE187-7C18-43DB-A44C-6560BA1F604B}" dt="2020-03-06T21:34:49.758" v="6741"/>
          <ac:spMkLst>
            <pc:docMk/>
            <pc:sldMk cId="3632227987" sldId="259"/>
            <ac:spMk id="11" creationId="{516AA7FB-E037-4CFA-B30A-1891C1DC4A59}"/>
          </ac:spMkLst>
        </pc:spChg>
        <pc:spChg chg="add">
          <ac:chgData name="Ken Merrihew" userId="bcb7a1e886d99f07" providerId="LiveId" clId="{22EDE187-7C18-43DB-A44C-6560BA1F604B}" dt="2020-03-06T21:34:49.758" v="6741"/>
          <ac:spMkLst>
            <pc:docMk/>
            <pc:sldMk cId="3632227987" sldId="259"/>
            <ac:spMk id="12" creationId="{B63B3CED-68B4-4CC5-9227-3968DEF2F696}"/>
          </ac:spMkLst>
        </pc:spChg>
        <pc:spChg chg="add">
          <ac:chgData name="Ken Merrihew" userId="bcb7a1e886d99f07" providerId="LiveId" clId="{22EDE187-7C18-43DB-A44C-6560BA1F604B}" dt="2020-03-06T21:34:49.758" v="6741"/>
          <ac:spMkLst>
            <pc:docMk/>
            <pc:sldMk cId="3632227987" sldId="259"/>
            <ac:spMk id="13" creationId="{C2A73FC5-29C1-4C61-95C4-99E1CF54BC5B}"/>
          </ac:spMkLst>
        </pc:spChg>
        <pc:spChg chg="add">
          <ac:chgData name="Ken Merrihew" userId="bcb7a1e886d99f07" providerId="LiveId" clId="{22EDE187-7C18-43DB-A44C-6560BA1F604B}" dt="2020-03-06T21:34:49.758" v="6741"/>
          <ac:spMkLst>
            <pc:docMk/>
            <pc:sldMk cId="3632227987" sldId="259"/>
            <ac:spMk id="14" creationId="{067E13BA-65C0-4EFE-8118-2CA00224138A}"/>
          </ac:spMkLst>
        </pc:spChg>
        <pc:spChg chg="add">
          <ac:chgData name="Ken Merrihew" userId="bcb7a1e886d99f07" providerId="LiveId" clId="{22EDE187-7C18-43DB-A44C-6560BA1F604B}" dt="2020-03-06T21:34:49.758" v="6741"/>
          <ac:spMkLst>
            <pc:docMk/>
            <pc:sldMk cId="3632227987" sldId="259"/>
            <ac:spMk id="15" creationId="{FB2F2131-492E-405E-910A-D48E4963238F}"/>
          </ac:spMkLst>
        </pc:spChg>
        <pc:spChg chg="add">
          <ac:chgData name="Ken Merrihew" userId="bcb7a1e886d99f07" providerId="LiveId" clId="{22EDE187-7C18-43DB-A44C-6560BA1F604B}" dt="2020-03-06T21:34:49.758" v="6741"/>
          <ac:spMkLst>
            <pc:docMk/>
            <pc:sldMk cId="3632227987" sldId="259"/>
            <ac:spMk id="16" creationId="{59CAD5DA-BE9D-4B13-8948-8E56919B0C38}"/>
          </ac:spMkLst>
        </pc:spChg>
        <pc:spChg chg="add">
          <ac:chgData name="Ken Merrihew" userId="bcb7a1e886d99f07" providerId="LiveId" clId="{22EDE187-7C18-43DB-A44C-6560BA1F604B}" dt="2020-03-06T21:34:49.758" v="6741"/>
          <ac:spMkLst>
            <pc:docMk/>
            <pc:sldMk cId="3632227987" sldId="259"/>
            <ac:spMk id="17" creationId="{D5448F7C-DEAE-45D9-86B8-807A59EACF04}"/>
          </ac:spMkLst>
        </pc:spChg>
        <pc:picChg chg="add">
          <ac:chgData name="Ken Merrihew" userId="bcb7a1e886d99f07" providerId="LiveId" clId="{22EDE187-7C18-43DB-A44C-6560BA1F604B}" dt="2020-03-06T21:34:49.758" v="6741"/>
          <ac:picMkLst>
            <pc:docMk/>
            <pc:sldMk cId="3632227987" sldId="259"/>
            <ac:picMk id="9" creationId="{E0B68256-E738-4552-B185-F2B46A6E3182}"/>
          </ac:picMkLst>
        </pc:picChg>
        <pc:picChg chg="add">
          <ac:chgData name="Ken Merrihew" userId="bcb7a1e886d99f07" providerId="LiveId" clId="{22EDE187-7C18-43DB-A44C-6560BA1F604B}" dt="2020-03-06T21:35:04.744" v="6742"/>
          <ac:picMkLst>
            <pc:docMk/>
            <pc:sldMk cId="3632227987" sldId="259"/>
            <ac:picMk id="18" creationId="{633928AC-3FC7-4DC2-81ED-25FD62FAE2EB}"/>
          </ac:picMkLst>
        </pc:picChg>
      </pc:sldChg>
      <pc:sldChg chg="addSp delSp modSp mod ord">
        <pc:chgData name="Ken Merrihew" userId="bcb7a1e886d99f07" providerId="LiveId" clId="{22EDE187-7C18-43DB-A44C-6560BA1F604B}" dt="2020-03-06T19:26:57.417" v="5758"/>
        <pc:sldMkLst>
          <pc:docMk/>
          <pc:sldMk cId="3671179093" sldId="261"/>
        </pc:sldMkLst>
        <pc:spChg chg="add del mod topLvl">
          <ac:chgData name="Ken Merrihew" userId="bcb7a1e886d99f07" providerId="LiveId" clId="{22EDE187-7C18-43DB-A44C-6560BA1F604B}" dt="2020-03-06T19:09:25.157" v="5477" actId="478"/>
          <ac:spMkLst>
            <pc:docMk/>
            <pc:sldMk cId="3671179093" sldId="261"/>
            <ac:spMk id="4" creationId="{E007E14A-538E-4599-84B8-FCF0619C1BE3}"/>
          </ac:spMkLst>
        </pc:spChg>
        <pc:spChg chg="add del mod">
          <ac:chgData name="Ken Merrihew" userId="bcb7a1e886d99f07" providerId="LiveId" clId="{22EDE187-7C18-43DB-A44C-6560BA1F604B}" dt="2020-03-06T19:09:25.157" v="5477" actId="478"/>
          <ac:spMkLst>
            <pc:docMk/>
            <pc:sldMk cId="3671179093" sldId="261"/>
            <ac:spMk id="12" creationId="{404A8297-C1E2-4B1F-BDB8-4073F701663D}"/>
          </ac:spMkLst>
        </pc:spChg>
        <pc:spChg chg="add del mod">
          <ac:chgData name="Ken Merrihew" userId="bcb7a1e886d99f07" providerId="LiveId" clId="{22EDE187-7C18-43DB-A44C-6560BA1F604B}" dt="2020-03-06T19:09:25.157" v="5477" actId="478"/>
          <ac:spMkLst>
            <pc:docMk/>
            <pc:sldMk cId="3671179093" sldId="261"/>
            <ac:spMk id="45" creationId="{E9586B7E-71E0-45C5-93B8-20FCBF1683DC}"/>
          </ac:spMkLst>
        </pc:spChg>
        <pc:spChg chg="add del mod">
          <ac:chgData name="Ken Merrihew" userId="bcb7a1e886d99f07" providerId="LiveId" clId="{22EDE187-7C18-43DB-A44C-6560BA1F604B}" dt="2020-03-06T19:09:25.157" v="5477" actId="478"/>
          <ac:spMkLst>
            <pc:docMk/>
            <pc:sldMk cId="3671179093" sldId="261"/>
            <ac:spMk id="46" creationId="{F78E4E16-FBA6-49D7-AA17-19200F214F5F}"/>
          </ac:spMkLst>
        </pc:spChg>
        <pc:spChg chg="add del mod">
          <ac:chgData name="Ken Merrihew" userId="bcb7a1e886d99f07" providerId="LiveId" clId="{22EDE187-7C18-43DB-A44C-6560BA1F604B}" dt="2020-03-06T19:09:25.157" v="5477" actId="478"/>
          <ac:spMkLst>
            <pc:docMk/>
            <pc:sldMk cId="3671179093" sldId="261"/>
            <ac:spMk id="47" creationId="{E1226621-D331-408A-8FAD-B46B876B5F4D}"/>
          </ac:spMkLst>
        </pc:spChg>
        <pc:grpChg chg="add del mod">
          <ac:chgData name="Ken Merrihew" userId="bcb7a1e886d99f07" providerId="LiveId" clId="{22EDE187-7C18-43DB-A44C-6560BA1F604B}" dt="2020-03-06T19:05:41.173" v="5278" actId="165"/>
          <ac:grpSpMkLst>
            <pc:docMk/>
            <pc:sldMk cId="3671179093" sldId="261"/>
            <ac:grpSpMk id="11" creationId="{7A1AE329-1015-4457-A5DD-0A1E38DBE056}"/>
          </ac:grpSpMkLst>
        </pc:grpChg>
        <pc:picChg chg="add del mod">
          <ac:chgData name="Ken Merrihew" userId="bcb7a1e886d99f07" providerId="LiveId" clId="{22EDE187-7C18-43DB-A44C-6560BA1F604B}" dt="2020-03-06T19:09:21.490" v="5475" actId="478"/>
          <ac:picMkLst>
            <pc:docMk/>
            <pc:sldMk cId="3671179093" sldId="261"/>
            <ac:picMk id="1028" creationId="{7C7B34D9-264D-4A01-B68A-49774768462E}"/>
          </ac:picMkLst>
        </pc:picChg>
        <pc:picChg chg="add del mod">
          <ac:chgData name="Ken Merrihew" userId="bcb7a1e886d99f07" providerId="LiveId" clId="{22EDE187-7C18-43DB-A44C-6560BA1F604B}" dt="2020-03-06T19:09:21.942" v="5476" actId="478"/>
          <ac:picMkLst>
            <pc:docMk/>
            <pc:sldMk cId="3671179093" sldId="261"/>
            <ac:picMk id="1030" creationId="{ADA8EA58-E2B9-46DE-B29F-D87864E36779}"/>
          </ac:picMkLst>
        </pc:picChg>
        <pc:cxnChg chg="add del mod topLvl">
          <ac:chgData name="Ken Merrihew" userId="bcb7a1e886d99f07" providerId="LiveId" clId="{22EDE187-7C18-43DB-A44C-6560BA1F604B}" dt="2020-03-06T19:09:25.157" v="5477" actId="478"/>
          <ac:cxnSpMkLst>
            <pc:docMk/>
            <pc:sldMk cId="3671179093" sldId="261"/>
            <ac:cxnSpMk id="7" creationId="{DB3AC7E9-6365-4931-992C-E08442BB2DF3}"/>
          </ac:cxnSpMkLst>
        </pc:cxnChg>
        <pc:cxnChg chg="add del mod topLvl">
          <ac:chgData name="Ken Merrihew" userId="bcb7a1e886d99f07" providerId="LiveId" clId="{22EDE187-7C18-43DB-A44C-6560BA1F604B}" dt="2020-03-06T19:09:25.157" v="5477" actId="478"/>
          <ac:cxnSpMkLst>
            <pc:docMk/>
            <pc:sldMk cId="3671179093" sldId="261"/>
            <ac:cxnSpMk id="14" creationId="{55503CCB-343B-48F7-9CA5-C4A1AD1FBFC4}"/>
          </ac:cxnSpMkLst>
        </pc:cxnChg>
        <pc:cxnChg chg="add del mod topLvl">
          <ac:chgData name="Ken Merrihew" userId="bcb7a1e886d99f07" providerId="LiveId" clId="{22EDE187-7C18-43DB-A44C-6560BA1F604B}" dt="2020-03-06T19:09:25.157" v="5477" actId="478"/>
          <ac:cxnSpMkLst>
            <pc:docMk/>
            <pc:sldMk cId="3671179093" sldId="261"/>
            <ac:cxnSpMk id="15" creationId="{1C69FADA-1F9F-4EF1-A24D-0A76E2CC56E1}"/>
          </ac:cxnSpMkLst>
        </pc:cxnChg>
        <pc:cxnChg chg="add del mod topLvl">
          <ac:chgData name="Ken Merrihew" userId="bcb7a1e886d99f07" providerId="LiveId" clId="{22EDE187-7C18-43DB-A44C-6560BA1F604B}" dt="2020-03-06T19:09:25.157" v="5477" actId="478"/>
          <ac:cxnSpMkLst>
            <pc:docMk/>
            <pc:sldMk cId="3671179093" sldId="261"/>
            <ac:cxnSpMk id="16" creationId="{B12199BA-D01F-4009-9DDC-100CDBD52CC1}"/>
          </ac:cxnSpMkLst>
        </pc:cxnChg>
        <pc:cxnChg chg="add del mod topLvl">
          <ac:chgData name="Ken Merrihew" userId="bcb7a1e886d99f07" providerId="LiveId" clId="{22EDE187-7C18-43DB-A44C-6560BA1F604B}" dt="2020-03-06T19:09:25.157" v="5477" actId="478"/>
          <ac:cxnSpMkLst>
            <pc:docMk/>
            <pc:sldMk cId="3671179093" sldId="261"/>
            <ac:cxnSpMk id="17" creationId="{7196F9B7-1D48-49FB-BDAD-EB4E5CC66CDA}"/>
          </ac:cxnSpMkLst>
        </pc:cxnChg>
        <pc:cxnChg chg="add del mod topLvl">
          <ac:chgData name="Ken Merrihew" userId="bcb7a1e886d99f07" providerId="LiveId" clId="{22EDE187-7C18-43DB-A44C-6560BA1F604B}" dt="2020-03-06T19:09:25.157" v="5477" actId="478"/>
          <ac:cxnSpMkLst>
            <pc:docMk/>
            <pc:sldMk cId="3671179093" sldId="261"/>
            <ac:cxnSpMk id="18" creationId="{948C9DB0-9E8F-41D2-B54F-B1B329C32ADB}"/>
          </ac:cxnSpMkLst>
        </pc:cxnChg>
        <pc:cxnChg chg="add del mod topLvl">
          <ac:chgData name="Ken Merrihew" userId="bcb7a1e886d99f07" providerId="LiveId" clId="{22EDE187-7C18-43DB-A44C-6560BA1F604B}" dt="2020-03-06T19:09:25.157" v="5477" actId="478"/>
          <ac:cxnSpMkLst>
            <pc:docMk/>
            <pc:sldMk cId="3671179093" sldId="261"/>
            <ac:cxnSpMk id="19" creationId="{845DBEB6-1BFB-4669-B92C-1B6A0A492646}"/>
          </ac:cxnSpMkLst>
        </pc:cxnChg>
        <pc:cxnChg chg="add del mod topLvl">
          <ac:chgData name="Ken Merrihew" userId="bcb7a1e886d99f07" providerId="LiveId" clId="{22EDE187-7C18-43DB-A44C-6560BA1F604B}" dt="2020-03-06T19:09:25.157" v="5477" actId="478"/>
          <ac:cxnSpMkLst>
            <pc:docMk/>
            <pc:sldMk cId="3671179093" sldId="261"/>
            <ac:cxnSpMk id="20" creationId="{3B4CB549-EC5E-428B-BC69-B77590CE266E}"/>
          </ac:cxnSpMkLst>
        </pc:cxnChg>
        <pc:cxnChg chg="add del mod topLvl">
          <ac:chgData name="Ken Merrihew" userId="bcb7a1e886d99f07" providerId="LiveId" clId="{22EDE187-7C18-43DB-A44C-6560BA1F604B}" dt="2020-03-06T19:09:25.157" v="5477" actId="478"/>
          <ac:cxnSpMkLst>
            <pc:docMk/>
            <pc:sldMk cId="3671179093" sldId="261"/>
            <ac:cxnSpMk id="21" creationId="{BFFE59E8-030F-4284-B2F3-C24F7A684B60}"/>
          </ac:cxnSpMkLst>
        </pc:cxnChg>
        <pc:cxnChg chg="add del mod topLvl">
          <ac:chgData name="Ken Merrihew" userId="bcb7a1e886d99f07" providerId="LiveId" clId="{22EDE187-7C18-43DB-A44C-6560BA1F604B}" dt="2020-03-06T19:09:25.157" v="5477" actId="478"/>
          <ac:cxnSpMkLst>
            <pc:docMk/>
            <pc:sldMk cId="3671179093" sldId="261"/>
            <ac:cxnSpMk id="22" creationId="{5286091B-FA49-4D8E-9E0A-105834E42D33}"/>
          </ac:cxnSpMkLst>
        </pc:cxnChg>
        <pc:cxnChg chg="add del mod topLvl">
          <ac:chgData name="Ken Merrihew" userId="bcb7a1e886d99f07" providerId="LiveId" clId="{22EDE187-7C18-43DB-A44C-6560BA1F604B}" dt="2020-03-06T19:09:25.157" v="5477" actId="478"/>
          <ac:cxnSpMkLst>
            <pc:docMk/>
            <pc:sldMk cId="3671179093" sldId="261"/>
            <ac:cxnSpMk id="23" creationId="{0BA9FAF6-CA82-4050-8CBD-0487FB4226ED}"/>
          </ac:cxnSpMkLst>
        </pc:cxnChg>
        <pc:cxnChg chg="add del mod topLvl">
          <ac:chgData name="Ken Merrihew" userId="bcb7a1e886d99f07" providerId="LiveId" clId="{22EDE187-7C18-43DB-A44C-6560BA1F604B}" dt="2020-03-06T19:09:25.157" v="5477" actId="478"/>
          <ac:cxnSpMkLst>
            <pc:docMk/>
            <pc:sldMk cId="3671179093" sldId="261"/>
            <ac:cxnSpMk id="24" creationId="{500CD11C-E91F-4899-B3DB-20933C274A94}"/>
          </ac:cxnSpMkLst>
        </pc:cxnChg>
        <pc:cxnChg chg="add del mod topLvl">
          <ac:chgData name="Ken Merrihew" userId="bcb7a1e886d99f07" providerId="LiveId" clId="{22EDE187-7C18-43DB-A44C-6560BA1F604B}" dt="2020-03-06T19:09:25.157" v="5477" actId="478"/>
          <ac:cxnSpMkLst>
            <pc:docMk/>
            <pc:sldMk cId="3671179093" sldId="261"/>
            <ac:cxnSpMk id="25" creationId="{6B55C13E-1504-4429-A6E7-353EDCC6D8CB}"/>
          </ac:cxnSpMkLst>
        </pc:cxnChg>
        <pc:cxnChg chg="add del mod topLvl">
          <ac:chgData name="Ken Merrihew" userId="bcb7a1e886d99f07" providerId="LiveId" clId="{22EDE187-7C18-43DB-A44C-6560BA1F604B}" dt="2020-03-06T19:09:25.157" v="5477" actId="478"/>
          <ac:cxnSpMkLst>
            <pc:docMk/>
            <pc:sldMk cId="3671179093" sldId="261"/>
            <ac:cxnSpMk id="26" creationId="{20794EF4-575D-4898-9964-8A0774723336}"/>
          </ac:cxnSpMkLst>
        </pc:cxnChg>
        <pc:cxnChg chg="add del mod topLvl">
          <ac:chgData name="Ken Merrihew" userId="bcb7a1e886d99f07" providerId="LiveId" clId="{22EDE187-7C18-43DB-A44C-6560BA1F604B}" dt="2020-03-06T19:09:25.157" v="5477" actId="478"/>
          <ac:cxnSpMkLst>
            <pc:docMk/>
            <pc:sldMk cId="3671179093" sldId="261"/>
            <ac:cxnSpMk id="27" creationId="{75631DA3-52E5-4D83-9C76-A410B3C1D5D2}"/>
          </ac:cxnSpMkLst>
        </pc:cxnChg>
        <pc:cxnChg chg="add del mod topLvl">
          <ac:chgData name="Ken Merrihew" userId="bcb7a1e886d99f07" providerId="LiveId" clId="{22EDE187-7C18-43DB-A44C-6560BA1F604B}" dt="2020-03-06T19:09:25.157" v="5477" actId="478"/>
          <ac:cxnSpMkLst>
            <pc:docMk/>
            <pc:sldMk cId="3671179093" sldId="261"/>
            <ac:cxnSpMk id="28" creationId="{AD8DC2AB-698A-45A1-A39E-E7197A664E06}"/>
          </ac:cxnSpMkLst>
        </pc:cxnChg>
        <pc:cxnChg chg="add del mod topLvl">
          <ac:chgData name="Ken Merrihew" userId="bcb7a1e886d99f07" providerId="LiveId" clId="{22EDE187-7C18-43DB-A44C-6560BA1F604B}" dt="2020-03-06T19:09:25.157" v="5477" actId="478"/>
          <ac:cxnSpMkLst>
            <pc:docMk/>
            <pc:sldMk cId="3671179093" sldId="261"/>
            <ac:cxnSpMk id="29" creationId="{452BC672-5CD2-4699-B73D-654C55B08620}"/>
          </ac:cxnSpMkLst>
        </pc:cxnChg>
        <pc:cxnChg chg="add del mod topLvl">
          <ac:chgData name="Ken Merrihew" userId="bcb7a1e886d99f07" providerId="LiveId" clId="{22EDE187-7C18-43DB-A44C-6560BA1F604B}" dt="2020-03-06T19:09:25.157" v="5477" actId="478"/>
          <ac:cxnSpMkLst>
            <pc:docMk/>
            <pc:sldMk cId="3671179093" sldId="261"/>
            <ac:cxnSpMk id="30" creationId="{EA63E240-4187-4785-A4EF-20619F738A53}"/>
          </ac:cxnSpMkLst>
        </pc:cxnChg>
        <pc:cxnChg chg="add del mod topLvl">
          <ac:chgData name="Ken Merrihew" userId="bcb7a1e886d99f07" providerId="LiveId" clId="{22EDE187-7C18-43DB-A44C-6560BA1F604B}" dt="2020-03-06T19:09:25.157" v="5477" actId="478"/>
          <ac:cxnSpMkLst>
            <pc:docMk/>
            <pc:sldMk cId="3671179093" sldId="261"/>
            <ac:cxnSpMk id="31" creationId="{ACDB4140-8654-4EBB-A793-A17A1CEFEF5D}"/>
          </ac:cxnSpMkLst>
        </pc:cxnChg>
        <pc:cxnChg chg="add del mod topLvl">
          <ac:chgData name="Ken Merrihew" userId="bcb7a1e886d99f07" providerId="LiveId" clId="{22EDE187-7C18-43DB-A44C-6560BA1F604B}" dt="2020-03-06T19:09:25.157" v="5477" actId="478"/>
          <ac:cxnSpMkLst>
            <pc:docMk/>
            <pc:sldMk cId="3671179093" sldId="261"/>
            <ac:cxnSpMk id="32" creationId="{A38DE8A9-CDE9-416C-AE90-4A0AF1B652A7}"/>
          </ac:cxnSpMkLst>
        </pc:cxnChg>
        <pc:cxnChg chg="add del mod topLvl">
          <ac:chgData name="Ken Merrihew" userId="bcb7a1e886d99f07" providerId="LiveId" clId="{22EDE187-7C18-43DB-A44C-6560BA1F604B}" dt="2020-03-06T19:09:25.157" v="5477" actId="478"/>
          <ac:cxnSpMkLst>
            <pc:docMk/>
            <pc:sldMk cId="3671179093" sldId="261"/>
            <ac:cxnSpMk id="33" creationId="{B1882DCD-DEEC-48FC-B35A-F11A639625D8}"/>
          </ac:cxnSpMkLst>
        </pc:cxnChg>
        <pc:cxnChg chg="add del mod topLvl">
          <ac:chgData name="Ken Merrihew" userId="bcb7a1e886d99f07" providerId="LiveId" clId="{22EDE187-7C18-43DB-A44C-6560BA1F604B}" dt="2020-03-06T19:09:25.157" v="5477" actId="478"/>
          <ac:cxnSpMkLst>
            <pc:docMk/>
            <pc:sldMk cId="3671179093" sldId="261"/>
            <ac:cxnSpMk id="34" creationId="{CC730D98-2FE0-4988-BB0E-717D13ADBBCE}"/>
          </ac:cxnSpMkLst>
        </pc:cxnChg>
        <pc:cxnChg chg="add del mod topLvl">
          <ac:chgData name="Ken Merrihew" userId="bcb7a1e886d99f07" providerId="LiveId" clId="{22EDE187-7C18-43DB-A44C-6560BA1F604B}" dt="2020-03-06T19:09:25.157" v="5477" actId="478"/>
          <ac:cxnSpMkLst>
            <pc:docMk/>
            <pc:sldMk cId="3671179093" sldId="261"/>
            <ac:cxnSpMk id="35" creationId="{8504B05C-93E7-4B7A-9B50-D31C1D284CD2}"/>
          </ac:cxnSpMkLst>
        </pc:cxnChg>
        <pc:cxnChg chg="add del mod topLvl">
          <ac:chgData name="Ken Merrihew" userId="bcb7a1e886d99f07" providerId="LiveId" clId="{22EDE187-7C18-43DB-A44C-6560BA1F604B}" dt="2020-03-06T19:09:25.157" v="5477" actId="478"/>
          <ac:cxnSpMkLst>
            <pc:docMk/>
            <pc:sldMk cId="3671179093" sldId="261"/>
            <ac:cxnSpMk id="36" creationId="{9F26A93C-620F-4C8F-B246-AE94430A7C06}"/>
          </ac:cxnSpMkLst>
        </pc:cxnChg>
        <pc:cxnChg chg="add del mod topLvl">
          <ac:chgData name="Ken Merrihew" userId="bcb7a1e886d99f07" providerId="LiveId" clId="{22EDE187-7C18-43DB-A44C-6560BA1F604B}" dt="2020-03-06T19:09:25.157" v="5477" actId="478"/>
          <ac:cxnSpMkLst>
            <pc:docMk/>
            <pc:sldMk cId="3671179093" sldId="261"/>
            <ac:cxnSpMk id="37" creationId="{E65A1BD9-7F91-47D5-BDF2-C2620E9EA6D7}"/>
          </ac:cxnSpMkLst>
        </pc:cxnChg>
        <pc:cxnChg chg="add del mod topLvl">
          <ac:chgData name="Ken Merrihew" userId="bcb7a1e886d99f07" providerId="LiveId" clId="{22EDE187-7C18-43DB-A44C-6560BA1F604B}" dt="2020-03-06T19:09:25.157" v="5477" actId="478"/>
          <ac:cxnSpMkLst>
            <pc:docMk/>
            <pc:sldMk cId="3671179093" sldId="261"/>
            <ac:cxnSpMk id="38" creationId="{2B01EBB0-C2A6-4D52-861F-CFE5728227AB}"/>
          </ac:cxnSpMkLst>
        </pc:cxnChg>
        <pc:cxnChg chg="add del mod topLvl">
          <ac:chgData name="Ken Merrihew" userId="bcb7a1e886d99f07" providerId="LiveId" clId="{22EDE187-7C18-43DB-A44C-6560BA1F604B}" dt="2020-03-06T19:09:25.157" v="5477" actId="478"/>
          <ac:cxnSpMkLst>
            <pc:docMk/>
            <pc:sldMk cId="3671179093" sldId="261"/>
            <ac:cxnSpMk id="39" creationId="{831FAE14-14A8-4D7C-8D2C-517BD6E667CE}"/>
          </ac:cxnSpMkLst>
        </pc:cxnChg>
        <pc:cxnChg chg="add del mod topLvl">
          <ac:chgData name="Ken Merrihew" userId="bcb7a1e886d99f07" providerId="LiveId" clId="{22EDE187-7C18-43DB-A44C-6560BA1F604B}" dt="2020-03-06T19:09:25.157" v="5477" actId="478"/>
          <ac:cxnSpMkLst>
            <pc:docMk/>
            <pc:sldMk cId="3671179093" sldId="261"/>
            <ac:cxnSpMk id="40" creationId="{BF397F46-4BE1-41B8-80AC-2AC6580C2BC6}"/>
          </ac:cxnSpMkLst>
        </pc:cxnChg>
        <pc:cxnChg chg="add del mod topLvl">
          <ac:chgData name="Ken Merrihew" userId="bcb7a1e886d99f07" providerId="LiveId" clId="{22EDE187-7C18-43DB-A44C-6560BA1F604B}" dt="2020-03-06T19:09:25.157" v="5477" actId="478"/>
          <ac:cxnSpMkLst>
            <pc:docMk/>
            <pc:sldMk cId="3671179093" sldId="261"/>
            <ac:cxnSpMk id="41" creationId="{FC96440A-6C63-4674-A58F-EB2448726B8B}"/>
          </ac:cxnSpMkLst>
        </pc:cxnChg>
        <pc:cxnChg chg="add del mod topLvl">
          <ac:chgData name="Ken Merrihew" userId="bcb7a1e886d99f07" providerId="LiveId" clId="{22EDE187-7C18-43DB-A44C-6560BA1F604B}" dt="2020-03-06T19:09:25.157" v="5477" actId="478"/>
          <ac:cxnSpMkLst>
            <pc:docMk/>
            <pc:sldMk cId="3671179093" sldId="261"/>
            <ac:cxnSpMk id="42" creationId="{B1B12140-E288-45F0-8ACB-EDDBC5267D41}"/>
          </ac:cxnSpMkLst>
        </pc:cxnChg>
      </pc:sldChg>
      <pc:sldChg chg="addSp modSp mod modAnim">
        <pc:chgData name="Ken Merrihew" userId="bcb7a1e886d99f07" providerId="LiveId" clId="{22EDE187-7C18-43DB-A44C-6560BA1F604B}" dt="2020-03-06T20:41:38.684" v="6227"/>
        <pc:sldMkLst>
          <pc:docMk/>
          <pc:sldMk cId="2137915723" sldId="265"/>
        </pc:sldMkLst>
        <pc:spChg chg="mod">
          <ac:chgData name="Ken Merrihew" userId="bcb7a1e886d99f07" providerId="LiveId" clId="{22EDE187-7C18-43DB-A44C-6560BA1F604B}" dt="2020-03-06T20:40:29.287" v="6118"/>
          <ac:spMkLst>
            <pc:docMk/>
            <pc:sldMk cId="2137915723" sldId="265"/>
            <ac:spMk id="9" creationId="{B77E57F5-9B6D-4EB5-BCE7-35EEDC24E1C7}"/>
          </ac:spMkLst>
        </pc:spChg>
        <pc:spChg chg="add mod">
          <ac:chgData name="Ken Merrihew" userId="bcb7a1e886d99f07" providerId="LiveId" clId="{22EDE187-7C18-43DB-A44C-6560BA1F604B}" dt="2020-03-06T20:41:07.192" v="6224" actId="114"/>
          <ac:spMkLst>
            <pc:docMk/>
            <pc:sldMk cId="2137915723" sldId="265"/>
            <ac:spMk id="11" creationId="{40878FF5-C147-4274-AC03-C300C0F4D086}"/>
          </ac:spMkLst>
        </pc:spChg>
      </pc:sldChg>
      <pc:sldChg chg="addSp delSp modSp mod delAnim modAnim">
        <pc:chgData name="Ken Merrihew" userId="bcb7a1e886d99f07" providerId="LiveId" clId="{22EDE187-7C18-43DB-A44C-6560BA1F604B}" dt="2020-03-08T11:46:49.177" v="6748" actId="478"/>
        <pc:sldMkLst>
          <pc:docMk/>
          <pc:sldMk cId="1739012409" sldId="268"/>
        </pc:sldMkLst>
        <pc:spChg chg="add del mod">
          <ac:chgData name="Ken Merrihew" userId="bcb7a1e886d99f07" providerId="LiveId" clId="{22EDE187-7C18-43DB-A44C-6560BA1F604B}" dt="2020-03-08T11:46:49.177" v="6748" actId="478"/>
          <ac:spMkLst>
            <pc:docMk/>
            <pc:sldMk cId="1739012409" sldId="268"/>
            <ac:spMk id="2" creationId="{A440EDA7-B8F6-49AF-BFA0-2CA2409F7CD1}"/>
          </ac:spMkLst>
        </pc:spChg>
        <pc:spChg chg="add del mod">
          <ac:chgData name="Ken Merrihew" userId="bcb7a1e886d99f07" providerId="LiveId" clId="{22EDE187-7C18-43DB-A44C-6560BA1F604B}" dt="2020-03-08T11:46:49.177" v="6748" actId="478"/>
          <ac:spMkLst>
            <pc:docMk/>
            <pc:sldMk cId="1739012409" sldId="268"/>
            <ac:spMk id="5" creationId="{1F86B1C1-E58B-40A1-B2D4-08226BAF65CC}"/>
          </ac:spMkLst>
        </pc:spChg>
        <pc:spChg chg="add del mod">
          <ac:chgData name="Ken Merrihew" userId="bcb7a1e886d99f07" providerId="LiveId" clId="{22EDE187-7C18-43DB-A44C-6560BA1F604B}" dt="2020-03-08T11:46:49.177" v="6748" actId="478"/>
          <ac:spMkLst>
            <pc:docMk/>
            <pc:sldMk cId="1739012409" sldId="268"/>
            <ac:spMk id="6" creationId="{7E59DADC-2A07-49CF-AEF5-322419F0F51B}"/>
          </ac:spMkLst>
        </pc:spChg>
        <pc:spChg chg="add del mod">
          <ac:chgData name="Ken Merrihew" userId="bcb7a1e886d99f07" providerId="LiveId" clId="{22EDE187-7C18-43DB-A44C-6560BA1F604B}" dt="2020-03-08T11:46:49.177" v="6748" actId="478"/>
          <ac:spMkLst>
            <pc:docMk/>
            <pc:sldMk cId="1739012409" sldId="268"/>
            <ac:spMk id="8" creationId="{F6A0C9E5-96F0-43F0-83F9-AD6FA29ED0F7}"/>
          </ac:spMkLst>
        </pc:spChg>
        <pc:spChg chg="add del mod ord">
          <ac:chgData name="Ken Merrihew" userId="bcb7a1e886d99f07" providerId="LiveId" clId="{22EDE187-7C18-43DB-A44C-6560BA1F604B}" dt="2020-03-08T11:46:49.177" v="6748" actId="478"/>
          <ac:spMkLst>
            <pc:docMk/>
            <pc:sldMk cId="1739012409" sldId="268"/>
            <ac:spMk id="9" creationId="{BFC99205-6541-4380-8695-54A8A080BD6D}"/>
          </ac:spMkLst>
        </pc:spChg>
        <pc:spChg chg="add del mod">
          <ac:chgData name="Ken Merrihew" userId="bcb7a1e886d99f07" providerId="LiveId" clId="{22EDE187-7C18-43DB-A44C-6560BA1F604B}" dt="2020-03-08T11:46:49.177" v="6748" actId="478"/>
          <ac:spMkLst>
            <pc:docMk/>
            <pc:sldMk cId="1739012409" sldId="268"/>
            <ac:spMk id="10" creationId="{C4810829-E2DB-4BE7-B4FE-3DA9DBBEE655}"/>
          </ac:spMkLst>
        </pc:spChg>
        <pc:spChg chg="add del mod">
          <ac:chgData name="Ken Merrihew" userId="bcb7a1e886d99f07" providerId="LiveId" clId="{22EDE187-7C18-43DB-A44C-6560BA1F604B}" dt="2020-03-06T21:28:33.766" v="6619" actId="478"/>
          <ac:spMkLst>
            <pc:docMk/>
            <pc:sldMk cId="1739012409" sldId="268"/>
            <ac:spMk id="11" creationId="{32CC4FE3-5A79-4814-A6F6-1EB600857D04}"/>
          </ac:spMkLst>
        </pc:spChg>
        <pc:spChg chg="add del mod">
          <ac:chgData name="Ken Merrihew" userId="bcb7a1e886d99f07" providerId="LiveId" clId="{22EDE187-7C18-43DB-A44C-6560BA1F604B}" dt="2020-03-08T11:46:49.177" v="6748" actId="478"/>
          <ac:spMkLst>
            <pc:docMk/>
            <pc:sldMk cId="1739012409" sldId="268"/>
            <ac:spMk id="12" creationId="{C60D5552-C6F0-4E67-98B2-74DC5E4527E7}"/>
          </ac:spMkLst>
        </pc:spChg>
        <pc:spChg chg="add del mod">
          <ac:chgData name="Ken Merrihew" userId="bcb7a1e886d99f07" providerId="LiveId" clId="{22EDE187-7C18-43DB-A44C-6560BA1F604B}" dt="2020-03-08T11:46:49.177" v="6748" actId="478"/>
          <ac:spMkLst>
            <pc:docMk/>
            <pc:sldMk cId="1739012409" sldId="268"/>
            <ac:spMk id="13" creationId="{90DA46B1-A8D8-458E-979C-75C045787072}"/>
          </ac:spMkLst>
        </pc:spChg>
        <pc:spChg chg="add del mod">
          <ac:chgData name="Ken Merrihew" userId="bcb7a1e886d99f07" providerId="LiveId" clId="{22EDE187-7C18-43DB-A44C-6560BA1F604B}" dt="2020-03-08T11:46:49.177" v="6748" actId="478"/>
          <ac:spMkLst>
            <pc:docMk/>
            <pc:sldMk cId="1739012409" sldId="268"/>
            <ac:spMk id="14" creationId="{E05B92EB-8CEB-4607-A94E-63188BE8EC61}"/>
          </ac:spMkLst>
        </pc:spChg>
        <pc:picChg chg="add del mod">
          <ac:chgData name="Ken Merrihew" userId="bcb7a1e886d99f07" providerId="LiveId" clId="{22EDE187-7C18-43DB-A44C-6560BA1F604B}" dt="2020-03-08T11:46:49.177" v="6748" actId="478"/>
          <ac:picMkLst>
            <pc:docMk/>
            <pc:sldMk cId="1739012409" sldId="268"/>
            <ac:picMk id="4" creationId="{8A94211C-9A55-45FE-A6BC-CD7FA9235BFD}"/>
          </ac:picMkLst>
        </pc:picChg>
        <pc:picChg chg="add del mod">
          <ac:chgData name="Ken Merrihew" userId="bcb7a1e886d99f07" providerId="LiveId" clId="{22EDE187-7C18-43DB-A44C-6560BA1F604B}" dt="2020-03-08T11:46:49.177" v="6748" actId="478"/>
          <ac:picMkLst>
            <pc:docMk/>
            <pc:sldMk cId="1739012409" sldId="268"/>
            <ac:picMk id="4098" creationId="{565BBD62-271C-49E7-A0EF-C47ADF4E4CCA}"/>
          </ac:picMkLst>
        </pc:picChg>
      </pc:sldChg>
      <pc:sldChg chg="addSp delSp modSp add del mod delAnim modAnim">
        <pc:chgData name="Ken Merrihew" userId="bcb7a1e886d99f07" providerId="LiveId" clId="{22EDE187-7C18-43DB-A44C-6560BA1F604B}" dt="2020-03-08T11:45:21.998" v="6747" actId="47"/>
        <pc:sldMkLst>
          <pc:docMk/>
          <pc:sldMk cId="2030032596" sldId="273"/>
        </pc:sldMkLst>
        <pc:spChg chg="del">
          <ac:chgData name="Ken Merrihew" userId="bcb7a1e886d99f07" providerId="LiveId" clId="{22EDE187-7C18-43DB-A44C-6560BA1F604B}" dt="2020-03-06T16:31:02.472" v="1" actId="478"/>
          <ac:spMkLst>
            <pc:docMk/>
            <pc:sldMk cId="2030032596" sldId="273"/>
            <ac:spMk id="3" creationId="{E2263769-A21A-47C3-837A-2CF602A4A55D}"/>
          </ac:spMkLst>
        </pc:spChg>
        <pc:spChg chg="add mod">
          <ac:chgData name="Ken Merrihew" userId="bcb7a1e886d99f07" providerId="LiveId" clId="{22EDE187-7C18-43DB-A44C-6560BA1F604B}" dt="2020-03-06T17:15:06.531" v="4593" actId="164"/>
          <ac:spMkLst>
            <pc:docMk/>
            <pc:sldMk cId="2030032596" sldId="273"/>
            <ac:spMk id="4" creationId="{1025570B-E7B1-408B-BE5A-1C09C8296ACA}"/>
          </ac:spMkLst>
        </pc:spChg>
        <pc:spChg chg="del">
          <ac:chgData name="Ken Merrihew" userId="bcb7a1e886d99f07" providerId="LiveId" clId="{22EDE187-7C18-43DB-A44C-6560BA1F604B}" dt="2020-03-06T16:31:02.472" v="1" actId="478"/>
          <ac:spMkLst>
            <pc:docMk/>
            <pc:sldMk cId="2030032596" sldId="273"/>
            <ac:spMk id="6" creationId="{FB763895-0120-4BB5-82D5-4DB71DA85863}"/>
          </ac:spMkLst>
        </pc:spChg>
        <pc:spChg chg="del">
          <ac:chgData name="Ken Merrihew" userId="bcb7a1e886d99f07" providerId="LiveId" clId="{22EDE187-7C18-43DB-A44C-6560BA1F604B}" dt="2020-03-06T16:31:02.472" v="1" actId="478"/>
          <ac:spMkLst>
            <pc:docMk/>
            <pc:sldMk cId="2030032596" sldId="273"/>
            <ac:spMk id="8" creationId="{1C3D2808-16AF-4B0B-86F3-3C6C654562C0}"/>
          </ac:spMkLst>
        </pc:spChg>
        <pc:spChg chg="del">
          <ac:chgData name="Ken Merrihew" userId="bcb7a1e886d99f07" providerId="LiveId" clId="{22EDE187-7C18-43DB-A44C-6560BA1F604B}" dt="2020-03-06T16:31:02.472" v="1" actId="478"/>
          <ac:spMkLst>
            <pc:docMk/>
            <pc:sldMk cId="2030032596" sldId="273"/>
            <ac:spMk id="9" creationId="{7F0C460A-BC50-44AF-9722-951733E92275}"/>
          </ac:spMkLst>
        </pc:spChg>
        <pc:spChg chg="del">
          <ac:chgData name="Ken Merrihew" userId="bcb7a1e886d99f07" providerId="LiveId" clId="{22EDE187-7C18-43DB-A44C-6560BA1F604B}" dt="2020-03-06T16:31:02.472" v="1" actId="478"/>
          <ac:spMkLst>
            <pc:docMk/>
            <pc:sldMk cId="2030032596" sldId="273"/>
            <ac:spMk id="10" creationId="{47E629A1-666E-4BF1-B477-67469BB4D53C}"/>
          </ac:spMkLst>
        </pc:spChg>
        <pc:spChg chg="add mod">
          <ac:chgData name="Ken Merrihew" userId="bcb7a1e886d99f07" providerId="LiveId" clId="{22EDE187-7C18-43DB-A44C-6560BA1F604B}" dt="2020-03-06T17:14:56.302" v="4591" actId="164"/>
          <ac:spMkLst>
            <pc:docMk/>
            <pc:sldMk cId="2030032596" sldId="273"/>
            <ac:spMk id="11" creationId="{9A6C7048-93F2-45AF-8702-48DB91F193CC}"/>
          </ac:spMkLst>
        </pc:spChg>
        <pc:spChg chg="add mod">
          <ac:chgData name="Ken Merrihew" userId="bcb7a1e886d99f07" providerId="LiveId" clId="{22EDE187-7C18-43DB-A44C-6560BA1F604B}" dt="2020-03-06T17:15:00.806" v="4592" actId="164"/>
          <ac:spMkLst>
            <pc:docMk/>
            <pc:sldMk cId="2030032596" sldId="273"/>
            <ac:spMk id="13" creationId="{C8C4F585-E6DB-47C3-BF91-C6636C236A36}"/>
          </ac:spMkLst>
        </pc:spChg>
        <pc:spChg chg="add mod">
          <ac:chgData name="Ken Merrihew" userId="bcb7a1e886d99f07" providerId="LiveId" clId="{22EDE187-7C18-43DB-A44C-6560BA1F604B}" dt="2020-03-06T17:14:24.124" v="4586" actId="164"/>
          <ac:spMkLst>
            <pc:docMk/>
            <pc:sldMk cId="2030032596" sldId="273"/>
            <ac:spMk id="15" creationId="{C2F9F8FD-9F85-453F-8DC8-9137BAFD001C}"/>
          </ac:spMkLst>
        </pc:spChg>
        <pc:spChg chg="add del mod">
          <ac:chgData name="Ken Merrihew" userId="bcb7a1e886d99f07" providerId="LiveId" clId="{22EDE187-7C18-43DB-A44C-6560BA1F604B}" dt="2020-03-06T16:50:38.391" v="2214" actId="478"/>
          <ac:spMkLst>
            <pc:docMk/>
            <pc:sldMk cId="2030032596" sldId="273"/>
            <ac:spMk id="16" creationId="{C0DFE23E-3973-44E7-A817-892A05CB2113}"/>
          </ac:spMkLst>
        </pc:spChg>
        <pc:spChg chg="add mod">
          <ac:chgData name="Ken Merrihew" userId="bcb7a1e886d99f07" providerId="LiveId" clId="{22EDE187-7C18-43DB-A44C-6560BA1F604B}" dt="2020-03-06T17:14:17.588" v="4585" actId="164"/>
          <ac:spMkLst>
            <pc:docMk/>
            <pc:sldMk cId="2030032596" sldId="273"/>
            <ac:spMk id="17" creationId="{5788A493-0C42-41FA-A085-2CCDA597878A}"/>
          </ac:spMkLst>
        </pc:spChg>
        <pc:spChg chg="add mod">
          <ac:chgData name="Ken Merrihew" userId="bcb7a1e886d99f07" providerId="LiveId" clId="{22EDE187-7C18-43DB-A44C-6560BA1F604B}" dt="2020-03-06T17:14:39.969" v="4589" actId="164"/>
          <ac:spMkLst>
            <pc:docMk/>
            <pc:sldMk cId="2030032596" sldId="273"/>
            <ac:spMk id="18" creationId="{EEF1EBFD-7F8E-4233-A73F-92170C41D2B7}"/>
          </ac:spMkLst>
        </pc:spChg>
        <pc:spChg chg="add mod">
          <ac:chgData name="Ken Merrihew" userId="bcb7a1e886d99f07" providerId="LiveId" clId="{22EDE187-7C18-43DB-A44C-6560BA1F604B}" dt="2020-03-06T17:14:34.843" v="4588" actId="164"/>
          <ac:spMkLst>
            <pc:docMk/>
            <pc:sldMk cId="2030032596" sldId="273"/>
            <ac:spMk id="19" creationId="{0C9CC5E9-9662-426C-A66B-6A1CF8F4CADD}"/>
          </ac:spMkLst>
        </pc:spChg>
        <pc:spChg chg="add del mod">
          <ac:chgData name="Ken Merrihew" userId="bcb7a1e886d99f07" providerId="LiveId" clId="{22EDE187-7C18-43DB-A44C-6560BA1F604B}" dt="2020-03-06T16:59:10.022" v="3054" actId="478"/>
          <ac:spMkLst>
            <pc:docMk/>
            <pc:sldMk cId="2030032596" sldId="273"/>
            <ac:spMk id="21" creationId="{E6378280-1E24-4347-ABCF-9305A1E6F407}"/>
          </ac:spMkLst>
        </pc:spChg>
        <pc:spChg chg="add mod">
          <ac:chgData name="Ken Merrihew" userId="bcb7a1e886d99f07" providerId="LiveId" clId="{22EDE187-7C18-43DB-A44C-6560BA1F604B}" dt="2020-03-06T17:14:51.193" v="4590" actId="164"/>
          <ac:spMkLst>
            <pc:docMk/>
            <pc:sldMk cId="2030032596" sldId="273"/>
            <ac:spMk id="23" creationId="{7B8BFD3A-8C69-4B31-AC73-031E96F800D0}"/>
          </ac:spMkLst>
        </pc:spChg>
        <pc:spChg chg="add mod ord">
          <ac:chgData name="Ken Merrihew" userId="bcb7a1e886d99f07" providerId="LiveId" clId="{22EDE187-7C18-43DB-A44C-6560BA1F604B}" dt="2020-03-06T18:18:54.739" v="4669" actId="1037"/>
          <ac:spMkLst>
            <pc:docMk/>
            <pc:sldMk cId="2030032596" sldId="273"/>
            <ac:spMk id="24" creationId="{8F7C71C4-6947-4E0D-A763-FE2960918446}"/>
          </ac:spMkLst>
        </pc:spChg>
        <pc:spChg chg="add mod">
          <ac:chgData name="Ken Merrihew" userId="bcb7a1e886d99f07" providerId="LiveId" clId="{22EDE187-7C18-43DB-A44C-6560BA1F604B}" dt="2020-03-06T18:18:57.189" v="4671" actId="1038"/>
          <ac:spMkLst>
            <pc:docMk/>
            <pc:sldMk cId="2030032596" sldId="273"/>
            <ac:spMk id="25" creationId="{583B931C-6F93-4C58-A1D8-94DA62CF1759}"/>
          </ac:spMkLst>
        </pc:spChg>
        <pc:spChg chg="add mod ord">
          <ac:chgData name="Ken Merrihew" userId="bcb7a1e886d99f07" providerId="LiveId" clId="{22EDE187-7C18-43DB-A44C-6560BA1F604B}" dt="2020-03-06T18:18:26.139" v="4659" actId="1038"/>
          <ac:spMkLst>
            <pc:docMk/>
            <pc:sldMk cId="2030032596" sldId="273"/>
            <ac:spMk id="26" creationId="{33A18938-E6D0-4683-9C48-0B40FC55E93A}"/>
          </ac:spMkLst>
        </pc:spChg>
        <pc:spChg chg="add mod">
          <ac:chgData name="Ken Merrihew" userId="bcb7a1e886d99f07" providerId="LiveId" clId="{22EDE187-7C18-43DB-A44C-6560BA1F604B}" dt="2020-03-06T17:14:29.860" v="4587" actId="164"/>
          <ac:spMkLst>
            <pc:docMk/>
            <pc:sldMk cId="2030032596" sldId="273"/>
            <ac:spMk id="27" creationId="{3E02A22D-0929-4E9B-8485-0BFE3BA19EE4}"/>
          </ac:spMkLst>
        </pc:spChg>
        <pc:spChg chg="add mod">
          <ac:chgData name="Ken Merrihew" userId="bcb7a1e886d99f07" providerId="LiveId" clId="{22EDE187-7C18-43DB-A44C-6560BA1F604B}" dt="2020-03-06T17:10:08.861" v="4298" actId="1076"/>
          <ac:spMkLst>
            <pc:docMk/>
            <pc:sldMk cId="2030032596" sldId="273"/>
            <ac:spMk id="32" creationId="{A1E526E9-8754-48AA-BAF6-B2C496D78D93}"/>
          </ac:spMkLst>
        </pc:spChg>
        <pc:spChg chg="add mod">
          <ac:chgData name="Ken Merrihew" userId="bcb7a1e886d99f07" providerId="LiveId" clId="{22EDE187-7C18-43DB-A44C-6560BA1F604B}" dt="2020-03-06T17:10:50.409" v="4343" actId="1076"/>
          <ac:spMkLst>
            <pc:docMk/>
            <pc:sldMk cId="2030032596" sldId="273"/>
            <ac:spMk id="33" creationId="{BAE5970E-38C9-455D-8C66-465CC15825B1}"/>
          </ac:spMkLst>
        </pc:spChg>
        <pc:spChg chg="add mod">
          <ac:chgData name="Ken Merrihew" userId="bcb7a1e886d99f07" providerId="LiveId" clId="{22EDE187-7C18-43DB-A44C-6560BA1F604B}" dt="2020-03-06T17:10:54.658" v="4344" actId="1076"/>
          <ac:spMkLst>
            <pc:docMk/>
            <pc:sldMk cId="2030032596" sldId="273"/>
            <ac:spMk id="34" creationId="{5C895C16-1601-4BA3-83E3-FA9B724F777A}"/>
          </ac:spMkLst>
        </pc:spChg>
        <pc:spChg chg="add mod ord">
          <ac:chgData name="Ken Merrihew" userId="bcb7a1e886d99f07" providerId="LiveId" clId="{22EDE187-7C18-43DB-A44C-6560BA1F604B}" dt="2020-03-06T17:15:23.624" v="4597" actId="1076"/>
          <ac:spMkLst>
            <pc:docMk/>
            <pc:sldMk cId="2030032596" sldId="273"/>
            <ac:spMk id="35" creationId="{5A7D77E1-201A-4994-AD7D-75E76E689511}"/>
          </ac:spMkLst>
        </pc:spChg>
        <pc:spChg chg="add mod ord">
          <ac:chgData name="Ken Merrihew" userId="bcb7a1e886d99f07" providerId="LiveId" clId="{22EDE187-7C18-43DB-A44C-6560BA1F604B}" dt="2020-03-06T17:11:24.159" v="4384" actId="1036"/>
          <ac:spMkLst>
            <pc:docMk/>
            <pc:sldMk cId="2030032596" sldId="273"/>
            <ac:spMk id="36" creationId="{FE2C393B-5A4D-4EA7-9BF6-B38FFEA3C462}"/>
          </ac:spMkLst>
        </pc:spChg>
        <pc:spChg chg="add mod ord">
          <ac:chgData name="Ken Merrihew" userId="bcb7a1e886d99f07" providerId="LiveId" clId="{22EDE187-7C18-43DB-A44C-6560BA1F604B}" dt="2020-03-06T17:18:55.038" v="4630" actId="167"/>
          <ac:spMkLst>
            <pc:docMk/>
            <pc:sldMk cId="2030032596" sldId="273"/>
            <ac:spMk id="37" creationId="{867A8EAE-8563-4F62-87C7-DE5D3DF6D5CB}"/>
          </ac:spMkLst>
        </pc:spChg>
        <pc:spChg chg="add mod">
          <ac:chgData name="Ken Merrihew" userId="bcb7a1e886d99f07" providerId="LiveId" clId="{22EDE187-7C18-43DB-A44C-6560BA1F604B}" dt="2020-03-06T18:18:36.244" v="4664" actId="1037"/>
          <ac:spMkLst>
            <pc:docMk/>
            <pc:sldMk cId="2030032596" sldId="273"/>
            <ac:spMk id="38" creationId="{87712CE3-AA1C-4DAC-8C25-27F06F33688D}"/>
          </ac:spMkLst>
        </pc:spChg>
        <pc:spChg chg="add mod">
          <ac:chgData name="Ken Merrihew" userId="bcb7a1e886d99f07" providerId="LiveId" clId="{22EDE187-7C18-43DB-A44C-6560BA1F604B}" dt="2020-03-06T17:10:33.170" v="4340" actId="1035"/>
          <ac:spMkLst>
            <pc:docMk/>
            <pc:sldMk cId="2030032596" sldId="273"/>
            <ac:spMk id="39" creationId="{E8237F08-7A2C-47B2-8BBA-340EC2B5E74C}"/>
          </ac:spMkLst>
        </pc:spChg>
        <pc:spChg chg="add mod">
          <ac:chgData name="Ken Merrihew" userId="bcb7a1e886d99f07" providerId="LiveId" clId="{22EDE187-7C18-43DB-A44C-6560BA1F604B}" dt="2020-03-06T17:11:44.428" v="4397" actId="1038"/>
          <ac:spMkLst>
            <pc:docMk/>
            <pc:sldMk cId="2030032596" sldId="273"/>
            <ac:spMk id="40" creationId="{7275ADDF-A87B-4DDF-98B0-9CAB8EEFD109}"/>
          </ac:spMkLst>
        </pc:spChg>
        <pc:spChg chg="add mod">
          <ac:chgData name="Ken Merrihew" userId="bcb7a1e886d99f07" providerId="LiveId" clId="{22EDE187-7C18-43DB-A44C-6560BA1F604B}" dt="2020-03-06T17:14:17.588" v="4585" actId="164"/>
          <ac:spMkLst>
            <pc:docMk/>
            <pc:sldMk cId="2030032596" sldId="273"/>
            <ac:spMk id="41" creationId="{6301BC93-2702-4CFD-916D-F1EF81A74F53}"/>
          </ac:spMkLst>
        </pc:spChg>
        <pc:spChg chg="add mod">
          <ac:chgData name="Ken Merrihew" userId="bcb7a1e886d99f07" providerId="LiveId" clId="{22EDE187-7C18-43DB-A44C-6560BA1F604B}" dt="2020-03-06T17:14:24.124" v="4586" actId="164"/>
          <ac:spMkLst>
            <pc:docMk/>
            <pc:sldMk cId="2030032596" sldId="273"/>
            <ac:spMk id="42" creationId="{EE79827B-907E-4C4D-A148-1B98BB3AF7A0}"/>
          </ac:spMkLst>
        </pc:spChg>
        <pc:spChg chg="add mod">
          <ac:chgData name="Ken Merrihew" userId="bcb7a1e886d99f07" providerId="LiveId" clId="{22EDE187-7C18-43DB-A44C-6560BA1F604B}" dt="2020-03-06T17:14:29.860" v="4587" actId="164"/>
          <ac:spMkLst>
            <pc:docMk/>
            <pc:sldMk cId="2030032596" sldId="273"/>
            <ac:spMk id="43" creationId="{9C6F2031-2860-4809-87B4-B0326B3DA9DA}"/>
          </ac:spMkLst>
        </pc:spChg>
        <pc:spChg chg="add mod">
          <ac:chgData name="Ken Merrihew" userId="bcb7a1e886d99f07" providerId="LiveId" clId="{22EDE187-7C18-43DB-A44C-6560BA1F604B}" dt="2020-03-06T17:14:34.843" v="4588" actId="164"/>
          <ac:spMkLst>
            <pc:docMk/>
            <pc:sldMk cId="2030032596" sldId="273"/>
            <ac:spMk id="44" creationId="{820C439E-BF36-497C-916E-A62769498D4B}"/>
          </ac:spMkLst>
        </pc:spChg>
        <pc:spChg chg="add mod">
          <ac:chgData name="Ken Merrihew" userId="bcb7a1e886d99f07" providerId="LiveId" clId="{22EDE187-7C18-43DB-A44C-6560BA1F604B}" dt="2020-03-06T17:14:39.969" v="4589" actId="164"/>
          <ac:spMkLst>
            <pc:docMk/>
            <pc:sldMk cId="2030032596" sldId="273"/>
            <ac:spMk id="45" creationId="{08026BEF-8416-45D4-BFF2-8A721A4BFB61}"/>
          </ac:spMkLst>
        </pc:spChg>
        <pc:spChg chg="add mod">
          <ac:chgData name="Ken Merrihew" userId="bcb7a1e886d99f07" providerId="LiveId" clId="{22EDE187-7C18-43DB-A44C-6560BA1F604B}" dt="2020-03-06T17:14:51.193" v="4590" actId="164"/>
          <ac:spMkLst>
            <pc:docMk/>
            <pc:sldMk cId="2030032596" sldId="273"/>
            <ac:spMk id="46" creationId="{D19E176F-15A8-405F-96E6-23305757B1D1}"/>
          </ac:spMkLst>
        </pc:spChg>
        <pc:spChg chg="add mod">
          <ac:chgData name="Ken Merrihew" userId="bcb7a1e886d99f07" providerId="LiveId" clId="{22EDE187-7C18-43DB-A44C-6560BA1F604B}" dt="2020-03-06T17:14:56.302" v="4591" actId="164"/>
          <ac:spMkLst>
            <pc:docMk/>
            <pc:sldMk cId="2030032596" sldId="273"/>
            <ac:spMk id="47" creationId="{73B83FF8-C0D3-4C34-88DC-825F2223BB47}"/>
          </ac:spMkLst>
        </pc:spChg>
        <pc:spChg chg="add mod">
          <ac:chgData name="Ken Merrihew" userId="bcb7a1e886d99f07" providerId="LiveId" clId="{22EDE187-7C18-43DB-A44C-6560BA1F604B}" dt="2020-03-06T17:15:00.806" v="4592" actId="164"/>
          <ac:spMkLst>
            <pc:docMk/>
            <pc:sldMk cId="2030032596" sldId="273"/>
            <ac:spMk id="48" creationId="{B1A762A0-BBFF-4DC7-B835-4F29788D1400}"/>
          </ac:spMkLst>
        </pc:spChg>
        <pc:spChg chg="add mod">
          <ac:chgData name="Ken Merrihew" userId="bcb7a1e886d99f07" providerId="LiveId" clId="{22EDE187-7C18-43DB-A44C-6560BA1F604B}" dt="2020-03-06T17:15:06.531" v="4593" actId="164"/>
          <ac:spMkLst>
            <pc:docMk/>
            <pc:sldMk cId="2030032596" sldId="273"/>
            <ac:spMk id="49" creationId="{EFC5C3A7-6DD7-4C59-940B-D2CB115512E1}"/>
          </ac:spMkLst>
        </pc:spChg>
        <pc:spChg chg="add mod">
          <ac:chgData name="Ken Merrihew" userId="bcb7a1e886d99f07" providerId="LiveId" clId="{22EDE187-7C18-43DB-A44C-6560BA1F604B}" dt="2020-03-06T18:19:00.140" v="4672" actId="1038"/>
          <ac:spMkLst>
            <pc:docMk/>
            <pc:sldMk cId="2030032596" sldId="273"/>
            <ac:spMk id="59" creationId="{9A2B907F-903A-4F75-BE47-D649E7A0C17F}"/>
          </ac:spMkLst>
        </pc:spChg>
        <pc:spChg chg="add mod">
          <ac:chgData name="Ken Merrihew" userId="bcb7a1e886d99f07" providerId="LiveId" clId="{22EDE187-7C18-43DB-A44C-6560BA1F604B}" dt="2020-03-06T18:20:09.740" v="4719" actId="113"/>
          <ac:spMkLst>
            <pc:docMk/>
            <pc:sldMk cId="2030032596" sldId="273"/>
            <ac:spMk id="60" creationId="{0441E526-B478-443E-9118-EB12C5A99861}"/>
          </ac:spMkLst>
        </pc:spChg>
        <pc:spChg chg="add mod">
          <ac:chgData name="Ken Merrihew" userId="bcb7a1e886d99f07" providerId="LiveId" clId="{22EDE187-7C18-43DB-A44C-6560BA1F604B}" dt="2020-03-06T18:20:26.563" v="4790" actId="1038"/>
          <ac:spMkLst>
            <pc:docMk/>
            <pc:sldMk cId="2030032596" sldId="273"/>
            <ac:spMk id="61" creationId="{7FDB9001-B002-41A4-9DF7-F4A307C70D5F}"/>
          </ac:spMkLst>
        </pc:spChg>
        <pc:spChg chg="add mod">
          <ac:chgData name="Ken Merrihew" userId="bcb7a1e886d99f07" providerId="LiveId" clId="{22EDE187-7C18-43DB-A44C-6560BA1F604B}" dt="2020-03-06T18:20:39.627" v="4868" actId="1037"/>
          <ac:spMkLst>
            <pc:docMk/>
            <pc:sldMk cId="2030032596" sldId="273"/>
            <ac:spMk id="62" creationId="{80C3D09F-0F98-4EDB-809C-102E2D721169}"/>
          </ac:spMkLst>
        </pc:spChg>
        <pc:spChg chg="add mod">
          <ac:chgData name="Ken Merrihew" userId="bcb7a1e886d99f07" providerId="LiveId" clId="{22EDE187-7C18-43DB-A44C-6560BA1F604B}" dt="2020-03-06T18:20:39.627" v="4868" actId="1037"/>
          <ac:spMkLst>
            <pc:docMk/>
            <pc:sldMk cId="2030032596" sldId="273"/>
            <ac:spMk id="63" creationId="{41A6A32F-DAEE-4037-94FC-CB98FC454D21}"/>
          </ac:spMkLst>
        </pc:spChg>
        <pc:spChg chg="add mod">
          <ac:chgData name="Ken Merrihew" userId="bcb7a1e886d99f07" providerId="LiveId" clId="{22EDE187-7C18-43DB-A44C-6560BA1F604B}" dt="2020-03-06T18:20:45.445" v="4874" actId="1037"/>
          <ac:spMkLst>
            <pc:docMk/>
            <pc:sldMk cId="2030032596" sldId="273"/>
            <ac:spMk id="64" creationId="{D7CAB9D7-E47D-46B3-B6D9-475BFD9717CC}"/>
          </ac:spMkLst>
        </pc:spChg>
        <pc:spChg chg="add mod">
          <ac:chgData name="Ken Merrihew" userId="bcb7a1e886d99f07" providerId="LiveId" clId="{22EDE187-7C18-43DB-A44C-6560BA1F604B}" dt="2020-03-06T18:20:47.287" v="4879" actId="1038"/>
          <ac:spMkLst>
            <pc:docMk/>
            <pc:sldMk cId="2030032596" sldId="273"/>
            <ac:spMk id="65" creationId="{4F6DF0BE-6D73-42EB-8B97-E2746EE3D24D}"/>
          </ac:spMkLst>
        </pc:spChg>
        <pc:grpChg chg="add mod">
          <ac:chgData name="Ken Merrihew" userId="bcb7a1e886d99f07" providerId="LiveId" clId="{22EDE187-7C18-43DB-A44C-6560BA1F604B}" dt="2020-03-06T17:14:17.588" v="4585" actId="164"/>
          <ac:grpSpMkLst>
            <pc:docMk/>
            <pc:sldMk cId="2030032596" sldId="273"/>
            <ac:grpSpMk id="50" creationId="{127F9ACC-49B9-436A-B78E-1FDF86A5A8E1}"/>
          </ac:grpSpMkLst>
        </pc:grpChg>
        <pc:grpChg chg="add mod">
          <ac:chgData name="Ken Merrihew" userId="bcb7a1e886d99f07" providerId="LiveId" clId="{22EDE187-7C18-43DB-A44C-6560BA1F604B}" dt="2020-03-06T17:14:24.124" v="4586" actId="164"/>
          <ac:grpSpMkLst>
            <pc:docMk/>
            <pc:sldMk cId="2030032596" sldId="273"/>
            <ac:grpSpMk id="51" creationId="{A977B287-4E3D-4F56-A929-72ABB86F49B3}"/>
          </ac:grpSpMkLst>
        </pc:grpChg>
        <pc:grpChg chg="add mod">
          <ac:chgData name="Ken Merrihew" userId="bcb7a1e886d99f07" providerId="LiveId" clId="{22EDE187-7C18-43DB-A44C-6560BA1F604B}" dt="2020-03-06T17:14:29.860" v="4587" actId="164"/>
          <ac:grpSpMkLst>
            <pc:docMk/>
            <pc:sldMk cId="2030032596" sldId="273"/>
            <ac:grpSpMk id="52" creationId="{2F859EA1-6910-4742-B67C-8D8EAD18F6CE}"/>
          </ac:grpSpMkLst>
        </pc:grpChg>
        <pc:grpChg chg="add mod">
          <ac:chgData name="Ken Merrihew" userId="bcb7a1e886d99f07" providerId="LiveId" clId="{22EDE187-7C18-43DB-A44C-6560BA1F604B}" dt="2020-03-06T17:14:34.843" v="4588" actId="164"/>
          <ac:grpSpMkLst>
            <pc:docMk/>
            <pc:sldMk cId="2030032596" sldId="273"/>
            <ac:grpSpMk id="53" creationId="{7E22F6A9-0FB6-4EEC-9F71-032C9CF52533}"/>
          </ac:grpSpMkLst>
        </pc:grpChg>
        <pc:grpChg chg="add mod">
          <ac:chgData name="Ken Merrihew" userId="bcb7a1e886d99f07" providerId="LiveId" clId="{22EDE187-7C18-43DB-A44C-6560BA1F604B}" dt="2020-03-06T17:14:39.969" v="4589" actId="164"/>
          <ac:grpSpMkLst>
            <pc:docMk/>
            <pc:sldMk cId="2030032596" sldId="273"/>
            <ac:grpSpMk id="54" creationId="{0173B013-59E8-441A-81F9-0AE953E6DD42}"/>
          </ac:grpSpMkLst>
        </pc:grpChg>
        <pc:grpChg chg="add mod">
          <ac:chgData name="Ken Merrihew" userId="bcb7a1e886d99f07" providerId="LiveId" clId="{22EDE187-7C18-43DB-A44C-6560BA1F604B}" dt="2020-03-06T17:14:51.193" v="4590" actId="164"/>
          <ac:grpSpMkLst>
            <pc:docMk/>
            <pc:sldMk cId="2030032596" sldId="273"/>
            <ac:grpSpMk id="55" creationId="{99531F37-B7C6-4D57-B482-EB16FD9F8336}"/>
          </ac:grpSpMkLst>
        </pc:grpChg>
        <pc:grpChg chg="add mod">
          <ac:chgData name="Ken Merrihew" userId="bcb7a1e886d99f07" providerId="LiveId" clId="{22EDE187-7C18-43DB-A44C-6560BA1F604B}" dt="2020-03-06T17:14:56.302" v="4591" actId="164"/>
          <ac:grpSpMkLst>
            <pc:docMk/>
            <pc:sldMk cId="2030032596" sldId="273"/>
            <ac:grpSpMk id="56" creationId="{17F18ED6-77E0-47D3-8CF1-EEA75BEBA0A1}"/>
          </ac:grpSpMkLst>
        </pc:grpChg>
        <pc:grpChg chg="add mod">
          <ac:chgData name="Ken Merrihew" userId="bcb7a1e886d99f07" providerId="LiveId" clId="{22EDE187-7C18-43DB-A44C-6560BA1F604B}" dt="2020-03-06T17:15:00.806" v="4592" actId="164"/>
          <ac:grpSpMkLst>
            <pc:docMk/>
            <pc:sldMk cId="2030032596" sldId="273"/>
            <ac:grpSpMk id="57" creationId="{EC69CE0C-BBFF-493A-BCC2-8AB42968B87C}"/>
          </ac:grpSpMkLst>
        </pc:grpChg>
        <pc:grpChg chg="add mod">
          <ac:chgData name="Ken Merrihew" userId="bcb7a1e886d99f07" providerId="LiveId" clId="{22EDE187-7C18-43DB-A44C-6560BA1F604B}" dt="2020-03-06T17:15:06.531" v="4593" actId="164"/>
          <ac:grpSpMkLst>
            <pc:docMk/>
            <pc:sldMk cId="2030032596" sldId="273"/>
            <ac:grpSpMk id="58" creationId="{5763FCA7-FE65-4E3F-A9E0-94E637C6C298}"/>
          </ac:grpSpMkLst>
        </pc:grpChg>
        <pc:cxnChg chg="add mod">
          <ac:chgData name="Ken Merrihew" userId="bcb7a1e886d99f07" providerId="LiveId" clId="{22EDE187-7C18-43DB-A44C-6560BA1F604B}" dt="2020-03-06T17:07:24.925" v="3908" actId="1035"/>
          <ac:cxnSpMkLst>
            <pc:docMk/>
            <pc:sldMk cId="2030032596" sldId="273"/>
            <ac:cxnSpMk id="7" creationId="{5BDBBEAE-8815-4CC5-9B25-11394C4CF326}"/>
          </ac:cxnSpMkLst>
        </pc:cxnChg>
        <pc:cxnChg chg="add mod ord">
          <ac:chgData name="Ken Merrihew" userId="bcb7a1e886d99f07" providerId="LiveId" clId="{22EDE187-7C18-43DB-A44C-6560BA1F604B}" dt="2020-03-06T17:18:49.800" v="4629" actId="167"/>
          <ac:cxnSpMkLst>
            <pc:docMk/>
            <pc:sldMk cId="2030032596" sldId="273"/>
            <ac:cxnSpMk id="12" creationId="{AE3F9021-CBEA-40F3-A85C-A8066DF6C034}"/>
          </ac:cxnSpMkLst>
        </pc:cxnChg>
        <pc:cxnChg chg="add mod ord">
          <ac:chgData name="Ken Merrihew" userId="bcb7a1e886d99f07" providerId="LiveId" clId="{22EDE187-7C18-43DB-A44C-6560BA1F604B}" dt="2020-03-06T17:15:23.624" v="4597" actId="1076"/>
          <ac:cxnSpMkLst>
            <pc:docMk/>
            <pc:sldMk cId="2030032596" sldId="273"/>
            <ac:cxnSpMk id="14" creationId="{7C0602CC-9730-4C2A-9866-9835AB72CBC8}"/>
          </ac:cxnSpMkLst>
        </pc:cxnChg>
        <pc:cxnChg chg="add del mod ord">
          <ac:chgData name="Ken Merrihew" userId="bcb7a1e886d99f07" providerId="LiveId" clId="{22EDE187-7C18-43DB-A44C-6560BA1F604B}" dt="2020-03-06T16:59:08.597" v="3053" actId="478"/>
          <ac:cxnSpMkLst>
            <pc:docMk/>
            <pc:sldMk cId="2030032596" sldId="273"/>
            <ac:cxnSpMk id="20" creationId="{957C2850-470F-41BF-85D7-45B8E4ED4342}"/>
          </ac:cxnSpMkLst>
        </pc:cxnChg>
        <pc:cxnChg chg="add del mod">
          <ac:chgData name="Ken Merrihew" userId="bcb7a1e886d99f07" providerId="LiveId" clId="{22EDE187-7C18-43DB-A44C-6560BA1F604B}" dt="2020-03-06T16:59:08.597" v="3053" actId="478"/>
          <ac:cxnSpMkLst>
            <pc:docMk/>
            <pc:sldMk cId="2030032596" sldId="273"/>
            <ac:cxnSpMk id="22" creationId="{72D7144C-7BB2-4917-9EAA-3EE09CE69A29}"/>
          </ac:cxnSpMkLst>
        </pc:cxnChg>
        <pc:cxnChg chg="add mod ord">
          <ac:chgData name="Ken Merrihew" userId="bcb7a1e886d99f07" providerId="LiveId" clId="{22EDE187-7C18-43DB-A44C-6560BA1F604B}" dt="2020-03-06T17:19:08.784" v="4631" actId="167"/>
          <ac:cxnSpMkLst>
            <pc:docMk/>
            <pc:sldMk cId="2030032596" sldId="273"/>
            <ac:cxnSpMk id="29" creationId="{E5CA67A7-6484-4D64-8E71-34DA7E3A18CE}"/>
          </ac:cxnSpMkLst>
        </pc:cxnChg>
        <pc:cxnChg chg="add mod">
          <ac:chgData name="Ken Merrihew" userId="bcb7a1e886d99f07" providerId="LiveId" clId="{22EDE187-7C18-43DB-A44C-6560BA1F604B}" dt="2020-03-06T17:15:23.624" v="4597" actId="1076"/>
          <ac:cxnSpMkLst>
            <pc:docMk/>
            <pc:sldMk cId="2030032596" sldId="273"/>
            <ac:cxnSpMk id="30" creationId="{009D3397-ADAD-4D98-8B6A-A6C9CC92769B}"/>
          </ac:cxnSpMkLst>
        </pc:cxnChg>
        <pc:cxnChg chg="add mod">
          <ac:chgData name="Ken Merrihew" userId="bcb7a1e886d99f07" providerId="LiveId" clId="{22EDE187-7C18-43DB-A44C-6560BA1F604B}" dt="2020-03-06T17:15:23.624" v="4597" actId="1076"/>
          <ac:cxnSpMkLst>
            <pc:docMk/>
            <pc:sldMk cId="2030032596" sldId="273"/>
            <ac:cxnSpMk id="31" creationId="{888C882B-6011-4389-97E2-2CB97203BED6}"/>
          </ac:cxnSpMkLst>
        </pc:cxnChg>
      </pc:sldChg>
      <pc:sldChg chg="addSp delSp modSp add mod delAnim modAnim">
        <pc:chgData name="Ken Merrihew" userId="bcb7a1e886d99f07" providerId="LiveId" clId="{22EDE187-7C18-43DB-A44C-6560BA1F604B}" dt="2020-03-06T20:28:59.502" v="6099"/>
        <pc:sldMkLst>
          <pc:docMk/>
          <pc:sldMk cId="247784735" sldId="274"/>
        </pc:sldMkLst>
        <pc:spChg chg="del">
          <ac:chgData name="Ken Merrihew" userId="bcb7a1e886d99f07" providerId="LiveId" clId="{22EDE187-7C18-43DB-A44C-6560BA1F604B}" dt="2020-03-06T19:09:29.423" v="5478" actId="478"/>
          <ac:spMkLst>
            <pc:docMk/>
            <pc:sldMk cId="247784735" sldId="274"/>
            <ac:spMk id="3" creationId="{E2263769-A21A-47C3-837A-2CF602A4A55D}"/>
          </ac:spMkLst>
        </pc:spChg>
        <pc:spChg chg="mod topLvl">
          <ac:chgData name="Ken Merrihew" userId="bcb7a1e886d99f07" providerId="LiveId" clId="{22EDE187-7C18-43DB-A44C-6560BA1F604B}" dt="2020-03-06T19:23:15.287" v="5725" actId="164"/>
          <ac:spMkLst>
            <pc:docMk/>
            <pc:sldMk cId="247784735" sldId="274"/>
            <ac:spMk id="4" creationId="{E007E14A-538E-4599-84B8-FCF0619C1BE3}"/>
          </ac:spMkLst>
        </pc:spChg>
        <pc:spChg chg="add mod">
          <ac:chgData name="Ken Merrihew" userId="bcb7a1e886d99f07" providerId="LiveId" clId="{22EDE187-7C18-43DB-A44C-6560BA1F604B}" dt="2020-03-06T20:28:19.858" v="6005" actId="1038"/>
          <ac:spMkLst>
            <pc:docMk/>
            <pc:sldMk cId="247784735" sldId="274"/>
            <ac:spMk id="9" creationId="{592DFC19-7463-40FE-A6F5-FA4C88AE6476}"/>
          </ac:spMkLst>
        </pc:spChg>
        <pc:spChg chg="mod topLvl">
          <ac:chgData name="Ken Merrihew" userId="bcb7a1e886d99f07" providerId="LiveId" clId="{22EDE187-7C18-43DB-A44C-6560BA1F604B}" dt="2020-03-06T19:23:15.287" v="5725" actId="164"/>
          <ac:spMkLst>
            <pc:docMk/>
            <pc:sldMk cId="247784735" sldId="274"/>
            <ac:spMk id="12" creationId="{404A8297-C1E2-4B1F-BDB8-4073F701663D}"/>
          </ac:spMkLst>
        </pc:spChg>
        <pc:spChg chg="mod topLvl">
          <ac:chgData name="Ken Merrihew" userId="bcb7a1e886d99f07" providerId="LiveId" clId="{22EDE187-7C18-43DB-A44C-6560BA1F604B}" dt="2020-03-06T19:23:15.287" v="5725" actId="164"/>
          <ac:spMkLst>
            <pc:docMk/>
            <pc:sldMk cId="247784735" sldId="274"/>
            <ac:spMk id="45" creationId="{E9586B7E-71E0-45C5-93B8-20FCBF1683DC}"/>
          </ac:spMkLst>
        </pc:spChg>
        <pc:spChg chg="mod topLvl">
          <ac:chgData name="Ken Merrihew" userId="bcb7a1e886d99f07" providerId="LiveId" clId="{22EDE187-7C18-43DB-A44C-6560BA1F604B}" dt="2020-03-06T19:23:15.287" v="5725" actId="164"/>
          <ac:spMkLst>
            <pc:docMk/>
            <pc:sldMk cId="247784735" sldId="274"/>
            <ac:spMk id="46" creationId="{F78E4E16-FBA6-49D7-AA17-19200F214F5F}"/>
          </ac:spMkLst>
        </pc:spChg>
        <pc:spChg chg="mod topLvl">
          <ac:chgData name="Ken Merrihew" userId="bcb7a1e886d99f07" providerId="LiveId" clId="{22EDE187-7C18-43DB-A44C-6560BA1F604B}" dt="2020-03-06T19:23:15.287" v="5725" actId="164"/>
          <ac:spMkLst>
            <pc:docMk/>
            <pc:sldMk cId="247784735" sldId="274"/>
            <ac:spMk id="47" creationId="{E1226621-D331-408A-8FAD-B46B876B5F4D}"/>
          </ac:spMkLst>
        </pc:spChg>
        <pc:spChg chg="add mod">
          <ac:chgData name="Ken Merrihew" userId="bcb7a1e886d99f07" providerId="LiveId" clId="{22EDE187-7C18-43DB-A44C-6560BA1F604B}" dt="2020-03-06T20:28:40.422" v="6096" actId="20577"/>
          <ac:spMkLst>
            <pc:docMk/>
            <pc:sldMk cId="247784735" sldId="274"/>
            <ac:spMk id="48" creationId="{0A0CF638-7E55-4E14-AB0A-7CFCEF59DA05}"/>
          </ac:spMkLst>
        </pc:spChg>
        <pc:grpChg chg="add del mod">
          <ac:chgData name="Ken Merrihew" userId="bcb7a1e886d99f07" providerId="LiveId" clId="{22EDE187-7C18-43DB-A44C-6560BA1F604B}" dt="2020-03-06T19:10:42.049" v="5486" actId="165"/>
          <ac:grpSpMkLst>
            <pc:docMk/>
            <pc:sldMk cId="247784735" sldId="274"/>
            <ac:grpSpMk id="5" creationId="{EA0C23EB-F54D-42F4-8CAE-BEEA75ECEF84}"/>
          </ac:grpSpMkLst>
        </pc:grpChg>
        <pc:grpChg chg="add del mod ord">
          <ac:chgData name="Ken Merrihew" userId="bcb7a1e886d99f07" providerId="LiveId" clId="{22EDE187-7C18-43DB-A44C-6560BA1F604B}" dt="2020-03-06T19:22:14.152" v="5712" actId="165"/>
          <ac:grpSpMkLst>
            <pc:docMk/>
            <pc:sldMk cId="247784735" sldId="274"/>
            <ac:grpSpMk id="6" creationId="{A7943ECA-5233-4C39-8BD9-C61F422DCE45}"/>
          </ac:grpSpMkLst>
        </pc:grpChg>
        <pc:grpChg chg="add mod">
          <ac:chgData name="Ken Merrihew" userId="bcb7a1e886d99f07" providerId="LiveId" clId="{22EDE187-7C18-43DB-A44C-6560BA1F604B}" dt="2020-03-06T19:24:45.014" v="5744" actId="1035"/>
          <ac:grpSpMkLst>
            <pc:docMk/>
            <pc:sldMk cId="247784735" sldId="274"/>
            <ac:grpSpMk id="8" creationId="{A2CEDA20-0213-42DB-B78E-6722BD67C43E}"/>
          </ac:grpSpMkLst>
        </pc:grpChg>
        <pc:picChg chg="del">
          <ac:chgData name="Ken Merrihew" userId="bcb7a1e886d99f07" providerId="LiveId" clId="{22EDE187-7C18-43DB-A44C-6560BA1F604B}" dt="2020-03-06T19:09:31.184" v="5479" actId="478"/>
          <ac:picMkLst>
            <pc:docMk/>
            <pc:sldMk cId="247784735" sldId="274"/>
            <ac:picMk id="1026" creationId="{6A5E9419-156A-425E-9EDB-F15128FA8273}"/>
          </ac:picMkLst>
        </pc:picChg>
        <pc:picChg chg="mod">
          <ac:chgData name="Ken Merrihew" userId="bcb7a1e886d99f07" providerId="LiveId" clId="{22EDE187-7C18-43DB-A44C-6560BA1F604B}" dt="2020-03-06T19:30:25.896" v="5954"/>
          <ac:picMkLst>
            <pc:docMk/>
            <pc:sldMk cId="247784735" sldId="274"/>
            <ac:picMk id="1028" creationId="{7C7B34D9-264D-4A01-B68A-49774768462E}"/>
          </ac:picMkLst>
        </pc:picChg>
        <pc:picChg chg="mod">
          <ac:chgData name="Ken Merrihew" userId="bcb7a1e886d99f07" providerId="LiveId" clId="{22EDE187-7C18-43DB-A44C-6560BA1F604B}" dt="2020-03-06T19:29:26.407" v="5942" actId="14861"/>
          <ac:picMkLst>
            <pc:docMk/>
            <pc:sldMk cId="247784735" sldId="274"/>
            <ac:picMk id="1030" creationId="{ADA8EA58-E2B9-46DE-B29F-D87864E36779}"/>
          </ac:picMkLst>
        </pc:picChg>
        <pc:cxnChg chg="mod topLvl">
          <ac:chgData name="Ken Merrihew" userId="bcb7a1e886d99f07" providerId="LiveId" clId="{22EDE187-7C18-43DB-A44C-6560BA1F604B}" dt="2020-03-06T19:23:15.287" v="5725" actId="164"/>
          <ac:cxnSpMkLst>
            <pc:docMk/>
            <pc:sldMk cId="247784735" sldId="274"/>
            <ac:cxnSpMk id="7" creationId="{DB3AC7E9-6365-4931-992C-E08442BB2DF3}"/>
          </ac:cxnSpMkLst>
        </pc:cxnChg>
        <pc:cxnChg chg="mod topLvl">
          <ac:chgData name="Ken Merrihew" userId="bcb7a1e886d99f07" providerId="LiveId" clId="{22EDE187-7C18-43DB-A44C-6560BA1F604B}" dt="2020-03-06T19:23:15.287" v="5725" actId="164"/>
          <ac:cxnSpMkLst>
            <pc:docMk/>
            <pc:sldMk cId="247784735" sldId="274"/>
            <ac:cxnSpMk id="14" creationId="{55503CCB-343B-48F7-9CA5-C4A1AD1FBFC4}"/>
          </ac:cxnSpMkLst>
        </pc:cxnChg>
        <pc:cxnChg chg="mod topLvl">
          <ac:chgData name="Ken Merrihew" userId="bcb7a1e886d99f07" providerId="LiveId" clId="{22EDE187-7C18-43DB-A44C-6560BA1F604B}" dt="2020-03-06T19:23:15.287" v="5725" actId="164"/>
          <ac:cxnSpMkLst>
            <pc:docMk/>
            <pc:sldMk cId="247784735" sldId="274"/>
            <ac:cxnSpMk id="15" creationId="{1C69FADA-1F9F-4EF1-A24D-0A76E2CC56E1}"/>
          </ac:cxnSpMkLst>
        </pc:cxnChg>
        <pc:cxnChg chg="mod topLvl">
          <ac:chgData name="Ken Merrihew" userId="bcb7a1e886d99f07" providerId="LiveId" clId="{22EDE187-7C18-43DB-A44C-6560BA1F604B}" dt="2020-03-06T19:23:15.287" v="5725" actId="164"/>
          <ac:cxnSpMkLst>
            <pc:docMk/>
            <pc:sldMk cId="247784735" sldId="274"/>
            <ac:cxnSpMk id="16" creationId="{B12199BA-D01F-4009-9DDC-100CDBD52CC1}"/>
          </ac:cxnSpMkLst>
        </pc:cxnChg>
        <pc:cxnChg chg="mod topLvl">
          <ac:chgData name="Ken Merrihew" userId="bcb7a1e886d99f07" providerId="LiveId" clId="{22EDE187-7C18-43DB-A44C-6560BA1F604B}" dt="2020-03-06T19:23:15.287" v="5725" actId="164"/>
          <ac:cxnSpMkLst>
            <pc:docMk/>
            <pc:sldMk cId="247784735" sldId="274"/>
            <ac:cxnSpMk id="17" creationId="{7196F9B7-1D48-49FB-BDAD-EB4E5CC66CDA}"/>
          </ac:cxnSpMkLst>
        </pc:cxnChg>
        <pc:cxnChg chg="mod topLvl">
          <ac:chgData name="Ken Merrihew" userId="bcb7a1e886d99f07" providerId="LiveId" clId="{22EDE187-7C18-43DB-A44C-6560BA1F604B}" dt="2020-03-06T19:23:15.287" v="5725" actId="164"/>
          <ac:cxnSpMkLst>
            <pc:docMk/>
            <pc:sldMk cId="247784735" sldId="274"/>
            <ac:cxnSpMk id="18" creationId="{948C9DB0-9E8F-41D2-B54F-B1B329C32ADB}"/>
          </ac:cxnSpMkLst>
        </pc:cxnChg>
        <pc:cxnChg chg="mod topLvl">
          <ac:chgData name="Ken Merrihew" userId="bcb7a1e886d99f07" providerId="LiveId" clId="{22EDE187-7C18-43DB-A44C-6560BA1F604B}" dt="2020-03-06T19:23:15.287" v="5725" actId="164"/>
          <ac:cxnSpMkLst>
            <pc:docMk/>
            <pc:sldMk cId="247784735" sldId="274"/>
            <ac:cxnSpMk id="19" creationId="{845DBEB6-1BFB-4669-B92C-1B6A0A492646}"/>
          </ac:cxnSpMkLst>
        </pc:cxnChg>
        <pc:cxnChg chg="mod topLvl">
          <ac:chgData name="Ken Merrihew" userId="bcb7a1e886d99f07" providerId="LiveId" clId="{22EDE187-7C18-43DB-A44C-6560BA1F604B}" dt="2020-03-06T19:23:15.287" v="5725" actId="164"/>
          <ac:cxnSpMkLst>
            <pc:docMk/>
            <pc:sldMk cId="247784735" sldId="274"/>
            <ac:cxnSpMk id="20" creationId="{3B4CB549-EC5E-428B-BC69-B77590CE266E}"/>
          </ac:cxnSpMkLst>
        </pc:cxnChg>
        <pc:cxnChg chg="mod topLvl">
          <ac:chgData name="Ken Merrihew" userId="bcb7a1e886d99f07" providerId="LiveId" clId="{22EDE187-7C18-43DB-A44C-6560BA1F604B}" dt="2020-03-06T19:23:15.287" v="5725" actId="164"/>
          <ac:cxnSpMkLst>
            <pc:docMk/>
            <pc:sldMk cId="247784735" sldId="274"/>
            <ac:cxnSpMk id="21" creationId="{BFFE59E8-030F-4284-B2F3-C24F7A684B60}"/>
          </ac:cxnSpMkLst>
        </pc:cxnChg>
        <pc:cxnChg chg="mod topLvl">
          <ac:chgData name="Ken Merrihew" userId="bcb7a1e886d99f07" providerId="LiveId" clId="{22EDE187-7C18-43DB-A44C-6560BA1F604B}" dt="2020-03-06T19:23:15.287" v="5725" actId="164"/>
          <ac:cxnSpMkLst>
            <pc:docMk/>
            <pc:sldMk cId="247784735" sldId="274"/>
            <ac:cxnSpMk id="22" creationId="{5286091B-FA49-4D8E-9E0A-105834E42D33}"/>
          </ac:cxnSpMkLst>
        </pc:cxnChg>
        <pc:cxnChg chg="mod topLvl">
          <ac:chgData name="Ken Merrihew" userId="bcb7a1e886d99f07" providerId="LiveId" clId="{22EDE187-7C18-43DB-A44C-6560BA1F604B}" dt="2020-03-06T19:23:15.287" v="5725" actId="164"/>
          <ac:cxnSpMkLst>
            <pc:docMk/>
            <pc:sldMk cId="247784735" sldId="274"/>
            <ac:cxnSpMk id="23" creationId="{0BA9FAF6-CA82-4050-8CBD-0487FB4226ED}"/>
          </ac:cxnSpMkLst>
        </pc:cxnChg>
        <pc:cxnChg chg="mod topLvl">
          <ac:chgData name="Ken Merrihew" userId="bcb7a1e886d99f07" providerId="LiveId" clId="{22EDE187-7C18-43DB-A44C-6560BA1F604B}" dt="2020-03-06T19:23:15.287" v="5725" actId="164"/>
          <ac:cxnSpMkLst>
            <pc:docMk/>
            <pc:sldMk cId="247784735" sldId="274"/>
            <ac:cxnSpMk id="24" creationId="{500CD11C-E91F-4899-B3DB-20933C274A94}"/>
          </ac:cxnSpMkLst>
        </pc:cxnChg>
        <pc:cxnChg chg="mod topLvl">
          <ac:chgData name="Ken Merrihew" userId="bcb7a1e886d99f07" providerId="LiveId" clId="{22EDE187-7C18-43DB-A44C-6560BA1F604B}" dt="2020-03-06T19:23:15.287" v="5725" actId="164"/>
          <ac:cxnSpMkLst>
            <pc:docMk/>
            <pc:sldMk cId="247784735" sldId="274"/>
            <ac:cxnSpMk id="25" creationId="{6B55C13E-1504-4429-A6E7-353EDCC6D8CB}"/>
          </ac:cxnSpMkLst>
        </pc:cxnChg>
        <pc:cxnChg chg="mod topLvl">
          <ac:chgData name="Ken Merrihew" userId="bcb7a1e886d99f07" providerId="LiveId" clId="{22EDE187-7C18-43DB-A44C-6560BA1F604B}" dt="2020-03-06T19:23:15.287" v="5725" actId="164"/>
          <ac:cxnSpMkLst>
            <pc:docMk/>
            <pc:sldMk cId="247784735" sldId="274"/>
            <ac:cxnSpMk id="26" creationId="{20794EF4-575D-4898-9964-8A0774723336}"/>
          </ac:cxnSpMkLst>
        </pc:cxnChg>
        <pc:cxnChg chg="mod topLvl">
          <ac:chgData name="Ken Merrihew" userId="bcb7a1e886d99f07" providerId="LiveId" clId="{22EDE187-7C18-43DB-A44C-6560BA1F604B}" dt="2020-03-06T19:23:15.287" v="5725" actId="164"/>
          <ac:cxnSpMkLst>
            <pc:docMk/>
            <pc:sldMk cId="247784735" sldId="274"/>
            <ac:cxnSpMk id="27" creationId="{75631DA3-52E5-4D83-9C76-A410B3C1D5D2}"/>
          </ac:cxnSpMkLst>
        </pc:cxnChg>
        <pc:cxnChg chg="mod topLvl">
          <ac:chgData name="Ken Merrihew" userId="bcb7a1e886d99f07" providerId="LiveId" clId="{22EDE187-7C18-43DB-A44C-6560BA1F604B}" dt="2020-03-06T19:23:15.287" v="5725" actId="164"/>
          <ac:cxnSpMkLst>
            <pc:docMk/>
            <pc:sldMk cId="247784735" sldId="274"/>
            <ac:cxnSpMk id="28" creationId="{AD8DC2AB-698A-45A1-A39E-E7197A664E06}"/>
          </ac:cxnSpMkLst>
        </pc:cxnChg>
        <pc:cxnChg chg="mod topLvl">
          <ac:chgData name="Ken Merrihew" userId="bcb7a1e886d99f07" providerId="LiveId" clId="{22EDE187-7C18-43DB-A44C-6560BA1F604B}" dt="2020-03-06T19:23:15.287" v="5725" actId="164"/>
          <ac:cxnSpMkLst>
            <pc:docMk/>
            <pc:sldMk cId="247784735" sldId="274"/>
            <ac:cxnSpMk id="29" creationId="{452BC672-5CD2-4699-B73D-654C55B08620}"/>
          </ac:cxnSpMkLst>
        </pc:cxnChg>
        <pc:cxnChg chg="mod topLvl">
          <ac:chgData name="Ken Merrihew" userId="bcb7a1e886d99f07" providerId="LiveId" clId="{22EDE187-7C18-43DB-A44C-6560BA1F604B}" dt="2020-03-06T19:23:15.287" v="5725" actId="164"/>
          <ac:cxnSpMkLst>
            <pc:docMk/>
            <pc:sldMk cId="247784735" sldId="274"/>
            <ac:cxnSpMk id="30" creationId="{EA63E240-4187-4785-A4EF-20619F738A53}"/>
          </ac:cxnSpMkLst>
        </pc:cxnChg>
        <pc:cxnChg chg="mod topLvl">
          <ac:chgData name="Ken Merrihew" userId="bcb7a1e886d99f07" providerId="LiveId" clId="{22EDE187-7C18-43DB-A44C-6560BA1F604B}" dt="2020-03-06T19:23:15.287" v="5725" actId="164"/>
          <ac:cxnSpMkLst>
            <pc:docMk/>
            <pc:sldMk cId="247784735" sldId="274"/>
            <ac:cxnSpMk id="31" creationId="{ACDB4140-8654-4EBB-A793-A17A1CEFEF5D}"/>
          </ac:cxnSpMkLst>
        </pc:cxnChg>
        <pc:cxnChg chg="mod topLvl">
          <ac:chgData name="Ken Merrihew" userId="bcb7a1e886d99f07" providerId="LiveId" clId="{22EDE187-7C18-43DB-A44C-6560BA1F604B}" dt="2020-03-06T19:23:15.287" v="5725" actId="164"/>
          <ac:cxnSpMkLst>
            <pc:docMk/>
            <pc:sldMk cId="247784735" sldId="274"/>
            <ac:cxnSpMk id="32" creationId="{A38DE8A9-CDE9-416C-AE90-4A0AF1B652A7}"/>
          </ac:cxnSpMkLst>
        </pc:cxnChg>
        <pc:cxnChg chg="mod topLvl">
          <ac:chgData name="Ken Merrihew" userId="bcb7a1e886d99f07" providerId="LiveId" clId="{22EDE187-7C18-43DB-A44C-6560BA1F604B}" dt="2020-03-06T19:23:15.287" v="5725" actId="164"/>
          <ac:cxnSpMkLst>
            <pc:docMk/>
            <pc:sldMk cId="247784735" sldId="274"/>
            <ac:cxnSpMk id="33" creationId="{B1882DCD-DEEC-48FC-B35A-F11A639625D8}"/>
          </ac:cxnSpMkLst>
        </pc:cxnChg>
        <pc:cxnChg chg="mod topLvl">
          <ac:chgData name="Ken Merrihew" userId="bcb7a1e886d99f07" providerId="LiveId" clId="{22EDE187-7C18-43DB-A44C-6560BA1F604B}" dt="2020-03-06T19:23:15.287" v="5725" actId="164"/>
          <ac:cxnSpMkLst>
            <pc:docMk/>
            <pc:sldMk cId="247784735" sldId="274"/>
            <ac:cxnSpMk id="34" creationId="{CC730D98-2FE0-4988-BB0E-717D13ADBBCE}"/>
          </ac:cxnSpMkLst>
        </pc:cxnChg>
        <pc:cxnChg chg="mod topLvl">
          <ac:chgData name="Ken Merrihew" userId="bcb7a1e886d99f07" providerId="LiveId" clId="{22EDE187-7C18-43DB-A44C-6560BA1F604B}" dt="2020-03-06T19:23:15.287" v="5725" actId="164"/>
          <ac:cxnSpMkLst>
            <pc:docMk/>
            <pc:sldMk cId="247784735" sldId="274"/>
            <ac:cxnSpMk id="35" creationId="{8504B05C-93E7-4B7A-9B50-D31C1D284CD2}"/>
          </ac:cxnSpMkLst>
        </pc:cxnChg>
        <pc:cxnChg chg="mod topLvl">
          <ac:chgData name="Ken Merrihew" userId="bcb7a1e886d99f07" providerId="LiveId" clId="{22EDE187-7C18-43DB-A44C-6560BA1F604B}" dt="2020-03-06T19:23:15.287" v="5725" actId="164"/>
          <ac:cxnSpMkLst>
            <pc:docMk/>
            <pc:sldMk cId="247784735" sldId="274"/>
            <ac:cxnSpMk id="36" creationId="{9F26A93C-620F-4C8F-B246-AE94430A7C06}"/>
          </ac:cxnSpMkLst>
        </pc:cxnChg>
        <pc:cxnChg chg="mod topLvl">
          <ac:chgData name="Ken Merrihew" userId="bcb7a1e886d99f07" providerId="LiveId" clId="{22EDE187-7C18-43DB-A44C-6560BA1F604B}" dt="2020-03-06T19:23:15.287" v="5725" actId="164"/>
          <ac:cxnSpMkLst>
            <pc:docMk/>
            <pc:sldMk cId="247784735" sldId="274"/>
            <ac:cxnSpMk id="37" creationId="{E65A1BD9-7F91-47D5-BDF2-C2620E9EA6D7}"/>
          </ac:cxnSpMkLst>
        </pc:cxnChg>
        <pc:cxnChg chg="mod topLvl">
          <ac:chgData name="Ken Merrihew" userId="bcb7a1e886d99f07" providerId="LiveId" clId="{22EDE187-7C18-43DB-A44C-6560BA1F604B}" dt="2020-03-06T19:23:15.287" v="5725" actId="164"/>
          <ac:cxnSpMkLst>
            <pc:docMk/>
            <pc:sldMk cId="247784735" sldId="274"/>
            <ac:cxnSpMk id="38" creationId="{2B01EBB0-C2A6-4D52-861F-CFE5728227AB}"/>
          </ac:cxnSpMkLst>
        </pc:cxnChg>
        <pc:cxnChg chg="mod topLvl">
          <ac:chgData name="Ken Merrihew" userId="bcb7a1e886d99f07" providerId="LiveId" clId="{22EDE187-7C18-43DB-A44C-6560BA1F604B}" dt="2020-03-06T19:23:15.287" v="5725" actId="164"/>
          <ac:cxnSpMkLst>
            <pc:docMk/>
            <pc:sldMk cId="247784735" sldId="274"/>
            <ac:cxnSpMk id="39" creationId="{831FAE14-14A8-4D7C-8D2C-517BD6E667CE}"/>
          </ac:cxnSpMkLst>
        </pc:cxnChg>
        <pc:cxnChg chg="mod topLvl">
          <ac:chgData name="Ken Merrihew" userId="bcb7a1e886d99f07" providerId="LiveId" clId="{22EDE187-7C18-43DB-A44C-6560BA1F604B}" dt="2020-03-06T19:23:15.287" v="5725" actId="164"/>
          <ac:cxnSpMkLst>
            <pc:docMk/>
            <pc:sldMk cId="247784735" sldId="274"/>
            <ac:cxnSpMk id="40" creationId="{BF397F46-4BE1-41B8-80AC-2AC6580C2BC6}"/>
          </ac:cxnSpMkLst>
        </pc:cxnChg>
        <pc:cxnChg chg="mod topLvl">
          <ac:chgData name="Ken Merrihew" userId="bcb7a1e886d99f07" providerId="LiveId" clId="{22EDE187-7C18-43DB-A44C-6560BA1F604B}" dt="2020-03-06T19:23:15.287" v="5725" actId="164"/>
          <ac:cxnSpMkLst>
            <pc:docMk/>
            <pc:sldMk cId="247784735" sldId="274"/>
            <ac:cxnSpMk id="41" creationId="{FC96440A-6C63-4674-A58F-EB2448726B8B}"/>
          </ac:cxnSpMkLst>
        </pc:cxnChg>
        <pc:cxnChg chg="mod topLvl">
          <ac:chgData name="Ken Merrihew" userId="bcb7a1e886d99f07" providerId="LiveId" clId="{22EDE187-7C18-43DB-A44C-6560BA1F604B}" dt="2020-03-06T19:23:15.287" v="5725" actId="164"/>
          <ac:cxnSpMkLst>
            <pc:docMk/>
            <pc:sldMk cId="247784735" sldId="274"/>
            <ac:cxnSpMk id="42" creationId="{B1B12140-E288-45F0-8ACB-EDDBC5267D41}"/>
          </ac:cxnSpMkLst>
        </pc:cxnChg>
      </pc:sldChg>
      <pc:sldChg chg="delSp modSp add mod delAnim">
        <pc:chgData name="Ken Merrihew" userId="bcb7a1e886d99f07" providerId="LiveId" clId="{22EDE187-7C18-43DB-A44C-6560BA1F604B}" dt="2020-03-06T19:52:51.216" v="5965" actId="2711"/>
        <pc:sldMkLst>
          <pc:docMk/>
          <pc:sldMk cId="4066123189" sldId="275"/>
        </pc:sldMkLst>
        <pc:spChg chg="mod">
          <ac:chgData name="Ken Merrihew" userId="bcb7a1e886d99f07" providerId="LiveId" clId="{22EDE187-7C18-43DB-A44C-6560BA1F604B}" dt="2020-03-06T19:52:51.216" v="5965" actId="2711"/>
          <ac:spMkLst>
            <pc:docMk/>
            <pc:sldMk cId="4066123189" sldId="275"/>
            <ac:spMk id="3" creationId="{E2263769-A21A-47C3-837A-2CF602A4A55D}"/>
          </ac:spMkLst>
        </pc:spChg>
        <pc:spChg chg="del">
          <ac:chgData name="Ken Merrihew" userId="bcb7a1e886d99f07" providerId="LiveId" clId="{22EDE187-7C18-43DB-A44C-6560BA1F604B}" dt="2020-03-06T19:52:24.213" v="5956" actId="478"/>
          <ac:spMkLst>
            <pc:docMk/>
            <pc:sldMk cId="4066123189" sldId="275"/>
            <ac:spMk id="4" creationId="{4C07447C-D32C-41E5-AAC6-B0BA81E5ADFE}"/>
          </ac:spMkLst>
        </pc:spChg>
      </pc:sldChg>
      <pc:sldChg chg="add">
        <pc:chgData name="Ken Merrihew" userId="bcb7a1e886d99f07" providerId="LiveId" clId="{22EDE187-7C18-43DB-A44C-6560BA1F604B}" dt="2020-03-06T19:52:21.052" v="5955"/>
        <pc:sldMkLst>
          <pc:docMk/>
          <pc:sldMk cId="2118478341" sldId="276"/>
        </pc:sldMkLst>
      </pc:sldChg>
      <pc:sldChg chg="add">
        <pc:chgData name="Ken Merrihew" userId="bcb7a1e886d99f07" providerId="LiveId" clId="{22EDE187-7C18-43DB-A44C-6560BA1F604B}" dt="2020-03-06T21:33:59.270" v="6735"/>
        <pc:sldMkLst>
          <pc:docMk/>
          <pc:sldMk cId="1633731921" sldId="277"/>
        </pc:sldMkLst>
      </pc:sldChg>
      <pc:sldChg chg="delSp add modAnim">
        <pc:chgData name="Ken Merrihew" userId="bcb7a1e886d99f07" providerId="LiveId" clId="{22EDE187-7C18-43DB-A44C-6560BA1F604B}" dt="2020-03-06T21:34:37.700" v="6739" actId="478"/>
        <pc:sldMkLst>
          <pc:docMk/>
          <pc:sldMk cId="2184081175" sldId="278"/>
        </pc:sldMkLst>
        <pc:spChg chg="del">
          <ac:chgData name="Ken Merrihew" userId="bcb7a1e886d99f07" providerId="LiveId" clId="{22EDE187-7C18-43DB-A44C-6560BA1F604B}" dt="2020-03-06T21:34:37.700" v="6739" actId="478"/>
          <ac:spMkLst>
            <pc:docMk/>
            <pc:sldMk cId="2184081175" sldId="278"/>
            <ac:spMk id="2" creationId="{A440EDA7-B8F6-49AF-BFA0-2CA2409F7CD1}"/>
          </ac:spMkLst>
        </pc:spChg>
        <pc:spChg chg="del">
          <ac:chgData name="Ken Merrihew" userId="bcb7a1e886d99f07" providerId="LiveId" clId="{22EDE187-7C18-43DB-A44C-6560BA1F604B}" dt="2020-03-06T21:34:37.700" v="6739" actId="478"/>
          <ac:spMkLst>
            <pc:docMk/>
            <pc:sldMk cId="2184081175" sldId="278"/>
            <ac:spMk id="5" creationId="{1F86B1C1-E58B-40A1-B2D4-08226BAF65CC}"/>
          </ac:spMkLst>
        </pc:spChg>
        <pc:spChg chg="del">
          <ac:chgData name="Ken Merrihew" userId="bcb7a1e886d99f07" providerId="LiveId" clId="{22EDE187-7C18-43DB-A44C-6560BA1F604B}" dt="2020-03-06T21:34:37.700" v="6739" actId="478"/>
          <ac:spMkLst>
            <pc:docMk/>
            <pc:sldMk cId="2184081175" sldId="278"/>
            <ac:spMk id="6" creationId="{7E59DADC-2A07-49CF-AEF5-322419F0F51B}"/>
          </ac:spMkLst>
        </pc:spChg>
        <pc:spChg chg="del">
          <ac:chgData name="Ken Merrihew" userId="bcb7a1e886d99f07" providerId="LiveId" clId="{22EDE187-7C18-43DB-A44C-6560BA1F604B}" dt="2020-03-06T21:34:37.700" v="6739" actId="478"/>
          <ac:spMkLst>
            <pc:docMk/>
            <pc:sldMk cId="2184081175" sldId="278"/>
            <ac:spMk id="8" creationId="{F6A0C9E5-96F0-43F0-83F9-AD6FA29ED0F7}"/>
          </ac:spMkLst>
        </pc:spChg>
        <pc:spChg chg="del">
          <ac:chgData name="Ken Merrihew" userId="bcb7a1e886d99f07" providerId="LiveId" clId="{22EDE187-7C18-43DB-A44C-6560BA1F604B}" dt="2020-03-06T21:34:37.700" v="6739" actId="478"/>
          <ac:spMkLst>
            <pc:docMk/>
            <pc:sldMk cId="2184081175" sldId="278"/>
            <ac:spMk id="9" creationId="{BFC99205-6541-4380-8695-54A8A080BD6D}"/>
          </ac:spMkLst>
        </pc:spChg>
        <pc:spChg chg="del">
          <ac:chgData name="Ken Merrihew" userId="bcb7a1e886d99f07" providerId="LiveId" clId="{22EDE187-7C18-43DB-A44C-6560BA1F604B}" dt="2020-03-06T21:34:37.700" v="6739" actId="478"/>
          <ac:spMkLst>
            <pc:docMk/>
            <pc:sldMk cId="2184081175" sldId="278"/>
            <ac:spMk id="10" creationId="{C4810829-E2DB-4BE7-B4FE-3DA9DBBEE655}"/>
          </ac:spMkLst>
        </pc:spChg>
        <pc:spChg chg="del">
          <ac:chgData name="Ken Merrihew" userId="bcb7a1e886d99f07" providerId="LiveId" clId="{22EDE187-7C18-43DB-A44C-6560BA1F604B}" dt="2020-03-06T21:34:37.700" v="6739" actId="478"/>
          <ac:spMkLst>
            <pc:docMk/>
            <pc:sldMk cId="2184081175" sldId="278"/>
            <ac:spMk id="12" creationId="{C60D5552-C6F0-4E67-98B2-74DC5E4527E7}"/>
          </ac:spMkLst>
        </pc:spChg>
        <pc:spChg chg="del">
          <ac:chgData name="Ken Merrihew" userId="bcb7a1e886d99f07" providerId="LiveId" clId="{22EDE187-7C18-43DB-A44C-6560BA1F604B}" dt="2020-03-06T21:34:37.700" v="6739" actId="478"/>
          <ac:spMkLst>
            <pc:docMk/>
            <pc:sldMk cId="2184081175" sldId="278"/>
            <ac:spMk id="13" creationId="{90DA46B1-A8D8-458E-979C-75C045787072}"/>
          </ac:spMkLst>
        </pc:spChg>
        <pc:spChg chg="del">
          <ac:chgData name="Ken Merrihew" userId="bcb7a1e886d99f07" providerId="LiveId" clId="{22EDE187-7C18-43DB-A44C-6560BA1F604B}" dt="2020-03-06T21:34:37.700" v="6739" actId="478"/>
          <ac:spMkLst>
            <pc:docMk/>
            <pc:sldMk cId="2184081175" sldId="278"/>
            <ac:spMk id="14" creationId="{E05B92EB-8CEB-4607-A94E-63188BE8EC61}"/>
          </ac:spMkLst>
        </pc:spChg>
        <pc:picChg chg="del">
          <ac:chgData name="Ken Merrihew" userId="bcb7a1e886d99f07" providerId="LiveId" clId="{22EDE187-7C18-43DB-A44C-6560BA1F604B}" dt="2020-03-06T21:34:37.700" v="6739" actId="478"/>
          <ac:picMkLst>
            <pc:docMk/>
            <pc:sldMk cId="2184081175" sldId="278"/>
            <ac:picMk id="4" creationId="{8A94211C-9A55-45FE-A6BC-CD7FA9235BFD}"/>
          </ac:picMkLst>
        </pc:picChg>
        <pc:picChg chg="del">
          <ac:chgData name="Ken Merrihew" userId="bcb7a1e886d99f07" providerId="LiveId" clId="{22EDE187-7C18-43DB-A44C-6560BA1F604B}" dt="2020-03-06T21:34:37.700" v="6739" actId="478"/>
          <ac:picMkLst>
            <pc:docMk/>
            <pc:sldMk cId="2184081175" sldId="278"/>
            <ac:picMk id="4098" creationId="{565BBD62-271C-49E7-A0EF-C47ADF4E4CCA}"/>
          </ac:picMkLst>
        </pc:picChg>
      </pc:sldChg>
      <pc:sldChg chg="delSp add mod delAnim">
        <pc:chgData name="Ken Merrihew" userId="bcb7a1e886d99f07" providerId="LiveId" clId="{22EDE187-7C18-43DB-A44C-6560BA1F604B}" dt="2020-03-08T11:31:27.053" v="6746" actId="478"/>
        <pc:sldMkLst>
          <pc:docMk/>
          <pc:sldMk cId="3903175821" sldId="279"/>
        </pc:sldMkLst>
        <pc:spChg chg="del">
          <ac:chgData name="Ken Merrihew" userId="bcb7a1e886d99f07" providerId="LiveId" clId="{22EDE187-7C18-43DB-A44C-6560BA1F604B}" dt="2020-03-08T11:31:15.472" v="6745" actId="478"/>
          <ac:spMkLst>
            <pc:docMk/>
            <pc:sldMk cId="3903175821" sldId="279"/>
            <ac:spMk id="24" creationId="{8F7C71C4-6947-4E0D-A763-FE2960918446}"/>
          </ac:spMkLst>
        </pc:spChg>
        <pc:spChg chg="del">
          <ac:chgData name="Ken Merrihew" userId="bcb7a1e886d99f07" providerId="LiveId" clId="{22EDE187-7C18-43DB-A44C-6560BA1F604B}" dt="2020-03-08T11:31:15.472" v="6745" actId="478"/>
          <ac:spMkLst>
            <pc:docMk/>
            <pc:sldMk cId="3903175821" sldId="279"/>
            <ac:spMk id="25" creationId="{583B931C-6F93-4C58-A1D8-94DA62CF1759}"/>
          </ac:spMkLst>
        </pc:spChg>
        <pc:spChg chg="del">
          <ac:chgData name="Ken Merrihew" userId="bcb7a1e886d99f07" providerId="LiveId" clId="{22EDE187-7C18-43DB-A44C-6560BA1F604B}" dt="2020-03-08T11:31:15.472" v="6745" actId="478"/>
          <ac:spMkLst>
            <pc:docMk/>
            <pc:sldMk cId="3903175821" sldId="279"/>
            <ac:spMk id="26" creationId="{33A18938-E6D0-4683-9C48-0B40FC55E93A}"/>
          </ac:spMkLst>
        </pc:spChg>
        <pc:spChg chg="del">
          <ac:chgData name="Ken Merrihew" userId="bcb7a1e886d99f07" providerId="LiveId" clId="{22EDE187-7C18-43DB-A44C-6560BA1F604B}" dt="2020-03-08T11:31:15.472" v="6745" actId="478"/>
          <ac:spMkLst>
            <pc:docMk/>
            <pc:sldMk cId="3903175821" sldId="279"/>
            <ac:spMk id="32" creationId="{A1E526E9-8754-48AA-BAF6-B2C496D78D93}"/>
          </ac:spMkLst>
        </pc:spChg>
        <pc:spChg chg="del">
          <ac:chgData name="Ken Merrihew" userId="bcb7a1e886d99f07" providerId="LiveId" clId="{22EDE187-7C18-43DB-A44C-6560BA1F604B}" dt="2020-03-08T11:31:15.472" v="6745" actId="478"/>
          <ac:spMkLst>
            <pc:docMk/>
            <pc:sldMk cId="3903175821" sldId="279"/>
            <ac:spMk id="33" creationId="{BAE5970E-38C9-455D-8C66-465CC15825B1}"/>
          </ac:spMkLst>
        </pc:spChg>
        <pc:spChg chg="del">
          <ac:chgData name="Ken Merrihew" userId="bcb7a1e886d99f07" providerId="LiveId" clId="{22EDE187-7C18-43DB-A44C-6560BA1F604B}" dt="2020-03-08T11:31:15.472" v="6745" actId="478"/>
          <ac:spMkLst>
            <pc:docMk/>
            <pc:sldMk cId="3903175821" sldId="279"/>
            <ac:spMk id="34" creationId="{5C895C16-1601-4BA3-83E3-FA9B724F777A}"/>
          </ac:spMkLst>
        </pc:spChg>
        <pc:spChg chg="del">
          <ac:chgData name="Ken Merrihew" userId="bcb7a1e886d99f07" providerId="LiveId" clId="{22EDE187-7C18-43DB-A44C-6560BA1F604B}" dt="2020-03-08T11:31:15.472" v="6745" actId="478"/>
          <ac:spMkLst>
            <pc:docMk/>
            <pc:sldMk cId="3903175821" sldId="279"/>
            <ac:spMk id="36" creationId="{FE2C393B-5A4D-4EA7-9BF6-B38FFEA3C462}"/>
          </ac:spMkLst>
        </pc:spChg>
        <pc:spChg chg="del">
          <ac:chgData name="Ken Merrihew" userId="bcb7a1e886d99f07" providerId="LiveId" clId="{22EDE187-7C18-43DB-A44C-6560BA1F604B}" dt="2020-03-08T11:31:15.472" v="6745" actId="478"/>
          <ac:spMkLst>
            <pc:docMk/>
            <pc:sldMk cId="3903175821" sldId="279"/>
            <ac:spMk id="38" creationId="{87712CE3-AA1C-4DAC-8C25-27F06F33688D}"/>
          </ac:spMkLst>
        </pc:spChg>
        <pc:spChg chg="del">
          <ac:chgData name="Ken Merrihew" userId="bcb7a1e886d99f07" providerId="LiveId" clId="{22EDE187-7C18-43DB-A44C-6560BA1F604B}" dt="2020-03-08T11:31:15.472" v="6745" actId="478"/>
          <ac:spMkLst>
            <pc:docMk/>
            <pc:sldMk cId="3903175821" sldId="279"/>
            <ac:spMk id="39" creationId="{E8237F08-7A2C-47B2-8BBA-340EC2B5E74C}"/>
          </ac:spMkLst>
        </pc:spChg>
        <pc:spChg chg="del">
          <ac:chgData name="Ken Merrihew" userId="bcb7a1e886d99f07" providerId="LiveId" clId="{22EDE187-7C18-43DB-A44C-6560BA1F604B}" dt="2020-03-08T11:31:15.472" v="6745" actId="478"/>
          <ac:spMkLst>
            <pc:docMk/>
            <pc:sldMk cId="3903175821" sldId="279"/>
            <ac:spMk id="40" creationId="{7275ADDF-A87B-4DDF-98B0-9CAB8EEFD109}"/>
          </ac:spMkLst>
        </pc:spChg>
        <pc:spChg chg="del">
          <ac:chgData name="Ken Merrihew" userId="bcb7a1e886d99f07" providerId="LiveId" clId="{22EDE187-7C18-43DB-A44C-6560BA1F604B}" dt="2020-03-08T11:31:15.472" v="6745" actId="478"/>
          <ac:spMkLst>
            <pc:docMk/>
            <pc:sldMk cId="3903175821" sldId="279"/>
            <ac:spMk id="59" creationId="{9A2B907F-903A-4F75-BE47-D649E7A0C17F}"/>
          </ac:spMkLst>
        </pc:spChg>
        <pc:spChg chg="del">
          <ac:chgData name="Ken Merrihew" userId="bcb7a1e886d99f07" providerId="LiveId" clId="{22EDE187-7C18-43DB-A44C-6560BA1F604B}" dt="2020-03-08T11:31:27.053" v="6746" actId="478"/>
          <ac:spMkLst>
            <pc:docMk/>
            <pc:sldMk cId="3903175821" sldId="279"/>
            <ac:spMk id="60" creationId="{0441E526-B478-443E-9118-EB12C5A99861}"/>
          </ac:spMkLst>
        </pc:spChg>
        <pc:spChg chg="del">
          <ac:chgData name="Ken Merrihew" userId="bcb7a1e886d99f07" providerId="LiveId" clId="{22EDE187-7C18-43DB-A44C-6560BA1F604B}" dt="2020-03-08T11:31:27.053" v="6746" actId="478"/>
          <ac:spMkLst>
            <pc:docMk/>
            <pc:sldMk cId="3903175821" sldId="279"/>
            <ac:spMk id="61" creationId="{7FDB9001-B002-41A4-9DF7-F4A307C70D5F}"/>
          </ac:spMkLst>
        </pc:spChg>
        <pc:spChg chg="del">
          <ac:chgData name="Ken Merrihew" userId="bcb7a1e886d99f07" providerId="LiveId" clId="{22EDE187-7C18-43DB-A44C-6560BA1F604B}" dt="2020-03-08T11:31:27.053" v="6746" actId="478"/>
          <ac:spMkLst>
            <pc:docMk/>
            <pc:sldMk cId="3903175821" sldId="279"/>
            <ac:spMk id="62" creationId="{80C3D09F-0F98-4EDB-809C-102E2D721169}"/>
          </ac:spMkLst>
        </pc:spChg>
        <pc:spChg chg="del">
          <ac:chgData name="Ken Merrihew" userId="bcb7a1e886d99f07" providerId="LiveId" clId="{22EDE187-7C18-43DB-A44C-6560BA1F604B}" dt="2020-03-08T11:31:27.053" v="6746" actId="478"/>
          <ac:spMkLst>
            <pc:docMk/>
            <pc:sldMk cId="3903175821" sldId="279"/>
            <ac:spMk id="63" creationId="{41A6A32F-DAEE-4037-94FC-CB98FC454D21}"/>
          </ac:spMkLst>
        </pc:spChg>
        <pc:spChg chg="del">
          <ac:chgData name="Ken Merrihew" userId="bcb7a1e886d99f07" providerId="LiveId" clId="{22EDE187-7C18-43DB-A44C-6560BA1F604B}" dt="2020-03-08T11:31:27.053" v="6746" actId="478"/>
          <ac:spMkLst>
            <pc:docMk/>
            <pc:sldMk cId="3903175821" sldId="279"/>
            <ac:spMk id="64" creationId="{D7CAB9D7-E47D-46B3-B6D9-475BFD9717CC}"/>
          </ac:spMkLst>
        </pc:spChg>
        <pc:spChg chg="del">
          <ac:chgData name="Ken Merrihew" userId="bcb7a1e886d99f07" providerId="LiveId" clId="{22EDE187-7C18-43DB-A44C-6560BA1F604B}" dt="2020-03-08T11:31:27.053" v="6746" actId="478"/>
          <ac:spMkLst>
            <pc:docMk/>
            <pc:sldMk cId="3903175821" sldId="279"/>
            <ac:spMk id="65" creationId="{4F6DF0BE-6D73-42EB-8B97-E2746EE3D24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43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9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8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1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24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1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6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2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E400D-63A0-49FE-B118-9C6870007F82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0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52FA73A-5146-4DBC-9BDB-23DF5E2AD698}"/>
              </a:ext>
            </a:extLst>
          </p:cNvPr>
          <p:cNvSpPr txBox="1"/>
          <p:nvPr/>
        </p:nvSpPr>
        <p:spPr>
          <a:xfrm>
            <a:off x="623889" y="2505670"/>
            <a:ext cx="4899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>
                <a:solidFill>
                  <a:srgbClr val="660000"/>
                </a:solidFill>
                <a:latin typeface="Times and Times again" pitchFamily="2" charset="0"/>
                <a:ea typeface="Return To Sender" panose="02000000000000000000" pitchFamily="2" charset="0"/>
                <a:cs typeface="Times New Roman" panose="02020603050405020304" pitchFamily="18" charset="0"/>
              </a:rPr>
              <a:t>19</a:t>
            </a:r>
            <a:r>
              <a:rPr lang="en-US" sz="5400" dirty="0">
                <a:solidFill>
                  <a:srgbClr val="660000"/>
                </a:solidFill>
                <a:latin typeface="Times New Roman" panose="02020603050405020304" pitchFamily="18" charset="0"/>
                <a:ea typeface="Return To Sender" panose="02000000000000000000" pitchFamily="2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660000"/>
                </a:solidFill>
                <a:latin typeface="Times and Times again" pitchFamily="2" charset="0"/>
                <a:ea typeface="Return To Sender" panose="02000000000000000000" pitchFamily="2" charset="0"/>
              </a:rPr>
              <a:t>1</a:t>
            </a:r>
            <a:r>
              <a:rPr lang="en-US" sz="5400" dirty="0">
                <a:solidFill>
                  <a:srgbClr val="660000"/>
                </a:solidFill>
                <a:latin typeface="Times New Roman" panose="02020603050405020304" pitchFamily="18" charset="0"/>
                <a:ea typeface="Return To Sender" panose="02000000000000000000" pitchFamily="2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660000"/>
                </a:solidFill>
                <a:latin typeface="Times and Times again" pitchFamily="2" charset="0"/>
                <a:ea typeface="Return To Sender" panose="02000000000000000000" pitchFamily="2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55725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B8D706C-E3E6-4431-8AA9-33B0506BA706}"/>
              </a:ext>
            </a:extLst>
          </p:cNvPr>
          <p:cNvSpPr/>
          <p:nvPr/>
        </p:nvSpPr>
        <p:spPr>
          <a:xfrm>
            <a:off x="4557252" y="2856418"/>
            <a:ext cx="3141407" cy="7028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19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52351" y="890081"/>
            <a:ext cx="8239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guest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</a:t>
            </a:r>
            <a:r>
              <a:rPr lang="en-US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kataluō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destroy, dissolve, disunite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763895-0120-4BB5-82D5-4DB71DA85863}"/>
              </a:ext>
            </a:extLst>
          </p:cNvPr>
          <p:cNvSpPr/>
          <p:nvPr/>
        </p:nvSpPr>
        <p:spPr>
          <a:xfrm>
            <a:off x="700839" y="1427907"/>
            <a:ext cx="797333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Matt. 24:2 ~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Jesus said to them, “Do you not see all these things? Assuredly, I say to you, not </a:t>
            </a:r>
            <a:r>
              <a:rPr lang="en-US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stone shall be left here upon another, that shall not be thrown down.”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7E57F5-9B6D-4EB5-BCE7-35EEDC24E1C7}"/>
              </a:ext>
            </a:extLst>
          </p:cNvPr>
          <p:cNvSpPr txBox="1"/>
          <p:nvPr/>
        </p:nvSpPr>
        <p:spPr>
          <a:xfrm>
            <a:off x="452350" y="3416961"/>
            <a:ext cx="8239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878FF5-C147-4274-AC03-C300C0F4D086}"/>
              </a:ext>
            </a:extLst>
          </p:cNvPr>
          <p:cNvSpPr/>
          <p:nvPr/>
        </p:nvSpPr>
        <p:spPr>
          <a:xfrm>
            <a:off x="700959" y="3387766"/>
            <a:ext cx="79733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destroy the burden of your journey </a:t>
            </a:r>
            <a:endParaRPr lang="en-US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791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3" grpId="0"/>
      <p:bldP spid="6" grpId="0"/>
      <p:bldP spid="6" grpId="1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FE672A-4F7A-4FF6-94F1-463D199A0348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19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153437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1BD170-C27A-43A6-BE92-8367374ED28F}"/>
              </a:ext>
            </a:extLst>
          </p:cNvPr>
          <p:cNvSpPr/>
          <p:nvPr/>
        </p:nvSpPr>
        <p:spPr>
          <a:xfrm>
            <a:off x="7634747" y="2197657"/>
            <a:ext cx="535858" cy="7028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8D706C-E3E6-4431-8AA9-33B0506BA706}"/>
              </a:ext>
            </a:extLst>
          </p:cNvPr>
          <p:cNvSpPr/>
          <p:nvPr/>
        </p:nvSpPr>
        <p:spPr>
          <a:xfrm>
            <a:off x="3913238" y="2649941"/>
            <a:ext cx="535858" cy="7028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19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52352" y="902120"/>
            <a:ext cx="82392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Phil. 4:8 ~ </a:t>
            </a: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Finally, brethren, whatever things are true, whatever things </a:t>
            </a:r>
            <a:r>
              <a:rPr lang="en-US" sz="3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noble, whatever things </a:t>
            </a:r>
            <a:r>
              <a:rPr lang="en-US" sz="3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just, whatever things </a:t>
            </a:r>
            <a:r>
              <a:rPr lang="en-US" sz="3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pure, whatever things </a:t>
            </a:r>
            <a:r>
              <a:rPr lang="en-US" sz="3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lovely, whatever things </a:t>
            </a:r>
            <a:r>
              <a:rPr lang="en-US" sz="3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good report, if </a:t>
            </a:r>
            <a:r>
              <a:rPr lang="en-US" sz="3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</a:t>
            </a: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any virtue and if </a:t>
            </a:r>
            <a:r>
              <a:rPr lang="en-US" sz="3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</a:t>
            </a: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anything praiseworthy—meditate on these things.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7E57F5-9B6D-4EB5-BCE7-35EEDC24E1C7}"/>
              </a:ext>
            </a:extLst>
          </p:cNvPr>
          <p:cNvSpPr txBox="1"/>
          <p:nvPr/>
        </p:nvSpPr>
        <p:spPr>
          <a:xfrm>
            <a:off x="452351" y="3674806"/>
            <a:ext cx="82392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Lev. 5:16 ~ </a:t>
            </a: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he shall make restitution for the harm that he has done in regard to the holy thing, and shall add one-fifth to it and give it to the priest.</a:t>
            </a:r>
          </a:p>
        </p:txBody>
      </p:sp>
    </p:spTree>
    <p:extLst>
      <p:ext uri="{BB962C8B-B14F-4D97-AF65-F5344CB8AC3E}">
        <p14:creationId xmlns:p14="http://schemas.microsoft.com/office/powerpoint/2010/main" val="313420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3" grpId="0"/>
      <p:bldP spid="3" grpId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FE672A-4F7A-4FF6-94F1-463D199A0348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19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173901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19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27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7FE331A-1B9B-4EC9-B069-4EFE769E8D41}"/>
              </a:ext>
            </a:extLst>
          </p:cNvPr>
          <p:cNvSpPr/>
          <p:nvPr/>
        </p:nvSpPr>
        <p:spPr>
          <a:xfrm>
            <a:off x="3868242" y="1398780"/>
            <a:ext cx="2527703" cy="1426929"/>
          </a:xfrm>
          <a:prstGeom prst="wedgeEllipseCallout">
            <a:avLst>
              <a:gd name="adj1" fmla="val -48713"/>
              <a:gd name="adj2" fmla="val 6535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6" descr="Image result for zacchaeus cartoon drawing">
            <a:extLst>
              <a:ext uri="{FF2B5EF4-FFF2-40B4-BE49-F238E27FC236}">
                <a16:creationId xmlns:a16="http://schemas.microsoft.com/office/drawing/2014/main" id="{E0B68256-E738-4552-B185-F2B46A6E31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417" b="93620" l="36426" r="60938">
                        <a14:foregroundMark x1="47070" y1="37630" x2="53809" y2="39063"/>
                        <a14:foregroundMark x1="60938" y1="58854" x2="60938" y2="59766"/>
                        <a14:foregroundMark x1="39355" y1="89193" x2="42090" y2="92318"/>
                        <a14:foregroundMark x1="51270" y1="92969" x2="52930" y2="92448"/>
                        <a14:foregroundMark x1="48340" y1="35677" x2="48340" y2="35677"/>
                        <a14:foregroundMark x1="52441" y1="36719" x2="52441" y2="36719"/>
                        <a14:foregroundMark x1="51855" y1="36068" x2="53613" y2="38021"/>
                        <a14:foregroundMark x1="36426" y1="84635" x2="36426" y2="84635"/>
                        <a14:foregroundMark x1="38965" y1="93620" x2="38965" y2="93620"/>
                        <a14:foregroundMark x1="50586" y1="35677" x2="50586" y2="35677"/>
                        <a14:foregroundMark x1="52441" y1="36589" x2="52441" y2="36589"/>
                        <a14:foregroundMark x1="54004" y1="37760" x2="54004" y2="37760"/>
                        <a14:foregroundMark x1="53809" y1="37370" x2="53809" y2="37370"/>
                        <a14:foregroundMark x1="52148" y1="36198" x2="52148" y2="36198"/>
                        <a14:foregroundMark x1="52344" y1="36589" x2="52344" y2="36589"/>
                        <a14:foregroundMark x1="45508" y1="35417" x2="45508" y2="35417"/>
                        <a14:foregroundMark x1="49805" y1="35547" x2="49805" y2="35547"/>
                        <a14:foregroundMark x1="45996" y1="35417" x2="45996" y2="35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10" t="32761" r="36129" b="3942"/>
          <a:stretch/>
        </p:blipFill>
        <p:spPr bwMode="auto">
          <a:xfrm>
            <a:off x="5161514" y="3583802"/>
            <a:ext cx="1646980" cy="259230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F24DCF8D-F778-44D9-97D6-6B28B0AF6FF1}"/>
              </a:ext>
            </a:extLst>
          </p:cNvPr>
          <p:cNvSpPr/>
          <p:nvPr/>
        </p:nvSpPr>
        <p:spPr>
          <a:xfrm>
            <a:off x="3867271" y="1421106"/>
            <a:ext cx="2527703" cy="1426929"/>
          </a:xfrm>
          <a:prstGeom prst="wedgeEllipseCallout">
            <a:avLst>
              <a:gd name="adj1" fmla="val 28015"/>
              <a:gd name="adj2" fmla="val 9025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6AA7FB-E037-4CFA-B30A-1891C1DC4A59}"/>
              </a:ext>
            </a:extLst>
          </p:cNvPr>
          <p:cNvSpPr txBox="1"/>
          <p:nvPr/>
        </p:nvSpPr>
        <p:spPr>
          <a:xfrm>
            <a:off x="4018700" y="1613304"/>
            <a:ext cx="21840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There is</a:t>
            </a:r>
          </a:p>
          <a:p>
            <a:pPr algn="ctr"/>
            <a:r>
              <a:rPr lang="en-US" sz="2000" b="1" dirty="0"/>
              <a:t>something missing in my life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3B3CED-68B4-4CC5-9227-3968DEF2F696}"/>
              </a:ext>
            </a:extLst>
          </p:cNvPr>
          <p:cNvSpPr txBox="1"/>
          <p:nvPr/>
        </p:nvSpPr>
        <p:spPr>
          <a:xfrm>
            <a:off x="1001767" y="2917925"/>
            <a:ext cx="19336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Rich, young ruler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A73FC5-29C1-4C61-95C4-99E1CF54BC5B}"/>
              </a:ext>
            </a:extLst>
          </p:cNvPr>
          <p:cNvSpPr txBox="1"/>
          <p:nvPr/>
        </p:nvSpPr>
        <p:spPr>
          <a:xfrm>
            <a:off x="6372651" y="3551787"/>
            <a:ext cx="1933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Zacchaeus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7E13BA-65C0-4EFE-8118-2CA00224138A}"/>
              </a:ext>
            </a:extLst>
          </p:cNvPr>
          <p:cNvSpPr txBox="1"/>
          <p:nvPr/>
        </p:nvSpPr>
        <p:spPr>
          <a:xfrm>
            <a:off x="4083733" y="1754055"/>
            <a:ext cx="2184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 know that Jesus is the answer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2F2131-492E-405E-910A-D48E4963238F}"/>
              </a:ext>
            </a:extLst>
          </p:cNvPr>
          <p:cNvSpPr txBox="1"/>
          <p:nvPr/>
        </p:nvSpPr>
        <p:spPr>
          <a:xfrm>
            <a:off x="4077912" y="1765698"/>
            <a:ext cx="2184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 don’t want to give it all up</a:t>
            </a: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59CAD5DA-BE9D-4B13-8948-8E56919B0C38}"/>
              </a:ext>
            </a:extLst>
          </p:cNvPr>
          <p:cNvSpPr/>
          <p:nvPr/>
        </p:nvSpPr>
        <p:spPr>
          <a:xfrm>
            <a:off x="5813527" y="1853063"/>
            <a:ext cx="2527703" cy="1426929"/>
          </a:xfrm>
          <a:prstGeom prst="wedgeEllipseCallout">
            <a:avLst>
              <a:gd name="adj1" fmla="val -30741"/>
              <a:gd name="adj2" fmla="val 7025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448F7C-DEAE-45D9-86B8-807A59EACF04}"/>
              </a:ext>
            </a:extLst>
          </p:cNvPr>
          <p:cNvSpPr txBox="1"/>
          <p:nvPr/>
        </p:nvSpPr>
        <p:spPr>
          <a:xfrm>
            <a:off x="6193073" y="2255902"/>
            <a:ext cx="1768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 want to give it all up</a:t>
            </a:r>
          </a:p>
        </p:txBody>
      </p:sp>
      <p:pic>
        <p:nvPicPr>
          <p:cNvPr id="18" name="Picture 2" descr="Image result for prince eric disney animated">
            <a:extLst>
              <a:ext uri="{FF2B5EF4-FFF2-40B4-BE49-F238E27FC236}">
                <a16:creationId xmlns:a16="http://schemas.microsoft.com/office/drawing/2014/main" id="{633928AC-3FC7-4DC2-81ED-25FD62FAE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01917" y="2634963"/>
            <a:ext cx="1620153" cy="387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22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3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0" grpId="1" animBg="1"/>
      <p:bldP spid="11" grpId="0"/>
      <p:bldP spid="11" grpId="1"/>
      <p:bldP spid="12" grpId="0"/>
      <p:bldP spid="13" grpId="0"/>
      <p:bldP spid="14" grpId="0"/>
      <p:bldP spid="14" grpId="1"/>
      <p:bldP spid="15" grpId="0"/>
      <p:bldP spid="16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FE672A-4F7A-4FF6-94F1-463D199A0348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19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18408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19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62064" y="890081"/>
            <a:ext cx="8239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minas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KJV,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pounds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373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19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27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2F4C840-89B0-46EC-931D-510A962363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506481"/>
              </p:ext>
            </p:extLst>
          </p:nvPr>
        </p:nvGraphicFramePr>
        <p:xfrm>
          <a:off x="494117" y="954157"/>
          <a:ext cx="8223920" cy="46571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1960">
                  <a:extLst>
                    <a:ext uri="{9D8B030D-6E8A-4147-A177-3AD203B41FA5}">
                      <a16:colId xmlns:a16="http://schemas.microsoft.com/office/drawing/2014/main" val="4105289455"/>
                    </a:ext>
                  </a:extLst>
                </a:gridCol>
                <a:gridCol w="4111960">
                  <a:extLst>
                    <a:ext uri="{9D8B030D-6E8A-4147-A177-3AD203B41FA5}">
                      <a16:colId xmlns:a16="http://schemas.microsoft.com/office/drawing/2014/main" val="2487485170"/>
                    </a:ext>
                  </a:extLst>
                </a:gridCol>
              </a:tblGrid>
              <a:tr h="6653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6309702"/>
                  </a:ext>
                </a:extLst>
              </a:tr>
              <a:tr h="66531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4749439"/>
                  </a:ext>
                </a:extLst>
              </a:tr>
              <a:tr h="66531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7628942"/>
                  </a:ext>
                </a:extLst>
              </a:tr>
              <a:tr h="66531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1726864"/>
                  </a:ext>
                </a:extLst>
              </a:tr>
              <a:tr h="6653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2133145"/>
                  </a:ext>
                </a:extLst>
              </a:tr>
              <a:tr h="66531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6945664"/>
                  </a:ext>
                </a:extLst>
              </a:tr>
              <a:tr h="66531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092951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5E6E7CA-35E6-427F-AE78-6F14336F8A64}"/>
              </a:ext>
            </a:extLst>
          </p:cNvPr>
          <p:cNvSpPr txBox="1"/>
          <p:nvPr/>
        </p:nvSpPr>
        <p:spPr>
          <a:xfrm>
            <a:off x="545232" y="1005270"/>
            <a:ext cx="3913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Parable of the Talents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B5FA84-7421-4B11-94A9-472EEAE7F7DE}"/>
              </a:ext>
            </a:extLst>
          </p:cNvPr>
          <p:cNvSpPr txBox="1"/>
          <p:nvPr/>
        </p:nvSpPr>
        <p:spPr>
          <a:xfrm>
            <a:off x="4724395" y="1004320"/>
            <a:ext cx="3913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Parable of the Minas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735478-387D-482B-B9A0-9278B2BA3A25}"/>
              </a:ext>
            </a:extLst>
          </p:cNvPr>
          <p:cNvSpPr txBox="1"/>
          <p:nvPr/>
        </p:nvSpPr>
        <p:spPr>
          <a:xfrm>
            <a:off x="595399" y="1668833"/>
            <a:ext cx="3913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Matt. 25:14-31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2FF3C6-696E-47C7-A119-3CD777D07CE9}"/>
              </a:ext>
            </a:extLst>
          </p:cNvPr>
          <p:cNvSpPr txBox="1"/>
          <p:nvPr/>
        </p:nvSpPr>
        <p:spPr>
          <a:xfrm>
            <a:off x="4717763" y="1667883"/>
            <a:ext cx="3913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Luke 19:11-27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E97C58-0EDC-439F-937B-C2F3867874C6}"/>
              </a:ext>
            </a:extLst>
          </p:cNvPr>
          <p:cNvSpPr txBox="1"/>
          <p:nvPr/>
        </p:nvSpPr>
        <p:spPr>
          <a:xfrm>
            <a:off x="634203" y="2355111"/>
            <a:ext cx="3913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6,000 denarii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18930E-9C0A-4759-B8D8-F9E2536177BE}"/>
              </a:ext>
            </a:extLst>
          </p:cNvPr>
          <p:cNvSpPr txBox="1"/>
          <p:nvPr/>
        </p:nvSpPr>
        <p:spPr>
          <a:xfrm>
            <a:off x="4722491" y="2354161"/>
            <a:ext cx="3913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denarii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3E4F11-0E5C-4028-88D2-6730E1339831}"/>
              </a:ext>
            </a:extLst>
          </p:cNvPr>
          <p:cNvSpPr txBox="1"/>
          <p:nvPr/>
        </p:nvSpPr>
        <p:spPr>
          <a:xfrm>
            <a:off x="593493" y="2997188"/>
            <a:ext cx="3913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servants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E9BED9-C71F-40F7-8AC1-7CB3E191235C}"/>
              </a:ext>
            </a:extLst>
          </p:cNvPr>
          <p:cNvSpPr txBox="1"/>
          <p:nvPr/>
        </p:nvSpPr>
        <p:spPr>
          <a:xfrm>
            <a:off x="4727217" y="3001918"/>
            <a:ext cx="3913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servants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6A4029-A065-4490-9F6C-ACE4F130AFDF}"/>
              </a:ext>
            </a:extLst>
          </p:cNvPr>
          <p:cNvSpPr txBox="1"/>
          <p:nvPr/>
        </p:nvSpPr>
        <p:spPr>
          <a:xfrm>
            <a:off x="586863" y="3672113"/>
            <a:ext cx="3913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5,2, 1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19696A-7F8C-45DF-B64F-6CDCFF3EA79F}"/>
              </a:ext>
            </a:extLst>
          </p:cNvPr>
          <p:cNvSpPr txBox="1"/>
          <p:nvPr/>
        </p:nvSpPr>
        <p:spPr>
          <a:xfrm>
            <a:off x="4709226" y="3671163"/>
            <a:ext cx="3913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each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3A71DA-25E1-4781-AEAF-BBAB977BEEF8}"/>
              </a:ext>
            </a:extLst>
          </p:cNvPr>
          <p:cNvSpPr txBox="1"/>
          <p:nvPr/>
        </p:nvSpPr>
        <p:spPr>
          <a:xfrm>
            <a:off x="585913" y="4335673"/>
            <a:ext cx="3913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100%, 100%, 0%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C5B8EF-2BE3-42A2-BB62-235B31C69ACB}"/>
              </a:ext>
            </a:extLst>
          </p:cNvPr>
          <p:cNvSpPr txBox="1"/>
          <p:nvPr/>
        </p:nvSpPr>
        <p:spPr>
          <a:xfrm>
            <a:off x="4725316" y="4334723"/>
            <a:ext cx="3913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1000%, 500%, 0%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890D3F-1338-484E-8BCF-9D34286C03F8}"/>
              </a:ext>
            </a:extLst>
          </p:cNvPr>
          <p:cNvSpPr txBox="1"/>
          <p:nvPr/>
        </p:nvSpPr>
        <p:spPr>
          <a:xfrm>
            <a:off x="406346" y="4993563"/>
            <a:ext cx="43044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Faithfulness with His enabling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1B201D-75A5-4704-B030-E70AE98CACAA}"/>
              </a:ext>
            </a:extLst>
          </p:cNvPr>
          <p:cNvSpPr txBox="1"/>
          <p:nvPr/>
        </p:nvSpPr>
        <p:spPr>
          <a:xfrm>
            <a:off x="4528709" y="4992613"/>
            <a:ext cx="43044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Faithfulness to the Lord</a:t>
            </a:r>
          </a:p>
        </p:txBody>
      </p:sp>
    </p:spTree>
    <p:extLst>
      <p:ext uri="{BB962C8B-B14F-4D97-AF65-F5344CB8AC3E}">
        <p14:creationId xmlns:p14="http://schemas.microsoft.com/office/powerpoint/2010/main" val="73325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19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62064" y="890081"/>
            <a:ext cx="8239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business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</a:t>
            </a:r>
            <a:r>
              <a:rPr lang="en-US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pragmateuomai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KJV,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occupy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07447C-D32C-41E5-AAC6-B0BA81E5ADFE}"/>
              </a:ext>
            </a:extLst>
          </p:cNvPr>
          <p:cNvSpPr/>
          <p:nvPr/>
        </p:nvSpPr>
        <p:spPr>
          <a:xfrm>
            <a:off x="700839" y="1427907"/>
            <a:ext cx="79733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NLT ~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 this for me while I am gone.</a:t>
            </a:r>
          </a:p>
        </p:txBody>
      </p:sp>
    </p:spTree>
    <p:extLst>
      <p:ext uri="{BB962C8B-B14F-4D97-AF65-F5344CB8AC3E}">
        <p14:creationId xmlns:p14="http://schemas.microsoft.com/office/powerpoint/2010/main" val="127498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FE672A-4F7A-4FF6-94F1-463D199A0348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19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37533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19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62064" y="890081"/>
            <a:ext cx="8239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Zacchaeus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pure one</a:t>
            </a:r>
            <a:endParaRPr lang="en-US" sz="48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763895-0120-4BB5-82D5-4DB71DA85863}"/>
              </a:ext>
            </a:extLst>
          </p:cNvPr>
          <p:cNvSpPr/>
          <p:nvPr/>
        </p:nvSpPr>
        <p:spPr>
          <a:xfrm>
            <a:off x="710552" y="1408241"/>
            <a:ext cx="79733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tax collector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</a:t>
            </a:r>
            <a:r>
              <a:rPr lang="en-US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telonēs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3D2808-16AF-4B0B-86F3-3C6C654562C0}"/>
              </a:ext>
            </a:extLst>
          </p:cNvPr>
          <p:cNvSpPr/>
          <p:nvPr/>
        </p:nvSpPr>
        <p:spPr>
          <a:xfrm>
            <a:off x="710556" y="1939186"/>
            <a:ext cx="79733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telos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end, continual, eternal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0C460A-BC50-44AF-9722-951733E92275}"/>
              </a:ext>
            </a:extLst>
          </p:cNvPr>
          <p:cNvSpPr/>
          <p:nvPr/>
        </p:nvSpPr>
        <p:spPr>
          <a:xfrm>
            <a:off x="710560" y="2455381"/>
            <a:ext cx="79733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oneomai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buy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E629A1-666E-4BF1-B477-67469BB4D53C}"/>
              </a:ext>
            </a:extLst>
          </p:cNvPr>
          <p:cNvSpPr/>
          <p:nvPr/>
        </p:nvSpPr>
        <p:spPr>
          <a:xfrm>
            <a:off x="710564" y="2976493"/>
            <a:ext cx="79733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architelonēs</a:t>
            </a:r>
            <a:r>
              <a:rPr lang="en-US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– the grand </a:t>
            </a:r>
            <a:r>
              <a:rPr lang="en-US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poobah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of those who are always continually collecting taxes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82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6" grpId="1"/>
      <p:bldP spid="8" grpId="0"/>
      <p:bldP spid="8" grpId="1"/>
      <p:bldP spid="9" grpId="0"/>
      <p:bldP spid="9" grpId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19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62064" y="890081"/>
            <a:ext cx="8239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austere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</a:t>
            </a:r>
            <a:r>
              <a:rPr lang="en-US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austēros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harsh, severe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612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FE672A-4F7A-4FF6-94F1-463D199A0348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19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11847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arles Spurgeon">
            <a:extLst>
              <a:ext uri="{FF2B5EF4-FFF2-40B4-BE49-F238E27FC236}">
                <a16:creationId xmlns:a16="http://schemas.microsoft.com/office/drawing/2014/main" id="{0AFF1C61-DE7A-4558-9639-2E5DE6C76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462">
            <a:off x="5565258" y="1010662"/>
            <a:ext cx="3214319" cy="387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19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62064" y="890081"/>
            <a:ext cx="82392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H. Spurgeon (1834-1892) ~</a:t>
            </a:r>
          </a:p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“When you preach on heaven,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a face that reflects the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sweetness of God;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AA0D49-EB11-466B-BDE7-E975E9D93EE1}"/>
              </a:ext>
            </a:extLst>
          </p:cNvPr>
          <p:cNvSpPr txBox="1"/>
          <p:nvPr/>
        </p:nvSpPr>
        <p:spPr>
          <a:xfrm>
            <a:off x="465719" y="2368352"/>
            <a:ext cx="83715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when you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preach on hell,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B3E9C0-B236-4A42-A2E9-9E91E2CCA1A5}"/>
              </a:ext>
            </a:extLst>
          </p:cNvPr>
          <p:cNvSpPr txBox="1"/>
          <p:nvPr/>
        </p:nvSpPr>
        <p:spPr>
          <a:xfrm>
            <a:off x="465719" y="2851097"/>
            <a:ext cx="54068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your normal face will do quite well.”</a:t>
            </a:r>
          </a:p>
        </p:txBody>
      </p:sp>
    </p:spTree>
    <p:extLst>
      <p:ext uri="{BB962C8B-B14F-4D97-AF65-F5344CB8AC3E}">
        <p14:creationId xmlns:p14="http://schemas.microsoft.com/office/powerpoint/2010/main" val="46137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FE672A-4F7A-4FF6-94F1-463D199A0348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19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97178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E5CA67A7-6484-4D64-8E71-34DA7E3A18CE}"/>
              </a:ext>
            </a:extLst>
          </p:cNvPr>
          <p:cNvCxnSpPr>
            <a:cxnSpLocks/>
          </p:cNvCxnSpPr>
          <p:nvPr/>
        </p:nvCxnSpPr>
        <p:spPr>
          <a:xfrm rot="16200000" flipH="1">
            <a:off x="3311431" y="3895520"/>
            <a:ext cx="1217453" cy="469380"/>
          </a:xfrm>
          <a:prstGeom prst="bentConnector3">
            <a:avLst/>
          </a:prstGeom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67A8EAE-8563-4F62-87C7-DE5D3DF6D5CB}"/>
              </a:ext>
            </a:extLst>
          </p:cNvPr>
          <p:cNvSpPr/>
          <p:nvPr/>
        </p:nvSpPr>
        <p:spPr>
          <a:xfrm rot="5400000">
            <a:off x="6163215" y="3982551"/>
            <a:ext cx="595305" cy="942015"/>
          </a:xfrm>
          <a:custGeom>
            <a:avLst/>
            <a:gdLst>
              <a:gd name="connsiteX0" fmla="*/ 487017 w 487017"/>
              <a:gd name="connsiteY0" fmla="*/ 0 h 546652"/>
              <a:gd name="connsiteX1" fmla="*/ 0 w 487017"/>
              <a:gd name="connsiteY1" fmla="*/ 14909 h 546652"/>
              <a:gd name="connsiteX2" fmla="*/ 4969 w 487017"/>
              <a:gd name="connsiteY2" fmla="*/ 546652 h 546652"/>
              <a:gd name="connsiteX0" fmla="*/ 491987 w 491987"/>
              <a:gd name="connsiteY0" fmla="*/ 521 h 531743"/>
              <a:gd name="connsiteX1" fmla="*/ 0 w 491987"/>
              <a:gd name="connsiteY1" fmla="*/ 0 h 531743"/>
              <a:gd name="connsiteX2" fmla="*/ 4969 w 491987"/>
              <a:gd name="connsiteY2" fmla="*/ 531743 h 53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1987" h="531743">
                <a:moveTo>
                  <a:pt x="491987" y="521"/>
                </a:moveTo>
                <a:lnTo>
                  <a:pt x="0" y="0"/>
                </a:lnTo>
                <a:cubicBezTo>
                  <a:pt x="1656" y="177248"/>
                  <a:pt x="3313" y="354495"/>
                  <a:pt x="4969" y="531743"/>
                </a:cubicBezTo>
              </a:path>
            </a:pathLst>
          </a:custGeom>
          <a:noFill/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AE3F9021-CBEA-40F3-A85C-A8066DF6C034}"/>
              </a:ext>
            </a:extLst>
          </p:cNvPr>
          <p:cNvCxnSpPr>
            <a:cxnSpLocks/>
          </p:cNvCxnSpPr>
          <p:nvPr/>
        </p:nvCxnSpPr>
        <p:spPr>
          <a:xfrm rot="16200000" flipV="1">
            <a:off x="4399357" y="1731385"/>
            <a:ext cx="1339198" cy="914690"/>
          </a:xfrm>
          <a:prstGeom prst="bentConnector3">
            <a:avLst/>
          </a:prstGeom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19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27</a:t>
            </a: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5BDBBEAE-8815-4CC5-9B25-11394C4CF326}"/>
              </a:ext>
            </a:extLst>
          </p:cNvPr>
          <p:cNvCxnSpPr/>
          <p:nvPr/>
        </p:nvCxnSpPr>
        <p:spPr>
          <a:xfrm rot="5400000">
            <a:off x="3458120" y="1725022"/>
            <a:ext cx="1339198" cy="914690"/>
          </a:xfrm>
          <a:prstGeom prst="bentConnector3">
            <a:avLst/>
          </a:prstGeom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7C0602CC-9730-4C2A-9866-9835AB72CBC8}"/>
              </a:ext>
            </a:extLst>
          </p:cNvPr>
          <p:cNvCxnSpPr/>
          <p:nvPr/>
        </p:nvCxnSpPr>
        <p:spPr>
          <a:xfrm rot="5400000">
            <a:off x="2835908" y="3895491"/>
            <a:ext cx="1217453" cy="469380"/>
          </a:xfrm>
          <a:prstGeom prst="bentConnector3">
            <a:avLst/>
          </a:prstGeom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009D3397-ADAD-4D98-8B6A-A6C9CC92769B}"/>
              </a:ext>
            </a:extLst>
          </p:cNvPr>
          <p:cNvCxnSpPr>
            <a:cxnSpLocks/>
          </p:cNvCxnSpPr>
          <p:nvPr/>
        </p:nvCxnSpPr>
        <p:spPr>
          <a:xfrm rot="16200000" flipH="1">
            <a:off x="5164432" y="3931627"/>
            <a:ext cx="1217453" cy="469380"/>
          </a:xfrm>
          <a:prstGeom prst="bentConnector3">
            <a:avLst/>
          </a:prstGeom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888C882B-6011-4389-97E2-2CB97203BED6}"/>
              </a:ext>
            </a:extLst>
          </p:cNvPr>
          <p:cNvCxnSpPr/>
          <p:nvPr/>
        </p:nvCxnSpPr>
        <p:spPr>
          <a:xfrm rot="5400000">
            <a:off x="4688909" y="3931598"/>
            <a:ext cx="1217453" cy="469380"/>
          </a:xfrm>
          <a:prstGeom prst="bentConnector3">
            <a:avLst/>
          </a:prstGeom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5A7D77E1-201A-4994-AD7D-75E76E689511}"/>
              </a:ext>
            </a:extLst>
          </p:cNvPr>
          <p:cNvSpPr/>
          <p:nvPr/>
        </p:nvSpPr>
        <p:spPr>
          <a:xfrm rot="16200000" flipH="1">
            <a:off x="2466978" y="3961851"/>
            <a:ext cx="606289" cy="942015"/>
          </a:xfrm>
          <a:custGeom>
            <a:avLst/>
            <a:gdLst>
              <a:gd name="connsiteX0" fmla="*/ 487017 w 487017"/>
              <a:gd name="connsiteY0" fmla="*/ 0 h 546652"/>
              <a:gd name="connsiteX1" fmla="*/ 0 w 487017"/>
              <a:gd name="connsiteY1" fmla="*/ 14909 h 546652"/>
              <a:gd name="connsiteX2" fmla="*/ 4969 w 487017"/>
              <a:gd name="connsiteY2" fmla="*/ 546652 h 546652"/>
              <a:gd name="connsiteX0" fmla="*/ 491987 w 491987"/>
              <a:gd name="connsiteY0" fmla="*/ 521 h 531743"/>
              <a:gd name="connsiteX1" fmla="*/ 0 w 491987"/>
              <a:gd name="connsiteY1" fmla="*/ 0 h 531743"/>
              <a:gd name="connsiteX2" fmla="*/ 4969 w 491987"/>
              <a:gd name="connsiteY2" fmla="*/ 531743 h 53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1987" h="531743">
                <a:moveTo>
                  <a:pt x="491987" y="521"/>
                </a:moveTo>
                <a:lnTo>
                  <a:pt x="0" y="0"/>
                </a:lnTo>
                <a:cubicBezTo>
                  <a:pt x="1656" y="177248"/>
                  <a:pt x="3313" y="354495"/>
                  <a:pt x="4969" y="531743"/>
                </a:cubicBezTo>
              </a:path>
            </a:pathLst>
          </a:custGeom>
          <a:noFill/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27F9ACC-49B9-436A-B78E-1FDF86A5A8E1}"/>
              </a:ext>
            </a:extLst>
          </p:cNvPr>
          <p:cNvGrpSpPr/>
          <p:nvPr/>
        </p:nvGrpSpPr>
        <p:grpSpPr>
          <a:xfrm>
            <a:off x="1963562" y="4803487"/>
            <a:ext cx="655934" cy="545232"/>
            <a:chOff x="1963562" y="4803487"/>
            <a:chExt cx="655934" cy="54523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788A493-0C42-41FA-A085-2CCDA597878A}"/>
                </a:ext>
              </a:extLst>
            </p:cNvPr>
            <p:cNvSpPr/>
            <p:nvPr/>
          </p:nvSpPr>
          <p:spPr>
            <a:xfrm>
              <a:off x="1963562" y="4803487"/>
              <a:ext cx="655934" cy="545232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301BC93-2702-4CFD-916D-F1EF81A74F53}"/>
                </a:ext>
              </a:extLst>
            </p:cNvPr>
            <p:cNvSpPr txBox="1"/>
            <p:nvPr/>
          </p:nvSpPr>
          <p:spPr>
            <a:xfrm>
              <a:off x="2039607" y="4875138"/>
              <a:ext cx="4629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TC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977B287-4E3D-4F56-A929-72ABB86F49B3}"/>
              </a:ext>
            </a:extLst>
          </p:cNvPr>
          <p:cNvGrpSpPr/>
          <p:nvPr/>
        </p:nvGrpSpPr>
        <p:grpSpPr>
          <a:xfrm>
            <a:off x="2881235" y="4798102"/>
            <a:ext cx="655934" cy="545232"/>
            <a:chOff x="2881235" y="4798102"/>
            <a:chExt cx="655934" cy="54523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2F9F8FD-9F85-453F-8DC8-9137BAFD001C}"/>
                </a:ext>
              </a:extLst>
            </p:cNvPr>
            <p:cNvSpPr/>
            <p:nvPr/>
          </p:nvSpPr>
          <p:spPr>
            <a:xfrm>
              <a:off x="2881235" y="4798102"/>
              <a:ext cx="655934" cy="545232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E79827B-907E-4C4D-A148-1B98BB3AF7A0}"/>
                </a:ext>
              </a:extLst>
            </p:cNvPr>
            <p:cNvSpPr txBox="1"/>
            <p:nvPr/>
          </p:nvSpPr>
          <p:spPr>
            <a:xfrm>
              <a:off x="2982167" y="4868511"/>
              <a:ext cx="4629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TC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F859EA1-6910-4742-B67C-8D8EAD18F6CE}"/>
              </a:ext>
            </a:extLst>
          </p:cNvPr>
          <p:cNvGrpSpPr/>
          <p:nvPr/>
        </p:nvGrpSpPr>
        <p:grpSpPr>
          <a:xfrm>
            <a:off x="3827575" y="4795578"/>
            <a:ext cx="655934" cy="545232"/>
            <a:chOff x="3827575" y="4795578"/>
            <a:chExt cx="655934" cy="545232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3E02A22D-0929-4E9B-8485-0BFE3BA19EE4}"/>
                </a:ext>
              </a:extLst>
            </p:cNvPr>
            <p:cNvSpPr/>
            <p:nvPr/>
          </p:nvSpPr>
          <p:spPr>
            <a:xfrm>
              <a:off x="3827575" y="4795578"/>
              <a:ext cx="655934" cy="545232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C6F2031-2860-4809-87B4-B0326B3DA9DA}"/>
                </a:ext>
              </a:extLst>
            </p:cNvPr>
            <p:cNvSpPr txBox="1"/>
            <p:nvPr/>
          </p:nvSpPr>
          <p:spPr>
            <a:xfrm>
              <a:off x="3924727" y="4861884"/>
              <a:ext cx="4629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TC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E22F6A9-0FB6-4EEC-9F71-032C9CF52533}"/>
              </a:ext>
            </a:extLst>
          </p:cNvPr>
          <p:cNvGrpSpPr/>
          <p:nvPr/>
        </p:nvGrpSpPr>
        <p:grpSpPr>
          <a:xfrm>
            <a:off x="4736738" y="4817783"/>
            <a:ext cx="655934" cy="545232"/>
            <a:chOff x="4736738" y="4817783"/>
            <a:chExt cx="655934" cy="54523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C9CC5E9-9662-426C-A66B-6A1CF8F4CADD}"/>
                </a:ext>
              </a:extLst>
            </p:cNvPr>
            <p:cNvSpPr/>
            <p:nvPr/>
          </p:nvSpPr>
          <p:spPr>
            <a:xfrm>
              <a:off x="4736738" y="4817783"/>
              <a:ext cx="655934" cy="545232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20C439E-BF36-497C-916E-A62769498D4B}"/>
                </a:ext>
              </a:extLst>
            </p:cNvPr>
            <p:cNvSpPr txBox="1"/>
            <p:nvPr/>
          </p:nvSpPr>
          <p:spPr>
            <a:xfrm>
              <a:off x="4832500" y="4875137"/>
              <a:ext cx="4629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TC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73B013-59E8-441A-81F9-0AE953E6DD42}"/>
              </a:ext>
            </a:extLst>
          </p:cNvPr>
          <p:cNvGrpSpPr/>
          <p:nvPr/>
        </p:nvGrpSpPr>
        <p:grpSpPr>
          <a:xfrm>
            <a:off x="5669756" y="4820502"/>
            <a:ext cx="655934" cy="545232"/>
            <a:chOff x="5669756" y="4820502"/>
            <a:chExt cx="655934" cy="545232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EF1EBFD-7F8E-4233-A73F-92170C41D2B7}"/>
                </a:ext>
              </a:extLst>
            </p:cNvPr>
            <p:cNvSpPr/>
            <p:nvPr/>
          </p:nvSpPr>
          <p:spPr>
            <a:xfrm>
              <a:off x="5669756" y="4820502"/>
              <a:ext cx="655934" cy="545232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8026BEF-8416-45D4-BFF2-8A721A4BFB61}"/>
                </a:ext>
              </a:extLst>
            </p:cNvPr>
            <p:cNvSpPr txBox="1"/>
            <p:nvPr/>
          </p:nvSpPr>
          <p:spPr>
            <a:xfrm>
              <a:off x="5765123" y="4888390"/>
              <a:ext cx="4629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TC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9531F37-B7C6-4D57-B482-EB16FD9F8336}"/>
              </a:ext>
            </a:extLst>
          </p:cNvPr>
          <p:cNvGrpSpPr/>
          <p:nvPr/>
        </p:nvGrpSpPr>
        <p:grpSpPr>
          <a:xfrm>
            <a:off x="6649993" y="4823690"/>
            <a:ext cx="655934" cy="545232"/>
            <a:chOff x="6649993" y="4823690"/>
            <a:chExt cx="655934" cy="545232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7B8BFD3A-8C69-4B31-AC73-031E96F800D0}"/>
                </a:ext>
              </a:extLst>
            </p:cNvPr>
            <p:cNvSpPr/>
            <p:nvPr/>
          </p:nvSpPr>
          <p:spPr>
            <a:xfrm>
              <a:off x="6649993" y="4823690"/>
              <a:ext cx="655934" cy="545232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19E176F-15A8-405F-96E6-23305757B1D1}"/>
                </a:ext>
              </a:extLst>
            </p:cNvPr>
            <p:cNvSpPr txBox="1"/>
            <p:nvPr/>
          </p:nvSpPr>
          <p:spPr>
            <a:xfrm>
              <a:off x="6717626" y="4901643"/>
              <a:ext cx="4629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TC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7F18ED6-77E0-47D3-8CF1-EEA75BEBA0A1}"/>
              </a:ext>
            </a:extLst>
          </p:cNvPr>
          <p:cNvGrpSpPr/>
          <p:nvPr/>
        </p:nvGrpSpPr>
        <p:grpSpPr>
          <a:xfrm>
            <a:off x="3191646" y="2937084"/>
            <a:ext cx="960353" cy="545232"/>
            <a:chOff x="3191646" y="2937084"/>
            <a:chExt cx="960353" cy="545232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A6C7048-93F2-45AF-8702-48DB91F193CC}"/>
                </a:ext>
              </a:extLst>
            </p:cNvPr>
            <p:cNvSpPr/>
            <p:nvPr/>
          </p:nvSpPr>
          <p:spPr>
            <a:xfrm>
              <a:off x="3191646" y="2937084"/>
              <a:ext cx="960353" cy="545232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3B83FF8-C0D3-4C34-88DC-825F2223BB47}"/>
                </a:ext>
              </a:extLst>
            </p:cNvPr>
            <p:cNvSpPr txBox="1"/>
            <p:nvPr/>
          </p:nvSpPr>
          <p:spPr>
            <a:xfrm>
              <a:off x="3431091" y="2991676"/>
              <a:ext cx="4629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TC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C69CE0C-BBFF-493A-BCC2-8AB42968B87C}"/>
              </a:ext>
            </a:extLst>
          </p:cNvPr>
          <p:cNvGrpSpPr/>
          <p:nvPr/>
        </p:nvGrpSpPr>
        <p:grpSpPr>
          <a:xfrm>
            <a:off x="5050192" y="2974283"/>
            <a:ext cx="960353" cy="545232"/>
            <a:chOff x="5050192" y="2974283"/>
            <a:chExt cx="960353" cy="54523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8C4F585-E6DB-47C3-BF91-C6636C236A36}"/>
                </a:ext>
              </a:extLst>
            </p:cNvPr>
            <p:cNvSpPr/>
            <p:nvPr/>
          </p:nvSpPr>
          <p:spPr>
            <a:xfrm>
              <a:off x="5050192" y="2974283"/>
              <a:ext cx="960353" cy="545232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1A762A0-BBFF-4DC7-B835-4F29788D1400}"/>
                </a:ext>
              </a:extLst>
            </p:cNvPr>
            <p:cNvSpPr txBox="1"/>
            <p:nvPr/>
          </p:nvSpPr>
          <p:spPr>
            <a:xfrm>
              <a:off x="5293025" y="3028890"/>
              <a:ext cx="4629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TC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763FCA7-FE65-4E3F-A9E0-94E637C6C298}"/>
              </a:ext>
            </a:extLst>
          </p:cNvPr>
          <p:cNvGrpSpPr/>
          <p:nvPr/>
        </p:nvGrpSpPr>
        <p:grpSpPr>
          <a:xfrm>
            <a:off x="3903050" y="937118"/>
            <a:ext cx="1406053" cy="545232"/>
            <a:chOff x="3903050" y="937118"/>
            <a:chExt cx="1406053" cy="54523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025570B-E7B1-408B-BE5A-1C09C8296ACA}"/>
                </a:ext>
              </a:extLst>
            </p:cNvPr>
            <p:cNvSpPr/>
            <p:nvPr/>
          </p:nvSpPr>
          <p:spPr>
            <a:xfrm>
              <a:off x="3903050" y="937118"/>
              <a:ext cx="1406053" cy="545232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FC5C3A7-6DD7-4C59-940B-D2CB115512E1}"/>
                </a:ext>
              </a:extLst>
            </p:cNvPr>
            <p:cNvSpPr txBox="1"/>
            <p:nvPr/>
          </p:nvSpPr>
          <p:spPr>
            <a:xfrm>
              <a:off x="3906248" y="1013674"/>
              <a:ext cx="13771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Zacchaeus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317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FE672A-4F7A-4FF6-94F1-463D199A0348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19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329368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2CEDA20-0213-42DB-B78E-6722BD67C43E}"/>
              </a:ext>
            </a:extLst>
          </p:cNvPr>
          <p:cNvGrpSpPr/>
          <p:nvPr/>
        </p:nvGrpSpPr>
        <p:grpSpPr>
          <a:xfrm>
            <a:off x="3292897" y="1091823"/>
            <a:ext cx="840896" cy="4677002"/>
            <a:chOff x="2497836" y="1422399"/>
            <a:chExt cx="764451" cy="42518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007E14A-538E-4599-84B8-FCF0619C1BE3}"/>
                </a:ext>
              </a:extLst>
            </p:cNvPr>
            <p:cNvSpPr/>
            <p:nvPr/>
          </p:nvSpPr>
          <p:spPr>
            <a:xfrm>
              <a:off x="2524298" y="1422399"/>
              <a:ext cx="737989" cy="42518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B3AC7E9-6365-4931-992C-E08442BB2DF3}"/>
                </a:ext>
              </a:extLst>
            </p:cNvPr>
            <p:cNvCxnSpPr>
              <a:cxnSpLocks/>
            </p:cNvCxnSpPr>
            <p:nvPr/>
          </p:nvCxnSpPr>
          <p:spPr>
            <a:xfrm rot="20940000" flipH="1" flipV="1">
              <a:off x="2840436" y="5506615"/>
              <a:ext cx="411491" cy="74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5503CCB-343B-48F7-9CA5-C4A1AD1FBFC4}"/>
                </a:ext>
              </a:extLst>
            </p:cNvPr>
            <p:cNvCxnSpPr>
              <a:cxnSpLocks/>
            </p:cNvCxnSpPr>
            <p:nvPr/>
          </p:nvCxnSpPr>
          <p:spPr>
            <a:xfrm rot="20940000" flipH="1" flipV="1">
              <a:off x="2839946" y="5369153"/>
              <a:ext cx="411491" cy="74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C69FADA-1F9F-4EF1-A24D-0A76E2CC56E1}"/>
                </a:ext>
              </a:extLst>
            </p:cNvPr>
            <p:cNvCxnSpPr>
              <a:cxnSpLocks/>
            </p:cNvCxnSpPr>
            <p:nvPr/>
          </p:nvCxnSpPr>
          <p:spPr>
            <a:xfrm rot="20940000" flipH="1" flipV="1">
              <a:off x="2839456" y="5231694"/>
              <a:ext cx="411491" cy="74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12199BA-D01F-4009-9DDC-100CDBD52CC1}"/>
                </a:ext>
              </a:extLst>
            </p:cNvPr>
            <p:cNvCxnSpPr>
              <a:cxnSpLocks/>
            </p:cNvCxnSpPr>
            <p:nvPr/>
          </p:nvCxnSpPr>
          <p:spPr>
            <a:xfrm rot="20940000" flipH="1" flipV="1">
              <a:off x="2838966" y="5094232"/>
              <a:ext cx="411491" cy="74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196F9B7-1D48-49FB-BDAD-EB4E5CC66CDA}"/>
                </a:ext>
              </a:extLst>
            </p:cNvPr>
            <p:cNvCxnSpPr>
              <a:cxnSpLocks/>
            </p:cNvCxnSpPr>
            <p:nvPr/>
          </p:nvCxnSpPr>
          <p:spPr>
            <a:xfrm rot="20940000" flipH="1" flipV="1">
              <a:off x="2838476" y="4956771"/>
              <a:ext cx="411491" cy="74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48C9DB0-9E8F-41D2-B54F-B1B329C32ADB}"/>
                </a:ext>
              </a:extLst>
            </p:cNvPr>
            <p:cNvCxnSpPr>
              <a:cxnSpLocks/>
            </p:cNvCxnSpPr>
            <p:nvPr/>
          </p:nvCxnSpPr>
          <p:spPr>
            <a:xfrm rot="20940000" flipH="1" flipV="1">
              <a:off x="2837986" y="4819310"/>
              <a:ext cx="411491" cy="74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45DBEB6-1BFB-4669-B92C-1B6A0A492646}"/>
                </a:ext>
              </a:extLst>
            </p:cNvPr>
            <p:cNvCxnSpPr>
              <a:cxnSpLocks/>
            </p:cNvCxnSpPr>
            <p:nvPr/>
          </p:nvCxnSpPr>
          <p:spPr>
            <a:xfrm rot="20940000" flipH="1" flipV="1">
              <a:off x="2837496" y="4681849"/>
              <a:ext cx="411491" cy="74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B4CB549-EC5E-428B-BC69-B77590CE266E}"/>
                </a:ext>
              </a:extLst>
            </p:cNvPr>
            <p:cNvCxnSpPr>
              <a:cxnSpLocks/>
            </p:cNvCxnSpPr>
            <p:nvPr/>
          </p:nvCxnSpPr>
          <p:spPr>
            <a:xfrm rot="20940000" flipH="1" flipV="1">
              <a:off x="2837006" y="4544387"/>
              <a:ext cx="411491" cy="74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FFE59E8-030F-4284-B2F3-C24F7A684B60}"/>
                </a:ext>
              </a:extLst>
            </p:cNvPr>
            <p:cNvCxnSpPr>
              <a:cxnSpLocks/>
            </p:cNvCxnSpPr>
            <p:nvPr/>
          </p:nvCxnSpPr>
          <p:spPr>
            <a:xfrm rot="20940000" flipH="1" flipV="1">
              <a:off x="2836516" y="4406926"/>
              <a:ext cx="411491" cy="74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286091B-FA49-4D8E-9E0A-105834E42D33}"/>
                </a:ext>
              </a:extLst>
            </p:cNvPr>
            <p:cNvCxnSpPr>
              <a:cxnSpLocks/>
            </p:cNvCxnSpPr>
            <p:nvPr/>
          </p:nvCxnSpPr>
          <p:spPr>
            <a:xfrm rot="20940000" flipH="1" flipV="1">
              <a:off x="2836026" y="4269466"/>
              <a:ext cx="411491" cy="74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BA9FAF6-CA82-4050-8CBD-0487FB4226ED}"/>
                </a:ext>
              </a:extLst>
            </p:cNvPr>
            <p:cNvCxnSpPr>
              <a:cxnSpLocks/>
            </p:cNvCxnSpPr>
            <p:nvPr/>
          </p:nvCxnSpPr>
          <p:spPr>
            <a:xfrm rot="20940000" flipH="1" flipV="1">
              <a:off x="2835536" y="4132005"/>
              <a:ext cx="411491" cy="74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00CD11C-E91F-4899-B3DB-20933C274A94}"/>
                </a:ext>
              </a:extLst>
            </p:cNvPr>
            <p:cNvCxnSpPr>
              <a:cxnSpLocks/>
            </p:cNvCxnSpPr>
            <p:nvPr/>
          </p:nvCxnSpPr>
          <p:spPr>
            <a:xfrm rot="20940000" flipH="1" flipV="1">
              <a:off x="2835046" y="3994544"/>
              <a:ext cx="411491" cy="74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B55C13E-1504-4429-A6E7-353EDCC6D8CB}"/>
                </a:ext>
              </a:extLst>
            </p:cNvPr>
            <p:cNvCxnSpPr>
              <a:cxnSpLocks/>
            </p:cNvCxnSpPr>
            <p:nvPr/>
          </p:nvCxnSpPr>
          <p:spPr>
            <a:xfrm rot="20940000" flipH="1" flipV="1">
              <a:off x="2834556" y="3857082"/>
              <a:ext cx="411491" cy="74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0794EF4-575D-4898-9964-8A0774723336}"/>
                </a:ext>
              </a:extLst>
            </p:cNvPr>
            <p:cNvCxnSpPr>
              <a:cxnSpLocks/>
            </p:cNvCxnSpPr>
            <p:nvPr/>
          </p:nvCxnSpPr>
          <p:spPr>
            <a:xfrm rot="20940000" flipH="1" flipV="1">
              <a:off x="2834066" y="3719621"/>
              <a:ext cx="411491" cy="74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5631DA3-52E5-4D83-9C76-A410B3C1D5D2}"/>
                </a:ext>
              </a:extLst>
            </p:cNvPr>
            <p:cNvCxnSpPr>
              <a:cxnSpLocks/>
            </p:cNvCxnSpPr>
            <p:nvPr/>
          </p:nvCxnSpPr>
          <p:spPr>
            <a:xfrm rot="20940000" flipH="1" flipV="1">
              <a:off x="2833576" y="3582159"/>
              <a:ext cx="411491" cy="74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D8DC2AB-698A-45A1-A39E-E7197A664E06}"/>
                </a:ext>
              </a:extLst>
            </p:cNvPr>
            <p:cNvCxnSpPr>
              <a:cxnSpLocks/>
            </p:cNvCxnSpPr>
            <p:nvPr/>
          </p:nvCxnSpPr>
          <p:spPr>
            <a:xfrm rot="20940000" flipH="1" flipV="1">
              <a:off x="2838966" y="3444697"/>
              <a:ext cx="411491" cy="74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52BC672-5CD2-4699-B73D-654C55B08620}"/>
                </a:ext>
              </a:extLst>
            </p:cNvPr>
            <p:cNvCxnSpPr>
              <a:cxnSpLocks/>
            </p:cNvCxnSpPr>
            <p:nvPr/>
          </p:nvCxnSpPr>
          <p:spPr>
            <a:xfrm rot="20940000" flipH="1" flipV="1">
              <a:off x="2838476" y="3307236"/>
              <a:ext cx="411491" cy="74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A63E240-4187-4785-A4EF-20619F738A53}"/>
                </a:ext>
              </a:extLst>
            </p:cNvPr>
            <p:cNvCxnSpPr>
              <a:cxnSpLocks/>
            </p:cNvCxnSpPr>
            <p:nvPr/>
          </p:nvCxnSpPr>
          <p:spPr>
            <a:xfrm rot="20940000" flipH="1" flipV="1">
              <a:off x="2837986" y="3169776"/>
              <a:ext cx="411491" cy="74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CDB4140-8654-4EBB-A793-A17A1CEFEF5D}"/>
                </a:ext>
              </a:extLst>
            </p:cNvPr>
            <p:cNvCxnSpPr>
              <a:cxnSpLocks/>
            </p:cNvCxnSpPr>
            <p:nvPr/>
          </p:nvCxnSpPr>
          <p:spPr>
            <a:xfrm rot="20940000" flipH="1" flipV="1">
              <a:off x="2837496" y="3032317"/>
              <a:ext cx="411491" cy="74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38DE8A9-CDE9-416C-AE90-4A0AF1B652A7}"/>
                </a:ext>
              </a:extLst>
            </p:cNvPr>
            <p:cNvCxnSpPr>
              <a:cxnSpLocks/>
            </p:cNvCxnSpPr>
            <p:nvPr/>
          </p:nvCxnSpPr>
          <p:spPr>
            <a:xfrm rot="20940000" flipH="1" flipV="1">
              <a:off x="2837006" y="2894855"/>
              <a:ext cx="411491" cy="74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1882DCD-DEEC-48FC-B35A-F11A639625D8}"/>
                </a:ext>
              </a:extLst>
            </p:cNvPr>
            <p:cNvCxnSpPr>
              <a:cxnSpLocks/>
            </p:cNvCxnSpPr>
            <p:nvPr/>
          </p:nvCxnSpPr>
          <p:spPr>
            <a:xfrm rot="20940000" flipH="1" flipV="1">
              <a:off x="2839456" y="2757394"/>
              <a:ext cx="411491" cy="74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C730D98-2FE0-4988-BB0E-717D13ADBBCE}"/>
                </a:ext>
              </a:extLst>
            </p:cNvPr>
            <p:cNvCxnSpPr>
              <a:cxnSpLocks/>
            </p:cNvCxnSpPr>
            <p:nvPr/>
          </p:nvCxnSpPr>
          <p:spPr>
            <a:xfrm rot="20940000" flipH="1" flipV="1">
              <a:off x="2836026" y="2619934"/>
              <a:ext cx="411491" cy="74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504B05C-93E7-4B7A-9B50-D31C1D284CD2}"/>
                </a:ext>
              </a:extLst>
            </p:cNvPr>
            <p:cNvCxnSpPr>
              <a:cxnSpLocks/>
            </p:cNvCxnSpPr>
            <p:nvPr/>
          </p:nvCxnSpPr>
          <p:spPr>
            <a:xfrm rot="20940000" flipH="1" flipV="1">
              <a:off x="2838476" y="2482474"/>
              <a:ext cx="411491" cy="74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F26A93C-620F-4C8F-B246-AE94430A7C06}"/>
                </a:ext>
              </a:extLst>
            </p:cNvPr>
            <p:cNvCxnSpPr>
              <a:cxnSpLocks/>
            </p:cNvCxnSpPr>
            <p:nvPr/>
          </p:nvCxnSpPr>
          <p:spPr>
            <a:xfrm rot="20940000" flipH="1" flipV="1">
              <a:off x="2835046" y="2345011"/>
              <a:ext cx="411491" cy="74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65A1BD9-7F91-47D5-BDF2-C2620E9EA6D7}"/>
                </a:ext>
              </a:extLst>
            </p:cNvPr>
            <p:cNvCxnSpPr>
              <a:cxnSpLocks/>
            </p:cNvCxnSpPr>
            <p:nvPr/>
          </p:nvCxnSpPr>
          <p:spPr>
            <a:xfrm rot="20940000" flipH="1" flipV="1">
              <a:off x="2834556" y="2207551"/>
              <a:ext cx="411491" cy="74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B01EBB0-C2A6-4D52-861F-CFE5728227AB}"/>
                </a:ext>
              </a:extLst>
            </p:cNvPr>
            <p:cNvCxnSpPr>
              <a:cxnSpLocks/>
            </p:cNvCxnSpPr>
            <p:nvPr/>
          </p:nvCxnSpPr>
          <p:spPr>
            <a:xfrm rot="20940000" flipH="1" flipV="1">
              <a:off x="2837006" y="2070091"/>
              <a:ext cx="411491" cy="74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31FAE14-14A8-4D7C-8D2C-517BD6E667CE}"/>
                </a:ext>
              </a:extLst>
            </p:cNvPr>
            <p:cNvCxnSpPr>
              <a:cxnSpLocks/>
            </p:cNvCxnSpPr>
            <p:nvPr/>
          </p:nvCxnSpPr>
          <p:spPr>
            <a:xfrm rot="20940000" flipH="1" flipV="1">
              <a:off x="2836516" y="1932629"/>
              <a:ext cx="411491" cy="74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F397F46-4BE1-41B8-80AC-2AC6580C2BC6}"/>
                </a:ext>
              </a:extLst>
            </p:cNvPr>
            <p:cNvCxnSpPr>
              <a:cxnSpLocks/>
            </p:cNvCxnSpPr>
            <p:nvPr/>
          </p:nvCxnSpPr>
          <p:spPr>
            <a:xfrm rot="20940000" flipH="1" flipV="1">
              <a:off x="2836026" y="1795169"/>
              <a:ext cx="411491" cy="74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C96440A-6C63-4674-A58F-EB2448726B8B}"/>
                </a:ext>
              </a:extLst>
            </p:cNvPr>
            <p:cNvCxnSpPr>
              <a:cxnSpLocks/>
            </p:cNvCxnSpPr>
            <p:nvPr/>
          </p:nvCxnSpPr>
          <p:spPr>
            <a:xfrm rot="20940000" flipH="1" flipV="1">
              <a:off x="2838476" y="1657701"/>
              <a:ext cx="411491" cy="74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1B12140-E288-45F0-8ACB-EDDBC5267D41}"/>
                </a:ext>
              </a:extLst>
            </p:cNvPr>
            <p:cNvCxnSpPr>
              <a:cxnSpLocks/>
            </p:cNvCxnSpPr>
            <p:nvPr/>
          </p:nvCxnSpPr>
          <p:spPr>
            <a:xfrm rot="20940000" flipH="1" flipV="1">
              <a:off x="2840926" y="1520237"/>
              <a:ext cx="411491" cy="74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4A8297-C1E2-4B1F-BDB8-4073F701663D}"/>
                </a:ext>
              </a:extLst>
            </p:cNvPr>
            <p:cNvSpPr txBox="1"/>
            <p:nvPr/>
          </p:nvSpPr>
          <p:spPr>
            <a:xfrm>
              <a:off x="2497836" y="2099027"/>
              <a:ext cx="3939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70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9586B7E-71E0-45C5-93B8-20FCBF1683DC}"/>
                </a:ext>
              </a:extLst>
            </p:cNvPr>
            <p:cNvSpPr txBox="1"/>
            <p:nvPr/>
          </p:nvSpPr>
          <p:spPr>
            <a:xfrm>
              <a:off x="2500289" y="2781819"/>
              <a:ext cx="3939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60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78E4E16-FBA6-49D7-AA17-19200F214F5F}"/>
                </a:ext>
              </a:extLst>
            </p:cNvPr>
            <p:cNvSpPr txBox="1"/>
            <p:nvPr/>
          </p:nvSpPr>
          <p:spPr>
            <a:xfrm>
              <a:off x="2502742" y="3468843"/>
              <a:ext cx="3939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50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1226621-D331-408A-8FAD-B46B876B5F4D}"/>
                </a:ext>
              </a:extLst>
            </p:cNvPr>
            <p:cNvSpPr txBox="1"/>
            <p:nvPr/>
          </p:nvSpPr>
          <p:spPr>
            <a:xfrm>
              <a:off x="2502254" y="4110945"/>
              <a:ext cx="3939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40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19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27</a:t>
            </a:r>
          </a:p>
        </p:txBody>
      </p:sp>
      <p:pic>
        <p:nvPicPr>
          <p:cNvPr id="1028" name="Picture 4" descr="Image result for danny devito cartoon drawing">
            <a:extLst>
              <a:ext uri="{FF2B5EF4-FFF2-40B4-BE49-F238E27FC236}">
                <a16:creationId xmlns:a16="http://schemas.microsoft.com/office/drawing/2014/main" id="{7C7B34D9-264D-4A01-B68A-497747684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39" b="91961" l="9877" r="88889">
                        <a14:foregroundMark x1="45679" y1="8039" x2="45679" y2="8039"/>
                        <a14:foregroundMark x1="44444" y1="89711" x2="44444" y2="89711"/>
                        <a14:foregroundMark x1="32716" y1="89389" x2="32716" y2="89389"/>
                        <a14:foregroundMark x1="64198" y1="89068" x2="64198" y2="89068"/>
                        <a14:foregroundMark x1="61728" y1="91961" x2="61728" y2="91961"/>
                        <a14:foregroundMark x1="86420" y1="70096" x2="86420" y2="70096"/>
                        <a14:foregroundMark x1="83951" y1="72347" x2="83951" y2="72347"/>
                        <a14:foregroundMark x1="18519" y1="73633" x2="18519" y2="73633"/>
                        <a14:foregroundMark x1="38272" y1="89711" x2="38272" y2="89711"/>
                        <a14:foregroundMark x1="37037" y1="88746" x2="37037" y2="88746"/>
                        <a14:foregroundMark x1="35185" y1="90354" x2="35185" y2="90354"/>
                        <a14:backgroundMark x1="27778" y1="90032" x2="27778" y2="90032"/>
                        <a14:backgroundMark x1="32099" y1="87460" x2="32099" y2="87460"/>
                        <a14:backgroundMark x1="32099" y1="89389" x2="32099" y2="89389"/>
                        <a14:backgroundMark x1="38272" y1="87460" x2="38272" y2="87460"/>
                        <a14:backgroundMark x1="55556" y1="90675" x2="55556" y2="90675"/>
                        <a14:backgroundMark x1="53086" y1="92605" x2="53086" y2="92605"/>
                        <a14:backgroundMark x1="51852" y1="91318" x2="51852" y2="91318"/>
                        <a14:backgroundMark x1="55556" y1="92283" x2="55556" y2="92283"/>
                        <a14:backgroundMark x1="61111" y1="93569" x2="61111" y2="93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483" y="2809425"/>
            <a:ext cx="1670424" cy="32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zacchaeus cartoon drawing">
            <a:extLst>
              <a:ext uri="{FF2B5EF4-FFF2-40B4-BE49-F238E27FC236}">
                <a16:creationId xmlns:a16="http://schemas.microsoft.com/office/drawing/2014/main" id="{ADA8EA58-E2B9-46DE-B29F-D87864E36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417" b="93620" l="36426" r="60938">
                        <a14:foregroundMark x1="47070" y1="37630" x2="53809" y2="39063"/>
                        <a14:foregroundMark x1="60938" y1="58854" x2="60938" y2="59766"/>
                        <a14:foregroundMark x1="39355" y1="89193" x2="42090" y2="92318"/>
                        <a14:foregroundMark x1="51270" y1="92969" x2="52930" y2="92448"/>
                        <a14:foregroundMark x1="48340" y1="35677" x2="48340" y2="35677"/>
                        <a14:foregroundMark x1="52441" y1="36719" x2="52441" y2="36719"/>
                        <a14:foregroundMark x1="51855" y1="36068" x2="53613" y2="38021"/>
                        <a14:foregroundMark x1="36426" y1="84635" x2="36426" y2="84635"/>
                        <a14:foregroundMark x1="38965" y1="93620" x2="38965" y2="93620"/>
                        <a14:foregroundMark x1="50586" y1="35677" x2="50586" y2="35677"/>
                        <a14:foregroundMark x1="52441" y1="36589" x2="52441" y2="36589"/>
                        <a14:foregroundMark x1="54004" y1="37760" x2="54004" y2="37760"/>
                        <a14:foregroundMark x1="53809" y1="37370" x2="53809" y2="37370"/>
                        <a14:foregroundMark x1="52148" y1="36198" x2="52148" y2="36198"/>
                        <a14:foregroundMark x1="52344" y1="36589" x2="52344" y2="36589"/>
                        <a14:foregroundMark x1="45508" y1="35417" x2="45508" y2="35417"/>
                        <a14:foregroundMark x1="49805" y1="35547" x2="49805" y2="35547"/>
                        <a14:foregroundMark x1="45996" y1="35417" x2="45996" y2="35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10" t="32761" r="36129" b="3942"/>
          <a:stretch/>
        </p:blipFill>
        <p:spPr bwMode="auto">
          <a:xfrm>
            <a:off x="3567034" y="2967244"/>
            <a:ext cx="1863697" cy="29334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2DFC19-7463-40FE-A6F5-FA4C88AE6476}"/>
              </a:ext>
            </a:extLst>
          </p:cNvPr>
          <p:cNvSpPr txBox="1"/>
          <p:nvPr/>
        </p:nvSpPr>
        <p:spPr>
          <a:xfrm>
            <a:off x="2481096" y="2593788"/>
            <a:ext cx="805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Danny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A0CF638-7E55-4E14-AB0A-7CFCEF59DA05}"/>
              </a:ext>
            </a:extLst>
          </p:cNvPr>
          <p:cNvSpPr txBox="1"/>
          <p:nvPr/>
        </p:nvSpPr>
        <p:spPr>
          <a:xfrm>
            <a:off x="4217266" y="2674470"/>
            <a:ext cx="805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Zach</a:t>
            </a:r>
          </a:p>
        </p:txBody>
      </p:sp>
    </p:spTree>
    <p:extLst>
      <p:ext uri="{BB962C8B-B14F-4D97-AF65-F5344CB8AC3E}">
        <p14:creationId xmlns:p14="http://schemas.microsoft.com/office/powerpoint/2010/main" val="24778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A5E9419-156A-425E-9EDB-F15128FA8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1" t="3456" r="7690" b="6887"/>
          <a:stretch/>
        </p:blipFill>
        <p:spPr bwMode="auto">
          <a:xfrm rot="21289996" flipH="1">
            <a:off x="6415548" y="668593"/>
            <a:ext cx="2413819" cy="34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19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62065" y="890081"/>
            <a:ext cx="59534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Calvin (1509-1564) ~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“Curiosity and simplicity are a sort of preparation for faith.”</a:t>
            </a:r>
          </a:p>
        </p:txBody>
      </p:sp>
    </p:spTree>
    <p:extLst>
      <p:ext uri="{BB962C8B-B14F-4D97-AF65-F5344CB8AC3E}">
        <p14:creationId xmlns:p14="http://schemas.microsoft.com/office/powerpoint/2010/main" val="367117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FE672A-4F7A-4FF6-94F1-463D199A0348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19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157328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19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62065" y="890081"/>
            <a:ext cx="82493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Luke 18:17 ~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Assuredly, I say to you, whoever does not receive the kingdom of God as a little child will by no means enter it.</a:t>
            </a:r>
          </a:p>
        </p:txBody>
      </p:sp>
    </p:spTree>
    <p:extLst>
      <p:ext uri="{BB962C8B-B14F-4D97-AF65-F5344CB8AC3E}">
        <p14:creationId xmlns:p14="http://schemas.microsoft.com/office/powerpoint/2010/main" val="283105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FE672A-4F7A-4FF6-94F1-463D199A0348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19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195505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F8AE46C-D1B2-494A-B7CF-986C3E388574}" vid="{F4976BE7-E753-4755-B762-BFB8B279BA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Luke</Template>
  <TotalTime>2695</TotalTime>
  <Words>431</Words>
  <Application>Microsoft Office PowerPoint</Application>
  <PresentationFormat>On-screen Show (4:3)</PresentationFormat>
  <Paragraphs>82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Times New Roman</vt:lpstr>
      <vt:lpstr>Calibri</vt:lpstr>
      <vt:lpstr>Times and Times again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Merrihew</dc:creator>
  <cp:lastModifiedBy>Ken Merrihew</cp:lastModifiedBy>
  <cp:revision>8</cp:revision>
  <dcterms:created xsi:type="dcterms:W3CDTF">2020-03-06T14:51:57Z</dcterms:created>
  <dcterms:modified xsi:type="dcterms:W3CDTF">2020-03-08T18:59:03Z</dcterms:modified>
</cp:coreProperties>
</file>