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81" r:id="rId4"/>
    <p:sldId id="257" r:id="rId5"/>
    <p:sldId id="278" r:id="rId6"/>
    <p:sldId id="279" r:id="rId7"/>
    <p:sldId id="276" r:id="rId8"/>
    <p:sldId id="277" r:id="rId9"/>
    <p:sldId id="259" r:id="rId10"/>
    <p:sldId id="260" r:id="rId11"/>
    <p:sldId id="263" r:id="rId12"/>
    <p:sldId id="275" r:id="rId13"/>
    <p:sldId id="264" r:id="rId14"/>
    <p:sldId id="261" r:id="rId15"/>
    <p:sldId id="26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2" r:id="rId24"/>
    <p:sldId id="272" r:id="rId25"/>
    <p:sldId id="273" r:id="rId26"/>
    <p:sldId id="274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Mitzvah" pitchFamily="2" charset="0"/>
      <p:regular r:id="rId34"/>
    </p:embeddedFont>
    <p:embeddedFont>
      <p:font typeface="squeaky chalk sound" pitchFamily="2" charset="0"/>
      <p:regular r:id="rId35"/>
    </p:embeddedFont>
    <p:embeddedFont>
      <p:font typeface="Times and Times again" pitchFamily="2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96633"/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450AE-FC33-4B19-8303-9CCF2BD34686}" v="699" dt="2020-03-01T13:54:15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2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BD7450AE-FC33-4B19-8303-9CCF2BD34686}"/>
    <pc:docChg chg="undo redo custSel addSld delSld modSld sldOrd">
      <pc:chgData name="Ken Merrihew" userId="bcb7a1e886d99f07" providerId="LiveId" clId="{BD7450AE-FC33-4B19-8303-9CCF2BD34686}" dt="2020-03-01T13:54:15.671" v="1809" actId="14861"/>
      <pc:docMkLst>
        <pc:docMk/>
      </pc:docMkLst>
      <pc:sldChg chg="addSp delSp modSp mod modTransition delAnim modAnim">
        <pc:chgData name="Ken Merrihew" userId="bcb7a1e886d99f07" providerId="LiveId" clId="{BD7450AE-FC33-4B19-8303-9CCF2BD34686}" dt="2020-02-29T22:12:06.329" v="1658"/>
        <pc:sldMkLst>
          <pc:docMk/>
          <pc:sldMk cId="704829784" sldId="258"/>
        </pc:sldMkLst>
        <pc:spChg chg="del">
          <ac:chgData name="Ken Merrihew" userId="bcb7a1e886d99f07" providerId="LiveId" clId="{BD7450AE-FC33-4B19-8303-9CCF2BD34686}" dt="2020-02-28T18:57:27.987" v="797" actId="478"/>
          <ac:spMkLst>
            <pc:docMk/>
            <pc:sldMk cId="704829784" sldId="258"/>
            <ac:spMk id="3" creationId="{E2263769-A21A-47C3-837A-2CF602A4A55D}"/>
          </ac:spMkLst>
        </pc:spChg>
        <pc:spChg chg="mod">
          <ac:chgData name="Ken Merrihew" userId="bcb7a1e886d99f07" providerId="LiveId" clId="{BD7450AE-FC33-4B19-8303-9CCF2BD34686}" dt="2020-02-28T19:00:39.077" v="1064" actId="20577"/>
          <ac:spMkLst>
            <pc:docMk/>
            <pc:sldMk cId="704829784" sldId="258"/>
            <ac:spMk id="8" creationId="{1DFAD975-375F-4B71-B2C3-AA8643C16018}"/>
          </ac:spMkLst>
        </pc:spChg>
        <pc:spChg chg="del mod">
          <ac:chgData name="Ken Merrihew" userId="bcb7a1e886d99f07" providerId="LiveId" clId="{BD7450AE-FC33-4B19-8303-9CCF2BD34686}" dt="2020-02-28T18:57:29.105" v="798" actId="478"/>
          <ac:spMkLst>
            <pc:docMk/>
            <pc:sldMk cId="704829784" sldId="258"/>
            <ac:spMk id="9" creationId="{93398151-D45C-42CB-BBB4-3F75D7A1627E}"/>
          </ac:spMkLst>
        </pc:spChg>
        <pc:spChg chg="mod">
          <ac:chgData name="Ken Merrihew" userId="bcb7a1e886d99f07" providerId="LiveId" clId="{BD7450AE-FC33-4B19-8303-9CCF2BD34686}" dt="2020-02-28T17:26:31.673" v="709" actId="20577"/>
          <ac:spMkLst>
            <pc:docMk/>
            <pc:sldMk cId="704829784" sldId="258"/>
            <ac:spMk id="50" creationId="{CE4CE36A-EFD0-45C9-8737-C0D71A74BBCC}"/>
          </ac:spMkLst>
        </pc:spChg>
        <pc:spChg chg="add mod">
          <ac:chgData name="Ken Merrihew" userId="bcb7a1e886d99f07" providerId="LiveId" clId="{BD7450AE-FC33-4B19-8303-9CCF2BD34686}" dt="2020-02-28T18:58:49.141" v="951" actId="20577"/>
          <ac:spMkLst>
            <pc:docMk/>
            <pc:sldMk cId="704829784" sldId="258"/>
            <ac:spMk id="57" creationId="{926522CC-058C-4024-8C99-1F864A3EFE43}"/>
          </ac:spMkLst>
        </pc:spChg>
        <pc:spChg chg="add mod">
          <ac:chgData name="Ken Merrihew" userId="bcb7a1e886d99f07" providerId="LiveId" clId="{BD7450AE-FC33-4B19-8303-9CCF2BD34686}" dt="2020-02-28T19:00:33.997" v="1061" actId="20577"/>
          <ac:spMkLst>
            <pc:docMk/>
            <pc:sldMk cId="704829784" sldId="258"/>
            <ac:spMk id="58" creationId="{B0417AC7-89D7-4162-8826-E7C75DF421BA}"/>
          </ac:spMkLst>
        </pc:spChg>
        <pc:grpChg chg="del">
          <ac:chgData name="Ken Merrihew" userId="bcb7a1e886d99f07" providerId="LiveId" clId="{BD7450AE-FC33-4B19-8303-9CCF2BD34686}" dt="2020-02-28T18:57:30.238" v="799" actId="478"/>
          <ac:grpSpMkLst>
            <pc:docMk/>
            <pc:sldMk cId="704829784" sldId="258"/>
            <ac:grpSpMk id="41" creationId="{1048DF28-F154-451F-B98B-0F0AD206D6D9}"/>
          </ac:grpSpMkLst>
        </pc:grpChg>
        <pc:cxnChg chg="add mod">
          <ac:chgData name="Ken Merrihew" userId="bcb7a1e886d99f07" providerId="LiveId" clId="{BD7450AE-FC33-4B19-8303-9CCF2BD34686}" dt="2020-02-28T19:01:32.529" v="1136" actId="1035"/>
          <ac:cxnSpMkLst>
            <pc:docMk/>
            <pc:sldMk cId="704829784" sldId="258"/>
            <ac:cxnSpMk id="60" creationId="{C16845B7-3CD6-4049-8AD3-08809CB7DE43}"/>
          </ac:cxnSpMkLst>
        </pc:cxnChg>
      </pc:sldChg>
      <pc:sldChg chg="addSp delSp modSp add del mod addAnim delAnim modAnim">
        <pc:chgData name="Ken Merrihew" userId="bcb7a1e886d99f07" providerId="LiveId" clId="{BD7450AE-FC33-4B19-8303-9CCF2BD34686}" dt="2020-03-01T13:50:07.913" v="1803" actId="20577"/>
        <pc:sldMkLst>
          <pc:docMk/>
          <pc:sldMk cId="3623812997" sldId="259"/>
        </pc:sldMkLst>
        <pc:spChg chg="mod ord">
          <ac:chgData name="Ken Merrihew" userId="bcb7a1e886d99f07" providerId="LiveId" clId="{BD7450AE-FC33-4B19-8303-9CCF2BD34686}" dt="2020-03-01T13:50:07.913" v="1803" actId="20577"/>
          <ac:spMkLst>
            <pc:docMk/>
            <pc:sldMk cId="3623812997" sldId="259"/>
            <ac:spMk id="3" creationId="{E2263769-A21A-47C3-837A-2CF602A4A55D}"/>
          </ac:spMkLst>
        </pc:spChg>
        <pc:spChg chg="add del mod">
          <ac:chgData name="Ken Merrihew" userId="bcb7a1e886d99f07" providerId="LiveId" clId="{BD7450AE-FC33-4B19-8303-9CCF2BD34686}" dt="2020-02-28T16:23:00.217" v="6" actId="478"/>
          <ac:spMkLst>
            <pc:docMk/>
            <pc:sldMk cId="3623812997" sldId="259"/>
            <ac:spMk id="8" creationId="{66FDBCB0-C6E2-4EEB-A241-699FE7635C55}"/>
          </ac:spMkLst>
        </pc:spChg>
        <pc:spChg chg="add del mod">
          <ac:chgData name="Ken Merrihew" userId="bcb7a1e886d99f07" providerId="LiveId" clId="{BD7450AE-FC33-4B19-8303-9CCF2BD34686}" dt="2020-02-28T16:23:01.125" v="7" actId="478"/>
          <ac:spMkLst>
            <pc:docMk/>
            <pc:sldMk cId="3623812997" sldId="259"/>
            <ac:spMk id="11" creationId="{50FAD769-CFF4-4F93-AD62-2EEDD4C02809}"/>
          </ac:spMkLst>
        </pc:spChg>
        <pc:spChg chg="add mod ord">
          <ac:chgData name="Ken Merrihew" userId="bcb7a1e886d99f07" providerId="LiveId" clId="{BD7450AE-FC33-4B19-8303-9CCF2BD34686}" dt="2020-02-28T16:41:42.164" v="101" actId="164"/>
          <ac:spMkLst>
            <pc:docMk/>
            <pc:sldMk cId="3623812997" sldId="259"/>
            <ac:spMk id="12" creationId="{FFE236E5-5703-4B82-BA65-6D7F604596A8}"/>
          </ac:spMkLst>
        </pc:spChg>
        <pc:spChg chg="add del mod">
          <ac:chgData name="Ken Merrihew" userId="bcb7a1e886d99f07" providerId="LiveId" clId="{BD7450AE-FC33-4B19-8303-9CCF2BD34686}" dt="2020-02-28T16:36:14.260" v="69" actId="478"/>
          <ac:spMkLst>
            <pc:docMk/>
            <pc:sldMk cId="3623812997" sldId="259"/>
            <ac:spMk id="13" creationId="{B303B84E-16FF-4EC9-882D-1069D7996171}"/>
          </ac:spMkLst>
        </pc:spChg>
        <pc:spChg chg="add mod">
          <ac:chgData name="Ken Merrihew" userId="bcb7a1e886d99f07" providerId="LiveId" clId="{BD7450AE-FC33-4B19-8303-9CCF2BD34686}" dt="2020-02-28T16:41:42.164" v="101" actId="164"/>
          <ac:spMkLst>
            <pc:docMk/>
            <pc:sldMk cId="3623812997" sldId="259"/>
            <ac:spMk id="14" creationId="{1768B290-C826-45BE-90AA-80A069B820A7}"/>
          </ac:spMkLst>
        </pc:spChg>
        <pc:spChg chg="add mod">
          <ac:chgData name="Ken Merrihew" userId="bcb7a1e886d99f07" providerId="LiveId" clId="{BD7450AE-FC33-4B19-8303-9CCF2BD34686}" dt="2020-02-28T16:41:42.164" v="101" actId="164"/>
          <ac:spMkLst>
            <pc:docMk/>
            <pc:sldMk cId="3623812997" sldId="259"/>
            <ac:spMk id="19" creationId="{5B6D3E55-CB59-44FA-A109-85EDEC12BEFA}"/>
          </ac:spMkLst>
        </pc:spChg>
        <pc:spChg chg="add del mod">
          <ac:chgData name="Ken Merrihew" userId="bcb7a1e886d99f07" providerId="LiveId" clId="{BD7450AE-FC33-4B19-8303-9CCF2BD34686}" dt="2020-02-28T16:41:30.620" v="99" actId="478"/>
          <ac:spMkLst>
            <pc:docMk/>
            <pc:sldMk cId="3623812997" sldId="259"/>
            <ac:spMk id="20" creationId="{60E9D5AC-C133-4CB6-916A-6A80D205A2AD}"/>
          </ac:spMkLst>
        </pc:spChg>
        <pc:spChg chg="mod topLvl">
          <ac:chgData name="Ken Merrihew" userId="bcb7a1e886d99f07" providerId="LiveId" clId="{BD7450AE-FC33-4B19-8303-9CCF2BD34686}" dt="2020-02-28T16:43:10.569" v="115" actId="164"/>
          <ac:spMkLst>
            <pc:docMk/>
            <pc:sldMk cId="3623812997" sldId="259"/>
            <ac:spMk id="23" creationId="{0F85BAEB-39DC-4043-96FA-26BBC04CB332}"/>
          </ac:spMkLst>
        </pc:spChg>
        <pc:spChg chg="mod topLvl">
          <ac:chgData name="Ken Merrihew" userId="bcb7a1e886d99f07" providerId="LiveId" clId="{BD7450AE-FC33-4B19-8303-9CCF2BD34686}" dt="2020-02-28T16:43:10.569" v="115" actId="164"/>
          <ac:spMkLst>
            <pc:docMk/>
            <pc:sldMk cId="3623812997" sldId="259"/>
            <ac:spMk id="24" creationId="{31D64380-942C-47C2-89DF-679124F45B18}"/>
          </ac:spMkLst>
        </pc:spChg>
        <pc:spChg chg="mod topLvl">
          <ac:chgData name="Ken Merrihew" userId="bcb7a1e886d99f07" providerId="LiveId" clId="{BD7450AE-FC33-4B19-8303-9CCF2BD34686}" dt="2020-02-28T16:43:10.569" v="115" actId="164"/>
          <ac:spMkLst>
            <pc:docMk/>
            <pc:sldMk cId="3623812997" sldId="259"/>
            <ac:spMk id="27" creationId="{F935A00E-18CA-4DE9-A1CA-96E37B6AC835}"/>
          </ac:spMkLst>
        </pc:spChg>
        <pc:spChg chg="add del mod">
          <ac:chgData name="Ken Merrihew" userId="bcb7a1e886d99f07" providerId="LiveId" clId="{BD7450AE-FC33-4B19-8303-9CCF2BD34686}" dt="2020-02-28T17:23:39.280" v="698" actId="478"/>
          <ac:spMkLst>
            <pc:docMk/>
            <pc:sldMk cId="3623812997" sldId="259"/>
            <ac:spMk id="29" creationId="{C148852C-FB6D-43E7-B40E-3633F0925BCF}"/>
          </ac:spMkLst>
        </pc:spChg>
        <pc:spChg chg="add del mod">
          <ac:chgData name="Ken Merrihew" userId="bcb7a1e886d99f07" providerId="LiveId" clId="{BD7450AE-FC33-4B19-8303-9CCF2BD34686}" dt="2020-02-28T17:23:39.280" v="698" actId="478"/>
          <ac:spMkLst>
            <pc:docMk/>
            <pc:sldMk cId="3623812997" sldId="259"/>
            <ac:spMk id="30" creationId="{278288F6-8D26-4917-9688-82EB3D1F6F77}"/>
          </ac:spMkLst>
        </pc:spChg>
        <pc:spChg chg="add del mod">
          <ac:chgData name="Ken Merrihew" userId="bcb7a1e886d99f07" providerId="LiveId" clId="{BD7450AE-FC33-4B19-8303-9CCF2BD34686}" dt="2020-02-28T17:23:39.280" v="698" actId="478"/>
          <ac:spMkLst>
            <pc:docMk/>
            <pc:sldMk cId="3623812997" sldId="259"/>
            <ac:spMk id="33" creationId="{94ACE768-4204-4F44-91C5-F983C7136C45}"/>
          </ac:spMkLst>
        </pc:spChg>
        <pc:spChg chg="add del mod">
          <ac:chgData name="Ken Merrihew" userId="bcb7a1e886d99f07" providerId="LiveId" clId="{BD7450AE-FC33-4B19-8303-9CCF2BD34686}" dt="2020-02-28T17:23:39.280" v="698" actId="478"/>
          <ac:spMkLst>
            <pc:docMk/>
            <pc:sldMk cId="3623812997" sldId="259"/>
            <ac:spMk id="34" creationId="{A66E0FDF-30E5-4842-928D-1EFD28940973}"/>
          </ac:spMkLst>
        </pc:spChg>
        <pc:spChg chg="add del mod">
          <ac:chgData name="Ken Merrihew" userId="bcb7a1e886d99f07" providerId="LiveId" clId="{BD7450AE-FC33-4B19-8303-9CCF2BD34686}" dt="2020-02-28T17:23:39.280" v="698" actId="478"/>
          <ac:spMkLst>
            <pc:docMk/>
            <pc:sldMk cId="3623812997" sldId="259"/>
            <ac:spMk id="35" creationId="{55D04D92-F5E8-44AC-A34A-E636B95B6EE5}"/>
          </ac:spMkLst>
        </pc:spChg>
        <pc:spChg chg="add del mod">
          <ac:chgData name="Ken Merrihew" userId="bcb7a1e886d99f07" providerId="LiveId" clId="{BD7450AE-FC33-4B19-8303-9CCF2BD34686}" dt="2020-02-28T17:23:39.280" v="698" actId="478"/>
          <ac:spMkLst>
            <pc:docMk/>
            <pc:sldMk cId="3623812997" sldId="259"/>
            <ac:spMk id="36" creationId="{ACEC4803-FE30-4C1E-8596-77006B40435D}"/>
          </ac:spMkLst>
        </pc:spChg>
        <pc:spChg chg="add del mod">
          <ac:chgData name="Ken Merrihew" userId="bcb7a1e886d99f07" providerId="LiveId" clId="{BD7450AE-FC33-4B19-8303-9CCF2BD34686}" dt="2020-02-28T17:23:39.280" v="698" actId="478"/>
          <ac:spMkLst>
            <pc:docMk/>
            <pc:sldMk cId="3623812997" sldId="259"/>
            <ac:spMk id="37" creationId="{C921ECDE-18E9-4D86-8013-C4EB3E1F9253}"/>
          </ac:spMkLst>
        </pc:spChg>
        <pc:spChg chg="add del mod">
          <ac:chgData name="Ken Merrihew" userId="bcb7a1e886d99f07" providerId="LiveId" clId="{BD7450AE-FC33-4B19-8303-9CCF2BD34686}" dt="2020-02-28T17:08:50.018" v="682"/>
          <ac:spMkLst>
            <pc:docMk/>
            <pc:sldMk cId="3623812997" sldId="259"/>
            <ac:spMk id="39" creationId="{D9BBE154-859C-421F-B57F-16C8EDCF0F6B}"/>
          </ac:spMkLst>
        </pc:spChg>
        <pc:spChg chg="add del mod">
          <ac:chgData name="Ken Merrihew" userId="bcb7a1e886d99f07" providerId="LiveId" clId="{BD7450AE-FC33-4B19-8303-9CCF2BD34686}" dt="2020-02-28T17:23:34.705" v="697" actId="478"/>
          <ac:spMkLst>
            <pc:docMk/>
            <pc:sldMk cId="3623812997" sldId="259"/>
            <ac:spMk id="42" creationId="{583F2B95-075D-4C88-90BB-792AEB60C0FF}"/>
          </ac:spMkLst>
        </pc:spChg>
        <pc:grpChg chg="add del mod">
          <ac:chgData name="Ken Merrihew" userId="bcb7a1e886d99f07" providerId="LiveId" clId="{BD7450AE-FC33-4B19-8303-9CCF2BD34686}" dt="2020-02-28T17:01:08.012" v="535" actId="478"/>
          <ac:grpSpMkLst>
            <pc:docMk/>
            <pc:sldMk cId="3623812997" sldId="259"/>
            <ac:grpSpMk id="21" creationId="{7A5ECFC5-D990-4435-9316-6E0CF9306980}"/>
          </ac:grpSpMkLst>
        </pc:grpChg>
        <pc:grpChg chg="add del mod ord">
          <ac:chgData name="Ken Merrihew" userId="bcb7a1e886d99f07" providerId="LiveId" clId="{BD7450AE-FC33-4B19-8303-9CCF2BD34686}" dt="2020-02-28T16:42:12.367" v="108" actId="165"/>
          <ac:grpSpMkLst>
            <pc:docMk/>
            <pc:sldMk cId="3623812997" sldId="259"/>
            <ac:grpSpMk id="22" creationId="{7314A0DE-5245-4DA8-84D6-995DC453D54E}"/>
          </ac:grpSpMkLst>
        </pc:grpChg>
        <pc:grpChg chg="add del mod">
          <ac:chgData name="Ken Merrihew" userId="bcb7a1e886d99f07" providerId="LiveId" clId="{BD7450AE-FC33-4B19-8303-9CCF2BD34686}" dt="2020-02-28T17:01:20.570" v="538" actId="478"/>
          <ac:grpSpMkLst>
            <pc:docMk/>
            <pc:sldMk cId="3623812997" sldId="259"/>
            <ac:grpSpMk id="28" creationId="{CD2AEA93-D05B-4C09-A185-75712952E5B7}"/>
          </ac:grpSpMkLst>
        </pc:grpChg>
        <pc:picChg chg="add del mod">
          <ac:chgData name="Ken Merrihew" userId="bcb7a1e886d99f07" providerId="LiveId" clId="{BD7450AE-FC33-4B19-8303-9CCF2BD34686}" dt="2020-02-28T16:41:33.255" v="100" actId="478"/>
          <ac:picMkLst>
            <pc:docMk/>
            <pc:sldMk cId="3623812997" sldId="259"/>
            <ac:picMk id="5" creationId="{F83A2062-B7AC-4571-9609-BC960CCD5E1B}"/>
          </ac:picMkLst>
        </pc:picChg>
        <pc:picChg chg="add del mod">
          <ac:chgData name="Ken Merrihew" userId="bcb7a1e886d99f07" providerId="LiveId" clId="{BD7450AE-FC33-4B19-8303-9CCF2BD34686}" dt="2020-02-28T16:41:59.606" v="106" actId="478"/>
          <ac:picMkLst>
            <pc:docMk/>
            <pc:sldMk cId="3623812997" sldId="259"/>
            <ac:picMk id="10" creationId="{3271CE4E-88C4-4B95-A053-E65FB8D3CFA8}"/>
          </ac:picMkLst>
        </pc:picChg>
        <pc:picChg chg="add del mod ord">
          <ac:chgData name="Ken Merrihew" userId="bcb7a1e886d99f07" providerId="LiveId" clId="{BD7450AE-FC33-4B19-8303-9CCF2BD34686}" dt="2020-02-28T17:23:39.280" v="698" actId="478"/>
          <ac:picMkLst>
            <pc:docMk/>
            <pc:sldMk cId="3623812997" sldId="259"/>
            <ac:picMk id="32" creationId="{6EDBC6E0-8787-417C-B805-11F3E8018A6F}"/>
          </ac:picMkLst>
        </pc:picChg>
        <pc:picChg chg="add del mod">
          <ac:chgData name="Ken Merrihew" userId="bcb7a1e886d99f07" providerId="LiveId" clId="{BD7450AE-FC33-4B19-8303-9CCF2BD34686}" dt="2020-02-28T17:08:50.018" v="682"/>
          <ac:picMkLst>
            <pc:docMk/>
            <pc:sldMk cId="3623812997" sldId="259"/>
            <ac:picMk id="38" creationId="{440C0718-C036-4B75-ACEF-250EB2048A5B}"/>
          </ac:picMkLst>
        </pc:picChg>
        <pc:picChg chg="mod">
          <ac:chgData name="Ken Merrihew" userId="bcb7a1e886d99f07" providerId="LiveId" clId="{BD7450AE-FC33-4B19-8303-9CCF2BD34686}" dt="2020-02-28T17:08:16.549" v="678"/>
          <ac:picMkLst>
            <pc:docMk/>
            <pc:sldMk cId="3623812997" sldId="259"/>
            <ac:picMk id="40" creationId="{E2B90F29-BB2F-4BF6-AB1D-8AE96CADA40E}"/>
          </ac:picMkLst>
        </pc:picChg>
        <pc:picChg chg="del mod">
          <ac:chgData name="Ken Merrihew" userId="bcb7a1e886d99f07" providerId="LiveId" clId="{BD7450AE-FC33-4B19-8303-9CCF2BD34686}" dt="2020-02-28T17:23:33.129" v="696" actId="478"/>
          <ac:picMkLst>
            <pc:docMk/>
            <pc:sldMk cId="3623812997" sldId="259"/>
            <ac:picMk id="41" creationId="{3CB888C7-7AA2-41B5-8693-22CD5ED77CA1}"/>
          </ac:picMkLst>
        </pc:picChg>
        <pc:cxnChg chg="add mod">
          <ac:chgData name="Ken Merrihew" userId="bcb7a1e886d99f07" providerId="LiveId" clId="{BD7450AE-FC33-4B19-8303-9CCF2BD34686}" dt="2020-02-28T17:01:08.012" v="535" actId="478"/>
          <ac:cxnSpMkLst>
            <pc:docMk/>
            <pc:sldMk cId="3623812997" sldId="259"/>
            <ac:cxnSpMk id="16" creationId="{D25E4295-8C21-498B-BCB3-C1EDE241A4C2}"/>
          </ac:cxnSpMkLst>
        </pc:cxnChg>
        <pc:cxnChg chg="add mod">
          <ac:chgData name="Ken Merrihew" userId="bcb7a1e886d99f07" providerId="LiveId" clId="{BD7450AE-FC33-4B19-8303-9CCF2BD34686}" dt="2020-02-28T16:41:42.164" v="101" actId="164"/>
          <ac:cxnSpMkLst>
            <pc:docMk/>
            <pc:sldMk cId="3623812997" sldId="259"/>
            <ac:cxnSpMk id="18" creationId="{4EAF1A6E-85E5-451C-9DA3-807A09ACB0B7}"/>
          </ac:cxnSpMkLst>
        </pc:cxnChg>
        <pc:cxnChg chg="mod topLvl">
          <ac:chgData name="Ken Merrihew" userId="bcb7a1e886d99f07" providerId="LiveId" clId="{BD7450AE-FC33-4B19-8303-9CCF2BD34686}" dt="2020-02-28T17:01:20.570" v="538" actId="478"/>
          <ac:cxnSpMkLst>
            <pc:docMk/>
            <pc:sldMk cId="3623812997" sldId="259"/>
            <ac:cxnSpMk id="25" creationId="{F2E1CC41-1C74-4499-8D3A-55B04684A8ED}"/>
          </ac:cxnSpMkLst>
        </pc:cxnChg>
        <pc:cxnChg chg="mod topLvl">
          <ac:chgData name="Ken Merrihew" userId="bcb7a1e886d99f07" providerId="LiveId" clId="{BD7450AE-FC33-4B19-8303-9CCF2BD34686}" dt="2020-02-28T16:43:10.569" v="115" actId="164"/>
          <ac:cxnSpMkLst>
            <pc:docMk/>
            <pc:sldMk cId="3623812997" sldId="259"/>
            <ac:cxnSpMk id="26" creationId="{803AE107-C14F-4210-A654-4A7B264E5942}"/>
          </ac:cxnSpMkLst>
        </pc:cxnChg>
      </pc:sldChg>
      <pc:sldChg chg="addSp modSp mod modAnim">
        <pc:chgData name="Ken Merrihew" userId="bcb7a1e886d99f07" providerId="LiveId" clId="{BD7450AE-FC33-4B19-8303-9CCF2BD34686}" dt="2020-02-28T19:06:55.568" v="1298"/>
        <pc:sldMkLst>
          <pc:docMk/>
          <pc:sldMk cId="2780147251" sldId="261"/>
        </pc:sldMkLst>
        <pc:spChg chg="mod">
          <ac:chgData name="Ken Merrihew" userId="bcb7a1e886d99f07" providerId="LiveId" clId="{BD7450AE-FC33-4B19-8303-9CCF2BD34686}" dt="2020-02-28T19:03:21.170" v="1145"/>
          <ac:spMkLst>
            <pc:docMk/>
            <pc:sldMk cId="2780147251" sldId="261"/>
            <ac:spMk id="3" creationId="{E2263769-A21A-47C3-837A-2CF602A4A55D}"/>
          </ac:spMkLst>
        </pc:spChg>
        <pc:spChg chg="add mod">
          <ac:chgData name="Ken Merrihew" userId="bcb7a1e886d99f07" providerId="LiveId" clId="{BD7450AE-FC33-4B19-8303-9CCF2BD34686}" dt="2020-02-28T19:03:53.324" v="1208" actId="1038"/>
          <ac:spMkLst>
            <pc:docMk/>
            <pc:sldMk cId="2780147251" sldId="261"/>
            <ac:spMk id="4" creationId="{EFCD8513-4298-41C6-9C4E-E82D3A2B1D47}"/>
          </ac:spMkLst>
        </pc:spChg>
        <pc:spChg chg="add mod ord">
          <ac:chgData name="Ken Merrihew" userId="bcb7a1e886d99f07" providerId="LiveId" clId="{BD7450AE-FC33-4B19-8303-9CCF2BD34686}" dt="2020-02-28T19:06:04.315" v="1291" actId="167"/>
          <ac:spMkLst>
            <pc:docMk/>
            <pc:sldMk cId="2780147251" sldId="261"/>
            <ac:spMk id="10" creationId="{F2E96AF5-35B5-4091-97E1-872E5E00D32D}"/>
          </ac:spMkLst>
        </pc:spChg>
      </pc:sldChg>
      <pc:sldChg chg="modSp mod modAnim">
        <pc:chgData name="Ken Merrihew" userId="bcb7a1e886d99f07" providerId="LiveId" clId="{BD7450AE-FC33-4B19-8303-9CCF2BD34686}" dt="2020-03-01T13:51:13.608" v="1808"/>
        <pc:sldMkLst>
          <pc:docMk/>
          <pc:sldMk cId="2855512376" sldId="263"/>
        </pc:sldMkLst>
        <pc:spChg chg="mod">
          <ac:chgData name="Ken Merrihew" userId="bcb7a1e886d99f07" providerId="LiveId" clId="{BD7450AE-FC33-4B19-8303-9CCF2BD34686}" dt="2020-03-01T13:47:17.061" v="1791" actId="20577"/>
          <ac:spMkLst>
            <pc:docMk/>
            <pc:sldMk cId="2855512376" sldId="263"/>
            <ac:spMk id="3" creationId="{E2263769-A21A-47C3-837A-2CF602A4A55D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4" creationId="{EAFA3407-5537-4329-9AFA-67F832BD9947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5" creationId="{93D0A2DB-EBB1-47AF-B88C-2CDBADCE9D88}"/>
          </ac:spMkLst>
        </pc:spChg>
        <pc:spChg chg="mod">
          <ac:chgData name="Ken Merrihew" userId="bcb7a1e886d99f07" providerId="LiveId" clId="{BD7450AE-FC33-4B19-8303-9CCF2BD34686}" dt="2020-03-01T13:47:32.667" v="1799" actId="20577"/>
          <ac:spMkLst>
            <pc:docMk/>
            <pc:sldMk cId="2855512376" sldId="263"/>
            <ac:spMk id="6" creationId="{D54818B3-FDE8-4F40-98FF-9878857E8E93}"/>
          </ac:spMkLst>
        </pc:spChg>
        <pc:spChg chg="mod">
          <ac:chgData name="Ken Merrihew" userId="bcb7a1e886d99f07" providerId="LiveId" clId="{BD7450AE-FC33-4B19-8303-9CCF2BD34686}" dt="2020-03-01T13:47:04.293" v="1781" actId="20577"/>
          <ac:spMkLst>
            <pc:docMk/>
            <pc:sldMk cId="2855512376" sldId="263"/>
            <ac:spMk id="8" creationId="{1DFAD975-375F-4B71-B2C3-AA8643C16018}"/>
          </ac:spMkLst>
        </pc:spChg>
        <pc:spChg chg="mod ord">
          <ac:chgData name="Ken Merrihew" userId="bcb7a1e886d99f07" providerId="LiveId" clId="{BD7450AE-FC33-4B19-8303-9CCF2BD34686}" dt="2020-03-01T13:46:55.364" v="1773" actId="167"/>
          <ac:spMkLst>
            <pc:docMk/>
            <pc:sldMk cId="2855512376" sldId="263"/>
            <ac:spMk id="9" creationId="{93398151-D45C-42CB-BBB4-3F75D7A1627E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11" creationId="{38045851-E293-48AB-814A-8F9C9CFAF877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12" creationId="{6DAAEB75-5956-44D9-AB68-6CBF7AA53B49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15" creationId="{C87EA813-8E74-473A-90A8-166A7D52C1C5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16" creationId="{EA1D1931-58FA-4D40-A1F8-B285D6C32579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18" creationId="{BCA93D78-FB57-4623-81A4-ECE664DBD503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19" creationId="{99E7BF1F-69D0-4175-A1C8-2402EF6B4F36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20" creationId="{B5806907-DF5C-4100-B6E6-70115EE0E9E1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21" creationId="{49A95C8F-A4B2-41DA-9C88-346EB7BD2D74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22" creationId="{41F8DF49-8C89-4715-8C54-9F740B37746D}"/>
          </ac:spMkLst>
        </pc:spChg>
        <pc:spChg chg="mod">
          <ac:chgData name="Ken Merrihew" userId="bcb7a1e886d99f07" providerId="LiveId" clId="{BD7450AE-FC33-4B19-8303-9CCF2BD34686}" dt="2020-02-28T20:00:43.614" v="1424" actId="2085"/>
          <ac:spMkLst>
            <pc:docMk/>
            <pc:sldMk cId="2855512376" sldId="263"/>
            <ac:spMk id="23" creationId="{1D048207-55C2-46D3-B2FA-5A01782F1386}"/>
          </ac:spMkLst>
        </pc:spChg>
      </pc:sldChg>
      <pc:sldChg chg="modSp modAnim">
        <pc:chgData name="Ken Merrihew" userId="bcb7a1e886d99f07" providerId="LiveId" clId="{BD7450AE-FC33-4B19-8303-9CCF2BD34686}" dt="2020-02-28T19:15:53.045" v="1299" actId="207"/>
        <pc:sldMkLst>
          <pc:docMk/>
          <pc:sldMk cId="3210731208" sldId="265"/>
        </pc:sldMkLst>
        <pc:spChg chg="mod">
          <ac:chgData name="Ken Merrihew" userId="bcb7a1e886d99f07" providerId="LiveId" clId="{BD7450AE-FC33-4B19-8303-9CCF2BD34686}" dt="2020-02-28T19:15:53.045" v="1299" actId="207"/>
          <ac:spMkLst>
            <pc:docMk/>
            <pc:sldMk cId="3210731208" sldId="265"/>
            <ac:spMk id="9" creationId="{542937E8-7F6F-48C5-8547-3072E05D37B2}"/>
          </ac:spMkLst>
        </pc:spChg>
      </pc:sldChg>
      <pc:sldChg chg="addSp modSp mod modAnim">
        <pc:chgData name="Ken Merrihew" userId="bcb7a1e886d99f07" providerId="LiveId" clId="{BD7450AE-FC33-4B19-8303-9CCF2BD34686}" dt="2020-02-29T23:16:52.161" v="1727" actId="1038"/>
        <pc:sldMkLst>
          <pc:docMk/>
          <pc:sldMk cId="3479902330" sldId="273"/>
        </pc:sldMkLst>
        <pc:spChg chg="add mod ord">
          <ac:chgData name="Ken Merrihew" userId="bcb7a1e886d99f07" providerId="LiveId" clId="{BD7450AE-FC33-4B19-8303-9CCF2BD34686}" dt="2020-02-29T23:16:52.161" v="1727" actId="1038"/>
          <ac:spMkLst>
            <pc:docMk/>
            <pc:sldMk cId="3479902330" sldId="273"/>
            <ac:spMk id="6" creationId="{8FFB200F-44AB-4FCC-B996-F4D1DAF6DF31}"/>
          </ac:spMkLst>
        </pc:spChg>
      </pc:sldChg>
      <pc:sldChg chg="addSp delSp mod">
        <pc:chgData name="Ken Merrihew" userId="bcb7a1e886d99f07" providerId="LiveId" clId="{BD7450AE-FC33-4B19-8303-9CCF2BD34686}" dt="2020-02-28T18:09:30.904" v="716" actId="478"/>
        <pc:sldMkLst>
          <pc:docMk/>
          <pc:sldMk cId="3510421743" sldId="274"/>
        </pc:sldMkLst>
        <pc:spChg chg="add del">
          <ac:chgData name="Ken Merrihew" userId="bcb7a1e886d99f07" providerId="LiveId" clId="{BD7450AE-FC33-4B19-8303-9CCF2BD34686}" dt="2020-02-28T18:09:30.904" v="716" actId="478"/>
          <ac:spMkLst>
            <pc:docMk/>
            <pc:sldMk cId="3510421743" sldId="274"/>
            <ac:spMk id="2" creationId="{95B42F22-D3B3-4F98-96A1-46CEBAED8AB7}"/>
          </ac:spMkLst>
        </pc:spChg>
      </pc:sldChg>
      <pc:sldChg chg="addSp delSp modSp add mod ord delAnim modAnim">
        <pc:chgData name="Ken Merrihew" userId="bcb7a1e886d99f07" providerId="LiveId" clId="{BD7450AE-FC33-4B19-8303-9CCF2BD34686}" dt="2020-02-28T20:13:36.393" v="1458" actId="1076"/>
        <pc:sldMkLst>
          <pc:docMk/>
          <pc:sldMk cId="1628263077" sldId="275"/>
        </pc:sldMkLst>
        <pc:spChg chg="del">
          <ac:chgData name="Ken Merrihew" userId="bcb7a1e886d99f07" providerId="LiveId" clId="{BD7450AE-FC33-4B19-8303-9CCF2BD34686}" dt="2020-02-28T17:23:46.773" v="699" actId="478"/>
          <ac:spMkLst>
            <pc:docMk/>
            <pc:sldMk cId="1628263077" sldId="275"/>
            <ac:spMk id="3" creationId="{E2263769-A21A-47C3-837A-2CF602A4A55D}"/>
          </ac:spMkLst>
        </pc:spChg>
        <pc:spChg chg="add mod">
          <ac:chgData name="Ken Merrihew" userId="bcb7a1e886d99f07" providerId="LiveId" clId="{BD7450AE-FC33-4B19-8303-9CCF2BD34686}" dt="2020-02-28T20:12:54.467" v="1453" actId="14100"/>
          <ac:spMkLst>
            <pc:docMk/>
            <pc:sldMk cId="1628263077" sldId="275"/>
            <ac:spMk id="4" creationId="{81539298-BB16-4234-BF38-1CA52D6502DC}"/>
          </ac:spMkLst>
        </pc:spChg>
        <pc:spChg chg="add mod">
          <ac:chgData name="Ken Merrihew" userId="bcb7a1e886d99f07" providerId="LiveId" clId="{BD7450AE-FC33-4B19-8303-9CCF2BD34686}" dt="2020-02-28T20:13:20.300" v="1457" actId="1076"/>
          <ac:spMkLst>
            <pc:docMk/>
            <pc:sldMk cId="1628263077" sldId="275"/>
            <ac:spMk id="14" creationId="{84F18BEC-5484-42BB-8302-425463611875}"/>
          </ac:spMkLst>
        </pc:spChg>
        <pc:picChg chg="mod">
          <ac:chgData name="Ken Merrihew" userId="bcb7a1e886d99f07" providerId="LiveId" clId="{BD7450AE-FC33-4B19-8303-9CCF2BD34686}" dt="2020-02-28T20:13:36.393" v="1458" actId="1076"/>
          <ac:picMkLst>
            <pc:docMk/>
            <pc:sldMk cId="1628263077" sldId="275"/>
            <ac:picMk id="41" creationId="{3CB888C7-7AA2-41B5-8693-22CD5ED77CA1}"/>
          </ac:picMkLst>
        </pc:picChg>
      </pc:sldChg>
      <pc:sldChg chg="addSp delSp modSp add mod delAnim modAnim">
        <pc:chgData name="Ken Merrihew" userId="bcb7a1e886d99f07" providerId="LiveId" clId="{BD7450AE-FC33-4B19-8303-9CCF2BD34686}" dt="2020-02-28T18:16:49.544" v="794" actId="20577"/>
        <pc:sldMkLst>
          <pc:docMk/>
          <pc:sldMk cId="1320621345" sldId="276"/>
        </pc:sldMkLst>
        <pc:spChg chg="del">
          <ac:chgData name="Ken Merrihew" userId="bcb7a1e886d99f07" providerId="LiveId" clId="{BD7450AE-FC33-4B19-8303-9CCF2BD34686}" dt="2020-02-28T18:14:01.265" v="733" actId="478"/>
          <ac:spMkLst>
            <pc:docMk/>
            <pc:sldMk cId="1320621345" sldId="276"/>
            <ac:spMk id="3" creationId="{E2263769-A21A-47C3-837A-2CF602A4A55D}"/>
          </ac:spMkLst>
        </pc:spChg>
        <pc:spChg chg="add del">
          <ac:chgData name="Ken Merrihew" userId="bcb7a1e886d99f07" providerId="LiveId" clId="{BD7450AE-FC33-4B19-8303-9CCF2BD34686}" dt="2020-02-28T18:13:27.343" v="720"/>
          <ac:spMkLst>
            <pc:docMk/>
            <pc:sldMk cId="1320621345" sldId="276"/>
            <ac:spMk id="4" creationId="{7B99B137-604D-41DC-8BFA-B5E09A8FA843}"/>
          </ac:spMkLst>
        </pc:spChg>
        <pc:spChg chg="mod ord">
          <ac:chgData name="Ken Merrihew" userId="bcb7a1e886d99f07" providerId="LiveId" clId="{BD7450AE-FC33-4B19-8303-9CCF2BD34686}" dt="2020-02-28T18:16:49.544" v="794" actId="20577"/>
          <ac:spMkLst>
            <pc:docMk/>
            <pc:sldMk cId="1320621345" sldId="276"/>
            <ac:spMk id="8" creationId="{1DFAD975-375F-4B71-B2C3-AA8643C16018}"/>
          </ac:spMkLst>
        </pc:spChg>
        <pc:spChg chg="del">
          <ac:chgData name="Ken Merrihew" userId="bcb7a1e886d99f07" providerId="LiveId" clId="{BD7450AE-FC33-4B19-8303-9CCF2BD34686}" dt="2020-02-28T18:14:03.368" v="734" actId="478"/>
          <ac:spMkLst>
            <pc:docMk/>
            <pc:sldMk cId="1320621345" sldId="276"/>
            <ac:spMk id="9" creationId="{93398151-D45C-42CB-BBB4-3F75D7A1627E}"/>
          </ac:spMkLst>
        </pc:spChg>
        <pc:grpChg chg="del">
          <ac:chgData name="Ken Merrihew" userId="bcb7a1e886d99f07" providerId="LiveId" clId="{BD7450AE-FC33-4B19-8303-9CCF2BD34686}" dt="2020-02-28T18:13:23.105" v="718" actId="478"/>
          <ac:grpSpMkLst>
            <pc:docMk/>
            <pc:sldMk cId="1320621345" sldId="276"/>
            <ac:grpSpMk id="41" creationId="{1048DF28-F154-451F-B98B-0F0AD206D6D9}"/>
          </ac:grpSpMkLst>
        </pc:grpChg>
        <pc:picChg chg="add mod">
          <ac:chgData name="Ken Merrihew" userId="bcb7a1e886d99f07" providerId="LiveId" clId="{BD7450AE-FC33-4B19-8303-9CCF2BD34686}" dt="2020-02-28T18:16:03.722" v="779" actId="14100"/>
          <ac:picMkLst>
            <pc:docMk/>
            <pc:sldMk cId="1320621345" sldId="276"/>
            <ac:picMk id="1026" creationId="{471745BE-FCCD-48F4-927E-9C35AB848776}"/>
          </ac:picMkLst>
        </pc:picChg>
      </pc:sldChg>
      <pc:sldChg chg="add">
        <pc:chgData name="Ken Merrihew" userId="bcb7a1e886d99f07" providerId="LiveId" clId="{BD7450AE-FC33-4B19-8303-9CCF2BD34686}" dt="2020-02-28T18:13:20.875" v="717"/>
        <pc:sldMkLst>
          <pc:docMk/>
          <pc:sldMk cId="4234457422" sldId="277"/>
        </pc:sldMkLst>
      </pc:sldChg>
      <pc:sldChg chg="modSp add mod modAnim">
        <pc:chgData name="Ken Merrihew" userId="bcb7a1e886d99f07" providerId="LiveId" clId="{BD7450AE-FC33-4B19-8303-9CCF2BD34686}" dt="2020-03-01T13:45:55.938" v="1758" actId="20577"/>
        <pc:sldMkLst>
          <pc:docMk/>
          <pc:sldMk cId="464018446" sldId="278"/>
        </pc:sldMkLst>
        <pc:spChg chg="mod">
          <ac:chgData name="Ken Merrihew" userId="bcb7a1e886d99f07" providerId="LiveId" clId="{BD7450AE-FC33-4B19-8303-9CCF2BD34686}" dt="2020-03-01T13:45:55.938" v="1758" actId="20577"/>
          <ac:spMkLst>
            <pc:docMk/>
            <pc:sldMk cId="464018446" sldId="278"/>
            <ac:spMk id="3" creationId="{E2263769-A21A-47C3-837A-2CF602A4A55D}"/>
          </ac:spMkLst>
        </pc:spChg>
        <pc:spChg chg="mod">
          <ac:chgData name="Ken Merrihew" userId="bcb7a1e886d99f07" providerId="LiveId" clId="{BD7450AE-FC33-4B19-8303-9CCF2BD34686}" dt="2020-03-01T13:45:27.469" v="1750" actId="20577"/>
          <ac:spMkLst>
            <pc:docMk/>
            <pc:sldMk cId="464018446" sldId="278"/>
            <ac:spMk id="8" creationId="{1DFAD975-375F-4B71-B2C3-AA8643C16018}"/>
          </ac:spMkLst>
        </pc:spChg>
        <pc:spChg chg="mod ord">
          <ac:chgData name="Ken Merrihew" userId="bcb7a1e886d99f07" providerId="LiveId" clId="{BD7450AE-FC33-4B19-8303-9CCF2BD34686}" dt="2020-03-01T13:45:12.628" v="1742" actId="167"/>
          <ac:spMkLst>
            <pc:docMk/>
            <pc:sldMk cId="464018446" sldId="278"/>
            <ac:spMk id="9" creationId="{93398151-D45C-42CB-BBB4-3F75D7A1627E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42" creationId="{310CBAE9-3F22-40C0-9C96-FCB99CA02E48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43" creationId="{065B99EC-4A6F-4C86-91A6-1D1B0E738911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47" creationId="{528C8B98-EE5A-4918-9A2A-C4292DC484C0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48" creationId="{CABF0EE6-F4C3-41C6-A17E-9E653D3CD633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49" creationId="{337DA9E7-9D04-42AA-A86A-14A2810134B9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50" creationId="{CE4CE36A-EFD0-45C9-8737-C0D71A74BBCC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51" creationId="{EB78FAB5-E492-41E7-976A-81736D5A5DB0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52" creationId="{FD01145B-AC1C-47A1-BACD-B22D541560AD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53" creationId="{CDA39D0B-B6A0-42EC-BFE2-873CB9B6C63B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54" creationId="{BC3CB014-C836-4621-8583-C54A83A4404F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55" creationId="{21B74006-4ABB-4662-9FFD-7C2B6924BA02}"/>
          </ac:spMkLst>
        </pc:spChg>
        <pc:spChg chg="mod">
          <ac:chgData name="Ken Merrihew" userId="bcb7a1e886d99f07" providerId="LiveId" clId="{BD7450AE-FC33-4B19-8303-9CCF2BD34686}" dt="2020-02-28T20:00:36.701" v="1423" actId="2085"/>
          <ac:spMkLst>
            <pc:docMk/>
            <pc:sldMk cId="464018446" sldId="278"/>
            <ac:spMk id="56" creationId="{D9AED74D-4263-4AF0-9103-3673FBF6BD44}"/>
          </ac:spMkLst>
        </pc:spChg>
      </pc:sldChg>
      <pc:sldChg chg="add">
        <pc:chgData name="Ken Merrihew" userId="bcb7a1e886d99f07" providerId="LiveId" clId="{BD7450AE-FC33-4B19-8303-9CCF2BD34686}" dt="2020-02-28T18:57:20.445" v="795"/>
        <pc:sldMkLst>
          <pc:docMk/>
          <pc:sldMk cId="1238077622" sldId="279"/>
        </pc:sldMkLst>
      </pc:sldChg>
      <pc:sldChg chg="addSp delSp modSp add del mod delAnim">
        <pc:chgData name="Ken Merrihew" userId="bcb7a1e886d99f07" providerId="LiveId" clId="{BD7450AE-FC33-4B19-8303-9CCF2BD34686}" dt="2020-02-28T19:52:50.579" v="1406" actId="47"/>
        <pc:sldMkLst>
          <pc:docMk/>
          <pc:sldMk cId="1057928769" sldId="280"/>
        </pc:sldMkLst>
        <pc:spChg chg="del">
          <ac:chgData name="Ken Merrihew" userId="bcb7a1e886d99f07" providerId="LiveId" clId="{BD7450AE-FC33-4B19-8303-9CCF2BD34686}" dt="2020-02-28T19:24:30.192" v="1301" actId="478"/>
          <ac:spMkLst>
            <pc:docMk/>
            <pc:sldMk cId="1057928769" sldId="280"/>
            <ac:spMk id="8" creationId="{1DFAD975-375F-4B71-B2C3-AA8643C16018}"/>
          </ac:spMkLst>
        </pc:spChg>
        <pc:spChg chg="del">
          <ac:chgData name="Ken Merrihew" userId="bcb7a1e886d99f07" providerId="LiveId" clId="{BD7450AE-FC33-4B19-8303-9CCF2BD34686}" dt="2020-02-28T19:24:30.192" v="1301" actId="478"/>
          <ac:spMkLst>
            <pc:docMk/>
            <pc:sldMk cId="1057928769" sldId="280"/>
            <ac:spMk id="57" creationId="{926522CC-058C-4024-8C99-1F864A3EFE43}"/>
          </ac:spMkLst>
        </pc:spChg>
        <pc:spChg chg="del">
          <ac:chgData name="Ken Merrihew" userId="bcb7a1e886d99f07" providerId="LiveId" clId="{BD7450AE-FC33-4B19-8303-9CCF2BD34686}" dt="2020-02-28T19:24:30.192" v="1301" actId="478"/>
          <ac:spMkLst>
            <pc:docMk/>
            <pc:sldMk cId="1057928769" sldId="280"/>
            <ac:spMk id="58" creationId="{B0417AC7-89D7-4162-8826-E7C75DF421BA}"/>
          </ac:spMkLst>
        </pc:spChg>
        <pc:picChg chg="add mod">
          <ac:chgData name="Ken Merrihew" userId="bcb7a1e886d99f07" providerId="LiveId" clId="{BD7450AE-FC33-4B19-8303-9CCF2BD34686}" dt="2020-02-28T19:24:37.375" v="1311" actId="14100"/>
          <ac:picMkLst>
            <pc:docMk/>
            <pc:sldMk cId="1057928769" sldId="280"/>
            <ac:picMk id="2050" creationId="{C147CC18-0AC3-4DB0-B428-12876538DE33}"/>
          </ac:picMkLst>
        </pc:picChg>
        <pc:cxnChg chg="del">
          <ac:chgData name="Ken Merrihew" userId="bcb7a1e886d99f07" providerId="LiveId" clId="{BD7450AE-FC33-4B19-8303-9CCF2BD34686}" dt="2020-02-28T19:24:30.192" v="1301" actId="478"/>
          <ac:cxnSpMkLst>
            <pc:docMk/>
            <pc:sldMk cId="1057928769" sldId="280"/>
            <ac:cxnSpMk id="60" creationId="{C16845B7-3CD6-4049-8AD3-08809CB7DE43}"/>
          </ac:cxnSpMkLst>
        </pc:cxnChg>
      </pc:sldChg>
      <pc:sldChg chg="addSp delSp modSp add mod modAnim">
        <pc:chgData name="Ken Merrihew" userId="bcb7a1e886d99f07" providerId="LiveId" clId="{BD7450AE-FC33-4B19-8303-9CCF2BD34686}" dt="2020-02-28T19:41:32.395" v="1404"/>
        <pc:sldMkLst>
          <pc:docMk/>
          <pc:sldMk cId="111622719" sldId="281"/>
        </pc:sldMkLst>
        <pc:spChg chg="add mod">
          <ac:chgData name="Ken Merrihew" userId="bcb7a1e886d99f07" providerId="LiveId" clId="{BD7450AE-FC33-4B19-8303-9CCF2BD34686}" dt="2020-02-28T19:27:34.487" v="1337" actId="962"/>
          <ac:spMkLst>
            <pc:docMk/>
            <pc:sldMk cId="111622719" sldId="281"/>
            <ac:spMk id="5" creationId="{E797EC17-B228-4D36-ABEA-23650E5C31DD}"/>
          </ac:spMkLst>
        </pc:spChg>
        <pc:spChg chg="add mod">
          <ac:chgData name="Ken Merrihew" userId="bcb7a1e886d99f07" providerId="LiveId" clId="{BD7450AE-FC33-4B19-8303-9CCF2BD34686}" dt="2020-02-28T19:29:36.520" v="1396" actId="164"/>
          <ac:spMkLst>
            <pc:docMk/>
            <pc:sldMk cId="111622719" sldId="281"/>
            <ac:spMk id="10" creationId="{A5CC2C55-4D1A-4B39-84EA-829B9C88A6D7}"/>
          </ac:spMkLst>
        </pc:spChg>
        <pc:grpChg chg="add mod">
          <ac:chgData name="Ken Merrihew" userId="bcb7a1e886d99f07" providerId="LiveId" clId="{BD7450AE-FC33-4B19-8303-9CCF2BD34686}" dt="2020-02-28T19:30:08.946" v="1397" actId="339"/>
          <ac:grpSpMkLst>
            <pc:docMk/>
            <pc:sldMk cId="111622719" sldId="281"/>
            <ac:grpSpMk id="11" creationId="{CB435DB2-0640-4E1F-9718-23725474B789}"/>
          </ac:grpSpMkLst>
        </pc:grpChg>
        <pc:picChg chg="add mod">
          <ac:chgData name="Ken Merrihew" userId="bcb7a1e886d99f07" providerId="LiveId" clId="{BD7450AE-FC33-4B19-8303-9CCF2BD34686}" dt="2020-02-28T19:29:36.520" v="1396" actId="164"/>
          <ac:picMkLst>
            <pc:docMk/>
            <pc:sldMk cId="111622719" sldId="281"/>
            <ac:picMk id="4" creationId="{6D51185F-9348-4F48-9F7A-3E5712898397}"/>
          </ac:picMkLst>
        </pc:picChg>
        <pc:picChg chg="add del mod">
          <ac:chgData name="Ken Merrihew" userId="bcb7a1e886d99f07" providerId="LiveId" clId="{BD7450AE-FC33-4B19-8303-9CCF2BD34686}" dt="2020-02-28T19:27:44.206" v="1355" actId="478"/>
          <ac:picMkLst>
            <pc:docMk/>
            <pc:sldMk cId="111622719" sldId="281"/>
            <ac:picMk id="7" creationId="{59BFCE7D-582D-4E50-8CE8-ABA63B21ED77}"/>
          </ac:picMkLst>
        </pc:picChg>
        <pc:picChg chg="add del mod">
          <ac:chgData name="Ken Merrihew" userId="bcb7a1e886d99f07" providerId="LiveId" clId="{BD7450AE-FC33-4B19-8303-9CCF2BD34686}" dt="2020-02-28T19:27:47.340" v="1356" actId="478"/>
          <ac:picMkLst>
            <pc:docMk/>
            <pc:sldMk cId="111622719" sldId="281"/>
            <ac:picMk id="9" creationId="{5997B63E-E031-4F64-B08D-00A860438DB7}"/>
          </ac:picMkLst>
        </pc:picChg>
        <pc:picChg chg="del">
          <ac:chgData name="Ken Merrihew" userId="bcb7a1e886d99f07" providerId="LiveId" clId="{BD7450AE-FC33-4B19-8303-9CCF2BD34686}" dt="2020-02-28T19:25:14.506" v="1313" actId="478"/>
          <ac:picMkLst>
            <pc:docMk/>
            <pc:sldMk cId="111622719" sldId="281"/>
            <ac:picMk id="2050" creationId="{C147CC18-0AC3-4DB0-B428-12876538DE33}"/>
          </ac:picMkLst>
        </pc:picChg>
        <pc:picChg chg="add mod">
          <ac:chgData name="Ken Merrihew" userId="bcb7a1e886d99f07" providerId="LiveId" clId="{BD7450AE-FC33-4B19-8303-9CCF2BD34686}" dt="2020-02-28T19:30:19.540" v="1398" actId="1076"/>
          <ac:picMkLst>
            <pc:docMk/>
            <pc:sldMk cId="111622719" sldId="281"/>
            <ac:picMk id="3074" creationId="{5AE0EB11-DE2A-4751-BD5B-F2DB18B07007}"/>
          </ac:picMkLst>
        </pc:picChg>
      </pc:sldChg>
      <pc:sldChg chg="addSp delSp modSp add mod delAnim modAnim">
        <pc:chgData name="Ken Merrihew" userId="bcb7a1e886d99f07" providerId="LiveId" clId="{BD7450AE-FC33-4B19-8303-9CCF2BD34686}" dt="2020-03-01T13:54:15.671" v="1809" actId="14861"/>
        <pc:sldMkLst>
          <pc:docMk/>
          <pc:sldMk cId="1765991151" sldId="282"/>
        </pc:sldMkLst>
        <pc:spChg chg="del">
          <ac:chgData name="Ken Merrihew" userId="bcb7a1e886d99f07" providerId="LiveId" clId="{BD7450AE-FC33-4B19-8303-9CCF2BD34686}" dt="2020-02-28T21:05:10.096" v="1460" actId="478"/>
          <ac:spMkLst>
            <pc:docMk/>
            <pc:sldMk cId="1765991151" sldId="282"/>
            <ac:spMk id="6" creationId="{3A9A34CB-D87D-481E-A81F-36D0E9276BF4}"/>
          </ac:spMkLst>
        </pc:spChg>
        <pc:picChg chg="add mod ord">
          <ac:chgData name="Ken Merrihew" userId="bcb7a1e886d99f07" providerId="LiveId" clId="{BD7450AE-FC33-4B19-8303-9CCF2BD34686}" dt="2020-02-29T23:11:58.122" v="1718" actId="1036"/>
          <ac:picMkLst>
            <pc:docMk/>
            <pc:sldMk cId="1765991151" sldId="282"/>
            <ac:picMk id="4" creationId="{604E1130-8EE7-4FD7-8F01-7601FC8BF0CD}"/>
          </ac:picMkLst>
        </pc:picChg>
        <pc:picChg chg="del">
          <ac:chgData name="Ken Merrihew" userId="bcb7a1e886d99f07" providerId="LiveId" clId="{BD7450AE-FC33-4B19-8303-9CCF2BD34686}" dt="2020-02-28T21:05:10.096" v="1460" actId="478"/>
          <ac:picMkLst>
            <pc:docMk/>
            <pc:sldMk cId="1765991151" sldId="282"/>
            <ac:picMk id="5" creationId="{45E08968-7477-46B9-81CF-AE351D6E6420}"/>
          </ac:picMkLst>
        </pc:picChg>
        <pc:picChg chg="add mod">
          <ac:chgData name="Ken Merrihew" userId="bcb7a1e886d99f07" providerId="LiveId" clId="{BD7450AE-FC33-4B19-8303-9CCF2BD34686}" dt="2020-03-01T13:54:15.671" v="1809" actId="14861"/>
          <ac:picMkLst>
            <pc:docMk/>
            <pc:sldMk cId="1765991151" sldId="282"/>
            <ac:picMk id="1026" creationId="{2D0C1C49-C7F0-4380-95C8-40D3CED71127}"/>
          </ac:picMkLst>
        </pc:picChg>
      </pc:sldChg>
      <pc:sldChg chg="add del setBg">
        <pc:chgData name="Ken Merrihew" userId="bcb7a1e886d99f07" providerId="LiveId" clId="{BD7450AE-FC33-4B19-8303-9CCF2BD34686}" dt="2020-02-29T23:15:22.950" v="1720"/>
        <pc:sldMkLst>
          <pc:docMk/>
          <pc:sldMk cId="3451067146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flickr.com/photos/digitalyardsale/4806056594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18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18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660000"/>
              </a:solidFill>
              <a:latin typeface="Times and Times again" pitchFamily="2" charset="0"/>
              <a:ea typeface="Return To Send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398151-D45C-42CB-BBB4-3F75D7A1627E}"/>
              </a:ext>
            </a:extLst>
          </p:cNvPr>
          <p:cNvSpPr txBox="1"/>
          <p:nvPr/>
        </p:nvSpPr>
        <p:spPr>
          <a:xfrm>
            <a:off x="462488" y="88330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very young (Matt. 19:20)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70276" y="139801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very powerful (v. 18)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818B3-FDE8-4F40-98FF-9878857E8E93}"/>
              </a:ext>
            </a:extLst>
          </p:cNvPr>
          <p:cNvSpPr txBox="1"/>
          <p:nvPr/>
        </p:nvSpPr>
        <p:spPr>
          <a:xfrm>
            <a:off x="476803" y="1919446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very moral (v. 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AD975-375F-4B71-B2C3-AA8643C16018}"/>
              </a:ext>
            </a:extLst>
          </p:cNvPr>
          <p:cNvSpPr txBox="1"/>
          <p:nvPr/>
        </p:nvSpPr>
        <p:spPr>
          <a:xfrm>
            <a:off x="463249" y="887708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very rich (v. 23)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7B8F8-EAB4-443B-BA96-FCAB2D488B69}"/>
              </a:ext>
            </a:extLst>
          </p:cNvPr>
          <p:cNvGrpSpPr/>
          <p:nvPr/>
        </p:nvGrpSpPr>
        <p:grpSpPr>
          <a:xfrm rot="21414918">
            <a:off x="2552534" y="3070303"/>
            <a:ext cx="4136063" cy="2450840"/>
            <a:chOff x="858416" y="2904931"/>
            <a:chExt cx="4136063" cy="24508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FA3407-5537-4329-9AFA-67F832BD9947}"/>
                </a:ext>
              </a:extLst>
            </p:cNvPr>
            <p:cNvSpPr/>
            <p:nvPr/>
          </p:nvSpPr>
          <p:spPr>
            <a:xfrm>
              <a:off x="858416" y="2904931"/>
              <a:ext cx="4105470" cy="2450840"/>
            </a:xfrm>
            <a:prstGeom prst="rect">
              <a:avLst/>
            </a:prstGeom>
            <a:blipFill dpi="0" rotWithShape="1"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D0A2DB-EBB1-47AF-B88C-2CDBADCE9D88}"/>
                </a:ext>
              </a:extLst>
            </p:cNvPr>
            <p:cNvSpPr txBox="1"/>
            <p:nvPr/>
          </p:nvSpPr>
          <p:spPr>
            <a:xfrm>
              <a:off x="2192615" y="3213464"/>
              <a:ext cx="2556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solidFill>
                    <a:srgbClr val="996633"/>
                  </a:solidFill>
                </a:rPr>
                <a:t>Rich Y. Ruler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AF63B6B-862D-4809-820E-74657E96302F}"/>
                </a:ext>
              </a:extLst>
            </p:cNvPr>
            <p:cNvGrpSpPr/>
            <p:nvPr/>
          </p:nvGrpSpPr>
          <p:grpSpPr>
            <a:xfrm>
              <a:off x="967217" y="2999713"/>
              <a:ext cx="502999" cy="564969"/>
              <a:chOff x="5680477" y="2522376"/>
              <a:chExt cx="608629" cy="683613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38045851-E293-48AB-814A-8F9C9CFAF877}"/>
                  </a:ext>
                </a:extLst>
              </p:cNvPr>
              <p:cNvSpPr/>
              <p:nvPr/>
            </p:nvSpPr>
            <p:spPr>
              <a:xfrm flipV="1">
                <a:off x="5680477" y="2687207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6DAAEB75-5956-44D9-AB68-6CBF7AA53B49}"/>
                  </a:ext>
                </a:extLst>
              </p:cNvPr>
              <p:cNvSpPr/>
              <p:nvPr/>
            </p:nvSpPr>
            <p:spPr>
              <a:xfrm>
                <a:off x="5687319" y="2522376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67CB9F-0961-4221-A676-483D966C42C0}"/>
                </a:ext>
              </a:extLst>
            </p:cNvPr>
            <p:cNvGrpSpPr/>
            <p:nvPr/>
          </p:nvGrpSpPr>
          <p:grpSpPr>
            <a:xfrm>
              <a:off x="1133642" y="3569463"/>
              <a:ext cx="377911" cy="424469"/>
              <a:chOff x="5680477" y="2522376"/>
              <a:chExt cx="608629" cy="683613"/>
            </a:xfrm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C87EA813-8E74-473A-90A8-166A7D52C1C5}"/>
                  </a:ext>
                </a:extLst>
              </p:cNvPr>
              <p:cNvSpPr/>
              <p:nvPr/>
            </p:nvSpPr>
            <p:spPr>
              <a:xfrm flipV="1">
                <a:off x="5680477" y="2687207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EA1D1931-58FA-4D40-A1F8-B285D6C32579}"/>
                  </a:ext>
                </a:extLst>
              </p:cNvPr>
              <p:cNvSpPr/>
              <p:nvPr/>
            </p:nvSpPr>
            <p:spPr>
              <a:xfrm>
                <a:off x="5687319" y="2522376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5A0988B-D111-48FA-A869-22426CC0D23D}"/>
                </a:ext>
              </a:extLst>
            </p:cNvPr>
            <p:cNvGrpSpPr/>
            <p:nvPr/>
          </p:nvGrpSpPr>
          <p:grpSpPr>
            <a:xfrm>
              <a:off x="1517440" y="3216765"/>
              <a:ext cx="377911" cy="424469"/>
              <a:chOff x="5680477" y="2522376"/>
              <a:chExt cx="608629" cy="683613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BCA93D78-FB57-4623-81A4-ECE664DBD503}"/>
                  </a:ext>
                </a:extLst>
              </p:cNvPr>
              <p:cNvSpPr/>
              <p:nvPr/>
            </p:nvSpPr>
            <p:spPr>
              <a:xfrm flipV="1">
                <a:off x="5680477" y="2687207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9E7BF1F-69D0-4175-A1C8-2402EF6B4F36}"/>
                  </a:ext>
                </a:extLst>
              </p:cNvPr>
              <p:cNvSpPr/>
              <p:nvPr/>
            </p:nvSpPr>
            <p:spPr>
              <a:xfrm>
                <a:off x="5687319" y="2522376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806907-DF5C-4100-B6E6-70115EE0E9E1}"/>
                </a:ext>
              </a:extLst>
            </p:cNvPr>
            <p:cNvSpPr txBox="1"/>
            <p:nvPr/>
          </p:nvSpPr>
          <p:spPr>
            <a:xfrm>
              <a:off x="2773059" y="3683726"/>
              <a:ext cx="137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mayja</a:t>
              </a:r>
              <a:r>
                <a:rPr lang="en-US" b="1" dirty="0"/>
                <a:t> playa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A95C8F-A4B2-41DA-9C88-346EB7BD2D74}"/>
                </a:ext>
              </a:extLst>
            </p:cNvPr>
            <p:cNvSpPr txBox="1"/>
            <p:nvPr/>
          </p:nvSpPr>
          <p:spPr>
            <a:xfrm>
              <a:off x="920507" y="4948953"/>
              <a:ext cx="1988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011-972-1-234-5678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F8DF49-8C89-4715-8C54-9F740B37746D}"/>
                </a:ext>
              </a:extLst>
            </p:cNvPr>
            <p:cNvSpPr txBox="1"/>
            <p:nvPr/>
          </p:nvSpPr>
          <p:spPr>
            <a:xfrm>
              <a:off x="3006211" y="4944598"/>
              <a:ext cx="1988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rippinit@gmail.com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048207-55C2-46D3-B2FA-5A01782F1386}"/>
                </a:ext>
              </a:extLst>
            </p:cNvPr>
            <p:cNvSpPr txBox="1"/>
            <p:nvPr/>
          </p:nvSpPr>
          <p:spPr>
            <a:xfrm>
              <a:off x="1455576" y="4250401"/>
              <a:ext cx="2053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“my peeps with get in touch w/ your peeps”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5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0104 0.074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0017 0.0729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052 0.0724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3" grpId="0"/>
      <p:bldP spid="3" grpId="1"/>
      <p:bldP spid="3" grpId="2"/>
      <p:bldP spid="6" grpId="0"/>
      <p:bldP spid="6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white, building, sitting, front&#10;&#10;Description automatically generated">
            <a:extLst>
              <a:ext uri="{FF2B5EF4-FFF2-40B4-BE49-F238E27FC236}">
                <a16:creationId xmlns:a16="http://schemas.microsoft.com/office/drawing/2014/main" id="{6EDBC6E0-8787-417C-B805-11F3E8018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67" y="1234237"/>
            <a:ext cx="6206266" cy="4846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8852C-FB6D-43E7-B40E-3633F0925BCF}"/>
              </a:ext>
            </a:extLst>
          </p:cNvPr>
          <p:cNvSpPr txBox="1"/>
          <p:nvPr/>
        </p:nvSpPr>
        <p:spPr>
          <a:xfrm rot="240000">
            <a:off x="1816006" y="2370591"/>
            <a:ext cx="2710946" cy="2492990"/>
          </a:xfrm>
          <a:prstGeom prst="rect">
            <a:avLst/>
          </a:prstGeom>
          <a:noFill/>
          <a:scene3d>
            <a:camera prst="isometricOffAxis2Left">
              <a:rot lat="0" lon="1200000" rev="0"/>
            </a:camera>
            <a:lightRig rig="threePt" dir="t"/>
          </a:scene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en-US" sz="2600" dirty="0">
                <a:latin typeface="Mitzvah" pitchFamily="2" charset="0"/>
              </a:rPr>
              <a:t>I. No Other Gods</a:t>
            </a:r>
          </a:p>
          <a:p>
            <a:r>
              <a:rPr lang="en-US" sz="2600" dirty="0">
                <a:latin typeface="Mitzvah" pitchFamily="2" charset="0"/>
              </a:rPr>
              <a:t>II. No Carved Image</a:t>
            </a:r>
          </a:p>
          <a:p>
            <a:r>
              <a:rPr lang="en-US" sz="2600" dirty="0">
                <a:latin typeface="Mitzvah" pitchFamily="2" charset="0"/>
              </a:rPr>
              <a:t>III. Don’t take My name in vain</a:t>
            </a:r>
          </a:p>
          <a:p>
            <a:r>
              <a:rPr lang="en-US" sz="2600" dirty="0">
                <a:latin typeface="Mitzvah" pitchFamily="2" charset="0"/>
              </a:rPr>
              <a:t>IV. Remember the Sabbath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8288F6-8D26-4917-9688-82EB3D1F6F77}"/>
              </a:ext>
            </a:extLst>
          </p:cNvPr>
          <p:cNvSpPr txBox="1"/>
          <p:nvPr/>
        </p:nvSpPr>
        <p:spPr>
          <a:xfrm rot="240000">
            <a:off x="4863429" y="2362826"/>
            <a:ext cx="2624738" cy="3293209"/>
          </a:xfrm>
          <a:prstGeom prst="rect">
            <a:avLst/>
          </a:prstGeom>
          <a:noFill/>
          <a:scene3d>
            <a:camera prst="isometricOffAxis2Left">
              <a:rot lat="0" lon="1200000" rev="0"/>
            </a:camera>
            <a:lightRig rig="threePt" dir="t"/>
          </a:scene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en-US" sz="2600" dirty="0">
                <a:latin typeface="Mitzvah" pitchFamily="2" charset="0"/>
              </a:rPr>
              <a:t>V. Honor Father and Mother</a:t>
            </a:r>
          </a:p>
          <a:p>
            <a:r>
              <a:rPr lang="en-US" sz="2600" dirty="0">
                <a:latin typeface="Mitzvah" pitchFamily="2" charset="0"/>
              </a:rPr>
              <a:t>VI. Don’t Murder</a:t>
            </a:r>
          </a:p>
          <a:p>
            <a:r>
              <a:rPr lang="en-US" sz="2600" dirty="0">
                <a:latin typeface="Mitzvah" pitchFamily="2" charset="0"/>
              </a:rPr>
              <a:t>VII. Don’t Commit adultery</a:t>
            </a:r>
          </a:p>
          <a:p>
            <a:r>
              <a:rPr lang="en-US" sz="2600" dirty="0">
                <a:latin typeface="Mitzvah" pitchFamily="2" charset="0"/>
              </a:rPr>
              <a:t>VIII. Don’t Steal</a:t>
            </a:r>
          </a:p>
          <a:p>
            <a:r>
              <a:rPr lang="en-US" sz="2600" dirty="0">
                <a:latin typeface="Mitzvah" pitchFamily="2" charset="0"/>
              </a:rPr>
              <a:t>IX. Don’t Lie</a:t>
            </a:r>
          </a:p>
          <a:p>
            <a:r>
              <a:rPr lang="en-US" sz="2600" dirty="0">
                <a:latin typeface="Mitzvah" pitchFamily="2" charset="0"/>
              </a:rPr>
              <a:t>X. Don’t Covet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ACE768-4204-4F44-91C5-F983C7136C45}"/>
              </a:ext>
            </a:extLst>
          </p:cNvPr>
          <p:cNvSpPr txBox="1"/>
          <p:nvPr/>
        </p:nvSpPr>
        <p:spPr>
          <a:xfrm>
            <a:off x="4572000" y="3429000"/>
            <a:ext cx="7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6E0FDF-30E5-4842-928D-1EFD28940973}"/>
              </a:ext>
            </a:extLst>
          </p:cNvPr>
          <p:cNvSpPr txBox="1"/>
          <p:nvPr/>
        </p:nvSpPr>
        <p:spPr>
          <a:xfrm>
            <a:off x="4586288" y="2979983"/>
            <a:ext cx="7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D04D92-F5E8-44AC-A34A-E636B95B6EE5}"/>
              </a:ext>
            </a:extLst>
          </p:cNvPr>
          <p:cNvSpPr txBox="1"/>
          <p:nvPr/>
        </p:nvSpPr>
        <p:spPr>
          <a:xfrm>
            <a:off x="4479132" y="4138310"/>
            <a:ext cx="7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EC4803-FE30-4C1E-8596-77006B40435D}"/>
              </a:ext>
            </a:extLst>
          </p:cNvPr>
          <p:cNvSpPr txBox="1"/>
          <p:nvPr/>
        </p:nvSpPr>
        <p:spPr>
          <a:xfrm>
            <a:off x="4457701" y="4517968"/>
            <a:ext cx="7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21ECDE-18E9-4D86-8013-C4EB3E1F9253}"/>
              </a:ext>
            </a:extLst>
          </p:cNvPr>
          <p:cNvSpPr txBox="1"/>
          <p:nvPr/>
        </p:nvSpPr>
        <p:spPr>
          <a:xfrm>
            <a:off x="4664870" y="2197288"/>
            <a:ext cx="7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1" name="Picture 40" descr="A picture containing white, building, sitting, front&#10;&#10;Description automatically generated">
            <a:extLst>
              <a:ext uri="{FF2B5EF4-FFF2-40B4-BE49-F238E27FC236}">
                <a16:creationId xmlns:a16="http://schemas.microsoft.com/office/drawing/2014/main" id="{3CB888C7-7AA2-41B5-8693-22CD5ED77C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867" y="1235548"/>
            <a:ext cx="6206266" cy="4846740"/>
          </a:xfrm>
          <a:custGeom>
            <a:avLst/>
            <a:gdLst>
              <a:gd name="connsiteX0" fmla="*/ 3302951 w 6206266"/>
              <a:gd name="connsiteY0" fmla="*/ 3841839 h 4846740"/>
              <a:gd name="connsiteX1" fmla="*/ 3266710 w 6206266"/>
              <a:gd name="connsiteY1" fmla="*/ 4360118 h 4846740"/>
              <a:gd name="connsiteX2" fmla="*/ 5275044 w 6206266"/>
              <a:gd name="connsiteY2" fmla="*/ 4500555 h 4846740"/>
              <a:gd name="connsiteX3" fmla="*/ 5311286 w 6206266"/>
              <a:gd name="connsiteY3" fmla="*/ 3982275 h 4846740"/>
              <a:gd name="connsiteX4" fmla="*/ 0 w 6206266"/>
              <a:gd name="connsiteY4" fmla="*/ 0 h 4846740"/>
              <a:gd name="connsiteX5" fmla="*/ 6206266 w 6206266"/>
              <a:gd name="connsiteY5" fmla="*/ 0 h 4846740"/>
              <a:gd name="connsiteX6" fmla="*/ 6206266 w 6206266"/>
              <a:gd name="connsiteY6" fmla="*/ 4846740 h 4846740"/>
              <a:gd name="connsiteX7" fmla="*/ 0 w 6206266"/>
              <a:gd name="connsiteY7" fmla="*/ 4846740 h 484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266" h="4846740">
                <a:moveTo>
                  <a:pt x="3302951" y="3841839"/>
                </a:moveTo>
                <a:lnTo>
                  <a:pt x="3266710" y="4360118"/>
                </a:lnTo>
                <a:lnTo>
                  <a:pt x="5275044" y="4500555"/>
                </a:lnTo>
                <a:lnTo>
                  <a:pt x="5311286" y="3982275"/>
                </a:lnTo>
                <a:close/>
                <a:moveTo>
                  <a:pt x="0" y="0"/>
                </a:moveTo>
                <a:lnTo>
                  <a:pt x="6206266" y="0"/>
                </a:lnTo>
                <a:lnTo>
                  <a:pt x="6206266" y="4846740"/>
                </a:lnTo>
                <a:lnTo>
                  <a:pt x="0" y="4846740"/>
                </a:lnTo>
                <a:close/>
              </a:path>
            </a:pathLst>
          </a:custGeom>
        </p:spPr>
      </p:pic>
      <p:sp useBgFill="1">
        <p:nvSpPr>
          <p:cNvPr id="4" name="Oval 3">
            <a:extLst>
              <a:ext uri="{FF2B5EF4-FFF2-40B4-BE49-F238E27FC236}">
                <a16:creationId xmlns:a16="http://schemas.microsoft.com/office/drawing/2014/main" id="{81539298-BB16-4234-BF38-1CA52D6502DC}"/>
              </a:ext>
            </a:extLst>
          </p:cNvPr>
          <p:cNvSpPr/>
          <p:nvPr/>
        </p:nvSpPr>
        <p:spPr>
          <a:xfrm rot="887118">
            <a:off x="6704991" y="1520927"/>
            <a:ext cx="69792" cy="90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84F18BEC-5484-42BB-8302-425463611875}"/>
              </a:ext>
            </a:extLst>
          </p:cNvPr>
          <p:cNvSpPr/>
          <p:nvPr/>
        </p:nvSpPr>
        <p:spPr>
          <a:xfrm rot="20178129">
            <a:off x="2290093" y="1412406"/>
            <a:ext cx="69792" cy="90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2E96AF5-35B5-4091-97E1-872E5E00D32D}"/>
              </a:ext>
            </a:extLst>
          </p:cNvPr>
          <p:cNvSpPr txBox="1"/>
          <p:nvPr/>
        </p:nvSpPr>
        <p:spPr>
          <a:xfrm>
            <a:off x="5271595" y="893131"/>
            <a:ext cx="267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loved him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569A4-D49B-4223-981B-6AC998091705}"/>
              </a:ext>
            </a:extLst>
          </p:cNvPr>
          <p:cNvSpPr/>
          <p:nvPr/>
        </p:nvSpPr>
        <p:spPr>
          <a:xfrm>
            <a:off x="3729250" y="1389798"/>
            <a:ext cx="747215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10:21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at him,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2F027-6520-46CD-B634-052C62D311CF}"/>
              </a:ext>
            </a:extLst>
          </p:cNvPr>
          <p:cNvSpPr/>
          <p:nvPr/>
        </p:nvSpPr>
        <p:spPr>
          <a:xfrm>
            <a:off x="710552" y="1417998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literally,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looking in him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D8513-4298-41C6-9C4E-E82D3A2B1D47}"/>
              </a:ext>
            </a:extLst>
          </p:cNvPr>
          <p:cNvSpPr txBox="1"/>
          <p:nvPr/>
        </p:nvSpPr>
        <p:spPr>
          <a:xfrm>
            <a:off x="5299588" y="865237"/>
            <a:ext cx="267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emblepō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1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9" grpId="1" animBg="1"/>
      <p:bldP spid="3" grpId="0"/>
      <p:bldP spid="8" grpId="0"/>
      <p:bldP spid="8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D3FB2E-0D32-45F3-BB33-2D513B96820D}"/>
              </a:ext>
            </a:extLst>
          </p:cNvPr>
          <p:cNvSpPr/>
          <p:nvPr/>
        </p:nvSpPr>
        <p:spPr>
          <a:xfrm>
            <a:off x="4705099" y="3975465"/>
            <a:ext cx="1866332" cy="6389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 28-29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said to Him, “What shall we do, that we may work the works of God?”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answered and said to them, “This is the work of God, that you believe in Him whom He sent.”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2643304"/>
            <a:ext cx="7973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pisteuō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(verb)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02527-BD72-40CD-841A-03D90932DB30}"/>
              </a:ext>
            </a:extLst>
          </p:cNvPr>
          <p:cNvSpPr/>
          <p:nvPr/>
        </p:nvSpPr>
        <p:spPr>
          <a:xfrm>
            <a:off x="714202" y="3101956"/>
            <a:ext cx="7973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(noun)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2937E8-7F6F-48C5-8547-3072E05D37B2}"/>
              </a:ext>
            </a:extLst>
          </p:cNvPr>
          <p:cNvSpPr/>
          <p:nvPr/>
        </p:nvSpPr>
        <p:spPr>
          <a:xfrm>
            <a:off x="713477" y="3556234"/>
            <a:ext cx="7973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2F964-7E15-45C4-90F9-603F924C3E5C}"/>
              </a:ext>
            </a:extLst>
          </p:cNvPr>
          <p:cNvSpPr txBox="1"/>
          <p:nvPr/>
        </p:nvSpPr>
        <p:spPr>
          <a:xfrm>
            <a:off x="463763" y="4007609"/>
            <a:ext cx="82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19:22; Mark 10:22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went away sorrowful</a:t>
            </a:r>
          </a:p>
        </p:txBody>
      </p:sp>
    </p:spTree>
    <p:extLst>
      <p:ext uri="{BB962C8B-B14F-4D97-AF65-F5344CB8AC3E}">
        <p14:creationId xmlns:p14="http://schemas.microsoft.com/office/powerpoint/2010/main" val="32107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3" grpId="1"/>
      <p:bldP spid="6" grpId="0"/>
      <p:bldP spid="6" grpId="1"/>
      <p:bldP spid="8" grpId="0"/>
      <p:bldP spid="8" grpId="1"/>
      <p:bldP spid="9" grpId="0"/>
      <p:bldP spid="9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2764-F9C2-4F84-81EC-1942AA7134DC}"/>
              </a:ext>
            </a:extLst>
          </p:cNvPr>
          <p:cNvSpPr/>
          <p:nvPr/>
        </p:nvSpPr>
        <p:spPr>
          <a:xfrm>
            <a:off x="3252558" y="845932"/>
            <a:ext cx="3345122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6:10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love of money is a root of all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evil, for which some have strayed from the faith in their greediness, and pierced themselves through with many sorrows.</a:t>
            </a:r>
          </a:p>
        </p:txBody>
      </p:sp>
    </p:spTree>
    <p:extLst>
      <p:ext uri="{BB962C8B-B14F-4D97-AF65-F5344CB8AC3E}">
        <p14:creationId xmlns:p14="http://schemas.microsoft.com/office/powerpoint/2010/main" val="4668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FAD975-375F-4B71-B2C3-AA8643C16018}"/>
              </a:ext>
            </a:extLst>
          </p:cNvPr>
          <p:cNvSpPr txBox="1"/>
          <p:nvPr/>
        </p:nvSpPr>
        <p:spPr>
          <a:xfrm>
            <a:off x="2827803" y="887708"/>
            <a:ext cx="262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$6,000,000.00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6522CC-058C-4024-8C99-1F864A3EFE43}"/>
              </a:ext>
            </a:extLst>
          </p:cNvPr>
          <p:cNvSpPr txBox="1"/>
          <p:nvPr/>
        </p:nvSpPr>
        <p:spPr>
          <a:xfrm>
            <a:off x="2822889" y="1384232"/>
            <a:ext cx="262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.25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417AC7-89D7-4162-8826-E7C75DF421BA}"/>
              </a:ext>
            </a:extLst>
          </p:cNvPr>
          <p:cNvSpPr txBox="1"/>
          <p:nvPr/>
        </p:nvSpPr>
        <p:spPr>
          <a:xfrm>
            <a:off x="2827807" y="1949591"/>
            <a:ext cx="262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$5,999,999.75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16845B7-3CD6-4049-8AD3-08809CB7DE43}"/>
              </a:ext>
            </a:extLst>
          </p:cNvPr>
          <p:cNvCxnSpPr/>
          <p:nvPr/>
        </p:nvCxnSpPr>
        <p:spPr>
          <a:xfrm flipV="1">
            <a:off x="2959512" y="1902550"/>
            <a:ext cx="2467896" cy="4916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of a needle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kamēlos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(camel)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815F6-DAE1-4E12-BABF-E6F32080E554}"/>
              </a:ext>
            </a:extLst>
          </p:cNvPr>
          <p:cNvSpPr/>
          <p:nvPr/>
        </p:nvSpPr>
        <p:spPr>
          <a:xfrm>
            <a:off x="3369337" y="890193"/>
            <a:ext cx="417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kamilos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(ship’s rope)</a:t>
            </a:r>
          </a:p>
        </p:txBody>
      </p:sp>
    </p:spTree>
    <p:extLst>
      <p:ext uri="{BB962C8B-B14F-4D97-AF65-F5344CB8AC3E}">
        <p14:creationId xmlns:p14="http://schemas.microsoft.com/office/powerpoint/2010/main" val="3994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00018 0.0740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E08968-7477-46B9-81CF-AE351D6E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1100">
            <a:off x="1687245" y="1030705"/>
            <a:ext cx="4915661" cy="330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9A34CB-D87D-481E-A81F-36D0E9276BF4}"/>
              </a:ext>
            </a:extLst>
          </p:cNvPr>
          <p:cNvSpPr/>
          <p:nvPr/>
        </p:nvSpPr>
        <p:spPr>
          <a:xfrm>
            <a:off x="977037" y="4332610"/>
            <a:ext cx="4713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“Woman Takes Her Corvair for an Eternal Cruise”</a:t>
            </a:r>
          </a:p>
          <a:p>
            <a:pPr algn="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LA Times, 05/07/98</a:t>
            </a:r>
          </a:p>
        </p:txBody>
      </p:sp>
    </p:spTree>
    <p:extLst>
      <p:ext uri="{BB962C8B-B14F-4D97-AF65-F5344CB8AC3E}">
        <p14:creationId xmlns:p14="http://schemas.microsoft.com/office/powerpoint/2010/main" val="37753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962 corvair">
            <a:extLst>
              <a:ext uri="{FF2B5EF4-FFF2-40B4-BE49-F238E27FC236}">
                <a16:creationId xmlns:a16="http://schemas.microsoft.com/office/drawing/2014/main" id="{2D0C1C49-C7F0-4380-95C8-40D3CED7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429" r="90000">
                        <a14:foregroundMark x1="9286" y1="58723" x2="14643" y2="64362"/>
                        <a14:foregroundMark x1="14643" y1="64362" x2="36000" y2="67872"/>
                        <a14:foregroundMark x1="6714" y1="58830" x2="11429" y2="65851"/>
                        <a14:foregroundMark x1="11429" y1="65851" x2="13429" y2="72766"/>
                        <a14:foregroundMark x1="16929" y1="60638" x2="16929" y2="60638"/>
                        <a14:foregroundMark x1="15786" y1="57979" x2="16500" y2="61596"/>
                        <a14:foregroundMark x1="47857" y1="68404" x2="48500" y2="78723"/>
                        <a14:foregroundMark x1="48500" y1="78723" x2="50714" y2="80106"/>
                        <a14:foregroundMark x1="46000" y1="77021" x2="49500" y2="85319"/>
                        <a14:foregroundMark x1="49500" y1="85319" x2="53286" y2="77553"/>
                        <a14:foregroundMark x1="53286" y1="77553" x2="53286" y2="76489"/>
                        <a14:foregroundMark x1="53714" y1="75638" x2="74286" y2="73085"/>
                        <a14:foregroundMark x1="74286" y1="73085" x2="80714" y2="73085"/>
                        <a14:foregroundMark x1="80714" y1="73085" x2="83429" y2="72766"/>
                        <a14:foregroundMark x1="71071" y1="77447" x2="76571" y2="77979"/>
                        <a14:foregroundMark x1="76286" y1="80106" x2="71429" y2="75851"/>
                        <a14:foregroundMark x1="70857" y1="79043" x2="75929" y2="80957"/>
                        <a14:foregroundMark x1="72714" y1="81596" x2="75714" y2="81596"/>
                        <a14:foregroundMark x1="54000" y1="77553" x2="50214" y2="85213"/>
                        <a14:foregroundMark x1="50214" y1="85213" x2="45786" y2="76277"/>
                        <a14:foregroundMark x1="45429" y1="78404" x2="50143" y2="85426"/>
                        <a14:foregroundMark x1="50143" y1="85426" x2="54000" y2="79149"/>
                        <a14:foregroundMark x1="54000" y1="79149" x2="49143" y2="85106"/>
                        <a14:foregroundMark x1="49143" y1="85106" x2="45214" y2="77447"/>
                        <a14:foregroundMark x1="45214" y1="77447" x2="45071" y2="76277"/>
                        <a14:foregroundMark x1="16714" y1="70957" x2="10857" y2="69894"/>
                        <a14:foregroundMark x1="16357" y1="72660" x2="11214" y2="71809"/>
                        <a14:foregroundMark x1="15857" y1="73191" x2="11857" y2="74043"/>
                        <a14:foregroundMark x1="15357" y1="73617" x2="10429" y2="69574"/>
                        <a14:foregroundMark x1="11071" y1="72553" x2="15929" y2="73404"/>
                        <a14:foregroundMark x1="11071" y1="69681" x2="15500" y2="74043"/>
                        <a14:foregroundMark x1="11071" y1="72979" x2="15929" y2="73723"/>
                        <a14:foregroundMark x1="15500" y1="74468" x2="15500" y2="74468"/>
                        <a14:foregroundMark x1="15286" y1="74681" x2="15286" y2="74681"/>
                        <a14:foregroundMark x1="15000" y1="75213" x2="15000" y2="75213"/>
                        <a14:foregroundMark x1="14929" y1="75532" x2="14929" y2="75532"/>
                        <a14:foregroundMark x1="14571" y1="75638" x2="14571" y2="75638"/>
                        <a14:foregroundMark x1="14286" y1="75957" x2="14286" y2="75957"/>
                        <a14:foregroundMark x1="14143" y1="75957" x2="14143" y2="75957"/>
                        <a14:foregroundMark x1="13643" y1="76064" x2="13643" y2="76064"/>
                        <a14:foregroundMark x1="12929" y1="76170" x2="12929" y2="76170"/>
                        <a14:foregroundMark x1="12429" y1="75957" x2="12429" y2="75957"/>
                        <a14:foregroundMark x1="13357" y1="75851" x2="13357" y2="75851"/>
                        <a14:foregroundMark x1="12357" y1="75532" x2="12357" y2="75532"/>
                        <a14:foregroundMark x1="12143" y1="75638" x2="12143" y2="75638"/>
                        <a14:foregroundMark x1="11571" y1="74362" x2="11571" y2="74362"/>
                        <a14:foregroundMark x1="11786" y1="75426" x2="11786" y2="75426"/>
                        <a14:foregroundMark x1="11500" y1="74362" x2="11500" y2="74362"/>
                        <a14:foregroundMark x1="11214" y1="73404" x2="11214" y2="73404"/>
                        <a14:foregroundMark x1="11214" y1="73936" x2="11214" y2="73936"/>
                        <a14:foregroundMark x1="11071" y1="72340" x2="11071" y2="72340"/>
                        <a14:foregroundMark x1="10786" y1="70851" x2="10786" y2="70851"/>
                        <a14:foregroundMark x1="11786" y1="75106" x2="11786" y2="75106"/>
                        <a14:foregroundMark x1="14000" y1="75638" x2="14000" y2="75638"/>
                        <a14:foregroundMark x1="15071" y1="75319" x2="15071" y2="75319"/>
                        <a14:foregroundMark x1="15857" y1="74787" x2="15857" y2="74787"/>
                        <a14:foregroundMark x1="16286" y1="73404" x2="16286" y2="73404"/>
                        <a14:foregroundMark x1="16643" y1="71915" x2="16643" y2="71915"/>
                        <a14:foregroundMark x1="16571" y1="72340" x2="16571" y2="72340"/>
                        <a14:foregroundMark x1="15857" y1="74255" x2="15857" y2="74255"/>
                        <a14:foregroundMark x1="15429" y1="75000" x2="15429" y2="75000"/>
                        <a14:foregroundMark x1="16357" y1="72553" x2="16357" y2="72553"/>
                        <a14:foregroundMark x1="16571" y1="72447" x2="16571" y2="72447"/>
                        <a14:foregroundMark x1="16000" y1="74681" x2="16000" y2="74681"/>
                        <a14:foregroundMark x1="15071" y1="75319" x2="15071" y2="75319"/>
                        <a14:foregroundMark x1="14571" y1="75745" x2="14571" y2="75745"/>
                        <a14:foregroundMark x1="14000" y1="76170" x2="14000" y2="76170"/>
                        <a14:foregroundMark x1="13429" y1="76383" x2="13429" y2="76383"/>
                        <a14:foregroundMark x1="13000" y1="76383" x2="13000" y2="76383"/>
                        <a14:foregroundMark x1="12643" y1="76277" x2="12643" y2="76277"/>
                        <a14:foregroundMark x1="12000" y1="75957" x2="12000" y2="75957"/>
                        <a14:foregroundMark x1="11429" y1="75000" x2="11429" y2="75000"/>
                        <a14:foregroundMark x1="11143" y1="74149" x2="11143" y2="74149"/>
                        <a14:foregroundMark x1="10929" y1="72553" x2="10929" y2="72553"/>
                        <a14:foregroundMark x1="10714" y1="72021" x2="10714" y2="72021"/>
                        <a14:foregroundMark x1="13500" y1="76277" x2="13500" y2="76277"/>
                        <a14:foregroundMark x1="14214" y1="76277" x2="14214" y2="76277"/>
                        <a14:foregroundMark x1="14357" y1="76277" x2="14357" y2="76277"/>
                        <a14:foregroundMark x1="14929" y1="75957" x2="14929" y2="75957"/>
                        <a14:foregroundMark x1="15429" y1="75319" x2="15429" y2="75319"/>
                        <a14:foregroundMark x1="15929" y1="74681" x2="15929" y2="74681"/>
                        <a14:foregroundMark x1="16357" y1="73830" x2="16357" y2="73830"/>
                        <a14:foregroundMark x1="16571" y1="72660" x2="16571" y2="72660"/>
                        <a14:foregroundMark x1="16929" y1="71915" x2="16929" y2="71915"/>
                        <a14:foregroundMark x1="17000" y1="72021" x2="17000" y2="72021"/>
                        <a14:foregroundMark x1="16714" y1="73617" x2="16714" y2="73617"/>
                        <a14:foregroundMark x1="16357" y1="74574" x2="16357" y2="74574"/>
                        <a14:foregroundMark x1="15786" y1="75213" x2="15786" y2="75213"/>
                        <a14:foregroundMark x1="15429" y1="75851" x2="15429" y2="75851"/>
                        <a14:foregroundMark x1="14857" y1="76383" x2="14857" y2="76383"/>
                        <a14:foregroundMark x1="14214" y1="76702" x2="14214" y2="76702"/>
                        <a14:foregroundMark x1="13286" y1="77128" x2="13286" y2="77128"/>
                        <a14:foregroundMark x1="12786" y1="77128" x2="12786" y2="77128"/>
                        <a14:foregroundMark x1="12143" y1="76383" x2="12143" y2="76383"/>
                        <a14:foregroundMark x1="12429" y1="76596" x2="12429" y2="76596"/>
                        <a14:foregroundMark x1="11571" y1="75638" x2="11571" y2="75638"/>
                        <a14:foregroundMark x1="11143" y1="74681" x2="11143" y2="74681"/>
                        <a14:foregroundMark x1="10929" y1="73617" x2="10929" y2="73617"/>
                        <a14:foregroundMark x1="10786" y1="71809" x2="10786" y2="71809"/>
                        <a14:foregroundMark x1="10786" y1="73617" x2="10786" y2="73617"/>
                        <a14:foregroundMark x1="11000" y1="74362" x2="11000" y2="74362"/>
                        <a14:foregroundMark x1="14571" y1="76702" x2="14571" y2="76702"/>
                        <a14:foregroundMark x1="15000" y1="76702" x2="15000" y2="76702"/>
                        <a14:foregroundMark x1="15571" y1="76277" x2="15571" y2="76277"/>
                        <a14:foregroundMark x1="15929" y1="75532" x2="15929" y2="75532"/>
                        <a14:foregroundMark x1="16500" y1="74787" x2="16500" y2="74787"/>
                        <a14:foregroundMark x1="16857" y1="73723" x2="16857" y2="73723"/>
                        <a14:foregroundMark x1="17143" y1="72447" x2="17143" y2="72447"/>
                        <a14:foregroundMark x1="17857" y1="71702" x2="32429" y2="73085"/>
                        <a14:foregroundMark x1="20929" y1="72447" x2="31929" y2="73723"/>
                        <a14:foregroundMark x1="19357" y1="72234" x2="31929" y2="74681"/>
                        <a14:foregroundMark x1="32071" y1="75000" x2="41500" y2="76809"/>
                        <a14:foregroundMark x1="38857" y1="76809" x2="43929" y2="77128"/>
                        <a14:foregroundMark x1="39857" y1="76915" x2="45357" y2="78085"/>
                        <a14:foregroundMark x1="45357" y1="78617" x2="45357" y2="78617"/>
                        <a14:foregroundMark x1="45071" y1="78298" x2="45071" y2="78298"/>
                        <a14:foregroundMark x1="45286" y1="79362" x2="45286" y2="79362"/>
                        <a14:foregroundMark x1="45214" y1="79681" x2="45214" y2="79681"/>
                        <a14:foregroundMark x1="45714" y1="81277" x2="45714" y2="81277"/>
                        <a14:foregroundMark x1="46071" y1="82128" x2="46071" y2="82128"/>
                        <a14:foregroundMark x1="46429" y1="83085" x2="46429" y2="83085"/>
                        <a14:foregroundMark x1="46714" y1="82872" x2="46714" y2="82872"/>
                        <a14:foregroundMark x1="47000" y1="83617" x2="47000" y2="83617"/>
                        <a14:foregroundMark x1="47571" y1="84255" x2="47571" y2="84255"/>
                        <a14:foregroundMark x1="48429" y1="85000" x2="48429" y2="85000"/>
                        <a14:foregroundMark x1="49000" y1="85426" x2="49000" y2="85426"/>
                        <a14:foregroundMark x1="50500" y1="85426" x2="50500" y2="85426"/>
                        <a14:foregroundMark x1="51429" y1="85000" x2="51429" y2="85000"/>
                        <a14:foregroundMark x1="51786" y1="83936" x2="51786" y2="83936"/>
                        <a14:foregroundMark x1="52286" y1="83617" x2="52286" y2="83617"/>
                        <a14:foregroundMark x1="52571" y1="82872" x2="52571" y2="82872"/>
                        <a14:foregroundMark x1="52857" y1="82234" x2="52857" y2="82234"/>
                        <a14:foregroundMark x1="15786" y1="75957" x2="15786" y2="75957"/>
                        <a14:foregroundMark x1="15071" y1="76809" x2="15071" y2="76809"/>
                        <a14:foregroundMark x1="15429" y1="76702" x2="15429" y2="76702"/>
                        <a14:foregroundMark x1="15143" y1="77447" x2="15143" y2="77447"/>
                        <a14:foregroundMark x1="10929" y1="73085" x2="10929" y2="73085"/>
                        <a14:foregroundMark x1="10357" y1="71702" x2="10357" y2="71702"/>
                        <a14:foregroundMark x1="10357" y1="72340" x2="10357" y2="72340"/>
                        <a14:foregroundMark x1="10571" y1="73404" x2="10571" y2="73404"/>
                        <a14:foregroundMark x1="10286" y1="72766" x2="10286" y2="72766"/>
                        <a14:foregroundMark x1="15429" y1="77021" x2="15714" y2="76702"/>
                        <a14:foregroundMark x1="15714" y1="76064" x2="15714" y2="76064"/>
                        <a14:foregroundMark x1="75857" y1="81915" x2="75857" y2="81915"/>
                        <a14:foregroundMark x1="75286" y1="81915" x2="75286" y2="81915"/>
                        <a14:foregroundMark x1="74429" y1="81489" x2="74429" y2="81489"/>
                        <a14:foregroundMark x1="73714" y1="81383" x2="73714" y2="81383"/>
                        <a14:foregroundMark x1="75571" y1="81489" x2="72571" y2="81064"/>
                        <a14:foregroundMark x1="72071" y1="81277" x2="75643" y2="82128"/>
                        <a14:foregroundMark x1="53643" y1="81702" x2="53643" y2="81702"/>
                        <a14:foregroundMark x1="53286" y1="83298" x2="53286" y2="83298"/>
                        <a14:foregroundMark x1="52357" y1="84362" x2="52357" y2="84362"/>
                        <a14:foregroundMark x1="52357" y1="85319" x2="52357" y2="85319"/>
                        <a14:foregroundMark x1="51429" y1="85638" x2="51429" y2="85638"/>
                        <a14:foregroundMark x1="46786" y1="85745" x2="46786" y2="85745"/>
                        <a14:foregroundMark x1="82786" y1="59787" x2="84857" y2="66702"/>
                        <a14:foregroundMark x1="84929" y1="67234" x2="84929" y2="67234"/>
                        <a14:foregroundMark x1="85286" y1="66702" x2="84500" y2="68511"/>
                        <a14:foregroundMark x1="53214" y1="84468" x2="66786" y2="83617"/>
                        <a14:foregroundMark x1="20000" y1="81383" x2="13786" y2="77979"/>
                        <a14:foregroundMark x1="13786" y1="77979" x2="11643" y2="77766"/>
                        <a14:foregroundMark x1="11357" y1="77766" x2="8571" y2="71915"/>
                        <a14:foregroundMark x1="9857" y1="75851" x2="6929" y2="69574"/>
                        <a14:foregroundMark x1="9357" y1="75213" x2="6429" y2="69468"/>
                        <a14:foregroundMark x1="11500" y1="79362" x2="8429" y2="74681"/>
                        <a14:backgroundMark x1="8071" y1="45957" x2="14857" y2="44149"/>
                        <a14:backgroundMark x1="14857" y1="44149" x2="19500" y2="36596"/>
                        <a14:backgroundMark x1="19500" y1="36596" x2="31857" y2="35532"/>
                        <a14:backgroundMark x1="6571" y1="48085" x2="13286" y2="48298"/>
                        <a14:backgroundMark x1="31571" y1="31277" x2="37857" y2="29787"/>
                        <a14:backgroundMark x1="37857" y1="29787" x2="63929" y2="36702"/>
                        <a14:backgroundMark x1="37429" y1="27872" x2="60286" y2="31277"/>
                        <a14:backgroundMark x1="60286" y1="31277" x2="77643" y2="30532"/>
                        <a14:backgroundMark x1="66214" y1="41170" x2="70929" y2="48830"/>
                        <a14:backgroundMark x1="70929" y1="48830" x2="79071" y2="49681"/>
                        <a14:backgroundMark x1="79071" y1="49681" x2="82500" y2="48404"/>
                        <a14:backgroundMark x1="65500" y1="50106" x2="73214" y2="51170"/>
                        <a14:backgroundMark x1="7500" y1="52553" x2="7500" y2="52553"/>
                        <a14:backgroundMark x1="8286" y1="52447" x2="11571" y2="52021"/>
                        <a14:backgroundMark x1="22071" y1="85000" x2="35929" y2="89468"/>
                        <a14:backgroundMark x1="35929" y1="89468" x2="39357" y2="88936"/>
                        <a14:backgroundMark x1="80857" y1="54362" x2="85143" y2="55532"/>
                        <a14:backgroundMark x1="80643" y1="55106" x2="85286" y2="56383"/>
                        <a14:backgroundMark x1="80571" y1="55000" x2="77786" y2="54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1" y="722677"/>
            <a:ext cx="7557025" cy="507344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E1130-8EE7-4FD7-8F01-7601FC8BF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" y="2430297"/>
            <a:ext cx="6804397" cy="2933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FB200F-44AB-4FCC-B996-F4D1DAF6DF31}"/>
              </a:ext>
            </a:extLst>
          </p:cNvPr>
          <p:cNvSpPr/>
          <p:nvPr/>
        </p:nvSpPr>
        <p:spPr>
          <a:xfrm>
            <a:off x="2072687" y="2330603"/>
            <a:ext cx="2435403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cried out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shout (for help or in a tumultuous way)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A7020-0352-4049-BA76-F552CBA5F2DB}"/>
              </a:ext>
            </a:extLst>
          </p:cNvPr>
          <p:cNvSpPr txBox="1"/>
          <p:nvPr/>
        </p:nvSpPr>
        <p:spPr>
          <a:xfrm>
            <a:off x="465714" y="1895628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 15:34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at the ninth hour Jesus cried out with a loud voice, saying, “… My God, My God, why have You forsaken Me?”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3074" name="Picture 2" descr="Image result for beggar with blank sign">
            <a:extLst>
              <a:ext uri="{FF2B5EF4-FFF2-40B4-BE49-F238E27FC236}">
                <a16:creationId xmlns:a16="http://schemas.microsoft.com/office/drawing/2014/main" id="{5AE0EB11-DE2A-4751-BD5B-F2DB18B07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90000" l="3949" r="95624">
                        <a14:foregroundMark x1="4162" y1="28056" x2="4162" y2="28056"/>
                        <a14:foregroundMark x1="57844" y1="3333" x2="57844" y2="3333"/>
                        <a14:foregroundMark x1="57631" y1="4722" x2="57631" y2="4722"/>
                        <a14:foregroundMark x1="57631" y1="3426" x2="64674" y2="10278"/>
                        <a14:foregroundMark x1="50160" y1="19537" x2="61900" y2="18611"/>
                        <a14:foregroundMark x1="61900" y1="18611" x2="62006" y2="18889"/>
                        <a14:foregroundMark x1="56030" y1="8426" x2="64248" y2="3796"/>
                        <a14:foregroundMark x1="88901" y1="71574" x2="95624" y2="7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20" b="17098"/>
          <a:stretch/>
        </p:blipFill>
        <p:spPr bwMode="auto">
          <a:xfrm>
            <a:off x="2933342" y="2065258"/>
            <a:ext cx="4063895" cy="39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97EC17-B228-4D36-ABEA-23650E5C31DD}"/>
              </a:ext>
            </a:extLst>
          </p:cNvPr>
          <p:cNvSpPr txBox="1"/>
          <p:nvPr/>
        </p:nvSpPr>
        <p:spPr>
          <a:xfrm>
            <a:off x="2286000" y="6477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flickr.com/photos/digitalyardsale/480605659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35DB2-0640-4E1F-9718-23725474B789}"/>
              </a:ext>
            </a:extLst>
          </p:cNvPr>
          <p:cNvGrpSpPr/>
          <p:nvPr/>
        </p:nvGrpSpPr>
        <p:grpSpPr>
          <a:xfrm>
            <a:off x="3112203" y="3816365"/>
            <a:ext cx="2585299" cy="1938975"/>
            <a:chOff x="3112203" y="3816365"/>
            <a:chExt cx="2585299" cy="1938975"/>
          </a:xfrm>
          <a:scene3d>
            <a:camera prst="perspectiveAbove"/>
            <a:lightRig rig="threePt" dir="t"/>
          </a:scene3d>
        </p:grpSpPr>
        <p:pic>
          <p:nvPicPr>
            <p:cNvPr id="4" name="Picture 3" descr="A picture containing sitting, white, building, black&#10;&#10;Description automatically generated">
              <a:extLst>
                <a:ext uri="{FF2B5EF4-FFF2-40B4-BE49-F238E27FC236}">
                  <a16:creationId xmlns:a16="http://schemas.microsoft.com/office/drawing/2014/main" id="{6D51185F-9348-4F48-9F7A-3E5712898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5400000">
              <a:off x="3435365" y="3493203"/>
              <a:ext cx="1938975" cy="25852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CC2C55-4D1A-4B39-84EA-829B9C88A6D7}"/>
                </a:ext>
              </a:extLst>
            </p:cNvPr>
            <p:cNvSpPr txBox="1"/>
            <p:nvPr/>
          </p:nvSpPr>
          <p:spPr>
            <a:xfrm>
              <a:off x="3234812" y="4085303"/>
              <a:ext cx="240890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squeaky chalk sound" pitchFamily="2" charset="0"/>
                </a:rPr>
                <a:t>One day, this could be you.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398151-D45C-42CB-BBB4-3F75D7A1627E}"/>
              </a:ext>
            </a:extLst>
          </p:cNvPr>
          <p:cNvSpPr txBox="1"/>
          <p:nvPr/>
        </p:nvSpPr>
        <p:spPr>
          <a:xfrm>
            <a:off x="462488" y="88330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very young (Matt. 19:20)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AD975-375F-4B71-B2C3-AA8643C16018}"/>
              </a:ext>
            </a:extLst>
          </p:cNvPr>
          <p:cNvSpPr txBox="1"/>
          <p:nvPr/>
        </p:nvSpPr>
        <p:spPr>
          <a:xfrm>
            <a:off x="463249" y="887708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very rich (v. 23)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70276" y="139801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very powerful (v. 18)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48DF28-F154-451F-B98B-0F0AD206D6D9}"/>
              </a:ext>
            </a:extLst>
          </p:cNvPr>
          <p:cNvGrpSpPr/>
          <p:nvPr/>
        </p:nvGrpSpPr>
        <p:grpSpPr>
          <a:xfrm rot="21414918">
            <a:off x="2552534" y="3070303"/>
            <a:ext cx="4136063" cy="2450840"/>
            <a:chOff x="858416" y="2904931"/>
            <a:chExt cx="4136063" cy="245084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10CBAE9-3F22-40C0-9C96-FCB99CA02E48}"/>
                </a:ext>
              </a:extLst>
            </p:cNvPr>
            <p:cNvSpPr/>
            <p:nvPr/>
          </p:nvSpPr>
          <p:spPr>
            <a:xfrm>
              <a:off x="858416" y="2904931"/>
              <a:ext cx="4105470" cy="2450840"/>
            </a:xfrm>
            <a:prstGeom prst="rect">
              <a:avLst/>
            </a:prstGeom>
            <a:blipFill dpi="0" rotWithShape="1"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5B99EC-4A6F-4C86-91A6-1D1B0E738911}"/>
                </a:ext>
              </a:extLst>
            </p:cNvPr>
            <p:cNvSpPr txBox="1"/>
            <p:nvPr/>
          </p:nvSpPr>
          <p:spPr>
            <a:xfrm>
              <a:off x="2192615" y="3213464"/>
              <a:ext cx="2556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solidFill>
                    <a:srgbClr val="996633"/>
                  </a:solidFill>
                </a:rPr>
                <a:t>Rich Y. Ruler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291843-09B6-4CB3-80E6-B09912781A85}"/>
                </a:ext>
              </a:extLst>
            </p:cNvPr>
            <p:cNvGrpSpPr/>
            <p:nvPr/>
          </p:nvGrpSpPr>
          <p:grpSpPr>
            <a:xfrm>
              <a:off x="967217" y="2999713"/>
              <a:ext cx="502999" cy="564969"/>
              <a:chOff x="5680477" y="2522376"/>
              <a:chExt cx="608629" cy="683613"/>
            </a:xfrm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21B74006-4ABB-4662-9FFD-7C2B6924BA02}"/>
                  </a:ext>
                </a:extLst>
              </p:cNvPr>
              <p:cNvSpPr/>
              <p:nvPr/>
            </p:nvSpPr>
            <p:spPr>
              <a:xfrm flipV="1">
                <a:off x="5680477" y="2687207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D9AED74D-4263-4AF0-9103-3673FBF6BD44}"/>
                  </a:ext>
                </a:extLst>
              </p:cNvPr>
              <p:cNvSpPr/>
              <p:nvPr/>
            </p:nvSpPr>
            <p:spPr>
              <a:xfrm>
                <a:off x="5687319" y="2522376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ED9941D-6BD6-4C13-AC31-4F741919B624}"/>
                </a:ext>
              </a:extLst>
            </p:cNvPr>
            <p:cNvGrpSpPr/>
            <p:nvPr/>
          </p:nvGrpSpPr>
          <p:grpSpPr>
            <a:xfrm>
              <a:off x="1133642" y="3569463"/>
              <a:ext cx="377911" cy="424469"/>
              <a:chOff x="5680477" y="2522376"/>
              <a:chExt cx="608629" cy="683613"/>
            </a:xfrm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CDA39D0B-B6A0-42EC-BFE2-873CB9B6C63B}"/>
                  </a:ext>
                </a:extLst>
              </p:cNvPr>
              <p:cNvSpPr/>
              <p:nvPr/>
            </p:nvSpPr>
            <p:spPr>
              <a:xfrm flipV="1">
                <a:off x="5680477" y="2687207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BC3CB014-C836-4621-8583-C54A83A4404F}"/>
                  </a:ext>
                </a:extLst>
              </p:cNvPr>
              <p:cNvSpPr/>
              <p:nvPr/>
            </p:nvSpPr>
            <p:spPr>
              <a:xfrm>
                <a:off x="5687319" y="2522376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C9969F-B38D-4F11-9F57-B0DC44A07B6C}"/>
                </a:ext>
              </a:extLst>
            </p:cNvPr>
            <p:cNvGrpSpPr/>
            <p:nvPr/>
          </p:nvGrpSpPr>
          <p:grpSpPr>
            <a:xfrm>
              <a:off x="1517440" y="3216765"/>
              <a:ext cx="377911" cy="424469"/>
              <a:chOff x="5680477" y="2522376"/>
              <a:chExt cx="608629" cy="683613"/>
            </a:xfrm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EB78FAB5-E492-41E7-976A-81736D5A5DB0}"/>
                  </a:ext>
                </a:extLst>
              </p:cNvPr>
              <p:cNvSpPr/>
              <p:nvPr/>
            </p:nvSpPr>
            <p:spPr>
              <a:xfrm flipV="1">
                <a:off x="5680477" y="2687207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FD01145B-AC1C-47A1-BACD-B22D541560AD}"/>
                  </a:ext>
                </a:extLst>
              </p:cNvPr>
              <p:cNvSpPr/>
              <p:nvPr/>
            </p:nvSpPr>
            <p:spPr>
              <a:xfrm>
                <a:off x="5687319" y="2522376"/>
                <a:ext cx="601787" cy="518782"/>
              </a:xfrm>
              <a:prstGeom prst="triangle">
                <a:avLst/>
              </a:prstGeom>
              <a:noFill/>
              <a:ln w="571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8C8B98-EE5A-4918-9A2A-C4292DC484C0}"/>
                </a:ext>
              </a:extLst>
            </p:cNvPr>
            <p:cNvSpPr txBox="1"/>
            <p:nvPr/>
          </p:nvSpPr>
          <p:spPr>
            <a:xfrm>
              <a:off x="2773059" y="3683726"/>
              <a:ext cx="137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mayja</a:t>
              </a:r>
              <a:r>
                <a:rPr lang="en-US" b="1" dirty="0"/>
                <a:t> playa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BF0EE6-F4C3-41C6-A17E-9E653D3CD633}"/>
                </a:ext>
              </a:extLst>
            </p:cNvPr>
            <p:cNvSpPr txBox="1"/>
            <p:nvPr/>
          </p:nvSpPr>
          <p:spPr>
            <a:xfrm>
              <a:off x="920507" y="4948953"/>
              <a:ext cx="1988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011-972-1-234-5678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7DA9E7-9D04-42AA-A86A-14A2810134B9}"/>
                </a:ext>
              </a:extLst>
            </p:cNvPr>
            <p:cNvSpPr txBox="1"/>
            <p:nvPr/>
          </p:nvSpPr>
          <p:spPr>
            <a:xfrm>
              <a:off x="3006211" y="4944598"/>
              <a:ext cx="1988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rippinit@gmail.com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E4CE36A-EFD0-45C9-8737-C0D71A74BBCC}"/>
                </a:ext>
              </a:extLst>
            </p:cNvPr>
            <p:cNvSpPr txBox="1"/>
            <p:nvPr/>
          </p:nvSpPr>
          <p:spPr>
            <a:xfrm>
              <a:off x="1455576" y="4250401"/>
              <a:ext cx="2053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“my peeps will get in touch w/ your peeps”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0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0104 0.074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0017 0.0729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1026" name="Picture 2" descr="Image result for alfred plummer">
            <a:extLst>
              <a:ext uri="{FF2B5EF4-FFF2-40B4-BE49-F238E27FC236}">
                <a16:creationId xmlns:a16="http://schemas.microsoft.com/office/drawing/2014/main" id="{471745BE-FCCD-48F4-927E-9C35AB848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t="4397" r="5995" b="16572"/>
          <a:stretch/>
        </p:blipFill>
        <p:spPr bwMode="auto">
          <a:xfrm rot="21418244">
            <a:off x="6198166" y="532183"/>
            <a:ext cx="2862982" cy="37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AD975-375F-4B71-B2C3-AA8643C16018}"/>
              </a:ext>
            </a:extLst>
          </p:cNvPr>
          <p:cNvSpPr txBox="1"/>
          <p:nvPr/>
        </p:nvSpPr>
        <p:spPr>
          <a:xfrm>
            <a:off x="463249" y="887708"/>
            <a:ext cx="8239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Plummer (1841-1926) 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 instance in the whole Talmud of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Rabbi being addressed as ‘Good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Master’; the title was absolutely un-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among the Jews. This, therefore,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an extraordinary address, and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a fulsome compliment. The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Talmud says, ‘There is nothing else that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good but the Law.’”</a:t>
            </a:r>
          </a:p>
        </p:txBody>
      </p:sp>
    </p:spTree>
    <p:extLst>
      <p:ext uri="{BB962C8B-B14F-4D97-AF65-F5344CB8AC3E}">
        <p14:creationId xmlns:p14="http://schemas.microsoft.com/office/powerpoint/2010/main" val="13206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C6A792-FD21-4873-B3DA-374550D0B8D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19:19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and You shall love your neighbor as yourself.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18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43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1282</TotalTime>
  <Words>508</Words>
  <Application>Microsoft Office PowerPoint</Application>
  <PresentationFormat>On-screen Show (4:3)</PresentationFormat>
  <Paragraphs>90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Times New Roman</vt:lpstr>
      <vt:lpstr>squeaky chalk sound</vt:lpstr>
      <vt:lpstr>Calibri</vt:lpstr>
      <vt:lpstr>Mitzvah</vt:lpstr>
      <vt:lpstr>Times and Times again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10</cp:revision>
  <dcterms:created xsi:type="dcterms:W3CDTF">2020-02-28T14:46:17Z</dcterms:created>
  <dcterms:modified xsi:type="dcterms:W3CDTF">2020-03-01T13:54:21Z</dcterms:modified>
</cp:coreProperties>
</file>