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8" r:id="rId3"/>
    <p:sldId id="257" r:id="rId4"/>
    <p:sldId id="258" r:id="rId5"/>
    <p:sldId id="279" r:id="rId6"/>
    <p:sldId id="273" r:id="rId7"/>
    <p:sldId id="274" r:id="rId8"/>
    <p:sldId id="267" r:id="rId9"/>
    <p:sldId id="268" r:id="rId10"/>
    <p:sldId id="269" r:id="rId11"/>
    <p:sldId id="270" r:id="rId12"/>
    <p:sldId id="265" r:id="rId13"/>
    <p:sldId id="266" r:id="rId14"/>
    <p:sldId id="259" r:id="rId15"/>
    <p:sldId id="260" r:id="rId16"/>
    <p:sldId id="263" r:id="rId17"/>
    <p:sldId id="264" r:id="rId18"/>
    <p:sldId id="271" r:id="rId19"/>
    <p:sldId id="272" r:id="rId20"/>
    <p:sldId id="261" r:id="rId21"/>
    <p:sldId id="275" r:id="rId22"/>
    <p:sldId id="276" r:id="rId23"/>
    <p:sldId id="27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Times and Times again" pitchFamily="2" charset="0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0006"/>
    <a:srgbClr val="410042"/>
    <a:srgbClr val="66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ED446D-3C25-4702-87AB-36E810C2B9CB}" v="314" dt="2020-02-23T13:10:04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97" d="100"/>
          <a:sy n="97" d="100"/>
        </p:scale>
        <p:origin x="2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E8ED446D-3C25-4702-87AB-36E810C2B9CB}"/>
    <pc:docChg chg="custSel addSld delSld modSld sldOrd">
      <pc:chgData name="Ken Merrihew" userId="bcb7a1e886d99f07" providerId="LiveId" clId="{E8ED446D-3C25-4702-87AB-36E810C2B9CB}" dt="2020-02-23T13:10:04.873" v="657" actId="20577"/>
      <pc:docMkLst>
        <pc:docMk/>
      </pc:docMkLst>
      <pc:sldChg chg="modSp mod">
        <pc:chgData name="Ken Merrihew" userId="bcb7a1e886d99f07" providerId="LiveId" clId="{E8ED446D-3C25-4702-87AB-36E810C2B9CB}" dt="2020-02-21T19:24:51.450" v="208" actId="20577"/>
        <pc:sldMkLst>
          <pc:docMk/>
          <pc:sldMk cId="557253625" sldId="256"/>
        </pc:sldMkLst>
        <pc:spChg chg="mod">
          <ac:chgData name="Ken Merrihew" userId="bcb7a1e886d99f07" providerId="LiveId" clId="{E8ED446D-3C25-4702-87AB-36E810C2B9CB}" dt="2020-02-21T19:24:51.450" v="208" actId="20577"/>
          <ac:spMkLst>
            <pc:docMk/>
            <pc:sldMk cId="557253625" sldId="256"/>
            <ac:spMk id="5" creationId="{852FA73A-5146-4DBC-9BDB-23DF5E2AD698}"/>
          </ac:spMkLst>
        </pc:spChg>
      </pc:sldChg>
      <pc:sldChg chg="addSp delSp mod ord">
        <pc:chgData name="Ken Merrihew" userId="bcb7a1e886d99f07" providerId="LiveId" clId="{E8ED446D-3C25-4702-87AB-36E810C2B9CB}" dt="2020-02-22T23:13:04.506" v="648"/>
        <pc:sldMkLst>
          <pc:docMk/>
          <pc:sldMk cId="3293684324" sldId="257"/>
        </pc:sldMkLst>
        <pc:spChg chg="del">
          <ac:chgData name="Ken Merrihew" userId="bcb7a1e886d99f07" providerId="LiveId" clId="{E8ED446D-3C25-4702-87AB-36E810C2B9CB}" dt="2020-02-21T19:24:36.954" v="201" actId="478"/>
          <ac:spMkLst>
            <pc:docMk/>
            <pc:sldMk cId="3293684324" sldId="257"/>
            <ac:spMk id="3" creationId="{0B178E29-AB5A-4687-95C7-CDD095D8C03B}"/>
          </ac:spMkLst>
        </pc:spChg>
        <pc:spChg chg="add">
          <ac:chgData name="Ken Merrihew" userId="bcb7a1e886d99f07" providerId="LiveId" clId="{E8ED446D-3C25-4702-87AB-36E810C2B9CB}" dt="2020-02-21T19:24:37.659" v="202"/>
          <ac:spMkLst>
            <pc:docMk/>
            <pc:sldMk cId="3293684324" sldId="257"/>
            <ac:spMk id="4" creationId="{8778C537-7884-4803-8C66-DE73E9974161}"/>
          </ac:spMkLst>
        </pc:spChg>
      </pc:sldChg>
      <pc:sldChg chg="addSp delSp modSp mod modTransition delAnim modAnim">
        <pc:chgData name="Ken Merrihew" userId="bcb7a1e886d99f07" providerId="LiveId" clId="{E8ED446D-3C25-4702-87AB-36E810C2B9CB}" dt="2020-02-22T23:13:00.388" v="644"/>
        <pc:sldMkLst>
          <pc:docMk/>
          <pc:sldMk cId="704829784" sldId="258"/>
        </pc:sldMkLst>
        <pc:spChg chg="del">
          <ac:chgData name="Ken Merrihew" userId="bcb7a1e886d99f07" providerId="LiveId" clId="{E8ED446D-3C25-4702-87AB-36E810C2B9CB}" dt="2020-02-21T19:24:41.410" v="203" actId="478"/>
          <ac:spMkLst>
            <pc:docMk/>
            <pc:sldMk cId="704829784" sldId="258"/>
            <ac:spMk id="2" creationId="{95F7A497-A0DD-422D-B0EB-E2B7C817C4DF}"/>
          </ac:spMkLst>
        </pc:spChg>
        <pc:spChg chg="del mod">
          <ac:chgData name="Ken Merrihew" userId="bcb7a1e886d99f07" providerId="LiveId" clId="{E8ED446D-3C25-4702-87AB-36E810C2B9CB}" dt="2020-02-21T20:06:18.016" v="210" actId="478"/>
          <ac:spMkLst>
            <pc:docMk/>
            <pc:sldMk cId="704829784" sldId="258"/>
            <ac:spMk id="3" creationId="{E2263769-A21A-47C3-837A-2CF602A4A55D}"/>
          </ac:spMkLst>
        </pc:spChg>
        <pc:spChg chg="del mod">
          <ac:chgData name="Ken Merrihew" userId="bcb7a1e886d99f07" providerId="LiveId" clId="{E8ED446D-3C25-4702-87AB-36E810C2B9CB}" dt="2020-02-21T20:06:18.016" v="210" actId="478"/>
          <ac:spMkLst>
            <pc:docMk/>
            <pc:sldMk cId="704829784" sldId="258"/>
            <ac:spMk id="8" creationId="{FD96E13B-6154-4491-8E89-65F5844B09F1}"/>
          </ac:spMkLst>
        </pc:spChg>
        <pc:spChg chg="del mod">
          <ac:chgData name="Ken Merrihew" userId="bcb7a1e886d99f07" providerId="LiveId" clId="{E8ED446D-3C25-4702-87AB-36E810C2B9CB}" dt="2020-02-21T20:06:18.016" v="210" actId="478"/>
          <ac:spMkLst>
            <pc:docMk/>
            <pc:sldMk cId="704829784" sldId="258"/>
            <ac:spMk id="9" creationId="{8A720F20-2175-48CA-A3BF-3ECFE8BECF88}"/>
          </ac:spMkLst>
        </pc:spChg>
        <pc:spChg chg="add">
          <ac:chgData name="Ken Merrihew" userId="bcb7a1e886d99f07" providerId="LiveId" clId="{E8ED446D-3C25-4702-87AB-36E810C2B9CB}" dt="2020-02-21T19:24:42.012" v="204"/>
          <ac:spMkLst>
            <pc:docMk/>
            <pc:sldMk cId="704829784" sldId="258"/>
            <ac:spMk id="10" creationId="{7A3C44B8-ECBC-4DFE-A496-71BA59897674}"/>
          </ac:spMkLst>
        </pc:spChg>
        <pc:spChg chg="add mod">
          <ac:chgData name="Ken Merrihew" userId="bcb7a1e886d99f07" providerId="LiveId" clId="{E8ED446D-3C25-4702-87AB-36E810C2B9CB}" dt="2020-02-22T19:10:15.860" v="423" actId="207"/>
          <ac:spMkLst>
            <pc:docMk/>
            <pc:sldMk cId="704829784" sldId="258"/>
            <ac:spMk id="12" creationId="{105C253D-E750-4D62-964F-65BC9ABCC45A}"/>
          </ac:spMkLst>
        </pc:spChg>
        <pc:spChg chg="add del mod">
          <ac:chgData name="Ken Merrihew" userId="bcb7a1e886d99f07" providerId="LiveId" clId="{E8ED446D-3C25-4702-87AB-36E810C2B9CB}" dt="2020-02-22T18:42:10.030" v="379" actId="478"/>
          <ac:spMkLst>
            <pc:docMk/>
            <pc:sldMk cId="704829784" sldId="258"/>
            <ac:spMk id="13" creationId="{812D69BD-BE5C-4FB1-B739-BBAAAB95D9B2}"/>
          </ac:spMkLst>
        </pc:spChg>
        <pc:picChg chg="add del">
          <ac:chgData name="Ken Merrihew" userId="bcb7a1e886d99f07" providerId="LiveId" clId="{E8ED446D-3C25-4702-87AB-36E810C2B9CB}" dt="2020-02-21T20:54:59.751" v="285" actId="478"/>
          <ac:picMkLst>
            <pc:docMk/>
            <pc:sldMk cId="704829784" sldId="258"/>
            <ac:picMk id="11" creationId="{935C5A20-F457-4A0A-AAAB-EF8204560B5C}"/>
          </ac:picMkLst>
        </pc:picChg>
        <pc:picChg chg="add del mod">
          <ac:chgData name="Ken Merrihew" userId="bcb7a1e886d99f07" providerId="LiveId" clId="{E8ED446D-3C25-4702-87AB-36E810C2B9CB}" dt="2020-02-22T18:42:11.586" v="380" actId="478"/>
          <ac:picMkLst>
            <pc:docMk/>
            <pc:sldMk cId="704829784" sldId="258"/>
            <ac:picMk id="1026" creationId="{7AF9D96D-1A5A-4D0D-815F-540DA24E8C21}"/>
          </ac:picMkLst>
        </pc:picChg>
      </pc:sldChg>
      <pc:sldChg chg="addSp delSp mod">
        <pc:chgData name="Ken Merrihew" userId="bcb7a1e886d99f07" providerId="LiveId" clId="{E8ED446D-3C25-4702-87AB-36E810C2B9CB}" dt="2020-02-21T19:24:33.216" v="200"/>
        <pc:sldMkLst>
          <pc:docMk/>
          <pc:sldMk cId="96271110" sldId="259"/>
        </pc:sldMkLst>
        <pc:spChg chg="del">
          <ac:chgData name="Ken Merrihew" userId="bcb7a1e886d99f07" providerId="LiveId" clId="{E8ED446D-3C25-4702-87AB-36E810C2B9CB}" dt="2020-02-21T19:24:32.637" v="199" actId="478"/>
          <ac:spMkLst>
            <pc:docMk/>
            <pc:sldMk cId="96271110" sldId="259"/>
            <ac:spMk id="2" creationId="{95F7A497-A0DD-422D-B0EB-E2B7C817C4DF}"/>
          </ac:spMkLst>
        </pc:spChg>
        <pc:spChg chg="add">
          <ac:chgData name="Ken Merrihew" userId="bcb7a1e886d99f07" providerId="LiveId" clId="{E8ED446D-3C25-4702-87AB-36E810C2B9CB}" dt="2020-02-21T19:24:33.216" v="200"/>
          <ac:spMkLst>
            <pc:docMk/>
            <pc:sldMk cId="96271110" sldId="259"/>
            <ac:spMk id="8" creationId="{5AA2F53A-AB53-465C-B344-8328C54EC06C}"/>
          </ac:spMkLst>
        </pc:spChg>
      </pc:sldChg>
      <pc:sldChg chg="addSp delSp mod">
        <pc:chgData name="Ken Merrihew" userId="bcb7a1e886d99f07" providerId="LiveId" clId="{E8ED446D-3C25-4702-87AB-36E810C2B9CB}" dt="2020-02-21T19:24:29.545" v="198"/>
        <pc:sldMkLst>
          <pc:docMk/>
          <pc:sldMk cId="3688571292" sldId="260"/>
        </pc:sldMkLst>
        <pc:spChg chg="del">
          <ac:chgData name="Ken Merrihew" userId="bcb7a1e886d99f07" providerId="LiveId" clId="{E8ED446D-3C25-4702-87AB-36E810C2B9CB}" dt="2020-02-21T19:24:28.947" v="197" actId="478"/>
          <ac:spMkLst>
            <pc:docMk/>
            <pc:sldMk cId="3688571292" sldId="260"/>
            <ac:spMk id="3" creationId="{0B178E29-AB5A-4687-95C7-CDD095D8C03B}"/>
          </ac:spMkLst>
        </pc:spChg>
        <pc:spChg chg="add">
          <ac:chgData name="Ken Merrihew" userId="bcb7a1e886d99f07" providerId="LiveId" clId="{E8ED446D-3C25-4702-87AB-36E810C2B9CB}" dt="2020-02-21T19:24:29.545" v="198"/>
          <ac:spMkLst>
            <pc:docMk/>
            <pc:sldMk cId="3688571292" sldId="260"/>
            <ac:spMk id="4" creationId="{75035F53-D773-4211-AFE2-617F29BAADCD}"/>
          </ac:spMkLst>
        </pc:spChg>
      </pc:sldChg>
      <pc:sldChg chg="modSp mod">
        <pc:chgData name="Ken Merrihew" userId="bcb7a1e886d99f07" providerId="LiveId" clId="{E8ED446D-3C25-4702-87AB-36E810C2B9CB}" dt="2020-02-21T19:24:15.473" v="192" actId="20577"/>
        <pc:sldMkLst>
          <pc:docMk/>
          <pc:sldMk cId="1266603190" sldId="261"/>
        </pc:sldMkLst>
        <pc:spChg chg="mod">
          <ac:chgData name="Ken Merrihew" userId="bcb7a1e886d99f07" providerId="LiveId" clId="{E8ED446D-3C25-4702-87AB-36E810C2B9CB}" dt="2020-02-21T19:24:15.473" v="192" actId="20577"/>
          <ac:spMkLst>
            <pc:docMk/>
            <pc:sldMk cId="1266603190" sldId="261"/>
            <ac:spMk id="2" creationId="{95F7A497-A0DD-422D-B0EB-E2B7C817C4DF}"/>
          </ac:spMkLst>
        </pc:spChg>
        <pc:spChg chg="mod">
          <ac:chgData name="Ken Merrihew" userId="bcb7a1e886d99f07" providerId="LiveId" clId="{E8ED446D-3C25-4702-87AB-36E810C2B9CB}" dt="2020-02-21T15:49:32.763" v="1" actId="20577"/>
          <ac:spMkLst>
            <pc:docMk/>
            <pc:sldMk cId="1266603190" sldId="261"/>
            <ac:spMk id="6" creationId="{FB763895-0120-4BB5-82D5-4DB71DA85863}"/>
          </ac:spMkLst>
        </pc:spChg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947320625" sldId="262"/>
        </pc:sldMkLst>
      </pc:sldChg>
      <pc:sldChg chg="addSp delSp modSp mod">
        <pc:chgData name="Ken Merrihew" userId="bcb7a1e886d99f07" providerId="LiveId" clId="{E8ED446D-3C25-4702-87AB-36E810C2B9CB}" dt="2020-02-21T19:24:26.139" v="196"/>
        <pc:sldMkLst>
          <pc:docMk/>
          <pc:sldMk cId="3785694655" sldId="263"/>
        </pc:sldMkLst>
        <pc:spChg chg="del">
          <ac:chgData name="Ken Merrihew" userId="bcb7a1e886d99f07" providerId="LiveId" clId="{E8ED446D-3C25-4702-87AB-36E810C2B9CB}" dt="2020-02-21T19:24:24.575" v="195" actId="478"/>
          <ac:spMkLst>
            <pc:docMk/>
            <pc:sldMk cId="3785694655" sldId="263"/>
            <ac:spMk id="2" creationId="{95F7A497-A0DD-422D-B0EB-E2B7C817C4DF}"/>
          </ac:spMkLst>
        </pc:spChg>
        <pc:spChg chg="mod ord">
          <ac:chgData name="Ken Merrihew" userId="bcb7a1e886d99f07" providerId="LiveId" clId="{E8ED446D-3C25-4702-87AB-36E810C2B9CB}" dt="2020-02-21T16:43:40.503" v="180" actId="167"/>
          <ac:spMkLst>
            <pc:docMk/>
            <pc:sldMk cId="3785694655" sldId="263"/>
            <ac:spMk id="3" creationId="{E2263769-A21A-47C3-837A-2CF602A4A55D}"/>
          </ac:spMkLst>
        </pc:spChg>
        <pc:spChg chg="mod">
          <ac:chgData name="Ken Merrihew" userId="bcb7a1e886d99f07" providerId="LiveId" clId="{E8ED446D-3C25-4702-87AB-36E810C2B9CB}" dt="2020-02-21T16:43:59.046" v="185" actId="207"/>
          <ac:spMkLst>
            <pc:docMk/>
            <pc:sldMk cId="3785694655" sldId="263"/>
            <ac:spMk id="4" creationId="{CD17F9F7-1B80-4D49-BA2E-1098FE12C665}"/>
          </ac:spMkLst>
        </pc:spChg>
        <pc:spChg chg="add">
          <ac:chgData name="Ken Merrihew" userId="bcb7a1e886d99f07" providerId="LiveId" clId="{E8ED446D-3C25-4702-87AB-36E810C2B9CB}" dt="2020-02-21T19:24:26.139" v="196"/>
          <ac:spMkLst>
            <pc:docMk/>
            <pc:sldMk cId="3785694655" sldId="263"/>
            <ac:spMk id="5" creationId="{747F5DDC-956F-42E3-BAEC-306703DBAD3C}"/>
          </ac:spMkLst>
        </pc:spChg>
      </pc:sldChg>
      <pc:sldChg chg="addSp delSp mod">
        <pc:chgData name="Ken Merrihew" userId="bcb7a1e886d99f07" providerId="LiveId" clId="{E8ED446D-3C25-4702-87AB-36E810C2B9CB}" dt="2020-02-21T19:24:22.327" v="194"/>
        <pc:sldMkLst>
          <pc:docMk/>
          <pc:sldMk cId="2009454242" sldId="264"/>
        </pc:sldMkLst>
        <pc:spChg chg="del">
          <ac:chgData name="Ken Merrihew" userId="bcb7a1e886d99f07" providerId="LiveId" clId="{E8ED446D-3C25-4702-87AB-36E810C2B9CB}" dt="2020-02-21T19:24:21.648" v="193" actId="478"/>
          <ac:spMkLst>
            <pc:docMk/>
            <pc:sldMk cId="2009454242" sldId="264"/>
            <ac:spMk id="3" creationId="{0B178E29-AB5A-4687-95C7-CDD095D8C03B}"/>
          </ac:spMkLst>
        </pc:spChg>
        <pc:spChg chg="add">
          <ac:chgData name="Ken Merrihew" userId="bcb7a1e886d99f07" providerId="LiveId" clId="{E8ED446D-3C25-4702-87AB-36E810C2B9CB}" dt="2020-02-21T19:24:22.327" v="194"/>
          <ac:spMkLst>
            <pc:docMk/>
            <pc:sldMk cId="2009454242" sldId="264"/>
            <ac:spMk id="4" creationId="{1668F1FE-66B4-48C1-9DF8-5B96A93A0251}"/>
          </ac:spMkLst>
        </pc:spChg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1961743870" sldId="265"/>
        </pc:sldMkLst>
      </pc:sldChg>
      <pc:sldChg chg="modSp add">
        <pc:chgData name="Ken Merrihew" userId="bcb7a1e886d99f07" providerId="LiveId" clId="{E8ED446D-3C25-4702-87AB-36E810C2B9CB}" dt="2020-02-23T13:10:04.873" v="657" actId="20577"/>
        <pc:sldMkLst>
          <pc:docMk/>
          <pc:sldMk cId="3749204965" sldId="265"/>
        </pc:sldMkLst>
        <pc:spChg chg="mod">
          <ac:chgData name="Ken Merrihew" userId="bcb7a1e886d99f07" providerId="LiveId" clId="{E8ED446D-3C25-4702-87AB-36E810C2B9CB}" dt="2020-02-23T13:10:04.873" v="657" actId="20577"/>
          <ac:spMkLst>
            <pc:docMk/>
            <pc:sldMk cId="3749204965" sldId="265"/>
            <ac:spMk id="8" creationId="{FD96E13B-6154-4491-8E89-65F5844B09F1}"/>
          </ac:spMkLst>
        </pc:spChg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3027515230" sldId="266"/>
        </pc:sldMkLst>
      </pc:sldChg>
      <pc:sldChg chg="add">
        <pc:chgData name="Ken Merrihew" userId="bcb7a1e886d99f07" providerId="LiveId" clId="{E8ED446D-3C25-4702-87AB-36E810C2B9CB}" dt="2020-02-21T20:06:14.284" v="209"/>
        <pc:sldMkLst>
          <pc:docMk/>
          <pc:sldMk cId="3339833780" sldId="266"/>
        </pc:sldMkLst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2420258917" sldId="267"/>
        </pc:sldMkLst>
      </pc:sldChg>
      <pc:sldChg chg="add modAnim">
        <pc:chgData name="Ken Merrihew" userId="bcb7a1e886d99f07" providerId="LiveId" clId="{E8ED446D-3C25-4702-87AB-36E810C2B9CB}" dt="2020-02-22T23:15:00.534" v="653"/>
        <pc:sldMkLst>
          <pc:docMk/>
          <pc:sldMk cId="2718082217" sldId="267"/>
        </pc:sldMkLst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2828811307" sldId="268"/>
        </pc:sldMkLst>
      </pc:sldChg>
      <pc:sldChg chg="add">
        <pc:chgData name="Ken Merrihew" userId="bcb7a1e886d99f07" providerId="LiveId" clId="{E8ED446D-3C25-4702-87AB-36E810C2B9CB}" dt="2020-02-22T18:42:06.898" v="378"/>
        <pc:sldMkLst>
          <pc:docMk/>
          <pc:sldMk cId="3964198806" sldId="268"/>
        </pc:sldMkLst>
      </pc:sldChg>
      <pc:sldChg chg="addSp delSp modSp add mod delAnim modAnim">
        <pc:chgData name="Ken Merrihew" userId="bcb7a1e886d99f07" providerId="LiveId" clId="{E8ED446D-3C25-4702-87AB-36E810C2B9CB}" dt="2020-02-22T19:06:17.615" v="417" actId="20577"/>
        <pc:sldMkLst>
          <pc:docMk/>
          <pc:sldMk cId="182409339" sldId="269"/>
        </pc:sldMkLst>
        <pc:spChg chg="mod ord">
          <ac:chgData name="Ken Merrihew" userId="bcb7a1e886d99f07" providerId="LiveId" clId="{E8ED446D-3C25-4702-87AB-36E810C2B9CB}" dt="2020-02-22T19:06:17.615" v="417" actId="20577"/>
          <ac:spMkLst>
            <pc:docMk/>
            <pc:sldMk cId="182409339" sldId="269"/>
            <ac:spMk id="12" creationId="{105C253D-E750-4D62-964F-65BC9ABCC45A}"/>
          </ac:spMkLst>
        </pc:spChg>
        <pc:spChg chg="del">
          <ac:chgData name="Ken Merrihew" userId="bcb7a1e886d99f07" providerId="LiveId" clId="{E8ED446D-3C25-4702-87AB-36E810C2B9CB}" dt="2020-02-22T19:04:52.330" v="400" actId="478"/>
          <ac:spMkLst>
            <pc:docMk/>
            <pc:sldMk cId="182409339" sldId="269"/>
            <ac:spMk id="13" creationId="{812D69BD-BE5C-4FB1-B739-BBAAAB95D9B2}"/>
          </ac:spMkLst>
        </pc:spChg>
        <pc:picChg chg="add">
          <ac:chgData name="Ken Merrihew" userId="bcb7a1e886d99f07" providerId="LiveId" clId="{E8ED446D-3C25-4702-87AB-36E810C2B9CB}" dt="2020-02-22T19:04:47.823" v="399"/>
          <ac:picMkLst>
            <pc:docMk/>
            <pc:sldMk cId="182409339" sldId="269"/>
            <ac:picMk id="6" creationId="{3B056101-99AE-4EF2-99A5-5B92899495C3}"/>
          </ac:picMkLst>
        </pc:picChg>
        <pc:picChg chg="del">
          <ac:chgData name="Ken Merrihew" userId="bcb7a1e886d99f07" providerId="LiveId" clId="{E8ED446D-3C25-4702-87AB-36E810C2B9CB}" dt="2020-02-22T19:04:47.281" v="398" actId="478"/>
          <ac:picMkLst>
            <pc:docMk/>
            <pc:sldMk cId="182409339" sldId="269"/>
            <ac:picMk id="1026" creationId="{7AF9D96D-1A5A-4D0D-815F-540DA24E8C21}"/>
          </ac:picMkLst>
        </pc:picChg>
      </pc:sldChg>
      <pc:sldChg chg="del modAnim">
        <pc:chgData name="Ken Merrihew" userId="bcb7a1e886d99f07" providerId="LiveId" clId="{E8ED446D-3C25-4702-87AB-36E810C2B9CB}" dt="2020-02-21T19:24:11.523" v="190" actId="47"/>
        <pc:sldMkLst>
          <pc:docMk/>
          <pc:sldMk cId="3615778053" sldId="269"/>
        </pc:sldMkLst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1274094204" sldId="270"/>
        </pc:sldMkLst>
      </pc:sldChg>
      <pc:sldChg chg="add">
        <pc:chgData name="Ken Merrihew" userId="bcb7a1e886d99f07" providerId="LiveId" clId="{E8ED446D-3C25-4702-87AB-36E810C2B9CB}" dt="2020-02-22T19:04:44.194" v="397"/>
        <pc:sldMkLst>
          <pc:docMk/>
          <pc:sldMk cId="1605413382" sldId="270"/>
        </pc:sldMkLst>
      </pc:sldChg>
      <pc:sldChg chg="addSp delSp modSp add mod delAnim modAnim">
        <pc:chgData name="Ken Merrihew" userId="bcb7a1e886d99f07" providerId="LiveId" clId="{E8ED446D-3C25-4702-87AB-36E810C2B9CB}" dt="2020-02-22T22:34:43.301" v="452"/>
        <pc:sldMkLst>
          <pc:docMk/>
          <pc:sldMk cId="3713411978" sldId="271"/>
        </pc:sldMkLst>
        <pc:spChg chg="mod">
          <ac:chgData name="Ken Merrihew" userId="bcb7a1e886d99f07" providerId="LiveId" clId="{E8ED446D-3C25-4702-87AB-36E810C2B9CB}" dt="2020-02-22T22:34:32.556" v="450" actId="20577"/>
          <ac:spMkLst>
            <pc:docMk/>
            <pc:sldMk cId="3713411978" sldId="271"/>
            <ac:spMk id="3" creationId="{E2263769-A21A-47C3-837A-2CF602A4A55D}"/>
          </ac:spMkLst>
        </pc:spChg>
        <pc:spChg chg="del">
          <ac:chgData name="Ken Merrihew" userId="bcb7a1e886d99f07" providerId="LiveId" clId="{E8ED446D-3C25-4702-87AB-36E810C2B9CB}" dt="2020-02-22T22:33:31.243" v="425" actId="478"/>
          <ac:spMkLst>
            <pc:docMk/>
            <pc:sldMk cId="3713411978" sldId="271"/>
            <ac:spMk id="4" creationId="{CD17F9F7-1B80-4D49-BA2E-1098FE12C665}"/>
          </ac:spMkLst>
        </pc:spChg>
        <pc:picChg chg="add mod">
          <ac:chgData name="Ken Merrihew" userId="bcb7a1e886d99f07" providerId="LiveId" clId="{E8ED446D-3C25-4702-87AB-36E810C2B9CB}" dt="2020-02-22T22:34:28.045" v="446" actId="1076"/>
          <ac:picMkLst>
            <pc:docMk/>
            <pc:sldMk cId="3713411978" sldId="271"/>
            <ac:picMk id="1026" creationId="{C21E166A-D3E5-4548-AF67-9EAB9DCE54D0}"/>
          </ac:picMkLst>
        </pc:picChg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3773332312" sldId="271"/>
        </pc:sldMkLst>
      </pc:sldChg>
      <pc:sldChg chg="add">
        <pc:chgData name="Ken Merrihew" userId="bcb7a1e886d99f07" providerId="LiveId" clId="{E8ED446D-3C25-4702-87AB-36E810C2B9CB}" dt="2020-02-22T22:33:27.580" v="424"/>
        <pc:sldMkLst>
          <pc:docMk/>
          <pc:sldMk cId="1049949280" sldId="272"/>
        </pc:sldMkLst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3349425349" sldId="272"/>
        </pc:sldMkLst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1559245553" sldId="273"/>
        </pc:sldMkLst>
      </pc:sldChg>
      <pc:sldChg chg="addSp modSp add mod modAnim">
        <pc:chgData name="Ken Merrihew" userId="bcb7a1e886d99f07" providerId="LiveId" clId="{E8ED446D-3C25-4702-87AB-36E810C2B9CB}" dt="2020-02-22T22:56:21.257" v="611" actId="1038"/>
        <pc:sldMkLst>
          <pc:docMk/>
          <pc:sldMk cId="3583051484" sldId="273"/>
        </pc:sldMkLst>
        <pc:spChg chg="add mod">
          <ac:chgData name="Ken Merrihew" userId="bcb7a1e886d99f07" providerId="LiveId" clId="{E8ED446D-3C25-4702-87AB-36E810C2B9CB}" dt="2020-02-22T22:56:21.257" v="611" actId="1038"/>
          <ac:spMkLst>
            <pc:docMk/>
            <pc:sldMk cId="3583051484" sldId="273"/>
            <ac:spMk id="2" creationId="{EF729D51-C382-4228-B19D-4403D3908615}"/>
          </ac:spMkLst>
        </pc:spChg>
        <pc:spChg chg="add mod ord">
          <ac:chgData name="Ken Merrihew" userId="bcb7a1e886d99f07" providerId="LiveId" clId="{E8ED446D-3C25-4702-87AB-36E810C2B9CB}" dt="2020-02-22T22:54:31.408" v="592" actId="207"/>
          <ac:spMkLst>
            <pc:docMk/>
            <pc:sldMk cId="3583051484" sldId="273"/>
            <ac:spMk id="4" creationId="{77563300-B7EC-4C19-B595-883E98A17EBF}"/>
          </ac:spMkLst>
        </pc:spChg>
        <pc:spChg chg="mod ord">
          <ac:chgData name="Ken Merrihew" userId="bcb7a1e886d99f07" providerId="LiveId" clId="{E8ED446D-3C25-4702-87AB-36E810C2B9CB}" dt="2020-02-22T22:51:58.973" v="517" actId="167"/>
          <ac:spMkLst>
            <pc:docMk/>
            <pc:sldMk cId="3583051484" sldId="273"/>
            <ac:spMk id="12" creationId="{105C253D-E750-4D62-964F-65BC9ABCC45A}"/>
          </ac:spMkLst>
        </pc:spChg>
      </pc:sldChg>
      <pc:sldChg chg="add">
        <pc:chgData name="Ken Merrihew" userId="bcb7a1e886d99f07" providerId="LiveId" clId="{E8ED446D-3C25-4702-87AB-36E810C2B9CB}" dt="2020-02-22T22:50:42.802" v="453"/>
        <pc:sldMkLst>
          <pc:docMk/>
          <pc:sldMk cId="441080630" sldId="274"/>
        </pc:sldMkLst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4046883508" sldId="274"/>
        </pc:sldMkLst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489719243" sldId="275"/>
        </pc:sldMkLst>
      </pc:sldChg>
      <pc:sldChg chg="add ord">
        <pc:chgData name="Ken Merrihew" userId="bcb7a1e886d99f07" providerId="LiveId" clId="{E8ED446D-3C25-4702-87AB-36E810C2B9CB}" dt="2020-02-22T22:56:59.777" v="614"/>
        <pc:sldMkLst>
          <pc:docMk/>
          <pc:sldMk cId="1220177294" sldId="275"/>
        </pc:sldMkLst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587511774" sldId="276"/>
        </pc:sldMkLst>
      </pc:sldChg>
      <pc:sldChg chg="addSp delSp add mod delAnim modAnim">
        <pc:chgData name="Ken Merrihew" userId="bcb7a1e886d99f07" providerId="LiveId" clId="{E8ED446D-3C25-4702-87AB-36E810C2B9CB}" dt="2020-02-22T22:57:10.357" v="617"/>
        <pc:sldMkLst>
          <pc:docMk/>
          <pc:sldMk cId="3892995057" sldId="276"/>
        </pc:sldMkLst>
        <pc:spChg chg="del">
          <ac:chgData name="Ken Merrihew" userId="bcb7a1e886d99f07" providerId="LiveId" clId="{E8ED446D-3C25-4702-87AB-36E810C2B9CB}" dt="2020-02-22T22:57:09.363" v="616" actId="478"/>
          <ac:spMkLst>
            <pc:docMk/>
            <pc:sldMk cId="3892995057" sldId="276"/>
            <ac:spMk id="3" creationId="{E2263769-A21A-47C3-837A-2CF602A4A55D}"/>
          </ac:spMkLst>
        </pc:spChg>
        <pc:spChg chg="add">
          <ac:chgData name="Ken Merrihew" userId="bcb7a1e886d99f07" providerId="LiveId" clId="{E8ED446D-3C25-4702-87AB-36E810C2B9CB}" dt="2020-02-22T22:57:10.357" v="617"/>
          <ac:spMkLst>
            <pc:docMk/>
            <pc:sldMk cId="3892995057" sldId="276"/>
            <ac:spMk id="5" creationId="{9A347C6C-1FBA-400B-B3FB-E9A9518D6C48}"/>
          </ac:spMkLst>
        </pc:spChg>
        <pc:spChg chg="del">
          <ac:chgData name="Ken Merrihew" userId="bcb7a1e886d99f07" providerId="LiveId" clId="{E8ED446D-3C25-4702-87AB-36E810C2B9CB}" dt="2020-02-22T22:57:09.363" v="616" actId="478"/>
          <ac:spMkLst>
            <pc:docMk/>
            <pc:sldMk cId="3892995057" sldId="276"/>
            <ac:spMk id="6" creationId="{FB763895-0120-4BB5-82D5-4DB71DA85863}"/>
          </ac:spMkLst>
        </pc:spChg>
        <pc:spChg chg="add">
          <ac:chgData name="Ken Merrihew" userId="bcb7a1e886d99f07" providerId="LiveId" clId="{E8ED446D-3C25-4702-87AB-36E810C2B9CB}" dt="2020-02-22T22:57:10.357" v="617"/>
          <ac:spMkLst>
            <pc:docMk/>
            <pc:sldMk cId="3892995057" sldId="276"/>
            <ac:spMk id="7" creationId="{41BA0A59-89EA-46A9-975F-175C14F23AFA}"/>
          </ac:spMkLst>
        </pc:spChg>
        <pc:spChg chg="add">
          <ac:chgData name="Ken Merrihew" userId="bcb7a1e886d99f07" providerId="LiveId" clId="{E8ED446D-3C25-4702-87AB-36E810C2B9CB}" dt="2020-02-22T22:57:10.357" v="617"/>
          <ac:spMkLst>
            <pc:docMk/>
            <pc:sldMk cId="3892995057" sldId="276"/>
            <ac:spMk id="8" creationId="{653C1CE7-B2D4-4E44-BCC1-D7258CAFAAF7}"/>
          </ac:spMkLst>
        </pc:spChg>
      </pc:sldChg>
      <pc:sldChg chg="add">
        <pc:chgData name="Ken Merrihew" userId="bcb7a1e886d99f07" providerId="LiveId" clId="{E8ED446D-3C25-4702-87AB-36E810C2B9CB}" dt="2020-02-22T22:57:04.667" v="615"/>
        <pc:sldMkLst>
          <pc:docMk/>
          <pc:sldMk cId="143321769" sldId="277"/>
        </pc:sldMkLst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2991363193" sldId="277"/>
        </pc:sldMkLst>
      </pc:sldChg>
      <pc:sldChg chg="addSp delSp modSp add mod ord modTransition delAnim modAnim">
        <pc:chgData name="Ken Merrihew" userId="bcb7a1e886d99f07" providerId="LiveId" clId="{E8ED446D-3C25-4702-87AB-36E810C2B9CB}" dt="2020-02-22T23:13:49.857" v="652" actId="1076"/>
        <pc:sldMkLst>
          <pc:docMk/>
          <pc:sldMk cId="2700479849" sldId="278"/>
        </pc:sldMkLst>
        <pc:spChg chg="add mod">
          <ac:chgData name="Ken Merrihew" userId="bcb7a1e886d99f07" providerId="LiveId" clId="{E8ED446D-3C25-4702-87AB-36E810C2B9CB}" dt="2020-02-22T23:11:11.768" v="640" actId="20577"/>
          <ac:spMkLst>
            <pc:docMk/>
            <pc:sldMk cId="2700479849" sldId="278"/>
            <ac:spMk id="5" creationId="{5AD7ACAB-5D5E-44E5-9E91-8023B599D93D}"/>
          </ac:spMkLst>
        </pc:spChg>
        <pc:spChg chg="del">
          <ac:chgData name="Ken Merrihew" userId="bcb7a1e886d99f07" providerId="LiveId" clId="{E8ED446D-3C25-4702-87AB-36E810C2B9CB}" dt="2020-02-22T23:09:45.029" v="619" actId="478"/>
          <ac:spMkLst>
            <pc:docMk/>
            <pc:sldMk cId="2700479849" sldId="278"/>
            <ac:spMk id="12" creationId="{105C253D-E750-4D62-964F-65BC9ABCC45A}"/>
          </ac:spMkLst>
        </pc:spChg>
        <pc:picChg chg="add mod">
          <ac:chgData name="Ken Merrihew" userId="bcb7a1e886d99f07" providerId="LiveId" clId="{E8ED446D-3C25-4702-87AB-36E810C2B9CB}" dt="2020-02-22T23:13:49.857" v="652" actId="1076"/>
          <ac:picMkLst>
            <pc:docMk/>
            <pc:sldMk cId="2700479849" sldId="278"/>
            <ac:picMk id="4" creationId="{65240187-0E6D-48EB-9203-7A43345BB4F0}"/>
          </ac:picMkLst>
        </pc:picChg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3824408433" sldId="278"/>
        </pc:sldMkLst>
      </pc:sldChg>
      <pc:sldChg chg="add">
        <pc:chgData name="Ken Merrihew" userId="bcb7a1e886d99f07" providerId="LiveId" clId="{E8ED446D-3C25-4702-87AB-36E810C2B9CB}" dt="2020-02-22T23:09:40.943" v="618"/>
        <pc:sldMkLst>
          <pc:docMk/>
          <pc:sldMk cId="724591362" sldId="279"/>
        </pc:sldMkLst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1295193445" sldId="279"/>
        </pc:sldMkLst>
      </pc:sldChg>
      <pc:sldChg chg="del">
        <pc:chgData name="Ken Merrihew" userId="bcb7a1e886d99f07" providerId="LiveId" clId="{E8ED446D-3C25-4702-87AB-36E810C2B9CB}" dt="2020-02-21T19:24:11.523" v="190" actId="47"/>
        <pc:sldMkLst>
          <pc:docMk/>
          <pc:sldMk cId="1427266001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400D-63A0-49FE-B118-9C6870007F8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FA73A-5146-4DBC-9BDB-23DF5E2AD698}"/>
              </a:ext>
            </a:extLst>
          </p:cNvPr>
          <p:cNvSpPr txBox="1"/>
          <p:nvPr/>
        </p:nvSpPr>
        <p:spPr>
          <a:xfrm>
            <a:off x="623889" y="2505670"/>
            <a:ext cx="489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18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17</a:t>
            </a:r>
            <a:endParaRPr lang="en-US" sz="5400" dirty="0">
              <a:solidFill>
                <a:srgbClr val="660000"/>
              </a:solidFill>
              <a:latin typeface="Times and Times again" pitchFamily="2" charset="0"/>
              <a:ea typeface="Return To Send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3C44B8-ECBC-4DFE-A496-71BA59897674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  <p:pic>
        <p:nvPicPr>
          <p:cNvPr id="6" name="Picture 2" descr="Image result for warren wiersbe">
            <a:extLst>
              <a:ext uri="{FF2B5EF4-FFF2-40B4-BE49-F238E27FC236}">
                <a16:creationId xmlns:a16="http://schemas.microsoft.com/office/drawing/2014/main" id="{3B056101-99AE-4EF2-99A5-5B9289949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118">
            <a:off x="5446742" y="970564"/>
            <a:ext cx="3454977" cy="34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5C253D-E750-4D62-964F-65BC9ABCC45A}"/>
              </a:ext>
            </a:extLst>
          </p:cNvPr>
          <p:cNvSpPr txBox="1"/>
          <p:nvPr/>
        </p:nvSpPr>
        <p:spPr>
          <a:xfrm>
            <a:off x="462064" y="890081"/>
            <a:ext cx="8308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Warren Wiersbe (1929-2019) ~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it means to make prayer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natural to us as our regular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breathing. Unless we are sick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smothering, we rarely think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our breathing; we just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it. Likewise with prayer – it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the natural habit of our lives, the ‘atmosphere’ in which we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constantly live.”</a:t>
            </a:r>
          </a:p>
        </p:txBody>
      </p:sp>
    </p:spTree>
    <p:extLst>
      <p:ext uri="{BB962C8B-B14F-4D97-AF65-F5344CB8AC3E}">
        <p14:creationId xmlns:p14="http://schemas.microsoft.com/office/powerpoint/2010/main" val="1824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78C537-7884-4803-8C66-DE73E997416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054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3)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 to him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(imperfect tense)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kept coming to him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6E13B-6154-4491-8E89-65F5844B09F1}"/>
              </a:ext>
            </a:extLst>
          </p:cNvPr>
          <p:cNvSpPr txBox="1"/>
          <p:nvPr/>
        </p:nvSpPr>
        <p:spPr>
          <a:xfrm>
            <a:off x="462068" y="889937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7)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bears long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NIV,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he keep putting </a:t>
            </a: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 off?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20F20-2175-48CA-A3BF-3ECFE8BECF88}"/>
              </a:ext>
            </a:extLst>
          </p:cNvPr>
          <p:cNvSpPr txBox="1"/>
          <p:nvPr/>
        </p:nvSpPr>
        <p:spPr>
          <a:xfrm>
            <a:off x="477842" y="1904950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8)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faith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literally,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C44B8-ECBC-4DFE-A496-71BA59897674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4920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0087 0.1442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00121 0.1379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8" grpId="2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78C537-7884-4803-8C66-DE73E997416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398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 11) ~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better, NASB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2F53A-AB53-465C-B344-8328C54EC06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62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035F53-D773-4211-AFE2-617F29BAADCD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885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Pharisee’s standard was the tax collector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7F9F7-1B80-4D49-BA2E-1098FE12C665}"/>
              </a:ext>
            </a:extLst>
          </p:cNvPr>
          <p:cNvSpPr txBox="1"/>
          <p:nvPr/>
        </p:nvSpPr>
        <p:spPr>
          <a:xfrm>
            <a:off x="462068" y="887537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tax collector’s standard was Jesus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F5DDC-956F-42E3-BAEC-306703DBAD3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856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0104 0.0722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68F1FE-66B4-48C1-9DF8-5B96A93A025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094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1E166A-D3E5-4548-AF67-9EAB9DCE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901">
            <a:off x="5693631" y="929427"/>
            <a:ext cx="3346933" cy="36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56093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Jonathan Edwards (1703-1758)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contribute nothing to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salvation other than the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that made it necessary.”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F5DDC-956F-42E3-BAEC-306703DBAD3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134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68F1FE-66B4-48C1-9DF8-5B96A93A025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499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3C44B8-ECBC-4DFE-A496-71BA59897674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  <p:pic>
        <p:nvPicPr>
          <p:cNvPr id="4" name="Picture 2" descr="Image result for william barclay">
            <a:extLst>
              <a:ext uri="{FF2B5EF4-FFF2-40B4-BE49-F238E27FC236}">
                <a16:creationId xmlns:a16="http://schemas.microsoft.com/office/drawing/2014/main" id="{65240187-0E6D-48EB-9203-7A43345BB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/>
          <a:stretch/>
        </p:blipFill>
        <p:spPr bwMode="auto">
          <a:xfrm rot="21207281">
            <a:off x="5865038" y="1020405"/>
            <a:ext cx="2970164" cy="251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D7ACAB-5D5E-44E5-9E91-8023B599D93D}"/>
              </a:ext>
            </a:extLst>
          </p:cNvPr>
          <p:cNvSpPr txBox="1"/>
          <p:nvPr/>
        </p:nvSpPr>
        <p:spPr>
          <a:xfrm>
            <a:off x="462064" y="890081"/>
            <a:ext cx="82198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Barclay (1907-1978) ~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 has not yet learned to bear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grudges and nourish bitterness.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when he is unjustly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treated – and who among us is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sometimes unjust to his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children? – he forgets and forgets so completely that he does not even need to forgive. Indeed, such is the Kingdom of God.”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4798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10:16 ~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took them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361742"/>
            <a:ext cx="7973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enagkalizomai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enfolded them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6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68F1FE-66B4-48C1-9DF8-5B96A93A025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201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47C6C-1FBA-400B-B3FB-E9A9518D6C48}"/>
              </a:ext>
            </a:extLst>
          </p:cNvPr>
          <p:cNvSpPr txBox="1"/>
          <p:nvPr/>
        </p:nvSpPr>
        <p:spPr>
          <a:xfrm>
            <a:off x="462064" y="890081"/>
            <a:ext cx="830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with consistence (vv. 1-8)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A0A59-89EA-46A9-975F-175C14F23AFA}"/>
              </a:ext>
            </a:extLst>
          </p:cNvPr>
          <p:cNvSpPr txBox="1"/>
          <p:nvPr/>
        </p:nvSpPr>
        <p:spPr>
          <a:xfrm>
            <a:off x="459269" y="890082"/>
            <a:ext cx="830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with contrition (vv. 9-14)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C1CE7-B2D4-4E44-BCC1-D7258CAFAAF7}"/>
              </a:ext>
            </a:extLst>
          </p:cNvPr>
          <p:cNvSpPr txBox="1"/>
          <p:nvPr/>
        </p:nvSpPr>
        <p:spPr>
          <a:xfrm>
            <a:off x="461270" y="1403518"/>
            <a:ext cx="7768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with childlikeness (vv. 15-17)</a:t>
            </a:r>
          </a:p>
        </p:txBody>
      </p:sp>
    </p:spTree>
    <p:extLst>
      <p:ext uri="{BB962C8B-B14F-4D97-AF65-F5344CB8AC3E}">
        <p14:creationId xmlns:p14="http://schemas.microsoft.com/office/powerpoint/2010/main" val="38929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00105 0.0736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00157 0.0761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7" grpId="2"/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68F1FE-66B4-48C1-9DF8-5B96A93A025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33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78C537-7884-4803-8C66-DE73E997416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936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3C44B8-ECBC-4DFE-A496-71BA59897674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C253D-E750-4D62-964F-65BC9ABCC45A}"/>
              </a:ext>
            </a:extLst>
          </p:cNvPr>
          <p:cNvSpPr txBox="1"/>
          <p:nvPr/>
        </p:nvSpPr>
        <p:spPr>
          <a:xfrm>
            <a:off x="462064" y="890081"/>
            <a:ext cx="83083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18:37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answered and said to Him, “Where, Lord?”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He said to them, “Wherever the body is, there the eagles will be gathered together.”</a:t>
            </a:r>
          </a:p>
        </p:txBody>
      </p:sp>
    </p:spTree>
    <p:extLst>
      <p:ext uri="{BB962C8B-B14F-4D97-AF65-F5344CB8AC3E}">
        <p14:creationId xmlns:p14="http://schemas.microsoft.com/office/powerpoint/2010/main" val="70482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78C537-7884-4803-8C66-DE73E997416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245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05C253D-E750-4D62-964F-65BC9ABCC45A}"/>
              </a:ext>
            </a:extLst>
          </p:cNvPr>
          <p:cNvSpPr txBox="1"/>
          <p:nvPr/>
        </p:nvSpPr>
        <p:spPr>
          <a:xfrm>
            <a:off x="462064" y="890081"/>
            <a:ext cx="830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with consistence (vv. 1-8)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63300-B7EC-4C19-B595-883E98A17EBF}"/>
              </a:ext>
            </a:extLst>
          </p:cNvPr>
          <p:cNvSpPr txBox="1"/>
          <p:nvPr/>
        </p:nvSpPr>
        <p:spPr>
          <a:xfrm>
            <a:off x="459269" y="890082"/>
            <a:ext cx="830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with contrition (vv. 9-14)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C44B8-ECBC-4DFE-A496-71BA59897674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729D51-C382-4228-B19D-4403D3908615}"/>
              </a:ext>
            </a:extLst>
          </p:cNvPr>
          <p:cNvSpPr txBox="1"/>
          <p:nvPr/>
        </p:nvSpPr>
        <p:spPr>
          <a:xfrm>
            <a:off x="461270" y="1403518"/>
            <a:ext cx="7768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with childlikeness (vv. 15-17)</a:t>
            </a:r>
          </a:p>
        </p:txBody>
      </p:sp>
    </p:spTree>
    <p:extLst>
      <p:ext uri="{BB962C8B-B14F-4D97-AF65-F5344CB8AC3E}">
        <p14:creationId xmlns:p14="http://schemas.microsoft.com/office/powerpoint/2010/main" val="35830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00105 0.0736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00157 0.0761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  <p:bldP spid="4" grpId="1"/>
      <p:bldP spid="4" grpId="2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78C537-7884-4803-8C66-DE73E997416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4108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. b. lightfoot">
            <a:extLst>
              <a:ext uri="{FF2B5EF4-FFF2-40B4-BE49-F238E27FC236}">
                <a16:creationId xmlns:a16="http://schemas.microsoft.com/office/drawing/2014/main" id="{7AF9D96D-1A5A-4D0D-815F-540DA24E8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1447">
            <a:off x="5921204" y="1004530"/>
            <a:ext cx="2945309" cy="37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3C44B8-ECBC-4DFE-A496-71BA59897674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C253D-E750-4D62-964F-65BC9ABCC45A}"/>
              </a:ext>
            </a:extLst>
          </p:cNvPr>
          <p:cNvSpPr txBox="1"/>
          <p:nvPr/>
        </p:nvSpPr>
        <p:spPr>
          <a:xfrm>
            <a:off x="462064" y="890081"/>
            <a:ext cx="830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Thess. 5:17 ~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without ceasing,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2D69BD-BE5C-4FB1-B739-BBAAAB95D9B2}"/>
              </a:ext>
            </a:extLst>
          </p:cNvPr>
          <p:cNvSpPr txBox="1"/>
          <p:nvPr/>
        </p:nvSpPr>
        <p:spPr>
          <a:xfrm>
            <a:off x="466984" y="1357113"/>
            <a:ext cx="8308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B. Lightfoot (1828-1889)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 in the moving of the lips,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in the elevation of the heart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God, that the essence of prayer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consists.”</a:t>
            </a:r>
          </a:p>
        </p:txBody>
      </p:sp>
    </p:spTree>
    <p:extLst>
      <p:ext uri="{BB962C8B-B14F-4D97-AF65-F5344CB8AC3E}">
        <p14:creationId xmlns:p14="http://schemas.microsoft.com/office/powerpoint/2010/main" val="27180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78C537-7884-4803-8C66-DE73E997416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641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8AE46C-D1B2-494A-B7CF-986C3E388574}" vid="{F4976BE7-E753-4755-B762-BFB8B279BA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</Template>
  <TotalTime>1524</TotalTime>
  <Words>384</Words>
  <Application>Microsoft Office PowerPoint</Application>
  <PresentationFormat>On-screen Show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and Times again</vt:lpstr>
      <vt:lpstr>Calibri</vt:lpstr>
      <vt:lpstr>Calibri Light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4</cp:revision>
  <dcterms:created xsi:type="dcterms:W3CDTF">2020-02-21T15:09:02Z</dcterms:created>
  <dcterms:modified xsi:type="dcterms:W3CDTF">2020-02-23T13:10:12Z</dcterms:modified>
</cp:coreProperties>
</file>