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9"/>
  </p:notesMasterIdLst>
  <p:sldIdLst>
    <p:sldId id="256" r:id="rId2"/>
    <p:sldId id="259" r:id="rId3"/>
    <p:sldId id="260" r:id="rId4"/>
    <p:sldId id="258" r:id="rId5"/>
    <p:sldId id="287" r:id="rId6"/>
    <p:sldId id="288" r:id="rId7"/>
    <p:sldId id="261" r:id="rId8"/>
    <p:sldId id="257" r:id="rId9"/>
    <p:sldId id="262" r:id="rId10"/>
    <p:sldId id="289" r:id="rId11"/>
    <p:sldId id="263" r:id="rId12"/>
    <p:sldId id="264" r:id="rId13"/>
    <p:sldId id="266" r:id="rId14"/>
    <p:sldId id="265" r:id="rId15"/>
    <p:sldId id="267" r:id="rId16"/>
    <p:sldId id="274" r:id="rId17"/>
    <p:sldId id="269" r:id="rId18"/>
    <p:sldId id="271" r:id="rId19"/>
    <p:sldId id="270" r:id="rId20"/>
    <p:sldId id="268" r:id="rId21"/>
    <p:sldId id="272" r:id="rId22"/>
    <p:sldId id="275" r:id="rId23"/>
    <p:sldId id="273" r:id="rId24"/>
    <p:sldId id="278" r:id="rId25"/>
    <p:sldId id="279" r:id="rId26"/>
    <p:sldId id="276" r:id="rId27"/>
    <p:sldId id="277" r:id="rId28"/>
    <p:sldId id="280" r:id="rId29"/>
    <p:sldId id="281" r:id="rId30"/>
    <p:sldId id="282" r:id="rId31"/>
    <p:sldId id="284" r:id="rId32"/>
    <p:sldId id="290" r:id="rId33"/>
    <p:sldId id="291" r:id="rId34"/>
    <p:sldId id="292" r:id="rId35"/>
    <p:sldId id="293" r:id="rId36"/>
    <p:sldId id="283" r:id="rId37"/>
    <p:sldId id="285" r:id="rId38"/>
  </p:sldIdLst>
  <p:sldSz cx="9144000" cy="6858000" type="screen4x3"/>
  <p:notesSz cx="6858000" cy="9144000"/>
  <p:embeddedFontLst>
    <p:embeddedFont>
      <p:font typeface="Black Chancery" pitchFamily="2"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reeper" panose="00000400000000000000" pitchFamily="2" charset="0"/>
      <p:regular r:id="rId47"/>
    </p:embeddedFont>
    <p:embeddedFont>
      <p:font typeface="Times and Times again" pitchFamily="2"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07E59-C618-4C0A-8C18-AD6B64815B1A}" v="1550" dt="2020-01-26T04:20:35.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2" autoAdjust="0"/>
    <p:restoredTop sz="69106" autoAdjust="0"/>
  </p:normalViewPr>
  <p:slideViewPr>
    <p:cSldViewPr snapToGrid="0" showGuides="1">
      <p:cViewPr>
        <p:scale>
          <a:sx n="150" d="100"/>
          <a:sy n="150" d="100"/>
        </p:scale>
        <p:origin x="-114" y="-120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7B01054-A834-46DF-B788-75FD9D5723F5}"/>
    <pc:docChg chg="undo redo custSel addSld delSld modSld sldOrd">
      <pc:chgData name="Ken Merrihew" userId="bcb7a1e886d99f07" providerId="LiveId" clId="{F7B01054-A834-46DF-B788-75FD9D5723F5}" dt="2020-01-24T19:33:21.170" v="4547" actId="1035"/>
      <pc:docMkLst>
        <pc:docMk/>
      </pc:docMkLst>
      <pc:sldChg chg="delSp modSp ord delAnim">
        <pc:chgData name="Ken Merrihew" userId="bcb7a1e886d99f07" providerId="LiveId" clId="{F7B01054-A834-46DF-B788-75FD9D5723F5}" dt="2020-01-24T16:03:33.232" v="3466" actId="20577"/>
        <pc:sldMkLst>
          <pc:docMk/>
          <pc:sldMk cId="704829784" sldId="258"/>
        </pc:sldMkLst>
        <pc:spChg chg="mod">
          <ac:chgData name="Ken Merrihew" userId="bcb7a1e886d99f07" providerId="LiveId" clId="{F7B01054-A834-46DF-B788-75FD9D5723F5}" dt="2020-01-24T16:03:33.232" v="3466" actId="20577"/>
          <ac:spMkLst>
            <pc:docMk/>
            <pc:sldMk cId="704829784" sldId="258"/>
            <ac:spMk id="3" creationId="{E2263769-A21A-47C3-837A-2CF602A4A55D}"/>
          </ac:spMkLst>
        </pc:spChg>
        <pc:spChg chg="del">
          <ac:chgData name="Ken Merrihew" userId="bcb7a1e886d99f07" providerId="LiveId" clId="{F7B01054-A834-46DF-B788-75FD9D5723F5}" dt="2020-01-24T16:02:28.546" v="3398" actId="478"/>
          <ac:spMkLst>
            <pc:docMk/>
            <pc:sldMk cId="704829784" sldId="258"/>
            <ac:spMk id="6" creationId="{FB763895-0120-4BB5-82D5-4DB71DA85863}"/>
          </ac:spMkLst>
        </pc:spChg>
        <pc:spChg chg="del">
          <ac:chgData name="Ken Merrihew" userId="bcb7a1e886d99f07" providerId="LiveId" clId="{F7B01054-A834-46DF-B788-75FD9D5723F5}" dt="2020-01-24T16:02:28.546" v="3398" actId="478"/>
          <ac:spMkLst>
            <pc:docMk/>
            <pc:sldMk cId="704829784" sldId="258"/>
            <ac:spMk id="8" creationId="{4AA7640E-8D4C-41BF-96DD-748F841D221A}"/>
          </ac:spMkLst>
        </pc:spChg>
        <pc:spChg chg="del">
          <ac:chgData name="Ken Merrihew" userId="bcb7a1e886d99f07" providerId="LiveId" clId="{F7B01054-A834-46DF-B788-75FD9D5723F5}" dt="2020-01-24T16:02:28.546" v="3398" actId="478"/>
          <ac:spMkLst>
            <pc:docMk/>
            <pc:sldMk cId="704829784" sldId="258"/>
            <ac:spMk id="9" creationId="{148D114E-4E47-4B8D-8B33-73BF866CDE02}"/>
          </ac:spMkLst>
        </pc:spChg>
        <pc:spChg chg="del">
          <ac:chgData name="Ken Merrihew" userId="bcb7a1e886d99f07" providerId="LiveId" clId="{F7B01054-A834-46DF-B788-75FD9D5723F5}" dt="2020-01-24T16:02:28.546" v="3398" actId="478"/>
          <ac:spMkLst>
            <pc:docMk/>
            <pc:sldMk cId="704829784" sldId="258"/>
            <ac:spMk id="10" creationId="{9160471B-D02C-421D-9282-106B9DCAD047}"/>
          </ac:spMkLst>
        </pc:spChg>
      </pc:sldChg>
      <pc:sldChg chg="addSp delSp modSp modTransition modAnim">
        <pc:chgData name="Ken Merrihew" userId="bcb7a1e886d99f07" providerId="LiveId" clId="{F7B01054-A834-46DF-B788-75FD9D5723F5}" dt="2020-01-24T17:45:08.957" v="4312"/>
        <pc:sldMkLst>
          <pc:docMk/>
          <pc:sldMk cId="657021098" sldId="259"/>
        </pc:sldMkLst>
        <pc:spChg chg="mod ord">
          <ac:chgData name="Ken Merrihew" userId="bcb7a1e886d99f07" providerId="LiveId" clId="{F7B01054-A834-46DF-B788-75FD9D5723F5}" dt="2020-01-24T15:37:12.181" v="3371" actId="1076"/>
          <ac:spMkLst>
            <pc:docMk/>
            <pc:sldMk cId="657021098" sldId="259"/>
            <ac:spMk id="18" creationId="{D73C19B1-74D2-4D10-9DA2-A3AFA90A888C}"/>
          </ac:spMkLst>
        </pc:spChg>
        <pc:spChg chg="mod ord">
          <ac:chgData name="Ken Merrihew" userId="bcb7a1e886d99f07" providerId="LiveId" clId="{F7B01054-A834-46DF-B788-75FD9D5723F5}" dt="2020-01-24T15:37:12.181" v="3371" actId="1076"/>
          <ac:spMkLst>
            <pc:docMk/>
            <pc:sldMk cId="657021098" sldId="259"/>
            <ac:spMk id="22" creationId="{36ACA357-9EBF-4C0F-AE48-BFBA2A770300}"/>
          </ac:spMkLst>
        </pc:spChg>
        <pc:spChg chg="mod ord">
          <ac:chgData name="Ken Merrihew" userId="bcb7a1e886d99f07" providerId="LiveId" clId="{F7B01054-A834-46DF-B788-75FD9D5723F5}" dt="2020-01-24T15:37:21.784" v="3373" actId="1076"/>
          <ac:spMkLst>
            <pc:docMk/>
            <pc:sldMk cId="657021098" sldId="259"/>
            <ac:spMk id="25" creationId="{51D76A3F-0EE8-41E8-8E75-308D2D2DD669}"/>
          </ac:spMkLst>
        </pc:spChg>
        <pc:spChg chg="mod ord">
          <ac:chgData name="Ken Merrihew" userId="bcb7a1e886d99f07" providerId="LiveId" clId="{F7B01054-A834-46DF-B788-75FD9D5723F5}" dt="2020-01-24T15:37:21.784" v="3373" actId="1076"/>
          <ac:spMkLst>
            <pc:docMk/>
            <pc:sldMk cId="657021098" sldId="259"/>
            <ac:spMk id="26" creationId="{5621989B-C121-4FB4-987C-A357BE0A0C7A}"/>
          </ac:spMkLst>
        </pc:spChg>
        <pc:grpChg chg="del">
          <ac:chgData name="Ken Merrihew" userId="bcb7a1e886d99f07" providerId="LiveId" clId="{F7B01054-A834-46DF-B788-75FD9D5723F5}" dt="2020-01-24T15:35:48.604" v="3342" actId="478"/>
          <ac:grpSpMkLst>
            <pc:docMk/>
            <pc:sldMk cId="657021098" sldId="259"/>
            <ac:grpSpMk id="5" creationId="{64A6CBD7-63A4-4FA4-AF16-BEBB28335A8E}"/>
          </ac:grpSpMkLst>
        </pc:grpChg>
        <pc:picChg chg="add mod ord">
          <ac:chgData name="Ken Merrihew" userId="bcb7a1e886d99f07" providerId="LiveId" clId="{F7B01054-A834-46DF-B788-75FD9D5723F5}" dt="2020-01-24T15:35:43.177" v="3341" actId="167"/>
          <ac:picMkLst>
            <pc:docMk/>
            <pc:sldMk cId="657021098" sldId="259"/>
            <ac:picMk id="24" creationId="{838B49E3-633A-4DA1-90FB-55E69DBAF7BE}"/>
          </ac:picMkLst>
        </pc:picChg>
        <pc:picChg chg="mod">
          <ac:chgData name="Ken Merrihew" userId="bcb7a1e886d99f07" providerId="LiveId" clId="{F7B01054-A834-46DF-B788-75FD9D5723F5}" dt="2020-01-24T15:36:40.852" v="3368" actId="166"/>
          <ac:picMkLst>
            <pc:docMk/>
            <pc:sldMk cId="657021098" sldId="259"/>
            <ac:picMk id="1028" creationId="{AC9FB3D3-B1C2-41AB-A5C7-9F11CB1E2DFC}"/>
          </ac:picMkLst>
        </pc:picChg>
      </pc:sldChg>
      <pc:sldChg chg="addSp delSp modSp modAnim">
        <pc:chgData name="Ken Merrihew" userId="bcb7a1e886d99f07" providerId="LiveId" clId="{F7B01054-A834-46DF-B788-75FD9D5723F5}" dt="2020-01-24T18:53:19.376" v="4482" actId="1037"/>
        <pc:sldMkLst>
          <pc:docMk/>
          <pc:sldMk cId="2918373236" sldId="261"/>
        </pc:sldMkLst>
        <pc:spChg chg="mod topLvl">
          <ac:chgData name="Ken Merrihew" userId="bcb7a1e886d99f07" providerId="LiveId" clId="{F7B01054-A834-46DF-B788-75FD9D5723F5}" dt="2020-01-24T17:51:04.924" v="4315" actId="164"/>
          <ac:spMkLst>
            <pc:docMk/>
            <pc:sldMk cId="2918373236" sldId="261"/>
            <ac:spMk id="98" creationId="{5EB0E75D-F0DA-4C4E-ACBF-E8C19746A863}"/>
          </ac:spMkLst>
        </pc:spChg>
        <pc:spChg chg="del mod topLvl">
          <ac:chgData name="Ken Merrihew" userId="bcb7a1e886d99f07" providerId="LiveId" clId="{F7B01054-A834-46DF-B788-75FD9D5723F5}" dt="2020-01-24T17:50:52.600" v="4314" actId="478"/>
          <ac:spMkLst>
            <pc:docMk/>
            <pc:sldMk cId="2918373236" sldId="261"/>
            <ac:spMk id="99" creationId="{35AE630F-4B4E-42FC-AE00-97838CD45584}"/>
          </ac:spMkLst>
        </pc:spChg>
        <pc:spChg chg="mod topLvl">
          <ac:chgData name="Ken Merrihew" userId="bcb7a1e886d99f07" providerId="LiveId" clId="{F7B01054-A834-46DF-B788-75FD9D5723F5}" dt="2020-01-24T17:51:04.924" v="4315" actId="164"/>
          <ac:spMkLst>
            <pc:docMk/>
            <pc:sldMk cId="2918373236" sldId="261"/>
            <ac:spMk id="100" creationId="{022BB139-9155-49F3-A8CC-C6C4BB02BFBD}"/>
          </ac:spMkLst>
        </pc:spChg>
        <pc:spChg chg="mod topLvl">
          <ac:chgData name="Ken Merrihew" userId="bcb7a1e886d99f07" providerId="LiveId" clId="{F7B01054-A834-46DF-B788-75FD9D5723F5}" dt="2020-01-24T17:51:04.924" v="4315" actId="164"/>
          <ac:spMkLst>
            <pc:docMk/>
            <pc:sldMk cId="2918373236" sldId="261"/>
            <ac:spMk id="101" creationId="{011D52FB-E182-4F6C-942E-2030F2080F85}"/>
          </ac:spMkLst>
        </pc:spChg>
        <pc:spChg chg="mod topLvl">
          <ac:chgData name="Ken Merrihew" userId="bcb7a1e886d99f07" providerId="LiveId" clId="{F7B01054-A834-46DF-B788-75FD9D5723F5}" dt="2020-01-24T17:51:04.924" v="4315" actId="164"/>
          <ac:spMkLst>
            <pc:docMk/>
            <pc:sldMk cId="2918373236" sldId="261"/>
            <ac:spMk id="102" creationId="{115DE41E-DBAA-43B6-A756-ED897D339148}"/>
          </ac:spMkLst>
        </pc:spChg>
        <pc:spChg chg="mod topLvl">
          <ac:chgData name="Ken Merrihew" userId="bcb7a1e886d99f07" providerId="LiveId" clId="{F7B01054-A834-46DF-B788-75FD9D5723F5}" dt="2020-01-24T17:51:04.924" v="4315" actId="164"/>
          <ac:spMkLst>
            <pc:docMk/>
            <pc:sldMk cId="2918373236" sldId="261"/>
            <ac:spMk id="103" creationId="{6E618F73-4F36-4D24-B900-B559BB1915B8}"/>
          </ac:spMkLst>
        </pc:spChg>
        <pc:spChg chg="mod topLvl">
          <ac:chgData name="Ken Merrihew" userId="bcb7a1e886d99f07" providerId="LiveId" clId="{F7B01054-A834-46DF-B788-75FD9D5723F5}" dt="2020-01-24T17:51:04.924" v="4315" actId="164"/>
          <ac:spMkLst>
            <pc:docMk/>
            <pc:sldMk cId="2918373236" sldId="261"/>
            <ac:spMk id="104" creationId="{80A9BFB3-AA73-4F13-B1FC-5769ABE4AF61}"/>
          </ac:spMkLst>
        </pc:spChg>
        <pc:spChg chg="mod topLvl">
          <ac:chgData name="Ken Merrihew" userId="bcb7a1e886d99f07" providerId="LiveId" clId="{F7B01054-A834-46DF-B788-75FD9D5723F5}" dt="2020-01-24T17:51:04.924" v="4315" actId="164"/>
          <ac:spMkLst>
            <pc:docMk/>
            <pc:sldMk cId="2918373236" sldId="261"/>
            <ac:spMk id="105" creationId="{9E2D761A-B3C6-440C-8D20-667AB5BD958E}"/>
          </ac:spMkLst>
        </pc:spChg>
        <pc:spChg chg="mod topLvl">
          <ac:chgData name="Ken Merrihew" userId="bcb7a1e886d99f07" providerId="LiveId" clId="{F7B01054-A834-46DF-B788-75FD9D5723F5}" dt="2020-01-24T17:51:04.924" v="4315" actId="164"/>
          <ac:spMkLst>
            <pc:docMk/>
            <pc:sldMk cId="2918373236" sldId="261"/>
            <ac:spMk id="106" creationId="{756F771A-77E4-4FAB-9DDD-7D8D3A1E855F}"/>
          </ac:spMkLst>
        </pc:spChg>
        <pc:spChg chg="mod topLvl">
          <ac:chgData name="Ken Merrihew" userId="bcb7a1e886d99f07" providerId="LiveId" clId="{F7B01054-A834-46DF-B788-75FD9D5723F5}" dt="2020-01-24T17:51:04.924" v="4315" actId="164"/>
          <ac:spMkLst>
            <pc:docMk/>
            <pc:sldMk cId="2918373236" sldId="261"/>
            <ac:spMk id="107" creationId="{146A7614-D64B-4B78-8778-4006B5E25EF6}"/>
          </ac:spMkLst>
        </pc:spChg>
        <pc:spChg chg="mod topLvl">
          <ac:chgData name="Ken Merrihew" userId="bcb7a1e886d99f07" providerId="LiveId" clId="{F7B01054-A834-46DF-B788-75FD9D5723F5}" dt="2020-01-24T17:51:04.924" v="4315" actId="164"/>
          <ac:spMkLst>
            <pc:docMk/>
            <pc:sldMk cId="2918373236" sldId="261"/>
            <ac:spMk id="108" creationId="{BC3C07D0-3CA4-41FF-839A-DC96FE8C7ED3}"/>
          </ac:spMkLst>
        </pc:spChg>
        <pc:spChg chg="mod topLvl">
          <ac:chgData name="Ken Merrihew" userId="bcb7a1e886d99f07" providerId="LiveId" clId="{F7B01054-A834-46DF-B788-75FD9D5723F5}" dt="2020-01-24T17:51:04.924" v="4315" actId="164"/>
          <ac:spMkLst>
            <pc:docMk/>
            <pc:sldMk cId="2918373236" sldId="261"/>
            <ac:spMk id="109" creationId="{3FA885EA-279F-44A9-AF9A-12BC6DD7BE87}"/>
          </ac:spMkLst>
        </pc:spChg>
        <pc:spChg chg="mod topLvl">
          <ac:chgData name="Ken Merrihew" userId="bcb7a1e886d99f07" providerId="LiveId" clId="{F7B01054-A834-46DF-B788-75FD9D5723F5}" dt="2020-01-24T17:51:04.924" v="4315" actId="164"/>
          <ac:spMkLst>
            <pc:docMk/>
            <pc:sldMk cId="2918373236" sldId="261"/>
            <ac:spMk id="110" creationId="{762F2EC6-DADB-41B3-95F2-485BC4E0A601}"/>
          </ac:spMkLst>
        </pc:spChg>
        <pc:spChg chg="mod topLvl">
          <ac:chgData name="Ken Merrihew" userId="bcb7a1e886d99f07" providerId="LiveId" clId="{F7B01054-A834-46DF-B788-75FD9D5723F5}" dt="2020-01-24T17:51:04.924" v="4315" actId="164"/>
          <ac:spMkLst>
            <pc:docMk/>
            <pc:sldMk cId="2918373236" sldId="261"/>
            <ac:spMk id="111" creationId="{B56643FE-7587-48D7-BF23-5DA314A5FAD2}"/>
          </ac:spMkLst>
        </pc:spChg>
        <pc:spChg chg="mod topLvl">
          <ac:chgData name="Ken Merrihew" userId="bcb7a1e886d99f07" providerId="LiveId" clId="{F7B01054-A834-46DF-B788-75FD9D5723F5}" dt="2020-01-24T17:51:04.924" v="4315" actId="164"/>
          <ac:spMkLst>
            <pc:docMk/>
            <pc:sldMk cId="2918373236" sldId="261"/>
            <ac:spMk id="112" creationId="{BC15AF07-DA59-477F-9B07-7C7C0E2F898F}"/>
          </ac:spMkLst>
        </pc:spChg>
        <pc:spChg chg="mod topLvl">
          <ac:chgData name="Ken Merrihew" userId="bcb7a1e886d99f07" providerId="LiveId" clId="{F7B01054-A834-46DF-B788-75FD9D5723F5}" dt="2020-01-24T17:51:04.924" v="4315" actId="164"/>
          <ac:spMkLst>
            <pc:docMk/>
            <pc:sldMk cId="2918373236" sldId="261"/>
            <ac:spMk id="113" creationId="{D98CA766-88B7-4AFB-BA47-71CBDDDF0054}"/>
          </ac:spMkLst>
        </pc:spChg>
        <pc:spChg chg="mod topLvl">
          <ac:chgData name="Ken Merrihew" userId="bcb7a1e886d99f07" providerId="LiveId" clId="{F7B01054-A834-46DF-B788-75FD9D5723F5}" dt="2020-01-24T17:51:04.924" v="4315" actId="164"/>
          <ac:spMkLst>
            <pc:docMk/>
            <pc:sldMk cId="2918373236" sldId="261"/>
            <ac:spMk id="114" creationId="{5242DED8-ECAF-4D9F-972B-196347EA782D}"/>
          </ac:spMkLst>
        </pc:spChg>
        <pc:spChg chg="mod topLvl">
          <ac:chgData name="Ken Merrihew" userId="bcb7a1e886d99f07" providerId="LiveId" clId="{F7B01054-A834-46DF-B788-75FD9D5723F5}" dt="2020-01-24T17:51:04.924" v="4315" actId="164"/>
          <ac:spMkLst>
            <pc:docMk/>
            <pc:sldMk cId="2918373236" sldId="261"/>
            <ac:spMk id="115" creationId="{D9D58A02-B5A7-4E0F-90E4-F325A727E53F}"/>
          </ac:spMkLst>
        </pc:spChg>
        <pc:spChg chg="mod topLvl">
          <ac:chgData name="Ken Merrihew" userId="bcb7a1e886d99f07" providerId="LiveId" clId="{F7B01054-A834-46DF-B788-75FD9D5723F5}" dt="2020-01-24T17:51:04.924" v="4315" actId="164"/>
          <ac:spMkLst>
            <pc:docMk/>
            <pc:sldMk cId="2918373236" sldId="261"/>
            <ac:spMk id="116" creationId="{96A332A5-0BEE-434A-BDFF-14F1D9669BA0}"/>
          </ac:spMkLst>
        </pc:spChg>
        <pc:spChg chg="mod topLvl">
          <ac:chgData name="Ken Merrihew" userId="bcb7a1e886d99f07" providerId="LiveId" clId="{F7B01054-A834-46DF-B788-75FD9D5723F5}" dt="2020-01-24T17:51:04.924" v="4315" actId="164"/>
          <ac:spMkLst>
            <pc:docMk/>
            <pc:sldMk cId="2918373236" sldId="261"/>
            <ac:spMk id="117" creationId="{869CDD48-46C3-4D6B-9B88-4E97D8ECAEC6}"/>
          </ac:spMkLst>
        </pc:spChg>
        <pc:spChg chg="mod topLvl">
          <ac:chgData name="Ken Merrihew" userId="bcb7a1e886d99f07" providerId="LiveId" clId="{F7B01054-A834-46DF-B788-75FD9D5723F5}" dt="2020-01-24T17:51:04.924" v="4315" actId="164"/>
          <ac:spMkLst>
            <pc:docMk/>
            <pc:sldMk cId="2918373236" sldId="261"/>
            <ac:spMk id="118" creationId="{39B41AA2-CE03-4636-A2EC-F2B8B73D7A59}"/>
          </ac:spMkLst>
        </pc:spChg>
        <pc:spChg chg="mod topLvl">
          <ac:chgData name="Ken Merrihew" userId="bcb7a1e886d99f07" providerId="LiveId" clId="{F7B01054-A834-46DF-B788-75FD9D5723F5}" dt="2020-01-24T17:51:04.924" v="4315" actId="164"/>
          <ac:spMkLst>
            <pc:docMk/>
            <pc:sldMk cId="2918373236" sldId="261"/>
            <ac:spMk id="119" creationId="{2470E83A-7619-4BCA-AFDF-B9D077CF5611}"/>
          </ac:spMkLst>
        </pc:spChg>
        <pc:spChg chg="mod topLvl">
          <ac:chgData name="Ken Merrihew" userId="bcb7a1e886d99f07" providerId="LiveId" clId="{F7B01054-A834-46DF-B788-75FD9D5723F5}" dt="2020-01-24T17:51:04.924" v="4315" actId="164"/>
          <ac:spMkLst>
            <pc:docMk/>
            <pc:sldMk cId="2918373236" sldId="261"/>
            <ac:spMk id="120" creationId="{44B19D86-455D-46FE-9FB3-20B38FE6431A}"/>
          </ac:spMkLst>
        </pc:spChg>
        <pc:spChg chg="mod topLvl">
          <ac:chgData name="Ken Merrihew" userId="bcb7a1e886d99f07" providerId="LiveId" clId="{F7B01054-A834-46DF-B788-75FD9D5723F5}" dt="2020-01-24T17:51:04.924" v="4315" actId="164"/>
          <ac:spMkLst>
            <pc:docMk/>
            <pc:sldMk cId="2918373236" sldId="261"/>
            <ac:spMk id="121" creationId="{DED8C6DD-4789-4037-B501-DE5C7A382285}"/>
          </ac:spMkLst>
        </pc:spChg>
        <pc:spChg chg="mod topLvl">
          <ac:chgData name="Ken Merrihew" userId="bcb7a1e886d99f07" providerId="LiveId" clId="{F7B01054-A834-46DF-B788-75FD9D5723F5}" dt="2020-01-24T17:51:04.924" v="4315" actId="164"/>
          <ac:spMkLst>
            <pc:docMk/>
            <pc:sldMk cId="2918373236" sldId="261"/>
            <ac:spMk id="122" creationId="{6324C097-6AD5-413A-BC38-B0030F7D3B12}"/>
          </ac:spMkLst>
        </pc:spChg>
        <pc:spChg chg="mod topLvl">
          <ac:chgData name="Ken Merrihew" userId="bcb7a1e886d99f07" providerId="LiveId" clId="{F7B01054-A834-46DF-B788-75FD9D5723F5}" dt="2020-01-24T17:51:04.924" v="4315" actId="164"/>
          <ac:spMkLst>
            <pc:docMk/>
            <pc:sldMk cId="2918373236" sldId="261"/>
            <ac:spMk id="123" creationId="{CE2F4ECD-0D53-4798-BD4A-6B37906DC795}"/>
          </ac:spMkLst>
        </pc:spChg>
        <pc:spChg chg="mod topLvl">
          <ac:chgData name="Ken Merrihew" userId="bcb7a1e886d99f07" providerId="LiveId" clId="{F7B01054-A834-46DF-B788-75FD9D5723F5}" dt="2020-01-24T17:51:04.924" v="4315" actId="164"/>
          <ac:spMkLst>
            <pc:docMk/>
            <pc:sldMk cId="2918373236" sldId="261"/>
            <ac:spMk id="124" creationId="{FC35C8AB-AF17-4836-B26B-133CC673E5E0}"/>
          </ac:spMkLst>
        </pc:spChg>
        <pc:spChg chg="mod topLvl">
          <ac:chgData name="Ken Merrihew" userId="bcb7a1e886d99f07" providerId="LiveId" clId="{F7B01054-A834-46DF-B788-75FD9D5723F5}" dt="2020-01-24T17:51:04.924" v="4315" actId="164"/>
          <ac:spMkLst>
            <pc:docMk/>
            <pc:sldMk cId="2918373236" sldId="261"/>
            <ac:spMk id="125" creationId="{D6E193FB-5378-4560-9A47-522704ED0A25}"/>
          </ac:spMkLst>
        </pc:spChg>
        <pc:spChg chg="mod topLvl">
          <ac:chgData name="Ken Merrihew" userId="bcb7a1e886d99f07" providerId="LiveId" clId="{F7B01054-A834-46DF-B788-75FD9D5723F5}" dt="2020-01-24T17:51:04.924" v="4315" actId="164"/>
          <ac:spMkLst>
            <pc:docMk/>
            <pc:sldMk cId="2918373236" sldId="261"/>
            <ac:spMk id="126" creationId="{455BFA24-45A3-4B61-A740-367A51AA0ADA}"/>
          </ac:spMkLst>
        </pc:spChg>
        <pc:spChg chg="mod topLvl">
          <ac:chgData name="Ken Merrihew" userId="bcb7a1e886d99f07" providerId="LiveId" clId="{F7B01054-A834-46DF-B788-75FD9D5723F5}" dt="2020-01-24T17:51:04.924" v="4315" actId="164"/>
          <ac:spMkLst>
            <pc:docMk/>
            <pc:sldMk cId="2918373236" sldId="261"/>
            <ac:spMk id="127" creationId="{97775E90-F27D-4DB2-8440-3D8E30ED5B5D}"/>
          </ac:spMkLst>
        </pc:spChg>
        <pc:spChg chg="mod topLvl">
          <ac:chgData name="Ken Merrihew" userId="bcb7a1e886d99f07" providerId="LiveId" clId="{F7B01054-A834-46DF-B788-75FD9D5723F5}" dt="2020-01-24T17:51:04.924" v="4315" actId="164"/>
          <ac:spMkLst>
            <pc:docMk/>
            <pc:sldMk cId="2918373236" sldId="261"/>
            <ac:spMk id="128" creationId="{8CB6258D-DDCA-47D4-A84E-C42A12C3A0A9}"/>
          </ac:spMkLst>
        </pc:spChg>
        <pc:spChg chg="mod topLvl">
          <ac:chgData name="Ken Merrihew" userId="bcb7a1e886d99f07" providerId="LiveId" clId="{F7B01054-A834-46DF-B788-75FD9D5723F5}" dt="2020-01-24T17:51:04.924" v="4315" actId="164"/>
          <ac:spMkLst>
            <pc:docMk/>
            <pc:sldMk cId="2918373236" sldId="261"/>
            <ac:spMk id="129" creationId="{412DD3D8-6BE1-4AC0-95A9-CBFB48337B9E}"/>
          </ac:spMkLst>
        </pc:spChg>
        <pc:spChg chg="mod topLvl">
          <ac:chgData name="Ken Merrihew" userId="bcb7a1e886d99f07" providerId="LiveId" clId="{F7B01054-A834-46DF-B788-75FD9D5723F5}" dt="2020-01-24T17:51:04.924" v="4315" actId="164"/>
          <ac:spMkLst>
            <pc:docMk/>
            <pc:sldMk cId="2918373236" sldId="261"/>
            <ac:spMk id="130" creationId="{6CADCD8E-DF4C-49BF-BCF2-AEDB878BBD9F}"/>
          </ac:spMkLst>
        </pc:spChg>
        <pc:spChg chg="mod topLvl">
          <ac:chgData name="Ken Merrihew" userId="bcb7a1e886d99f07" providerId="LiveId" clId="{F7B01054-A834-46DF-B788-75FD9D5723F5}" dt="2020-01-24T17:51:04.924" v="4315" actId="164"/>
          <ac:spMkLst>
            <pc:docMk/>
            <pc:sldMk cId="2918373236" sldId="261"/>
            <ac:spMk id="131" creationId="{B84BDBC4-3546-4507-A921-E7F21D1D6FDD}"/>
          </ac:spMkLst>
        </pc:spChg>
        <pc:spChg chg="mod topLvl">
          <ac:chgData name="Ken Merrihew" userId="bcb7a1e886d99f07" providerId="LiveId" clId="{F7B01054-A834-46DF-B788-75FD9D5723F5}" dt="2020-01-24T17:51:04.924" v="4315" actId="164"/>
          <ac:spMkLst>
            <pc:docMk/>
            <pc:sldMk cId="2918373236" sldId="261"/>
            <ac:spMk id="132" creationId="{3D2D7CDA-832C-4B18-B1F9-E34F69A0D233}"/>
          </ac:spMkLst>
        </pc:spChg>
        <pc:spChg chg="mod">
          <ac:chgData name="Ken Merrihew" userId="bcb7a1e886d99f07" providerId="LiveId" clId="{F7B01054-A834-46DF-B788-75FD9D5723F5}" dt="2020-01-24T18:53:19.376" v="4482" actId="1037"/>
          <ac:spMkLst>
            <pc:docMk/>
            <pc:sldMk cId="2918373236" sldId="261"/>
            <ac:spMk id="135" creationId="{6091C2C2-4A8D-4B87-A3E6-432078494589}"/>
          </ac:spMkLst>
        </pc:spChg>
        <pc:grpChg chg="add mod">
          <ac:chgData name="Ken Merrihew" userId="bcb7a1e886d99f07" providerId="LiveId" clId="{F7B01054-A834-46DF-B788-75FD9D5723F5}" dt="2020-01-24T17:51:04.924" v="4315" actId="164"/>
          <ac:grpSpMkLst>
            <pc:docMk/>
            <pc:sldMk cId="2918373236" sldId="261"/>
            <ac:grpSpMk id="5" creationId="{7219B705-D560-40BE-B658-C61CC2C8BACD}"/>
          </ac:grpSpMkLst>
        </pc:grpChg>
        <pc:grpChg chg="del mod">
          <ac:chgData name="Ken Merrihew" userId="bcb7a1e886d99f07" providerId="LiveId" clId="{F7B01054-A834-46DF-B788-75FD9D5723F5}" dt="2020-01-24T17:50:44.186" v="4313" actId="165"/>
          <ac:grpSpMkLst>
            <pc:docMk/>
            <pc:sldMk cId="2918373236" sldId="261"/>
            <ac:grpSpMk id="97" creationId="{1B3D6FAF-24F1-4380-B89D-A4E207B62449}"/>
          </ac:grpSpMkLst>
        </pc:grpChg>
      </pc:sldChg>
      <pc:sldChg chg="modSp modAnim">
        <pc:chgData name="Ken Merrihew" userId="bcb7a1e886d99f07" providerId="LiveId" clId="{F7B01054-A834-46DF-B788-75FD9D5723F5}" dt="2020-01-24T16:07:53.204" v="3469"/>
        <pc:sldMkLst>
          <pc:docMk/>
          <pc:sldMk cId="402158339" sldId="262"/>
        </pc:sldMkLst>
        <pc:spChg chg="mod">
          <ac:chgData name="Ken Merrihew" userId="bcb7a1e886d99f07" providerId="LiveId" clId="{F7B01054-A834-46DF-B788-75FD9D5723F5}" dt="2020-01-24T15:51:06.186" v="3391" actId="20577"/>
          <ac:spMkLst>
            <pc:docMk/>
            <pc:sldMk cId="402158339" sldId="262"/>
            <ac:spMk id="5" creationId="{B8256536-6827-4649-B7E3-EE1BE97E8E6C}"/>
          </ac:spMkLst>
        </pc:spChg>
      </pc:sldChg>
      <pc:sldChg chg="modSp modAnim">
        <pc:chgData name="Ken Merrihew" userId="bcb7a1e886d99f07" providerId="LiveId" clId="{F7B01054-A834-46DF-B788-75FD9D5723F5}" dt="2020-01-24T16:34:46.907" v="4017" actId="1035"/>
        <pc:sldMkLst>
          <pc:docMk/>
          <pc:sldMk cId="4045803322" sldId="264"/>
        </pc:sldMkLst>
        <pc:spChg chg="mod">
          <ac:chgData name="Ken Merrihew" userId="bcb7a1e886d99f07" providerId="LiveId" clId="{F7B01054-A834-46DF-B788-75FD9D5723F5}" dt="2020-01-24T16:28:41.444" v="3780" actId="20577"/>
          <ac:spMkLst>
            <pc:docMk/>
            <pc:sldMk cId="4045803322" sldId="264"/>
            <ac:spMk id="6" creationId="{FB763895-0120-4BB5-82D5-4DB71DA85863}"/>
          </ac:spMkLst>
        </pc:spChg>
        <pc:spChg chg="mod">
          <ac:chgData name="Ken Merrihew" userId="bcb7a1e886d99f07" providerId="LiveId" clId="{F7B01054-A834-46DF-B788-75FD9D5723F5}" dt="2020-01-24T16:29:54.435" v="3904" actId="1037"/>
          <ac:spMkLst>
            <pc:docMk/>
            <pc:sldMk cId="4045803322" sldId="264"/>
            <ac:spMk id="8" creationId="{4AA7640E-8D4C-41BF-96DD-748F841D221A}"/>
          </ac:spMkLst>
        </pc:spChg>
        <pc:spChg chg="mod">
          <ac:chgData name="Ken Merrihew" userId="bcb7a1e886d99f07" providerId="LiveId" clId="{F7B01054-A834-46DF-B788-75FD9D5723F5}" dt="2020-01-24T16:31:32.898" v="3957" actId="1036"/>
          <ac:spMkLst>
            <pc:docMk/>
            <pc:sldMk cId="4045803322" sldId="264"/>
            <ac:spMk id="9" creationId="{148D114E-4E47-4B8D-8B33-73BF866CDE02}"/>
          </ac:spMkLst>
        </pc:spChg>
        <pc:spChg chg="mod">
          <ac:chgData name="Ken Merrihew" userId="bcb7a1e886d99f07" providerId="LiveId" clId="{F7B01054-A834-46DF-B788-75FD9D5723F5}" dt="2020-01-24T16:34:46.907" v="4017" actId="1035"/>
          <ac:spMkLst>
            <pc:docMk/>
            <pc:sldMk cId="4045803322" sldId="264"/>
            <ac:spMk id="10" creationId="{9160471B-D02C-421D-9282-106B9DCAD047}"/>
          </ac:spMkLst>
        </pc:spChg>
      </pc:sldChg>
      <pc:sldChg chg="addSp delSp modSp addAnim delAnim modAnim">
        <pc:chgData name="Ken Merrihew" userId="bcb7a1e886d99f07" providerId="LiveId" clId="{F7B01054-A834-46DF-B788-75FD9D5723F5}" dt="2020-01-24T19:12:45.578" v="4516" actId="6549"/>
        <pc:sldMkLst>
          <pc:docMk/>
          <pc:sldMk cId="1845915551" sldId="266"/>
        </pc:sldMkLst>
        <pc:spChg chg="del">
          <ac:chgData name="Ken Merrihew" userId="bcb7a1e886d99f07" providerId="LiveId" clId="{F7B01054-A834-46DF-B788-75FD9D5723F5}" dt="2020-01-23T00:16:49.101" v="640" actId="478"/>
          <ac:spMkLst>
            <pc:docMk/>
            <pc:sldMk cId="1845915551" sldId="266"/>
            <ac:spMk id="21" creationId="{E2A49302-8250-4C40-B4E1-0C70BFBA5960}"/>
          </ac:spMkLst>
        </pc:spChg>
        <pc:spChg chg="del">
          <ac:chgData name="Ken Merrihew" userId="bcb7a1e886d99f07" providerId="LiveId" clId="{F7B01054-A834-46DF-B788-75FD9D5723F5}" dt="2020-01-23T00:16:49.101" v="640" actId="478"/>
          <ac:spMkLst>
            <pc:docMk/>
            <pc:sldMk cId="1845915551" sldId="266"/>
            <ac:spMk id="22" creationId="{E9AC994C-4D8D-4AE2-B370-6069BAF98923}"/>
          </ac:spMkLst>
        </pc:spChg>
        <pc:spChg chg="del">
          <ac:chgData name="Ken Merrihew" userId="bcb7a1e886d99f07" providerId="LiveId" clId="{F7B01054-A834-46DF-B788-75FD9D5723F5}" dt="2020-01-23T00:16:49.101" v="640" actId="478"/>
          <ac:spMkLst>
            <pc:docMk/>
            <pc:sldMk cId="1845915551" sldId="266"/>
            <ac:spMk id="23" creationId="{728AB786-B1A9-440A-AF6E-6C49F10665CE}"/>
          </ac:spMkLst>
        </pc:spChg>
        <pc:spChg chg="del">
          <ac:chgData name="Ken Merrihew" userId="bcb7a1e886d99f07" providerId="LiveId" clId="{F7B01054-A834-46DF-B788-75FD9D5723F5}" dt="2020-01-23T00:16:49.101" v="640" actId="478"/>
          <ac:spMkLst>
            <pc:docMk/>
            <pc:sldMk cId="1845915551" sldId="266"/>
            <ac:spMk id="31" creationId="{6264F70A-037C-498C-9F10-E56AFB4C2952}"/>
          </ac:spMkLst>
        </pc:spChg>
        <pc:spChg chg="mod ord">
          <ac:chgData name="Ken Merrihew" userId="bcb7a1e886d99f07" providerId="LiveId" clId="{F7B01054-A834-46DF-B788-75FD9D5723F5}" dt="2020-01-24T03:21:47.431" v="2479" actId="1038"/>
          <ac:spMkLst>
            <pc:docMk/>
            <pc:sldMk cId="1845915551" sldId="266"/>
            <ac:spMk id="62" creationId="{6D591DAF-94DE-485B-984D-4E767E1E8142}"/>
          </ac:spMkLst>
        </pc:spChg>
        <pc:spChg chg="add del mod">
          <ac:chgData name="Ken Merrihew" userId="bcb7a1e886d99f07" providerId="LiveId" clId="{F7B01054-A834-46DF-B788-75FD9D5723F5}" dt="2020-01-23T23:15:44.312" v="1489" actId="478"/>
          <ac:spMkLst>
            <pc:docMk/>
            <pc:sldMk cId="1845915551" sldId="266"/>
            <ac:spMk id="66" creationId="{C03759F4-85C5-4AC2-836D-359F65A38323}"/>
          </ac:spMkLst>
        </pc:spChg>
        <pc:spChg chg="add mod ord">
          <ac:chgData name="Ken Merrihew" userId="bcb7a1e886d99f07" providerId="LiveId" clId="{F7B01054-A834-46DF-B788-75FD9D5723F5}" dt="2020-01-23T21:59:49.475" v="1085" actId="166"/>
          <ac:spMkLst>
            <pc:docMk/>
            <pc:sldMk cId="1845915551" sldId="266"/>
            <ac:spMk id="75" creationId="{213A42FA-FDF2-4F01-BDA1-6EE2DD9FC5E8}"/>
          </ac:spMkLst>
        </pc:spChg>
        <pc:spChg chg="add mod">
          <ac:chgData name="Ken Merrihew" userId="bcb7a1e886d99f07" providerId="LiveId" clId="{F7B01054-A834-46DF-B788-75FD9D5723F5}" dt="2020-01-24T19:12:45.578" v="4516" actId="6549"/>
          <ac:spMkLst>
            <pc:docMk/>
            <pc:sldMk cId="1845915551" sldId="266"/>
            <ac:spMk id="80" creationId="{ED37C786-E5B7-404A-AFFE-2CFD952D1C33}"/>
          </ac:spMkLst>
        </pc:spChg>
        <pc:spChg chg="add del mod">
          <ac:chgData name="Ken Merrihew" userId="bcb7a1e886d99f07" providerId="LiveId" clId="{F7B01054-A834-46DF-B788-75FD9D5723F5}" dt="2020-01-24T19:12:39.091" v="4511" actId="1037"/>
          <ac:spMkLst>
            <pc:docMk/>
            <pc:sldMk cId="1845915551" sldId="266"/>
            <ac:spMk id="91" creationId="{E005CEE8-4046-46A0-9E84-964BC9A17886}"/>
          </ac:spMkLst>
        </pc:spChg>
        <pc:cxnChg chg="mod">
          <ac:chgData name="Ken Merrihew" userId="bcb7a1e886d99f07" providerId="LiveId" clId="{F7B01054-A834-46DF-B788-75FD9D5723F5}" dt="2020-01-24T16:36:00.395" v="4020" actId="14100"/>
          <ac:cxnSpMkLst>
            <pc:docMk/>
            <pc:sldMk cId="1845915551" sldId="266"/>
            <ac:cxnSpMk id="63" creationId="{2D1E7234-AA76-4BD3-BE26-F6A161BB6125}"/>
          </ac:cxnSpMkLst>
        </pc:cxnChg>
        <pc:cxnChg chg="add del mod">
          <ac:chgData name="Ken Merrihew" userId="bcb7a1e886d99f07" providerId="LiveId" clId="{F7B01054-A834-46DF-B788-75FD9D5723F5}" dt="2020-01-23T23:15:45.638" v="1490" actId="478"/>
          <ac:cxnSpMkLst>
            <pc:docMk/>
            <pc:sldMk cId="1845915551" sldId="266"/>
            <ac:cxnSpMk id="67" creationId="{C1B9F15B-C78E-43D8-9525-A22CED39885F}"/>
          </ac:cxnSpMkLst>
        </pc:cxnChg>
        <pc:cxnChg chg="add mod">
          <ac:chgData name="Ken Merrihew" userId="bcb7a1e886d99f07" providerId="LiveId" clId="{F7B01054-A834-46DF-B788-75FD9D5723F5}" dt="2020-01-24T16:36:06.893" v="4021" actId="14100"/>
          <ac:cxnSpMkLst>
            <pc:docMk/>
            <pc:sldMk cId="1845915551" sldId="266"/>
            <ac:cxnSpMk id="76" creationId="{AC7F194E-7D0A-4108-9CE1-A76D81B7BDAB}"/>
          </ac:cxnSpMkLst>
        </pc:cxnChg>
        <pc:cxnChg chg="add mod">
          <ac:chgData name="Ken Merrihew" userId="bcb7a1e886d99f07" providerId="LiveId" clId="{F7B01054-A834-46DF-B788-75FD9D5723F5}" dt="2020-01-24T19:12:42.379" v="4515" actId="2711"/>
          <ac:cxnSpMkLst>
            <pc:docMk/>
            <pc:sldMk cId="1845915551" sldId="266"/>
            <ac:cxnSpMk id="81" creationId="{211C567F-562B-4B95-A633-F66E6FEA4BEA}"/>
          </ac:cxnSpMkLst>
        </pc:cxnChg>
        <pc:cxnChg chg="add del mod">
          <ac:chgData name="Ken Merrihew" userId="bcb7a1e886d99f07" providerId="LiveId" clId="{F7B01054-A834-46DF-B788-75FD9D5723F5}" dt="2020-01-24T19:12:39.091" v="4511" actId="1037"/>
          <ac:cxnSpMkLst>
            <pc:docMk/>
            <pc:sldMk cId="1845915551" sldId="266"/>
            <ac:cxnSpMk id="92" creationId="{175415C2-9F70-47E3-91D1-E3AEF23DCADF}"/>
          </ac:cxnSpMkLst>
        </pc:cxnChg>
        <pc:cxnChg chg="add del mod">
          <ac:chgData name="Ken Merrihew" userId="bcb7a1e886d99f07" providerId="LiveId" clId="{F7B01054-A834-46DF-B788-75FD9D5723F5}" dt="2020-01-23T23:12:56.454" v="1483" actId="478"/>
          <ac:cxnSpMkLst>
            <pc:docMk/>
            <pc:sldMk cId="1845915551" sldId="266"/>
            <ac:cxnSpMk id="104" creationId="{F8CDC92C-CC96-4BE9-B098-0C293168EE8A}"/>
          </ac:cxnSpMkLst>
        </pc:cxnChg>
      </pc:sldChg>
      <pc:sldChg chg="addSp delSp modSp add ord delAnim modAnim">
        <pc:chgData name="Ken Merrihew" userId="bcb7a1e886d99f07" providerId="LiveId" clId="{F7B01054-A834-46DF-B788-75FD9D5723F5}" dt="2020-01-24T19:14:27.854" v="4521"/>
        <pc:sldMkLst>
          <pc:docMk/>
          <pc:sldMk cId="3466161119" sldId="267"/>
        </pc:sldMkLst>
        <pc:spChg chg="mod">
          <ac:chgData name="Ken Merrihew" userId="bcb7a1e886d99f07" providerId="LiveId" clId="{F7B01054-A834-46DF-B788-75FD9D5723F5}" dt="2020-01-24T16:40:52.018" v="4058" actId="20577"/>
          <ac:spMkLst>
            <pc:docMk/>
            <pc:sldMk cId="3466161119" sldId="267"/>
            <ac:spMk id="3" creationId="{E2263769-A21A-47C3-837A-2CF602A4A55D}"/>
          </ac:spMkLst>
        </pc:spChg>
        <pc:spChg chg="add del mod">
          <ac:chgData name="Ken Merrihew" userId="bcb7a1e886d99f07" providerId="LiveId" clId="{F7B01054-A834-46DF-B788-75FD9D5723F5}" dt="2020-01-23T22:05:31.319" v="1216"/>
          <ac:spMkLst>
            <pc:docMk/>
            <pc:sldMk cId="3466161119" sldId="267"/>
            <ac:spMk id="4" creationId="{1BA2565D-C7D0-4368-93E1-72A710968C8F}"/>
          </ac:spMkLst>
        </pc:spChg>
        <pc:spChg chg="del">
          <ac:chgData name="Ken Merrihew" userId="bcb7a1e886d99f07" providerId="LiveId" clId="{F7B01054-A834-46DF-B788-75FD9D5723F5}" dt="2020-01-23T22:03:39.198" v="1103" actId="478"/>
          <ac:spMkLst>
            <pc:docMk/>
            <pc:sldMk cId="3466161119" sldId="267"/>
            <ac:spMk id="6" creationId="{FB763895-0120-4BB5-82D5-4DB71DA85863}"/>
          </ac:spMkLst>
        </pc:spChg>
        <pc:spChg chg="mod">
          <ac:chgData name="Ken Merrihew" userId="bcb7a1e886d99f07" providerId="LiveId" clId="{F7B01054-A834-46DF-B788-75FD9D5723F5}" dt="2020-01-23T22:10:24.632" v="1354" actId="1036"/>
          <ac:spMkLst>
            <pc:docMk/>
            <pc:sldMk cId="3466161119" sldId="267"/>
            <ac:spMk id="8" creationId="{4AA7640E-8D4C-41BF-96DD-748F841D221A}"/>
          </ac:spMkLst>
        </pc:spChg>
        <pc:spChg chg="mod">
          <ac:chgData name="Ken Merrihew" userId="bcb7a1e886d99f07" providerId="LiveId" clId="{F7B01054-A834-46DF-B788-75FD9D5723F5}" dt="2020-01-23T22:10:34.712" v="1356" actId="1036"/>
          <ac:spMkLst>
            <pc:docMk/>
            <pc:sldMk cId="3466161119" sldId="267"/>
            <ac:spMk id="9" creationId="{148D114E-4E47-4B8D-8B33-73BF866CDE02}"/>
          </ac:spMkLst>
        </pc:spChg>
        <pc:spChg chg="mod">
          <ac:chgData name="Ken Merrihew" userId="bcb7a1e886d99f07" providerId="LiveId" clId="{F7B01054-A834-46DF-B788-75FD9D5723F5}" dt="2020-01-23T22:10:39.634" v="1357" actId="1036"/>
          <ac:spMkLst>
            <pc:docMk/>
            <pc:sldMk cId="3466161119" sldId="267"/>
            <ac:spMk id="10" creationId="{9160471B-D02C-421D-9282-106B9DCAD047}"/>
          </ac:spMkLst>
        </pc:spChg>
        <pc:spChg chg="add mod">
          <ac:chgData name="Ken Merrihew" userId="bcb7a1e886d99f07" providerId="LiveId" clId="{F7B01054-A834-46DF-B788-75FD9D5723F5}" dt="2020-01-23T22:10:41.435" v="1358" actId="1036"/>
          <ac:spMkLst>
            <pc:docMk/>
            <pc:sldMk cId="3466161119" sldId="267"/>
            <ac:spMk id="11" creationId="{FB266CA1-4E47-4258-8018-4E5909F8BE26}"/>
          </ac:spMkLst>
        </pc:spChg>
        <pc:spChg chg="add mod ord">
          <ac:chgData name="Ken Merrihew" userId="bcb7a1e886d99f07" providerId="LiveId" clId="{F7B01054-A834-46DF-B788-75FD9D5723F5}" dt="2020-01-24T19:14:22.179" v="4520" actId="167"/>
          <ac:spMkLst>
            <pc:docMk/>
            <pc:sldMk cId="3466161119" sldId="267"/>
            <ac:spMk id="12" creationId="{71F5D325-6F4E-4ADF-995B-CF63C4B16784}"/>
          </ac:spMkLst>
        </pc:spChg>
      </pc:sldChg>
      <pc:sldChg chg="add ord">
        <pc:chgData name="Ken Merrihew" userId="bcb7a1e886d99f07" providerId="LiveId" clId="{F7B01054-A834-46DF-B788-75FD9D5723F5}" dt="2020-01-23T22:03:09.447" v="1101"/>
        <pc:sldMkLst>
          <pc:docMk/>
          <pc:sldMk cId="3740149282" sldId="268"/>
        </pc:sldMkLst>
      </pc:sldChg>
      <pc:sldChg chg="addSp delSp modSp add addAnim delAnim modAnim">
        <pc:chgData name="Ken Merrihew" userId="bcb7a1e886d99f07" providerId="LiveId" clId="{F7B01054-A834-46DF-B788-75FD9D5723F5}" dt="2020-01-24T18:12:16.795" v="4323" actId="6549"/>
        <pc:sldMkLst>
          <pc:docMk/>
          <pc:sldMk cId="1449939786" sldId="269"/>
        </pc:sldMkLst>
        <pc:spChg chg="mod">
          <ac:chgData name="Ken Merrihew" userId="bcb7a1e886d99f07" providerId="LiveId" clId="{F7B01054-A834-46DF-B788-75FD9D5723F5}" dt="2020-01-23T22:09:32.963" v="1340" actId="255"/>
          <ac:spMkLst>
            <pc:docMk/>
            <pc:sldMk cId="1449939786" sldId="269"/>
            <ac:spMk id="3" creationId="{E2263769-A21A-47C3-837A-2CF602A4A55D}"/>
          </ac:spMkLst>
        </pc:spChg>
        <pc:spChg chg="mod">
          <ac:chgData name="Ken Merrihew" userId="bcb7a1e886d99f07" providerId="LiveId" clId="{F7B01054-A834-46DF-B788-75FD9D5723F5}" dt="2020-01-24T18:12:16.795" v="4323" actId="6549"/>
          <ac:spMkLst>
            <pc:docMk/>
            <pc:sldMk cId="1449939786" sldId="269"/>
            <ac:spMk id="8" creationId="{4AA7640E-8D4C-41BF-96DD-748F841D221A}"/>
          </ac:spMkLst>
        </pc:spChg>
        <pc:spChg chg="add del mod">
          <ac:chgData name="Ken Merrihew" userId="bcb7a1e886d99f07" providerId="LiveId" clId="{F7B01054-A834-46DF-B788-75FD9D5723F5}" dt="2020-01-23T22:11:50.392" v="1370" actId="478"/>
          <ac:spMkLst>
            <pc:docMk/>
            <pc:sldMk cId="1449939786" sldId="269"/>
            <ac:spMk id="9" creationId="{148D114E-4E47-4B8D-8B33-73BF866CDE02}"/>
          </ac:spMkLst>
        </pc:spChg>
        <pc:spChg chg="del mod">
          <ac:chgData name="Ken Merrihew" userId="bcb7a1e886d99f07" providerId="LiveId" clId="{F7B01054-A834-46DF-B788-75FD9D5723F5}" dt="2020-01-23T22:11:50.976" v="1371" actId="478"/>
          <ac:spMkLst>
            <pc:docMk/>
            <pc:sldMk cId="1449939786" sldId="269"/>
            <ac:spMk id="10" creationId="{9160471B-D02C-421D-9282-106B9DCAD047}"/>
          </ac:spMkLst>
        </pc:spChg>
        <pc:spChg chg="del mod">
          <ac:chgData name="Ken Merrihew" userId="bcb7a1e886d99f07" providerId="LiveId" clId="{F7B01054-A834-46DF-B788-75FD9D5723F5}" dt="2020-01-23T22:11:52.598" v="1372" actId="478"/>
          <ac:spMkLst>
            <pc:docMk/>
            <pc:sldMk cId="1449939786" sldId="269"/>
            <ac:spMk id="11" creationId="{FB266CA1-4E47-4258-8018-4E5909F8BE26}"/>
          </ac:spMkLst>
        </pc:spChg>
      </pc:sldChg>
      <pc:sldChg chg="delSp modSp add delAnim modAnim">
        <pc:chgData name="Ken Merrihew" userId="bcb7a1e886d99f07" providerId="LiveId" clId="{F7B01054-A834-46DF-B788-75FD9D5723F5}" dt="2020-01-24T16:42:00.862" v="4059"/>
        <pc:sldMkLst>
          <pc:docMk/>
          <pc:sldMk cId="3059953248" sldId="270"/>
        </pc:sldMkLst>
        <pc:spChg chg="mod">
          <ac:chgData name="Ken Merrihew" userId="bcb7a1e886d99f07" providerId="LiveId" clId="{F7B01054-A834-46DF-B788-75FD9D5723F5}" dt="2020-01-24T00:34:54.233" v="1544"/>
          <ac:spMkLst>
            <pc:docMk/>
            <pc:sldMk cId="3059953248" sldId="270"/>
            <ac:spMk id="8" creationId="{4AA7640E-8D4C-41BF-96DD-748F841D221A}"/>
          </ac:spMkLst>
        </pc:spChg>
        <pc:spChg chg="del">
          <ac:chgData name="Ken Merrihew" userId="bcb7a1e886d99f07" providerId="LiveId" clId="{F7B01054-A834-46DF-B788-75FD9D5723F5}" dt="2020-01-24T00:34:35.492" v="1540" actId="478"/>
          <ac:spMkLst>
            <pc:docMk/>
            <pc:sldMk cId="3059953248" sldId="270"/>
            <ac:spMk id="9" creationId="{148D114E-4E47-4B8D-8B33-73BF866CDE02}"/>
          </ac:spMkLst>
        </pc:spChg>
        <pc:spChg chg="del">
          <ac:chgData name="Ken Merrihew" userId="bcb7a1e886d99f07" providerId="LiveId" clId="{F7B01054-A834-46DF-B788-75FD9D5723F5}" dt="2020-01-24T00:34:37.397" v="1541" actId="478"/>
          <ac:spMkLst>
            <pc:docMk/>
            <pc:sldMk cId="3059953248" sldId="270"/>
            <ac:spMk id="10" creationId="{9160471B-D02C-421D-9282-106B9DCAD047}"/>
          </ac:spMkLst>
        </pc:spChg>
        <pc:spChg chg="mod">
          <ac:chgData name="Ken Merrihew" userId="bcb7a1e886d99f07" providerId="LiveId" clId="{F7B01054-A834-46DF-B788-75FD9D5723F5}" dt="2020-01-24T00:35:06.982" v="1628" actId="1035"/>
          <ac:spMkLst>
            <pc:docMk/>
            <pc:sldMk cId="3059953248" sldId="270"/>
            <ac:spMk id="11" creationId="{FB266CA1-4E47-4258-8018-4E5909F8BE26}"/>
          </ac:spMkLst>
        </pc:spChg>
      </pc:sldChg>
      <pc:sldChg chg="addSp modSp add modAnim">
        <pc:chgData name="Ken Merrihew" userId="bcb7a1e886d99f07" providerId="LiveId" clId="{F7B01054-A834-46DF-B788-75FD9D5723F5}" dt="2020-01-24T18:12:21.542" v="4324" actId="6549"/>
        <pc:sldMkLst>
          <pc:docMk/>
          <pc:sldMk cId="2508079518" sldId="271"/>
        </pc:sldMkLst>
        <pc:spChg chg="add mod">
          <ac:chgData name="Ken Merrihew" userId="bcb7a1e886d99f07" providerId="LiveId" clId="{F7B01054-A834-46DF-B788-75FD9D5723F5}" dt="2020-01-23T22:15:50.631" v="1415" actId="14100"/>
          <ac:spMkLst>
            <pc:docMk/>
            <pc:sldMk cId="2508079518" sldId="271"/>
            <ac:spMk id="5" creationId="{9E56FC8A-1B9B-4E53-BF44-2E643C413A8C}"/>
          </ac:spMkLst>
        </pc:spChg>
        <pc:spChg chg="add mod">
          <ac:chgData name="Ken Merrihew" userId="bcb7a1e886d99f07" providerId="LiveId" clId="{F7B01054-A834-46DF-B788-75FD9D5723F5}" dt="2020-01-23T22:16:07.226" v="1455" actId="14100"/>
          <ac:spMkLst>
            <pc:docMk/>
            <pc:sldMk cId="2508079518" sldId="271"/>
            <ac:spMk id="6" creationId="{E12A197A-3BB2-49FB-AC19-C834B7760364}"/>
          </ac:spMkLst>
        </pc:spChg>
        <pc:spChg chg="mod ord">
          <ac:chgData name="Ken Merrihew" userId="bcb7a1e886d99f07" providerId="LiveId" clId="{F7B01054-A834-46DF-B788-75FD9D5723F5}" dt="2020-01-24T18:12:21.542" v="4324" actId="6549"/>
          <ac:spMkLst>
            <pc:docMk/>
            <pc:sldMk cId="2508079518" sldId="271"/>
            <ac:spMk id="8" creationId="{4AA7640E-8D4C-41BF-96DD-748F841D221A}"/>
          </ac:spMkLst>
        </pc:spChg>
      </pc:sldChg>
      <pc:sldChg chg="delSp modSp add ord delAnim modAnim">
        <pc:chgData name="Ken Merrihew" userId="bcb7a1e886d99f07" providerId="LiveId" clId="{F7B01054-A834-46DF-B788-75FD9D5723F5}" dt="2020-01-24T00:45:57.841" v="2141"/>
        <pc:sldMkLst>
          <pc:docMk/>
          <pc:sldMk cId="1706228289" sldId="272"/>
        </pc:sldMkLst>
        <pc:spChg chg="mod">
          <ac:chgData name="Ken Merrihew" userId="bcb7a1e886d99f07" providerId="LiveId" clId="{F7B01054-A834-46DF-B788-75FD9D5723F5}" dt="2020-01-24T00:38:42.611" v="1727" actId="6549"/>
          <ac:spMkLst>
            <pc:docMk/>
            <pc:sldMk cId="1706228289" sldId="272"/>
            <ac:spMk id="3" creationId="{E2263769-A21A-47C3-837A-2CF602A4A55D}"/>
          </ac:spMkLst>
        </pc:spChg>
        <pc:spChg chg="mod">
          <ac:chgData name="Ken Merrihew" userId="bcb7a1e886d99f07" providerId="LiveId" clId="{F7B01054-A834-46DF-B788-75FD9D5723F5}" dt="2020-01-24T00:39:40.445" v="1796" actId="207"/>
          <ac:spMkLst>
            <pc:docMk/>
            <pc:sldMk cId="1706228289" sldId="272"/>
            <ac:spMk id="8" creationId="{4AA7640E-8D4C-41BF-96DD-748F841D221A}"/>
          </ac:spMkLst>
        </pc:spChg>
        <pc:spChg chg="del mod">
          <ac:chgData name="Ken Merrihew" userId="bcb7a1e886d99f07" providerId="LiveId" clId="{F7B01054-A834-46DF-B788-75FD9D5723F5}" dt="2020-01-24T00:45:44.615" v="2140" actId="478"/>
          <ac:spMkLst>
            <pc:docMk/>
            <pc:sldMk cId="1706228289" sldId="272"/>
            <ac:spMk id="9" creationId="{148D114E-4E47-4B8D-8B33-73BF866CDE02}"/>
          </ac:spMkLst>
        </pc:spChg>
        <pc:spChg chg="del mod">
          <ac:chgData name="Ken Merrihew" userId="bcb7a1e886d99f07" providerId="LiveId" clId="{F7B01054-A834-46DF-B788-75FD9D5723F5}" dt="2020-01-24T00:45:44.615" v="2140" actId="478"/>
          <ac:spMkLst>
            <pc:docMk/>
            <pc:sldMk cId="1706228289" sldId="272"/>
            <ac:spMk id="10" creationId="{9160471B-D02C-421D-9282-106B9DCAD047}"/>
          </ac:spMkLst>
        </pc:spChg>
        <pc:spChg chg="del mod">
          <ac:chgData name="Ken Merrihew" userId="bcb7a1e886d99f07" providerId="LiveId" clId="{F7B01054-A834-46DF-B788-75FD9D5723F5}" dt="2020-01-24T00:45:44.615" v="2140" actId="478"/>
          <ac:spMkLst>
            <pc:docMk/>
            <pc:sldMk cId="1706228289" sldId="272"/>
            <ac:spMk id="11" creationId="{FB266CA1-4E47-4258-8018-4E5909F8BE26}"/>
          </ac:spMkLst>
        </pc:spChg>
      </pc:sldChg>
      <pc:sldChg chg="add ord">
        <pc:chgData name="Ken Merrihew" userId="bcb7a1e886d99f07" providerId="LiveId" clId="{F7B01054-A834-46DF-B788-75FD9D5723F5}" dt="2020-01-24T00:35:31.406" v="1635"/>
        <pc:sldMkLst>
          <pc:docMk/>
          <pc:sldMk cId="1207767158" sldId="273"/>
        </pc:sldMkLst>
      </pc:sldChg>
      <pc:sldChg chg="add">
        <pc:chgData name="Ken Merrihew" userId="bcb7a1e886d99f07" providerId="LiveId" clId="{F7B01054-A834-46DF-B788-75FD9D5723F5}" dt="2020-01-24T00:35:40.971" v="1636"/>
        <pc:sldMkLst>
          <pc:docMk/>
          <pc:sldMk cId="2214542688" sldId="274"/>
        </pc:sldMkLst>
      </pc:sldChg>
      <pc:sldChg chg="delSp modSp add delAnim modAnim">
        <pc:chgData name="Ken Merrihew" userId="bcb7a1e886d99f07" providerId="LiveId" clId="{F7B01054-A834-46DF-B788-75FD9D5723F5}" dt="2020-01-24T16:42:12.534" v="4060"/>
        <pc:sldMkLst>
          <pc:docMk/>
          <pc:sldMk cId="1239813848" sldId="275"/>
        </pc:sldMkLst>
        <pc:spChg chg="del">
          <ac:chgData name="Ken Merrihew" userId="bcb7a1e886d99f07" providerId="LiveId" clId="{F7B01054-A834-46DF-B788-75FD9D5723F5}" dt="2020-01-24T00:40:49.858" v="1923" actId="478"/>
          <ac:spMkLst>
            <pc:docMk/>
            <pc:sldMk cId="1239813848" sldId="275"/>
            <ac:spMk id="8" creationId="{4AA7640E-8D4C-41BF-96DD-748F841D221A}"/>
          </ac:spMkLst>
        </pc:spChg>
        <pc:spChg chg="mod">
          <ac:chgData name="Ken Merrihew" userId="bcb7a1e886d99f07" providerId="LiveId" clId="{F7B01054-A834-46DF-B788-75FD9D5723F5}" dt="2020-01-24T00:40:47.358" v="1922" actId="20577"/>
          <ac:spMkLst>
            <pc:docMk/>
            <pc:sldMk cId="1239813848" sldId="275"/>
            <ac:spMk id="9" creationId="{148D114E-4E47-4B8D-8B33-73BF866CDE02}"/>
          </ac:spMkLst>
        </pc:spChg>
        <pc:spChg chg="mod">
          <ac:chgData name="Ken Merrihew" userId="bcb7a1e886d99f07" providerId="LiveId" clId="{F7B01054-A834-46DF-B788-75FD9D5723F5}" dt="2020-01-24T00:42:27.493" v="2077" actId="20577"/>
          <ac:spMkLst>
            <pc:docMk/>
            <pc:sldMk cId="1239813848" sldId="275"/>
            <ac:spMk id="10" creationId="{9160471B-D02C-421D-9282-106B9DCAD047}"/>
          </ac:spMkLst>
        </pc:spChg>
        <pc:spChg chg="mod">
          <ac:chgData name="Ken Merrihew" userId="bcb7a1e886d99f07" providerId="LiveId" clId="{F7B01054-A834-46DF-B788-75FD9D5723F5}" dt="2020-01-24T00:44:04.522" v="2137" actId="20577"/>
          <ac:spMkLst>
            <pc:docMk/>
            <pc:sldMk cId="1239813848" sldId="275"/>
            <ac:spMk id="11" creationId="{FB266CA1-4E47-4258-8018-4E5909F8BE26}"/>
          </ac:spMkLst>
        </pc:spChg>
      </pc:sldChg>
      <pc:sldChg chg="delSp modSp add ord delAnim modAnim">
        <pc:chgData name="Ken Merrihew" userId="bcb7a1e886d99f07" providerId="LiveId" clId="{F7B01054-A834-46DF-B788-75FD9D5723F5}" dt="2020-01-24T16:46:29.924" v="4068" actId="2711"/>
        <pc:sldMkLst>
          <pc:docMk/>
          <pc:sldMk cId="307234814" sldId="276"/>
        </pc:sldMkLst>
        <pc:spChg chg="mod">
          <ac:chgData name="Ken Merrihew" userId="bcb7a1e886d99f07" providerId="LiveId" clId="{F7B01054-A834-46DF-B788-75FD9D5723F5}" dt="2020-01-24T16:46:29.924" v="4068" actId="2711"/>
          <ac:spMkLst>
            <pc:docMk/>
            <pc:sldMk cId="307234814" sldId="276"/>
            <ac:spMk id="3" creationId="{E2263769-A21A-47C3-837A-2CF602A4A55D}"/>
          </ac:spMkLst>
        </pc:spChg>
        <pc:spChg chg="mod">
          <ac:chgData name="Ken Merrihew" userId="bcb7a1e886d99f07" providerId="LiveId" clId="{F7B01054-A834-46DF-B788-75FD9D5723F5}" dt="2020-01-24T01:25:27.420" v="2210" actId="255"/>
          <ac:spMkLst>
            <pc:docMk/>
            <pc:sldMk cId="307234814" sldId="276"/>
            <ac:spMk id="9" creationId="{148D114E-4E47-4B8D-8B33-73BF866CDE02}"/>
          </ac:spMkLst>
        </pc:spChg>
        <pc:spChg chg="del">
          <ac:chgData name="Ken Merrihew" userId="bcb7a1e886d99f07" providerId="LiveId" clId="{F7B01054-A834-46DF-B788-75FD9D5723F5}" dt="2020-01-24T01:25:01.385" v="2206" actId="478"/>
          <ac:spMkLst>
            <pc:docMk/>
            <pc:sldMk cId="307234814" sldId="276"/>
            <ac:spMk id="10" creationId="{9160471B-D02C-421D-9282-106B9DCAD047}"/>
          </ac:spMkLst>
        </pc:spChg>
        <pc:spChg chg="mod">
          <ac:chgData name="Ken Merrihew" userId="bcb7a1e886d99f07" providerId="LiveId" clId="{F7B01054-A834-46DF-B788-75FD9D5723F5}" dt="2020-01-24T01:25:36.548" v="2250" actId="1036"/>
          <ac:spMkLst>
            <pc:docMk/>
            <pc:sldMk cId="307234814" sldId="276"/>
            <ac:spMk id="11" creationId="{FB266CA1-4E47-4258-8018-4E5909F8BE26}"/>
          </ac:spMkLst>
        </pc:spChg>
      </pc:sldChg>
      <pc:sldChg chg="add ord">
        <pc:chgData name="Ken Merrihew" userId="bcb7a1e886d99f07" providerId="LiveId" clId="{F7B01054-A834-46DF-B788-75FD9D5723F5}" dt="2020-01-24T01:21:45.843" v="2147"/>
        <pc:sldMkLst>
          <pc:docMk/>
          <pc:sldMk cId="875270698" sldId="277"/>
        </pc:sldMkLst>
      </pc:sldChg>
      <pc:sldChg chg="delSp modSp add ord delAnim modAnim">
        <pc:chgData name="Ken Merrihew" userId="bcb7a1e886d99f07" providerId="LiveId" clId="{F7B01054-A834-46DF-B788-75FD9D5723F5}" dt="2020-01-24T16:44:17.786" v="4064" actId="255"/>
        <pc:sldMkLst>
          <pc:docMk/>
          <pc:sldMk cId="2146321012" sldId="278"/>
        </pc:sldMkLst>
        <pc:spChg chg="mod">
          <ac:chgData name="Ken Merrihew" userId="bcb7a1e886d99f07" providerId="LiveId" clId="{F7B01054-A834-46DF-B788-75FD9D5723F5}" dt="2020-01-24T16:44:17.786" v="4064" actId="255"/>
          <ac:spMkLst>
            <pc:docMk/>
            <pc:sldMk cId="2146321012" sldId="278"/>
            <ac:spMk id="3" creationId="{E2263769-A21A-47C3-837A-2CF602A4A55D}"/>
          </ac:spMkLst>
        </pc:spChg>
        <pc:spChg chg="mod">
          <ac:chgData name="Ken Merrihew" userId="bcb7a1e886d99f07" providerId="LiveId" clId="{F7B01054-A834-46DF-B788-75FD9D5723F5}" dt="2020-01-24T01:24:13.113" v="2200"/>
          <ac:spMkLst>
            <pc:docMk/>
            <pc:sldMk cId="2146321012" sldId="278"/>
            <ac:spMk id="9" creationId="{148D114E-4E47-4B8D-8B33-73BF866CDE02}"/>
          </ac:spMkLst>
        </pc:spChg>
        <pc:spChg chg="del">
          <ac:chgData name="Ken Merrihew" userId="bcb7a1e886d99f07" providerId="LiveId" clId="{F7B01054-A834-46DF-B788-75FD9D5723F5}" dt="2020-01-24T01:23:01.760" v="2186" actId="478"/>
          <ac:spMkLst>
            <pc:docMk/>
            <pc:sldMk cId="2146321012" sldId="278"/>
            <ac:spMk id="10" creationId="{9160471B-D02C-421D-9282-106B9DCAD047}"/>
          </ac:spMkLst>
        </pc:spChg>
        <pc:spChg chg="del">
          <ac:chgData name="Ken Merrihew" userId="bcb7a1e886d99f07" providerId="LiveId" clId="{F7B01054-A834-46DF-B788-75FD9D5723F5}" dt="2020-01-24T01:23:01.760" v="2186" actId="478"/>
          <ac:spMkLst>
            <pc:docMk/>
            <pc:sldMk cId="2146321012" sldId="278"/>
            <ac:spMk id="11" creationId="{FB266CA1-4E47-4258-8018-4E5909F8BE26}"/>
          </ac:spMkLst>
        </pc:spChg>
      </pc:sldChg>
      <pc:sldChg chg="modSp add modAnim">
        <pc:chgData name="Ken Merrihew" userId="bcb7a1e886d99f07" providerId="LiveId" clId="{F7B01054-A834-46DF-B788-75FD9D5723F5}" dt="2020-01-24T16:45:56.515" v="4066" actId="2711"/>
        <pc:sldMkLst>
          <pc:docMk/>
          <pc:sldMk cId="313998071" sldId="279"/>
        </pc:sldMkLst>
        <pc:spChg chg="mod">
          <ac:chgData name="Ken Merrihew" userId="bcb7a1e886d99f07" providerId="LiveId" clId="{F7B01054-A834-46DF-B788-75FD9D5723F5}" dt="2020-01-24T16:45:56.515" v="4066" actId="2711"/>
          <ac:spMkLst>
            <pc:docMk/>
            <pc:sldMk cId="313998071" sldId="279"/>
            <ac:spMk id="3" creationId="{E2263769-A21A-47C3-837A-2CF602A4A55D}"/>
          </ac:spMkLst>
        </pc:spChg>
        <pc:spChg chg="mod">
          <ac:chgData name="Ken Merrihew" userId="bcb7a1e886d99f07" providerId="LiveId" clId="{F7B01054-A834-46DF-B788-75FD9D5723F5}" dt="2020-01-24T01:24:25.071" v="2202"/>
          <ac:spMkLst>
            <pc:docMk/>
            <pc:sldMk cId="313998071" sldId="279"/>
            <ac:spMk id="9" creationId="{148D114E-4E47-4B8D-8B33-73BF866CDE02}"/>
          </ac:spMkLst>
        </pc:spChg>
      </pc:sldChg>
      <pc:sldChg chg="addSp delSp modSp add ord modAnim">
        <pc:chgData name="Ken Merrihew" userId="bcb7a1e886d99f07" providerId="LiveId" clId="{F7B01054-A834-46DF-B788-75FD9D5723F5}" dt="2020-01-24T16:48:29.711" v="4079"/>
        <pc:sldMkLst>
          <pc:docMk/>
          <pc:sldMk cId="4254525824" sldId="280"/>
        </pc:sldMkLst>
        <pc:spChg chg="mod">
          <ac:chgData name="Ken Merrihew" userId="bcb7a1e886d99f07" providerId="LiveId" clId="{F7B01054-A834-46DF-B788-75FD9D5723F5}" dt="2020-01-24T01:34:55.726" v="2336" actId="20577"/>
          <ac:spMkLst>
            <pc:docMk/>
            <pc:sldMk cId="4254525824" sldId="280"/>
            <ac:spMk id="3" creationId="{E2263769-A21A-47C3-837A-2CF602A4A55D}"/>
          </ac:spMkLst>
        </pc:spChg>
        <pc:spChg chg="del">
          <ac:chgData name="Ken Merrihew" userId="bcb7a1e886d99f07" providerId="LiveId" clId="{F7B01054-A834-46DF-B788-75FD9D5723F5}" dt="2020-01-24T01:34:38.962" v="2311" actId="478"/>
          <ac:spMkLst>
            <pc:docMk/>
            <pc:sldMk cId="4254525824" sldId="280"/>
            <ac:spMk id="9" creationId="{148D114E-4E47-4B8D-8B33-73BF866CDE02}"/>
          </ac:spMkLst>
        </pc:spChg>
        <pc:spChg chg="del">
          <ac:chgData name="Ken Merrihew" userId="bcb7a1e886d99f07" providerId="LiveId" clId="{F7B01054-A834-46DF-B788-75FD9D5723F5}" dt="2020-01-24T01:34:40.010" v="2312" actId="478"/>
          <ac:spMkLst>
            <pc:docMk/>
            <pc:sldMk cId="4254525824" sldId="280"/>
            <ac:spMk id="11" creationId="{FB266CA1-4E47-4258-8018-4E5909F8BE26}"/>
          </ac:spMkLst>
        </pc:spChg>
        <pc:spChg chg="add del mod">
          <ac:chgData name="Ken Merrihew" userId="bcb7a1e886d99f07" providerId="LiveId" clId="{F7B01054-A834-46DF-B788-75FD9D5723F5}" dt="2020-01-24T01:30:26.711" v="2277" actId="478"/>
          <ac:spMkLst>
            <pc:docMk/>
            <pc:sldMk cId="4254525824" sldId="280"/>
            <ac:spMk id="12" creationId="{EC9AA237-ED33-4866-9AF0-73D6ACBD5B8F}"/>
          </ac:spMkLst>
        </pc:spChg>
        <pc:spChg chg="add mod">
          <ac:chgData name="Ken Merrihew" userId="bcb7a1e886d99f07" providerId="LiveId" clId="{F7B01054-A834-46DF-B788-75FD9D5723F5}" dt="2020-01-24T03:25:06.132" v="2626" actId="1038"/>
          <ac:spMkLst>
            <pc:docMk/>
            <pc:sldMk cId="4254525824" sldId="280"/>
            <ac:spMk id="13" creationId="{017B4F5B-878C-4944-A7DA-E80C3CCDE4A2}"/>
          </ac:spMkLst>
        </pc:spChg>
        <pc:spChg chg="add mod">
          <ac:chgData name="Ken Merrihew" userId="bcb7a1e886d99f07" providerId="LiveId" clId="{F7B01054-A834-46DF-B788-75FD9D5723F5}" dt="2020-01-24T03:25:06.132" v="2626" actId="1038"/>
          <ac:spMkLst>
            <pc:docMk/>
            <pc:sldMk cId="4254525824" sldId="280"/>
            <ac:spMk id="14" creationId="{D08E601C-BA89-442C-89FA-30237DC8A42A}"/>
          </ac:spMkLst>
        </pc:spChg>
        <pc:spChg chg="add mod">
          <ac:chgData name="Ken Merrihew" userId="bcb7a1e886d99f07" providerId="LiveId" clId="{F7B01054-A834-46DF-B788-75FD9D5723F5}" dt="2020-01-24T01:35:19.426" v="2393" actId="20577"/>
          <ac:spMkLst>
            <pc:docMk/>
            <pc:sldMk cId="4254525824" sldId="280"/>
            <ac:spMk id="15" creationId="{B20234C6-99C7-4A85-9417-6FEABBC53C69}"/>
          </ac:spMkLst>
        </pc:spChg>
        <pc:spChg chg="add mod">
          <ac:chgData name="Ken Merrihew" userId="bcb7a1e886d99f07" providerId="LiveId" clId="{F7B01054-A834-46DF-B788-75FD9D5723F5}" dt="2020-01-24T03:25:06.132" v="2626" actId="1038"/>
          <ac:spMkLst>
            <pc:docMk/>
            <pc:sldMk cId="4254525824" sldId="280"/>
            <ac:spMk id="16" creationId="{8291B9DE-EE50-47C4-BF7A-DF5659FEC032}"/>
          </ac:spMkLst>
        </pc:spChg>
        <pc:spChg chg="add mod">
          <ac:chgData name="Ken Merrihew" userId="bcb7a1e886d99f07" providerId="LiveId" clId="{F7B01054-A834-46DF-B788-75FD9D5723F5}" dt="2020-01-24T03:25:06.132" v="2626" actId="1038"/>
          <ac:spMkLst>
            <pc:docMk/>
            <pc:sldMk cId="4254525824" sldId="280"/>
            <ac:spMk id="17" creationId="{3CF5231F-395A-4A6E-ADBF-7A9E379367E3}"/>
          </ac:spMkLst>
        </pc:spChg>
        <pc:picChg chg="add del mod">
          <ac:chgData name="Ken Merrihew" userId="bcb7a1e886d99f07" providerId="LiveId" clId="{F7B01054-A834-46DF-B788-75FD9D5723F5}" dt="2020-01-24T01:32:36.690" v="2284" actId="478"/>
          <ac:picMkLst>
            <pc:docMk/>
            <pc:sldMk cId="4254525824" sldId="280"/>
            <ac:picMk id="5" creationId="{14D4B8FC-1257-4F3E-97AB-7E3BEB1D1ACC}"/>
          </ac:picMkLst>
        </pc:picChg>
        <pc:picChg chg="add mod">
          <ac:chgData name="Ken Merrihew" userId="bcb7a1e886d99f07" providerId="LiveId" clId="{F7B01054-A834-46DF-B788-75FD9D5723F5}" dt="2020-01-24T03:25:06.132" v="2626" actId="1038"/>
          <ac:picMkLst>
            <pc:docMk/>
            <pc:sldMk cId="4254525824" sldId="280"/>
            <ac:picMk id="7" creationId="{BEE9089A-8CD8-434F-9E31-83AE2B803097}"/>
          </ac:picMkLst>
        </pc:picChg>
        <pc:picChg chg="add del mod">
          <ac:chgData name="Ken Merrihew" userId="bcb7a1e886d99f07" providerId="LiveId" clId="{F7B01054-A834-46DF-B788-75FD9D5723F5}" dt="2020-01-24T01:32:33.616" v="2283" actId="478"/>
          <ac:picMkLst>
            <pc:docMk/>
            <pc:sldMk cId="4254525824" sldId="280"/>
            <ac:picMk id="10" creationId="{9723B0B3-C5E0-4F05-837F-526EB5E87FEE}"/>
          </ac:picMkLst>
        </pc:picChg>
        <pc:picChg chg="add del mod">
          <ac:chgData name="Ken Merrihew" userId="bcb7a1e886d99f07" providerId="LiveId" clId="{F7B01054-A834-46DF-B788-75FD9D5723F5}" dt="2020-01-24T16:19:33.321" v="3494"/>
          <ac:picMkLst>
            <pc:docMk/>
            <pc:sldMk cId="4254525824" sldId="280"/>
            <ac:picMk id="18" creationId="{A9CCFE62-D924-499C-92D8-F79410E47E17}"/>
          </ac:picMkLst>
        </pc:picChg>
      </pc:sldChg>
      <pc:sldChg chg="add">
        <pc:chgData name="Ken Merrihew" userId="bcb7a1e886d99f07" providerId="LiveId" clId="{F7B01054-A834-46DF-B788-75FD9D5723F5}" dt="2020-01-24T01:26:17.819" v="2251"/>
        <pc:sldMkLst>
          <pc:docMk/>
          <pc:sldMk cId="3794925232" sldId="281"/>
        </pc:sldMkLst>
      </pc:sldChg>
      <pc:sldChg chg="modSp add ord modAnim">
        <pc:chgData name="Ken Merrihew" userId="bcb7a1e886d99f07" providerId="LiveId" clId="{F7B01054-A834-46DF-B788-75FD9D5723F5}" dt="2020-01-24T16:39:24.055" v="4040" actId="14100"/>
        <pc:sldMkLst>
          <pc:docMk/>
          <pc:sldMk cId="1560331976" sldId="282"/>
        </pc:sldMkLst>
        <pc:spChg chg="mod">
          <ac:chgData name="Ken Merrihew" userId="bcb7a1e886d99f07" providerId="LiveId" clId="{F7B01054-A834-46DF-B788-75FD9D5723F5}" dt="2020-01-24T03:21:35.154" v="2468" actId="1038"/>
          <ac:spMkLst>
            <pc:docMk/>
            <pc:sldMk cId="1560331976" sldId="282"/>
            <ac:spMk id="62" creationId="{6D591DAF-94DE-485B-984D-4E767E1E8142}"/>
          </ac:spMkLst>
        </pc:spChg>
        <pc:spChg chg="mod">
          <ac:chgData name="Ken Merrihew" userId="bcb7a1e886d99f07" providerId="LiveId" clId="{F7B01054-A834-46DF-B788-75FD9D5723F5}" dt="2020-01-24T16:39:24.055" v="4040" actId="14100"/>
          <ac:spMkLst>
            <pc:docMk/>
            <pc:sldMk cId="1560331976" sldId="282"/>
            <ac:spMk id="91" creationId="{E005CEE8-4046-46A0-9E84-964BC9A17886}"/>
          </ac:spMkLst>
        </pc:spChg>
        <pc:cxnChg chg="mod">
          <ac:chgData name="Ken Merrihew" userId="bcb7a1e886d99f07" providerId="LiveId" clId="{F7B01054-A834-46DF-B788-75FD9D5723F5}" dt="2020-01-24T03:21:35.154" v="2468" actId="1038"/>
          <ac:cxnSpMkLst>
            <pc:docMk/>
            <pc:sldMk cId="1560331976" sldId="282"/>
            <ac:cxnSpMk id="63" creationId="{2D1E7234-AA76-4BD3-BE26-F6A161BB6125}"/>
          </ac:cxnSpMkLst>
        </pc:cxnChg>
        <pc:cxnChg chg="mod">
          <ac:chgData name="Ken Merrihew" userId="bcb7a1e886d99f07" providerId="LiveId" clId="{F7B01054-A834-46DF-B788-75FD9D5723F5}" dt="2020-01-24T16:39:24.055" v="4040" actId="14100"/>
          <ac:cxnSpMkLst>
            <pc:docMk/>
            <pc:sldMk cId="1560331976" sldId="282"/>
            <ac:cxnSpMk id="92" creationId="{175415C2-9F70-47E3-91D1-E3AEF23DCADF}"/>
          </ac:cxnSpMkLst>
        </pc:cxnChg>
      </pc:sldChg>
      <pc:sldChg chg="addSp delSp modSp add ord delAnim modAnim">
        <pc:chgData name="Ken Merrihew" userId="bcb7a1e886d99f07" providerId="LiveId" clId="{F7B01054-A834-46DF-B788-75FD9D5723F5}" dt="2020-01-24T19:33:21.170" v="4547" actId="1035"/>
        <pc:sldMkLst>
          <pc:docMk/>
          <pc:sldMk cId="145909904" sldId="283"/>
        </pc:sldMkLst>
        <pc:spChg chg="del">
          <ac:chgData name="Ken Merrihew" userId="bcb7a1e886d99f07" providerId="LiveId" clId="{F7B01054-A834-46DF-B788-75FD9D5723F5}" dt="2020-01-24T03:24:41.705" v="2551" actId="478"/>
          <ac:spMkLst>
            <pc:docMk/>
            <pc:sldMk cId="145909904" sldId="283"/>
            <ac:spMk id="3" creationId="{E2263769-A21A-47C3-837A-2CF602A4A55D}"/>
          </ac:spMkLst>
        </pc:spChg>
        <pc:spChg chg="add del mod">
          <ac:chgData name="Ken Merrihew" userId="bcb7a1e886d99f07" providerId="LiveId" clId="{F7B01054-A834-46DF-B788-75FD9D5723F5}" dt="2020-01-24T04:30:55.359" v="2926" actId="478"/>
          <ac:spMkLst>
            <pc:docMk/>
            <pc:sldMk cId="145909904" sldId="283"/>
            <ac:spMk id="6" creationId="{9E63F945-F187-4253-A2A5-96B7C47749AC}"/>
          </ac:spMkLst>
        </pc:spChg>
        <pc:spChg chg="add del mod">
          <ac:chgData name="Ken Merrihew" userId="bcb7a1e886d99f07" providerId="LiveId" clId="{F7B01054-A834-46DF-B788-75FD9D5723F5}" dt="2020-01-24T15:10:08.470" v="3285" actId="478"/>
          <ac:spMkLst>
            <pc:docMk/>
            <pc:sldMk cId="145909904" sldId="283"/>
            <ac:spMk id="8" creationId="{866569EC-E9FA-42AF-8CA0-8949191C8011}"/>
          </ac:spMkLst>
        </pc:spChg>
        <pc:spChg chg="add del mod">
          <ac:chgData name="Ken Merrihew" userId="bcb7a1e886d99f07" providerId="LiveId" clId="{F7B01054-A834-46DF-B788-75FD9D5723F5}" dt="2020-01-24T04:26:53.696" v="2903" actId="478"/>
          <ac:spMkLst>
            <pc:docMk/>
            <pc:sldMk cId="145909904" sldId="283"/>
            <ac:spMk id="9" creationId="{65E1E922-3F67-4170-BDCD-7C9717FCE1E0}"/>
          </ac:spMkLst>
        </pc:spChg>
        <pc:spChg chg="add del mod">
          <ac:chgData name="Ken Merrihew" userId="bcb7a1e886d99f07" providerId="LiveId" clId="{F7B01054-A834-46DF-B788-75FD9D5723F5}" dt="2020-01-24T15:10:12.151" v="3289" actId="478"/>
          <ac:spMkLst>
            <pc:docMk/>
            <pc:sldMk cId="145909904" sldId="283"/>
            <ac:spMk id="11" creationId="{A05AB30A-2BAF-4684-B3B7-DAF8D555AA35}"/>
          </ac:spMkLst>
        </pc:spChg>
        <pc:spChg chg="add del mod">
          <ac:chgData name="Ken Merrihew" userId="bcb7a1e886d99f07" providerId="LiveId" clId="{F7B01054-A834-46DF-B788-75FD9D5723F5}" dt="2020-01-24T15:10:09.686" v="3287" actId="478"/>
          <ac:spMkLst>
            <pc:docMk/>
            <pc:sldMk cId="145909904" sldId="283"/>
            <ac:spMk id="12" creationId="{C8F45EED-50ED-4725-9ADA-BF4A5D91DDF8}"/>
          </ac:spMkLst>
        </pc:spChg>
        <pc:spChg chg="mod">
          <ac:chgData name="Ken Merrihew" userId="bcb7a1e886d99f07" providerId="LiveId" clId="{F7B01054-A834-46DF-B788-75FD9D5723F5}" dt="2020-01-24T03:26:46.955" v="2739" actId="1037"/>
          <ac:spMkLst>
            <pc:docMk/>
            <pc:sldMk cId="145909904" sldId="283"/>
            <ac:spMk id="13" creationId="{017B4F5B-878C-4944-A7DA-E80C3CCDE4A2}"/>
          </ac:spMkLst>
        </pc:spChg>
        <pc:spChg chg="mod">
          <ac:chgData name="Ken Merrihew" userId="bcb7a1e886d99f07" providerId="LiveId" clId="{F7B01054-A834-46DF-B788-75FD9D5723F5}" dt="2020-01-24T03:56:17.441" v="2859" actId="20577"/>
          <ac:spMkLst>
            <pc:docMk/>
            <pc:sldMk cId="145909904" sldId="283"/>
            <ac:spMk id="14" creationId="{D08E601C-BA89-442C-89FA-30237DC8A42A}"/>
          </ac:spMkLst>
        </pc:spChg>
        <pc:spChg chg="del">
          <ac:chgData name="Ken Merrihew" userId="bcb7a1e886d99f07" providerId="LiveId" clId="{F7B01054-A834-46DF-B788-75FD9D5723F5}" dt="2020-01-24T03:24:41.705" v="2551" actId="478"/>
          <ac:spMkLst>
            <pc:docMk/>
            <pc:sldMk cId="145909904" sldId="283"/>
            <ac:spMk id="15" creationId="{B20234C6-99C7-4A85-9417-6FEABBC53C69}"/>
          </ac:spMkLst>
        </pc:spChg>
        <pc:spChg chg="del">
          <ac:chgData name="Ken Merrihew" userId="bcb7a1e886d99f07" providerId="LiveId" clId="{F7B01054-A834-46DF-B788-75FD9D5723F5}" dt="2020-01-24T03:24:36.068" v="2550" actId="478"/>
          <ac:spMkLst>
            <pc:docMk/>
            <pc:sldMk cId="145909904" sldId="283"/>
            <ac:spMk id="16" creationId="{8291B9DE-EE50-47C4-BF7A-DF5659FEC032}"/>
          </ac:spMkLst>
        </pc:spChg>
        <pc:spChg chg="del">
          <ac:chgData name="Ken Merrihew" userId="bcb7a1e886d99f07" providerId="LiveId" clId="{F7B01054-A834-46DF-B788-75FD9D5723F5}" dt="2020-01-24T03:24:32.572" v="2549" actId="478"/>
          <ac:spMkLst>
            <pc:docMk/>
            <pc:sldMk cId="145909904" sldId="283"/>
            <ac:spMk id="17" creationId="{3CF5231F-395A-4A6E-ADBF-7A9E379367E3}"/>
          </ac:spMkLst>
        </pc:spChg>
        <pc:spChg chg="add del mod">
          <ac:chgData name="Ken Merrihew" userId="bcb7a1e886d99f07" providerId="LiveId" clId="{F7B01054-A834-46DF-B788-75FD9D5723F5}" dt="2020-01-24T15:10:10.737" v="3288" actId="478"/>
          <ac:spMkLst>
            <pc:docMk/>
            <pc:sldMk cId="145909904" sldId="283"/>
            <ac:spMk id="20" creationId="{BA56D884-52C8-4502-8C01-34BA3C2B8EB9}"/>
          </ac:spMkLst>
        </pc:spChg>
        <pc:spChg chg="add mod">
          <ac:chgData name="Ken Merrihew" userId="bcb7a1e886d99f07" providerId="LiveId" clId="{F7B01054-A834-46DF-B788-75FD9D5723F5}" dt="2020-01-24T18:25:57.705" v="4464" actId="1035"/>
          <ac:spMkLst>
            <pc:docMk/>
            <pc:sldMk cId="145909904" sldId="283"/>
            <ac:spMk id="34" creationId="{DC3814BE-A5C2-4F94-A650-2FA30DC840DF}"/>
          </ac:spMkLst>
        </pc:spChg>
        <pc:spChg chg="add mod">
          <ac:chgData name="Ken Merrihew" userId="bcb7a1e886d99f07" providerId="LiveId" clId="{F7B01054-A834-46DF-B788-75FD9D5723F5}" dt="2020-01-24T18:25:57.705" v="4464" actId="1035"/>
          <ac:spMkLst>
            <pc:docMk/>
            <pc:sldMk cId="145909904" sldId="283"/>
            <ac:spMk id="35" creationId="{96B4463E-EF80-42D2-8475-DAD58571866A}"/>
          </ac:spMkLst>
        </pc:spChg>
        <pc:spChg chg="add">
          <ac:chgData name="Ken Merrihew" userId="bcb7a1e886d99f07" providerId="LiveId" clId="{F7B01054-A834-46DF-B788-75FD9D5723F5}" dt="2020-01-24T18:17:02.340" v="4372"/>
          <ac:spMkLst>
            <pc:docMk/>
            <pc:sldMk cId="145909904" sldId="283"/>
            <ac:spMk id="39" creationId="{6A56B819-5A09-4D46-9269-C154DF56DC61}"/>
          </ac:spMkLst>
        </pc:spChg>
        <pc:spChg chg="add mod">
          <ac:chgData name="Ken Merrihew" userId="bcb7a1e886d99f07" providerId="LiveId" clId="{F7B01054-A834-46DF-B788-75FD9D5723F5}" dt="2020-01-24T19:33:21.170" v="4547" actId="1035"/>
          <ac:spMkLst>
            <pc:docMk/>
            <pc:sldMk cId="145909904" sldId="283"/>
            <ac:spMk id="40" creationId="{F7C08198-FD38-4C43-B829-7558FB125C9A}"/>
          </ac:spMkLst>
        </pc:spChg>
        <pc:grpChg chg="add mod">
          <ac:chgData name="Ken Merrihew" userId="bcb7a1e886d99f07" providerId="LiveId" clId="{F7B01054-A834-46DF-B788-75FD9D5723F5}" dt="2020-01-24T18:25:15.039" v="4446" actId="1035"/>
          <ac:grpSpMkLst>
            <pc:docMk/>
            <pc:sldMk cId="145909904" sldId="283"/>
            <ac:grpSpMk id="28" creationId="{4E31F896-8FD1-4B3C-B23D-256F656D3FE4}"/>
          </ac:grpSpMkLst>
        </pc:grpChg>
        <pc:grpChg chg="add mod">
          <ac:chgData name="Ken Merrihew" userId="bcb7a1e886d99f07" providerId="LiveId" clId="{F7B01054-A834-46DF-B788-75FD9D5723F5}" dt="2020-01-24T18:25:15.039" v="4446" actId="1035"/>
          <ac:grpSpMkLst>
            <pc:docMk/>
            <pc:sldMk cId="145909904" sldId="283"/>
            <ac:grpSpMk id="31" creationId="{D01DB721-8850-4658-8D98-C9DA21B89D72}"/>
          </ac:grpSpMkLst>
        </pc:grpChg>
        <pc:grpChg chg="add mod">
          <ac:chgData name="Ken Merrihew" userId="bcb7a1e886d99f07" providerId="LiveId" clId="{F7B01054-A834-46DF-B788-75FD9D5723F5}" dt="2020-01-24T18:25:57.705" v="4464" actId="1035"/>
          <ac:grpSpMkLst>
            <pc:docMk/>
            <pc:sldMk cId="145909904" sldId="283"/>
            <ac:grpSpMk id="36" creationId="{B3803DDA-484A-4D74-AE73-920381DE2D0F}"/>
          </ac:grpSpMkLst>
        </pc:grpChg>
        <pc:picChg chg="add mod">
          <ac:chgData name="Ken Merrihew" userId="bcb7a1e886d99f07" providerId="LiveId" clId="{F7B01054-A834-46DF-B788-75FD9D5723F5}" dt="2020-01-24T03:37:35.669" v="2805" actId="1076"/>
          <ac:picMkLst>
            <pc:docMk/>
            <pc:sldMk cId="145909904" sldId="283"/>
            <ac:picMk id="5" creationId="{160EC60E-8972-4469-B07E-78AAAD7DD9D0}"/>
          </ac:picMkLst>
        </pc:picChg>
        <pc:picChg chg="mod">
          <ac:chgData name="Ken Merrihew" userId="bcb7a1e886d99f07" providerId="LiveId" clId="{F7B01054-A834-46DF-B788-75FD9D5723F5}" dt="2020-01-24T18:24:18.413" v="4400" actId="1076"/>
          <ac:picMkLst>
            <pc:docMk/>
            <pc:sldMk cId="145909904" sldId="283"/>
            <ac:picMk id="7" creationId="{BEE9089A-8CD8-434F-9E31-83AE2B803097}"/>
          </ac:picMkLst>
        </pc:picChg>
        <pc:picChg chg="add mod">
          <ac:chgData name="Ken Merrihew" userId="bcb7a1e886d99f07" providerId="LiveId" clId="{F7B01054-A834-46DF-B788-75FD9D5723F5}" dt="2020-01-24T18:24:34.527" v="4414" actId="1035"/>
          <ac:picMkLst>
            <pc:docMk/>
            <pc:sldMk cId="145909904" sldId="283"/>
            <ac:picMk id="10" creationId="{29FFD756-660F-4CB0-AE1A-E107F107B485}"/>
          </ac:picMkLst>
        </pc:picChg>
        <pc:picChg chg="add mod">
          <ac:chgData name="Ken Merrihew" userId="bcb7a1e886d99f07" providerId="LiveId" clId="{F7B01054-A834-46DF-B788-75FD9D5723F5}" dt="2020-01-24T03:50:23.773" v="2848" actId="1076"/>
          <ac:picMkLst>
            <pc:docMk/>
            <pc:sldMk cId="145909904" sldId="283"/>
            <ac:picMk id="18" creationId="{7E0C1D5B-E89C-4DA2-9406-EA8B4AABAFB3}"/>
          </ac:picMkLst>
        </pc:picChg>
        <pc:picChg chg="add del mod">
          <ac:chgData name="Ken Merrihew" userId="bcb7a1e886d99f07" providerId="LiveId" clId="{F7B01054-A834-46DF-B788-75FD9D5723F5}" dt="2020-01-24T04:28:45.717" v="2909" actId="478"/>
          <ac:picMkLst>
            <pc:docMk/>
            <pc:sldMk cId="145909904" sldId="283"/>
            <ac:picMk id="19" creationId="{00A6BA17-6D88-4456-B100-0A6C98E56134}"/>
          </ac:picMkLst>
        </pc:picChg>
        <pc:picChg chg="add mod">
          <ac:chgData name="Ken Merrihew" userId="bcb7a1e886d99f07" providerId="LiveId" clId="{F7B01054-A834-46DF-B788-75FD9D5723F5}" dt="2020-01-24T04:35:57.490" v="2981" actId="571"/>
          <ac:picMkLst>
            <pc:docMk/>
            <pc:sldMk cId="145909904" sldId="283"/>
            <ac:picMk id="23" creationId="{3FA76100-09FF-4524-B56A-C005289992D9}"/>
          </ac:picMkLst>
        </pc:picChg>
        <pc:picChg chg="add del mod">
          <ac:chgData name="Ken Merrihew" userId="bcb7a1e886d99f07" providerId="LiveId" clId="{F7B01054-A834-46DF-B788-75FD9D5723F5}" dt="2020-01-24T04:36:19.329" v="2986" actId="478"/>
          <ac:picMkLst>
            <pc:docMk/>
            <pc:sldMk cId="145909904" sldId="283"/>
            <ac:picMk id="24" creationId="{708EE554-5435-45BB-BFDC-D3AF0025701D}"/>
          </ac:picMkLst>
        </pc:picChg>
        <pc:picChg chg="add mod">
          <ac:chgData name="Ken Merrihew" userId="bcb7a1e886d99f07" providerId="LiveId" clId="{F7B01054-A834-46DF-B788-75FD9D5723F5}" dt="2020-01-24T18:24:55.982" v="4441" actId="1036"/>
          <ac:picMkLst>
            <pc:docMk/>
            <pc:sldMk cId="145909904" sldId="283"/>
            <ac:picMk id="27" creationId="{72C5BDCE-3FE8-4A7D-BC3C-F7BB990E1F4B}"/>
          </ac:picMkLst>
        </pc:picChg>
        <pc:picChg chg="add del mod">
          <ac:chgData name="Ken Merrihew" userId="bcb7a1e886d99f07" providerId="LiveId" clId="{F7B01054-A834-46DF-B788-75FD9D5723F5}" dt="2020-01-24T03:44:47.428" v="2829" actId="478"/>
          <ac:picMkLst>
            <pc:docMk/>
            <pc:sldMk cId="145909904" sldId="283"/>
            <ac:picMk id="4098" creationId="{10AACF4A-E71F-4C5A-842E-16CF307A4207}"/>
          </ac:picMkLst>
        </pc:picChg>
        <pc:picChg chg="add mod">
          <ac:chgData name="Ken Merrihew" userId="bcb7a1e886d99f07" providerId="LiveId" clId="{F7B01054-A834-46DF-B788-75FD9D5723F5}" dt="2020-01-24T03:50:19.549" v="2847" actId="1076"/>
          <ac:picMkLst>
            <pc:docMk/>
            <pc:sldMk cId="145909904" sldId="283"/>
            <ac:picMk id="4100" creationId="{83A4426D-FFFE-4106-A8CB-8E5C6FB66C79}"/>
          </ac:picMkLst>
        </pc:picChg>
        <pc:picChg chg="add del">
          <ac:chgData name="Ken Merrihew" userId="bcb7a1e886d99f07" providerId="LiveId" clId="{F7B01054-A834-46DF-B788-75FD9D5723F5}" dt="2020-01-24T03:44:20.904" v="2822" actId="478"/>
          <ac:picMkLst>
            <pc:docMk/>
            <pc:sldMk cId="145909904" sldId="283"/>
            <ac:picMk id="4102" creationId="{CD8BBFD5-3FDF-413A-98F0-D0FAAC3B9107}"/>
          </ac:picMkLst>
        </pc:picChg>
        <pc:picChg chg="add del mod">
          <ac:chgData name="Ken Merrihew" userId="bcb7a1e886d99f07" providerId="LiveId" clId="{F7B01054-A834-46DF-B788-75FD9D5723F5}" dt="2020-01-24T15:10:06.833" v="3284" actId="478"/>
          <ac:picMkLst>
            <pc:docMk/>
            <pc:sldMk cId="145909904" sldId="283"/>
            <ac:picMk id="4104" creationId="{5BF2D09C-F31A-45AC-8C41-D32F0DFB4194}"/>
          </ac:picMkLst>
        </pc:picChg>
      </pc:sldChg>
      <pc:sldChg chg="add ord">
        <pc:chgData name="Ken Merrihew" userId="bcb7a1e886d99f07" providerId="LiveId" clId="{F7B01054-A834-46DF-B788-75FD9D5723F5}" dt="2020-01-24T03:23:35.320" v="2485"/>
        <pc:sldMkLst>
          <pc:docMk/>
          <pc:sldMk cId="3286825035" sldId="284"/>
        </pc:sldMkLst>
      </pc:sldChg>
      <pc:sldChg chg="add ord">
        <pc:chgData name="Ken Merrihew" userId="bcb7a1e886d99f07" providerId="LiveId" clId="{F7B01054-A834-46DF-B788-75FD9D5723F5}" dt="2020-01-24T03:23:53.039" v="2491"/>
        <pc:sldMkLst>
          <pc:docMk/>
          <pc:sldMk cId="516130985" sldId="285"/>
        </pc:sldMkLst>
      </pc:sldChg>
      <pc:sldChg chg="addSp delSp modSp add del delAnim modAnim">
        <pc:chgData name="Ken Merrihew" userId="bcb7a1e886d99f07" providerId="LiveId" clId="{F7B01054-A834-46DF-B788-75FD9D5723F5}" dt="2020-01-24T18:18:59.021" v="4374" actId="47"/>
        <pc:sldMkLst>
          <pc:docMk/>
          <pc:sldMk cId="1553657543" sldId="286"/>
        </pc:sldMkLst>
        <pc:spChg chg="add mod topLvl">
          <ac:chgData name="Ken Merrihew" userId="bcb7a1e886d99f07" providerId="LiveId" clId="{F7B01054-A834-46DF-B788-75FD9D5723F5}" dt="2020-01-24T15:13:37.904" v="3301" actId="164"/>
          <ac:spMkLst>
            <pc:docMk/>
            <pc:sldMk cId="1553657543" sldId="286"/>
            <ac:spMk id="3" creationId="{E752D61C-FE50-4595-A7BB-FBA51C071D0E}"/>
          </ac:spMkLst>
        </pc:spChg>
        <pc:spChg chg="mod ord">
          <ac:chgData name="Ken Merrihew" userId="bcb7a1e886d99f07" providerId="LiveId" clId="{F7B01054-A834-46DF-B788-75FD9D5723F5}" dt="2020-01-24T17:23:04.126" v="4287"/>
          <ac:spMkLst>
            <pc:docMk/>
            <pc:sldMk cId="1553657543" sldId="286"/>
            <ac:spMk id="8" creationId="{866569EC-E9FA-42AF-8CA0-8949191C8011}"/>
          </ac:spMkLst>
        </pc:spChg>
        <pc:spChg chg="add mod">
          <ac:chgData name="Ken Merrihew" userId="bcb7a1e886d99f07" providerId="LiveId" clId="{F7B01054-A834-46DF-B788-75FD9D5723F5}" dt="2020-01-24T17:16:24.814" v="4220" actId="164"/>
          <ac:spMkLst>
            <pc:docMk/>
            <pc:sldMk cId="1553657543" sldId="286"/>
            <ac:spMk id="9" creationId="{81CF69B3-7511-42C8-A2C0-93D486FA45AA}"/>
          </ac:spMkLst>
        </pc:spChg>
        <pc:spChg chg="mod ord">
          <ac:chgData name="Ken Merrihew" userId="bcb7a1e886d99f07" providerId="LiveId" clId="{F7B01054-A834-46DF-B788-75FD9D5723F5}" dt="2020-01-24T17:22:34.404" v="4286"/>
          <ac:spMkLst>
            <pc:docMk/>
            <pc:sldMk cId="1553657543" sldId="286"/>
            <ac:spMk id="11" creationId="{A05AB30A-2BAF-4684-B3B7-DAF8D555AA35}"/>
          </ac:spMkLst>
        </pc:spChg>
        <pc:spChg chg="mod topLvl">
          <ac:chgData name="Ken Merrihew" userId="bcb7a1e886d99f07" providerId="LiveId" clId="{F7B01054-A834-46DF-B788-75FD9D5723F5}" dt="2020-01-24T15:13:37.904" v="3301" actId="164"/>
          <ac:spMkLst>
            <pc:docMk/>
            <pc:sldMk cId="1553657543" sldId="286"/>
            <ac:spMk id="12" creationId="{C8F45EED-50ED-4725-9ADA-BF4A5D91DDF8}"/>
          </ac:spMkLst>
        </pc:spChg>
        <pc:spChg chg="del">
          <ac:chgData name="Ken Merrihew" userId="bcb7a1e886d99f07" providerId="LiveId" clId="{F7B01054-A834-46DF-B788-75FD9D5723F5}" dt="2020-01-24T14:56:43.897" v="3149" actId="478"/>
          <ac:spMkLst>
            <pc:docMk/>
            <pc:sldMk cId="1553657543" sldId="286"/>
            <ac:spMk id="13" creationId="{017B4F5B-878C-4944-A7DA-E80C3CCDE4A2}"/>
          </ac:spMkLst>
        </pc:spChg>
        <pc:spChg chg="del">
          <ac:chgData name="Ken Merrihew" userId="bcb7a1e886d99f07" providerId="LiveId" clId="{F7B01054-A834-46DF-B788-75FD9D5723F5}" dt="2020-01-24T14:56:43.897" v="3149" actId="478"/>
          <ac:spMkLst>
            <pc:docMk/>
            <pc:sldMk cId="1553657543" sldId="286"/>
            <ac:spMk id="14" creationId="{D08E601C-BA89-442C-89FA-30237DC8A42A}"/>
          </ac:spMkLst>
        </pc:spChg>
        <pc:spChg chg="add mod">
          <ac:chgData name="Ken Merrihew" userId="bcb7a1e886d99f07" providerId="LiveId" clId="{F7B01054-A834-46DF-B788-75FD9D5723F5}" dt="2020-01-24T17:16:24.814" v="4220" actId="164"/>
          <ac:spMkLst>
            <pc:docMk/>
            <pc:sldMk cId="1553657543" sldId="286"/>
            <ac:spMk id="15" creationId="{6FDE9043-1DBC-46A7-8296-57B0E9F66567}"/>
          </ac:spMkLst>
        </pc:spChg>
        <pc:spChg chg="del mod">
          <ac:chgData name="Ken Merrihew" userId="bcb7a1e886d99f07" providerId="LiveId" clId="{F7B01054-A834-46DF-B788-75FD9D5723F5}" dt="2020-01-24T15:07:14.632" v="3266" actId="478"/>
          <ac:spMkLst>
            <pc:docMk/>
            <pc:sldMk cId="1553657543" sldId="286"/>
            <ac:spMk id="20" creationId="{BA56D884-52C8-4502-8C01-34BA3C2B8EB9}"/>
          </ac:spMkLst>
        </pc:spChg>
        <pc:spChg chg="add mod">
          <ac:chgData name="Ken Merrihew" userId="bcb7a1e886d99f07" providerId="LiveId" clId="{F7B01054-A834-46DF-B788-75FD9D5723F5}" dt="2020-01-24T17:16:17.596" v="4219" actId="164"/>
          <ac:spMkLst>
            <pc:docMk/>
            <pc:sldMk cId="1553657543" sldId="286"/>
            <ac:spMk id="21" creationId="{C1876420-81B7-4F08-9DE9-CE9A452B87DE}"/>
          </ac:spMkLst>
        </pc:spChg>
        <pc:spChg chg="add mod">
          <ac:chgData name="Ken Merrihew" userId="bcb7a1e886d99f07" providerId="LiveId" clId="{F7B01054-A834-46DF-B788-75FD9D5723F5}" dt="2020-01-24T17:16:17.596" v="4219" actId="164"/>
          <ac:spMkLst>
            <pc:docMk/>
            <pc:sldMk cId="1553657543" sldId="286"/>
            <ac:spMk id="22" creationId="{ADEC8228-9DD6-434B-9729-7F7CDA6954E8}"/>
          </ac:spMkLst>
        </pc:spChg>
        <pc:spChg chg="add">
          <ac:chgData name="Ken Merrihew" userId="bcb7a1e886d99f07" providerId="LiveId" clId="{F7B01054-A834-46DF-B788-75FD9D5723F5}" dt="2020-01-24T17:18:32.535" v="4277"/>
          <ac:spMkLst>
            <pc:docMk/>
            <pc:sldMk cId="1553657543" sldId="286"/>
            <ac:spMk id="24" creationId="{EAD71645-C16B-4B1A-98A4-B95AD6DAE571}"/>
          </ac:spMkLst>
        </pc:spChg>
        <pc:spChg chg="add mod">
          <ac:chgData name="Ken Merrihew" userId="bcb7a1e886d99f07" providerId="LiveId" clId="{F7B01054-A834-46DF-B788-75FD9D5723F5}" dt="2020-01-24T17:23:37.727" v="4308" actId="14100"/>
          <ac:spMkLst>
            <pc:docMk/>
            <pc:sldMk cId="1553657543" sldId="286"/>
            <ac:spMk id="25" creationId="{234CFF74-3984-4160-A371-3F71E6F2D71E}"/>
          </ac:spMkLst>
        </pc:spChg>
        <pc:grpChg chg="add del mod">
          <ac:chgData name="Ken Merrihew" userId="bcb7a1e886d99f07" providerId="LiveId" clId="{F7B01054-A834-46DF-B788-75FD9D5723F5}" dt="2020-01-24T15:12:42.598" v="3296" actId="165"/>
          <ac:grpSpMkLst>
            <pc:docMk/>
            <pc:sldMk cId="1553657543" sldId="286"/>
            <ac:grpSpMk id="4" creationId="{858EFE89-92C5-46D3-90C7-7CEB46D64717}"/>
          </ac:grpSpMkLst>
        </pc:grpChg>
        <pc:grpChg chg="add mod ord">
          <ac:chgData name="Ken Merrihew" userId="bcb7a1e886d99f07" providerId="LiveId" clId="{F7B01054-A834-46DF-B788-75FD9D5723F5}" dt="2020-01-24T17:17:39.170" v="4275" actId="1035"/>
          <ac:grpSpMkLst>
            <pc:docMk/>
            <pc:sldMk cId="1553657543" sldId="286"/>
            <ac:grpSpMk id="6" creationId="{07FADBD8-AE0F-4BE4-9C03-7D82477D5CC5}"/>
          </ac:grpSpMkLst>
        </pc:grpChg>
        <pc:grpChg chg="add mod">
          <ac:chgData name="Ken Merrihew" userId="bcb7a1e886d99f07" providerId="LiveId" clId="{F7B01054-A834-46DF-B788-75FD9D5723F5}" dt="2020-01-24T17:16:17.596" v="4219" actId="164"/>
          <ac:grpSpMkLst>
            <pc:docMk/>
            <pc:sldMk cId="1553657543" sldId="286"/>
            <ac:grpSpMk id="16" creationId="{690BABB5-C443-498F-9C1E-5AC59F20FBDA}"/>
          </ac:grpSpMkLst>
        </pc:grpChg>
        <pc:grpChg chg="add mod">
          <ac:chgData name="Ken Merrihew" userId="bcb7a1e886d99f07" providerId="LiveId" clId="{F7B01054-A834-46DF-B788-75FD9D5723F5}" dt="2020-01-24T17:16:24.814" v="4220" actId="164"/>
          <ac:grpSpMkLst>
            <pc:docMk/>
            <pc:sldMk cId="1553657543" sldId="286"/>
            <ac:grpSpMk id="17" creationId="{957E4FFE-44BE-428D-8847-7D9A11624F4B}"/>
          </ac:grpSpMkLst>
        </pc:grpChg>
        <pc:picChg chg="del">
          <ac:chgData name="Ken Merrihew" userId="bcb7a1e886d99f07" providerId="LiveId" clId="{F7B01054-A834-46DF-B788-75FD9D5723F5}" dt="2020-01-24T14:56:36.683" v="3146" actId="478"/>
          <ac:picMkLst>
            <pc:docMk/>
            <pc:sldMk cId="1553657543" sldId="286"/>
            <ac:picMk id="5" creationId="{160EC60E-8972-4469-B07E-78AAAD7DD9D0}"/>
          </ac:picMkLst>
        </pc:picChg>
        <pc:picChg chg="del">
          <ac:chgData name="Ken Merrihew" userId="bcb7a1e886d99f07" providerId="LiveId" clId="{F7B01054-A834-46DF-B788-75FD9D5723F5}" dt="2020-01-24T14:56:34.667" v="3145" actId="478"/>
          <ac:picMkLst>
            <pc:docMk/>
            <pc:sldMk cId="1553657543" sldId="286"/>
            <ac:picMk id="10" creationId="{29FFD756-660F-4CB0-AE1A-E107F107B485}"/>
          </ac:picMkLst>
        </pc:picChg>
        <pc:picChg chg="del">
          <ac:chgData name="Ken Merrihew" userId="bcb7a1e886d99f07" providerId="LiveId" clId="{F7B01054-A834-46DF-B788-75FD9D5723F5}" dt="2020-01-24T14:56:38.357" v="3147" actId="478"/>
          <ac:picMkLst>
            <pc:docMk/>
            <pc:sldMk cId="1553657543" sldId="286"/>
            <ac:picMk id="18" creationId="{7E0C1D5B-E89C-4DA2-9406-EA8B4AABAFB3}"/>
          </ac:picMkLst>
        </pc:picChg>
        <pc:picChg chg="del">
          <ac:chgData name="Ken Merrihew" userId="bcb7a1e886d99f07" providerId="LiveId" clId="{F7B01054-A834-46DF-B788-75FD9D5723F5}" dt="2020-01-24T14:56:40.197" v="3148" actId="478"/>
          <ac:picMkLst>
            <pc:docMk/>
            <pc:sldMk cId="1553657543" sldId="286"/>
            <ac:picMk id="4100" creationId="{83A4426D-FFFE-4106-A8CB-8E5C6FB66C79}"/>
          </ac:picMkLst>
        </pc:picChg>
        <pc:picChg chg="del mod">
          <ac:chgData name="Ken Merrihew" userId="bcb7a1e886d99f07" providerId="LiveId" clId="{F7B01054-A834-46DF-B788-75FD9D5723F5}" dt="2020-01-24T15:09:37.746" v="3283" actId="478"/>
          <ac:picMkLst>
            <pc:docMk/>
            <pc:sldMk cId="1553657543" sldId="286"/>
            <ac:picMk id="4104" creationId="{5BF2D09C-F31A-45AC-8C41-D32F0DFB4194}"/>
          </ac:picMkLst>
        </pc:picChg>
      </pc:sldChg>
      <pc:sldChg chg="add">
        <pc:chgData name="Ken Merrihew" userId="bcb7a1e886d99f07" providerId="LiveId" clId="{F7B01054-A834-46DF-B788-75FD9D5723F5}" dt="2020-01-24T16:02:09.697" v="3392"/>
        <pc:sldMkLst>
          <pc:docMk/>
          <pc:sldMk cId="547087727" sldId="287"/>
        </pc:sldMkLst>
      </pc:sldChg>
      <pc:sldChg chg="add ord">
        <pc:chgData name="Ken Merrihew" userId="bcb7a1e886d99f07" providerId="LiveId" clId="{F7B01054-A834-46DF-B788-75FD9D5723F5}" dt="2020-01-24T16:02:25.149" v="3397"/>
        <pc:sldMkLst>
          <pc:docMk/>
          <pc:sldMk cId="2358183653" sldId="288"/>
        </pc:sldMkLst>
      </pc:sldChg>
      <pc:sldChg chg="addSp delSp modSp add delAnim modAnim">
        <pc:chgData name="Ken Merrihew" userId="bcb7a1e886d99f07" providerId="LiveId" clId="{F7B01054-A834-46DF-B788-75FD9D5723F5}" dt="2020-01-24T16:21:42.864" v="3607"/>
        <pc:sldMkLst>
          <pc:docMk/>
          <pc:sldMk cId="82764976" sldId="289"/>
        </pc:sldMkLst>
        <pc:spChg chg="del">
          <ac:chgData name="Ken Merrihew" userId="bcb7a1e886d99f07" providerId="LiveId" clId="{F7B01054-A834-46DF-B788-75FD9D5723F5}" dt="2020-01-24T16:16:57.215" v="3472" actId="478"/>
          <ac:spMkLst>
            <pc:docMk/>
            <pc:sldMk cId="82764976" sldId="289"/>
            <ac:spMk id="3" creationId="{E2263769-A21A-47C3-837A-2CF602A4A55D}"/>
          </ac:spMkLst>
        </pc:spChg>
        <pc:spChg chg="mod topLvl">
          <ac:chgData name="Ken Merrihew" userId="bcb7a1e886d99f07" providerId="LiveId" clId="{F7B01054-A834-46DF-B788-75FD9D5723F5}" dt="2020-01-24T16:21:28.501" v="3605" actId="164"/>
          <ac:spMkLst>
            <pc:docMk/>
            <pc:sldMk cId="82764976" sldId="289"/>
            <ac:spMk id="4" creationId="{1CE74BAB-9524-46A5-AEB9-C306ABCDF827}"/>
          </ac:spMkLst>
        </pc:spChg>
        <pc:spChg chg="mod topLvl">
          <ac:chgData name="Ken Merrihew" userId="bcb7a1e886d99f07" providerId="LiveId" clId="{F7B01054-A834-46DF-B788-75FD9D5723F5}" dt="2020-01-24T16:21:28.501" v="3605" actId="164"/>
          <ac:spMkLst>
            <pc:docMk/>
            <pc:sldMk cId="82764976" sldId="289"/>
            <ac:spMk id="5" creationId="{B8256536-6827-4649-B7E3-EE1BE97E8E6C}"/>
          </ac:spMkLst>
        </pc:spChg>
        <pc:grpChg chg="del">
          <ac:chgData name="Ken Merrihew" userId="bcb7a1e886d99f07" providerId="LiveId" clId="{F7B01054-A834-46DF-B788-75FD9D5723F5}" dt="2020-01-24T16:16:55.452" v="3471" actId="478"/>
          <ac:grpSpMkLst>
            <pc:docMk/>
            <pc:sldMk cId="82764976" sldId="289"/>
            <ac:grpSpMk id="11" creationId="{E900C277-AB56-4ADA-BCD7-8EB1CC1A91D6}"/>
          </ac:grpSpMkLst>
        </pc:grpChg>
        <pc:grpChg chg="del mod">
          <ac:chgData name="Ken Merrihew" userId="bcb7a1e886d99f07" providerId="LiveId" clId="{F7B01054-A834-46DF-B788-75FD9D5723F5}" dt="2020-01-24T16:20:51.325" v="3599" actId="165"/>
          <ac:grpSpMkLst>
            <pc:docMk/>
            <pc:sldMk cId="82764976" sldId="289"/>
            <ac:grpSpMk id="12" creationId="{F48A060B-B012-41FF-88A4-17CDBB979C0B}"/>
          </ac:grpSpMkLst>
        </pc:grpChg>
        <pc:grpChg chg="add mod">
          <ac:chgData name="Ken Merrihew" userId="bcb7a1e886d99f07" providerId="LiveId" clId="{F7B01054-A834-46DF-B788-75FD9D5723F5}" dt="2020-01-24T16:21:28.501" v="3605" actId="164"/>
          <ac:grpSpMkLst>
            <pc:docMk/>
            <pc:sldMk cId="82764976" sldId="289"/>
            <ac:grpSpMk id="15" creationId="{854FCC95-3C5F-409E-8535-15AA49A374B7}"/>
          </ac:grpSpMkLst>
        </pc:grpChg>
        <pc:picChg chg="add del mod">
          <ac:chgData name="Ken Merrihew" userId="bcb7a1e886d99f07" providerId="LiveId" clId="{F7B01054-A834-46DF-B788-75FD9D5723F5}" dt="2020-01-24T16:18:30.795" v="3482" actId="478"/>
          <ac:picMkLst>
            <pc:docMk/>
            <pc:sldMk cId="82764976" sldId="289"/>
            <ac:picMk id="8" creationId="{203DEF00-9C1F-40D9-A52F-CB17F65B2289}"/>
          </ac:picMkLst>
        </pc:picChg>
        <pc:picChg chg="add del mod">
          <ac:chgData name="Ken Merrihew" userId="bcb7a1e886d99f07" providerId="LiveId" clId="{F7B01054-A834-46DF-B788-75FD9D5723F5}" dt="2020-01-24T16:18:41.725" v="3484" actId="478"/>
          <ac:picMkLst>
            <pc:docMk/>
            <pc:sldMk cId="82764976" sldId="289"/>
            <ac:picMk id="10" creationId="{873FCAD0-B3A0-4F00-818B-2D67D43E733E}"/>
          </ac:picMkLst>
        </pc:picChg>
        <pc:picChg chg="add del mod">
          <ac:chgData name="Ken Merrihew" userId="bcb7a1e886d99f07" providerId="LiveId" clId="{F7B01054-A834-46DF-B788-75FD9D5723F5}" dt="2020-01-24T16:19:40.305" v="3495" actId="478"/>
          <ac:picMkLst>
            <pc:docMk/>
            <pc:sldMk cId="82764976" sldId="289"/>
            <ac:picMk id="14" creationId="{F11DF6A2-4222-4E58-9F96-7FB4D2259052}"/>
          </ac:picMkLst>
        </pc:picChg>
        <pc:picChg chg="add">
          <ac:chgData name="Ken Merrihew" userId="bcb7a1e886d99f07" providerId="LiveId" clId="{F7B01054-A834-46DF-B788-75FD9D5723F5}" dt="2020-01-24T16:19:41.192" v="3496"/>
          <ac:picMkLst>
            <pc:docMk/>
            <pc:sldMk cId="82764976" sldId="289"/>
            <ac:picMk id="17" creationId="{E0737CAC-DB6A-421A-8277-5687E6E5FE7C}"/>
          </ac:picMkLst>
        </pc:picChg>
        <pc:picChg chg="del">
          <ac:chgData name="Ken Merrihew" userId="bcb7a1e886d99f07" providerId="LiveId" clId="{F7B01054-A834-46DF-B788-75FD9D5723F5}" dt="2020-01-24T16:16:55.452" v="3471" actId="478"/>
          <ac:picMkLst>
            <pc:docMk/>
            <pc:sldMk cId="82764976" sldId="289"/>
            <ac:picMk id="2050" creationId="{23576E07-29ED-45D9-8A9D-A502769B57E6}"/>
          </ac:picMkLst>
        </pc:picChg>
      </pc:sldChg>
      <pc:sldChg chg="addSp delSp modSp add ord delAnim modAnim">
        <pc:chgData name="Ken Merrihew" userId="bcb7a1e886d99f07" providerId="LiveId" clId="{F7B01054-A834-46DF-B788-75FD9D5723F5}" dt="2020-01-24T16:54:49.241" v="4104"/>
        <pc:sldMkLst>
          <pc:docMk/>
          <pc:sldMk cId="4238244288" sldId="290"/>
        </pc:sldMkLst>
        <pc:spChg chg="mod">
          <ac:chgData name="Ken Merrihew" userId="bcb7a1e886d99f07" providerId="LiveId" clId="{F7B01054-A834-46DF-B788-75FD9D5723F5}" dt="2020-01-24T16:54:41.285" v="4102" actId="2711"/>
          <ac:spMkLst>
            <pc:docMk/>
            <pc:sldMk cId="4238244288" sldId="290"/>
            <ac:spMk id="3" creationId="{E2263769-A21A-47C3-837A-2CF602A4A55D}"/>
          </ac:spMkLst>
        </pc:spChg>
        <pc:spChg chg="add del">
          <ac:chgData name="Ken Merrihew" userId="bcb7a1e886d99f07" providerId="LiveId" clId="{F7B01054-A834-46DF-B788-75FD9D5723F5}" dt="2020-01-24T16:54:05.103" v="4089" actId="478"/>
          <ac:spMkLst>
            <pc:docMk/>
            <pc:sldMk cId="4238244288" sldId="290"/>
            <ac:spMk id="4" creationId="{A3DC6C50-4F99-471B-A272-59E5F089D658}"/>
          </ac:spMkLst>
        </pc:spChg>
        <pc:spChg chg="del">
          <ac:chgData name="Ken Merrihew" userId="bcb7a1e886d99f07" providerId="LiveId" clId="{F7B01054-A834-46DF-B788-75FD9D5723F5}" dt="2020-01-24T16:54:09.149" v="4092" actId="478"/>
          <ac:spMkLst>
            <pc:docMk/>
            <pc:sldMk cId="4238244288" sldId="290"/>
            <ac:spMk id="13" creationId="{017B4F5B-878C-4944-A7DA-E80C3CCDE4A2}"/>
          </ac:spMkLst>
        </pc:spChg>
        <pc:spChg chg="del">
          <ac:chgData name="Ken Merrihew" userId="bcb7a1e886d99f07" providerId="LiveId" clId="{F7B01054-A834-46DF-B788-75FD9D5723F5}" dt="2020-01-24T16:54:10.576" v="4093" actId="478"/>
          <ac:spMkLst>
            <pc:docMk/>
            <pc:sldMk cId="4238244288" sldId="290"/>
            <ac:spMk id="14" creationId="{D08E601C-BA89-442C-89FA-30237DC8A42A}"/>
          </ac:spMkLst>
        </pc:spChg>
        <pc:spChg chg="del">
          <ac:chgData name="Ken Merrihew" userId="bcb7a1e886d99f07" providerId="LiveId" clId="{F7B01054-A834-46DF-B788-75FD9D5723F5}" dt="2020-01-24T16:54:06.230" v="4090" actId="478"/>
          <ac:spMkLst>
            <pc:docMk/>
            <pc:sldMk cId="4238244288" sldId="290"/>
            <ac:spMk id="15" creationId="{B20234C6-99C7-4A85-9417-6FEABBC53C69}"/>
          </ac:spMkLst>
        </pc:spChg>
        <pc:spChg chg="del">
          <ac:chgData name="Ken Merrihew" userId="bcb7a1e886d99f07" providerId="LiveId" clId="{F7B01054-A834-46DF-B788-75FD9D5723F5}" dt="2020-01-24T16:54:08.014" v="4091" actId="478"/>
          <ac:spMkLst>
            <pc:docMk/>
            <pc:sldMk cId="4238244288" sldId="290"/>
            <ac:spMk id="16" creationId="{8291B9DE-EE50-47C4-BF7A-DF5659FEC032}"/>
          </ac:spMkLst>
        </pc:spChg>
        <pc:spChg chg="del">
          <ac:chgData name="Ken Merrihew" userId="bcb7a1e886d99f07" providerId="LiveId" clId="{F7B01054-A834-46DF-B788-75FD9D5723F5}" dt="2020-01-24T16:53:58.568" v="4086" actId="478"/>
          <ac:spMkLst>
            <pc:docMk/>
            <pc:sldMk cId="4238244288" sldId="290"/>
            <ac:spMk id="17" creationId="{3CF5231F-395A-4A6E-ADBF-7A9E379367E3}"/>
          </ac:spMkLst>
        </pc:spChg>
        <pc:picChg chg="del">
          <ac:chgData name="Ken Merrihew" userId="bcb7a1e886d99f07" providerId="LiveId" clId="{F7B01054-A834-46DF-B788-75FD9D5723F5}" dt="2020-01-24T16:54:00.162" v="4087" actId="478"/>
          <ac:picMkLst>
            <pc:docMk/>
            <pc:sldMk cId="4238244288" sldId="290"/>
            <ac:picMk id="7" creationId="{BEE9089A-8CD8-434F-9E31-83AE2B803097}"/>
          </ac:picMkLst>
        </pc:picChg>
      </pc:sldChg>
      <pc:sldChg chg="add">
        <pc:chgData name="Ken Merrihew" userId="bcb7a1e886d99f07" providerId="LiveId" clId="{F7B01054-A834-46DF-B788-75FD9D5723F5}" dt="2020-01-24T16:53:52.551" v="4083"/>
        <pc:sldMkLst>
          <pc:docMk/>
          <pc:sldMk cId="1205200084" sldId="291"/>
        </pc:sldMkLst>
      </pc:sldChg>
      <pc:sldChg chg="addSp delSp modSp add delAnim modAnim">
        <pc:chgData name="Ken Merrihew" userId="bcb7a1e886d99f07" providerId="LiveId" clId="{F7B01054-A834-46DF-B788-75FD9D5723F5}" dt="2020-01-24T17:09:15.881" v="4146" actId="1076"/>
        <pc:sldMkLst>
          <pc:docMk/>
          <pc:sldMk cId="4255232896" sldId="292"/>
        </pc:sldMkLst>
        <pc:spChg chg="del">
          <ac:chgData name="Ken Merrihew" userId="bcb7a1e886d99f07" providerId="LiveId" clId="{F7B01054-A834-46DF-B788-75FD9D5723F5}" dt="2020-01-24T16:56:50.985" v="4106" actId="478"/>
          <ac:spMkLst>
            <pc:docMk/>
            <pc:sldMk cId="4255232896" sldId="292"/>
            <ac:spMk id="3" creationId="{E2263769-A21A-47C3-837A-2CF602A4A55D}"/>
          </ac:spMkLst>
        </pc:spChg>
        <pc:picChg chg="add mod">
          <ac:chgData name="Ken Merrihew" userId="bcb7a1e886d99f07" providerId="LiveId" clId="{F7B01054-A834-46DF-B788-75FD9D5723F5}" dt="2020-01-24T16:58:45.201" v="4127" actId="1076"/>
          <ac:picMkLst>
            <pc:docMk/>
            <pc:sldMk cId="4255232896" sldId="292"/>
            <ac:picMk id="14338" creationId="{33CCDC40-C122-4D5D-810B-B3DA8352DF16}"/>
          </ac:picMkLst>
        </pc:picChg>
        <pc:picChg chg="add mod">
          <ac:chgData name="Ken Merrihew" userId="bcb7a1e886d99f07" providerId="LiveId" clId="{F7B01054-A834-46DF-B788-75FD9D5723F5}" dt="2020-01-24T17:03:46.994" v="4130" actId="14100"/>
          <ac:picMkLst>
            <pc:docMk/>
            <pc:sldMk cId="4255232896" sldId="292"/>
            <ac:picMk id="14340" creationId="{8D84D4C1-DF50-41DE-8871-8273CD8E0A91}"/>
          </ac:picMkLst>
        </pc:picChg>
        <pc:picChg chg="add mod">
          <ac:chgData name="Ken Merrihew" userId="bcb7a1e886d99f07" providerId="LiveId" clId="{F7B01054-A834-46DF-B788-75FD9D5723F5}" dt="2020-01-24T17:03:58.396" v="4133" actId="1076"/>
          <ac:picMkLst>
            <pc:docMk/>
            <pc:sldMk cId="4255232896" sldId="292"/>
            <ac:picMk id="14342" creationId="{A28CCCA3-2BF9-43F0-91D5-52B7952E4580}"/>
          </ac:picMkLst>
        </pc:picChg>
        <pc:picChg chg="add mod">
          <ac:chgData name="Ken Merrihew" userId="bcb7a1e886d99f07" providerId="LiveId" clId="{F7B01054-A834-46DF-B788-75FD9D5723F5}" dt="2020-01-24T17:09:15.881" v="4146" actId="1076"/>
          <ac:picMkLst>
            <pc:docMk/>
            <pc:sldMk cId="4255232896" sldId="292"/>
            <ac:picMk id="14344" creationId="{D114F3B3-A670-4292-A851-D25A6AB4DFEA}"/>
          </ac:picMkLst>
        </pc:picChg>
      </pc:sldChg>
      <pc:sldChg chg="add">
        <pc:chgData name="Ken Merrihew" userId="bcb7a1e886d99f07" providerId="LiveId" clId="{F7B01054-A834-46DF-B788-75FD9D5723F5}" dt="2020-01-24T16:56:48.451" v="4105"/>
        <pc:sldMkLst>
          <pc:docMk/>
          <pc:sldMk cId="3460659602" sldId="293"/>
        </pc:sldMkLst>
      </pc:sldChg>
    </pc:docChg>
  </pc:docChgLst>
  <pc:docChgLst>
    <pc:chgData name="Ken Merrihew" userId="bcb7a1e886d99f07" providerId="LiveId" clId="{1A607E59-C618-4C0A-8C18-AD6B64815B1A}"/>
    <pc:docChg chg="undo custSel modSld">
      <pc:chgData name="Ken Merrihew" userId="bcb7a1e886d99f07" providerId="LiveId" clId="{1A607E59-C618-4C0A-8C18-AD6B64815B1A}" dt="2020-01-26T04:20:45.463" v="177" actId="1076"/>
      <pc:docMkLst>
        <pc:docMk/>
      </pc:docMkLst>
      <pc:sldChg chg="addSp delSp modSp modAnim">
        <pc:chgData name="Ken Merrihew" userId="bcb7a1e886d99f07" providerId="LiveId" clId="{1A607E59-C618-4C0A-8C18-AD6B64815B1A}" dt="2020-01-26T04:20:45.463" v="177" actId="1076"/>
        <pc:sldMkLst>
          <pc:docMk/>
          <pc:sldMk cId="2918373236" sldId="261"/>
        </pc:sldMkLst>
        <pc:spChg chg="add del mod">
          <ac:chgData name="Ken Merrihew" userId="bcb7a1e886d99f07" providerId="LiveId" clId="{1A607E59-C618-4C0A-8C18-AD6B64815B1A}" dt="2020-01-26T04:20:35.674" v="172" actId="767"/>
          <ac:spMkLst>
            <pc:docMk/>
            <pc:sldMk cId="2918373236" sldId="261"/>
            <ac:spMk id="3" creationId="{A3BAA7DD-D6CF-48FA-9611-030C04106D1B}"/>
          </ac:spMkLst>
        </pc:spChg>
        <pc:spChg chg="add del mod">
          <ac:chgData name="Ken Merrihew" userId="bcb7a1e886d99f07" providerId="LiveId" clId="{1A607E59-C618-4C0A-8C18-AD6B64815B1A}" dt="2020-01-26T04:20:28.470" v="161" actId="767"/>
          <ac:spMkLst>
            <pc:docMk/>
            <pc:sldMk cId="2918373236" sldId="261"/>
            <ac:spMk id="4" creationId="{45B945C2-3440-4BB0-AF18-9A9384C7D8A0}"/>
          </ac:spMkLst>
        </pc:spChg>
        <pc:grpChg chg="mod">
          <ac:chgData name="Ken Merrihew" userId="bcb7a1e886d99f07" providerId="LiveId" clId="{1A607E59-C618-4C0A-8C18-AD6B64815B1A}" dt="2020-01-26T04:20:44.031" v="176" actId="1076"/>
          <ac:grpSpMkLst>
            <pc:docMk/>
            <pc:sldMk cId="2918373236" sldId="261"/>
            <ac:grpSpMk id="69" creationId="{01741DBB-7992-4D65-9DFF-0CE455CC79CD}"/>
          </ac:grpSpMkLst>
        </pc:grpChg>
        <pc:grpChg chg="mod">
          <ac:chgData name="Ken Merrihew" userId="bcb7a1e886d99f07" providerId="LiveId" clId="{1A607E59-C618-4C0A-8C18-AD6B64815B1A}" dt="2020-01-26T04:20:37.357" v="174" actId="1076"/>
          <ac:grpSpMkLst>
            <pc:docMk/>
            <pc:sldMk cId="2918373236" sldId="261"/>
            <ac:grpSpMk id="76" creationId="{CE192A53-B773-49C9-A040-5B16666E600D}"/>
          </ac:grpSpMkLst>
        </pc:grpChg>
        <pc:grpChg chg="mod">
          <ac:chgData name="Ken Merrihew" userId="bcb7a1e886d99f07" providerId="LiveId" clId="{1A607E59-C618-4C0A-8C18-AD6B64815B1A}" dt="2020-01-26T04:20:42.428" v="175" actId="1076"/>
          <ac:grpSpMkLst>
            <pc:docMk/>
            <pc:sldMk cId="2918373236" sldId="261"/>
            <ac:grpSpMk id="83" creationId="{537CF647-4C98-410F-BFEB-2BC175D6E323}"/>
          </ac:grpSpMkLst>
        </pc:grpChg>
        <pc:grpChg chg="mod">
          <ac:chgData name="Ken Merrihew" userId="bcb7a1e886d99f07" providerId="LiveId" clId="{1A607E59-C618-4C0A-8C18-AD6B64815B1A}" dt="2020-01-26T04:20:45.463" v="177" actId="1076"/>
          <ac:grpSpMkLst>
            <pc:docMk/>
            <pc:sldMk cId="2918373236" sldId="261"/>
            <ac:grpSpMk id="90" creationId="{3728983E-3EC5-4A59-8ADC-EEF154A39CC6}"/>
          </ac:grpSpMkLst>
        </pc:grpChg>
      </pc:sldChg>
      <pc:sldChg chg="addSp modSp modAnim">
        <pc:chgData name="Ken Merrihew" userId="bcb7a1e886d99f07" providerId="LiveId" clId="{1A607E59-C618-4C0A-8C18-AD6B64815B1A}" dt="2020-01-25T04:14:38.017" v="129"/>
        <pc:sldMkLst>
          <pc:docMk/>
          <pc:sldMk cId="1239813848" sldId="275"/>
        </pc:sldMkLst>
        <pc:spChg chg="add mod">
          <ac:chgData name="Ken Merrihew" userId="bcb7a1e886d99f07" providerId="LiveId" clId="{1A607E59-C618-4C0A-8C18-AD6B64815B1A}" dt="2020-01-25T04:13:03.708" v="70" actId="1036"/>
          <ac:spMkLst>
            <pc:docMk/>
            <pc:sldMk cId="1239813848" sldId="275"/>
            <ac:spMk id="7" creationId="{E75B98F6-2AEB-4B28-9DEA-E5B9863893ED}"/>
          </ac:spMkLst>
        </pc:spChg>
        <pc:spChg chg="mod">
          <ac:chgData name="Ken Merrihew" userId="bcb7a1e886d99f07" providerId="LiveId" clId="{1A607E59-C618-4C0A-8C18-AD6B64815B1A}" dt="2020-01-25T04:13:39.051" v="127" actId="313"/>
          <ac:spMkLst>
            <pc:docMk/>
            <pc:sldMk cId="1239813848" sldId="275"/>
            <ac:spMk id="10" creationId="{9160471B-D02C-421D-9282-106B9DCAD047}"/>
          </ac:spMkLst>
        </pc:spChg>
        <pc:spChg chg="mod">
          <ac:chgData name="Ken Merrihew" userId="bcb7a1e886d99f07" providerId="LiveId" clId="{1A607E59-C618-4C0A-8C18-AD6B64815B1A}" dt="2020-01-25T04:13:07.659" v="85" actId="1036"/>
          <ac:spMkLst>
            <pc:docMk/>
            <pc:sldMk cId="1239813848" sldId="275"/>
            <ac:spMk id="11" creationId="{FB266CA1-4E47-4258-8018-4E5909F8BE26}"/>
          </ac:spMkLst>
        </pc:spChg>
      </pc:sldChg>
      <pc:sldChg chg="modSp">
        <pc:chgData name="Ken Merrihew" userId="bcb7a1e886d99f07" providerId="LiveId" clId="{1A607E59-C618-4C0A-8C18-AD6B64815B1A}" dt="2020-01-25T04:09:57.249" v="5" actId="20577"/>
        <pc:sldMkLst>
          <pc:docMk/>
          <pc:sldMk cId="2358183653" sldId="288"/>
        </pc:sldMkLst>
        <pc:spChg chg="mod">
          <ac:chgData name="Ken Merrihew" userId="bcb7a1e886d99f07" providerId="LiveId" clId="{1A607E59-C618-4C0A-8C18-AD6B64815B1A}" dt="2020-01-25T04:09:57.249" v="5" actId="20577"/>
          <ac:spMkLst>
            <pc:docMk/>
            <pc:sldMk cId="2358183653" sldId="288"/>
            <ac:spMk id="8" creationId="{4AA7640E-8D4C-41BF-96DD-748F841D221A}"/>
          </ac:spMkLst>
        </pc:spChg>
      </pc:sldChg>
      <pc:sldChg chg="addSp delSp modSp">
        <pc:chgData name="Ken Merrihew" userId="bcb7a1e886d99f07" providerId="LiveId" clId="{1A607E59-C618-4C0A-8C18-AD6B64815B1A}" dt="2020-01-25T04:22:36.533" v="135" actId="478"/>
        <pc:sldMkLst>
          <pc:docMk/>
          <pc:sldMk cId="4238244288" sldId="290"/>
        </pc:sldMkLst>
        <pc:spChg chg="mod">
          <ac:chgData name="Ken Merrihew" userId="bcb7a1e886d99f07" providerId="LiveId" clId="{1A607E59-C618-4C0A-8C18-AD6B64815B1A}" dt="2020-01-25T01:13:06.113" v="4" actId="20577"/>
          <ac:spMkLst>
            <pc:docMk/>
            <pc:sldMk cId="4238244288" sldId="290"/>
            <ac:spMk id="3" creationId="{E2263769-A21A-47C3-837A-2CF602A4A55D}"/>
          </ac:spMkLst>
        </pc:spChg>
        <pc:spChg chg="add del mod">
          <ac:chgData name="Ken Merrihew" userId="bcb7a1e886d99f07" providerId="LiveId" clId="{1A607E59-C618-4C0A-8C18-AD6B64815B1A}" dt="2020-01-25T04:22:36.533" v="135" actId="478"/>
          <ac:spMkLst>
            <pc:docMk/>
            <pc:sldMk cId="4238244288" sldId="290"/>
            <ac:spMk id="6" creationId="{F60FF2D5-153F-47AE-B23D-E23672275FC2}"/>
          </ac:spMkLst>
        </pc:spChg>
        <pc:spChg chg="add del mod">
          <ac:chgData name="Ken Merrihew" userId="bcb7a1e886d99f07" providerId="LiveId" clId="{1A607E59-C618-4C0A-8C18-AD6B64815B1A}" dt="2020-01-25T04:22:36.533" v="135" actId="478"/>
          <ac:spMkLst>
            <pc:docMk/>
            <pc:sldMk cId="4238244288" sldId="290"/>
            <ac:spMk id="9" creationId="{76BB1277-47FE-4E71-BA97-1BED0E65A65D}"/>
          </ac:spMkLst>
        </pc:spChg>
        <pc:picChg chg="add del mod">
          <ac:chgData name="Ken Merrihew" userId="bcb7a1e886d99f07" providerId="LiveId" clId="{1A607E59-C618-4C0A-8C18-AD6B64815B1A}" dt="2020-01-25T04:22:36.533" v="135" actId="478"/>
          <ac:picMkLst>
            <pc:docMk/>
            <pc:sldMk cId="4238244288" sldId="290"/>
            <ac:picMk id="5" creationId="{258A93A7-B14B-4C56-BD85-45077C449562}"/>
          </ac:picMkLst>
        </pc:picChg>
        <pc:picChg chg="add del mod">
          <ac:chgData name="Ken Merrihew" userId="bcb7a1e886d99f07" providerId="LiveId" clId="{1A607E59-C618-4C0A-8C18-AD6B64815B1A}" dt="2020-01-25T04:22:36.533" v="135" actId="478"/>
          <ac:picMkLst>
            <pc:docMk/>
            <pc:sldMk cId="4238244288" sldId="290"/>
            <ac:picMk id="8" creationId="{A4F4C624-A69C-4687-983C-F05666E3C1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29D75-7BBA-4CC5-924C-7C896820AEF1}" type="datetimeFigureOut">
              <a:rPr lang="en-US" smtClean="0"/>
              <a:t>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207DB-0408-4242-B264-E90CE165D6D4}" type="slidenum">
              <a:rPr lang="en-US" smtClean="0"/>
              <a:t>‹#›</a:t>
            </a:fld>
            <a:endParaRPr lang="en-US"/>
          </a:p>
        </p:txBody>
      </p:sp>
    </p:spTree>
    <p:extLst>
      <p:ext uri="{BB962C8B-B14F-4D97-AF65-F5344CB8AC3E}">
        <p14:creationId xmlns:p14="http://schemas.microsoft.com/office/powerpoint/2010/main" val="424085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9207DB-0408-4242-B264-E90CE165D6D4}" type="slidenum">
              <a:rPr lang="en-US" smtClean="0"/>
              <a:t>36</a:t>
            </a:fld>
            <a:endParaRPr lang="en-US"/>
          </a:p>
        </p:txBody>
      </p:sp>
    </p:spTree>
    <p:extLst>
      <p:ext uri="{BB962C8B-B14F-4D97-AF65-F5344CB8AC3E}">
        <p14:creationId xmlns:p14="http://schemas.microsoft.com/office/powerpoint/2010/main" val="344824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1/24/2020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ixabay.com/en/beard-face-man-whisker-moustache-3109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ixabay.com/en/man-hippie-geek-glasses-bald-153190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hyperlink" Target="https://pixabay.com/en/man-hippie-geek-glasses-bald-1531903/" TargetMode="External"/><Relationship Id="rId11" Type="http://schemas.openxmlformats.org/officeDocument/2006/relationships/hyperlink" Target="https://pixabay.com/en/flash-lightning-thunderstorm-297580/" TargetMode="External"/><Relationship Id="rId5" Type="http://schemas.openxmlformats.org/officeDocument/2006/relationships/image" Target="../media/image11.png"/><Relationship Id="rId15" Type="http://schemas.openxmlformats.org/officeDocument/2006/relationships/image" Target="../media/image21.png"/><Relationship Id="rId10" Type="http://schemas.microsoft.com/office/2007/relationships/hdphoto" Target="../media/hdphoto4.wdp"/><Relationship Id="rId4" Type="http://schemas.openxmlformats.org/officeDocument/2006/relationships/image" Target="../media/image16.gif"/><Relationship Id="rId9" Type="http://schemas.openxmlformats.org/officeDocument/2006/relationships/image" Target="../media/image18.png"/><Relationship Id="rId1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16</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17</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31</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grpSp>
        <p:nvGrpSpPr>
          <p:cNvPr id="15" name="Group 14">
            <a:extLst>
              <a:ext uri="{FF2B5EF4-FFF2-40B4-BE49-F238E27FC236}">
                <a16:creationId xmlns:a16="http://schemas.microsoft.com/office/drawing/2014/main" id="{854FCC95-3C5F-409E-8535-15AA49A374B7}"/>
              </a:ext>
            </a:extLst>
          </p:cNvPr>
          <p:cNvGrpSpPr/>
          <p:nvPr/>
        </p:nvGrpSpPr>
        <p:grpSpPr>
          <a:xfrm>
            <a:off x="5362994" y="198783"/>
            <a:ext cx="3592162" cy="2207431"/>
            <a:chOff x="5362994" y="198783"/>
            <a:chExt cx="3592162" cy="2207431"/>
          </a:xfrm>
        </p:grpSpPr>
        <p:sp>
          <p:nvSpPr>
            <p:cNvPr id="4" name="Speech Bubble: Oval 3">
              <a:extLst>
                <a:ext uri="{FF2B5EF4-FFF2-40B4-BE49-F238E27FC236}">
                  <a16:creationId xmlns:a16="http://schemas.microsoft.com/office/drawing/2014/main" id="{1CE74BAB-9524-46A5-AEB9-C306ABCDF827}"/>
                </a:ext>
              </a:extLst>
            </p:cNvPr>
            <p:cNvSpPr/>
            <p:nvPr/>
          </p:nvSpPr>
          <p:spPr>
            <a:xfrm>
              <a:off x="5362994" y="198783"/>
              <a:ext cx="3592162" cy="2207431"/>
            </a:xfrm>
            <a:prstGeom prst="wedgeEllipseCallout">
              <a:avLst>
                <a:gd name="adj1" fmla="val -50308"/>
                <a:gd name="adj2" fmla="val 467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256536-6827-4649-B7E3-EE1BE97E8E6C}"/>
                </a:ext>
              </a:extLst>
            </p:cNvPr>
            <p:cNvSpPr txBox="1"/>
            <p:nvPr/>
          </p:nvSpPr>
          <p:spPr>
            <a:xfrm>
              <a:off x="5757740" y="522046"/>
              <a:ext cx="2816141" cy="1631215"/>
            </a:xfrm>
            <a:prstGeom prst="rect">
              <a:avLst/>
            </a:prstGeom>
            <a:noFill/>
          </p:spPr>
          <p:txBody>
            <a:bodyPr wrap="square" rtlCol="0">
              <a:spAutoFit/>
            </a:bodyPr>
            <a:lstStyle/>
            <a:p>
              <a:pPr algn="ctr"/>
              <a:r>
                <a:rPr lang="en-US" sz="2000" b="1" dirty="0"/>
                <a:t>The faith that isn’t</a:t>
              </a:r>
            </a:p>
            <a:p>
              <a:pPr algn="ctr"/>
              <a:r>
                <a:rPr lang="en-US" sz="2000" b="1" dirty="0"/>
                <a:t>strong enough to change a life probably isn’t strong enough to save a soul</a:t>
              </a:r>
            </a:p>
            <a:p>
              <a:pPr algn="ctr"/>
              <a:endParaRPr lang="en-US" sz="2000" b="1" dirty="0"/>
            </a:p>
          </p:txBody>
        </p:sp>
      </p:grpSp>
      <p:pic>
        <p:nvPicPr>
          <p:cNvPr id="17" name="Picture 16" descr="A close up of a logo&#10;&#10;Description automatically generated">
            <a:extLst>
              <a:ext uri="{FF2B5EF4-FFF2-40B4-BE49-F238E27FC236}">
                <a16:creationId xmlns:a16="http://schemas.microsoft.com/office/drawing/2014/main" id="{E0737CAC-DB6A-421A-8277-5687E6E5FE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1868" y="2041541"/>
            <a:ext cx="3785136" cy="3394795"/>
          </a:xfrm>
          <a:prstGeom prst="rect">
            <a:avLst/>
          </a:prstGeom>
        </p:spPr>
      </p:pic>
    </p:spTree>
    <p:extLst>
      <p:ext uri="{BB962C8B-B14F-4D97-AF65-F5344CB8AC3E}">
        <p14:creationId xmlns:p14="http://schemas.microsoft.com/office/powerpoint/2010/main" val="8276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95565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Four Judgments</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0824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The Judgment of the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bēma</a:t>
            </a:r>
            <a:r>
              <a:rPr lang="en-US" sz="3200" dirty="0">
                <a:effectLst>
                  <a:outerShdw blurRad="38100" dist="38100" dir="2700000" algn="tl">
                    <a:srgbClr val="000000">
                      <a:alpha val="43137"/>
                    </a:srgbClr>
                  </a:outerShdw>
                </a:effectLst>
                <a:cs typeface="Times New Roman" panose="02020603050405020304" pitchFamily="18" charset="0"/>
              </a:rPr>
              <a:t> (2 Cor. 5:10)</a:t>
            </a:r>
            <a:r>
              <a:rPr lang="en-US" sz="3200" dirty="0">
                <a:effectLst>
                  <a:outerShdw blurRad="38100" dist="38100" dir="2700000" algn="tl">
                    <a:srgbClr val="000000">
                      <a:alpha val="43137"/>
                    </a:srgbClr>
                  </a:outerShdw>
                </a:effectLst>
              </a:rPr>
              <a:t> </a:t>
            </a:r>
            <a:endParaRPr lang="en-US" sz="32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A7640E-8D4C-41BF-96DD-748F841D221A}"/>
              </a:ext>
            </a:extLst>
          </p:cNvPr>
          <p:cNvSpPr/>
          <p:nvPr/>
        </p:nvSpPr>
        <p:spPr>
          <a:xfrm>
            <a:off x="716794" y="1412274"/>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The Judgment of the Old Testament Israelites (Dan. 12:1-3)</a:t>
            </a:r>
            <a:endParaRPr lang="en-US" sz="32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05642" y="1933780"/>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The Judgment of the Sheep and the Goats (Matt. 25:31-33)</a:t>
            </a:r>
          </a:p>
        </p:txBody>
      </p:sp>
      <p:sp>
        <p:nvSpPr>
          <p:cNvPr id="10" name="Rectangle 9">
            <a:extLst>
              <a:ext uri="{FF2B5EF4-FFF2-40B4-BE49-F238E27FC236}">
                <a16:creationId xmlns:a16="http://schemas.microsoft.com/office/drawing/2014/main" id="{9160471B-D02C-421D-9282-106B9DCAD047}"/>
              </a:ext>
            </a:extLst>
          </p:cNvPr>
          <p:cNvSpPr/>
          <p:nvPr/>
        </p:nvSpPr>
        <p:spPr>
          <a:xfrm>
            <a:off x="705646" y="2909884"/>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The Judgment of the Great White Throne  (Rev. 20:11-15)</a:t>
            </a:r>
          </a:p>
        </p:txBody>
      </p:sp>
    </p:spTree>
    <p:extLst>
      <p:ext uri="{BB962C8B-B14F-4D97-AF65-F5344CB8AC3E}">
        <p14:creationId xmlns:p14="http://schemas.microsoft.com/office/powerpoint/2010/main" val="40458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42" presetClass="path" presetSubtype="0" fill="hold" grpId="2" nodeType="afterEffect">
                                  <p:stCondLst>
                                    <p:cond delay="0"/>
                                  </p:stCondLst>
                                  <p:childTnLst>
                                    <p:animMotion origin="layout" path="M 2.77778E-7 -7.40741E-7 L 0.00017 0.07454 " pathEditMode="relative" rAng="0" ptsTypes="AA">
                                      <p:cBhvr>
                                        <p:cTn id="20" dur="1000" fill="hold"/>
                                        <p:tgtEl>
                                          <p:spTgt spid="8"/>
                                        </p:tgtEl>
                                        <p:attrNameLst>
                                          <p:attrName>ppt_x</p:attrName>
                                          <p:attrName>ppt_y</p:attrName>
                                        </p:attrNameLst>
                                      </p:cBhvr>
                                      <p:rCtr x="0" y="3727"/>
                                    </p:animMotion>
                                  </p:childTnLst>
                                </p:cTn>
                              </p:par>
                            </p:childTnLst>
                          </p:cTn>
                        </p:par>
                        <p:par>
                          <p:cTn id="21" fill="hold">
                            <p:stCondLst>
                              <p:cond delay="1500"/>
                            </p:stCondLst>
                            <p:childTnLst>
                              <p:par>
                                <p:cTn id="22" presetID="3" presetClass="emph" presetSubtype="2" fill="hold" grpId="1" nodeType="afterEffect">
                                  <p:stCondLst>
                                    <p:cond delay="0"/>
                                  </p:stCondLst>
                                  <p:childTnLst>
                                    <p:animClr clrSpc="rgb" dir="cw">
                                      <p:cBhvr override="childStyle">
                                        <p:cTn id="23" dur="500" fill="hold"/>
                                        <p:tgtEl>
                                          <p:spTgt spid="6"/>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500"/>
                            </p:stCondLst>
                            <p:childTnLst>
                              <p:par>
                                <p:cTn id="30" presetID="42" presetClass="path" presetSubtype="0" fill="hold" grpId="2" nodeType="afterEffect">
                                  <p:stCondLst>
                                    <p:cond delay="0"/>
                                  </p:stCondLst>
                                  <p:childTnLst>
                                    <p:animMotion origin="layout" path="M -8.33333E-7 3.33333E-6 L 0.00035 0.13958 " pathEditMode="relative" rAng="0" ptsTypes="AA">
                                      <p:cBhvr>
                                        <p:cTn id="31" dur="1000" fill="hold"/>
                                        <p:tgtEl>
                                          <p:spTgt spid="9"/>
                                        </p:tgtEl>
                                        <p:attrNameLst>
                                          <p:attrName>ppt_x</p:attrName>
                                          <p:attrName>ppt_y</p:attrName>
                                        </p:attrNameLst>
                                      </p:cBhvr>
                                      <p:rCtr x="17" y="6968"/>
                                    </p:animMotion>
                                  </p:childTnLst>
                                </p:cTn>
                              </p:par>
                            </p:childTnLst>
                          </p:cTn>
                        </p:par>
                        <p:par>
                          <p:cTn id="32" fill="hold">
                            <p:stCondLst>
                              <p:cond delay="1500"/>
                            </p:stCondLst>
                            <p:childTnLst>
                              <p:par>
                                <p:cTn id="33" presetID="3" presetClass="emph" presetSubtype="2" fill="hold" grpId="1" nodeType="afterEffect">
                                  <p:stCondLst>
                                    <p:cond delay="0"/>
                                  </p:stCondLst>
                                  <p:childTnLst>
                                    <p:animClr clrSpc="rgb" dir="cw">
                                      <p:cBhvr override="childStyle">
                                        <p:cTn id="34" dur="500" fill="hold"/>
                                        <p:tgtEl>
                                          <p:spTgt spid="8"/>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42" presetClass="path" presetSubtype="0" fill="hold" grpId="1" nodeType="afterEffect">
                                  <p:stCondLst>
                                    <p:cond delay="0"/>
                                  </p:stCondLst>
                                  <p:childTnLst>
                                    <p:animMotion origin="layout" path="M -4.44444E-6 2.22222E-6 L 0.0007 0.14375 " pathEditMode="relative" rAng="0" ptsTypes="AA">
                                      <p:cBhvr>
                                        <p:cTn id="42" dur="1000" fill="hold"/>
                                        <p:tgtEl>
                                          <p:spTgt spid="10"/>
                                        </p:tgtEl>
                                        <p:attrNameLst>
                                          <p:attrName>ppt_x</p:attrName>
                                          <p:attrName>ppt_y</p:attrName>
                                        </p:attrNameLst>
                                      </p:cBhvr>
                                      <p:rCtr x="35" y="7176"/>
                                    </p:animMotion>
                                  </p:childTnLst>
                                </p:cTn>
                              </p:par>
                            </p:childTnLst>
                          </p:cTn>
                        </p:par>
                        <p:par>
                          <p:cTn id="43" fill="hold">
                            <p:stCondLst>
                              <p:cond delay="1500"/>
                            </p:stCondLst>
                            <p:childTnLst>
                              <p:par>
                                <p:cTn id="44" presetID="3" presetClass="emph" presetSubtype="2" fill="hold" grpId="1" nodeType="afterEffect">
                                  <p:stCondLst>
                                    <p:cond delay="0"/>
                                  </p:stCondLst>
                                  <p:childTnLst>
                                    <p:animClr clrSpc="rgb" dir="cw">
                                      <p:cBhvr override="childStyle">
                                        <p:cTn id="45"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8" grpId="2"/>
      <p:bldP spid="9" grpId="0"/>
      <p:bldP spid="9" grpId="1"/>
      <p:bldP spid="9" grpId="2"/>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25D27BDB-7F62-4D5B-88A8-F29A9F0D53CD}"/>
              </a:ext>
            </a:extLst>
          </p:cNvPr>
          <p:cNvGrpSpPr/>
          <p:nvPr/>
        </p:nvGrpSpPr>
        <p:grpSpPr>
          <a:xfrm>
            <a:off x="492369" y="3246579"/>
            <a:ext cx="8167347" cy="966462"/>
            <a:chOff x="-255467" y="3246579"/>
            <a:chExt cx="8915183" cy="966462"/>
          </a:xfrm>
        </p:grpSpPr>
        <p:pic>
          <p:nvPicPr>
            <p:cNvPr id="11" name="Picture 10">
              <a:extLst>
                <a:ext uri="{FF2B5EF4-FFF2-40B4-BE49-F238E27FC236}">
                  <a16:creationId xmlns:a16="http://schemas.microsoft.com/office/drawing/2014/main" id="{F963D0D4-E936-4ECD-A56C-A2C4A311D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84" y="3246970"/>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2" name="Picture 11">
              <a:extLst>
                <a:ext uri="{FF2B5EF4-FFF2-40B4-BE49-F238E27FC236}">
                  <a16:creationId xmlns:a16="http://schemas.microsoft.com/office/drawing/2014/main" id="{012A5DF8-A073-4355-A515-958A5D8B4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44"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3" name="Picture 12">
              <a:extLst>
                <a:ext uri="{FF2B5EF4-FFF2-40B4-BE49-F238E27FC236}">
                  <a16:creationId xmlns:a16="http://schemas.microsoft.com/office/drawing/2014/main" id="{9E8A5BC1-C686-4F6D-9B46-4CFC1663E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215"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4" name="Picture 13">
              <a:extLst>
                <a:ext uri="{FF2B5EF4-FFF2-40B4-BE49-F238E27FC236}">
                  <a16:creationId xmlns:a16="http://schemas.microsoft.com/office/drawing/2014/main" id="{78E7E9B6-D2B9-4BB2-A58E-4729A21D3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33" y="3246579"/>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5" name="Picture 14">
              <a:extLst>
                <a:ext uri="{FF2B5EF4-FFF2-40B4-BE49-F238E27FC236}">
                  <a16:creationId xmlns:a16="http://schemas.microsoft.com/office/drawing/2014/main" id="{9B37DBCE-5038-4172-91CA-78DBD2277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858"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6" name="Picture 15">
              <a:extLst>
                <a:ext uri="{FF2B5EF4-FFF2-40B4-BE49-F238E27FC236}">
                  <a16:creationId xmlns:a16="http://schemas.microsoft.com/office/drawing/2014/main" id="{E255A71D-6567-48B7-885E-37B3F67A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619" y="3247337"/>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7" name="Picture 16">
              <a:extLst>
                <a:ext uri="{FF2B5EF4-FFF2-40B4-BE49-F238E27FC236}">
                  <a16:creationId xmlns:a16="http://schemas.microsoft.com/office/drawing/2014/main" id="{9A9FE0F1-08F0-4918-8A9C-80C8E7BC6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288" y="324901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8" name="Picture 17">
              <a:extLst>
                <a:ext uri="{FF2B5EF4-FFF2-40B4-BE49-F238E27FC236}">
                  <a16:creationId xmlns:a16="http://schemas.microsoft.com/office/drawing/2014/main" id="{0507B0FB-0735-49FF-A7DF-A5BBE24C4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126" y="3249577"/>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9" name="Picture 18">
              <a:extLst>
                <a:ext uri="{FF2B5EF4-FFF2-40B4-BE49-F238E27FC236}">
                  <a16:creationId xmlns:a16="http://schemas.microsoft.com/office/drawing/2014/main" id="{D4B2AE4A-54E0-4EF5-AF46-606E2B350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058" y="3249245"/>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0" name="Picture 19">
              <a:extLst>
                <a:ext uri="{FF2B5EF4-FFF2-40B4-BE49-F238E27FC236}">
                  <a16:creationId xmlns:a16="http://schemas.microsoft.com/office/drawing/2014/main" id="{3C9DD4DB-341E-4C60-921A-6B020ECF8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718" y="3251012"/>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44" name="Picture 43">
              <a:extLst>
                <a:ext uri="{FF2B5EF4-FFF2-40B4-BE49-F238E27FC236}">
                  <a16:creationId xmlns:a16="http://schemas.microsoft.com/office/drawing/2014/main" id="{229628FC-A68D-4147-B764-3A5F0BD6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377" y="3251664"/>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46" name="Picture 45">
              <a:extLst>
                <a:ext uri="{FF2B5EF4-FFF2-40B4-BE49-F238E27FC236}">
                  <a16:creationId xmlns:a16="http://schemas.microsoft.com/office/drawing/2014/main" id="{B62C75CE-63E7-4667-8F56-14B0E072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67" y="325070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gr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25" name="TextBox 24">
            <a:extLst>
              <a:ext uri="{FF2B5EF4-FFF2-40B4-BE49-F238E27FC236}">
                <a16:creationId xmlns:a16="http://schemas.microsoft.com/office/drawing/2014/main" id="{6B9ADFD8-BD2F-4070-B795-9965546F07F0}"/>
              </a:ext>
            </a:extLst>
          </p:cNvPr>
          <p:cNvSpPr txBox="1"/>
          <p:nvPr/>
        </p:nvSpPr>
        <p:spPr>
          <a:xfrm>
            <a:off x="2966536" y="3521312"/>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2</a:t>
            </a:r>
          </a:p>
        </p:txBody>
      </p:sp>
      <p:sp>
        <p:nvSpPr>
          <p:cNvPr id="26" name="TextBox 25">
            <a:extLst>
              <a:ext uri="{FF2B5EF4-FFF2-40B4-BE49-F238E27FC236}">
                <a16:creationId xmlns:a16="http://schemas.microsoft.com/office/drawing/2014/main" id="{1A757BCD-6403-4A6C-96A8-6E068C8DE28D}"/>
              </a:ext>
            </a:extLst>
          </p:cNvPr>
          <p:cNvSpPr txBox="1"/>
          <p:nvPr/>
        </p:nvSpPr>
        <p:spPr>
          <a:xfrm>
            <a:off x="3646958" y="3521312"/>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3</a:t>
            </a:r>
          </a:p>
        </p:txBody>
      </p:sp>
      <p:sp>
        <p:nvSpPr>
          <p:cNvPr id="27" name="TextBox 26">
            <a:extLst>
              <a:ext uri="{FF2B5EF4-FFF2-40B4-BE49-F238E27FC236}">
                <a16:creationId xmlns:a16="http://schemas.microsoft.com/office/drawing/2014/main" id="{D94E4E00-637B-4228-9FA1-ED1524892CE2}"/>
              </a:ext>
            </a:extLst>
          </p:cNvPr>
          <p:cNvSpPr txBox="1"/>
          <p:nvPr/>
        </p:nvSpPr>
        <p:spPr>
          <a:xfrm>
            <a:off x="4321823" y="3529578"/>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4</a:t>
            </a:r>
          </a:p>
        </p:txBody>
      </p:sp>
      <p:sp>
        <p:nvSpPr>
          <p:cNvPr id="28" name="TextBox 27">
            <a:extLst>
              <a:ext uri="{FF2B5EF4-FFF2-40B4-BE49-F238E27FC236}">
                <a16:creationId xmlns:a16="http://schemas.microsoft.com/office/drawing/2014/main" id="{FCC3ACDF-C2ED-4EC3-8987-87F5ACF14C82}"/>
              </a:ext>
            </a:extLst>
          </p:cNvPr>
          <p:cNvSpPr txBox="1"/>
          <p:nvPr/>
        </p:nvSpPr>
        <p:spPr>
          <a:xfrm>
            <a:off x="5020677" y="3537844"/>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5</a:t>
            </a:r>
          </a:p>
        </p:txBody>
      </p:sp>
      <p:sp>
        <p:nvSpPr>
          <p:cNvPr id="29" name="TextBox 28">
            <a:extLst>
              <a:ext uri="{FF2B5EF4-FFF2-40B4-BE49-F238E27FC236}">
                <a16:creationId xmlns:a16="http://schemas.microsoft.com/office/drawing/2014/main" id="{E8D7DAB3-B11D-4896-A1F1-D6679767E7A8}"/>
              </a:ext>
            </a:extLst>
          </p:cNvPr>
          <p:cNvSpPr txBox="1"/>
          <p:nvPr/>
        </p:nvSpPr>
        <p:spPr>
          <a:xfrm>
            <a:off x="5698588" y="3546110"/>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6</a:t>
            </a:r>
          </a:p>
        </p:txBody>
      </p:sp>
      <p:sp>
        <p:nvSpPr>
          <p:cNvPr id="30" name="TextBox 29">
            <a:extLst>
              <a:ext uri="{FF2B5EF4-FFF2-40B4-BE49-F238E27FC236}">
                <a16:creationId xmlns:a16="http://schemas.microsoft.com/office/drawing/2014/main" id="{91626855-B8CB-4FCB-9371-6A1A60A8631F}"/>
              </a:ext>
            </a:extLst>
          </p:cNvPr>
          <p:cNvSpPr txBox="1"/>
          <p:nvPr/>
        </p:nvSpPr>
        <p:spPr>
          <a:xfrm>
            <a:off x="6439532" y="3554376"/>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7</a:t>
            </a:r>
          </a:p>
        </p:txBody>
      </p:sp>
      <p:sp>
        <p:nvSpPr>
          <p:cNvPr id="32" name="TextBox 31">
            <a:extLst>
              <a:ext uri="{FF2B5EF4-FFF2-40B4-BE49-F238E27FC236}">
                <a16:creationId xmlns:a16="http://schemas.microsoft.com/office/drawing/2014/main" id="{0F27A3E2-DFD8-4E42-A911-B539BA9BDD3C}"/>
              </a:ext>
            </a:extLst>
          </p:cNvPr>
          <p:cNvSpPr txBox="1"/>
          <p:nvPr/>
        </p:nvSpPr>
        <p:spPr>
          <a:xfrm>
            <a:off x="2271132" y="3532050"/>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1</a:t>
            </a:r>
          </a:p>
        </p:txBody>
      </p:sp>
      <p:cxnSp>
        <p:nvCxnSpPr>
          <p:cNvPr id="7" name="Straight Connector 6">
            <a:extLst>
              <a:ext uri="{FF2B5EF4-FFF2-40B4-BE49-F238E27FC236}">
                <a16:creationId xmlns:a16="http://schemas.microsoft.com/office/drawing/2014/main" id="{D148B3D0-6B9B-4C7A-A4F3-9D540FF2B7CE}"/>
              </a:ext>
            </a:extLst>
          </p:cNvPr>
          <p:cNvCxnSpPr>
            <a:stCxn id="11" idx="0"/>
            <a:endCxn id="11" idx="0"/>
          </p:cNvCxnSpPr>
          <p:nvPr/>
        </p:nvCxnSpPr>
        <p:spPr>
          <a:xfrm>
            <a:off x="1502315" y="3246970"/>
            <a:ext cx="0" cy="0"/>
          </a:xfrm>
          <a:prstGeom prst="line">
            <a:avLst/>
          </a:prstGeom>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3BF07DD6-58EE-4EE2-B10D-ECC946668B33}"/>
              </a:ext>
            </a:extLst>
          </p:cNvPr>
          <p:cNvSpPr/>
          <p:nvPr/>
        </p:nvSpPr>
        <p:spPr>
          <a:xfrm>
            <a:off x="1738905" y="3231788"/>
            <a:ext cx="175658" cy="997527"/>
          </a:xfrm>
          <a:custGeom>
            <a:avLst/>
            <a:gdLst>
              <a:gd name="connsiteX0" fmla="*/ 0 w 84483"/>
              <a:gd name="connsiteY0" fmla="*/ 0 h 974035"/>
              <a:gd name="connsiteX1" fmla="*/ 84483 w 84483"/>
              <a:gd name="connsiteY1" fmla="*/ 0 h 974035"/>
              <a:gd name="connsiteX2" fmla="*/ 84483 w 84483"/>
              <a:gd name="connsiteY2" fmla="*/ 974035 h 974035"/>
              <a:gd name="connsiteX3" fmla="*/ 0 w 84483"/>
              <a:gd name="connsiteY3" fmla="*/ 974035 h 974035"/>
              <a:gd name="connsiteX4" fmla="*/ 0 w 84483"/>
              <a:gd name="connsiteY4" fmla="*/ 0 h 974035"/>
              <a:gd name="connsiteX0" fmla="*/ 0 w 84483"/>
              <a:gd name="connsiteY0" fmla="*/ 0 h 974035"/>
              <a:gd name="connsiteX1" fmla="*/ 84483 w 84483"/>
              <a:gd name="connsiteY1" fmla="*/ 0 h 974035"/>
              <a:gd name="connsiteX2" fmla="*/ 81998 w 84483"/>
              <a:gd name="connsiteY2" fmla="*/ 171450 h 974035"/>
              <a:gd name="connsiteX3" fmla="*/ 84483 w 84483"/>
              <a:gd name="connsiteY3" fmla="*/ 974035 h 974035"/>
              <a:gd name="connsiteX4" fmla="*/ 0 w 84483"/>
              <a:gd name="connsiteY4" fmla="*/ 974035 h 974035"/>
              <a:gd name="connsiteX5" fmla="*/ 0 w 84483"/>
              <a:gd name="connsiteY5" fmla="*/ 0 h 974035"/>
              <a:gd name="connsiteX0" fmla="*/ 2484 w 86967"/>
              <a:gd name="connsiteY0" fmla="*/ 0 h 974035"/>
              <a:gd name="connsiteX1" fmla="*/ 86967 w 86967"/>
              <a:gd name="connsiteY1" fmla="*/ 0 h 974035"/>
              <a:gd name="connsiteX2" fmla="*/ 84482 w 86967"/>
              <a:gd name="connsiteY2" fmla="*/ 171450 h 974035"/>
              <a:gd name="connsiteX3" fmla="*/ 86967 w 86967"/>
              <a:gd name="connsiteY3" fmla="*/ 974035 h 974035"/>
              <a:gd name="connsiteX4" fmla="*/ 2484 w 86967"/>
              <a:gd name="connsiteY4" fmla="*/ 974035 h 974035"/>
              <a:gd name="connsiteX5" fmla="*/ 0 w 86967"/>
              <a:gd name="connsiteY5" fmla="*/ 176419 h 974035"/>
              <a:gd name="connsiteX6" fmla="*/ 2484 w 86967"/>
              <a:gd name="connsiteY6" fmla="*/ 0 h 974035"/>
              <a:gd name="connsiteX0" fmla="*/ 2484 w 93317"/>
              <a:gd name="connsiteY0" fmla="*/ 0 h 974035"/>
              <a:gd name="connsiteX1" fmla="*/ 86967 w 93317"/>
              <a:gd name="connsiteY1" fmla="*/ 0 h 974035"/>
              <a:gd name="connsiteX2" fmla="*/ 84482 w 93317"/>
              <a:gd name="connsiteY2" fmla="*/ 171450 h 974035"/>
              <a:gd name="connsiteX3" fmla="*/ 86967 w 93317"/>
              <a:gd name="connsiteY3" fmla="*/ 484532 h 974035"/>
              <a:gd name="connsiteX4" fmla="*/ 86967 w 93317"/>
              <a:gd name="connsiteY4" fmla="*/ 974035 h 974035"/>
              <a:gd name="connsiteX5" fmla="*/ 2484 w 93317"/>
              <a:gd name="connsiteY5" fmla="*/ 974035 h 974035"/>
              <a:gd name="connsiteX6" fmla="*/ 0 w 93317"/>
              <a:gd name="connsiteY6" fmla="*/ 176419 h 974035"/>
              <a:gd name="connsiteX7" fmla="*/ 2484 w 93317"/>
              <a:gd name="connsiteY7" fmla="*/ 0 h 974035"/>
              <a:gd name="connsiteX0" fmla="*/ 4969 w 95802"/>
              <a:gd name="connsiteY0" fmla="*/ 0 h 974035"/>
              <a:gd name="connsiteX1" fmla="*/ 89452 w 95802"/>
              <a:gd name="connsiteY1" fmla="*/ 0 h 974035"/>
              <a:gd name="connsiteX2" fmla="*/ 86967 w 95802"/>
              <a:gd name="connsiteY2" fmla="*/ 171450 h 974035"/>
              <a:gd name="connsiteX3" fmla="*/ 89452 w 95802"/>
              <a:gd name="connsiteY3" fmla="*/ 484532 h 974035"/>
              <a:gd name="connsiteX4" fmla="*/ 89452 w 95802"/>
              <a:gd name="connsiteY4" fmla="*/ 974035 h 974035"/>
              <a:gd name="connsiteX5" fmla="*/ 4969 w 95802"/>
              <a:gd name="connsiteY5" fmla="*/ 974035 h 974035"/>
              <a:gd name="connsiteX6" fmla="*/ 0 w 95802"/>
              <a:gd name="connsiteY6" fmla="*/ 487017 h 974035"/>
              <a:gd name="connsiteX7" fmla="*/ 2485 w 95802"/>
              <a:gd name="connsiteY7" fmla="*/ 176419 h 974035"/>
              <a:gd name="connsiteX8" fmla="*/ 4969 w 95802"/>
              <a:gd name="connsiteY8" fmla="*/ 0 h 974035"/>
              <a:gd name="connsiteX0" fmla="*/ 4969 w 96608"/>
              <a:gd name="connsiteY0" fmla="*/ 0 h 974035"/>
              <a:gd name="connsiteX1" fmla="*/ 89452 w 96608"/>
              <a:gd name="connsiteY1" fmla="*/ 0 h 974035"/>
              <a:gd name="connsiteX2" fmla="*/ 86967 w 96608"/>
              <a:gd name="connsiteY2" fmla="*/ 171450 h 974035"/>
              <a:gd name="connsiteX3" fmla="*/ 89452 w 96608"/>
              <a:gd name="connsiteY3" fmla="*/ 484532 h 974035"/>
              <a:gd name="connsiteX4" fmla="*/ 91937 w 96608"/>
              <a:gd name="connsiteY4" fmla="*/ 837371 h 974035"/>
              <a:gd name="connsiteX5" fmla="*/ 89452 w 96608"/>
              <a:gd name="connsiteY5" fmla="*/ 974035 h 974035"/>
              <a:gd name="connsiteX6" fmla="*/ 4969 w 96608"/>
              <a:gd name="connsiteY6" fmla="*/ 974035 h 974035"/>
              <a:gd name="connsiteX7" fmla="*/ 0 w 96608"/>
              <a:gd name="connsiteY7" fmla="*/ 487017 h 974035"/>
              <a:gd name="connsiteX8" fmla="*/ 2485 w 96608"/>
              <a:gd name="connsiteY8" fmla="*/ 176419 h 974035"/>
              <a:gd name="connsiteX9" fmla="*/ 4969 w 96608"/>
              <a:gd name="connsiteY9" fmla="*/ 0 h 974035"/>
              <a:gd name="connsiteX0" fmla="*/ 6940 w 98579"/>
              <a:gd name="connsiteY0" fmla="*/ 0 h 974035"/>
              <a:gd name="connsiteX1" fmla="*/ 91423 w 98579"/>
              <a:gd name="connsiteY1" fmla="*/ 0 h 974035"/>
              <a:gd name="connsiteX2" fmla="*/ 88938 w 98579"/>
              <a:gd name="connsiteY2" fmla="*/ 171450 h 974035"/>
              <a:gd name="connsiteX3" fmla="*/ 91423 w 98579"/>
              <a:gd name="connsiteY3" fmla="*/ 484532 h 974035"/>
              <a:gd name="connsiteX4" fmla="*/ 93908 w 98579"/>
              <a:gd name="connsiteY4" fmla="*/ 837371 h 974035"/>
              <a:gd name="connsiteX5" fmla="*/ 91423 w 98579"/>
              <a:gd name="connsiteY5" fmla="*/ 974035 h 974035"/>
              <a:gd name="connsiteX6" fmla="*/ 6940 w 98579"/>
              <a:gd name="connsiteY6" fmla="*/ 974035 h 974035"/>
              <a:gd name="connsiteX7" fmla="*/ 4456 w 98579"/>
              <a:gd name="connsiteY7" fmla="*/ 832402 h 974035"/>
              <a:gd name="connsiteX8" fmla="*/ 1971 w 98579"/>
              <a:gd name="connsiteY8" fmla="*/ 487017 h 974035"/>
              <a:gd name="connsiteX9" fmla="*/ 4456 w 98579"/>
              <a:gd name="connsiteY9" fmla="*/ 176419 h 974035"/>
              <a:gd name="connsiteX10" fmla="*/ 6940 w 98579"/>
              <a:gd name="connsiteY10" fmla="*/ 0 h 974035"/>
              <a:gd name="connsiteX0" fmla="*/ 32319 w 123958"/>
              <a:gd name="connsiteY0" fmla="*/ 0 h 974035"/>
              <a:gd name="connsiteX1" fmla="*/ 116802 w 123958"/>
              <a:gd name="connsiteY1" fmla="*/ 0 h 974035"/>
              <a:gd name="connsiteX2" fmla="*/ 114317 w 123958"/>
              <a:gd name="connsiteY2" fmla="*/ 171450 h 974035"/>
              <a:gd name="connsiteX3" fmla="*/ 116802 w 123958"/>
              <a:gd name="connsiteY3" fmla="*/ 484532 h 974035"/>
              <a:gd name="connsiteX4" fmla="*/ 119287 w 123958"/>
              <a:gd name="connsiteY4" fmla="*/ 837371 h 974035"/>
              <a:gd name="connsiteX5" fmla="*/ 116802 w 123958"/>
              <a:gd name="connsiteY5" fmla="*/ 974035 h 974035"/>
              <a:gd name="connsiteX6" fmla="*/ 32319 w 123958"/>
              <a:gd name="connsiteY6" fmla="*/ 974035 h 974035"/>
              <a:gd name="connsiteX7" fmla="*/ 29835 w 123958"/>
              <a:gd name="connsiteY7" fmla="*/ 832402 h 974035"/>
              <a:gd name="connsiteX8" fmla="*/ 27350 w 123958"/>
              <a:gd name="connsiteY8" fmla="*/ 487017 h 974035"/>
              <a:gd name="connsiteX9" fmla="*/ 17 w 123958"/>
              <a:gd name="connsiteY9" fmla="*/ 163995 h 974035"/>
              <a:gd name="connsiteX10" fmla="*/ 32319 w 123958"/>
              <a:gd name="connsiteY10" fmla="*/ 0 h 974035"/>
              <a:gd name="connsiteX0" fmla="*/ 59644 w 151283"/>
              <a:gd name="connsiteY0" fmla="*/ 0 h 974035"/>
              <a:gd name="connsiteX1" fmla="*/ 144127 w 151283"/>
              <a:gd name="connsiteY1" fmla="*/ 0 h 974035"/>
              <a:gd name="connsiteX2" fmla="*/ 141642 w 151283"/>
              <a:gd name="connsiteY2" fmla="*/ 171450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51283"/>
              <a:gd name="connsiteY0" fmla="*/ 0 h 974035"/>
              <a:gd name="connsiteX1" fmla="*/ 144127 w 151283"/>
              <a:gd name="connsiteY1" fmla="*/ 0 h 974035"/>
              <a:gd name="connsiteX2" fmla="*/ 111824 w 151283"/>
              <a:gd name="connsiteY2" fmla="*/ 163996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64032"/>
              <a:gd name="connsiteY0" fmla="*/ 0 h 974035"/>
              <a:gd name="connsiteX1" fmla="*/ 144127 w 164032"/>
              <a:gd name="connsiteY1" fmla="*/ 0 h 974035"/>
              <a:gd name="connsiteX2" fmla="*/ 111824 w 164032"/>
              <a:gd name="connsiteY2" fmla="*/ 163996 h 974035"/>
              <a:gd name="connsiteX3" fmla="*/ 164005 w 164032"/>
              <a:gd name="connsiteY3" fmla="*/ 484532 h 974035"/>
              <a:gd name="connsiteX4" fmla="*/ 146612 w 164032"/>
              <a:gd name="connsiteY4" fmla="*/ 837371 h 974035"/>
              <a:gd name="connsiteX5" fmla="*/ 144127 w 164032"/>
              <a:gd name="connsiteY5" fmla="*/ 974035 h 974035"/>
              <a:gd name="connsiteX6" fmla="*/ 59644 w 164032"/>
              <a:gd name="connsiteY6" fmla="*/ 974035 h 974035"/>
              <a:gd name="connsiteX7" fmla="*/ 57160 w 164032"/>
              <a:gd name="connsiteY7" fmla="*/ 832402 h 974035"/>
              <a:gd name="connsiteX8" fmla="*/ 54675 w 164032"/>
              <a:gd name="connsiteY8" fmla="*/ 487017 h 974035"/>
              <a:gd name="connsiteX9" fmla="*/ 9 w 164032"/>
              <a:gd name="connsiteY9" fmla="*/ 161510 h 974035"/>
              <a:gd name="connsiteX10" fmla="*/ 59644 w 164032"/>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57158 w 164030"/>
              <a:gd name="connsiteY7" fmla="*/ 83240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32310 w 164030"/>
              <a:gd name="connsiteY7" fmla="*/ 829916 h 974035"/>
              <a:gd name="connsiteX8" fmla="*/ 72066 w 164030"/>
              <a:gd name="connsiteY8" fmla="*/ 487017 h 974035"/>
              <a:gd name="connsiteX9" fmla="*/ 7 w 164030"/>
              <a:gd name="connsiteY9" fmla="*/ 161510 h 974035"/>
              <a:gd name="connsiteX10" fmla="*/ 59642 w 164030"/>
              <a:gd name="connsiteY10" fmla="*/ 0 h 974035"/>
              <a:gd name="connsiteX0" fmla="*/ 59642 w 164020"/>
              <a:gd name="connsiteY0" fmla="*/ 0 h 974035"/>
              <a:gd name="connsiteX1" fmla="*/ 144125 w 164020"/>
              <a:gd name="connsiteY1" fmla="*/ 0 h 974035"/>
              <a:gd name="connsiteX2" fmla="*/ 111822 w 164020"/>
              <a:gd name="connsiteY2" fmla="*/ 163996 h 974035"/>
              <a:gd name="connsiteX3" fmla="*/ 164003 w 164020"/>
              <a:gd name="connsiteY3" fmla="*/ 484532 h 974035"/>
              <a:gd name="connsiteX4" fmla="*/ 136670 w 164020"/>
              <a:gd name="connsiteY4" fmla="*/ 834886 h 974035"/>
              <a:gd name="connsiteX5" fmla="*/ 144125 w 164020"/>
              <a:gd name="connsiteY5" fmla="*/ 974035 h 974035"/>
              <a:gd name="connsiteX6" fmla="*/ 59642 w 164020"/>
              <a:gd name="connsiteY6" fmla="*/ 974035 h 974035"/>
              <a:gd name="connsiteX7" fmla="*/ 32310 w 164020"/>
              <a:gd name="connsiteY7" fmla="*/ 829916 h 974035"/>
              <a:gd name="connsiteX8" fmla="*/ 72066 w 164020"/>
              <a:gd name="connsiteY8" fmla="*/ 487017 h 974035"/>
              <a:gd name="connsiteX9" fmla="*/ 7 w 164020"/>
              <a:gd name="connsiteY9" fmla="*/ 161510 h 974035"/>
              <a:gd name="connsiteX10" fmla="*/ 59642 w 164020"/>
              <a:gd name="connsiteY10" fmla="*/ 0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20" h="974035">
                <a:moveTo>
                  <a:pt x="59642" y="0"/>
                </a:moveTo>
                <a:lnTo>
                  <a:pt x="144125" y="0"/>
                </a:lnTo>
                <a:cubicBezTo>
                  <a:pt x="143297" y="57150"/>
                  <a:pt x="112650" y="106846"/>
                  <a:pt x="111822" y="163996"/>
                </a:cubicBezTo>
                <a:cubicBezTo>
                  <a:pt x="111822" y="244751"/>
                  <a:pt x="163589" y="350768"/>
                  <a:pt x="164003" y="484532"/>
                </a:cubicBezTo>
                <a:cubicBezTo>
                  <a:pt x="164831" y="595519"/>
                  <a:pt x="136670" y="753302"/>
                  <a:pt x="136670" y="834886"/>
                </a:cubicBezTo>
                <a:cubicBezTo>
                  <a:pt x="136670" y="916470"/>
                  <a:pt x="158620" y="951258"/>
                  <a:pt x="144125" y="974035"/>
                </a:cubicBezTo>
                <a:lnTo>
                  <a:pt x="59642" y="974035"/>
                </a:lnTo>
                <a:cubicBezTo>
                  <a:pt x="45148" y="950430"/>
                  <a:pt x="33138" y="911086"/>
                  <a:pt x="32310" y="829916"/>
                </a:cubicBezTo>
                <a:cubicBezTo>
                  <a:pt x="31482" y="748746"/>
                  <a:pt x="72066" y="596347"/>
                  <a:pt x="72066" y="487017"/>
                </a:cubicBezTo>
                <a:cubicBezTo>
                  <a:pt x="72894" y="383484"/>
                  <a:pt x="-821" y="265043"/>
                  <a:pt x="7" y="161510"/>
                </a:cubicBezTo>
                <a:lnTo>
                  <a:pt x="596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5">
            <a:extLst>
              <a:ext uri="{FF2B5EF4-FFF2-40B4-BE49-F238E27FC236}">
                <a16:creationId xmlns:a16="http://schemas.microsoft.com/office/drawing/2014/main" id="{1E015C5D-5164-4ADF-A55D-8037AB86DC05}"/>
              </a:ext>
            </a:extLst>
          </p:cNvPr>
          <p:cNvSpPr/>
          <p:nvPr/>
        </p:nvSpPr>
        <p:spPr>
          <a:xfrm>
            <a:off x="7208698" y="3232782"/>
            <a:ext cx="175658" cy="997527"/>
          </a:xfrm>
          <a:custGeom>
            <a:avLst/>
            <a:gdLst>
              <a:gd name="connsiteX0" fmla="*/ 0 w 84483"/>
              <a:gd name="connsiteY0" fmla="*/ 0 h 974035"/>
              <a:gd name="connsiteX1" fmla="*/ 84483 w 84483"/>
              <a:gd name="connsiteY1" fmla="*/ 0 h 974035"/>
              <a:gd name="connsiteX2" fmla="*/ 84483 w 84483"/>
              <a:gd name="connsiteY2" fmla="*/ 974035 h 974035"/>
              <a:gd name="connsiteX3" fmla="*/ 0 w 84483"/>
              <a:gd name="connsiteY3" fmla="*/ 974035 h 974035"/>
              <a:gd name="connsiteX4" fmla="*/ 0 w 84483"/>
              <a:gd name="connsiteY4" fmla="*/ 0 h 974035"/>
              <a:gd name="connsiteX0" fmla="*/ 0 w 84483"/>
              <a:gd name="connsiteY0" fmla="*/ 0 h 974035"/>
              <a:gd name="connsiteX1" fmla="*/ 84483 w 84483"/>
              <a:gd name="connsiteY1" fmla="*/ 0 h 974035"/>
              <a:gd name="connsiteX2" fmla="*/ 81998 w 84483"/>
              <a:gd name="connsiteY2" fmla="*/ 171450 h 974035"/>
              <a:gd name="connsiteX3" fmla="*/ 84483 w 84483"/>
              <a:gd name="connsiteY3" fmla="*/ 974035 h 974035"/>
              <a:gd name="connsiteX4" fmla="*/ 0 w 84483"/>
              <a:gd name="connsiteY4" fmla="*/ 974035 h 974035"/>
              <a:gd name="connsiteX5" fmla="*/ 0 w 84483"/>
              <a:gd name="connsiteY5" fmla="*/ 0 h 974035"/>
              <a:gd name="connsiteX0" fmla="*/ 2484 w 86967"/>
              <a:gd name="connsiteY0" fmla="*/ 0 h 974035"/>
              <a:gd name="connsiteX1" fmla="*/ 86967 w 86967"/>
              <a:gd name="connsiteY1" fmla="*/ 0 h 974035"/>
              <a:gd name="connsiteX2" fmla="*/ 84482 w 86967"/>
              <a:gd name="connsiteY2" fmla="*/ 171450 h 974035"/>
              <a:gd name="connsiteX3" fmla="*/ 86967 w 86967"/>
              <a:gd name="connsiteY3" fmla="*/ 974035 h 974035"/>
              <a:gd name="connsiteX4" fmla="*/ 2484 w 86967"/>
              <a:gd name="connsiteY4" fmla="*/ 974035 h 974035"/>
              <a:gd name="connsiteX5" fmla="*/ 0 w 86967"/>
              <a:gd name="connsiteY5" fmla="*/ 176419 h 974035"/>
              <a:gd name="connsiteX6" fmla="*/ 2484 w 86967"/>
              <a:gd name="connsiteY6" fmla="*/ 0 h 974035"/>
              <a:gd name="connsiteX0" fmla="*/ 2484 w 93317"/>
              <a:gd name="connsiteY0" fmla="*/ 0 h 974035"/>
              <a:gd name="connsiteX1" fmla="*/ 86967 w 93317"/>
              <a:gd name="connsiteY1" fmla="*/ 0 h 974035"/>
              <a:gd name="connsiteX2" fmla="*/ 84482 w 93317"/>
              <a:gd name="connsiteY2" fmla="*/ 171450 h 974035"/>
              <a:gd name="connsiteX3" fmla="*/ 86967 w 93317"/>
              <a:gd name="connsiteY3" fmla="*/ 484532 h 974035"/>
              <a:gd name="connsiteX4" fmla="*/ 86967 w 93317"/>
              <a:gd name="connsiteY4" fmla="*/ 974035 h 974035"/>
              <a:gd name="connsiteX5" fmla="*/ 2484 w 93317"/>
              <a:gd name="connsiteY5" fmla="*/ 974035 h 974035"/>
              <a:gd name="connsiteX6" fmla="*/ 0 w 93317"/>
              <a:gd name="connsiteY6" fmla="*/ 176419 h 974035"/>
              <a:gd name="connsiteX7" fmla="*/ 2484 w 93317"/>
              <a:gd name="connsiteY7" fmla="*/ 0 h 974035"/>
              <a:gd name="connsiteX0" fmla="*/ 4969 w 95802"/>
              <a:gd name="connsiteY0" fmla="*/ 0 h 974035"/>
              <a:gd name="connsiteX1" fmla="*/ 89452 w 95802"/>
              <a:gd name="connsiteY1" fmla="*/ 0 h 974035"/>
              <a:gd name="connsiteX2" fmla="*/ 86967 w 95802"/>
              <a:gd name="connsiteY2" fmla="*/ 171450 h 974035"/>
              <a:gd name="connsiteX3" fmla="*/ 89452 w 95802"/>
              <a:gd name="connsiteY3" fmla="*/ 484532 h 974035"/>
              <a:gd name="connsiteX4" fmla="*/ 89452 w 95802"/>
              <a:gd name="connsiteY4" fmla="*/ 974035 h 974035"/>
              <a:gd name="connsiteX5" fmla="*/ 4969 w 95802"/>
              <a:gd name="connsiteY5" fmla="*/ 974035 h 974035"/>
              <a:gd name="connsiteX6" fmla="*/ 0 w 95802"/>
              <a:gd name="connsiteY6" fmla="*/ 487017 h 974035"/>
              <a:gd name="connsiteX7" fmla="*/ 2485 w 95802"/>
              <a:gd name="connsiteY7" fmla="*/ 176419 h 974035"/>
              <a:gd name="connsiteX8" fmla="*/ 4969 w 95802"/>
              <a:gd name="connsiteY8" fmla="*/ 0 h 974035"/>
              <a:gd name="connsiteX0" fmla="*/ 4969 w 96608"/>
              <a:gd name="connsiteY0" fmla="*/ 0 h 974035"/>
              <a:gd name="connsiteX1" fmla="*/ 89452 w 96608"/>
              <a:gd name="connsiteY1" fmla="*/ 0 h 974035"/>
              <a:gd name="connsiteX2" fmla="*/ 86967 w 96608"/>
              <a:gd name="connsiteY2" fmla="*/ 171450 h 974035"/>
              <a:gd name="connsiteX3" fmla="*/ 89452 w 96608"/>
              <a:gd name="connsiteY3" fmla="*/ 484532 h 974035"/>
              <a:gd name="connsiteX4" fmla="*/ 91937 w 96608"/>
              <a:gd name="connsiteY4" fmla="*/ 837371 h 974035"/>
              <a:gd name="connsiteX5" fmla="*/ 89452 w 96608"/>
              <a:gd name="connsiteY5" fmla="*/ 974035 h 974035"/>
              <a:gd name="connsiteX6" fmla="*/ 4969 w 96608"/>
              <a:gd name="connsiteY6" fmla="*/ 974035 h 974035"/>
              <a:gd name="connsiteX7" fmla="*/ 0 w 96608"/>
              <a:gd name="connsiteY7" fmla="*/ 487017 h 974035"/>
              <a:gd name="connsiteX8" fmla="*/ 2485 w 96608"/>
              <a:gd name="connsiteY8" fmla="*/ 176419 h 974035"/>
              <a:gd name="connsiteX9" fmla="*/ 4969 w 96608"/>
              <a:gd name="connsiteY9" fmla="*/ 0 h 974035"/>
              <a:gd name="connsiteX0" fmla="*/ 6940 w 98579"/>
              <a:gd name="connsiteY0" fmla="*/ 0 h 974035"/>
              <a:gd name="connsiteX1" fmla="*/ 91423 w 98579"/>
              <a:gd name="connsiteY1" fmla="*/ 0 h 974035"/>
              <a:gd name="connsiteX2" fmla="*/ 88938 w 98579"/>
              <a:gd name="connsiteY2" fmla="*/ 171450 h 974035"/>
              <a:gd name="connsiteX3" fmla="*/ 91423 w 98579"/>
              <a:gd name="connsiteY3" fmla="*/ 484532 h 974035"/>
              <a:gd name="connsiteX4" fmla="*/ 93908 w 98579"/>
              <a:gd name="connsiteY4" fmla="*/ 837371 h 974035"/>
              <a:gd name="connsiteX5" fmla="*/ 91423 w 98579"/>
              <a:gd name="connsiteY5" fmla="*/ 974035 h 974035"/>
              <a:gd name="connsiteX6" fmla="*/ 6940 w 98579"/>
              <a:gd name="connsiteY6" fmla="*/ 974035 h 974035"/>
              <a:gd name="connsiteX7" fmla="*/ 4456 w 98579"/>
              <a:gd name="connsiteY7" fmla="*/ 832402 h 974035"/>
              <a:gd name="connsiteX8" fmla="*/ 1971 w 98579"/>
              <a:gd name="connsiteY8" fmla="*/ 487017 h 974035"/>
              <a:gd name="connsiteX9" fmla="*/ 4456 w 98579"/>
              <a:gd name="connsiteY9" fmla="*/ 176419 h 974035"/>
              <a:gd name="connsiteX10" fmla="*/ 6940 w 98579"/>
              <a:gd name="connsiteY10" fmla="*/ 0 h 974035"/>
              <a:gd name="connsiteX0" fmla="*/ 32319 w 123958"/>
              <a:gd name="connsiteY0" fmla="*/ 0 h 974035"/>
              <a:gd name="connsiteX1" fmla="*/ 116802 w 123958"/>
              <a:gd name="connsiteY1" fmla="*/ 0 h 974035"/>
              <a:gd name="connsiteX2" fmla="*/ 114317 w 123958"/>
              <a:gd name="connsiteY2" fmla="*/ 171450 h 974035"/>
              <a:gd name="connsiteX3" fmla="*/ 116802 w 123958"/>
              <a:gd name="connsiteY3" fmla="*/ 484532 h 974035"/>
              <a:gd name="connsiteX4" fmla="*/ 119287 w 123958"/>
              <a:gd name="connsiteY4" fmla="*/ 837371 h 974035"/>
              <a:gd name="connsiteX5" fmla="*/ 116802 w 123958"/>
              <a:gd name="connsiteY5" fmla="*/ 974035 h 974035"/>
              <a:gd name="connsiteX6" fmla="*/ 32319 w 123958"/>
              <a:gd name="connsiteY6" fmla="*/ 974035 h 974035"/>
              <a:gd name="connsiteX7" fmla="*/ 29835 w 123958"/>
              <a:gd name="connsiteY7" fmla="*/ 832402 h 974035"/>
              <a:gd name="connsiteX8" fmla="*/ 27350 w 123958"/>
              <a:gd name="connsiteY8" fmla="*/ 487017 h 974035"/>
              <a:gd name="connsiteX9" fmla="*/ 17 w 123958"/>
              <a:gd name="connsiteY9" fmla="*/ 163995 h 974035"/>
              <a:gd name="connsiteX10" fmla="*/ 32319 w 123958"/>
              <a:gd name="connsiteY10" fmla="*/ 0 h 974035"/>
              <a:gd name="connsiteX0" fmla="*/ 59644 w 151283"/>
              <a:gd name="connsiteY0" fmla="*/ 0 h 974035"/>
              <a:gd name="connsiteX1" fmla="*/ 144127 w 151283"/>
              <a:gd name="connsiteY1" fmla="*/ 0 h 974035"/>
              <a:gd name="connsiteX2" fmla="*/ 141642 w 151283"/>
              <a:gd name="connsiteY2" fmla="*/ 171450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51283"/>
              <a:gd name="connsiteY0" fmla="*/ 0 h 974035"/>
              <a:gd name="connsiteX1" fmla="*/ 144127 w 151283"/>
              <a:gd name="connsiteY1" fmla="*/ 0 h 974035"/>
              <a:gd name="connsiteX2" fmla="*/ 111824 w 151283"/>
              <a:gd name="connsiteY2" fmla="*/ 163996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64032"/>
              <a:gd name="connsiteY0" fmla="*/ 0 h 974035"/>
              <a:gd name="connsiteX1" fmla="*/ 144127 w 164032"/>
              <a:gd name="connsiteY1" fmla="*/ 0 h 974035"/>
              <a:gd name="connsiteX2" fmla="*/ 111824 w 164032"/>
              <a:gd name="connsiteY2" fmla="*/ 163996 h 974035"/>
              <a:gd name="connsiteX3" fmla="*/ 164005 w 164032"/>
              <a:gd name="connsiteY3" fmla="*/ 484532 h 974035"/>
              <a:gd name="connsiteX4" fmla="*/ 146612 w 164032"/>
              <a:gd name="connsiteY4" fmla="*/ 837371 h 974035"/>
              <a:gd name="connsiteX5" fmla="*/ 144127 w 164032"/>
              <a:gd name="connsiteY5" fmla="*/ 974035 h 974035"/>
              <a:gd name="connsiteX6" fmla="*/ 59644 w 164032"/>
              <a:gd name="connsiteY6" fmla="*/ 974035 h 974035"/>
              <a:gd name="connsiteX7" fmla="*/ 57160 w 164032"/>
              <a:gd name="connsiteY7" fmla="*/ 832402 h 974035"/>
              <a:gd name="connsiteX8" fmla="*/ 54675 w 164032"/>
              <a:gd name="connsiteY8" fmla="*/ 487017 h 974035"/>
              <a:gd name="connsiteX9" fmla="*/ 9 w 164032"/>
              <a:gd name="connsiteY9" fmla="*/ 161510 h 974035"/>
              <a:gd name="connsiteX10" fmla="*/ 59644 w 164032"/>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57158 w 164030"/>
              <a:gd name="connsiteY7" fmla="*/ 83240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32310 w 164030"/>
              <a:gd name="connsiteY7" fmla="*/ 829916 h 974035"/>
              <a:gd name="connsiteX8" fmla="*/ 72066 w 164030"/>
              <a:gd name="connsiteY8" fmla="*/ 487017 h 974035"/>
              <a:gd name="connsiteX9" fmla="*/ 7 w 164030"/>
              <a:gd name="connsiteY9" fmla="*/ 161510 h 974035"/>
              <a:gd name="connsiteX10" fmla="*/ 59642 w 164030"/>
              <a:gd name="connsiteY10" fmla="*/ 0 h 974035"/>
              <a:gd name="connsiteX0" fmla="*/ 59642 w 164020"/>
              <a:gd name="connsiteY0" fmla="*/ 0 h 974035"/>
              <a:gd name="connsiteX1" fmla="*/ 144125 w 164020"/>
              <a:gd name="connsiteY1" fmla="*/ 0 h 974035"/>
              <a:gd name="connsiteX2" fmla="*/ 111822 w 164020"/>
              <a:gd name="connsiteY2" fmla="*/ 163996 h 974035"/>
              <a:gd name="connsiteX3" fmla="*/ 164003 w 164020"/>
              <a:gd name="connsiteY3" fmla="*/ 484532 h 974035"/>
              <a:gd name="connsiteX4" fmla="*/ 136670 w 164020"/>
              <a:gd name="connsiteY4" fmla="*/ 834886 h 974035"/>
              <a:gd name="connsiteX5" fmla="*/ 144125 w 164020"/>
              <a:gd name="connsiteY5" fmla="*/ 974035 h 974035"/>
              <a:gd name="connsiteX6" fmla="*/ 59642 w 164020"/>
              <a:gd name="connsiteY6" fmla="*/ 974035 h 974035"/>
              <a:gd name="connsiteX7" fmla="*/ 32310 w 164020"/>
              <a:gd name="connsiteY7" fmla="*/ 829916 h 974035"/>
              <a:gd name="connsiteX8" fmla="*/ 72066 w 164020"/>
              <a:gd name="connsiteY8" fmla="*/ 487017 h 974035"/>
              <a:gd name="connsiteX9" fmla="*/ 7 w 164020"/>
              <a:gd name="connsiteY9" fmla="*/ 161510 h 974035"/>
              <a:gd name="connsiteX10" fmla="*/ 59642 w 164020"/>
              <a:gd name="connsiteY10" fmla="*/ 0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20" h="974035">
                <a:moveTo>
                  <a:pt x="59642" y="0"/>
                </a:moveTo>
                <a:lnTo>
                  <a:pt x="144125" y="0"/>
                </a:lnTo>
                <a:cubicBezTo>
                  <a:pt x="143297" y="57150"/>
                  <a:pt x="112650" y="106846"/>
                  <a:pt x="111822" y="163996"/>
                </a:cubicBezTo>
                <a:cubicBezTo>
                  <a:pt x="111822" y="244751"/>
                  <a:pt x="163589" y="350768"/>
                  <a:pt x="164003" y="484532"/>
                </a:cubicBezTo>
                <a:cubicBezTo>
                  <a:pt x="164831" y="595519"/>
                  <a:pt x="136670" y="753302"/>
                  <a:pt x="136670" y="834886"/>
                </a:cubicBezTo>
                <a:cubicBezTo>
                  <a:pt x="136670" y="916470"/>
                  <a:pt x="158620" y="951258"/>
                  <a:pt x="144125" y="974035"/>
                </a:cubicBezTo>
                <a:lnTo>
                  <a:pt x="59642" y="974035"/>
                </a:lnTo>
                <a:cubicBezTo>
                  <a:pt x="45148" y="950430"/>
                  <a:pt x="33138" y="911086"/>
                  <a:pt x="32310" y="829916"/>
                </a:cubicBezTo>
                <a:cubicBezTo>
                  <a:pt x="31482" y="748746"/>
                  <a:pt x="72066" y="596347"/>
                  <a:pt x="72066" y="487017"/>
                </a:cubicBezTo>
                <a:cubicBezTo>
                  <a:pt x="72894" y="383484"/>
                  <a:pt x="-821" y="265043"/>
                  <a:pt x="7" y="161510"/>
                </a:cubicBezTo>
                <a:lnTo>
                  <a:pt x="596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Brace 50">
            <a:extLst>
              <a:ext uri="{FF2B5EF4-FFF2-40B4-BE49-F238E27FC236}">
                <a16:creationId xmlns:a16="http://schemas.microsoft.com/office/drawing/2014/main" id="{1D095506-12B7-408F-BF31-6D4BDA67A0B0}"/>
              </a:ext>
            </a:extLst>
          </p:cNvPr>
          <p:cNvSpPr/>
          <p:nvPr/>
        </p:nvSpPr>
        <p:spPr>
          <a:xfrm rot="5400000">
            <a:off x="1296834" y="3507287"/>
            <a:ext cx="386862" cy="1995794"/>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ight Brace 51">
            <a:extLst>
              <a:ext uri="{FF2B5EF4-FFF2-40B4-BE49-F238E27FC236}">
                <a16:creationId xmlns:a16="http://schemas.microsoft.com/office/drawing/2014/main" id="{ABE3986D-2127-4697-BF12-7D06537B7293}"/>
              </a:ext>
            </a:extLst>
          </p:cNvPr>
          <p:cNvSpPr/>
          <p:nvPr/>
        </p:nvSpPr>
        <p:spPr>
          <a:xfrm rot="5400000">
            <a:off x="7459927" y="3492872"/>
            <a:ext cx="386862" cy="2019924"/>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ight Brace 52">
            <a:extLst>
              <a:ext uri="{FF2B5EF4-FFF2-40B4-BE49-F238E27FC236}">
                <a16:creationId xmlns:a16="http://schemas.microsoft.com/office/drawing/2014/main" id="{9D194433-EE40-4796-8997-8EE4E3868EFD}"/>
              </a:ext>
            </a:extLst>
          </p:cNvPr>
          <p:cNvSpPr/>
          <p:nvPr/>
        </p:nvSpPr>
        <p:spPr>
          <a:xfrm rot="5400000">
            <a:off x="4374711" y="2453357"/>
            <a:ext cx="388355" cy="4111691"/>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3A47494E-5733-46F5-886F-19E802D48349}"/>
              </a:ext>
            </a:extLst>
          </p:cNvPr>
          <p:cNvSpPr txBox="1"/>
          <p:nvPr/>
        </p:nvSpPr>
        <p:spPr>
          <a:xfrm>
            <a:off x="635878" y="4936520"/>
            <a:ext cx="170688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Church age</a:t>
            </a:r>
          </a:p>
        </p:txBody>
      </p:sp>
      <p:sp>
        <p:nvSpPr>
          <p:cNvPr id="55" name="TextBox 54">
            <a:extLst>
              <a:ext uri="{FF2B5EF4-FFF2-40B4-BE49-F238E27FC236}">
                <a16:creationId xmlns:a16="http://schemas.microsoft.com/office/drawing/2014/main" id="{7E896AA6-D00E-46D4-85CA-E580D1A561E5}"/>
              </a:ext>
            </a:extLst>
          </p:cNvPr>
          <p:cNvSpPr txBox="1"/>
          <p:nvPr/>
        </p:nvSpPr>
        <p:spPr>
          <a:xfrm>
            <a:off x="3719960" y="4944140"/>
            <a:ext cx="170688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Tribulation</a:t>
            </a:r>
          </a:p>
        </p:txBody>
      </p:sp>
      <p:sp>
        <p:nvSpPr>
          <p:cNvPr id="56" name="TextBox 55">
            <a:extLst>
              <a:ext uri="{FF2B5EF4-FFF2-40B4-BE49-F238E27FC236}">
                <a16:creationId xmlns:a16="http://schemas.microsoft.com/office/drawing/2014/main" id="{116836CE-42F6-4C35-B787-D5A1BF411959}"/>
              </a:ext>
            </a:extLst>
          </p:cNvPr>
          <p:cNvSpPr txBox="1"/>
          <p:nvPr/>
        </p:nvSpPr>
        <p:spPr>
          <a:xfrm>
            <a:off x="6857994" y="4944140"/>
            <a:ext cx="170688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1000 yr. Millennium</a:t>
            </a:r>
          </a:p>
        </p:txBody>
      </p:sp>
      <p:sp>
        <p:nvSpPr>
          <p:cNvPr id="57" name="TextBox 56">
            <a:extLst>
              <a:ext uri="{FF2B5EF4-FFF2-40B4-BE49-F238E27FC236}">
                <a16:creationId xmlns:a16="http://schemas.microsoft.com/office/drawing/2014/main" id="{89905A81-C84E-4BF2-9C2A-7ABD6A5E996F}"/>
              </a:ext>
            </a:extLst>
          </p:cNvPr>
          <p:cNvSpPr txBox="1"/>
          <p:nvPr/>
        </p:nvSpPr>
        <p:spPr>
          <a:xfrm>
            <a:off x="2313997" y="5330890"/>
            <a:ext cx="1542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Rapture</a:t>
            </a:r>
          </a:p>
        </p:txBody>
      </p:sp>
      <p:cxnSp>
        <p:nvCxnSpPr>
          <p:cNvPr id="59" name="Straight Arrow Connector 58">
            <a:extLst>
              <a:ext uri="{FF2B5EF4-FFF2-40B4-BE49-F238E27FC236}">
                <a16:creationId xmlns:a16="http://schemas.microsoft.com/office/drawing/2014/main" id="{DC6BCCF0-6C34-40ED-BCC5-E6D8FA1780B4}"/>
              </a:ext>
            </a:extLst>
          </p:cNvPr>
          <p:cNvCxnSpPr>
            <a:stCxn id="57" idx="0"/>
            <a:endCxn id="53" idx="2"/>
          </p:cNvCxnSpPr>
          <p:nvPr/>
        </p:nvCxnSpPr>
        <p:spPr>
          <a:xfrm flipH="1" flipV="1">
            <a:off x="2513043" y="4315025"/>
            <a:ext cx="572285" cy="1015865"/>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11B4433-D4C7-42FE-BDC4-C288A5A9E851}"/>
              </a:ext>
            </a:extLst>
          </p:cNvPr>
          <p:cNvSpPr txBox="1"/>
          <p:nvPr/>
        </p:nvSpPr>
        <p:spPr>
          <a:xfrm>
            <a:off x="5138051" y="5327780"/>
            <a:ext cx="1813249"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2</a:t>
            </a:r>
            <a:r>
              <a:rPr lang="en-US" sz="2800" baseline="30000" dirty="0">
                <a:solidFill>
                  <a:srgbClr val="FF0000"/>
                </a:solidFill>
                <a:effectLst>
                  <a:outerShdw blurRad="38100" dist="38100" dir="2700000" algn="tl">
                    <a:srgbClr val="000000">
                      <a:alpha val="43137"/>
                    </a:srgbClr>
                  </a:outerShdw>
                </a:effectLst>
              </a:rPr>
              <a:t>nd</a:t>
            </a:r>
            <a:r>
              <a:rPr lang="en-US" sz="2800" dirty="0">
                <a:solidFill>
                  <a:srgbClr val="FF0000"/>
                </a:solidFill>
                <a:effectLst>
                  <a:outerShdw blurRad="38100" dist="38100" dir="2700000" algn="tl">
                    <a:srgbClr val="000000">
                      <a:alpha val="43137"/>
                    </a:srgbClr>
                  </a:outerShdw>
                </a:effectLst>
              </a:rPr>
              <a:t> Coming</a:t>
            </a:r>
          </a:p>
        </p:txBody>
      </p:sp>
      <p:cxnSp>
        <p:nvCxnSpPr>
          <p:cNvPr id="61" name="Straight Arrow Connector 60">
            <a:extLst>
              <a:ext uri="{FF2B5EF4-FFF2-40B4-BE49-F238E27FC236}">
                <a16:creationId xmlns:a16="http://schemas.microsoft.com/office/drawing/2014/main" id="{5F7113D2-DAD3-49EF-910A-734A28572F83}"/>
              </a:ext>
            </a:extLst>
          </p:cNvPr>
          <p:cNvCxnSpPr>
            <a:cxnSpLocks/>
          </p:cNvCxnSpPr>
          <p:nvPr/>
        </p:nvCxnSpPr>
        <p:spPr>
          <a:xfrm flipV="1">
            <a:off x="6061775" y="4311915"/>
            <a:ext cx="572285" cy="1015865"/>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D1E7234-AA76-4BD3-BE26-F6A161BB6125}"/>
              </a:ext>
            </a:extLst>
          </p:cNvPr>
          <p:cNvCxnSpPr>
            <a:cxnSpLocks/>
          </p:cNvCxnSpPr>
          <p:nvPr/>
        </p:nvCxnSpPr>
        <p:spPr>
          <a:xfrm flipH="1">
            <a:off x="2550645" y="2519916"/>
            <a:ext cx="506215" cy="646272"/>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C7F194E-7D0A-4108-9CE1-A76D81B7BDAB}"/>
              </a:ext>
            </a:extLst>
          </p:cNvPr>
          <p:cNvCxnSpPr>
            <a:cxnSpLocks/>
          </p:cNvCxnSpPr>
          <p:nvPr/>
        </p:nvCxnSpPr>
        <p:spPr>
          <a:xfrm flipH="1">
            <a:off x="6620609" y="2764465"/>
            <a:ext cx="471307" cy="411756"/>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D37C786-E5B7-404A-AFFE-2CFD952D1C33}"/>
              </a:ext>
            </a:extLst>
          </p:cNvPr>
          <p:cNvSpPr txBox="1"/>
          <p:nvPr/>
        </p:nvSpPr>
        <p:spPr>
          <a:xfrm>
            <a:off x="6008914" y="821101"/>
            <a:ext cx="2565908"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Great White Throne (Rev. 20:11-15)</a:t>
            </a:r>
          </a:p>
        </p:txBody>
      </p:sp>
      <p:cxnSp>
        <p:nvCxnSpPr>
          <p:cNvPr id="81" name="Straight Arrow Connector 80">
            <a:extLst>
              <a:ext uri="{FF2B5EF4-FFF2-40B4-BE49-F238E27FC236}">
                <a16:creationId xmlns:a16="http://schemas.microsoft.com/office/drawing/2014/main" id="{211C567F-562B-4B95-A633-F66E6FEA4BEA}"/>
              </a:ext>
            </a:extLst>
          </p:cNvPr>
          <p:cNvCxnSpPr>
            <a:cxnSpLocks/>
            <a:stCxn id="80" idx="2"/>
          </p:cNvCxnSpPr>
          <p:nvPr/>
        </p:nvCxnSpPr>
        <p:spPr>
          <a:xfrm>
            <a:off x="7291868" y="1590542"/>
            <a:ext cx="1363759" cy="1594272"/>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005CEE8-4046-46A0-9E84-964BC9A17886}"/>
              </a:ext>
            </a:extLst>
          </p:cNvPr>
          <p:cNvSpPr txBox="1"/>
          <p:nvPr/>
        </p:nvSpPr>
        <p:spPr>
          <a:xfrm>
            <a:off x="3068596" y="821103"/>
            <a:ext cx="2755556"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Old Testament Israelites (Dan. 12:1-3) </a:t>
            </a:r>
          </a:p>
        </p:txBody>
      </p:sp>
      <p:cxnSp>
        <p:nvCxnSpPr>
          <p:cNvPr id="92" name="Straight Arrow Connector 91">
            <a:extLst>
              <a:ext uri="{FF2B5EF4-FFF2-40B4-BE49-F238E27FC236}">
                <a16:creationId xmlns:a16="http://schemas.microsoft.com/office/drawing/2014/main" id="{175415C2-9F70-47E3-91D1-E3AEF23DCADF}"/>
              </a:ext>
            </a:extLst>
          </p:cNvPr>
          <p:cNvCxnSpPr>
            <a:cxnSpLocks/>
            <a:stCxn id="91" idx="2"/>
          </p:cNvCxnSpPr>
          <p:nvPr/>
        </p:nvCxnSpPr>
        <p:spPr>
          <a:xfrm>
            <a:off x="4446374" y="1590544"/>
            <a:ext cx="2158847" cy="1579083"/>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62" name="TextBox 61">
            <a:extLst>
              <a:ext uri="{FF2B5EF4-FFF2-40B4-BE49-F238E27FC236}">
                <a16:creationId xmlns:a16="http://schemas.microsoft.com/office/drawing/2014/main" id="{6D591DAF-94DE-485B-984D-4E767E1E8142}"/>
              </a:ext>
            </a:extLst>
          </p:cNvPr>
          <p:cNvSpPr txBox="1"/>
          <p:nvPr/>
        </p:nvSpPr>
        <p:spPr>
          <a:xfrm>
            <a:off x="2326709" y="1673289"/>
            <a:ext cx="1592420" cy="769441"/>
          </a:xfrm>
          <a:prstGeom prst="rect">
            <a:avLst/>
          </a:prstGeom>
        </p:spPr>
        <p:txBody>
          <a:bodyPr wrap="square" rtlCol="0">
            <a:spAutoFit/>
          </a:bodyPr>
          <a:lstStyle/>
          <a:p>
            <a:pPr algn="ctr"/>
            <a:r>
              <a:rPr lang="en-US" sz="2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Bēma</a:t>
            </a:r>
            <a:endParaRPr lang="en-US" sz="2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200" dirty="0">
                <a:effectLst>
                  <a:outerShdw blurRad="38100" dist="38100" dir="2700000" algn="tl">
                    <a:srgbClr val="000000">
                      <a:alpha val="43137"/>
                    </a:srgbClr>
                  </a:outerShdw>
                </a:effectLst>
                <a:cs typeface="Times New Roman" panose="02020603050405020304" pitchFamily="18" charset="0"/>
              </a:rPr>
              <a:t>(2 Cor. 5:10) </a:t>
            </a:r>
          </a:p>
        </p:txBody>
      </p:sp>
      <p:sp useBgFill="1">
        <p:nvSpPr>
          <p:cNvPr id="75" name="TextBox 74">
            <a:extLst>
              <a:ext uri="{FF2B5EF4-FFF2-40B4-BE49-F238E27FC236}">
                <a16:creationId xmlns:a16="http://schemas.microsoft.com/office/drawing/2014/main" id="{213A42FA-FDF2-4F01-BDA1-6EE2DD9FC5E8}"/>
              </a:ext>
            </a:extLst>
          </p:cNvPr>
          <p:cNvSpPr txBox="1"/>
          <p:nvPr/>
        </p:nvSpPr>
        <p:spPr>
          <a:xfrm>
            <a:off x="6037244" y="1940763"/>
            <a:ext cx="2190001" cy="769441"/>
          </a:xfrm>
          <a:prstGeom prst="rect">
            <a:avLst/>
          </a:prstGeom>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Sheep and Goats (Matt. 25:31-33)</a:t>
            </a:r>
          </a:p>
        </p:txBody>
      </p:sp>
    </p:spTree>
    <p:extLst>
      <p:ext uri="{BB962C8B-B14F-4D97-AF65-F5344CB8AC3E}">
        <p14:creationId xmlns:p14="http://schemas.microsoft.com/office/powerpoint/2010/main" val="18459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up)">
                                      <p:cBhvr>
                                        <p:cTn id="41" dur="500"/>
                                        <p:tgtEl>
                                          <p:spTgt spid="5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54">
                                            <p:txEl>
                                              <p:pRg st="0" end="0"/>
                                            </p:txEl>
                                          </p:spTgt>
                                        </p:tgtEl>
                                        <p:attrNameLst>
                                          <p:attrName>style.visibility</p:attrName>
                                        </p:attrNameLst>
                                      </p:cBhvr>
                                      <p:to>
                                        <p:strVal val="visible"/>
                                      </p:to>
                                    </p:set>
                                    <p:animEffect transition="in" filter="fade">
                                      <p:cBhvr>
                                        <p:cTn id="45" dur="500"/>
                                        <p:tgtEl>
                                          <p:spTgt spid="5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down)">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up)">
                                      <p:cBhvr>
                                        <p:cTn id="63" dur="500"/>
                                        <p:tgtEl>
                                          <p:spTgt spid="6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childTnLst>
                          </p:cTn>
                        </p:par>
                        <p:par>
                          <p:cTn id="77" fill="hold">
                            <p:stCondLst>
                              <p:cond delay="1500"/>
                            </p:stCondLst>
                            <p:childTnLst>
                              <p:par>
                                <p:cTn id="78" presetID="22" presetClass="entr" presetSubtype="4"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down)">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500"/>
                                        <p:tgtEl>
                                          <p:spTgt spid="91"/>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up)">
                                      <p:cBhvr>
                                        <p:cTn id="89" dur="500"/>
                                        <p:tgtEl>
                                          <p:spTgt spid="9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par>
                          <p:cTn id="95" fill="hold">
                            <p:stCondLst>
                              <p:cond delay="500"/>
                            </p:stCondLst>
                            <p:childTnLst>
                              <p:par>
                                <p:cTn id="96" presetID="22" presetClass="entr" presetSubtype="1" fill="hold" nodeType="after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up)">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up)">
                                      <p:cBhvr>
                                        <p:cTn id="103" dur="500"/>
                                        <p:tgtEl>
                                          <p:spTgt spid="52"/>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wipe(up)">
                                      <p:cBhvr>
                                        <p:cTn id="11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2" grpId="0" animBg="1"/>
      <p:bldP spid="36" grpId="0" animBg="1"/>
      <p:bldP spid="37" grpId="0" animBg="1"/>
      <p:bldP spid="51" grpId="0" animBg="1"/>
      <p:bldP spid="52" grpId="0" animBg="1"/>
      <p:bldP spid="53" grpId="0" animBg="1"/>
      <p:bldP spid="55" grpId="0"/>
      <p:bldP spid="56" grpId="0"/>
      <p:bldP spid="57" grpId="0"/>
      <p:bldP spid="60" grpId="0"/>
      <p:bldP spid="80" grpId="0"/>
      <p:bldP spid="91" grpId="0"/>
      <p:bldP spid="62"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142437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F5D325-6F4E-4ADF-995B-CF63C4B16784}"/>
              </a:ext>
            </a:extLst>
          </p:cNvPr>
          <p:cNvSpPr/>
          <p:nvPr/>
        </p:nvSpPr>
        <p:spPr>
          <a:xfrm>
            <a:off x="765294" y="1789131"/>
            <a:ext cx="2613748"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a:t>
            </a:r>
            <a:r>
              <a:rPr lang="en-US" sz="3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bēma</a:t>
            </a:r>
            <a:endParaRPr lang="en-US" sz="30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A7640E-8D4C-41BF-96DD-748F841D221A}"/>
              </a:ext>
            </a:extLst>
          </p:cNvPr>
          <p:cNvSpPr/>
          <p:nvPr/>
        </p:nvSpPr>
        <p:spPr>
          <a:xfrm>
            <a:off x="710554" y="1388581"/>
            <a:ext cx="7973335" cy="1938992"/>
          </a:xfrm>
          <a:prstGeom prst="rect">
            <a:avLst/>
          </a:prstGeom>
        </p:spPr>
        <p:txBody>
          <a:bodyPr wrap="square">
            <a:spAutoFit/>
          </a:bodyPr>
          <a:lstStyle/>
          <a:p>
            <a:pPr marL="168275" indent="-168275">
              <a:buFont typeface="Arial" panose="020B0604020202020204" pitchFamily="34" charset="0"/>
              <a:buChar char="•"/>
            </a:pPr>
            <a:r>
              <a:rPr lang="en-US" sz="3000" dirty="0">
                <a:effectLst>
                  <a:outerShdw blurRad="38100" dist="38100" dir="2700000" algn="tl">
                    <a:srgbClr val="000000">
                      <a:alpha val="43137"/>
                    </a:srgbClr>
                  </a:outerShdw>
                </a:effectLst>
                <a:ea typeface="Times New Roman" panose="02020603050405020304" pitchFamily="18" charset="0"/>
              </a:rPr>
              <a:t> </a:t>
            </a:r>
            <a:r>
              <a:rPr lang="en-US" altLang="en-US" sz="3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Cor. 5:10 ~</a:t>
            </a:r>
            <a:r>
              <a:rPr lang="en-US" altLang="en-US" sz="3000" dirty="0">
                <a:effectLst>
                  <a:outerShdw blurRad="38100" dist="38100" dir="2700000" algn="tl">
                    <a:srgbClr val="000000">
                      <a:alpha val="43137"/>
                    </a:srgbClr>
                  </a:outerShdw>
                </a:effectLst>
                <a:ea typeface="Times New Roman" panose="02020603050405020304" pitchFamily="18" charset="0"/>
              </a:rPr>
              <a:t> </a:t>
            </a:r>
            <a:r>
              <a:rPr lang="en-US" altLang="en-US" sz="30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For we must all appear before the judgment seat of Christ, that each one may receive the things done in the body, according to what he has done, whether good or bad. </a:t>
            </a:r>
            <a:endParaRPr lang="en-US" sz="3000"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10558" y="3246874"/>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Takes place following the Rapture</a:t>
            </a:r>
          </a:p>
        </p:txBody>
      </p:sp>
      <p:sp>
        <p:nvSpPr>
          <p:cNvPr id="10" name="Rectangle 9">
            <a:extLst>
              <a:ext uri="{FF2B5EF4-FFF2-40B4-BE49-F238E27FC236}">
                <a16:creationId xmlns:a16="http://schemas.microsoft.com/office/drawing/2014/main" id="{9160471B-D02C-421D-9282-106B9DCAD047}"/>
              </a:ext>
            </a:extLst>
          </p:cNvPr>
          <p:cNvSpPr/>
          <p:nvPr/>
        </p:nvSpPr>
        <p:spPr>
          <a:xfrm>
            <a:off x="705646" y="3736434"/>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Only for believers</a:t>
            </a:r>
          </a:p>
        </p:txBody>
      </p:sp>
      <p:sp>
        <p:nvSpPr>
          <p:cNvPr id="11" name="Rectangle 10">
            <a:extLst>
              <a:ext uri="{FF2B5EF4-FFF2-40B4-BE49-F238E27FC236}">
                <a16:creationId xmlns:a16="http://schemas.microsoft.com/office/drawing/2014/main" id="{FB266CA1-4E47-4258-8018-4E5909F8BE26}"/>
              </a:ext>
            </a:extLst>
          </p:cNvPr>
          <p:cNvSpPr/>
          <p:nvPr/>
        </p:nvSpPr>
        <p:spPr>
          <a:xfrm>
            <a:off x="715480" y="4232964"/>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A judgment of works, not sins </a:t>
            </a:r>
          </a:p>
        </p:txBody>
      </p:sp>
    </p:spTree>
    <p:extLst>
      <p:ext uri="{BB962C8B-B14F-4D97-AF65-F5344CB8AC3E}">
        <p14:creationId xmlns:p14="http://schemas.microsoft.com/office/powerpoint/2010/main" val="3466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8"/>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9"/>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8" grpId="0"/>
      <p:bldP spid="8" grpId="1"/>
      <p:bldP spid="9" grpId="0"/>
      <p:bldP spid="9" grpId="1"/>
      <p:bldP spid="10" grpId="0"/>
      <p:bldP spid="10"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221454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Old Testament Israelites</a:t>
            </a:r>
            <a:endParaRPr lang="en-US" sz="30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A7640E-8D4C-41BF-96DD-748F841D221A}"/>
              </a:ext>
            </a:extLst>
          </p:cNvPr>
          <p:cNvSpPr/>
          <p:nvPr/>
        </p:nvSpPr>
        <p:spPr>
          <a:xfrm>
            <a:off x="710554" y="1388581"/>
            <a:ext cx="7973335" cy="4247317"/>
          </a:xfrm>
          <a:prstGeom prst="rect">
            <a:avLst/>
          </a:prstGeom>
        </p:spPr>
        <p:txBody>
          <a:bodyPr wrap="square">
            <a:spAutoFit/>
          </a:bodyPr>
          <a:lstStyle/>
          <a:p>
            <a:pPr marL="227013" indent="-227013">
              <a:buFont typeface="Arial" panose="020B0604020202020204" pitchFamily="34" charset="0"/>
              <a:buChar char="•"/>
            </a:pPr>
            <a:r>
              <a:rPr lang="en-US" sz="3000" dirty="0">
                <a:effectLst>
                  <a:outerShdw blurRad="38100" dist="38100" dir="2700000" algn="tl">
                    <a:srgbClr val="000000">
                      <a:alpha val="43137"/>
                    </a:srgbClr>
                  </a:outerShdw>
                </a:effectLst>
              </a:rPr>
              <a:t>Dan. 12:1-3 ~ </a:t>
            </a:r>
            <a:r>
              <a:rPr lang="en-US" sz="3000" baseline="30000" dirty="0">
                <a:effectLst>
                  <a:outerShdw blurRad="38100" dist="38100" dir="2700000" algn="tl">
                    <a:srgbClr val="000000">
                      <a:alpha val="43137"/>
                    </a:srgbClr>
                  </a:outerShdw>
                </a:effectLst>
              </a:rPr>
              <a:t>1</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At that time Michael shall stand up,</a:t>
            </a:r>
          </a:p>
          <a:p>
            <a:r>
              <a:rPr lang="en-US" sz="3000" dirty="0">
                <a:solidFill>
                  <a:srgbClr val="FF0000"/>
                </a:solidFill>
                <a:effectLst>
                  <a:outerShdw blurRad="38100" dist="38100" dir="2700000" algn="tl">
                    <a:srgbClr val="000000">
                      <a:alpha val="43137"/>
                    </a:srgbClr>
                  </a:outerShdw>
                </a:effectLst>
              </a:rPr>
              <a:t>The great prince who stands </a:t>
            </a:r>
            <a:r>
              <a:rPr lang="en-US" sz="3000" i="1" dirty="0">
                <a:solidFill>
                  <a:srgbClr val="FF0000"/>
                </a:solidFill>
                <a:effectLst>
                  <a:outerShdw blurRad="38100" dist="38100" dir="2700000" algn="tl">
                    <a:srgbClr val="000000">
                      <a:alpha val="43137"/>
                    </a:srgbClr>
                  </a:outerShdw>
                </a:effectLst>
              </a:rPr>
              <a:t>watch</a:t>
            </a:r>
            <a:r>
              <a:rPr lang="en-US" sz="3000" dirty="0">
                <a:solidFill>
                  <a:srgbClr val="FF0000"/>
                </a:solidFill>
                <a:effectLst>
                  <a:outerShdw blurRad="38100" dist="38100" dir="2700000" algn="tl">
                    <a:srgbClr val="000000">
                      <a:alpha val="43137"/>
                    </a:srgbClr>
                  </a:outerShdw>
                </a:effectLst>
              </a:rPr>
              <a:t> over the sons of your people;</a:t>
            </a:r>
          </a:p>
          <a:p>
            <a:r>
              <a:rPr lang="en-US" sz="3000" dirty="0">
                <a:solidFill>
                  <a:srgbClr val="FF0000"/>
                </a:solidFill>
                <a:effectLst>
                  <a:outerShdw blurRad="38100" dist="38100" dir="2700000" algn="tl">
                    <a:srgbClr val="000000">
                      <a:alpha val="43137"/>
                    </a:srgbClr>
                  </a:outerShdw>
                </a:effectLst>
              </a:rPr>
              <a:t>And there shall be a time of trouble,</a:t>
            </a:r>
          </a:p>
          <a:p>
            <a:r>
              <a:rPr lang="en-US" sz="3000" dirty="0">
                <a:solidFill>
                  <a:srgbClr val="FF0000"/>
                </a:solidFill>
                <a:effectLst>
                  <a:outerShdw blurRad="38100" dist="38100" dir="2700000" algn="tl">
                    <a:srgbClr val="000000">
                      <a:alpha val="43137"/>
                    </a:srgbClr>
                  </a:outerShdw>
                </a:effectLst>
              </a:rPr>
              <a:t>Such as never was since there was a nation,</a:t>
            </a:r>
          </a:p>
          <a:p>
            <a:r>
              <a:rPr lang="en-US" sz="3000" i="1" dirty="0">
                <a:solidFill>
                  <a:srgbClr val="FF0000"/>
                </a:solidFill>
                <a:effectLst>
                  <a:outerShdw blurRad="38100" dist="38100" dir="2700000" algn="tl">
                    <a:srgbClr val="000000">
                      <a:alpha val="43137"/>
                    </a:srgbClr>
                  </a:outerShdw>
                </a:effectLst>
              </a:rPr>
              <a:t>Even</a:t>
            </a:r>
            <a:r>
              <a:rPr lang="en-US" sz="3000" dirty="0">
                <a:solidFill>
                  <a:srgbClr val="FF0000"/>
                </a:solidFill>
                <a:effectLst>
                  <a:outerShdw blurRad="38100" dist="38100" dir="2700000" algn="tl">
                    <a:srgbClr val="000000">
                      <a:alpha val="43137"/>
                    </a:srgbClr>
                  </a:outerShdw>
                </a:effectLst>
              </a:rPr>
              <a:t> to that time.</a:t>
            </a:r>
          </a:p>
          <a:p>
            <a:r>
              <a:rPr lang="en-US" sz="3000" dirty="0">
                <a:solidFill>
                  <a:srgbClr val="FF0000"/>
                </a:solidFill>
                <a:effectLst>
                  <a:outerShdw blurRad="38100" dist="38100" dir="2700000" algn="tl">
                    <a:srgbClr val="000000">
                      <a:alpha val="43137"/>
                    </a:srgbClr>
                  </a:outerShdw>
                </a:effectLst>
              </a:rPr>
              <a:t>And at that time your people shall be delivered,</a:t>
            </a:r>
          </a:p>
          <a:p>
            <a:r>
              <a:rPr lang="en-US" sz="3000" dirty="0">
                <a:solidFill>
                  <a:srgbClr val="FF0000"/>
                </a:solidFill>
                <a:effectLst>
                  <a:outerShdw blurRad="38100" dist="38100" dir="2700000" algn="tl">
                    <a:srgbClr val="000000">
                      <a:alpha val="43137"/>
                    </a:srgbClr>
                  </a:outerShdw>
                </a:effectLst>
              </a:rPr>
              <a:t>Every one who is found written in the book.</a:t>
            </a:r>
          </a:p>
        </p:txBody>
      </p:sp>
    </p:spTree>
    <p:extLst>
      <p:ext uri="{BB962C8B-B14F-4D97-AF65-F5344CB8AC3E}">
        <p14:creationId xmlns:p14="http://schemas.microsoft.com/office/powerpoint/2010/main" val="14499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Old Testament Israelites</a:t>
            </a:r>
            <a:endParaRPr lang="en-US" sz="3000"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9E56FC8A-1B9B-4E53-BF44-2E643C413A8C}"/>
              </a:ext>
            </a:extLst>
          </p:cNvPr>
          <p:cNvSpPr/>
          <p:nvPr/>
        </p:nvSpPr>
        <p:spPr>
          <a:xfrm>
            <a:off x="613903" y="2261470"/>
            <a:ext cx="395809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2A197A-3BB2-49FB-AC19-C834B7760364}"/>
              </a:ext>
            </a:extLst>
          </p:cNvPr>
          <p:cNvSpPr/>
          <p:nvPr/>
        </p:nvSpPr>
        <p:spPr>
          <a:xfrm>
            <a:off x="610919" y="2664874"/>
            <a:ext cx="681185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A7640E-8D4C-41BF-96DD-748F841D221A}"/>
              </a:ext>
            </a:extLst>
          </p:cNvPr>
          <p:cNvSpPr/>
          <p:nvPr/>
        </p:nvSpPr>
        <p:spPr>
          <a:xfrm>
            <a:off x="710554" y="1388581"/>
            <a:ext cx="7973335" cy="3785652"/>
          </a:xfrm>
          <a:prstGeom prst="rect">
            <a:avLst/>
          </a:prstGeom>
        </p:spPr>
        <p:txBody>
          <a:bodyPr wrap="square">
            <a:spAutoFit/>
          </a:bodyPr>
          <a:lstStyle/>
          <a:p>
            <a:pPr marL="227013" indent="-227013">
              <a:buFont typeface="Arial" panose="020B0604020202020204" pitchFamily="34" charset="0"/>
              <a:buChar char="•"/>
            </a:pPr>
            <a:r>
              <a:rPr lang="en-US" sz="3000" dirty="0">
                <a:effectLst>
                  <a:outerShdw blurRad="38100" dist="38100" dir="2700000" algn="tl">
                    <a:srgbClr val="000000">
                      <a:alpha val="43137"/>
                    </a:srgbClr>
                  </a:outerShdw>
                </a:effectLst>
              </a:rPr>
              <a:t>Dan. 12:1-3 ~</a:t>
            </a:r>
            <a:r>
              <a:rPr lang="en-US" sz="3000" baseline="30000" dirty="0">
                <a:effectLst>
                  <a:outerShdw blurRad="38100" dist="38100" dir="2700000" algn="tl">
                    <a:srgbClr val="000000">
                      <a:alpha val="43137"/>
                    </a:srgbClr>
                  </a:outerShdw>
                </a:effectLst>
              </a:rPr>
              <a:t> 2</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many of those who sleep in the dust of the earth shall awake,</a:t>
            </a:r>
          </a:p>
          <a:p>
            <a:r>
              <a:rPr lang="en-US" sz="3000" dirty="0">
                <a:solidFill>
                  <a:srgbClr val="FF0000"/>
                </a:solidFill>
                <a:effectLst>
                  <a:outerShdw blurRad="38100" dist="38100" dir="2700000" algn="tl">
                    <a:srgbClr val="000000">
                      <a:alpha val="43137"/>
                    </a:srgbClr>
                  </a:outerShdw>
                </a:effectLst>
              </a:rPr>
              <a:t>Some to everlasting life,</a:t>
            </a:r>
          </a:p>
          <a:p>
            <a:r>
              <a:rPr lang="en-US" sz="3000" dirty="0">
                <a:solidFill>
                  <a:srgbClr val="FF0000"/>
                </a:solidFill>
                <a:effectLst>
                  <a:outerShdw blurRad="38100" dist="38100" dir="2700000" algn="tl">
                    <a:srgbClr val="000000">
                      <a:alpha val="43137"/>
                    </a:srgbClr>
                  </a:outerShdw>
                </a:effectLst>
              </a:rPr>
              <a:t>Some to shame and everlasting contempt.</a:t>
            </a:r>
          </a:p>
          <a:p>
            <a:r>
              <a:rPr lang="en-US" sz="3000" baseline="30000" dirty="0">
                <a:effectLst>
                  <a:outerShdw blurRad="38100" dist="38100" dir="2700000" algn="tl">
                    <a:srgbClr val="000000">
                      <a:alpha val="43137"/>
                    </a:srgbClr>
                  </a:outerShdw>
                </a:effectLst>
              </a:rPr>
              <a:t>3</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Those who are wise shall shine</a:t>
            </a:r>
          </a:p>
          <a:p>
            <a:r>
              <a:rPr lang="en-US" sz="3000" dirty="0">
                <a:solidFill>
                  <a:srgbClr val="FF0000"/>
                </a:solidFill>
                <a:effectLst>
                  <a:outerShdw blurRad="38100" dist="38100" dir="2700000" algn="tl">
                    <a:srgbClr val="000000">
                      <a:alpha val="43137"/>
                    </a:srgbClr>
                  </a:outerShdw>
                </a:effectLst>
              </a:rPr>
              <a:t>Like the brightness of the firmament,</a:t>
            </a:r>
          </a:p>
          <a:p>
            <a:r>
              <a:rPr lang="en-US" sz="3000" dirty="0">
                <a:solidFill>
                  <a:srgbClr val="FF0000"/>
                </a:solidFill>
                <a:effectLst>
                  <a:outerShdw blurRad="38100" dist="38100" dir="2700000" algn="tl">
                    <a:srgbClr val="000000">
                      <a:alpha val="43137"/>
                    </a:srgbClr>
                  </a:outerShdw>
                </a:effectLst>
              </a:rPr>
              <a:t>And those who turn many to righteousness</a:t>
            </a:r>
          </a:p>
          <a:p>
            <a:r>
              <a:rPr lang="en-US" sz="3000" dirty="0">
                <a:solidFill>
                  <a:srgbClr val="FF0000"/>
                </a:solidFill>
                <a:effectLst>
                  <a:outerShdw blurRad="38100" dist="38100" dir="2700000" algn="tl">
                    <a:srgbClr val="000000">
                      <a:alpha val="43137"/>
                    </a:srgbClr>
                  </a:outerShdw>
                </a:effectLst>
              </a:rPr>
              <a:t>Like the stars forever and ever.</a:t>
            </a:r>
          </a:p>
        </p:txBody>
      </p:sp>
    </p:spTree>
    <p:extLst>
      <p:ext uri="{BB962C8B-B14F-4D97-AF65-F5344CB8AC3E}">
        <p14:creationId xmlns:p14="http://schemas.microsoft.com/office/powerpoint/2010/main" val="2508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Old Testament Israelites</a:t>
            </a:r>
            <a:endParaRPr lang="en-US" sz="30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A7640E-8D4C-41BF-96DD-748F841D221A}"/>
              </a:ext>
            </a:extLst>
          </p:cNvPr>
          <p:cNvSpPr/>
          <p:nvPr/>
        </p:nvSpPr>
        <p:spPr>
          <a:xfrm>
            <a:off x="710554" y="138858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Following the rise and fall of Antichrist </a:t>
            </a:r>
          </a:p>
        </p:txBody>
      </p:sp>
      <p:sp>
        <p:nvSpPr>
          <p:cNvPr id="11" name="Rectangle 10">
            <a:extLst>
              <a:ext uri="{FF2B5EF4-FFF2-40B4-BE49-F238E27FC236}">
                <a16:creationId xmlns:a16="http://schemas.microsoft.com/office/drawing/2014/main" id="{FB266CA1-4E47-4258-8018-4E5909F8BE26}"/>
              </a:ext>
            </a:extLst>
          </p:cNvPr>
          <p:cNvSpPr/>
          <p:nvPr/>
        </p:nvSpPr>
        <p:spPr>
          <a:xfrm>
            <a:off x="715480" y="1884222"/>
            <a:ext cx="7973335" cy="1015663"/>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Those that lived by faith will be saved, those didn’t won’t</a:t>
            </a:r>
          </a:p>
        </p:txBody>
      </p:sp>
    </p:spTree>
    <p:extLst>
      <p:ext uri="{BB962C8B-B14F-4D97-AF65-F5344CB8AC3E}">
        <p14:creationId xmlns:p14="http://schemas.microsoft.com/office/powerpoint/2010/main" val="305995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descr="A close up of a sign&#10;&#10;Description automatically generated">
            <a:extLst>
              <a:ext uri="{FF2B5EF4-FFF2-40B4-BE49-F238E27FC236}">
                <a16:creationId xmlns:a16="http://schemas.microsoft.com/office/drawing/2014/main" id="{838B49E3-633A-4DA1-90FB-55E69DBAF7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55" b="96814" l="2128" r="97660">
                        <a14:foregroundMark x1="4894" y1="9141" x2="23085" y2="8587"/>
                        <a14:foregroundMark x1="23085" y1="8587" x2="58085" y2="10388"/>
                        <a14:foregroundMark x1="58085" y1="10388" x2="88617" y2="6094"/>
                        <a14:foregroundMark x1="4468" y1="11357" x2="13617" y2="87258"/>
                        <a14:foregroundMark x1="9149" y1="11496" x2="28298" y2="14820"/>
                        <a14:foregroundMark x1="28298" y1="14820" x2="55426" y2="11773"/>
                        <a14:foregroundMark x1="55426" y1="11773" x2="85426" y2="15512"/>
                        <a14:foregroundMark x1="43617" y1="23823" x2="56383" y2="59418"/>
                        <a14:foregroundMark x1="56383" y1="59418" x2="57021" y2="69945"/>
                        <a14:foregroundMark x1="12340" y1="94044" x2="45319" y2="89474"/>
                        <a14:foregroundMark x1="45319" y1="89474" x2="85000" y2="91690"/>
                        <a14:foregroundMark x1="85000" y1="91690" x2="92979" y2="88366"/>
                        <a14:foregroundMark x1="92979" y1="88366" x2="93298" y2="88366"/>
                        <a14:foregroundMark x1="97660" y1="87396" x2="94362" y2="9972"/>
                        <a14:foregroundMark x1="72447" y1="39058" x2="72447" y2="39058"/>
                        <a14:foregroundMark x1="68191" y1="38504" x2="74149" y2="42798"/>
                        <a14:foregroundMark x1="2872" y1="8587" x2="6170" y2="76177"/>
                        <a14:foregroundMark x1="6170" y1="76177" x2="4894" y2="87812"/>
                        <a14:foregroundMark x1="4894" y1="87812" x2="4255" y2="89751"/>
                        <a14:foregroundMark x1="3723" y1="73407" x2="5106" y2="62604"/>
                        <a14:foregroundMark x1="5106" y1="62604" x2="3404" y2="34765"/>
                        <a14:foregroundMark x1="2234" y1="44183" x2="2340" y2="22853"/>
                        <a14:foregroundMark x1="35213" y1="7756" x2="43936" y2="8726"/>
                        <a14:foregroundMark x1="43936" y1="8726" x2="82660" y2="3186"/>
                        <a14:foregroundMark x1="82660" y1="3186" x2="91383" y2="4709"/>
                        <a14:foregroundMark x1="26489" y1="7479" x2="36170" y2="6371"/>
                        <a14:foregroundMark x1="36170" y1="6371" x2="53936" y2="7064"/>
                        <a14:foregroundMark x1="53936" y1="7064" x2="59043" y2="6925"/>
                        <a14:foregroundMark x1="93191" y1="4986" x2="93191" y2="4986"/>
                        <a14:foregroundMark x1="89681" y1="2493" x2="88830" y2="9003"/>
                        <a14:foregroundMark x1="93936" y1="3601" x2="91596" y2="6925"/>
                        <a14:foregroundMark x1="93511" y1="7341" x2="95106" y2="4294"/>
                        <a14:foregroundMark x1="94255" y1="89751" x2="28511" y2="92382"/>
                        <a14:foregroundMark x1="28511" y1="92382" x2="18511" y2="95983"/>
                        <a14:foregroundMark x1="18511" y1="95983" x2="7872" y2="95429"/>
                        <a14:foregroundMark x1="6277" y1="93906" x2="13085" y2="90582"/>
                        <a14:foregroundMark x1="4574" y1="92521" x2="18191" y2="96814"/>
                        <a14:foregroundMark x1="5106" y1="95291" x2="13617" y2="95152"/>
                        <a14:foregroundMark x1="13617" y1="95152" x2="22340" y2="95429"/>
                        <a14:foregroundMark x1="22340" y1="95429" x2="51064" y2="91690"/>
                        <a14:foregroundMark x1="51064" y1="91690" x2="60426" y2="91828"/>
                        <a14:foregroundMark x1="60426" y1="91828" x2="96064" y2="89474"/>
                      </a14:backgroundRemoval>
                    </a14:imgEffect>
                  </a14:imgLayer>
                </a14:imgProps>
              </a:ext>
              <a:ext uri="{28A0092B-C50C-407E-A947-70E740481C1C}">
                <a14:useLocalDpi xmlns:a14="http://schemas.microsoft.com/office/drawing/2010/main" val="0"/>
              </a:ext>
            </a:extLst>
          </a:blip>
          <a:stretch>
            <a:fillRect/>
          </a:stretch>
        </p:blipFill>
        <p:spPr>
          <a:xfrm>
            <a:off x="1520985" y="1338876"/>
            <a:ext cx="5730240" cy="4401312"/>
          </a:xfrm>
          <a:prstGeom prst="rect">
            <a:avLst/>
          </a:prstGeom>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pic>
        <p:nvPicPr>
          <p:cNvPr id="1028" name="Picture 4" descr="Image result for rabbi shammai">
            <a:extLst>
              <a:ext uri="{FF2B5EF4-FFF2-40B4-BE49-F238E27FC236}">
                <a16:creationId xmlns:a16="http://schemas.microsoft.com/office/drawing/2014/main" id="{AC9FB3D3-B1C2-41AB-A5C7-9F11CB1E2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1623">
            <a:off x="1620188" y="1467315"/>
            <a:ext cx="5532120" cy="4149090"/>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Oval 17">
            <a:extLst>
              <a:ext uri="{FF2B5EF4-FFF2-40B4-BE49-F238E27FC236}">
                <a16:creationId xmlns:a16="http://schemas.microsoft.com/office/drawing/2014/main" id="{D73C19B1-74D2-4D10-9DA2-A3AFA90A888C}"/>
              </a:ext>
            </a:extLst>
          </p:cNvPr>
          <p:cNvSpPr/>
          <p:nvPr/>
        </p:nvSpPr>
        <p:spPr>
          <a:xfrm>
            <a:off x="6864649" y="1707126"/>
            <a:ext cx="1582994" cy="1233948"/>
          </a:xfrm>
          <a:prstGeom prst="wedgeEllipseCallout">
            <a:avLst>
              <a:gd name="adj1" fmla="val -86982"/>
              <a:gd name="adj2" fmla="val 45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6ACA357-9EBF-4C0F-AE48-BFBA2A770300}"/>
              </a:ext>
            </a:extLst>
          </p:cNvPr>
          <p:cNvSpPr txBox="1"/>
          <p:nvPr/>
        </p:nvSpPr>
        <p:spPr>
          <a:xfrm>
            <a:off x="6874482" y="1992262"/>
            <a:ext cx="1484671" cy="707886"/>
          </a:xfrm>
          <a:prstGeom prst="rect">
            <a:avLst/>
          </a:prstGeom>
          <a:noFill/>
        </p:spPr>
        <p:txBody>
          <a:bodyPr wrap="square" rtlCol="0">
            <a:spAutoFit/>
          </a:bodyPr>
          <a:lstStyle/>
          <a:p>
            <a:pPr algn="ctr"/>
            <a:r>
              <a:rPr lang="en-US" sz="2000" b="1" dirty="0"/>
              <a:t>Divorce for any reason</a:t>
            </a:r>
          </a:p>
        </p:txBody>
      </p:sp>
      <p:sp>
        <p:nvSpPr>
          <p:cNvPr id="25" name="Speech Bubble: Oval 24">
            <a:extLst>
              <a:ext uri="{FF2B5EF4-FFF2-40B4-BE49-F238E27FC236}">
                <a16:creationId xmlns:a16="http://schemas.microsoft.com/office/drawing/2014/main" id="{51D76A3F-0EE8-41E8-8E75-308D2D2DD669}"/>
              </a:ext>
            </a:extLst>
          </p:cNvPr>
          <p:cNvSpPr/>
          <p:nvPr/>
        </p:nvSpPr>
        <p:spPr>
          <a:xfrm>
            <a:off x="3375055" y="1997337"/>
            <a:ext cx="1661652" cy="1121771"/>
          </a:xfrm>
          <a:prstGeom prst="wedgeEllipseCallout">
            <a:avLst>
              <a:gd name="adj1" fmla="val -73668"/>
              <a:gd name="adj2" fmla="val 591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621989B-C121-4FB4-987C-A357BE0A0C7A}"/>
              </a:ext>
            </a:extLst>
          </p:cNvPr>
          <p:cNvSpPr txBox="1"/>
          <p:nvPr/>
        </p:nvSpPr>
        <p:spPr>
          <a:xfrm>
            <a:off x="3414384" y="2226384"/>
            <a:ext cx="1573161" cy="707886"/>
          </a:xfrm>
          <a:prstGeom prst="rect">
            <a:avLst/>
          </a:prstGeom>
          <a:noFill/>
        </p:spPr>
        <p:txBody>
          <a:bodyPr wrap="square" rtlCol="0">
            <a:spAutoFit/>
          </a:bodyPr>
          <a:lstStyle/>
          <a:p>
            <a:pPr algn="ctr"/>
            <a:r>
              <a:rPr lang="en-US" sz="2000" b="1" dirty="0"/>
              <a:t>Divorce only for adultery</a:t>
            </a:r>
          </a:p>
        </p:txBody>
      </p:sp>
    </p:spTree>
    <p:extLst>
      <p:ext uri="{BB962C8B-B14F-4D97-AF65-F5344CB8AC3E}">
        <p14:creationId xmlns:p14="http://schemas.microsoft.com/office/powerpoint/2010/main" val="657021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0"/>
      <p:bldP spid="22" grpId="1"/>
      <p:bldP spid="25" grpId="0" animBg="1"/>
      <p:bldP spid="25" grpId="1" animBg="1"/>
      <p:bldP spid="26" grpId="0"/>
      <p:bldP spid="2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74014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Sheep and the Goats</a:t>
            </a:r>
            <a:endParaRPr lang="en-US" sz="30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A7640E-8D4C-41BF-96DD-748F841D221A}"/>
              </a:ext>
            </a:extLst>
          </p:cNvPr>
          <p:cNvSpPr/>
          <p:nvPr/>
        </p:nvSpPr>
        <p:spPr>
          <a:xfrm>
            <a:off x="710554" y="1388581"/>
            <a:ext cx="7973335" cy="3785652"/>
          </a:xfrm>
          <a:prstGeom prst="rect">
            <a:avLst/>
          </a:prstGeom>
        </p:spPr>
        <p:txBody>
          <a:bodyPr wrap="square">
            <a:spAutoFit/>
          </a:bodyPr>
          <a:lstStyle/>
          <a:p>
            <a:pPr marL="168275" indent="-168275">
              <a:buFont typeface="Arial" panose="020B0604020202020204" pitchFamily="34" charset="0"/>
              <a:buChar char="•"/>
            </a:pPr>
            <a:r>
              <a:rPr lang="en-US" sz="3000" dirty="0">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Matt. 25:31-33 ~ </a:t>
            </a:r>
            <a:r>
              <a:rPr lang="en-US" sz="3000" baseline="30000" dirty="0">
                <a:effectLst>
                  <a:outerShdw blurRad="38100" dist="38100" dir="2700000" algn="tl">
                    <a:srgbClr val="000000">
                      <a:alpha val="43137"/>
                    </a:srgbClr>
                  </a:outerShdw>
                </a:effectLst>
              </a:rPr>
              <a:t>31</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When the Son of Man comes in His glory, and all the holy angels with Him, then He will sit on the throne of His glory.</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32</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All the nations will be gathered before Him, and He will separate them one from another, as a shepherd divides his sheep from the goats. </a:t>
            </a:r>
            <a:r>
              <a:rPr lang="en-US" sz="3000" baseline="30000" dirty="0">
                <a:effectLst>
                  <a:outerShdw blurRad="38100" dist="38100" dir="2700000" algn="tl">
                    <a:srgbClr val="000000">
                      <a:alpha val="43137"/>
                    </a:srgbClr>
                  </a:outerShdw>
                </a:effectLst>
              </a:rPr>
              <a:t>33</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He will set the sheep on His right hand, but the goats on the left. </a:t>
            </a:r>
          </a:p>
        </p:txBody>
      </p:sp>
    </p:spTree>
    <p:extLst>
      <p:ext uri="{BB962C8B-B14F-4D97-AF65-F5344CB8AC3E}">
        <p14:creationId xmlns:p14="http://schemas.microsoft.com/office/powerpoint/2010/main" val="17062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Sheep and the Goats</a:t>
            </a:r>
            <a:endParaRPr lang="en-US" sz="30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10558" y="1400139"/>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At the end of the Tribulation</a:t>
            </a:r>
          </a:p>
        </p:txBody>
      </p:sp>
      <p:sp>
        <p:nvSpPr>
          <p:cNvPr id="10" name="Rectangle 9">
            <a:extLst>
              <a:ext uri="{FF2B5EF4-FFF2-40B4-BE49-F238E27FC236}">
                <a16:creationId xmlns:a16="http://schemas.microsoft.com/office/drawing/2014/main" id="{9160471B-D02C-421D-9282-106B9DCAD047}"/>
              </a:ext>
            </a:extLst>
          </p:cNvPr>
          <p:cNvSpPr/>
          <p:nvPr/>
        </p:nvSpPr>
        <p:spPr>
          <a:xfrm>
            <a:off x="705646" y="1895666"/>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3 groups: Sheep, Goats and “My brethren”</a:t>
            </a:r>
          </a:p>
        </p:txBody>
      </p:sp>
      <p:sp>
        <p:nvSpPr>
          <p:cNvPr id="11" name="Rectangle 10">
            <a:extLst>
              <a:ext uri="{FF2B5EF4-FFF2-40B4-BE49-F238E27FC236}">
                <a16:creationId xmlns:a16="http://schemas.microsoft.com/office/drawing/2014/main" id="{FB266CA1-4E47-4258-8018-4E5909F8BE26}"/>
              </a:ext>
            </a:extLst>
          </p:cNvPr>
          <p:cNvSpPr/>
          <p:nvPr/>
        </p:nvSpPr>
        <p:spPr>
          <a:xfrm>
            <a:off x="715480" y="2839553"/>
            <a:ext cx="7973335" cy="1015663"/>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Begin repopulating the earth during the Millennium</a:t>
            </a:r>
          </a:p>
        </p:txBody>
      </p:sp>
      <p:sp>
        <p:nvSpPr>
          <p:cNvPr id="7" name="Rectangle 6">
            <a:extLst>
              <a:ext uri="{FF2B5EF4-FFF2-40B4-BE49-F238E27FC236}">
                <a16:creationId xmlns:a16="http://schemas.microsoft.com/office/drawing/2014/main" id="{E75B98F6-2AEB-4B28-9DEA-E5B9863893ED}"/>
              </a:ext>
            </a:extLst>
          </p:cNvPr>
          <p:cNvSpPr/>
          <p:nvPr/>
        </p:nvSpPr>
        <p:spPr>
          <a:xfrm>
            <a:off x="705650" y="2362690"/>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Survivors of the Tribulation</a:t>
            </a:r>
          </a:p>
        </p:txBody>
      </p:sp>
    </p:spTree>
    <p:extLst>
      <p:ext uri="{BB962C8B-B14F-4D97-AF65-F5344CB8AC3E}">
        <p14:creationId xmlns:p14="http://schemas.microsoft.com/office/powerpoint/2010/main" val="12398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9"/>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10"/>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12077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a:t>
            </a:r>
            <a:r>
              <a:rPr lang="en-US" sz="2900" dirty="0">
                <a:effectLst>
                  <a:outerShdw blurRad="38100" dist="38100" dir="2700000" algn="tl">
                    <a:srgbClr val="000000">
                      <a:alpha val="43137"/>
                    </a:srgbClr>
                  </a:outerShdw>
                </a:effectLst>
                <a:latin typeface="Creeper" panose="00000400000000000000" pitchFamily="2" charset="0"/>
              </a:rPr>
              <a:t>Great White Throne </a:t>
            </a:r>
            <a:endParaRPr lang="en-US" sz="2900" dirty="0">
              <a:solidFill>
                <a:srgbClr val="FF0000"/>
              </a:solidFill>
              <a:effectLst>
                <a:outerShdw blurRad="38100" dist="38100" dir="2700000" algn="tl">
                  <a:srgbClr val="000000">
                    <a:alpha val="43137"/>
                  </a:srgbClr>
                </a:outerShdw>
              </a:effectLst>
              <a:latin typeface="Creeper" panose="00000400000000000000" pitchFamily="2" charset="0"/>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10558" y="1400139"/>
            <a:ext cx="7973335" cy="4247317"/>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Rev. 20:11-15 ~ </a:t>
            </a:r>
            <a:r>
              <a:rPr lang="en-US" sz="3000" baseline="30000" dirty="0">
                <a:effectLst>
                  <a:outerShdw blurRad="38100" dist="38100" dir="2700000" algn="tl">
                    <a:srgbClr val="000000">
                      <a:alpha val="43137"/>
                    </a:srgbClr>
                  </a:outerShdw>
                </a:effectLst>
              </a:rPr>
              <a:t>11</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Then I saw a great white throne and Him who sat on it, from whose face the earth and the heaven fled away. And there was found no place for them. </a:t>
            </a:r>
            <a:r>
              <a:rPr lang="en-US" sz="3000" baseline="30000" dirty="0">
                <a:effectLst>
                  <a:outerShdw blurRad="38100" dist="38100" dir="2700000" algn="tl">
                    <a:srgbClr val="000000">
                      <a:alpha val="43137"/>
                    </a:srgbClr>
                  </a:outerShdw>
                </a:effectLst>
              </a:rPr>
              <a:t>12</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I saw the dead, small and great, standing before God, and books were opened. And another book was opened, which is </a:t>
            </a:r>
            <a:r>
              <a:rPr lang="en-US" sz="3000" i="1" dirty="0">
                <a:solidFill>
                  <a:srgbClr val="FF0000"/>
                </a:solidFill>
                <a:effectLst>
                  <a:outerShdw blurRad="38100" dist="38100" dir="2700000" algn="tl">
                    <a:srgbClr val="000000">
                      <a:alpha val="43137"/>
                    </a:srgbClr>
                  </a:outerShdw>
                </a:effectLst>
              </a:rPr>
              <a:t>the Book</a:t>
            </a:r>
            <a:r>
              <a:rPr lang="en-US" sz="3000" dirty="0">
                <a:solidFill>
                  <a:srgbClr val="FF0000"/>
                </a:solidFill>
                <a:effectLst>
                  <a:outerShdw blurRad="38100" dist="38100" dir="2700000" algn="tl">
                    <a:srgbClr val="000000">
                      <a:alpha val="43137"/>
                    </a:srgbClr>
                  </a:outerShdw>
                </a:effectLst>
              </a:rPr>
              <a:t> of Life. And the dead were judged according to their works, by the things which were written in the books. </a:t>
            </a:r>
          </a:p>
        </p:txBody>
      </p:sp>
    </p:spTree>
    <p:extLst>
      <p:ext uri="{BB962C8B-B14F-4D97-AF65-F5344CB8AC3E}">
        <p14:creationId xmlns:p14="http://schemas.microsoft.com/office/powerpoint/2010/main" val="21463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a:t>
            </a:r>
            <a:r>
              <a:rPr lang="en-US" sz="2900" dirty="0">
                <a:effectLst>
                  <a:outerShdw blurRad="38100" dist="38100" dir="2700000" algn="tl">
                    <a:srgbClr val="000000">
                      <a:alpha val="43137"/>
                    </a:srgbClr>
                  </a:outerShdw>
                </a:effectLst>
                <a:latin typeface="Creeper" panose="00000400000000000000" pitchFamily="2" charset="0"/>
              </a:rPr>
              <a:t>Great White Throne</a:t>
            </a:r>
            <a:r>
              <a:rPr lang="en-US" sz="3000" dirty="0">
                <a:effectLst>
                  <a:outerShdw blurRad="38100" dist="38100" dir="2700000" algn="tl">
                    <a:srgbClr val="000000">
                      <a:alpha val="43137"/>
                    </a:srgbClr>
                  </a:outerShdw>
                </a:effectLst>
              </a:rPr>
              <a:t> </a:t>
            </a:r>
            <a:endParaRPr lang="en-US" sz="30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10558" y="1400139"/>
            <a:ext cx="7973335" cy="3785652"/>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Rev. 20:11-15 ~ </a:t>
            </a:r>
            <a:r>
              <a:rPr lang="en-US" sz="3000" baseline="30000" dirty="0">
                <a:effectLst>
                  <a:outerShdw blurRad="38100" dist="38100" dir="2700000" algn="tl">
                    <a:srgbClr val="000000">
                      <a:alpha val="43137"/>
                    </a:srgbClr>
                  </a:outerShdw>
                </a:effectLst>
              </a:rPr>
              <a:t>13</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The sea gave up </a:t>
            </a:r>
            <a:r>
              <a:rPr lang="en-US" sz="3000" b="1" dirty="0">
                <a:solidFill>
                  <a:srgbClr val="FF0000"/>
                </a:solidFill>
                <a:effectLst>
                  <a:outerShdw blurRad="38100" dist="38100" dir="2700000" algn="tl">
                    <a:srgbClr val="000000">
                      <a:alpha val="43137"/>
                    </a:srgbClr>
                  </a:outerShdw>
                </a:effectLst>
              </a:rPr>
              <a:t>Click</a:t>
            </a:r>
            <a:r>
              <a:rPr lang="en-US" sz="3000" dirty="0">
                <a:solidFill>
                  <a:srgbClr val="FF0000"/>
                </a:solidFill>
                <a:effectLst>
                  <a:outerShdw blurRad="38100" dist="38100" dir="2700000" algn="tl">
                    <a:srgbClr val="000000">
                      <a:alpha val="43137"/>
                    </a:srgbClr>
                  </a:outerShdw>
                </a:effectLst>
              </a:rPr>
              <a:t> the dead who were in it, and Death and Hades delivered up the dead who were in them. And they were judged, each one according to his works. </a:t>
            </a:r>
            <a:r>
              <a:rPr lang="en-US" sz="3000" baseline="30000" dirty="0">
                <a:effectLst>
                  <a:outerShdw blurRad="38100" dist="38100" dir="2700000" algn="tl">
                    <a:srgbClr val="000000">
                      <a:alpha val="43137"/>
                    </a:srgbClr>
                  </a:outerShdw>
                </a:effectLst>
              </a:rPr>
              <a:t>14</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Then Death and Hades were cast into the lake of fire. This is the second death. </a:t>
            </a: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anyone not found written in the Book of Life was cast into the lake of fire.</a:t>
            </a:r>
          </a:p>
        </p:txBody>
      </p:sp>
    </p:spTree>
    <p:extLst>
      <p:ext uri="{BB962C8B-B14F-4D97-AF65-F5344CB8AC3E}">
        <p14:creationId xmlns:p14="http://schemas.microsoft.com/office/powerpoint/2010/main" val="3139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Judgment of the </a:t>
            </a:r>
            <a:r>
              <a:rPr lang="en-US" sz="2900" dirty="0">
                <a:effectLst>
                  <a:outerShdw blurRad="38100" dist="38100" dir="2700000" algn="tl">
                    <a:srgbClr val="000000">
                      <a:alpha val="43137"/>
                    </a:srgbClr>
                  </a:outerShdw>
                </a:effectLst>
                <a:latin typeface="Creeper" panose="00000400000000000000" pitchFamily="2" charset="0"/>
              </a:rPr>
              <a:t>Great White Throne </a:t>
            </a:r>
            <a:endParaRPr lang="en-US" sz="2900" dirty="0">
              <a:solidFill>
                <a:srgbClr val="FF0000"/>
              </a:solidFill>
              <a:effectLst>
                <a:outerShdw blurRad="38100" dist="38100" dir="2700000" algn="tl">
                  <a:srgbClr val="000000">
                    <a:alpha val="43137"/>
                  </a:srgbClr>
                </a:outerShdw>
              </a:effectLst>
              <a:latin typeface="Creeper" panose="00000400000000000000" pitchFamily="2" charset="0"/>
            </a:endParaRPr>
          </a:p>
        </p:txBody>
      </p:sp>
      <p:sp>
        <p:nvSpPr>
          <p:cNvPr id="9" name="Rectangle 8">
            <a:extLst>
              <a:ext uri="{FF2B5EF4-FFF2-40B4-BE49-F238E27FC236}">
                <a16:creationId xmlns:a16="http://schemas.microsoft.com/office/drawing/2014/main" id="{148D114E-4E47-4B8D-8B33-73BF866CDE02}"/>
              </a:ext>
            </a:extLst>
          </p:cNvPr>
          <p:cNvSpPr/>
          <p:nvPr/>
        </p:nvSpPr>
        <p:spPr>
          <a:xfrm>
            <a:off x="710558" y="1400139"/>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1,007 years after the </a:t>
            </a:r>
            <a:r>
              <a:rPr lang="en-US" sz="3000" i="1" dirty="0" err="1">
                <a:effectLst>
                  <a:outerShdw blurRad="38100" dist="38100" dir="2700000" algn="tl">
                    <a:srgbClr val="000000">
                      <a:alpha val="43137"/>
                    </a:srgbClr>
                  </a:outerShdw>
                </a:effectLst>
              </a:rPr>
              <a:t>bēma</a:t>
            </a:r>
            <a:endParaRPr lang="en-US" sz="3000"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FB266CA1-4E47-4258-8018-4E5909F8BE26}"/>
              </a:ext>
            </a:extLst>
          </p:cNvPr>
          <p:cNvSpPr/>
          <p:nvPr/>
        </p:nvSpPr>
        <p:spPr>
          <a:xfrm>
            <a:off x="715480" y="1894048"/>
            <a:ext cx="7973335" cy="1015663"/>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No reprieves, acquittals, continuances, repeals, paroles or probations</a:t>
            </a:r>
          </a:p>
        </p:txBody>
      </p:sp>
    </p:spTree>
    <p:extLst>
      <p:ext uri="{BB962C8B-B14F-4D97-AF65-F5344CB8AC3E}">
        <p14:creationId xmlns:p14="http://schemas.microsoft.com/office/powerpoint/2010/main" val="3072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87527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1. The nature of sin</a:t>
            </a:r>
            <a:endParaRPr lang="en-US" sz="3000" dirty="0">
              <a:solidFill>
                <a:srgbClr val="FF0000"/>
              </a:solidFill>
              <a:effectLst>
                <a:outerShdw blurRad="38100" dist="38100" dir="2700000" algn="tl">
                  <a:srgbClr val="000000">
                    <a:alpha val="43137"/>
                  </a:srgbClr>
                </a:outerShdw>
              </a:effectLst>
            </a:endParaRPr>
          </a:p>
        </p:txBody>
      </p:sp>
      <p:pic>
        <p:nvPicPr>
          <p:cNvPr id="7" name="Picture 6" descr="A close up of a logo&#10;&#10;Description automatically generated">
            <a:extLst>
              <a:ext uri="{FF2B5EF4-FFF2-40B4-BE49-F238E27FC236}">
                <a16:creationId xmlns:a16="http://schemas.microsoft.com/office/drawing/2014/main" id="{BEE9089A-8CD8-434F-9E31-83AE2B8030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22212" y="1851229"/>
            <a:ext cx="4446459" cy="3871161"/>
          </a:xfrm>
          <a:prstGeom prst="rect">
            <a:avLst/>
          </a:prstGeom>
        </p:spPr>
      </p:pic>
      <p:sp>
        <p:nvSpPr>
          <p:cNvPr id="13" name="Speech Bubble: Oval 12">
            <a:extLst>
              <a:ext uri="{FF2B5EF4-FFF2-40B4-BE49-F238E27FC236}">
                <a16:creationId xmlns:a16="http://schemas.microsoft.com/office/drawing/2014/main" id="{017B4F5B-878C-4944-A7DA-E80C3CCDE4A2}"/>
              </a:ext>
            </a:extLst>
          </p:cNvPr>
          <p:cNvSpPr/>
          <p:nvPr/>
        </p:nvSpPr>
        <p:spPr>
          <a:xfrm>
            <a:off x="4787800" y="653144"/>
            <a:ext cx="2470584" cy="1442594"/>
          </a:xfrm>
          <a:prstGeom prst="wedgeEllipseCallout">
            <a:avLst>
              <a:gd name="adj1" fmla="val -30718"/>
              <a:gd name="adj2" fmla="val 621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08E601C-BA89-442C-89FA-30237DC8A42A}"/>
              </a:ext>
            </a:extLst>
          </p:cNvPr>
          <p:cNvSpPr txBox="1"/>
          <p:nvPr/>
        </p:nvSpPr>
        <p:spPr>
          <a:xfrm>
            <a:off x="4850275" y="715617"/>
            <a:ext cx="2311558" cy="1323439"/>
          </a:xfrm>
          <a:prstGeom prst="rect">
            <a:avLst/>
          </a:prstGeom>
          <a:noFill/>
        </p:spPr>
        <p:txBody>
          <a:bodyPr wrap="square" rtlCol="0">
            <a:spAutoFit/>
          </a:bodyPr>
          <a:lstStyle/>
          <a:p>
            <a:pPr algn="ctr"/>
            <a:r>
              <a:rPr lang="en-US" sz="2000" b="1" dirty="0"/>
              <a:t>If God loves everyone, He would never send them to hell</a:t>
            </a:r>
          </a:p>
        </p:txBody>
      </p:sp>
      <p:sp>
        <p:nvSpPr>
          <p:cNvPr id="15" name="TextBox 14">
            <a:extLst>
              <a:ext uri="{FF2B5EF4-FFF2-40B4-BE49-F238E27FC236}">
                <a16:creationId xmlns:a16="http://schemas.microsoft.com/office/drawing/2014/main" id="{B20234C6-99C7-4A85-9417-6FEABBC53C69}"/>
              </a:ext>
            </a:extLst>
          </p:cNvPr>
          <p:cNvSpPr txBox="1"/>
          <p:nvPr/>
        </p:nvSpPr>
        <p:spPr>
          <a:xfrm>
            <a:off x="461116" y="1377579"/>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2. The nature of God’s love</a:t>
            </a:r>
            <a:endParaRPr lang="en-US" sz="3000" dirty="0">
              <a:solidFill>
                <a:srgbClr val="FF0000"/>
              </a:solidFill>
              <a:effectLst>
                <a:outerShdw blurRad="38100" dist="38100" dir="2700000" algn="tl">
                  <a:srgbClr val="000000">
                    <a:alpha val="43137"/>
                  </a:srgbClr>
                </a:outerShdw>
              </a:effectLst>
            </a:endParaRPr>
          </a:p>
        </p:txBody>
      </p:sp>
      <p:sp>
        <p:nvSpPr>
          <p:cNvPr id="16" name="Freeform: Shape 15">
            <a:extLst>
              <a:ext uri="{FF2B5EF4-FFF2-40B4-BE49-F238E27FC236}">
                <a16:creationId xmlns:a16="http://schemas.microsoft.com/office/drawing/2014/main" id="{8291B9DE-EE50-47C4-BF7A-DF5659FEC032}"/>
              </a:ext>
            </a:extLst>
          </p:cNvPr>
          <p:cNvSpPr/>
          <p:nvPr/>
        </p:nvSpPr>
        <p:spPr>
          <a:xfrm>
            <a:off x="3027154" y="2192288"/>
            <a:ext cx="3157804" cy="3021496"/>
          </a:xfrm>
          <a:custGeom>
            <a:avLst/>
            <a:gdLst>
              <a:gd name="connsiteX0" fmla="*/ 0 w 3157804"/>
              <a:gd name="connsiteY0" fmla="*/ 0 h 3021496"/>
              <a:gd name="connsiteX1" fmla="*/ 1612979 w 3157804"/>
              <a:gd name="connsiteY1" fmla="*/ 1005272 h 3021496"/>
              <a:gd name="connsiteX2" fmla="*/ 3157804 w 3157804"/>
              <a:gd name="connsiteY2" fmla="*/ 3021496 h 3021496"/>
              <a:gd name="connsiteX0" fmla="*/ 0 w 3157804"/>
              <a:gd name="connsiteY0" fmla="*/ 0 h 3021496"/>
              <a:gd name="connsiteX1" fmla="*/ 1732248 w 3157804"/>
              <a:gd name="connsiteY1" fmla="*/ 1368760 h 3021496"/>
              <a:gd name="connsiteX2" fmla="*/ 3157804 w 3157804"/>
              <a:gd name="connsiteY2" fmla="*/ 3021496 h 3021496"/>
              <a:gd name="connsiteX0" fmla="*/ 0 w 3157804"/>
              <a:gd name="connsiteY0" fmla="*/ 0 h 3021496"/>
              <a:gd name="connsiteX1" fmla="*/ 1834479 w 3157804"/>
              <a:gd name="connsiteY1" fmla="*/ 1385799 h 3021496"/>
              <a:gd name="connsiteX2" fmla="*/ 3157804 w 3157804"/>
              <a:gd name="connsiteY2" fmla="*/ 3021496 h 3021496"/>
            </a:gdLst>
            <a:ahLst/>
            <a:cxnLst>
              <a:cxn ang="0">
                <a:pos x="connsiteX0" y="connsiteY0"/>
              </a:cxn>
              <a:cxn ang="0">
                <a:pos x="connsiteX1" y="connsiteY1"/>
              </a:cxn>
              <a:cxn ang="0">
                <a:pos x="connsiteX2" y="connsiteY2"/>
              </a:cxn>
            </a:cxnLst>
            <a:rect l="l" t="t" r="r" b="b"/>
            <a:pathLst>
              <a:path w="3157804" h="3021496">
                <a:moveTo>
                  <a:pt x="0" y="0"/>
                </a:moveTo>
                <a:cubicBezTo>
                  <a:pt x="543339" y="250844"/>
                  <a:pt x="1308178" y="882216"/>
                  <a:pt x="1834479" y="1385799"/>
                </a:cubicBezTo>
                <a:cubicBezTo>
                  <a:pt x="2360780" y="1889382"/>
                  <a:pt x="2648542" y="2265175"/>
                  <a:pt x="3157804" y="3021496"/>
                </a:cubicBezTo>
              </a:path>
            </a:pathLst>
          </a:custGeom>
          <a:noFill/>
          <a:ln w="193675" cap="rnd">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CF5231F-395A-4A6E-ADBF-7A9E379367E3}"/>
              </a:ext>
            </a:extLst>
          </p:cNvPr>
          <p:cNvSpPr/>
          <p:nvPr/>
        </p:nvSpPr>
        <p:spPr>
          <a:xfrm>
            <a:off x="2493281" y="2112776"/>
            <a:ext cx="3600805" cy="3049892"/>
          </a:xfrm>
          <a:custGeom>
            <a:avLst/>
            <a:gdLst>
              <a:gd name="connsiteX0" fmla="*/ 3424740 w 3424740"/>
              <a:gd name="connsiteY0" fmla="*/ 0 h 3146444"/>
              <a:gd name="connsiteX1" fmla="*/ 1999185 w 3424740"/>
              <a:gd name="connsiteY1" fmla="*/ 1073426 h 3146444"/>
              <a:gd name="connsiteX2" fmla="*/ 0 w 3424740"/>
              <a:gd name="connsiteY2" fmla="*/ 3146444 h 3146444"/>
              <a:gd name="connsiteX0" fmla="*/ 3600805 w 3600805"/>
              <a:gd name="connsiteY0" fmla="*/ 0 h 3049892"/>
              <a:gd name="connsiteX1" fmla="*/ 1999185 w 3600805"/>
              <a:gd name="connsiteY1" fmla="*/ 976874 h 3049892"/>
              <a:gd name="connsiteX2" fmla="*/ 0 w 3600805"/>
              <a:gd name="connsiteY2" fmla="*/ 3049892 h 3049892"/>
              <a:gd name="connsiteX0" fmla="*/ 3600805 w 3600805"/>
              <a:gd name="connsiteY0" fmla="*/ 0 h 3049892"/>
              <a:gd name="connsiteX1" fmla="*/ 1669774 w 3600805"/>
              <a:gd name="connsiteY1" fmla="*/ 1334683 h 3049892"/>
              <a:gd name="connsiteX2" fmla="*/ 0 w 3600805"/>
              <a:gd name="connsiteY2" fmla="*/ 3049892 h 3049892"/>
            </a:gdLst>
            <a:ahLst/>
            <a:cxnLst>
              <a:cxn ang="0">
                <a:pos x="connsiteX0" y="connsiteY0"/>
              </a:cxn>
              <a:cxn ang="0">
                <a:pos x="connsiteX1" y="connsiteY1"/>
              </a:cxn>
              <a:cxn ang="0">
                <a:pos x="connsiteX2" y="connsiteY2"/>
              </a:cxn>
            </a:cxnLst>
            <a:rect l="l" t="t" r="r" b="b"/>
            <a:pathLst>
              <a:path w="3600805" h="3049892">
                <a:moveTo>
                  <a:pt x="3600805" y="0"/>
                </a:moveTo>
                <a:cubicBezTo>
                  <a:pt x="3173422" y="274509"/>
                  <a:pt x="2269908" y="826368"/>
                  <a:pt x="1669774" y="1334683"/>
                </a:cubicBezTo>
                <a:cubicBezTo>
                  <a:pt x="1069640" y="1842998"/>
                  <a:pt x="714197" y="2275586"/>
                  <a:pt x="0" y="3049892"/>
                </a:cubicBezTo>
              </a:path>
            </a:pathLst>
          </a:custGeom>
          <a:noFill/>
          <a:ln w="193675" cap="rnd">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5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1000"/>
                            </p:stCondLst>
                            <p:childTnLst>
                              <p:par>
                                <p:cTn id="37" presetID="10" presetClass="exit" presetSubtype="0" fill="hold" nodeType="after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13"/>
                                        </p:tgtEl>
                                      </p:cBhvr>
                                    </p:animEffect>
                                    <p:set>
                                      <p:cBhvr>
                                        <p:cTn id="42" dur="1" fill="hold">
                                          <p:stCondLst>
                                            <p:cond delay="19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4"/>
                                        </p:tgtEl>
                                      </p:cBhvr>
                                    </p:animEffect>
                                    <p:set>
                                      <p:cBhvr>
                                        <p:cTn id="45" dur="1" fill="hold">
                                          <p:stCondLst>
                                            <p:cond delay="19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6"/>
                                        </p:tgtEl>
                                      </p:cBhvr>
                                    </p:animEffect>
                                    <p:set>
                                      <p:cBhvr>
                                        <p:cTn id="48" dur="1" fill="hold">
                                          <p:stCondLst>
                                            <p:cond delay="19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7"/>
                                        </p:tgtEl>
                                      </p:cBhvr>
                                    </p:animEffect>
                                    <p:set>
                                      <p:cBhvr>
                                        <p:cTn id="51"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animBg="1"/>
      <p:bldP spid="13" grpId="1" animBg="1"/>
      <p:bldP spid="14" grpId="0"/>
      <p:bldP spid="14" grpId="1"/>
      <p:bldP spid="15" grpId="0"/>
      <p:bldP spid="16" grpId="0" animBg="1"/>
      <p:bldP spid="16" grpId="1" animBg="1"/>
      <p:bldP spid="17" grpId="0" animBg="1"/>
      <p:bldP spid="1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7949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65778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25D27BDB-7F62-4D5B-88A8-F29A9F0D53CD}"/>
              </a:ext>
            </a:extLst>
          </p:cNvPr>
          <p:cNvGrpSpPr/>
          <p:nvPr/>
        </p:nvGrpSpPr>
        <p:grpSpPr>
          <a:xfrm>
            <a:off x="492369" y="3246579"/>
            <a:ext cx="8167347" cy="966462"/>
            <a:chOff x="-255467" y="3246579"/>
            <a:chExt cx="8915183" cy="966462"/>
          </a:xfrm>
        </p:grpSpPr>
        <p:pic>
          <p:nvPicPr>
            <p:cNvPr id="11" name="Picture 10">
              <a:extLst>
                <a:ext uri="{FF2B5EF4-FFF2-40B4-BE49-F238E27FC236}">
                  <a16:creationId xmlns:a16="http://schemas.microsoft.com/office/drawing/2014/main" id="{F963D0D4-E936-4ECD-A56C-A2C4A311D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84" y="3246970"/>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2" name="Picture 11">
              <a:extLst>
                <a:ext uri="{FF2B5EF4-FFF2-40B4-BE49-F238E27FC236}">
                  <a16:creationId xmlns:a16="http://schemas.microsoft.com/office/drawing/2014/main" id="{012A5DF8-A073-4355-A515-958A5D8B4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44"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3" name="Picture 12">
              <a:extLst>
                <a:ext uri="{FF2B5EF4-FFF2-40B4-BE49-F238E27FC236}">
                  <a16:creationId xmlns:a16="http://schemas.microsoft.com/office/drawing/2014/main" id="{9E8A5BC1-C686-4F6D-9B46-4CFC1663E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215"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4" name="Picture 13">
              <a:extLst>
                <a:ext uri="{FF2B5EF4-FFF2-40B4-BE49-F238E27FC236}">
                  <a16:creationId xmlns:a16="http://schemas.microsoft.com/office/drawing/2014/main" id="{78E7E9B6-D2B9-4BB2-A58E-4729A21D3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33" y="3246579"/>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5" name="Picture 14">
              <a:extLst>
                <a:ext uri="{FF2B5EF4-FFF2-40B4-BE49-F238E27FC236}">
                  <a16:creationId xmlns:a16="http://schemas.microsoft.com/office/drawing/2014/main" id="{9B37DBCE-5038-4172-91CA-78DBD2277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858" y="324677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6" name="Picture 15">
              <a:extLst>
                <a:ext uri="{FF2B5EF4-FFF2-40B4-BE49-F238E27FC236}">
                  <a16:creationId xmlns:a16="http://schemas.microsoft.com/office/drawing/2014/main" id="{E255A71D-6567-48B7-885E-37B3F67A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619" y="3247337"/>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7" name="Picture 16">
              <a:extLst>
                <a:ext uri="{FF2B5EF4-FFF2-40B4-BE49-F238E27FC236}">
                  <a16:creationId xmlns:a16="http://schemas.microsoft.com/office/drawing/2014/main" id="{9A9FE0F1-08F0-4918-8A9C-80C8E7BC6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288" y="324901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8" name="Picture 17">
              <a:extLst>
                <a:ext uri="{FF2B5EF4-FFF2-40B4-BE49-F238E27FC236}">
                  <a16:creationId xmlns:a16="http://schemas.microsoft.com/office/drawing/2014/main" id="{0507B0FB-0735-49FF-A7DF-A5BBE24C4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126" y="3249577"/>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19" name="Picture 18">
              <a:extLst>
                <a:ext uri="{FF2B5EF4-FFF2-40B4-BE49-F238E27FC236}">
                  <a16:creationId xmlns:a16="http://schemas.microsoft.com/office/drawing/2014/main" id="{D4B2AE4A-54E0-4EF5-AF46-606E2B350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058" y="3249245"/>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0" name="Picture 19">
              <a:extLst>
                <a:ext uri="{FF2B5EF4-FFF2-40B4-BE49-F238E27FC236}">
                  <a16:creationId xmlns:a16="http://schemas.microsoft.com/office/drawing/2014/main" id="{3C9DD4DB-341E-4C60-921A-6B020ECF8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718" y="3251012"/>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44" name="Picture 43">
              <a:extLst>
                <a:ext uri="{FF2B5EF4-FFF2-40B4-BE49-F238E27FC236}">
                  <a16:creationId xmlns:a16="http://schemas.microsoft.com/office/drawing/2014/main" id="{229628FC-A68D-4147-B764-3A5F0BD6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377" y="3251664"/>
              <a:ext cx="725339"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46" name="Picture 45">
              <a:extLst>
                <a:ext uri="{FF2B5EF4-FFF2-40B4-BE49-F238E27FC236}">
                  <a16:creationId xmlns:a16="http://schemas.microsoft.com/office/drawing/2014/main" id="{B62C75CE-63E7-4667-8F56-14B0E072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67" y="3250705"/>
              <a:ext cx="725339" cy="962336"/>
            </a:xfrm>
            <a:prstGeom prst="rect">
              <a:avLst/>
            </a:prstGeom>
            <a:ln w="28575">
              <a:solidFill>
                <a:schemeClr val="tx1">
                  <a:lumMod val="95000"/>
                  <a:lumOff val="5000"/>
                </a:schemeClr>
              </a:solidFill>
            </a:ln>
            <a:scene3d>
              <a:camera prst="orthographicFront"/>
              <a:lightRig rig="threePt" dir="t"/>
            </a:scene3d>
            <a:sp3d>
              <a:bevelT w="165100" h="152400"/>
            </a:sp3d>
          </p:spPr>
        </p:pic>
      </p:gr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25" name="TextBox 24">
            <a:extLst>
              <a:ext uri="{FF2B5EF4-FFF2-40B4-BE49-F238E27FC236}">
                <a16:creationId xmlns:a16="http://schemas.microsoft.com/office/drawing/2014/main" id="{6B9ADFD8-BD2F-4070-B795-9965546F07F0}"/>
              </a:ext>
            </a:extLst>
          </p:cNvPr>
          <p:cNvSpPr txBox="1"/>
          <p:nvPr/>
        </p:nvSpPr>
        <p:spPr>
          <a:xfrm>
            <a:off x="2966536" y="3521312"/>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2</a:t>
            </a:r>
          </a:p>
        </p:txBody>
      </p:sp>
      <p:sp>
        <p:nvSpPr>
          <p:cNvPr id="26" name="TextBox 25">
            <a:extLst>
              <a:ext uri="{FF2B5EF4-FFF2-40B4-BE49-F238E27FC236}">
                <a16:creationId xmlns:a16="http://schemas.microsoft.com/office/drawing/2014/main" id="{1A757BCD-6403-4A6C-96A8-6E068C8DE28D}"/>
              </a:ext>
            </a:extLst>
          </p:cNvPr>
          <p:cNvSpPr txBox="1"/>
          <p:nvPr/>
        </p:nvSpPr>
        <p:spPr>
          <a:xfrm>
            <a:off x="3646958" y="3521312"/>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3</a:t>
            </a:r>
          </a:p>
        </p:txBody>
      </p:sp>
      <p:sp>
        <p:nvSpPr>
          <p:cNvPr id="27" name="TextBox 26">
            <a:extLst>
              <a:ext uri="{FF2B5EF4-FFF2-40B4-BE49-F238E27FC236}">
                <a16:creationId xmlns:a16="http://schemas.microsoft.com/office/drawing/2014/main" id="{D94E4E00-637B-4228-9FA1-ED1524892CE2}"/>
              </a:ext>
            </a:extLst>
          </p:cNvPr>
          <p:cNvSpPr txBox="1"/>
          <p:nvPr/>
        </p:nvSpPr>
        <p:spPr>
          <a:xfrm>
            <a:off x="4321823" y="3529578"/>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4</a:t>
            </a:r>
          </a:p>
        </p:txBody>
      </p:sp>
      <p:sp>
        <p:nvSpPr>
          <p:cNvPr id="28" name="TextBox 27">
            <a:extLst>
              <a:ext uri="{FF2B5EF4-FFF2-40B4-BE49-F238E27FC236}">
                <a16:creationId xmlns:a16="http://schemas.microsoft.com/office/drawing/2014/main" id="{FCC3ACDF-C2ED-4EC3-8987-87F5ACF14C82}"/>
              </a:ext>
            </a:extLst>
          </p:cNvPr>
          <p:cNvSpPr txBox="1"/>
          <p:nvPr/>
        </p:nvSpPr>
        <p:spPr>
          <a:xfrm>
            <a:off x="5020677" y="3537844"/>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5</a:t>
            </a:r>
          </a:p>
        </p:txBody>
      </p:sp>
      <p:sp>
        <p:nvSpPr>
          <p:cNvPr id="29" name="TextBox 28">
            <a:extLst>
              <a:ext uri="{FF2B5EF4-FFF2-40B4-BE49-F238E27FC236}">
                <a16:creationId xmlns:a16="http://schemas.microsoft.com/office/drawing/2014/main" id="{E8D7DAB3-B11D-4896-A1F1-D6679767E7A8}"/>
              </a:ext>
            </a:extLst>
          </p:cNvPr>
          <p:cNvSpPr txBox="1"/>
          <p:nvPr/>
        </p:nvSpPr>
        <p:spPr>
          <a:xfrm>
            <a:off x="5698588" y="3546110"/>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6</a:t>
            </a:r>
          </a:p>
        </p:txBody>
      </p:sp>
      <p:sp>
        <p:nvSpPr>
          <p:cNvPr id="30" name="TextBox 29">
            <a:extLst>
              <a:ext uri="{FF2B5EF4-FFF2-40B4-BE49-F238E27FC236}">
                <a16:creationId xmlns:a16="http://schemas.microsoft.com/office/drawing/2014/main" id="{91626855-B8CB-4FCB-9371-6A1A60A8631F}"/>
              </a:ext>
            </a:extLst>
          </p:cNvPr>
          <p:cNvSpPr txBox="1"/>
          <p:nvPr/>
        </p:nvSpPr>
        <p:spPr>
          <a:xfrm>
            <a:off x="6439532" y="3554376"/>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7</a:t>
            </a:r>
          </a:p>
        </p:txBody>
      </p:sp>
      <p:sp>
        <p:nvSpPr>
          <p:cNvPr id="32" name="TextBox 31">
            <a:extLst>
              <a:ext uri="{FF2B5EF4-FFF2-40B4-BE49-F238E27FC236}">
                <a16:creationId xmlns:a16="http://schemas.microsoft.com/office/drawing/2014/main" id="{0F27A3E2-DFD8-4E42-A911-B539BA9BDD3C}"/>
              </a:ext>
            </a:extLst>
          </p:cNvPr>
          <p:cNvSpPr txBox="1"/>
          <p:nvPr/>
        </p:nvSpPr>
        <p:spPr>
          <a:xfrm>
            <a:off x="2271132" y="3532050"/>
            <a:ext cx="465841"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1</a:t>
            </a:r>
          </a:p>
        </p:txBody>
      </p:sp>
      <p:cxnSp>
        <p:nvCxnSpPr>
          <p:cNvPr id="7" name="Straight Connector 6">
            <a:extLst>
              <a:ext uri="{FF2B5EF4-FFF2-40B4-BE49-F238E27FC236}">
                <a16:creationId xmlns:a16="http://schemas.microsoft.com/office/drawing/2014/main" id="{D148B3D0-6B9B-4C7A-A4F3-9D540FF2B7CE}"/>
              </a:ext>
            </a:extLst>
          </p:cNvPr>
          <p:cNvCxnSpPr>
            <a:stCxn id="11" idx="0"/>
            <a:endCxn id="11" idx="0"/>
          </p:cNvCxnSpPr>
          <p:nvPr/>
        </p:nvCxnSpPr>
        <p:spPr>
          <a:xfrm>
            <a:off x="1502315" y="3246970"/>
            <a:ext cx="0" cy="0"/>
          </a:xfrm>
          <a:prstGeom prst="line">
            <a:avLst/>
          </a:prstGeom>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3BF07DD6-58EE-4EE2-B10D-ECC946668B33}"/>
              </a:ext>
            </a:extLst>
          </p:cNvPr>
          <p:cNvSpPr/>
          <p:nvPr/>
        </p:nvSpPr>
        <p:spPr>
          <a:xfrm>
            <a:off x="1738905" y="3231788"/>
            <a:ext cx="175658" cy="997527"/>
          </a:xfrm>
          <a:custGeom>
            <a:avLst/>
            <a:gdLst>
              <a:gd name="connsiteX0" fmla="*/ 0 w 84483"/>
              <a:gd name="connsiteY0" fmla="*/ 0 h 974035"/>
              <a:gd name="connsiteX1" fmla="*/ 84483 w 84483"/>
              <a:gd name="connsiteY1" fmla="*/ 0 h 974035"/>
              <a:gd name="connsiteX2" fmla="*/ 84483 w 84483"/>
              <a:gd name="connsiteY2" fmla="*/ 974035 h 974035"/>
              <a:gd name="connsiteX3" fmla="*/ 0 w 84483"/>
              <a:gd name="connsiteY3" fmla="*/ 974035 h 974035"/>
              <a:gd name="connsiteX4" fmla="*/ 0 w 84483"/>
              <a:gd name="connsiteY4" fmla="*/ 0 h 974035"/>
              <a:gd name="connsiteX0" fmla="*/ 0 w 84483"/>
              <a:gd name="connsiteY0" fmla="*/ 0 h 974035"/>
              <a:gd name="connsiteX1" fmla="*/ 84483 w 84483"/>
              <a:gd name="connsiteY1" fmla="*/ 0 h 974035"/>
              <a:gd name="connsiteX2" fmla="*/ 81998 w 84483"/>
              <a:gd name="connsiteY2" fmla="*/ 171450 h 974035"/>
              <a:gd name="connsiteX3" fmla="*/ 84483 w 84483"/>
              <a:gd name="connsiteY3" fmla="*/ 974035 h 974035"/>
              <a:gd name="connsiteX4" fmla="*/ 0 w 84483"/>
              <a:gd name="connsiteY4" fmla="*/ 974035 h 974035"/>
              <a:gd name="connsiteX5" fmla="*/ 0 w 84483"/>
              <a:gd name="connsiteY5" fmla="*/ 0 h 974035"/>
              <a:gd name="connsiteX0" fmla="*/ 2484 w 86967"/>
              <a:gd name="connsiteY0" fmla="*/ 0 h 974035"/>
              <a:gd name="connsiteX1" fmla="*/ 86967 w 86967"/>
              <a:gd name="connsiteY1" fmla="*/ 0 h 974035"/>
              <a:gd name="connsiteX2" fmla="*/ 84482 w 86967"/>
              <a:gd name="connsiteY2" fmla="*/ 171450 h 974035"/>
              <a:gd name="connsiteX3" fmla="*/ 86967 w 86967"/>
              <a:gd name="connsiteY3" fmla="*/ 974035 h 974035"/>
              <a:gd name="connsiteX4" fmla="*/ 2484 w 86967"/>
              <a:gd name="connsiteY4" fmla="*/ 974035 h 974035"/>
              <a:gd name="connsiteX5" fmla="*/ 0 w 86967"/>
              <a:gd name="connsiteY5" fmla="*/ 176419 h 974035"/>
              <a:gd name="connsiteX6" fmla="*/ 2484 w 86967"/>
              <a:gd name="connsiteY6" fmla="*/ 0 h 974035"/>
              <a:gd name="connsiteX0" fmla="*/ 2484 w 93317"/>
              <a:gd name="connsiteY0" fmla="*/ 0 h 974035"/>
              <a:gd name="connsiteX1" fmla="*/ 86967 w 93317"/>
              <a:gd name="connsiteY1" fmla="*/ 0 h 974035"/>
              <a:gd name="connsiteX2" fmla="*/ 84482 w 93317"/>
              <a:gd name="connsiteY2" fmla="*/ 171450 h 974035"/>
              <a:gd name="connsiteX3" fmla="*/ 86967 w 93317"/>
              <a:gd name="connsiteY3" fmla="*/ 484532 h 974035"/>
              <a:gd name="connsiteX4" fmla="*/ 86967 w 93317"/>
              <a:gd name="connsiteY4" fmla="*/ 974035 h 974035"/>
              <a:gd name="connsiteX5" fmla="*/ 2484 w 93317"/>
              <a:gd name="connsiteY5" fmla="*/ 974035 h 974035"/>
              <a:gd name="connsiteX6" fmla="*/ 0 w 93317"/>
              <a:gd name="connsiteY6" fmla="*/ 176419 h 974035"/>
              <a:gd name="connsiteX7" fmla="*/ 2484 w 93317"/>
              <a:gd name="connsiteY7" fmla="*/ 0 h 974035"/>
              <a:gd name="connsiteX0" fmla="*/ 4969 w 95802"/>
              <a:gd name="connsiteY0" fmla="*/ 0 h 974035"/>
              <a:gd name="connsiteX1" fmla="*/ 89452 w 95802"/>
              <a:gd name="connsiteY1" fmla="*/ 0 h 974035"/>
              <a:gd name="connsiteX2" fmla="*/ 86967 w 95802"/>
              <a:gd name="connsiteY2" fmla="*/ 171450 h 974035"/>
              <a:gd name="connsiteX3" fmla="*/ 89452 w 95802"/>
              <a:gd name="connsiteY3" fmla="*/ 484532 h 974035"/>
              <a:gd name="connsiteX4" fmla="*/ 89452 w 95802"/>
              <a:gd name="connsiteY4" fmla="*/ 974035 h 974035"/>
              <a:gd name="connsiteX5" fmla="*/ 4969 w 95802"/>
              <a:gd name="connsiteY5" fmla="*/ 974035 h 974035"/>
              <a:gd name="connsiteX6" fmla="*/ 0 w 95802"/>
              <a:gd name="connsiteY6" fmla="*/ 487017 h 974035"/>
              <a:gd name="connsiteX7" fmla="*/ 2485 w 95802"/>
              <a:gd name="connsiteY7" fmla="*/ 176419 h 974035"/>
              <a:gd name="connsiteX8" fmla="*/ 4969 w 95802"/>
              <a:gd name="connsiteY8" fmla="*/ 0 h 974035"/>
              <a:gd name="connsiteX0" fmla="*/ 4969 w 96608"/>
              <a:gd name="connsiteY0" fmla="*/ 0 h 974035"/>
              <a:gd name="connsiteX1" fmla="*/ 89452 w 96608"/>
              <a:gd name="connsiteY1" fmla="*/ 0 h 974035"/>
              <a:gd name="connsiteX2" fmla="*/ 86967 w 96608"/>
              <a:gd name="connsiteY2" fmla="*/ 171450 h 974035"/>
              <a:gd name="connsiteX3" fmla="*/ 89452 w 96608"/>
              <a:gd name="connsiteY3" fmla="*/ 484532 h 974035"/>
              <a:gd name="connsiteX4" fmla="*/ 91937 w 96608"/>
              <a:gd name="connsiteY4" fmla="*/ 837371 h 974035"/>
              <a:gd name="connsiteX5" fmla="*/ 89452 w 96608"/>
              <a:gd name="connsiteY5" fmla="*/ 974035 h 974035"/>
              <a:gd name="connsiteX6" fmla="*/ 4969 w 96608"/>
              <a:gd name="connsiteY6" fmla="*/ 974035 h 974035"/>
              <a:gd name="connsiteX7" fmla="*/ 0 w 96608"/>
              <a:gd name="connsiteY7" fmla="*/ 487017 h 974035"/>
              <a:gd name="connsiteX8" fmla="*/ 2485 w 96608"/>
              <a:gd name="connsiteY8" fmla="*/ 176419 h 974035"/>
              <a:gd name="connsiteX9" fmla="*/ 4969 w 96608"/>
              <a:gd name="connsiteY9" fmla="*/ 0 h 974035"/>
              <a:gd name="connsiteX0" fmla="*/ 6940 w 98579"/>
              <a:gd name="connsiteY0" fmla="*/ 0 h 974035"/>
              <a:gd name="connsiteX1" fmla="*/ 91423 w 98579"/>
              <a:gd name="connsiteY1" fmla="*/ 0 h 974035"/>
              <a:gd name="connsiteX2" fmla="*/ 88938 w 98579"/>
              <a:gd name="connsiteY2" fmla="*/ 171450 h 974035"/>
              <a:gd name="connsiteX3" fmla="*/ 91423 w 98579"/>
              <a:gd name="connsiteY3" fmla="*/ 484532 h 974035"/>
              <a:gd name="connsiteX4" fmla="*/ 93908 w 98579"/>
              <a:gd name="connsiteY4" fmla="*/ 837371 h 974035"/>
              <a:gd name="connsiteX5" fmla="*/ 91423 w 98579"/>
              <a:gd name="connsiteY5" fmla="*/ 974035 h 974035"/>
              <a:gd name="connsiteX6" fmla="*/ 6940 w 98579"/>
              <a:gd name="connsiteY6" fmla="*/ 974035 h 974035"/>
              <a:gd name="connsiteX7" fmla="*/ 4456 w 98579"/>
              <a:gd name="connsiteY7" fmla="*/ 832402 h 974035"/>
              <a:gd name="connsiteX8" fmla="*/ 1971 w 98579"/>
              <a:gd name="connsiteY8" fmla="*/ 487017 h 974035"/>
              <a:gd name="connsiteX9" fmla="*/ 4456 w 98579"/>
              <a:gd name="connsiteY9" fmla="*/ 176419 h 974035"/>
              <a:gd name="connsiteX10" fmla="*/ 6940 w 98579"/>
              <a:gd name="connsiteY10" fmla="*/ 0 h 974035"/>
              <a:gd name="connsiteX0" fmla="*/ 32319 w 123958"/>
              <a:gd name="connsiteY0" fmla="*/ 0 h 974035"/>
              <a:gd name="connsiteX1" fmla="*/ 116802 w 123958"/>
              <a:gd name="connsiteY1" fmla="*/ 0 h 974035"/>
              <a:gd name="connsiteX2" fmla="*/ 114317 w 123958"/>
              <a:gd name="connsiteY2" fmla="*/ 171450 h 974035"/>
              <a:gd name="connsiteX3" fmla="*/ 116802 w 123958"/>
              <a:gd name="connsiteY3" fmla="*/ 484532 h 974035"/>
              <a:gd name="connsiteX4" fmla="*/ 119287 w 123958"/>
              <a:gd name="connsiteY4" fmla="*/ 837371 h 974035"/>
              <a:gd name="connsiteX5" fmla="*/ 116802 w 123958"/>
              <a:gd name="connsiteY5" fmla="*/ 974035 h 974035"/>
              <a:gd name="connsiteX6" fmla="*/ 32319 w 123958"/>
              <a:gd name="connsiteY6" fmla="*/ 974035 h 974035"/>
              <a:gd name="connsiteX7" fmla="*/ 29835 w 123958"/>
              <a:gd name="connsiteY7" fmla="*/ 832402 h 974035"/>
              <a:gd name="connsiteX8" fmla="*/ 27350 w 123958"/>
              <a:gd name="connsiteY8" fmla="*/ 487017 h 974035"/>
              <a:gd name="connsiteX9" fmla="*/ 17 w 123958"/>
              <a:gd name="connsiteY9" fmla="*/ 163995 h 974035"/>
              <a:gd name="connsiteX10" fmla="*/ 32319 w 123958"/>
              <a:gd name="connsiteY10" fmla="*/ 0 h 974035"/>
              <a:gd name="connsiteX0" fmla="*/ 59644 w 151283"/>
              <a:gd name="connsiteY0" fmla="*/ 0 h 974035"/>
              <a:gd name="connsiteX1" fmla="*/ 144127 w 151283"/>
              <a:gd name="connsiteY1" fmla="*/ 0 h 974035"/>
              <a:gd name="connsiteX2" fmla="*/ 141642 w 151283"/>
              <a:gd name="connsiteY2" fmla="*/ 171450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51283"/>
              <a:gd name="connsiteY0" fmla="*/ 0 h 974035"/>
              <a:gd name="connsiteX1" fmla="*/ 144127 w 151283"/>
              <a:gd name="connsiteY1" fmla="*/ 0 h 974035"/>
              <a:gd name="connsiteX2" fmla="*/ 111824 w 151283"/>
              <a:gd name="connsiteY2" fmla="*/ 163996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64032"/>
              <a:gd name="connsiteY0" fmla="*/ 0 h 974035"/>
              <a:gd name="connsiteX1" fmla="*/ 144127 w 164032"/>
              <a:gd name="connsiteY1" fmla="*/ 0 h 974035"/>
              <a:gd name="connsiteX2" fmla="*/ 111824 w 164032"/>
              <a:gd name="connsiteY2" fmla="*/ 163996 h 974035"/>
              <a:gd name="connsiteX3" fmla="*/ 164005 w 164032"/>
              <a:gd name="connsiteY3" fmla="*/ 484532 h 974035"/>
              <a:gd name="connsiteX4" fmla="*/ 146612 w 164032"/>
              <a:gd name="connsiteY4" fmla="*/ 837371 h 974035"/>
              <a:gd name="connsiteX5" fmla="*/ 144127 w 164032"/>
              <a:gd name="connsiteY5" fmla="*/ 974035 h 974035"/>
              <a:gd name="connsiteX6" fmla="*/ 59644 w 164032"/>
              <a:gd name="connsiteY6" fmla="*/ 974035 h 974035"/>
              <a:gd name="connsiteX7" fmla="*/ 57160 w 164032"/>
              <a:gd name="connsiteY7" fmla="*/ 832402 h 974035"/>
              <a:gd name="connsiteX8" fmla="*/ 54675 w 164032"/>
              <a:gd name="connsiteY8" fmla="*/ 487017 h 974035"/>
              <a:gd name="connsiteX9" fmla="*/ 9 w 164032"/>
              <a:gd name="connsiteY9" fmla="*/ 161510 h 974035"/>
              <a:gd name="connsiteX10" fmla="*/ 59644 w 164032"/>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57158 w 164030"/>
              <a:gd name="connsiteY7" fmla="*/ 83240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32310 w 164030"/>
              <a:gd name="connsiteY7" fmla="*/ 829916 h 974035"/>
              <a:gd name="connsiteX8" fmla="*/ 72066 w 164030"/>
              <a:gd name="connsiteY8" fmla="*/ 487017 h 974035"/>
              <a:gd name="connsiteX9" fmla="*/ 7 w 164030"/>
              <a:gd name="connsiteY9" fmla="*/ 161510 h 974035"/>
              <a:gd name="connsiteX10" fmla="*/ 59642 w 164030"/>
              <a:gd name="connsiteY10" fmla="*/ 0 h 974035"/>
              <a:gd name="connsiteX0" fmla="*/ 59642 w 164020"/>
              <a:gd name="connsiteY0" fmla="*/ 0 h 974035"/>
              <a:gd name="connsiteX1" fmla="*/ 144125 w 164020"/>
              <a:gd name="connsiteY1" fmla="*/ 0 h 974035"/>
              <a:gd name="connsiteX2" fmla="*/ 111822 w 164020"/>
              <a:gd name="connsiteY2" fmla="*/ 163996 h 974035"/>
              <a:gd name="connsiteX3" fmla="*/ 164003 w 164020"/>
              <a:gd name="connsiteY3" fmla="*/ 484532 h 974035"/>
              <a:gd name="connsiteX4" fmla="*/ 136670 w 164020"/>
              <a:gd name="connsiteY4" fmla="*/ 834886 h 974035"/>
              <a:gd name="connsiteX5" fmla="*/ 144125 w 164020"/>
              <a:gd name="connsiteY5" fmla="*/ 974035 h 974035"/>
              <a:gd name="connsiteX6" fmla="*/ 59642 w 164020"/>
              <a:gd name="connsiteY6" fmla="*/ 974035 h 974035"/>
              <a:gd name="connsiteX7" fmla="*/ 32310 w 164020"/>
              <a:gd name="connsiteY7" fmla="*/ 829916 h 974035"/>
              <a:gd name="connsiteX8" fmla="*/ 72066 w 164020"/>
              <a:gd name="connsiteY8" fmla="*/ 487017 h 974035"/>
              <a:gd name="connsiteX9" fmla="*/ 7 w 164020"/>
              <a:gd name="connsiteY9" fmla="*/ 161510 h 974035"/>
              <a:gd name="connsiteX10" fmla="*/ 59642 w 164020"/>
              <a:gd name="connsiteY10" fmla="*/ 0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20" h="974035">
                <a:moveTo>
                  <a:pt x="59642" y="0"/>
                </a:moveTo>
                <a:lnTo>
                  <a:pt x="144125" y="0"/>
                </a:lnTo>
                <a:cubicBezTo>
                  <a:pt x="143297" y="57150"/>
                  <a:pt x="112650" y="106846"/>
                  <a:pt x="111822" y="163996"/>
                </a:cubicBezTo>
                <a:cubicBezTo>
                  <a:pt x="111822" y="244751"/>
                  <a:pt x="163589" y="350768"/>
                  <a:pt x="164003" y="484532"/>
                </a:cubicBezTo>
                <a:cubicBezTo>
                  <a:pt x="164831" y="595519"/>
                  <a:pt x="136670" y="753302"/>
                  <a:pt x="136670" y="834886"/>
                </a:cubicBezTo>
                <a:cubicBezTo>
                  <a:pt x="136670" y="916470"/>
                  <a:pt x="158620" y="951258"/>
                  <a:pt x="144125" y="974035"/>
                </a:cubicBezTo>
                <a:lnTo>
                  <a:pt x="59642" y="974035"/>
                </a:lnTo>
                <a:cubicBezTo>
                  <a:pt x="45148" y="950430"/>
                  <a:pt x="33138" y="911086"/>
                  <a:pt x="32310" y="829916"/>
                </a:cubicBezTo>
                <a:cubicBezTo>
                  <a:pt x="31482" y="748746"/>
                  <a:pt x="72066" y="596347"/>
                  <a:pt x="72066" y="487017"/>
                </a:cubicBezTo>
                <a:cubicBezTo>
                  <a:pt x="72894" y="383484"/>
                  <a:pt x="-821" y="265043"/>
                  <a:pt x="7" y="161510"/>
                </a:cubicBezTo>
                <a:lnTo>
                  <a:pt x="596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5">
            <a:extLst>
              <a:ext uri="{FF2B5EF4-FFF2-40B4-BE49-F238E27FC236}">
                <a16:creationId xmlns:a16="http://schemas.microsoft.com/office/drawing/2014/main" id="{1E015C5D-5164-4ADF-A55D-8037AB86DC05}"/>
              </a:ext>
            </a:extLst>
          </p:cNvPr>
          <p:cNvSpPr/>
          <p:nvPr/>
        </p:nvSpPr>
        <p:spPr>
          <a:xfrm>
            <a:off x="7208698" y="3232782"/>
            <a:ext cx="175658" cy="997527"/>
          </a:xfrm>
          <a:custGeom>
            <a:avLst/>
            <a:gdLst>
              <a:gd name="connsiteX0" fmla="*/ 0 w 84483"/>
              <a:gd name="connsiteY0" fmla="*/ 0 h 974035"/>
              <a:gd name="connsiteX1" fmla="*/ 84483 w 84483"/>
              <a:gd name="connsiteY1" fmla="*/ 0 h 974035"/>
              <a:gd name="connsiteX2" fmla="*/ 84483 w 84483"/>
              <a:gd name="connsiteY2" fmla="*/ 974035 h 974035"/>
              <a:gd name="connsiteX3" fmla="*/ 0 w 84483"/>
              <a:gd name="connsiteY3" fmla="*/ 974035 h 974035"/>
              <a:gd name="connsiteX4" fmla="*/ 0 w 84483"/>
              <a:gd name="connsiteY4" fmla="*/ 0 h 974035"/>
              <a:gd name="connsiteX0" fmla="*/ 0 w 84483"/>
              <a:gd name="connsiteY0" fmla="*/ 0 h 974035"/>
              <a:gd name="connsiteX1" fmla="*/ 84483 w 84483"/>
              <a:gd name="connsiteY1" fmla="*/ 0 h 974035"/>
              <a:gd name="connsiteX2" fmla="*/ 81998 w 84483"/>
              <a:gd name="connsiteY2" fmla="*/ 171450 h 974035"/>
              <a:gd name="connsiteX3" fmla="*/ 84483 w 84483"/>
              <a:gd name="connsiteY3" fmla="*/ 974035 h 974035"/>
              <a:gd name="connsiteX4" fmla="*/ 0 w 84483"/>
              <a:gd name="connsiteY4" fmla="*/ 974035 h 974035"/>
              <a:gd name="connsiteX5" fmla="*/ 0 w 84483"/>
              <a:gd name="connsiteY5" fmla="*/ 0 h 974035"/>
              <a:gd name="connsiteX0" fmla="*/ 2484 w 86967"/>
              <a:gd name="connsiteY0" fmla="*/ 0 h 974035"/>
              <a:gd name="connsiteX1" fmla="*/ 86967 w 86967"/>
              <a:gd name="connsiteY1" fmla="*/ 0 h 974035"/>
              <a:gd name="connsiteX2" fmla="*/ 84482 w 86967"/>
              <a:gd name="connsiteY2" fmla="*/ 171450 h 974035"/>
              <a:gd name="connsiteX3" fmla="*/ 86967 w 86967"/>
              <a:gd name="connsiteY3" fmla="*/ 974035 h 974035"/>
              <a:gd name="connsiteX4" fmla="*/ 2484 w 86967"/>
              <a:gd name="connsiteY4" fmla="*/ 974035 h 974035"/>
              <a:gd name="connsiteX5" fmla="*/ 0 w 86967"/>
              <a:gd name="connsiteY5" fmla="*/ 176419 h 974035"/>
              <a:gd name="connsiteX6" fmla="*/ 2484 w 86967"/>
              <a:gd name="connsiteY6" fmla="*/ 0 h 974035"/>
              <a:gd name="connsiteX0" fmla="*/ 2484 w 93317"/>
              <a:gd name="connsiteY0" fmla="*/ 0 h 974035"/>
              <a:gd name="connsiteX1" fmla="*/ 86967 w 93317"/>
              <a:gd name="connsiteY1" fmla="*/ 0 h 974035"/>
              <a:gd name="connsiteX2" fmla="*/ 84482 w 93317"/>
              <a:gd name="connsiteY2" fmla="*/ 171450 h 974035"/>
              <a:gd name="connsiteX3" fmla="*/ 86967 w 93317"/>
              <a:gd name="connsiteY3" fmla="*/ 484532 h 974035"/>
              <a:gd name="connsiteX4" fmla="*/ 86967 w 93317"/>
              <a:gd name="connsiteY4" fmla="*/ 974035 h 974035"/>
              <a:gd name="connsiteX5" fmla="*/ 2484 w 93317"/>
              <a:gd name="connsiteY5" fmla="*/ 974035 h 974035"/>
              <a:gd name="connsiteX6" fmla="*/ 0 w 93317"/>
              <a:gd name="connsiteY6" fmla="*/ 176419 h 974035"/>
              <a:gd name="connsiteX7" fmla="*/ 2484 w 93317"/>
              <a:gd name="connsiteY7" fmla="*/ 0 h 974035"/>
              <a:gd name="connsiteX0" fmla="*/ 4969 w 95802"/>
              <a:gd name="connsiteY0" fmla="*/ 0 h 974035"/>
              <a:gd name="connsiteX1" fmla="*/ 89452 w 95802"/>
              <a:gd name="connsiteY1" fmla="*/ 0 h 974035"/>
              <a:gd name="connsiteX2" fmla="*/ 86967 w 95802"/>
              <a:gd name="connsiteY2" fmla="*/ 171450 h 974035"/>
              <a:gd name="connsiteX3" fmla="*/ 89452 w 95802"/>
              <a:gd name="connsiteY3" fmla="*/ 484532 h 974035"/>
              <a:gd name="connsiteX4" fmla="*/ 89452 w 95802"/>
              <a:gd name="connsiteY4" fmla="*/ 974035 h 974035"/>
              <a:gd name="connsiteX5" fmla="*/ 4969 w 95802"/>
              <a:gd name="connsiteY5" fmla="*/ 974035 h 974035"/>
              <a:gd name="connsiteX6" fmla="*/ 0 w 95802"/>
              <a:gd name="connsiteY6" fmla="*/ 487017 h 974035"/>
              <a:gd name="connsiteX7" fmla="*/ 2485 w 95802"/>
              <a:gd name="connsiteY7" fmla="*/ 176419 h 974035"/>
              <a:gd name="connsiteX8" fmla="*/ 4969 w 95802"/>
              <a:gd name="connsiteY8" fmla="*/ 0 h 974035"/>
              <a:gd name="connsiteX0" fmla="*/ 4969 w 96608"/>
              <a:gd name="connsiteY0" fmla="*/ 0 h 974035"/>
              <a:gd name="connsiteX1" fmla="*/ 89452 w 96608"/>
              <a:gd name="connsiteY1" fmla="*/ 0 h 974035"/>
              <a:gd name="connsiteX2" fmla="*/ 86967 w 96608"/>
              <a:gd name="connsiteY2" fmla="*/ 171450 h 974035"/>
              <a:gd name="connsiteX3" fmla="*/ 89452 w 96608"/>
              <a:gd name="connsiteY3" fmla="*/ 484532 h 974035"/>
              <a:gd name="connsiteX4" fmla="*/ 91937 w 96608"/>
              <a:gd name="connsiteY4" fmla="*/ 837371 h 974035"/>
              <a:gd name="connsiteX5" fmla="*/ 89452 w 96608"/>
              <a:gd name="connsiteY5" fmla="*/ 974035 h 974035"/>
              <a:gd name="connsiteX6" fmla="*/ 4969 w 96608"/>
              <a:gd name="connsiteY6" fmla="*/ 974035 h 974035"/>
              <a:gd name="connsiteX7" fmla="*/ 0 w 96608"/>
              <a:gd name="connsiteY7" fmla="*/ 487017 h 974035"/>
              <a:gd name="connsiteX8" fmla="*/ 2485 w 96608"/>
              <a:gd name="connsiteY8" fmla="*/ 176419 h 974035"/>
              <a:gd name="connsiteX9" fmla="*/ 4969 w 96608"/>
              <a:gd name="connsiteY9" fmla="*/ 0 h 974035"/>
              <a:gd name="connsiteX0" fmla="*/ 6940 w 98579"/>
              <a:gd name="connsiteY0" fmla="*/ 0 h 974035"/>
              <a:gd name="connsiteX1" fmla="*/ 91423 w 98579"/>
              <a:gd name="connsiteY1" fmla="*/ 0 h 974035"/>
              <a:gd name="connsiteX2" fmla="*/ 88938 w 98579"/>
              <a:gd name="connsiteY2" fmla="*/ 171450 h 974035"/>
              <a:gd name="connsiteX3" fmla="*/ 91423 w 98579"/>
              <a:gd name="connsiteY3" fmla="*/ 484532 h 974035"/>
              <a:gd name="connsiteX4" fmla="*/ 93908 w 98579"/>
              <a:gd name="connsiteY4" fmla="*/ 837371 h 974035"/>
              <a:gd name="connsiteX5" fmla="*/ 91423 w 98579"/>
              <a:gd name="connsiteY5" fmla="*/ 974035 h 974035"/>
              <a:gd name="connsiteX6" fmla="*/ 6940 w 98579"/>
              <a:gd name="connsiteY6" fmla="*/ 974035 h 974035"/>
              <a:gd name="connsiteX7" fmla="*/ 4456 w 98579"/>
              <a:gd name="connsiteY7" fmla="*/ 832402 h 974035"/>
              <a:gd name="connsiteX8" fmla="*/ 1971 w 98579"/>
              <a:gd name="connsiteY8" fmla="*/ 487017 h 974035"/>
              <a:gd name="connsiteX9" fmla="*/ 4456 w 98579"/>
              <a:gd name="connsiteY9" fmla="*/ 176419 h 974035"/>
              <a:gd name="connsiteX10" fmla="*/ 6940 w 98579"/>
              <a:gd name="connsiteY10" fmla="*/ 0 h 974035"/>
              <a:gd name="connsiteX0" fmla="*/ 32319 w 123958"/>
              <a:gd name="connsiteY0" fmla="*/ 0 h 974035"/>
              <a:gd name="connsiteX1" fmla="*/ 116802 w 123958"/>
              <a:gd name="connsiteY1" fmla="*/ 0 h 974035"/>
              <a:gd name="connsiteX2" fmla="*/ 114317 w 123958"/>
              <a:gd name="connsiteY2" fmla="*/ 171450 h 974035"/>
              <a:gd name="connsiteX3" fmla="*/ 116802 w 123958"/>
              <a:gd name="connsiteY3" fmla="*/ 484532 h 974035"/>
              <a:gd name="connsiteX4" fmla="*/ 119287 w 123958"/>
              <a:gd name="connsiteY4" fmla="*/ 837371 h 974035"/>
              <a:gd name="connsiteX5" fmla="*/ 116802 w 123958"/>
              <a:gd name="connsiteY5" fmla="*/ 974035 h 974035"/>
              <a:gd name="connsiteX6" fmla="*/ 32319 w 123958"/>
              <a:gd name="connsiteY6" fmla="*/ 974035 h 974035"/>
              <a:gd name="connsiteX7" fmla="*/ 29835 w 123958"/>
              <a:gd name="connsiteY7" fmla="*/ 832402 h 974035"/>
              <a:gd name="connsiteX8" fmla="*/ 27350 w 123958"/>
              <a:gd name="connsiteY8" fmla="*/ 487017 h 974035"/>
              <a:gd name="connsiteX9" fmla="*/ 17 w 123958"/>
              <a:gd name="connsiteY9" fmla="*/ 163995 h 974035"/>
              <a:gd name="connsiteX10" fmla="*/ 32319 w 123958"/>
              <a:gd name="connsiteY10" fmla="*/ 0 h 974035"/>
              <a:gd name="connsiteX0" fmla="*/ 59644 w 151283"/>
              <a:gd name="connsiteY0" fmla="*/ 0 h 974035"/>
              <a:gd name="connsiteX1" fmla="*/ 144127 w 151283"/>
              <a:gd name="connsiteY1" fmla="*/ 0 h 974035"/>
              <a:gd name="connsiteX2" fmla="*/ 141642 w 151283"/>
              <a:gd name="connsiteY2" fmla="*/ 171450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51283"/>
              <a:gd name="connsiteY0" fmla="*/ 0 h 974035"/>
              <a:gd name="connsiteX1" fmla="*/ 144127 w 151283"/>
              <a:gd name="connsiteY1" fmla="*/ 0 h 974035"/>
              <a:gd name="connsiteX2" fmla="*/ 111824 w 151283"/>
              <a:gd name="connsiteY2" fmla="*/ 163996 h 974035"/>
              <a:gd name="connsiteX3" fmla="*/ 144127 w 151283"/>
              <a:gd name="connsiteY3" fmla="*/ 484532 h 974035"/>
              <a:gd name="connsiteX4" fmla="*/ 146612 w 151283"/>
              <a:gd name="connsiteY4" fmla="*/ 837371 h 974035"/>
              <a:gd name="connsiteX5" fmla="*/ 144127 w 151283"/>
              <a:gd name="connsiteY5" fmla="*/ 974035 h 974035"/>
              <a:gd name="connsiteX6" fmla="*/ 59644 w 151283"/>
              <a:gd name="connsiteY6" fmla="*/ 974035 h 974035"/>
              <a:gd name="connsiteX7" fmla="*/ 57160 w 151283"/>
              <a:gd name="connsiteY7" fmla="*/ 832402 h 974035"/>
              <a:gd name="connsiteX8" fmla="*/ 54675 w 151283"/>
              <a:gd name="connsiteY8" fmla="*/ 487017 h 974035"/>
              <a:gd name="connsiteX9" fmla="*/ 9 w 151283"/>
              <a:gd name="connsiteY9" fmla="*/ 161510 h 974035"/>
              <a:gd name="connsiteX10" fmla="*/ 59644 w 151283"/>
              <a:gd name="connsiteY10" fmla="*/ 0 h 974035"/>
              <a:gd name="connsiteX0" fmla="*/ 59644 w 164032"/>
              <a:gd name="connsiteY0" fmla="*/ 0 h 974035"/>
              <a:gd name="connsiteX1" fmla="*/ 144127 w 164032"/>
              <a:gd name="connsiteY1" fmla="*/ 0 h 974035"/>
              <a:gd name="connsiteX2" fmla="*/ 111824 w 164032"/>
              <a:gd name="connsiteY2" fmla="*/ 163996 h 974035"/>
              <a:gd name="connsiteX3" fmla="*/ 164005 w 164032"/>
              <a:gd name="connsiteY3" fmla="*/ 484532 h 974035"/>
              <a:gd name="connsiteX4" fmla="*/ 146612 w 164032"/>
              <a:gd name="connsiteY4" fmla="*/ 837371 h 974035"/>
              <a:gd name="connsiteX5" fmla="*/ 144127 w 164032"/>
              <a:gd name="connsiteY5" fmla="*/ 974035 h 974035"/>
              <a:gd name="connsiteX6" fmla="*/ 59644 w 164032"/>
              <a:gd name="connsiteY6" fmla="*/ 974035 h 974035"/>
              <a:gd name="connsiteX7" fmla="*/ 57160 w 164032"/>
              <a:gd name="connsiteY7" fmla="*/ 832402 h 974035"/>
              <a:gd name="connsiteX8" fmla="*/ 54675 w 164032"/>
              <a:gd name="connsiteY8" fmla="*/ 487017 h 974035"/>
              <a:gd name="connsiteX9" fmla="*/ 9 w 164032"/>
              <a:gd name="connsiteY9" fmla="*/ 161510 h 974035"/>
              <a:gd name="connsiteX10" fmla="*/ 59644 w 164032"/>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57158 w 164030"/>
              <a:gd name="connsiteY7" fmla="*/ 83240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7371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42249 w 164030"/>
              <a:gd name="connsiteY7" fmla="*/ 827432 h 974035"/>
              <a:gd name="connsiteX8" fmla="*/ 72066 w 164030"/>
              <a:gd name="connsiteY8" fmla="*/ 487017 h 974035"/>
              <a:gd name="connsiteX9" fmla="*/ 7 w 164030"/>
              <a:gd name="connsiteY9" fmla="*/ 161510 h 974035"/>
              <a:gd name="connsiteX10" fmla="*/ 59642 w 164030"/>
              <a:gd name="connsiteY10" fmla="*/ 0 h 974035"/>
              <a:gd name="connsiteX0" fmla="*/ 59642 w 164030"/>
              <a:gd name="connsiteY0" fmla="*/ 0 h 974035"/>
              <a:gd name="connsiteX1" fmla="*/ 144125 w 164030"/>
              <a:gd name="connsiteY1" fmla="*/ 0 h 974035"/>
              <a:gd name="connsiteX2" fmla="*/ 111822 w 164030"/>
              <a:gd name="connsiteY2" fmla="*/ 163996 h 974035"/>
              <a:gd name="connsiteX3" fmla="*/ 164003 w 164030"/>
              <a:gd name="connsiteY3" fmla="*/ 484532 h 974035"/>
              <a:gd name="connsiteX4" fmla="*/ 146610 w 164030"/>
              <a:gd name="connsiteY4" fmla="*/ 834886 h 974035"/>
              <a:gd name="connsiteX5" fmla="*/ 144125 w 164030"/>
              <a:gd name="connsiteY5" fmla="*/ 974035 h 974035"/>
              <a:gd name="connsiteX6" fmla="*/ 59642 w 164030"/>
              <a:gd name="connsiteY6" fmla="*/ 974035 h 974035"/>
              <a:gd name="connsiteX7" fmla="*/ 32310 w 164030"/>
              <a:gd name="connsiteY7" fmla="*/ 829916 h 974035"/>
              <a:gd name="connsiteX8" fmla="*/ 72066 w 164030"/>
              <a:gd name="connsiteY8" fmla="*/ 487017 h 974035"/>
              <a:gd name="connsiteX9" fmla="*/ 7 w 164030"/>
              <a:gd name="connsiteY9" fmla="*/ 161510 h 974035"/>
              <a:gd name="connsiteX10" fmla="*/ 59642 w 164030"/>
              <a:gd name="connsiteY10" fmla="*/ 0 h 974035"/>
              <a:gd name="connsiteX0" fmla="*/ 59642 w 164020"/>
              <a:gd name="connsiteY0" fmla="*/ 0 h 974035"/>
              <a:gd name="connsiteX1" fmla="*/ 144125 w 164020"/>
              <a:gd name="connsiteY1" fmla="*/ 0 h 974035"/>
              <a:gd name="connsiteX2" fmla="*/ 111822 w 164020"/>
              <a:gd name="connsiteY2" fmla="*/ 163996 h 974035"/>
              <a:gd name="connsiteX3" fmla="*/ 164003 w 164020"/>
              <a:gd name="connsiteY3" fmla="*/ 484532 h 974035"/>
              <a:gd name="connsiteX4" fmla="*/ 136670 w 164020"/>
              <a:gd name="connsiteY4" fmla="*/ 834886 h 974035"/>
              <a:gd name="connsiteX5" fmla="*/ 144125 w 164020"/>
              <a:gd name="connsiteY5" fmla="*/ 974035 h 974035"/>
              <a:gd name="connsiteX6" fmla="*/ 59642 w 164020"/>
              <a:gd name="connsiteY6" fmla="*/ 974035 h 974035"/>
              <a:gd name="connsiteX7" fmla="*/ 32310 w 164020"/>
              <a:gd name="connsiteY7" fmla="*/ 829916 h 974035"/>
              <a:gd name="connsiteX8" fmla="*/ 72066 w 164020"/>
              <a:gd name="connsiteY8" fmla="*/ 487017 h 974035"/>
              <a:gd name="connsiteX9" fmla="*/ 7 w 164020"/>
              <a:gd name="connsiteY9" fmla="*/ 161510 h 974035"/>
              <a:gd name="connsiteX10" fmla="*/ 59642 w 164020"/>
              <a:gd name="connsiteY10" fmla="*/ 0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20" h="974035">
                <a:moveTo>
                  <a:pt x="59642" y="0"/>
                </a:moveTo>
                <a:lnTo>
                  <a:pt x="144125" y="0"/>
                </a:lnTo>
                <a:cubicBezTo>
                  <a:pt x="143297" y="57150"/>
                  <a:pt x="112650" y="106846"/>
                  <a:pt x="111822" y="163996"/>
                </a:cubicBezTo>
                <a:cubicBezTo>
                  <a:pt x="111822" y="244751"/>
                  <a:pt x="163589" y="350768"/>
                  <a:pt x="164003" y="484532"/>
                </a:cubicBezTo>
                <a:cubicBezTo>
                  <a:pt x="164831" y="595519"/>
                  <a:pt x="136670" y="753302"/>
                  <a:pt x="136670" y="834886"/>
                </a:cubicBezTo>
                <a:cubicBezTo>
                  <a:pt x="136670" y="916470"/>
                  <a:pt x="158620" y="951258"/>
                  <a:pt x="144125" y="974035"/>
                </a:cubicBezTo>
                <a:lnTo>
                  <a:pt x="59642" y="974035"/>
                </a:lnTo>
                <a:cubicBezTo>
                  <a:pt x="45148" y="950430"/>
                  <a:pt x="33138" y="911086"/>
                  <a:pt x="32310" y="829916"/>
                </a:cubicBezTo>
                <a:cubicBezTo>
                  <a:pt x="31482" y="748746"/>
                  <a:pt x="72066" y="596347"/>
                  <a:pt x="72066" y="487017"/>
                </a:cubicBezTo>
                <a:cubicBezTo>
                  <a:pt x="72894" y="383484"/>
                  <a:pt x="-821" y="265043"/>
                  <a:pt x="7" y="161510"/>
                </a:cubicBezTo>
                <a:lnTo>
                  <a:pt x="596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Brace 50">
            <a:extLst>
              <a:ext uri="{FF2B5EF4-FFF2-40B4-BE49-F238E27FC236}">
                <a16:creationId xmlns:a16="http://schemas.microsoft.com/office/drawing/2014/main" id="{1D095506-12B7-408F-BF31-6D4BDA67A0B0}"/>
              </a:ext>
            </a:extLst>
          </p:cNvPr>
          <p:cNvSpPr/>
          <p:nvPr/>
        </p:nvSpPr>
        <p:spPr>
          <a:xfrm rot="5400000">
            <a:off x="1296834" y="3507287"/>
            <a:ext cx="386862" cy="1995794"/>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ight Brace 51">
            <a:extLst>
              <a:ext uri="{FF2B5EF4-FFF2-40B4-BE49-F238E27FC236}">
                <a16:creationId xmlns:a16="http://schemas.microsoft.com/office/drawing/2014/main" id="{ABE3986D-2127-4697-BF12-7D06537B7293}"/>
              </a:ext>
            </a:extLst>
          </p:cNvPr>
          <p:cNvSpPr/>
          <p:nvPr/>
        </p:nvSpPr>
        <p:spPr>
          <a:xfrm rot="5400000">
            <a:off x="7459927" y="3492872"/>
            <a:ext cx="386862" cy="2019924"/>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ight Brace 52">
            <a:extLst>
              <a:ext uri="{FF2B5EF4-FFF2-40B4-BE49-F238E27FC236}">
                <a16:creationId xmlns:a16="http://schemas.microsoft.com/office/drawing/2014/main" id="{9D194433-EE40-4796-8997-8EE4E3868EFD}"/>
              </a:ext>
            </a:extLst>
          </p:cNvPr>
          <p:cNvSpPr/>
          <p:nvPr/>
        </p:nvSpPr>
        <p:spPr>
          <a:xfrm rot="5400000">
            <a:off x="4374711" y="2453357"/>
            <a:ext cx="388355" cy="4111691"/>
          </a:xfrm>
          <a:prstGeom prst="rightBrac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3A47494E-5733-46F5-886F-19E802D48349}"/>
              </a:ext>
            </a:extLst>
          </p:cNvPr>
          <p:cNvSpPr txBox="1"/>
          <p:nvPr/>
        </p:nvSpPr>
        <p:spPr>
          <a:xfrm>
            <a:off x="635878" y="4936520"/>
            <a:ext cx="170688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Church age</a:t>
            </a:r>
          </a:p>
        </p:txBody>
      </p:sp>
      <p:sp>
        <p:nvSpPr>
          <p:cNvPr id="55" name="TextBox 54">
            <a:extLst>
              <a:ext uri="{FF2B5EF4-FFF2-40B4-BE49-F238E27FC236}">
                <a16:creationId xmlns:a16="http://schemas.microsoft.com/office/drawing/2014/main" id="{7E896AA6-D00E-46D4-85CA-E580D1A561E5}"/>
              </a:ext>
            </a:extLst>
          </p:cNvPr>
          <p:cNvSpPr txBox="1"/>
          <p:nvPr/>
        </p:nvSpPr>
        <p:spPr>
          <a:xfrm>
            <a:off x="3719960" y="4944140"/>
            <a:ext cx="170688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Tribulation</a:t>
            </a:r>
          </a:p>
        </p:txBody>
      </p:sp>
      <p:sp>
        <p:nvSpPr>
          <p:cNvPr id="56" name="TextBox 55">
            <a:extLst>
              <a:ext uri="{FF2B5EF4-FFF2-40B4-BE49-F238E27FC236}">
                <a16:creationId xmlns:a16="http://schemas.microsoft.com/office/drawing/2014/main" id="{116836CE-42F6-4C35-B787-D5A1BF411959}"/>
              </a:ext>
            </a:extLst>
          </p:cNvPr>
          <p:cNvSpPr txBox="1"/>
          <p:nvPr/>
        </p:nvSpPr>
        <p:spPr>
          <a:xfrm>
            <a:off x="6857994" y="4944140"/>
            <a:ext cx="170688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1000 yr. Millennium</a:t>
            </a:r>
          </a:p>
        </p:txBody>
      </p:sp>
      <p:sp>
        <p:nvSpPr>
          <p:cNvPr id="57" name="TextBox 56">
            <a:extLst>
              <a:ext uri="{FF2B5EF4-FFF2-40B4-BE49-F238E27FC236}">
                <a16:creationId xmlns:a16="http://schemas.microsoft.com/office/drawing/2014/main" id="{89905A81-C84E-4BF2-9C2A-7ABD6A5E996F}"/>
              </a:ext>
            </a:extLst>
          </p:cNvPr>
          <p:cNvSpPr txBox="1"/>
          <p:nvPr/>
        </p:nvSpPr>
        <p:spPr>
          <a:xfrm>
            <a:off x="2313997" y="5330890"/>
            <a:ext cx="1542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Rapture</a:t>
            </a:r>
          </a:p>
        </p:txBody>
      </p:sp>
      <p:cxnSp>
        <p:nvCxnSpPr>
          <p:cNvPr id="59" name="Straight Arrow Connector 58">
            <a:extLst>
              <a:ext uri="{FF2B5EF4-FFF2-40B4-BE49-F238E27FC236}">
                <a16:creationId xmlns:a16="http://schemas.microsoft.com/office/drawing/2014/main" id="{DC6BCCF0-6C34-40ED-BCC5-E6D8FA1780B4}"/>
              </a:ext>
            </a:extLst>
          </p:cNvPr>
          <p:cNvCxnSpPr>
            <a:stCxn id="57" idx="0"/>
            <a:endCxn id="53" idx="2"/>
          </p:cNvCxnSpPr>
          <p:nvPr/>
        </p:nvCxnSpPr>
        <p:spPr>
          <a:xfrm flipH="1" flipV="1">
            <a:off x="2513043" y="4315025"/>
            <a:ext cx="572285" cy="1015865"/>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11B4433-D4C7-42FE-BDC4-C288A5A9E851}"/>
              </a:ext>
            </a:extLst>
          </p:cNvPr>
          <p:cNvSpPr txBox="1"/>
          <p:nvPr/>
        </p:nvSpPr>
        <p:spPr>
          <a:xfrm>
            <a:off x="5138051" y="5327780"/>
            <a:ext cx="1813249"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2</a:t>
            </a:r>
            <a:r>
              <a:rPr lang="en-US" sz="2800" baseline="30000" dirty="0">
                <a:solidFill>
                  <a:srgbClr val="FF0000"/>
                </a:solidFill>
                <a:effectLst>
                  <a:outerShdw blurRad="38100" dist="38100" dir="2700000" algn="tl">
                    <a:srgbClr val="000000">
                      <a:alpha val="43137"/>
                    </a:srgbClr>
                  </a:outerShdw>
                </a:effectLst>
              </a:rPr>
              <a:t>nd</a:t>
            </a:r>
            <a:r>
              <a:rPr lang="en-US" sz="2800" dirty="0">
                <a:solidFill>
                  <a:srgbClr val="FF0000"/>
                </a:solidFill>
                <a:effectLst>
                  <a:outerShdw blurRad="38100" dist="38100" dir="2700000" algn="tl">
                    <a:srgbClr val="000000">
                      <a:alpha val="43137"/>
                    </a:srgbClr>
                  </a:outerShdw>
                </a:effectLst>
              </a:rPr>
              <a:t> Coming</a:t>
            </a:r>
          </a:p>
        </p:txBody>
      </p:sp>
      <p:cxnSp>
        <p:nvCxnSpPr>
          <p:cNvPr id="61" name="Straight Arrow Connector 60">
            <a:extLst>
              <a:ext uri="{FF2B5EF4-FFF2-40B4-BE49-F238E27FC236}">
                <a16:creationId xmlns:a16="http://schemas.microsoft.com/office/drawing/2014/main" id="{5F7113D2-DAD3-49EF-910A-734A28572F83}"/>
              </a:ext>
            </a:extLst>
          </p:cNvPr>
          <p:cNvCxnSpPr>
            <a:cxnSpLocks/>
          </p:cNvCxnSpPr>
          <p:nvPr/>
        </p:nvCxnSpPr>
        <p:spPr>
          <a:xfrm flipV="1">
            <a:off x="6061775" y="4311915"/>
            <a:ext cx="572285" cy="1015865"/>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D1E7234-AA76-4BD3-BE26-F6A161BB6125}"/>
              </a:ext>
            </a:extLst>
          </p:cNvPr>
          <p:cNvCxnSpPr>
            <a:cxnSpLocks/>
            <a:stCxn id="62" idx="2"/>
          </p:cNvCxnSpPr>
          <p:nvPr/>
        </p:nvCxnSpPr>
        <p:spPr>
          <a:xfrm flipH="1">
            <a:off x="2544965" y="2442730"/>
            <a:ext cx="572274" cy="723458"/>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C7F194E-7D0A-4108-9CE1-A76D81B7BDAB}"/>
              </a:ext>
            </a:extLst>
          </p:cNvPr>
          <p:cNvCxnSpPr>
            <a:cxnSpLocks/>
            <a:stCxn id="75" idx="2"/>
          </p:cNvCxnSpPr>
          <p:nvPr/>
        </p:nvCxnSpPr>
        <p:spPr>
          <a:xfrm flipH="1">
            <a:off x="6620608" y="2710204"/>
            <a:ext cx="511637" cy="466017"/>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D37C786-E5B7-404A-AFFE-2CFD952D1C33}"/>
              </a:ext>
            </a:extLst>
          </p:cNvPr>
          <p:cNvSpPr txBox="1"/>
          <p:nvPr/>
        </p:nvSpPr>
        <p:spPr>
          <a:xfrm>
            <a:off x="6008914" y="821101"/>
            <a:ext cx="2565908"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Great, White Throne (Rev. 20:11-15)</a:t>
            </a:r>
          </a:p>
        </p:txBody>
      </p:sp>
      <p:cxnSp>
        <p:nvCxnSpPr>
          <p:cNvPr id="81" name="Straight Arrow Connector 80">
            <a:extLst>
              <a:ext uri="{FF2B5EF4-FFF2-40B4-BE49-F238E27FC236}">
                <a16:creationId xmlns:a16="http://schemas.microsoft.com/office/drawing/2014/main" id="{211C567F-562B-4B95-A633-F66E6FEA4BEA}"/>
              </a:ext>
            </a:extLst>
          </p:cNvPr>
          <p:cNvCxnSpPr>
            <a:cxnSpLocks/>
            <a:stCxn id="80" idx="2"/>
          </p:cNvCxnSpPr>
          <p:nvPr/>
        </p:nvCxnSpPr>
        <p:spPr>
          <a:xfrm>
            <a:off x="7291868" y="1590542"/>
            <a:ext cx="1363759" cy="1594272"/>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005CEE8-4046-46A0-9E84-964BC9A17886}"/>
              </a:ext>
            </a:extLst>
          </p:cNvPr>
          <p:cNvSpPr txBox="1"/>
          <p:nvPr/>
        </p:nvSpPr>
        <p:spPr>
          <a:xfrm>
            <a:off x="2994454" y="821103"/>
            <a:ext cx="2780270" cy="76944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Old Testament Israelites (Dan. 12:1-3) </a:t>
            </a:r>
          </a:p>
        </p:txBody>
      </p:sp>
      <p:cxnSp>
        <p:nvCxnSpPr>
          <p:cNvPr id="92" name="Straight Arrow Connector 91">
            <a:extLst>
              <a:ext uri="{FF2B5EF4-FFF2-40B4-BE49-F238E27FC236}">
                <a16:creationId xmlns:a16="http://schemas.microsoft.com/office/drawing/2014/main" id="{175415C2-9F70-47E3-91D1-E3AEF23DCADF}"/>
              </a:ext>
            </a:extLst>
          </p:cNvPr>
          <p:cNvCxnSpPr>
            <a:cxnSpLocks/>
            <a:stCxn id="91" idx="2"/>
          </p:cNvCxnSpPr>
          <p:nvPr/>
        </p:nvCxnSpPr>
        <p:spPr>
          <a:xfrm>
            <a:off x="4384589" y="1590544"/>
            <a:ext cx="2220632" cy="1579083"/>
          </a:xfrm>
          <a:prstGeom prst="straightConnector1">
            <a:avLst/>
          </a:prstGeom>
          <a:ln w="57150" cap="rnd">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62" name="TextBox 61">
            <a:extLst>
              <a:ext uri="{FF2B5EF4-FFF2-40B4-BE49-F238E27FC236}">
                <a16:creationId xmlns:a16="http://schemas.microsoft.com/office/drawing/2014/main" id="{6D591DAF-94DE-485B-984D-4E767E1E8142}"/>
              </a:ext>
            </a:extLst>
          </p:cNvPr>
          <p:cNvSpPr txBox="1"/>
          <p:nvPr/>
        </p:nvSpPr>
        <p:spPr>
          <a:xfrm>
            <a:off x="2321029" y="1673289"/>
            <a:ext cx="1592420" cy="769441"/>
          </a:xfrm>
          <a:prstGeom prst="rect">
            <a:avLst/>
          </a:prstGeom>
        </p:spPr>
        <p:txBody>
          <a:bodyPr wrap="square" rtlCol="0">
            <a:spAutoFit/>
          </a:bodyPr>
          <a:lstStyle/>
          <a:p>
            <a:pPr algn="ctr"/>
            <a:r>
              <a:rPr lang="en-US" sz="2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Bēma</a:t>
            </a:r>
            <a:endParaRPr lang="en-US" sz="2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200" dirty="0">
                <a:effectLst>
                  <a:outerShdw blurRad="38100" dist="38100" dir="2700000" algn="tl">
                    <a:srgbClr val="000000">
                      <a:alpha val="43137"/>
                    </a:srgbClr>
                  </a:outerShdw>
                </a:effectLst>
                <a:cs typeface="Times New Roman" panose="02020603050405020304" pitchFamily="18" charset="0"/>
              </a:rPr>
              <a:t>(2 Cor. 5:10) </a:t>
            </a:r>
          </a:p>
        </p:txBody>
      </p:sp>
      <p:sp useBgFill="1">
        <p:nvSpPr>
          <p:cNvPr id="75" name="TextBox 74">
            <a:extLst>
              <a:ext uri="{FF2B5EF4-FFF2-40B4-BE49-F238E27FC236}">
                <a16:creationId xmlns:a16="http://schemas.microsoft.com/office/drawing/2014/main" id="{213A42FA-FDF2-4F01-BDA1-6EE2DD9FC5E8}"/>
              </a:ext>
            </a:extLst>
          </p:cNvPr>
          <p:cNvSpPr txBox="1"/>
          <p:nvPr/>
        </p:nvSpPr>
        <p:spPr>
          <a:xfrm>
            <a:off x="6037244" y="1940763"/>
            <a:ext cx="2190001" cy="769441"/>
          </a:xfrm>
          <a:prstGeom prst="rect">
            <a:avLst/>
          </a:prstGeom>
        </p:spPr>
        <p:txBody>
          <a:bodyPr wrap="square" rtlCol="0">
            <a:spAutoFit/>
          </a:bodyPr>
          <a:lstStyle/>
          <a:p>
            <a:pPr algn="ctr"/>
            <a:r>
              <a:rPr lang="en-US" sz="2200" dirty="0">
                <a:effectLst>
                  <a:outerShdw blurRad="38100" dist="38100" dir="2700000" algn="tl">
                    <a:srgbClr val="000000">
                      <a:alpha val="43137"/>
                    </a:srgbClr>
                  </a:outerShdw>
                </a:effectLst>
                <a:cs typeface="Times New Roman" panose="02020603050405020304" pitchFamily="18" charset="0"/>
              </a:rPr>
              <a:t>Sheep and Goats (Matt. 25:31-33)</a:t>
            </a:r>
          </a:p>
        </p:txBody>
      </p:sp>
    </p:spTree>
    <p:extLst>
      <p:ext uri="{BB962C8B-B14F-4D97-AF65-F5344CB8AC3E}">
        <p14:creationId xmlns:p14="http://schemas.microsoft.com/office/powerpoint/2010/main" val="15603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up)">
                                      <p:cBhvr>
                                        <p:cTn id="41" dur="500"/>
                                        <p:tgtEl>
                                          <p:spTgt spid="5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54">
                                            <p:txEl>
                                              <p:pRg st="0" end="0"/>
                                            </p:txEl>
                                          </p:spTgt>
                                        </p:tgtEl>
                                        <p:attrNameLst>
                                          <p:attrName>style.visibility</p:attrName>
                                        </p:attrNameLst>
                                      </p:cBhvr>
                                      <p:to>
                                        <p:strVal val="visible"/>
                                      </p:to>
                                    </p:set>
                                    <p:animEffect transition="in" filter="fade">
                                      <p:cBhvr>
                                        <p:cTn id="45" dur="500"/>
                                        <p:tgtEl>
                                          <p:spTgt spid="54">
                                            <p:txEl>
                                              <p:pRg st="0" end="0"/>
                                            </p:txEl>
                                          </p:spTgt>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down)">
                                      <p:cBhvr>
                                        <p:cTn id="53" dur="500"/>
                                        <p:tgtEl>
                                          <p:spTgt spid="59"/>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500"/>
                                        <p:tgtEl>
                                          <p:spTgt spid="63"/>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down)">
                                      <p:cBhvr>
                                        <p:cTn id="73" dur="500"/>
                                        <p:tgtEl>
                                          <p:spTgt spid="60"/>
                                        </p:tgtEl>
                                      </p:cBhvr>
                                    </p:animEffec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00"/>
                                        <p:tgtEl>
                                          <p:spTgt spid="61"/>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up)">
                                      <p:cBhvr>
                                        <p:cTn id="85" dur="500"/>
                                        <p:tgtEl>
                                          <p:spTgt spid="52"/>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ipe(up)">
                                      <p:cBhvr>
                                        <p:cTn id="101" dur="500"/>
                                        <p:tgtEl>
                                          <p:spTgt spid="92"/>
                                        </p:tgtEl>
                                      </p:cBhvr>
                                    </p:animEffect>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9000"/>
                            </p:stCondLst>
                            <p:childTnLst>
                              <p:par>
                                <p:cTn id="107" presetID="22" presetClass="entr" presetSubtype="1" fill="hold" nodeType="after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wipe(up)">
                                      <p:cBhvr>
                                        <p:cTn id="10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2" grpId="0" animBg="1"/>
      <p:bldP spid="36" grpId="0" animBg="1"/>
      <p:bldP spid="37" grpId="0" animBg="1"/>
      <p:bldP spid="51" grpId="0" animBg="1"/>
      <p:bldP spid="52" grpId="0" animBg="1"/>
      <p:bldP spid="53" grpId="0" animBg="1"/>
      <p:bldP spid="55" grpId="0"/>
      <p:bldP spid="56" grpId="0"/>
      <p:bldP spid="57" grpId="0"/>
      <p:bldP spid="60" grpId="0"/>
      <p:bldP spid="80" grpId="0"/>
      <p:bldP spid="91" grpId="0"/>
      <p:bldP spid="62"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2868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torment</a:t>
            </a:r>
            <a:r>
              <a:rPr lang="en-US" sz="3200" dirty="0">
                <a:effectLst>
                  <a:outerShdw blurRad="38100" dist="38100" dir="2700000" algn="tl">
                    <a:srgbClr val="000000">
                      <a:alpha val="43137"/>
                    </a:srgbClr>
                  </a:outerShdw>
                </a:effectLst>
              </a:rPr>
              <a:t> ~ not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odunaō</a:t>
            </a:r>
            <a:r>
              <a:rPr lang="en-US" sz="3200" dirty="0">
                <a:effectLst>
                  <a:outerShdw blurRad="38100" dist="38100" dir="2700000" algn="tl">
                    <a:srgbClr val="000000">
                      <a:alpha val="43137"/>
                    </a:srgbClr>
                  </a:outerShdw>
                </a:effectLst>
              </a:rPr>
              <a:t>, but noun often used of a torture rack </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824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120520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pic>
        <p:nvPicPr>
          <p:cNvPr id="14338" name="Picture 2" descr="Image result for bootstrap bill">
            <a:extLst>
              <a:ext uri="{FF2B5EF4-FFF2-40B4-BE49-F238E27FC236}">
                <a16:creationId xmlns:a16="http://schemas.microsoft.com/office/drawing/2014/main" id="{33CCDC40-C122-4D5D-810B-B3DA8352DF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91" r="17338" b="11089"/>
          <a:stretch/>
        </p:blipFill>
        <p:spPr bwMode="auto">
          <a:xfrm rot="185026">
            <a:off x="1116527" y="1118257"/>
            <a:ext cx="2417604" cy="336541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davy jones pirates of the caribbean">
            <a:extLst>
              <a:ext uri="{FF2B5EF4-FFF2-40B4-BE49-F238E27FC236}">
                <a16:creationId xmlns:a16="http://schemas.microsoft.com/office/drawing/2014/main" id="{8D84D4C1-DF50-41DE-8871-8273CD8E0A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65" t="-1" r="10086" b="16924"/>
          <a:stretch/>
        </p:blipFill>
        <p:spPr bwMode="auto">
          <a:xfrm rot="21438744">
            <a:off x="4582198" y="1160158"/>
            <a:ext cx="3666698" cy="28969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iranian general">
            <a:extLst>
              <a:ext uri="{FF2B5EF4-FFF2-40B4-BE49-F238E27FC236}">
                <a16:creationId xmlns:a16="http://schemas.microsoft.com/office/drawing/2014/main" id="{A28CCCA3-2BF9-43F0-91D5-52B7952E4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5903">
            <a:off x="1040879" y="1982317"/>
            <a:ext cx="3463636" cy="346363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stephen hawking">
            <a:extLst>
              <a:ext uri="{FF2B5EF4-FFF2-40B4-BE49-F238E27FC236}">
                <a16:creationId xmlns:a16="http://schemas.microsoft.com/office/drawing/2014/main" id="{D114F3B3-A670-4292-A851-D25A6AB4DF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713"/>
          <a:stretch/>
        </p:blipFill>
        <p:spPr bwMode="auto">
          <a:xfrm rot="359188">
            <a:off x="4889481" y="1995259"/>
            <a:ext cx="3491823" cy="305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3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500"/>
                                        <p:tgtEl>
                                          <p:spTgt spid="143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42"/>
                                        </p:tgtEl>
                                        <p:attrNameLst>
                                          <p:attrName>style.visibility</p:attrName>
                                        </p:attrNameLst>
                                      </p:cBhvr>
                                      <p:to>
                                        <p:strVal val="visible"/>
                                      </p:to>
                                    </p:set>
                                    <p:animEffect transition="in" filter="fade">
                                      <p:cBhvr>
                                        <p:cTn id="16" dur="500"/>
                                        <p:tgtEl>
                                          <p:spTgt spid="1434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fade">
                                      <p:cBhvr>
                                        <p:cTn id="20" dur="500"/>
                                        <p:tgtEl>
                                          <p:spTgt spid="14344"/>
                                        </p:tgtEl>
                                      </p:cBhvr>
                                    </p:animEffect>
                                  </p:childTnLst>
                                </p:cTn>
                              </p:par>
                              <p:par>
                                <p:cTn id="21" presetID="10" presetClass="exit" presetSubtype="0" fill="hold" nodeType="withEffect">
                                  <p:stCondLst>
                                    <p:cond delay="0"/>
                                  </p:stCondLst>
                                  <p:childTnLst>
                                    <p:animEffect transition="out" filter="fade">
                                      <p:cBhvr>
                                        <p:cTn id="22" dur="500"/>
                                        <p:tgtEl>
                                          <p:spTgt spid="14338"/>
                                        </p:tgtEl>
                                      </p:cBhvr>
                                    </p:animEffect>
                                    <p:set>
                                      <p:cBhvr>
                                        <p:cTn id="23" dur="1" fill="hold">
                                          <p:stCondLst>
                                            <p:cond delay="499"/>
                                          </p:stCondLst>
                                        </p:cTn>
                                        <p:tgtEl>
                                          <p:spTgt spid="1433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340"/>
                                        </p:tgtEl>
                                      </p:cBhvr>
                                    </p:animEffect>
                                    <p:set>
                                      <p:cBhvr>
                                        <p:cTn id="26"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4606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Related image">
            <a:extLst>
              <a:ext uri="{FF2B5EF4-FFF2-40B4-BE49-F238E27FC236}">
                <a16:creationId xmlns:a16="http://schemas.microsoft.com/office/drawing/2014/main" id="{83A4426D-FFFE-4106-A8CB-8E5C6FB66C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2452" y="-1858296"/>
            <a:ext cx="7595419" cy="4191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pic>
        <p:nvPicPr>
          <p:cNvPr id="7" name="Picture 6" descr="A close up of a logo&#10;&#10;Description automatically generated">
            <a:extLst>
              <a:ext uri="{FF2B5EF4-FFF2-40B4-BE49-F238E27FC236}">
                <a16:creationId xmlns:a16="http://schemas.microsoft.com/office/drawing/2014/main" id="{BEE9089A-8CD8-434F-9E31-83AE2B8030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22217" y="1851229"/>
            <a:ext cx="4446459" cy="3871161"/>
          </a:xfrm>
          <a:prstGeom prst="rect">
            <a:avLst/>
          </a:prstGeom>
        </p:spPr>
      </p:pic>
      <p:sp>
        <p:nvSpPr>
          <p:cNvPr id="13" name="Speech Bubble: Oval 12">
            <a:extLst>
              <a:ext uri="{FF2B5EF4-FFF2-40B4-BE49-F238E27FC236}">
                <a16:creationId xmlns:a16="http://schemas.microsoft.com/office/drawing/2014/main" id="{017B4F5B-878C-4944-A7DA-E80C3CCDE4A2}"/>
              </a:ext>
            </a:extLst>
          </p:cNvPr>
          <p:cNvSpPr/>
          <p:nvPr/>
        </p:nvSpPr>
        <p:spPr>
          <a:xfrm>
            <a:off x="4787805" y="653144"/>
            <a:ext cx="2470584" cy="1442594"/>
          </a:xfrm>
          <a:prstGeom prst="wedgeEllipseCallout">
            <a:avLst>
              <a:gd name="adj1" fmla="val -30718"/>
              <a:gd name="adj2" fmla="val 621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08E601C-BA89-442C-89FA-30237DC8A42A}"/>
              </a:ext>
            </a:extLst>
          </p:cNvPr>
          <p:cNvSpPr txBox="1"/>
          <p:nvPr/>
        </p:nvSpPr>
        <p:spPr>
          <a:xfrm>
            <a:off x="4850280" y="857605"/>
            <a:ext cx="2311558" cy="1015663"/>
          </a:xfrm>
          <a:prstGeom prst="rect">
            <a:avLst/>
          </a:prstGeom>
          <a:noFill/>
        </p:spPr>
        <p:txBody>
          <a:bodyPr wrap="square" rtlCol="0">
            <a:spAutoFit/>
          </a:bodyPr>
          <a:lstStyle/>
          <a:p>
            <a:pPr algn="ctr"/>
            <a:r>
              <a:rPr lang="en-US" sz="2000" b="1" dirty="0"/>
              <a:t>If God wants</a:t>
            </a:r>
          </a:p>
          <a:p>
            <a:pPr algn="ctr"/>
            <a:r>
              <a:rPr lang="en-US" sz="2000" b="1" dirty="0"/>
              <a:t>me, He needs to show me a sign</a:t>
            </a:r>
          </a:p>
        </p:txBody>
      </p:sp>
      <p:pic>
        <p:nvPicPr>
          <p:cNvPr id="10" name="Picture 9" descr="A close up of a logo&#10;&#10;Description automatically generated">
            <a:extLst>
              <a:ext uri="{FF2B5EF4-FFF2-40B4-BE49-F238E27FC236}">
                <a16:creationId xmlns:a16="http://schemas.microsoft.com/office/drawing/2014/main" id="{29FFD756-660F-4CB0-AE1A-E107F107B485}"/>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24691" y="1852181"/>
            <a:ext cx="4446459" cy="3871161"/>
          </a:xfrm>
          <a:prstGeom prst="rect">
            <a:avLst/>
          </a:prstGeom>
        </p:spPr>
      </p:pic>
      <p:pic>
        <p:nvPicPr>
          <p:cNvPr id="5" name="Picture 4" descr="A picture containing clock, sign&#10;&#10;Description automatically generated">
            <a:extLst>
              <a:ext uri="{FF2B5EF4-FFF2-40B4-BE49-F238E27FC236}">
                <a16:creationId xmlns:a16="http://schemas.microsoft.com/office/drawing/2014/main" id="{160EC60E-8972-4469-B07E-78AAAD7DD9D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083" b="95278" l="2888" r="95289">
                        <a14:foregroundMark x1="8055" y1="91250" x2="8055" y2="91250"/>
                        <a14:foregroundMark x1="2888" y1="95278" x2="2888" y2="95278"/>
                        <a14:foregroundMark x1="70821" y1="6806" x2="70821" y2="6806"/>
                        <a14:foregroundMark x1="73252" y1="2639" x2="73252" y2="2639"/>
                        <a14:foregroundMark x1="95289" y1="2083" x2="95289" y2="2083"/>
                        <a14:backgroundMark x1="39514" y1="15139" x2="39514" y2="1513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21061203" flipH="1">
            <a:off x="-154857" y="-405581"/>
            <a:ext cx="3216194" cy="2940910"/>
          </a:xfrm>
          <a:prstGeom prst="rect">
            <a:avLst/>
          </a:prstGeom>
        </p:spPr>
      </p:pic>
      <p:pic>
        <p:nvPicPr>
          <p:cNvPr id="18" name="Picture 17" descr="A picture containing clock, sign&#10;&#10;Description automatically generated">
            <a:extLst>
              <a:ext uri="{FF2B5EF4-FFF2-40B4-BE49-F238E27FC236}">
                <a16:creationId xmlns:a16="http://schemas.microsoft.com/office/drawing/2014/main" id="{7E0C1D5B-E89C-4DA2-9406-EA8B4AABAFB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083" b="95278" l="2888" r="95289">
                        <a14:foregroundMark x1="8055" y1="91250" x2="8055" y2="91250"/>
                        <a14:foregroundMark x1="2888" y1="95278" x2="2888" y2="95278"/>
                        <a14:foregroundMark x1="70821" y1="6806" x2="70821" y2="6806"/>
                        <a14:foregroundMark x1="73252" y1="2639" x2="73252" y2="2639"/>
                        <a14:foregroundMark x1="95289" y1="2083" x2="95289" y2="2083"/>
                        <a14:backgroundMark x1="39514" y1="15139" x2="39514" y2="1513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119481" flipH="1">
            <a:off x="1354396" y="-1470455"/>
            <a:ext cx="3216194" cy="2940910"/>
          </a:xfrm>
          <a:prstGeom prst="rect">
            <a:avLst/>
          </a:prstGeom>
        </p:spPr>
      </p:pic>
      <p:pic>
        <p:nvPicPr>
          <p:cNvPr id="27" name="Picture 26" descr="A close up of a logo&#10;&#10;Description automatically generated">
            <a:extLst>
              <a:ext uri="{FF2B5EF4-FFF2-40B4-BE49-F238E27FC236}">
                <a16:creationId xmlns:a16="http://schemas.microsoft.com/office/drawing/2014/main" id="{72C5BDCE-3FE8-4A7D-BC3C-F7BB990E1F4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23191" y="1852206"/>
            <a:ext cx="4446459" cy="3871161"/>
          </a:xfrm>
          <a:prstGeom prst="rect">
            <a:avLst/>
          </a:prstGeom>
        </p:spPr>
      </p:pic>
      <p:grpSp>
        <p:nvGrpSpPr>
          <p:cNvPr id="28" name="Group 27">
            <a:extLst>
              <a:ext uri="{FF2B5EF4-FFF2-40B4-BE49-F238E27FC236}">
                <a16:creationId xmlns:a16="http://schemas.microsoft.com/office/drawing/2014/main" id="{4E31F896-8FD1-4B3C-B23D-256F656D3FE4}"/>
              </a:ext>
            </a:extLst>
          </p:cNvPr>
          <p:cNvGrpSpPr/>
          <p:nvPr/>
        </p:nvGrpSpPr>
        <p:grpSpPr>
          <a:xfrm>
            <a:off x="3847136" y="2723462"/>
            <a:ext cx="535858" cy="668594"/>
            <a:chOff x="3829663" y="2571135"/>
            <a:chExt cx="535858" cy="668594"/>
          </a:xfrm>
        </p:grpSpPr>
        <p:sp>
          <p:nvSpPr>
            <p:cNvPr id="29" name="Oval 28">
              <a:extLst>
                <a:ext uri="{FF2B5EF4-FFF2-40B4-BE49-F238E27FC236}">
                  <a16:creationId xmlns:a16="http://schemas.microsoft.com/office/drawing/2014/main" id="{A9D99651-3C3C-4662-9AEF-9450802DCF82}"/>
                </a:ext>
              </a:extLst>
            </p:cNvPr>
            <p:cNvSpPr/>
            <p:nvPr/>
          </p:nvSpPr>
          <p:spPr>
            <a:xfrm rot="374037">
              <a:off x="3829663" y="2571135"/>
              <a:ext cx="535858" cy="668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A2AD46-4235-49AE-AAFD-1791041B8CB5}"/>
                </a:ext>
              </a:extLst>
            </p:cNvPr>
            <p:cNvSpPr/>
            <p:nvPr/>
          </p:nvSpPr>
          <p:spPr>
            <a:xfrm>
              <a:off x="3989685" y="2661592"/>
              <a:ext cx="264979" cy="2812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01DB721-8850-4658-8D98-C9DA21B89D72}"/>
              </a:ext>
            </a:extLst>
          </p:cNvPr>
          <p:cNvGrpSpPr/>
          <p:nvPr/>
        </p:nvGrpSpPr>
        <p:grpSpPr>
          <a:xfrm>
            <a:off x="5021336" y="2748044"/>
            <a:ext cx="535858" cy="668594"/>
            <a:chOff x="4945623" y="2595717"/>
            <a:chExt cx="535858" cy="668594"/>
          </a:xfrm>
        </p:grpSpPr>
        <p:sp>
          <p:nvSpPr>
            <p:cNvPr id="32" name="Oval 31">
              <a:extLst>
                <a:ext uri="{FF2B5EF4-FFF2-40B4-BE49-F238E27FC236}">
                  <a16:creationId xmlns:a16="http://schemas.microsoft.com/office/drawing/2014/main" id="{9131AB0F-6116-4585-B62F-BE5BC5B40DFE}"/>
                </a:ext>
              </a:extLst>
            </p:cNvPr>
            <p:cNvSpPr/>
            <p:nvPr/>
          </p:nvSpPr>
          <p:spPr>
            <a:xfrm rot="21000953">
              <a:off x="4945623" y="2595717"/>
              <a:ext cx="535858" cy="668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8A3215-AC39-40A4-9F31-0B8C133AA90E}"/>
                </a:ext>
              </a:extLst>
            </p:cNvPr>
            <p:cNvSpPr/>
            <p:nvPr/>
          </p:nvSpPr>
          <p:spPr>
            <a:xfrm>
              <a:off x="5076149" y="2686174"/>
              <a:ext cx="264979" cy="2812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Freeform: Shape 33">
            <a:extLst>
              <a:ext uri="{FF2B5EF4-FFF2-40B4-BE49-F238E27FC236}">
                <a16:creationId xmlns:a16="http://schemas.microsoft.com/office/drawing/2014/main" id="{DC3814BE-A5C2-4F94-A650-2FA30DC840DF}"/>
              </a:ext>
            </a:extLst>
          </p:cNvPr>
          <p:cNvSpPr/>
          <p:nvPr/>
        </p:nvSpPr>
        <p:spPr>
          <a:xfrm rot="495826">
            <a:off x="1723066" y="2909465"/>
            <a:ext cx="2684313" cy="3647125"/>
          </a:xfrm>
          <a:custGeom>
            <a:avLst/>
            <a:gdLst>
              <a:gd name="connsiteX0" fmla="*/ 1364225 w 2168013"/>
              <a:gd name="connsiteY0" fmla="*/ 66367 h 6356555"/>
              <a:gd name="connsiteX1" fmla="*/ 1364225 w 2168013"/>
              <a:gd name="connsiteY1" fmla="*/ 346587 h 6356555"/>
              <a:gd name="connsiteX2" fmla="*/ 2168013 w 2168013"/>
              <a:gd name="connsiteY2" fmla="*/ 6356555 h 6356555"/>
              <a:gd name="connsiteX3" fmla="*/ 634180 w 2168013"/>
              <a:gd name="connsiteY3" fmla="*/ 4122174 h 6356555"/>
              <a:gd name="connsiteX4" fmla="*/ 0 w 2168013"/>
              <a:gd name="connsiteY4" fmla="*/ 663677 h 6356555"/>
              <a:gd name="connsiteX5" fmla="*/ 1393722 w 2168013"/>
              <a:gd name="connsiteY5" fmla="*/ 0 h 6356555"/>
              <a:gd name="connsiteX6" fmla="*/ 1364225 w 2168013"/>
              <a:gd name="connsiteY6" fmla="*/ 66367 h 6356555"/>
              <a:gd name="connsiteX0" fmla="*/ 1364225 w 1870845"/>
              <a:gd name="connsiteY0" fmla="*/ 66367 h 4671784"/>
              <a:gd name="connsiteX1" fmla="*/ 1364225 w 1870845"/>
              <a:gd name="connsiteY1" fmla="*/ 346587 h 4671784"/>
              <a:gd name="connsiteX2" fmla="*/ 1870845 w 1870845"/>
              <a:gd name="connsiteY2" fmla="*/ 4671783 h 4671784"/>
              <a:gd name="connsiteX3" fmla="*/ 634180 w 1870845"/>
              <a:gd name="connsiteY3" fmla="*/ 4122174 h 4671784"/>
              <a:gd name="connsiteX4" fmla="*/ 0 w 1870845"/>
              <a:gd name="connsiteY4" fmla="*/ 663677 h 4671784"/>
              <a:gd name="connsiteX5" fmla="*/ 1393722 w 1870845"/>
              <a:gd name="connsiteY5" fmla="*/ 0 h 4671784"/>
              <a:gd name="connsiteX6" fmla="*/ 1364225 w 1870845"/>
              <a:gd name="connsiteY6" fmla="*/ 66367 h 4671784"/>
              <a:gd name="connsiteX0" fmla="*/ 1364225 w 1827876"/>
              <a:gd name="connsiteY0" fmla="*/ 66367 h 5429806"/>
              <a:gd name="connsiteX1" fmla="*/ 1364225 w 1827876"/>
              <a:gd name="connsiteY1" fmla="*/ 346587 h 5429806"/>
              <a:gd name="connsiteX2" fmla="*/ 1827876 w 1827876"/>
              <a:gd name="connsiteY2" fmla="*/ 5429805 h 5429806"/>
              <a:gd name="connsiteX3" fmla="*/ 634180 w 1827876"/>
              <a:gd name="connsiteY3" fmla="*/ 4122174 h 5429806"/>
              <a:gd name="connsiteX4" fmla="*/ 0 w 1827876"/>
              <a:gd name="connsiteY4" fmla="*/ 663677 h 5429806"/>
              <a:gd name="connsiteX5" fmla="*/ 1393722 w 1827876"/>
              <a:gd name="connsiteY5" fmla="*/ 0 h 5429806"/>
              <a:gd name="connsiteX6" fmla="*/ 1364225 w 1827876"/>
              <a:gd name="connsiteY6" fmla="*/ 66367 h 5429806"/>
              <a:gd name="connsiteX0" fmla="*/ 1364225 w 1524284"/>
              <a:gd name="connsiteY0" fmla="*/ 66367 h 5418629"/>
              <a:gd name="connsiteX1" fmla="*/ 1364225 w 1524284"/>
              <a:gd name="connsiteY1" fmla="*/ 346587 h 5418629"/>
              <a:gd name="connsiteX2" fmla="*/ 1524284 w 1524284"/>
              <a:gd name="connsiteY2" fmla="*/ 5418629 h 5418629"/>
              <a:gd name="connsiteX3" fmla="*/ 634180 w 1524284"/>
              <a:gd name="connsiteY3" fmla="*/ 4122174 h 5418629"/>
              <a:gd name="connsiteX4" fmla="*/ 0 w 1524284"/>
              <a:gd name="connsiteY4" fmla="*/ 663677 h 5418629"/>
              <a:gd name="connsiteX5" fmla="*/ 1393722 w 1524284"/>
              <a:gd name="connsiteY5" fmla="*/ 0 h 5418629"/>
              <a:gd name="connsiteX6" fmla="*/ 1364225 w 1524284"/>
              <a:gd name="connsiteY6" fmla="*/ 66367 h 5418629"/>
              <a:gd name="connsiteX0" fmla="*/ 1364225 w 1952687"/>
              <a:gd name="connsiteY0" fmla="*/ 66367 h 4585775"/>
              <a:gd name="connsiteX1" fmla="*/ 1364225 w 1952687"/>
              <a:gd name="connsiteY1" fmla="*/ 346587 h 4585775"/>
              <a:gd name="connsiteX2" fmla="*/ 1952687 w 1952687"/>
              <a:gd name="connsiteY2" fmla="*/ 4585775 h 4585775"/>
              <a:gd name="connsiteX3" fmla="*/ 634180 w 1952687"/>
              <a:gd name="connsiteY3" fmla="*/ 4122174 h 4585775"/>
              <a:gd name="connsiteX4" fmla="*/ 0 w 1952687"/>
              <a:gd name="connsiteY4" fmla="*/ 663677 h 4585775"/>
              <a:gd name="connsiteX5" fmla="*/ 1393722 w 1952687"/>
              <a:gd name="connsiteY5" fmla="*/ 0 h 4585775"/>
              <a:gd name="connsiteX6" fmla="*/ 1364225 w 1952687"/>
              <a:gd name="connsiteY6" fmla="*/ 66367 h 4585775"/>
              <a:gd name="connsiteX0" fmla="*/ 1364225 w 2457573"/>
              <a:gd name="connsiteY0" fmla="*/ 66367 h 4280575"/>
              <a:gd name="connsiteX1" fmla="*/ 1364225 w 2457573"/>
              <a:gd name="connsiteY1" fmla="*/ 346587 h 4280575"/>
              <a:gd name="connsiteX2" fmla="*/ 2457573 w 2457573"/>
              <a:gd name="connsiteY2" fmla="*/ 4280576 h 4280575"/>
              <a:gd name="connsiteX3" fmla="*/ 634180 w 2457573"/>
              <a:gd name="connsiteY3" fmla="*/ 4122174 h 4280575"/>
              <a:gd name="connsiteX4" fmla="*/ 0 w 2457573"/>
              <a:gd name="connsiteY4" fmla="*/ 663677 h 4280575"/>
              <a:gd name="connsiteX5" fmla="*/ 1393722 w 2457573"/>
              <a:gd name="connsiteY5" fmla="*/ 0 h 4280575"/>
              <a:gd name="connsiteX6" fmla="*/ 1364225 w 2457573"/>
              <a:gd name="connsiteY6" fmla="*/ 66367 h 4280575"/>
              <a:gd name="connsiteX0" fmla="*/ 1991025 w 2457573"/>
              <a:gd name="connsiteY0" fmla="*/ 0 h 4322546"/>
              <a:gd name="connsiteX1" fmla="*/ 1364225 w 2457573"/>
              <a:gd name="connsiteY1" fmla="*/ 388557 h 4322546"/>
              <a:gd name="connsiteX2" fmla="*/ 2457573 w 2457573"/>
              <a:gd name="connsiteY2" fmla="*/ 4322546 h 4322546"/>
              <a:gd name="connsiteX3" fmla="*/ 634180 w 2457573"/>
              <a:gd name="connsiteY3" fmla="*/ 4164144 h 4322546"/>
              <a:gd name="connsiteX4" fmla="*/ 0 w 2457573"/>
              <a:gd name="connsiteY4" fmla="*/ 705647 h 4322546"/>
              <a:gd name="connsiteX5" fmla="*/ 1393722 w 2457573"/>
              <a:gd name="connsiteY5" fmla="*/ 41970 h 4322546"/>
              <a:gd name="connsiteX6" fmla="*/ 1991025 w 2457573"/>
              <a:gd name="connsiteY6" fmla="*/ 0 h 4322546"/>
              <a:gd name="connsiteX0" fmla="*/ 1991025 w 2457573"/>
              <a:gd name="connsiteY0" fmla="*/ 0 h 4322546"/>
              <a:gd name="connsiteX1" fmla="*/ 1947987 w 2457573"/>
              <a:gd name="connsiteY1" fmla="*/ 1237000 h 4322546"/>
              <a:gd name="connsiteX2" fmla="*/ 1364225 w 2457573"/>
              <a:gd name="connsiteY2" fmla="*/ 388557 h 4322546"/>
              <a:gd name="connsiteX3" fmla="*/ 2457573 w 2457573"/>
              <a:gd name="connsiteY3" fmla="*/ 4322546 h 4322546"/>
              <a:gd name="connsiteX4" fmla="*/ 634180 w 2457573"/>
              <a:gd name="connsiteY4" fmla="*/ 4164144 h 4322546"/>
              <a:gd name="connsiteX5" fmla="*/ 0 w 2457573"/>
              <a:gd name="connsiteY5" fmla="*/ 705647 h 4322546"/>
              <a:gd name="connsiteX6" fmla="*/ 1393722 w 2457573"/>
              <a:gd name="connsiteY6" fmla="*/ 41970 h 4322546"/>
              <a:gd name="connsiteX7" fmla="*/ 1991025 w 2457573"/>
              <a:gd name="connsiteY7" fmla="*/ 0 h 4322546"/>
              <a:gd name="connsiteX0" fmla="*/ 2457573 w 2457573"/>
              <a:gd name="connsiteY0" fmla="*/ 4322546 h 4322546"/>
              <a:gd name="connsiteX1" fmla="*/ 634180 w 2457573"/>
              <a:gd name="connsiteY1" fmla="*/ 4164144 h 4322546"/>
              <a:gd name="connsiteX2" fmla="*/ 0 w 2457573"/>
              <a:gd name="connsiteY2" fmla="*/ 705647 h 4322546"/>
              <a:gd name="connsiteX3" fmla="*/ 1393722 w 2457573"/>
              <a:gd name="connsiteY3" fmla="*/ 41970 h 4322546"/>
              <a:gd name="connsiteX4" fmla="*/ 1991025 w 2457573"/>
              <a:gd name="connsiteY4" fmla="*/ 0 h 4322546"/>
              <a:gd name="connsiteX5" fmla="*/ 1947987 w 2457573"/>
              <a:gd name="connsiteY5" fmla="*/ 1237000 h 4322546"/>
              <a:gd name="connsiteX6" fmla="*/ 1437477 w 2457573"/>
              <a:gd name="connsiteY6" fmla="*/ 499199 h 4322546"/>
              <a:gd name="connsiteX0" fmla="*/ 2457573 w 2457573"/>
              <a:gd name="connsiteY0" fmla="*/ 4322546 h 4322546"/>
              <a:gd name="connsiteX1" fmla="*/ 634180 w 2457573"/>
              <a:gd name="connsiteY1" fmla="*/ 4164144 h 4322546"/>
              <a:gd name="connsiteX2" fmla="*/ 0 w 2457573"/>
              <a:gd name="connsiteY2" fmla="*/ 705647 h 4322546"/>
              <a:gd name="connsiteX3" fmla="*/ 1393722 w 2457573"/>
              <a:gd name="connsiteY3" fmla="*/ 41970 h 4322546"/>
              <a:gd name="connsiteX4" fmla="*/ 1991025 w 2457573"/>
              <a:gd name="connsiteY4" fmla="*/ 0 h 4322546"/>
              <a:gd name="connsiteX5" fmla="*/ 1947987 w 2457573"/>
              <a:gd name="connsiteY5" fmla="*/ 1237000 h 4322546"/>
              <a:gd name="connsiteX0" fmla="*/ 2457573 w 2457573"/>
              <a:gd name="connsiteY0" fmla="*/ 4322546 h 4322546"/>
              <a:gd name="connsiteX1" fmla="*/ 634180 w 2457573"/>
              <a:gd name="connsiteY1" fmla="*/ 4164144 h 4322546"/>
              <a:gd name="connsiteX2" fmla="*/ 0 w 2457573"/>
              <a:gd name="connsiteY2" fmla="*/ 705647 h 4322546"/>
              <a:gd name="connsiteX3" fmla="*/ 1393722 w 2457573"/>
              <a:gd name="connsiteY3" fmla="*/ 41970 h 4322546"/>
              <a:gd name="connsiteX4" fmla="*/ 1991025 w 2457573"/>
              <a:gd name="connsiteY4" fmla="*/ 0 h 4322546"/>
              <a:gd name="connsiteX5" fmla="*/ 2100503 w 2457573"/>
              <a:gd name="connsiteY5" fmla="*/ 1417428 h 4322546"/>
              <a:gd name="connsiteX0" fmla="*/ 2457573 w 2457573"/>
              <a:gd name="connsiteY0" fmla="*/ 4322546 h 4322546"/>
              <a:gd name="connsiteX1" fmla="*/ 634180 w 2457573"/>
              <a:gd name="connsiteY1" fmla="*/ 4164144 h 4322546"/>
              <a:gd name="connsiteX2" fmla="*/ 0 w 2457573"/>
              <a:gd name="connsiteY2" fmla="*/ 705647 h 4322546"/>
              <a:gd name="connsiteX3" fmla="*/ 1393722 w 2457573"/>
              <a:gd name="connsiteY3" fmla="*/ 41970 h 4322546"/>
              <a:gd name="connsiteX4" fmla="*/ 1991025 w 2457573"/>
              <a:gd name="connsiteY4" fmla="*/ 0 h 4322546"/>
              <a:gd name="connsiteX0" fmla="*/ 2457573 w 2457573"/>
              <a:gd name="connsiteY0" fmla="*/ 4427121 h 4427121"/>
              <a:gd name="connsiteX1" fmla="*/ 634180 w 2457573"/>
              <a:gd name="connsiteY1" fmla="*/ 4268719 h 4427121"/>
              <a:gd name="connsiteX2" fmla="*/ 0 w 2457573"/>
              <a:gd name="connsiteY2" fmla="*/ 810222 h 4427121"/>
              <a:gd name="connsiteX3" fmla="*/ 1393722 w 2457573"/>
              <a:gd name="connsiteY3" fmla="*/ 146545 h 4427121"/>
              <a:gd name="connsiteX4" fmla="*/ 1935915 w 2457573"/>
              <a:gd name="connsiteY4" fmla="*/ -1 h 4427121"/>
              <a:gd name="connsiteX0" fmla="*/ 2676006 w 2676006"/>
              <a:gd name="connsiteY0" fmla="*/ 5293072 h 5293072"/>
              <a:gd name="connsiteX1" fmla="*/ 634180 w 2676006"/>
              <a:gd name="connsiteY1" fmla="*/ 4268720 h 5293072"/>
              <a:gd name="connsiteX2" fmla="*/ 0 w 2676006"/>
              <a:gd name="connsiteY2" fmla="*/ 810223 h 5293072"/>
              <a:gd name="connsiteX3" fmla="*/ 1393722 w 2676006"/>
              <a:gd name="connsiteY3" fmla="*/ 146546 h 5293072"/>
              <a:gd name="connsiteX4" fmla="*/ 1935915 w 2676006"/>
              <a:gd name="connsiteY4" fmla="*/ 0 h 5293072"/>
              <a:gd name="connsiteX0" fmla="*/ 2269381 w 2269381"/>
              <a:gd name="connsiteY0" fmla="*/ 4478127 h 4478127"/>
              <a:gd name="connsiteX1" fmla="*/ 634180 w 2269381"/>
              <a:gd name="connsiteY1" fmla="*/ 4268720 h 4478127"/>
              <a:gd name="connsiteX2" fmla="*/ 0 w 2269381"/>
              <a:gd name="connsiteY2" fmla="*/ 810223 h 4478127"/>
              <a:gd name="connsiteX3" fmla="*/ 1393722 w 2269381"/>
              <a:gd name="connsiteY3" fmla="*/ 146546 h 4478127"/>
              <a:gd name="connsiteX4" fmla="*/ 1935915 w 2269381"/>
              <a:gd name="connsiteY4" fmla="*/ 0 h 4478127"/>
              <a:gd name="connsiteX0" fmla="*/ 2547759 w 2547759"/>
              <a:gd name="connsiteY0" fmla="*/ 4494835 h 4494835"/>
              <a:gd name="connsiteX1" fmla="*/ 634180 w 2547759"/>
              <a:gd name="connsiteY1" fmla="*/ 4268720 h 4494835"/>
              <a:gd name="connsiteX2" fmla="*/ 0 w 2547759"/>
              <a:gd name="connsiteY2" fmla="*/ 810223 h 4494835"/>
              <a:gd name="connsiteX3" fmla="*/ 1393722 w 2547759"/>
              <a:gd name="connsiteY3" fmla="*/ 146546 h 4494835"/>
              <a:gd name="connsiteX4" fmla="*/ 1935915 w 2547759"/>
              <a:gd name="connsiteY4" fmla="*/ 0 h 4494835"/>
              <a:gd name="connsiteX0" fmla="*/ 2547759 w 2547759"/>
              <a:gd name="connsiteY0" fmla="*/ 4494835 h 4494835"/>
              <a:gd name="connsiteX1" fmla="*/ 634180 w 2547759"/>
              <a:gd name="connsiteY1" fmla="*/ 4268720 h 4494835"/>
              <a:gd name="connsiteX2" fmla="*/ 0 w 2547759"/>
              <a:gd name="connsiteY2" fmla="*/ 810223 h 4494835"/>
              <a:gd name="connsiteX3" fmla="*/ 1935915 w 2547759"/>
              <a:gd name="connsiteY3" fmla="*/ 0 h 4494835"/>
              <a:gd name="connsiteX0" fmla="*/ 2547759 w 2547759"/>
              <a:gd name="connsiteY0" fmla="*/ 4383187 h 4383187"/>
              <a:gd name="connsiteX1" fmla="*/ 634180 w 2547759"/>
              <a:gd name="connsiteY1" fmla="*/ 4157072 h 4383187"/>
              <a:gd name="connsiteX2" fmla="*/ 0 w 2547759"/>
              <a:gd name="connsiteY2" fmla="*/ 698575 h 4383187"/>
              <a:gd name="connsiteX3" fmla="*/ 1914469 w 2547759"/>
              <a:gd name="connsiteY3" fmla="*/ 0 h 4383187"/>
              <a:gd name="connsiteX0" fmla="*/ 2336709 w 2336709"/>
              <a:gd name="connsiteY0" fmla="*/ 4383187 h 4383187"/>
              <a:gd name="connsiteX1" fmla="*/ 423130 w 2336709"/>
              <a:gd name="connsiteY1" fmla="*/ 4157072 h 4383187"/>
              <a:gd name="connsiteX2" fmla="*/ 0 w 2336709"/>
              <a:gd name="connsiteY2" fmla="*/ 282840 h 4383187"/>
              <a:gd name="connsiteX3" fmla="*/ 1703419 w 2336709"/>
              <a:gd name="connsiteY3" fmla="*/ 0 h 4383187"/>
              <a:gd name="connsiteX0" fmla="*/ 2336709 w 2336709"/>
              <a:gd name="connsiteY0" fmla="*/ 4383187 h 4383187"/>
              <a:gd name="connsiteX1" fmla="*/ 616395 w 2336709"/>
              <a:gd name="connsiteY1" fmla="*/ 3891068 h 4383187"/>
              <a:gd name="connsiteX2" fmla="*/ 0 w 2336709"/>
              <a:gd name="connsiteY2" fmla="*/ 282840 h 4383187"/>
              <a:gd name="connsiteX3" fmla="*/ 1703419 w 2336709"/>
              <a:gd name="connsiteY3" fmla="*/ 0 h 4383187"/>
              <a:gd name="connsiteX0" fmla="*/ 2152779 w 2152779"/>
              <a:gd name="connsiteY0" fmla="*/ 4383187 h 4383187"/>
              <a:gd name="connsiteX1" fmla="*/ 432465 w 2152779"/>
              <a:gd name="connsiteY1" fmla="*/ 3891068 h 4383187"/>
              <a:gd name="connsiteX2" fmla="*/ 0 w 2152779"/>
              <a:gd name="connsiteY2" fmla="*/ 388322 h 4383187"/>
              <a:gd name="connsiteX3" fmla="*/ 1519489 w 2152779"/>
              <a:gd name="connsiteY3" fmla="*/ 0 h 4383187"/>
            </a:gdLst>
            <a:ahLst/>
            <a:cxnLst>
              <a:cxn ang="0">
                <a:pos x="connsiteX0" y="connsiteY0"/>
              </a:cxn>
              <a:cxn ang="0">
                <a:pos x="connsiteX1" y="connsiteY1"/>
              </a:cxn>
              <a:cxn ang="0">
                <a:pos x="connsiteX2" y="connsiteY2"/>
              </a:cxn>
              <a:cxn ang="0">
                <a:pos x="connsiteX3" y="connsiteY3"/>
              </a:cxn>
            </a:cxnLst>
            <a:rect l="l" t="t" r="r" b="b"/>
            <a:pathLst>
              <a:path w="2152779" h="4383187">
                <a:moveTo>
                  <a:pt x="2152779" y="4383187"/>
                </a:moveTo>
                <a:lnTo>
                  <a:pt x="432465" y="3891068"/>
                </a:lnTo>
                <a:lnTo>
                  <a:pt x="0" y="388322"/>
                </a:lnTo>
                <a:lnTo>
                  <a:pt x="1519489" y="0"/>
                </a:lnTo>
              </a:path>
            </a:pathLst>
          </a:custGeom>
          <a:blipFill dpi="0" rotWithShape="1">
            <a:blip r:embed="rId12">
              <a:grayscl/>
              <a:extLst>
                <a:ext uri="{BEBA8EAE-BF5A-486C-A8C5-ECC9F3942E4B}">
                  <a14:imgProps xmlns:a14="http://schemas.microsoft.com/office/drawing/2010/main">
                    <a14:imgLayer r:embed="rId13">
                      <a14:imgEffect>
                        <a14:backgroundRemoval t="3279" b="98361" l="2545" r="99273">
                          <a14:foregroundMark x1="16364" y1="10383" x2="6545" y2="17486"/>
                          <a14:foregroundMark x1="6545" y1="17486" x2="727" y2="35519"/>
                          <a14:foregroundMark x1="727" y1="35519" x2="6909" y2="51366"/>
                          <a14:foregroundMark x1="6909" y1="51366" x2="21455" y2="71038"/>
                          <a14:foregroundMark x1="21455" y1="71038" x2="50545" y2="82514"/>
                          <a14:foregroundMark x1="50545" y1="82514" x2="66545" y2="76503"/>
                          <a14:foregroundMark x1="66545" y1="76503" x2="72727" y2="44809"/>
                          <a14:foregroundMark x1="72727" y1="44809" x2="68727" y2="29508"/>
                          <a14:foregroundMark x1="68727" y1="29508" x2="68727" y2="28962"/>
                          <a14:foregroundMark x1="23273" y1="4372" x2="85091" y2="8743"/>
                          <a14:foregroundMark x1="85091" y1="8743" x2="74909" y2="26230"/>
                          <a14:foregroundMark x1="74909" y1="26230" x2="76727" y2="64481"/>
                          <a14:foregroundMark x1="76727" y1="64481" x2="83273" y2="68306"/>
                          <a14:foregroundMark x1="88000" y1="10929" x2="87273" y2="75410"/>
                          <a14:foregroundMark x1="97455" y1="6557" x2="89455" y2="49727"/>
                          <a14:foregroundMark x1="89455" y1="49727" x2="93455" y2="58470"/>
                          <a14:foregroundMark x1="93455" y1="58470" x2="92364" y2="62295"/>
                          <a14:foregroundMark x1="80727" y1="7104" x2="40000" y2="3279"/>
                          <a14:foregroundMark x1="40000" y1="3279" x2="12000" y2="3279"/>
                          <a14:foregroundMark x1="12000" y1="3279" x2="12000" y2="3279"/>
                          <a14:foregroundMark x1="6545" y1="3279" x2="29818" y2="63388"/>
                          <a14:foregroundMark x1="29818" y1="63388" x2="16727" y2="92350"/>
                          <a14:foregroundMark x1="9091" y1="66120" x2="11636" y2="86885"/>
                          <a14:foregroundMark x1="11636" y1="86885" x2="29818" y2="94536"/>
                          <a14:foregroundMark x1="29818" y1="94536" x2="57818" y2="95082"/>
                          <a14:foregroundMark x1="57818" y1="95082" x2="76000" y2="94536"/>
                          <a14:foregroundMark x1="76000" y1="94536" x2="80000" y2="93989"/>
                          <a14:foregroundMark x1="7636" y1="98361" x2="19273" y2="63388"/>
                          <a14:foregroundMark x1="7273" y1="93443" x2="16000" y2="60109"/>
                          <a14:foregroundMark x1="16000" y1="60109" x2="13818" y2="61749"/>
                          <a14:foregroundMark x1="2909" y1="91803" x2="12727" y2="59016"/>
                          <a14:foregroundMark x1="93455" y1="91257" x2="99273" y2="48634"/>
                          <a14:foregroundMark x1="99273" y1="48634" x2="91636" y2="42077"/>
                          <a14:foregroundMark x1="92364" y1="48634" x2="87636" y2="90164"/>
                          <a14:foregroundMark x1="87636" y1="90164" x2="94909" y2="83607"/>
                          <a14:foregroundMark x1="94909" y1="83607" x2="94182" y2="75410"/>
                          <a14:foregroundMark x1="94182" y1="75410" x2="93818" y2="75410"/>
                          <a14:foregroundMark x1="38182" y1="25683" x2="50909" y2="51366"/>
                        </a14:backgroundRemoval>
                      </a14:imgEffect>
                      <a14:imgEffect>
                        <a14:artisticMarker/>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96B4463E-EF80-42D2-8475-DAD58571866A}"/>
              </a:ext>
            </a:extLst>
          </p:cNvPr>
          <p:cNvSpPr/>
          <p:nvPr/>
        </p:nvSpPr>
        <p:spPr>
          <a:xfrm>
            <a:off x="5041470" y="3000114"/>
            <a:ext cx="2302704" cy="3731876"/>
          </a:xfrm>
          <a:custGeom>
            <a:avLst/>
            <a:gdLst>
              <a:gd name="connsiteX0" fmla="*/ 390221 w 1805503"/>
              <a:gd name="connsiteY0" fmla="*/ 0 h 6598823"/>
              <a:gd name="connsiteX1" fmla="*/ 1805503 w 1805503"/>
              <a:gd name="connsiteY1" fmla="*/ 693080 h 6598823"/>
              <a:gd name="connsiteX2" fmla="*/ 1496820 w 1805503"/>
              <a:gd name="connsiteY2" fmla="*/ 4170130 h 6598823"/>
              <a:gd name="connsiteX3" fmla="*/ 0 w 1805503"/>
              <a:gd name="connsiteY3" fmla="*/ 6598823 h 6598823"/>
              <a:gd name="connsiteX4" fmla="*/ 390221 w 1805503"/>
              <a:gd name="connsiteY4" fmla="*/ 0 h 6598823"/>
              <a:gd name="connsiteX0" fmla="*/ 390221 w 1805503"/>
              <a:gd name="connsiteY0" fmla="*/ 0 h 6598823"/>
              <a:gd name="connsiteX1" fmla="*/ 1805503 w 1805503"/>
              <a:gd name="connsiteY1" fmla="*/ 693080 h 6598823"/>
              <a:gd name="connsiteX2" fmla="*/ 1496820 w 1805503"/>
              <a:gd name="connsiteY2" fmla="*/ 4170130 h 6598823"/>
              <a:gd name="connsiteX3" fmla="*/ 0 w 1805503"/>
              <a:gd name="connsiteY3" fmla="*/ 6598823 h 6598823"/>
              <a:gd name="connsiteX4" fmla="*/ 74325 w 1805503"/>
              <a:gd name="connsiteY4" fmla="*/ 4491617 h 6598823"/>
              <a:gd name="connsiteX5" fmla="*/ 390221 w 1805503"/>
              <a:gd name="connsiteY5" fmla="*/ 0 h 6598823"/>
              <a:gd name="connsiteX0" fmla="*/ 17175 w 1748353"/>
              <a:gd name="connsiteY0" fmla="*/ 4491617 h 6709465"/>
              <a:gd name="connsiteX1" fmla="*/ 333071 w 1748353"/>
              <a:gd name="connsiteY1" fmla="*/ 0 h 6709465"/>
              <a:gd name="connsiteX2" fmla="*/ 1748353 w 1748353"/>
              <a:gd name="connsiteY2" fmla="*/ 693080 h 6709465"/>
              <a:gd name="connsiteX3" fmla="*/ 1439670 w 1748353"/>
              <a:gd name="connsiteY3" fmla="*/ 4170130 h 6709465"/>
              <a:gd name="connsiteX4" fmla="*/ 0 w 1748353"/>
              <a:gd name="connsiteY4" fmla="*/ 6709465 h 6709465"/>
              <a:gd name="connsiteX0" fmla="*/ 0 w 1731178"/>
              <a:gd name="connsiteY0" fmla="*/ 4491617 h 4977671"/>
              <a:gd name="connsiteX1" fmla="*/ 315896 w 1731178"/>
              <a:gd name="connsiteY1" fmla="*/ 0 h 4977671"/>
              <a:gd name="connsiteX2" fmla="*/ 1731178 w 1731178"/>
              <a:gd name="connsiteY2" fmla="*/ 693080 h 4977671"/>
              <a:gd name="connsiteX3" fmla="*/ 1422495 w 1731178"/>
              <a:gd name="connsiteY3" fmla="*/ 4170130 h 4977671"/>
              <a:gd name="connsiteX4" fmla="*/ 658686 w 1731178"/>
              <a:gd name="connsiteY4" fmla="*/ 4977671 h 4977671"/>
              <a:gd name="connsiteX0" fmla="*/ 0 w 1731178"/>
              <a:gd name="connsiteY0" fmla="*/ 4491617 h 4491617"/>
              <a:gd name="connsiteX1" fmla="*/ 315896 w 1731178"/>
              <a:gd name="connsiteY1" fmla="*/ 0 h 4491617"/>
              <a:gd name="connsiteX2" fmla="*/ 1731178 w 1731178"/>
              <a:gd name="connsiteY2" fmla="*/ 693080 h 4491617"/>
              <a:gd name="connsiteX3" fmla="*/ 1422495 w 1731178"/>
              <a:gd name="connsiteY3" fmla="*/ 4170130 h 4491617"/>
              <a:gd name="connsiteX0" fmla="*/ 0 w 1527426"/>
              <a:gd name="connsiteY0" fmla="*/ 4491617 h 4491617"/>
              <a:gd name="connsiteX1" fmla="*/ 315896 w 1527426"/>
              <a:gd name="connsiteY1" fmla="*/ 0 h 4491617"/>
              <a:gd name="connsiteX2" fmla="*/ 1527426 w 1527426"/>
              <a:gd name="connsiteY2" fmla="*/ 10235 h 4491617"/>
              <a:gd name="connsiteX3" fmla="*/ 1422495 w 1527426"/>
              <a:gd name="connsiteY3" fmla="*/ 4170130 h 4491617"/>
              <a:gd name="connsiteX0" fmla="*/ 0 w 1527426"/>
              <a:gd name="connsiteY0" fmla="*/ 4491617 h 4491617"/>
              <a:gd name="connsiteX1" fmla="*/ 315896 w 1527426"/>
              <a:gd name="connsiteY1" fmla="*/ 0 h 4491617"/>
              <a:gd name="connsiteX2" fmla="*/ 1527426 w 1527426"/>
              <a:gd name="connsiteY2" fmla="*/ 10235 h 4491617"/>
              <a:gd name="connsiteX3" fmla="*/ 1273408 w 1527426"/>
              <a:gd name="connsiteY3" fmla="*/ 4189099 h 4491617"/>
              <a:gd name="connsiteX0" fmla="*/ 0 w 1527426"/>
              <a:gd name="connsiteY0" fmla="*/ 4491617 h 4491617"/>
              <a:gd name="connsiteX1" fmla="*/ 315896 w 1527426"/>
              <a:gd name="connsiteY1" fmla="*/ 0 h 4491617"/>
              <a:gd name="connsiteX2" fmla="*/ 1527426 w 1527426"/>
              <a:gd name="connsiteY2" fmla="*/ 10235 h 4491617"/>
              <a:gd name="connsiteX3" fmla="*/ 1333042 w 1527426"/>
              <a:gd name="connsiteY3" fmla="*/ 3819224 h 4491617"/>
              <a:gd name="connsiteX0" fmla="*/ 0 w 1527426"/>
              <a:gd name="connsiteY0" fmla="*/ 4491617 h 4491617"/>
              <a:gd name="connsiteX1" fmla="*/ 315896 w 1527426"/>
              <a:gd name="connsiteY1" fmla="*/ 0 h 4491617"/>
              <a:gd name="connsiteX2" fmla="*/ 1527426 w 1527426"/>
              <a:gd name="connsiteY2" fmla="*/ 10235 h 4491617"/>
              <a:gd name="connsiteX3" fmla="*/ 1293286 w 1527426"/>
              <a:gd name="connsiteY3" fmla="*/ 3933032 h 4491617"/>
              <a:gd name="connsiteX0" fmla="*/ 0 w 1452882"/>
              <a:gd name="connsiteY0" fmla="*/ 4491617 h 4491617"/>
              <a:gd name="connsiteX1" fmla="*/ 315896 w 1452882"/>
              <a:gd name="connsiteY1" fmla="*/ 0 h 4491617"/>
              <a:gd name="connsiteX2" fmla="*/ 1452882 w 1452882"/>
              <a:gd name="connsiteY2" fmla="*/ 19719 h 4491617"/>
              <a:gd name="connsiteX3" fmla="*/ 1293286 w 1452882"/>
              <a:gd name="connsiteY3" fmla="*/ 3933032 h 4491617"/>
              <a:gd name="connsiteX0" fmla="*/ 0 w 1437973"/>
              <a:gd name="connsiteY0" fmla="*/ 4491617 h 4491617"/>
              <a:gd name="connsiteX1" fmla="*/ 315896 w 1437973"/>
              <a:gd name="connsiteY1" fmla="*/ 0 h 4491617"/>
              <a:gd name="connsiteX2" fmla="*/ 1437973 w 1437973"/>
              <a:gd name="connsiteY2" fmla="*/ 105075 h 4491617"/>
              <a:gd name="connsiteX3" fmla="*/ 1293286 w 1437973"/>
              <a:gd name="connsiteY3" fmla="*/ 3933032 h 4491617"/>
            </a:gdLst>
            <a:ahLst/>
            <a:cxnLst>
              <a:cxn ang="0">
                <a:pos x="connsiteX0" y="connsiteY0"/>
              </a:cxn>
              <a:cxn ang="0">
                <a:pos x="connsiteX1" y="connsiteY1"/>
              </a:cxn>
              <a:cxn ang="0">
                <a:pos x="connsiteX2" y="connsiteY2"/>
              </a:cxn>
              <a:cxn ang="0">
                <a:pos x="connsiteX3" y="connsiteY3"/>
              </a:cxn>
            </a:cxnLst>
            <a:rect l="l" t="t" r="r" b="b"/>
            <a:pathLst>
              <a:path w="1437973" h="4491617">
                <a:moveTo>
                  <a:pt x="0" y="4491617"/>
                </a:moveTo>
                <a:lnTo>
                  <a:pt x="315896" y="0"/>
                </a:lnTo>
                <a:lnTo>
                  <a:pt x="1437973" y="105075"/>
                </a:lnTo>
                <a:lnTo>
                  <a:pt x="1293286" y="3933032"/>
                </a:lnTo>
              </a:path>
            </a:pathLst>
          </a:custGeom>
          <a:blipFill dpi="0" rotWithShape="1">
            <a:blip r:embed="rId14">
              <a:duotone>
                <a:prstClr val="black"/>
                <a:srgbClr val="D9C3A5">
                  <a:tint val="50000"/>
                  <a:satMod val="180000"/>
                </a:srgbClr>
              </a:duotone>
              <a:extLst>
                <a:ext uri="{BEBA8EAE-BF5A-486C-A8C5-ECC9F3942E4B}">
                  <a14:imgProps xmlns:a14="http://schemas.microsoft.com/office/drawing/2010/main">
                    <a14:imgLayer r:embed="rId13">
                      <a14:imgEffect>
                        <a14:artisticMarker/>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803DDA-484A-4D74-AE73-920381DE2D0F}"/>
              </a:ext>
            </a:extLst>
          </p:cNvPr>
          <p:cNvGrpSpPr/>
          <p:nvPr/>
        </p:nvGrpSpPr>
        <p:grpSpPr>
          <a:xfrm>
            <a:off x="3861607" y="2977422"/>
            <a:ext cx="1709530" cy="3759729"/>
            <a:chOff x="3883251" y="2819400"/>
            <a:chExt cx="1709530" cy="3759729"/>
          </a:xfrm>
        </p:grpSpPr>
        <p:sp>
          <p:nvSpPr>
            <p:cNvPr id="37" name="Freeform: Shape 36">
              <a:extLst>
                <a:ext uri="{FF2B5EF4-FFF2-40B4-BE49-F238E27FC236}">
                  <a16:creationId xmlns:a16="http://schemas.microsoft.com/office/drawing/2014/main" id="{F56D54C9-0862-4111-A6D2-768326E01BF5}"/>
                </a:ext>
              </a:extLst>
            </p:cNvPr>
            <p:cNvSpPr/>
            <p:nvPr/>
          </p:nvSpPr>
          <p:spPr>
            <a:xfrm flipH="1">
              <a:off x="3883251" y="2819400"/>
              <a:ext cx="1709530" cy="3759729"/>
            </a:xfrm>
            <a:custGeom>
              <a:avLst/>
              <a:gdLst>
                <a:gd name="connsiteX0" fmla="*/ 0 w 1709530"/>
                <a:gd name="connsiteY0" fmla="*/ 15902 h 3768918"/>
                <a:gd name="connsiteX1" fmla="*/ 1709530 w 1709530"/>
                <a:gd name="connsiteY1" fmla="*/ 0 h 3768918"/>
                <a:gd name="connsiteX2" fmla="*/ 1216549 w 1709530"/>
                <a:gd name="connsiteY2" fmla="*/ 3760967 h 3768918"/>
                <a:gd name="connsiteX3" fmla="*/ 206734 w 1709530"/>
                <a:gd name="connsiteY3" fmla="*/ 3768918 h 3768918"/>
                <a:gd name="connsiteX4" fmla="*/ 0 w 1709530"/>
                <a:gd name="connsiteY4" fmla="*/ 15902 h 3768918"/>
                <a:gd name="connsiteX0" fmla="*/ 0 w 1709530"/>
                <a:gd name="connsiteY0" fmla="*/ 15902 h 3776597"/>
                <a:gd name="connsiteX1" fmla="*/ 1709530 w 1709530"/>
                <a:gd name="connsiteY1" fmla="*/ 0 h 3776597"/>
                <a:gd name="connsiteX2" fmla="*/ 1443195 w 1709530"/>
                <a:gd name="connsiteY2" fmla="*/ 3776597 h 3776597"/>
                <a:gd name="connsiteX3" fmla="*/ 206734 w 1709530"/>
                <a:gd name="connsiteY3" fmla="*/ 3768918 h 3776597"/>
                <a:gd name="connsiteX4" fmla="*/ 0 w 1709530"/>
                <a:gd name="connsiteY4" fmla="*/ 15902 h 3776597"/>
                <a:gd name="connsiteX0" fmla="*/ 0 w 1709530"/>
                <a:gd name="connsiteY0" fmla="*/ 15902 h 3776597"/>
                <a:gd name="connsiteX1" fmla="*/ 1709530 w 1709530"/>
                <a:gd name="connsiteY1" fmla="*/ 0 h 3776597"/>
                <a:gd name="connsiteX2" fmla="*/ 1443195 w 1709530"/>
                <a:gd name="connsiteY2" fmla="*/ 3776597 h 3776597"/>
                <a:gd name="connsiteX3" fmla="*/ 605319 w 1709530"/>
                <a:gd name="connsiteY3" fmla="*/ 3565718 h 3776597"/>
                <a:gd name="connsiteX4" fmla="*/ 0 w 1709530"/>
                <a:gd name="connsiteY4" fmla="*/ 15902 h 3776597"/>
                <a:gd name="connsiteX0" fmla="*/ 0 w 1709530"/>
                <a:gd name="connsiteY0" fmla="*/ 15902 h 3776733"/>
                <a:gd name="connsiteX1" fmla="*/ 1709530 w 1709530"/>
                <a:gd name="connsiteY1" fmla="*/ 0 h 3776733"/>
                <a:gd name="connsiteX2" fmla="*/ 1443195 w 1709530"/>
                <a:gd name="connsiteY2" fmla="*/ 3776597 h 3776733"/>
                <a:gd name="connsiteX3" fmla="*/ 574057 w 1709530"/>
                <a:gd name="connsiteY3" fmla="*/ 3776733 h 3776733"/>
                <a:gd name="connsiteX4" fmla="*/ 0 w 1709530"/>
                <a:gd name="connsiteY4" fmla="*/ 15902 h 3776733"/>
                <a:gd name="connsiteX0" fmla="*/ 0 w 1709530"/>
                <a:gd name="connsiteY0" fmla="*/ 15902 h 3776733"/>
                <a:gd name="connsiteX1" fmla="*/ 1709530 w 1709530"/>
                <a:gd name="connsiteY1" fmla="*/ 0 h 3776733"/>
                <a:gd name="connsiteX2" fmla="*/ 1443195 w 1709530"/>
                <a:gd name="connsiteY2" fmla="*/ 3776597 h 3776733"/>
                <a:gd name="connsiteX3" fmla="*/ 542796 w 1709530"/>
                <a:gd name="connsiteY3" fmla="*/ 3776733 h 3776733"/>
                <a:gd name="connsiteX4" fmla="*/ 0 w 1709530"/>
                <a:gd name="connsiteY4" fmla="*/ 15902 h 3776733"/>
                <a:gd name="connsiteX0" fmla="*/ 0 w 1709530"/>
                <a:gd name="connsiteY0" fmla="*/ 15902 h 3791798"/>
                <a:gd name="connsiteX1" fmla="*/ 1709530 w 1709530"/>
                <a:gd name="connsiteY1" fmla="*/ 0 h 3791798"/>
                <a:gd name="connsiteX2" fmla="*/ 1583872 w 1709530"/>
                <a:gd name="connsiteY2" fmla="*/ 3791798 h 3791798"/>
                <a:gd name="connsiteX3" fmla="*/ 542796 w 1709530"/>
                <a:gd name="connsiteY3" fmla="*/ 3776733 h 3791798"/>
                <a:gd name="connsiteX4" fmla="*/ 0 w 1709530"/>
                <a:gd name="connsiteY4" fmla="*/ 15902 h 3791798"/>
                <a:gd name="connsiteX0" fmla="*/ 0 w 1709530"/>
                <a:gd name="connsiteY0" fmla="*/ 15902 h 3791798"/>
                <a:gd name="connsiteX1" fmla="*/ 1709530 w 1709530"/>
                <a:gd name="connsiteY1" fmla="*/ 0 h 3791798"/>
                <a:gd name="connsiteX2" fmla="*/ 1583872 w 1709530"/>
                <a:gd name="connsiteY2" fmla="*/ 3791798 h 3791798"/>
                <a:gd name="connsiteX3" fmla="*/ 341829 w 1709530"/>
                <a:gd name="connsiteY3" fmla="*/ 3766600 h 3791798"/>
                <a:gd name="connsiteX4" fmla="*/ 0 w 1709530"/>
                <a:gd name="connsiteY4" fmla="*/ 15902 h 3791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530" h="3791798">
                  <a:moveTo>
                    <a:pt x="0" y="15902"/>
                  </a:moveTo>
                  <a:lnTo>
                    <a:pt x="1709530" y="0"/>
                  </a:lnTo>
                  <a:lnTo>
                    <a:pt x="1583872" y="3791798"/>
                  </a:lnTo>
                  <a:lnTo>
                    <a:pt x="341829" y="3766600"/>
                  </a:lnTo>
                  <a:lnTo>
                    <a:pt x="0" y="15902"/>
                  </a:lnTo>
                  <a:close/>
                </a:path>
              </a:pathLst>
            </a:custGeom>
            <a:blipFill dpi="0" rotWithShape="1">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CEAE549-B68E-4466-BE9A-C9BEF1705ED2}"/>
                </a:ext>
              </a:extLst>
            </p:cNvPr>
            <p:cNvSpPr txBox="1"/>
            <p:nvPr/>
          </p:nvSpPr>
          <p:spPr>
            <a:xfrm>
              <a:off x="3956712" y="3670342"/>
              <a:ext cx="1381990" cy="1200329"/>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en-US" sz="3600" dirty="0">
                  <a:solidFill>
                    <a:schemeClr val="accent4">
                      <a:lumMod val="60000"/>
                      <a:lumOff val="40000"/>
                    </a:schemeClr>
                  </a:solidFill>
                  <a:latin typeface="Black Chancery" pitchFamily="2" charset="0"/>
                </a:rPr>
                <a:t>Holy</a:t>
              </a:r>
            </a:p>
            <a:p>
              <a:pPr algn="ctr"/>
              <a:r>
                <a:rPr lang="en-US" sz="3600" dirty="0">
                  <a:solidFill>
                    <a:schemeClr val="accent4">
                      <a:lumMod val="60000"/>
                      <a:lumOff val="40000"/>
                    </a:schemeClr>
                  </a:solidFill>
                  <a:latin typeface="Black Chancery" pitchFamily="2" charset="0"/>
                </a:rPr>
                <a:t>Bible</a:t>
              </a:r>
              <a:endParaRPr lang="en-US" dirty="0">
                <a:solidFill>
                  <a:schemeClr val="accent4">
                    <a:lumMod val="60000"/>
                    <a:lumOff val="40000"/>
                  </a:schemeClr>
                </a:solidFill>
                <a:latin typeface="Black Chancery" pitchFamily="2" charset="0"/>
              </a:endParaRPr>
            </a:p>
          </p:txBody>
        </p:sp>
      </p:grpSp>
      <p:sp>
        <p:nvSpPr>
          <p:cNvPr id="39" name="Speech Bubble: Oval 38">
            <a:extLst>
              <a:ext uri="{FF2B5EF4-FFF2-40B4-BE49-F238E27FC236}">
                <a16:creationId xmlns:a16="http://schemas.microsoft.com/office/drawing/2014/main" id="{6A56B819-5A09-4D46-9269-C154DF56DC61}"/>
              </a:ext>
            </a:extLst>
          </p:cNvPr>
          <p:cNvSpPr/>
          <p:nvPr/>
        </p:nvSpPr>
        <p:spPr>
          <a:xfrm>
            <a:off x="4787805" y="653144"/>
            <a:ext cx="2470584" cy="1442594"/>
          </a:xfrm>
          <a:prstGeom prst="wedgeEllipseCallout">
            <a:avLst>
              <a:gd name="adj1" fmla="val -30718"/>
              <a:gd name="adj2" fmla="val 621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7C08198-FD38-4C43-B829-7558FB125C9A}"/>
              </a:ext>
            </a:extLst>
          </p:cNvPr>
          <p:cNvSpPr txBox="1"/>
          <p:nvPr/>
        </p:nvSpPr>
        <p:spPr>
          <a:xfrm>
            <a:off x="5419688" y="1004715"/>
            <a:ext cx="1186195" cy="707886"/>
          </a:xfrm>
          <a:prstGeom prst="rect">
            <a:avLst/>
          </a:prstGeom>
          <a:noFill/>
        </p:spPr>
        <p:txBody>
          <a:bodyPr wrap="square" rtlCol="0">
            <a:spAutoFit/>
          </a:bodyPr>
          <a:lstStyle/>
          <a:p>
            <a:pPr algn="ctr"/>
            <a:r>
              <a:rPr lang="en-US" sz="2000" b="1" dirty="0" err="1"/>
              <a:t>Waaaaw!Whoa</a:t>
            </a:r>
            <a:r>
              <a:rPr lang="en-US" sz="2000" b="1" dirty="0"/>
              <a:t>!</a:t>
            </a:r>
          </a:p>
        </p:txBody>
      </p:sp>
    </p:spTree>
    <p:extLst>
      <p:ext uri="{BB962C8B-B14F-4D97-AF65-F5344CB8AC3E}">
        <p14:creationId xmlns:p14="http://schemas.microsoft.com/office/powerpoint/2010/main" val="145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250"/>
                            </p:stCondLst>
                            <p:childTnLst>
                              <p:par>
                                <p:cTn id="28" presetID="22" presetClass="entr" presetSubtype="4" fill="hold" nodeType="after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wipe(down)">
                                      <p:cBhvr>
                                        <p:cTn id="30" dur="3000"/>
                                        <p:tgtEl>
                                          <p:spTgt spid="4100"/>
                                        </p:tgtEl>
                                      </p:cBhvr>
                                    </p:animEffect>
                                  </p:childTnLst>
                                </p:cTn>
                              </p:par>
                              <p:par>
                                <p:cTn id="31" presetID="10" presetClass="exit" presetSubtype="0" fill="hold" grpId="1" nodeType="withEffect">
                                  <p:stCondLst>
                                    <p:cond delay="0"/>
                                  </p:stCondLst>
                                  <p:childTnLst>
                                    <p:animEffect transition="out" filter="fad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5"/>
                                        </p:tgtEl>
                                      </p:cBhvr>
                                    </p:animEffect>
                                    <p:set>
                                      <p:cBhvr>
                                        <p:cTn id="42" dur="1" fill="hold">
                                          <p:stCondLst>
                                            <p:cond delay="19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8"/>
                                        </p:tgtEl>
                                      </p:cBhvr>
                                    </p:animEffect>
                                    <p:set>
                                      <p:cBhvr>
                                        <p:cTn id="45" dur="1" fill="hold">
                                          <p:stCondLst>
                                            <p:cond delay="19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3000"/>
                                        <p:tgtEl>
                                          <p:spTgt spid="10"/>
                                        </p:tgtEl>
                                      </p:cBhvr>
                                    </p:animEffect>
                                    <p:set>
                                      <p:cBhvr>
                                        <p:cTn id="48" dur="1" fill="hold">
                                          <p:stCondLst>
                                            <p:cond delay="2999"/>
                                          </p:stCondLst>
                                        </p:cTn>
                                        <p:tgtEl>
                                          <p:spTgt spid="10"/>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3000"/>
                                        <p:tgtEl>
                                          <p:spTgt spid="4100"/>
                                        </p:tgtEl>
                                      </p:cBhvr>
                                    </p:animEffect>
                                    <p:set>
                                      <p:cBhvr>
                                        <p:cTn id="51" dur="1" fill="hold">
                                          <p:stCondLst>
                                            <p:cond delay="2999"/>
                                          </p:stCondLst>
                                        </p:cTn>
                                        <p:tgtEl>
                                          <p:spTgt spid="4100"/>
                                        </p:tgtEl>
                                        <p:attrNameLst>
                                          <p:attrName>style.visibility</p:attrName>
                                        </p:attrNameLst>
                                      </p:cBhvr>
                                      <p:to>
                                        <p:strVal val="hidden"/>
                                      </p:to>
                                    </p:set>
                                  </p:childTnLst>
                                </p:cTn>
                              </p:par>
                              <p:par>
                                <p:cTn id="52" presetID="35" presetClass="emph" presetSubtype="0" repeatCount="5000" fill="hold" nodeType="withEffect">
                                  <p:stCondLst>
                                    <p:cond delay="0"/>
                                  </p:stCondLst>
                                  <p:childTnLst>
                                    <p:anim calcmode="discrete" valueType="str">
                                      <p:cBhvr>
                                        <p:cTn id="53" dur="1000" fill="hold"/>
                                        <p:tgtEl>
                                          <p:spTgt spid="5"/>
                                        </p:tgtEl>
                                        <p:attrNameLst>
                                          <p:attrName>style.visibility</p:attrName>
                                        </p:attrNameLst>
                                      </p:cBhvr>
                                      <p:tavLst>
                                        <p:tav tm="0">
                                          <p:val>
                                            <p:strVal val="hidden"/>
                                          </p:val>
                                        </p:tav>
                                        <p:tav tm="50000">
                                          <p:val>
                                            <p:strVal val="visible"/>
                                          </p:val>
                                        </p:tav>
                                      </p:tavLst>
                                    </p:anim>
                                  </p:childTnLst>
                                </p:cTn>
                              </p:par>
                              <p:par>
                                <p:cTn id="54" presetID="35" presetClass="emph" presetSubtype="0" repeatCount="5000" fill="hold" nodeType="withEffect">
                                  <p:stCondLst>
                                    <p:cond delay="250"/>
                                  </p:stCondLst>
                                  <p:childTnLst>
                                    <p:anim calcmode="discrete" valueType="str">
                                      <p:cBhvr>
                                        <p:cTn id="55"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500"/>
                            </p:stCondLst>
                            <p:childTnLst>
                              <p:par>
                                <p:cTn id="66" presetID="17" presetClass="entr" presetSubtype="2" fill="hold" grpId="0" nodeType="afterEffect">
                                  <p:stCondLst>
                                    <p:cond delay="50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ppt_x</p:attrName>
                                        </p:attrNameLst>
                                      </p:cBhvr>
                                      <p:tavLst>
                                        <p:tav tm="0">
                                          <p:val>
                                            <p:strVal val="#ppt_x+#ppt_w/2"/>
                                          </p:val>
                                        </p:tav>
                                        <p:tav tm="100000">
                                          <p:val>
                                            <p:strVal val="#ppt_x"/>
                                          </p:val>
                                        </p:tav>
                                      </p:tavLst>
                                    </p:anim>
                                    <p:anim calcmode="lin" valueType="num">
                                      <p:cBhvr>
                                        <p:cTn id="69" dur="500" fill="hold"/>
                                        <p:tgtEl>
                                          <p:spTgt spid="34"/>
                                        </p:tgtEl>
                                        <p:attrNameLst>
                                          <p:attrName>ppt_y</p:attrName>
                                        </p:attrNameLst>
                                      </p:cBhvr>
                                      <p:tavLst>
                                        <p:tav tm="0">
                                          <p:val>
                                            <p:strVal val="#ppt_y"/>
                                          </p:val>
                                        </p:tav>
                                        <p:tav tm="100000">
                                          <p:val>
                                            <p:strVal val="#ppt_y"/>
                                          </p:val>
                                        </p:tav>
                                      </p:tavLst>
                                    </p:anim>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strVal val="#ppt_h"/>
                                          </p:val>
                                        </p:tav>
                                        <p:tav tm="100000">
                                          <p:val>
                                            <p:strVal val="#ppt_h"/>
                                          </p:val>
                                        </p:tav>
                                      </p:tavLst>
                                    </p:anim>
                                  </p:childTnLst>
                                </p:cTn>
                              </p:par>
                              <p:par>
                                <p:cTn id="72" presetID="17" presetClass="entr" presetSubtype="8"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ppt_x</p:attrName>
                                        </p:attrNameLst>
                                      </p:cBhvr>
                                      <p:tavLst>
                                        <p:tav tm="0">
                                          <p:val>
                                            <p:strVal val="#ppt_x-#ppt_w/2"/>
                                          </p:val>
                                        </p:tav>
                                        <p:tav tm="100000">
                                          <p:val>
                                            <p:strVal val="#ppt_x"/>
                                          </p:val>
                                        </p:tav>
                                      </p:tavLst>
                                    </p:anim>
                                    <p:anim calcmode="lin" valueType="num">
                                      <p:cBhvr>
                                        <p:cTn id="75" dur="500" fill="hold"/>
                                        <p:tgtEl>
                                          <p:spTgt spid="35"/>
                                        </p:tgtEl>
                                        <p:attrNameLst>
                                          <p:attrName>ppt_y</p:attrName>
                                        </p:attrNameLst>
                                      </p:cBhvr>
                                      <p:tavLst>
                                        <p:tav tm="0">
                                          <p:val>
                                            <p:strVal val="#ppt_y"/>
                                          </p:val>
                                        </p:tav>
                                        <p:tav tm="100000">
                                          <p:val>
                                            <p:strVal val="#ppt_y"/>
                                          </p:val>
                                        </p:tav>
                                      </p:tavLst>
                                    </p:anim>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strVal val="#ppt_h"/>
                                          </p:val>
                                        </p:tav>
                                        <p:tav tm="100000">
                                          <p:val>
                                            <p:strVal val="#ppt_h"/>
                                          </p:val>
                                        </p:tav>
                                      </p:tavLst>
                                    </p:anim>
                                  </p:childTnLst>
                                </p:cTn>
                              </p:par>
                            </p:childTnLst>
                          </p:cTn>
                        </p:par>
                        <p:par>
                          <p:cTn id="78" fill="hold">
                            <p:stCondLst>
                              <p:cond delay="1500"/>
                            </p:stCondLst>
                            <p:childTnLst>
                              <p:par>
                                <p:cTn id="79" presetID="16" presetClass="entr" presetSubtype="42" fill="hold" nodeType="afterEffect">
                                  <p:stCondLst>
                                    <p:cond delay="1000"/>
                                  </p:stCondLst>
                                  <p:childTnLst>
                                    <p:set>
                                      <p:cBhvr>
                                        <p:cTn id="80" dur="1" fill="hold">
                                          <p:stCondLst>
                                            <p:cond delay="0"/>
                                          </p:stCondLst>
                                        </p:cTn>
                                        <p:tgtEl>
                                          <p:spTgt spid="28"/>
                                        </p:tgtEl>
                                        <p:attrNameLst>
                                          <p:attrName>style.visibility</p:attrName>
                                        </p:attrNameLst>
                                      </p:cBhvr>
                                      <p:to>
                                        <p:strVal val="visible"/>
                                      </p:to>
                                    </p:set>
                                    <p:animEffect transition="in" filter="barn(outHorizontal)">
                                      <p:cBhvr>
                                        <p:cTn id="81" dur="500"/>
                                        <p:tgtEl>
                                          <p:spTgt spid="28"/>
                                        </p:tgtEl>
                                      </p:cBhvr>
                                    </p:animEffect>
                                  </p:childTnLst>
                                </p:cTn>
                              </p:par>
                              <p:par>
                                <p:cTn id="82" presetID="16" presetClass="entr" presetSubtype="42" fill="hold" nodeType="withEffect">
                                  <p:stCondLst>
                                    <p:cond delay="1000"/>
                                  </p:stCondLst>
                                  <p:childTnLst>
                                    <p:set>
                                      <p:cBhvr>
                                        <p:cTn id="83" dur="1" fill="hold">
                                          <p:stCondLst>
                                            <p:cond delay="0"/>
                                          </p:stCondLst>
                                        </p:cTn>
                                        <p:tgtEl>
                                          <p:spTgt spid="31"/>
                                        </p:tgtEl>
                                        <p:attrNameLst>
                                          <p:attrName>style.visibility</p:attrName>
                                        </p:attrNameLst>
                                      </p:cBhvr>
                                      <p:to>
                                        <p:strVal val="visible"/>
                                      </p:to>
                                    </p:set>
                                    <p:animEffect transition="in" filter="barn(outHorizontal)">
                                      <p:cBhvr>
                                        <p:cTn id="84" dur="500"/>
                                        <p:tgtEl>
                                          <p:spTgt spid="31"/>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34" grpId="0" animBg="1"/>
      <p:bldP spid="35" grpId="0" animBg="1"/>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5161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Lazarus</a:t>
            </a:r>
            <a:r>
              <a:rPr lang="en-US" sz="3200" dirty="0">
                <a:effectLst>
                  <a:outerShdw blurRad="38100" dist="38100" dir="2700000" algn="tl">
                    <a:srgbClr val="000000">
                      <a:alpha val="43137"/>
                    </a:srgbClr>
                  </a:outerShdw>
                </a:effectLst>
              </a:rPr>
              <a:t> ~ Hebrew –  </a:t>
            </a:r>
            <a:r>
              <a:rPr lang="en-US" sz="3200" dirty="0">
                <a:solidFill>
                  <a:srgbClr val="FF0000"/>
                </a:solidFill>
                <a:effectLst>
                  <a:outerShdw blurRad="38100" dist="38100" dir="2700000" algn="tl">
                    <a:srgbClr val="000000">
                      <a:alpha val="43137"/>
                    </a:srgbClr>
                  </a:outerShdw>
                </a:effectLst>
                <a:cs typeface="Times New Roman" panose="02020603050405020304" pitchFamily="18" charset="0"/>
              </a:rPr>
              <a:t>Eleazar</a:t>
            </a: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54708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Hades</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hadēs</a:t>
            </a:r>
            <a:r>
              <a:rPr lang="en-US" sz="3200" dirty="0">
                <a:effectLst>
                  <a:outerShdw blurRad="38100" dist="38100" dir="2700000" algn="tl">
                    <a:srgbClr val="000000">
                      <a:alpha val="43137"/>
                    </a:srgbClr>
                  </a:outerShdw>
                </a:effectLst>
              </a:rPr>
              <a:t> – also in NASB, ESV </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0824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KJV, NIV ~ </a:t>
            </a:r>
            <a:r>
              <a:rPr lang="en-US" sz="3200" dirty="0">
                <a:solidFill>
                  <a:srgbClr val="FF0000"/>
                </a:solidFill>
                <a:effectLst>
                  <a:outerShdw blurRad="38100" dist="38100" dir="2700000" algn="tl">
                    <a:srgbClr val="000000">
                      <a:alpha val="43137"/>
                    </a:srgbClr>
                  </a:outerShdw>
                </a:effectLst>
              </a:rPr>
              <a:t>hell</a:t>
            </a:r>
          </a:p>
        </p:txBody>
      </p:sp>
      <p:sp>
        <p:nvSpPr>
          <p:cNvPr id="8" name="Rectangle 7">
            <a:extLst>
              <a:ext uri="{FF2B5EF4-FFF2-40B4-BE49-F238E27FC236}">
                <a16:creationId xmlns:a16="http://schemas.microsoft.com/office/drawing/2014/main" id="{4AA7640E-8D4C-41BF-96DD-748F841D221A}"/>
              </a:ext>
            </a:extLst>
          </p:cNvPr>
          <p:cNvSpPr/>
          <p:nvPr/>
        </p:nvSpPr>
        <p:spPr>
          <a:xfrm>
            <a:off x="710554" y="192935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NLT ~ </a:t>
            </a:r>
            <a:r>
              <a:rPr lang="en-US" sz="3200" dirty="0">
                <a:solidFill>
                  <a:srgbClr val="FF0000"/>
                </a:solidFill>
                <a:effectLst>
                  <a:outerShdw blurRad="38100" dist="38100" dir="2700000" algn="tl">
                    <a:srgbClr val="000000">
                      <a:alpha val="43137"/>
                    </a:srgbClr>
                  </a:outerShdw>
                </a:effectLst>
              </a:rPr>
              <a:t>the place of the dead</a:t>
            </a:r>
          </a:p>
        </p:txBody>
      </p:sp>
      <p:sp>
        <p:nvSpPr>
          <p:cNvPr id="9" name="Rectangle 8">
            <a:extLst>
              <a:ext uri="{FF2B5EF4-FFF2-40B4-BE49-F238E27FC236}">
                <a16:creationId xmlns:a16="http://schemas.microsoft.com/office/drawing/2014/main" id="{148D114E-4E47-4B8D-8B33-73BF866CDE02}"/>
              </a:ext>
            </a:extLst>
          </p:cNvPr>
          <p:cNvSpPr/>
          <p:nvPr/>
        </p:nvSpPr>
        <p:spPr>
          <a:xfrm>
            <a:off x="705642" y="2450465"/>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Wuest ~ </a:t>
            </a:r>
            <a:r>
              <a:rPr lang="en-US" sz="3200" dirty="0">
                <a:solidFill>
                  <a:srgbClr val="FF0000"/>
                </a:solidFill>
                <a:effectLst>
                  <a:outerShdw blurRad="38100" dist="38100" dir="2700000" algn="tl">
                    <a:srgbClr val="000000">
                      <a:alpha val="43137"/>
                    </a:srgbClr>
                  </a:outerShdw>
                </a:effectLst>
              </a:rPr>
              <a:t>the unseen world of departed human beings</a:t>
            </a:r>
          </a:p>
        </p:txBody>
      </p:sp>
      <p:sp>
        <p:nvSpPr>
          <p:cNvPr id="10" name="Rectangle 9">
            <a:extLst>
              <a:ext uri="{FF2B5EF4-FFF2-40B4-BE49-F238E27FC236}">
                <a16:creationId xmlns:a16="http://schemas.microsoft.com/office/drawing/2014/main" id="{9160471B-D02C-421D-9282-106B9DCAD047}"/>
              </a:ext>
            </a:extLst>
          </p:cNvPr>
          <p:cNvSpPr/>
          <p:nvPr/>
        </p:nvSpPr>
        <p:spPr>
          <a:xfrm>
            <a:off x="705646" y="344843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Hebrew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sheol</a:t>
            </a:r>
            <a:r>
              <a:rPr lang="en-US" sz="32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581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pic>
        <p:nvPicPr>
          <p:cNvPr id="11" name="Picture 2" descr="Related image">
            <a:extLst>
              <a:ext uri="{FF2B5EF4-FFF2-40B4-BE49-F238E27FC236}">
                <a16:creationId xmlns:a16="http://schemas.microsoft.com/office/drawing/2014/main" id="{64EC8062-429D-4D2A-BC8D-9377ACA7B0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3229" y="3122974"/>
            <a:ext cx="1714500" cy="990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2" name="Freeform 8">
            <a:extLst>
              <a:ext uri="{FF2B5EF4-FFF2-40B4-BE49-F238E27FC236}">
                <a16:creationId xmlns:a16="http://schemas.microsoft.com/office/drawing/2014/main" id="{59E934FE-7794-4E71-A963-7EA44F496642}"/>
              </a:ext>
            </a:extLst>
          </p:cNvPr>
          <p:cNvSpPr/>
          <p:nvPr/>
        </p:nvSpPr>
        <p:spPr>
          <a:xfrm>
            <a:off x="1526254" y="3738925"/>
            <a:ext cx="4830763" cy="1749714"/>
          </a:xfrm>
          <a:custGeom>
            <a:avLst/>
            <a:gdLst>
              <a:gd name="connsiteX0" fmla="*/ 0 w 5163671"/>
              <a:gd name="connsiteY0" fmla="*/ 202111 h 2555346"/>
              <a:gd name="connsiteX1" fmla="*/ 268941 w 5163671"/>
              <a:gd name="connsiteY1" fmla="*/ 229005 h 2555346"/>
              <a:gd name="connsiteX2" fmla="*/ 389965 w 5163671"/>
              <a:gd name="connsiteY2" fmla="*/ 282793 h 2555346"/>
              <a:gd name="connsiteX3" fmla="*/ 564777 w 5163671"/>
              <a:gd name="connsiteY3" fmla="*/ 296240 h 2555346"/>
              <a:gd name="connsiteX4" fmla="*/ 618565 w 5163671"/>
              <a:gd name="connsiteY4" fmla="*/ 309687 h 2555346"/>
              <a:gd name="connsiteX5" fmla="*/ 1586753 w 5163671"/>
              <a:gd name="connsiteY5" fmla="*/ 901358 h 2555346"/>
              <a:gd name="connsiteX6" fmla="*/ 1613647 w 5163671"/>
              <a:gd name="connsiteY6" fmla="*/ 1008934 h 2555346"/>
              <a:gd name="connsiteX7" fmla="*/ 1640541 w 5163671"/>
              <a:gd name="connsiteY7" fmla="*/ 1224087 h 2555346"/>
              <a:gd name="connsiteX8" fmla="*/ 1667435 w 5163671"/>
              <a:gd name="connsiteY8" fmla="*/ 1345111 h 2555346"/>
              <a:gd name="connsiteX9" fmla="*/ 1721224 w 5163671"/>
              <a:gd name="connsiteY9" fmla="*/ 1452687 h 2555346"/>
              <a:gd name="connsiteX10" fmla="*/ 1748118 w 5163671"/>
              <a:gd name="connsiteY10" fmla="*/ 1560263 h 2555346"/>
              <a:gd name="connsiteX11" fmla="*/ 1775012 w 5163671"/>
              <a:gd name="connsiteY11" fmla="*/ 1788863 h 2555346"/>
              <a:gd name="connsiteX12" fmla="*/ 1788459 w 5163671"/>
              <a:gd name="connsiteY12" fmla="*/ 1829205 h 2555346"/>
              <a:gd name="connsiteX13" fmla="*/ 1801906 w 5163671"/>
              <a:gd name="connsiteY13" fmla="*/ 1923334 h 2555346"/>
              <a:gd name="connsiteX14" fmla="*/ 1815353 w 5163671"/>
              <a:gd name="connsiteY14" fmla="*/ 2151934 h 2555346"/>
              <a:gd name="connsiteX15" fmla="*/ 1828800 w 5163671"/>
              <a:gd name="connsiteY15" fmla="*/ 2192275 h 2555346"/>
              <a:gd name="connsiteX16" fmla="*/ 1882588 w 5163671"/>
              <a:gd name="connsiteY16" fmla="*/ 2232616 h 2555346"/>
              <a:gd name="connsiteX17" fmla="*/ 1963271 w 5163671"/>
              <a:gd name="connsiteY17" fmla="*/ 2286405 h 2555346"/>
              <a:gd name="connsiteX18" fmla="*/ 2003612 w 5163671"/>
              <a:gd name="connsiteY18" fmla="*/ 2313299 h 2555346"/>
              <a:gd name="connsiteX19" fmla="*/ 2057400 w 5163671"/>
              <a:gd name="connsiteY19" fmla="*/ 2326746 h 2555346"/>
              <a:gd name="connsiteX20" fmla="*/ 2245659 w 5163671"/>
              <a:gd name="connsiteY20" fmla="*/ 2367087 h 2555346"/>
              <a:gd name="connsiteX21" fmla="*/ 2326341 w 5163671"/>
              <a:gd name="connsiteY21" fmla="*/ 2393981 h 2555346"/>
              <a:gd name="connsiteX22" fmla="*/ 2407024 w 5163671"/>
              <a:gd name="connsiteY22" fmla="*/ 2434322 h 2555346"/>
              <a:gd name="connsiteX23" fmla="*/ 2460812 w 5163671"/>
              <a:gd name="connsiteY23" fmla="*/ 2461216 h 2555346"/>
              <a:gd name="connsiteX24" fmla="*/ 3254188 w 5163671"/>
              <a:gd name="connsiteY24" fmla="*/ 2501558 h 2555346"/>
              <a:gd name="connsiteX25" fmla="*/ 3523129 w 5163671"/>
              <a:gd name="connsiteY25" fmla="*/ 2528452 h 2555346"/>
              <a:gd name="connsiteX26" fmla="*/ 3576918 w 5163671"/>
              <a:gd name="connsiteY26" fmla="*/ 2541899 h 2555346"/>
              <a:gd name="connsiteX27" fmla="*/ 3644153 w 5163671"/>
              <a:gd name="connsiteY27" fmla="*/ 2555346 h 2555346"/>
              <a:gd name="connsiteX28" fmla="*/ 3818965 w 5163671"/>
              <a:gd name="connsiteY28" fmla="*/ 2528452 h 2555346"/>
              <a:gd name="connsiteX29" fmla="*/ 3859306 w 5163671"/>
              <a:gd name="connsiteY29" fmla="*/ 2461216 h 2555346"/>
              <a:gd name="connsiteX30" fmla="*/ 3980329 w 5163671"/>
              <a:gd name="connsiteY30" fmla="*/ 2340193 h 2555346"/>
              <a:gd name="connsiteX31" fmla="*/ 4182035 w 5163671"/>
              <a:gd name="connsiteY31" fmla="*/ 2219169 h 2555346"/>
              <a:gd name="connsiteX32" fmla="*/ 4289612 w 5163671"/>
              <a:gd name="connsiteY32" fmla="*/ 2111593 h 2555346"/>
              <a:gd name="connsiteX33" fmla="*/ 4410635 w 5163671"/>
              <a:gd name="connsiteY33" fmla="*/ 2017463 h 2555346"/>
              <a:gd name="connsiteX34" fmla="*/ 4504765 w 5163671"/>
              <a:gd name="connsiteY34" fmla="*/ 1869546 h 2555346"/>
              <a:gd name="connsiteX35" fmla="*/ 4572000 w 5163671"/>
              <a:gd name="connsiteY35" fmla="*/ 1788863 h 2555346"/>
              <a:gd name="connsiteX36" fmla="*/ 4639235 w 5163671"/>
              <a:gd name="connsiteY36" fmla="*/ 1640946 h 2555346"/>
              <a:gd name="connsiteX37" fmla="*/ 4733365 w 5163671"/>
              <a:gd name="connsiteY37" fmla="*/ 1506475 h 2555346"/>
              <a:gd name="connsiteX38" fmla="*/ 4854388 w 5163671"/>
              <a:gd name="connsiteY38" fmla="*/ 1291322 h 2555346"/>
              <a:gd name="connsiteX39" fmla="*/ 4881282 w 5163671"/>
              <a:gd name="connsiteY39" fmla="*/ 1197193 h 2555346"/>
              <a:gd name="connsiteX40" fmla="*/ 4961965 w 5163671"/>
              <a:gd name="connsiteY40" fmla="*/ 793781 h 2555346"/>
              <a:gd name="connsiteX41" fmla="*/ 4988859 w 5163671"/>
              <a:gd name="connsiteY41" fmla="*/ 726546 h 2555346"/>
              <a:gd name="connsiteX42" fmla="*/ 5002306 w 5163671"/>
              <a:gd name="connsiteY42" fmla="*/ 269346 h 2555346"/>
              <a:gd name="connsiteX43" fmla="*/ 5042647 w 5163671"/>
              <a:gd name="connsiteY43" fmla="*/ 255899 h 2555346"/>
              <a:gd name="connsiteX44" fmla="*/ 5163671 w 5163671"/>
              <a:gd name="connsiteY44" fmla="*/ 255899 h 2555346"/>
              <a:gd name="connsiteX0" fmla="*/ 0 w 5163671"/>
              <a:gd name="connsiteY0" fmla="*/ 202111 h 2555346"/>
              <a:gd name="connsiteX1" fmla="*/ 389965 w 5163671"/>
              <a:gd name="connsiteY1" fmla="*/ 282793 h 2555346"/>
              <a:gd name="connsiteX2" fmla="*/ 564777 w 5163671"/>
              <a:gd name="connsiteY2" fmla="*/ 296240 h 2555346"/>
              <a:gd name="connsiteX3" fmla="*/ 618565 w 5163671"/>
              <a:gd name="connsiteY3" fmla="*/ 309687 h 2555346"/>
              <a:gd name="connsiteX4" fmla="*/ 1586753 w 5163671"/>
              <a:gd name="connsiteY4" fmla="*/ 901358 h 2555346"/>
              <a:gd name="connsiteX5" fmla="*/ 1613647 w 5163671"/>
              <a:gd name="connsiteY5" fmla="*/ 1008934 h 2555346"/>
              <a:gd name="connsiteX6" fmla="*/ 1640541 w 5163671"/>
              <a:gd name="connsiteY6" fmla="*/ 1224087 h 2555346"/>
              <a:gd name="connsiteX7" fmla="*/ 1667435 w 5163671"/>
              <a:gd name="connsiteY7" fmla="*/ 1345111 h 2555346"/>
              <a:gd name="connsiteX8" fmla="*/ 1721224 w 5163671"/>
              <a:gd name="connsiteY8" fmla="*/ 1452687 h 2555346"/>
              <a:gd name="connsiteX9" fmla="*/ 1748118 w 5163671"/>
              <a:gd name="connsiteY9" fmla="*/ 1560263 h 2555346"/>
              <a:gd name="connsiteX10" fmla="*/ 1775012 w 5163671"/>
              <a:gd name="connsiteY10" fmla="*/ 1788863 h 2555346"/>
              <a:gd name="connsiteX11" fmla="*/ 1788459 w 5163671"/>
              <a:gd name="connsiteY11" fmla="*/ 1829205 h 2555346"/>
              <a:gd name="connsiteX12" fmla="*/ 1801906 w 5163671"/>
              <a:gd name="connsiteY12" fmla="*/ 1923334 h 2555346"/>
              <a:gd name="connsiteX13" fmla="*/ 1815353 w 5163671"/>
              <a:gd name="connsiteY13" fmla="*/ 2151934 h 2555346"/>
              <a:gd name="connsiteX14" fmla="*/ 1828800 w 5163671"/>
              <a:gd name="connsiteY14" fmla="*/ 2192275 h 2555346"/>
              <a:gd name="connsiteX15" fmla="*/ 1882588 w 5163671"/>
              <a:gd name="connsiteY15" fmla="*/ 2232616 h 2555346"/>
              <a:gd name="connsiteX16" fmla="*/ 1963271 w 5163671"/>
              <a:gd name="connsiteY16" fmla="*/ 2286405 h 2555346"/>
              <a:gd name="connsiteX17" fmla="*/ 2003612 w 5163671"/>
              <a:gd name="connsiteY17" fmla="*/ 2313299 h 2555346"/>
              <a:gd name="connsiteX18" fmla="*/ 2057400 w 5163671"/>
              <a:gd name="connsiteY18" fmla="*/ 2326746 h 2555346"/>
              <a:gd name="connsiteX19" fmla="*/ 2245659 w 5163671"/>
              <a:gd name="connsiteY19" fmla="*/ 2367087 h 2555346"/>
              <a:gd name="connsiteX20" fmla="*/ 2326341 w 5163671"/>
              <a:gd name="connsiteY20" fmla="*/ 2393981 h 2555346"/>
              <a:gd name="connsiteX21" fmla="*/ 2407024 w 5163671"/>
              <a:gd name="connsiteY21" fmla="*/ 2434322 h 2555346"/>
              <a:gd name="connsiteX22" fmla="*/ 2460812 w 5163671"/>
              <a:gd name="connsiteY22" fmla="*/ 2461216 h 2555346"/>
              <a:gd name="connsiteX23" fmla="*/ 3254188 w 5163671"/>
              <a:gd name="connsiteY23" fmla="*/ 2501558 h 2555346"/>
              <a:gd name="connsiteX24" fmla="*/ 3523129 w 5163671"/>
              <a:gd name="connsiteY24" fmla="*/ 2528452 h 2555346"/>
              <a:gd name="connsiteX25" fmla="*/ 3576918 w 5163671"/>
              <a:gd name="connsiteY25" fmla="*/ 2541899 h 2555346"/>
              <a:gd name="connsiteX26" fmla="*/ 3644153 w 5163671"/>
              <a:gd name="connsiteY26" fmla="*/ 2555346 h 2555346"/>
              <a:gd name="connsiteX27" fmla="*/ 3818965 w 5163671"/>
              <a:gd name="connsiteY27" fmla="*/ 2528452 h 2555346"/>
              <a:gd name="connsiteX28" fmla="*/ 3859306 w 5163671"/>
              <a:gd name="connsiteY28" fmla="*/ 2461216 h 2555346"/>
              <a:gd name="connsiteX29" fmla="*/ 3980329 w 5163671"/>
              <a:gd name="connsiteY29" fmla="*/ 2340193 h 2555346"/>
              <a:gd name="connsiteX30" fmla="*/ 4182035 w 5163671"/>
              <a:gd name="connsiteY30" fmla="*/ 2219169 h 2555346"/>
              <a:gd name="connsiteX31" fmla="*/ 4289612 w 5163671"/>
              <a:gd name="connsiteY31" fmla="*/ 2111593 h 2555346"/>
              <a:gd name="connsiteX32" fmla="*/ 4410635 w 5163671"/>
              <a:gd name="connsiteY32" fmla="*/ 2017463 h 2555346"/>
              <a:gd name="connsiteX33" fmla="*/ 4504765 w 5163671"/>
              <a:gd name="connsiteY33" fmla="*/ 1869546 h 2555346"/>
              <a:gd name="connsiteX34" fmla="*/ 4572000 w 5163671"/>
              <a:gd name="connsiteY34" fmla="*/ 1788863 h 2555346"/>
              <a:gd name="connsiteX35" fmla="*/ 4639235 w 5163671"/>
              <a:gd name="connsiteY35" fmla="*/ 1640946 h 2555346"/>
              <a:gd name="connsiteX36" fmla="*/ 4733365 w 5163671"/>
              <a:gd name="connsiteY36" fmla="*/ 1506475 h 2555346"/>
              <a:gd name="connsiteX37" fmla="*/ 4854388 w 5163671"/>
              <a:gd name="connsiteY37" fmla="*/ 1291322 h 2555346"/>
              <a:gd name="connsiteX38" fmla="*/ 4881282 w 5163671"/>
              <a:gd name="connsiteY38" fmla="*/ 1197193 h 2555346"/>
              <a:gd name="connsiteX39" fmla="*/ 4961965 w 5163671"/>
              <a:gd name="connsiteY39" fmla="*/ 793781 h 2555346"/>
              <a:gd name="connsiteX40" fmla="*/ 4988859 w 5163671"/>
              <a:gd name="connsiteY40" fmla="*/ 726546 h 2555346"/>
              <a:gd name="connsiteX41" fmla="*/ 5002306 w 5163671"/>
              <a:gd name="connsiteY41" fmla="*/ 269346 h 2555346"/>
              <a:gd name="connsiteX42" fmla="*/ 5042647 w 5163671"/>
              <a:gd name="connsiteY42" fmla="*/ 255899 h 2555346"/>
              <a:gd name="connsiteX43" fmla="*/ 5163671 w 5163671"/>
              <a:gd name="connsiteY43" fmla="*/ 255899 h 2555346"/>
              <a:gd name="connsiteX0" fmla="*/ 0 w 5163671"/>
              <a:gd name="connsiteY0" fmla="*/ 202111 h 2555346"/>
              <a:gd name="connsiteX1" fmla="*/ 564777 w 5163671"/>
              <a:gd name="connsiteY1" fmla="*/ 296240 h 2555346"/>
              <a:gd name="connsiteX2" fmla="*/ 618565 w 5163671"/>
              <a:gd name="connsiteY2" fmla="*/ 309687 h 2555346"/>
              <a:gd name="connsiteX3" fmla="*/ 1586753 w 5163671"/>
              <a:gd name="connsiteY3" fmla="*/ 901358 h 2555346"/>
              <a:gd name="connsiteX4" fmla="*/ 1613647 w 5163671"/>
              <a:gd name="connsiteY4" fmla="*/ 1008934 h 2555346"/>
              <a:gd name="connsiteX5" fmla="*/ 1640541 w 5163671"/>
              <a:gd name="connsiteY5" fmla="*/ 1224087 h 2555346"/>
              <a:gd name="connsiteX6" fmla="*/ 1667435 w 5163671"/>
              <a:gd name="connsiteY6" fmla="*/ 1345111 h 2555346"/>
              <a:gd name="connsiteX7" fmla="*/ 1721224 w 5163671"/>
              <a:gd name="connsiteY7" fmla="*/ 1452687 h 2555346"/>
              <a:gd name="connsiteX8" fmla="*/ 1748118 w 5163671"/>
              <a:gd name="connsiteY8" fmla="*/ 1560263 h 2555346"/>
              <a:gd name="connsiteX9" fmla="*/ 1775012 w 5163671"/>
              <a:gd name="connsiteY9" fmla="*/ 1788863 h 2555346"/>
              <a:gd name="connsiteX10" fmla="*/ 1788459 w 5163671"/>
              <a:gd name="connsiteY10" fmla="*/ 1829205 h 2555346"/>
              <a:gd name="connsiteX11" fmla="*/ 1801906 w 5163671"/>
              <a:gd name="connsiteY11" fmla="*/ 1923334 h 2555346"/>
              <a:gd name="connsiteX12" fmla="*/ 1815353 w 5163671"/>
              <a:gd name="connsiteY12" fmla="*/ 2151934 h 2555346"/>
              <a:gd name="connsiteX13" fmla="*/ 1828800 w 5163671"/>
              <a:gd name="connsiteY13" fmla="*/ 2192275 h 2555346"/>
              <a:gd name="connsiteX14" fmla="*/ 1882588 w 5163671"/>
              <a:gd name="connsiteY14" fmla="*/ 2232616 h 2555346"/>
              <a:gd name="connsiteX15" fmla="*/ 1963271 w 5163671"/>
              <a:gd name="connsiteY15" fmla="*/ 2286405 h 2555346"/>
              <a:gd name="connsiteX16" fmla="*/ 2003612 w 5163671"/>
              <a:gd name="connsiteY16" fmla="*/ 2313299 h 2555346"/>
              <a:gd name="connsiteX17" fmla="*/ 2057400 w 5163671"/>
              <a:gd name="connsiteY17" fmla="*/ 2326746 h 2555346"/>
              <a:gd name="connsiteX18" fmla="*/ 2245659 w 5163671"/>
              <a:gd name="connsiteY18" fmla="*/ 2367087 h 2555346"/>
              <a:gd name="connsiteX19" fmla="*/ 2326341 w 5163671"/>
              <a:gd name="connsiteY19" fmla="*/ 2393981 h 2555346"/>
              <a:gd name="connsiteX20" fmla="*/ 2407024 w 5163671"/>
              <a:gd name="connsiteY20" fmla="*/ 2434322 h 2555346"/>
              <a:gd name="connsiteX21" fmla="*/ 2460812 w 5163671"/>
              <a:gd name="connsiteY21" fmla="*/ 2461216 h 2555346"/>
              <a:gd name="connsiteX22" fmla="*/ 3254188 w 5163671"/>
              <a:gd name="connsiteY22" fmla="*/ 2501558 h 2555346"/>
              <a:gd name="connsiteX23" fmla="*/ 3523129 w 5163671"/>
              <a:gd name="connsiteY23" fmla="*/ 2528452 h 2555346"/>
              <a:gd name="connsiteX24" fmla="*/ 3576918 w 5163671"/>
              <a:gd name="connsiteY24" fmla="*/ 2541899 h 2555346"/>
              <a:gd name="connsiteX25" fmla="*/ 3644153 w 5163671"/>
              <a:gd name="connsiteY25" fmla="*/ 2555346 h 2555346"/>
              <a:gd name="connsiteX26" fmla="*/ 3818965 w 5163671"/>
              <a:gd name="connsiteY26" fmla="*/ 2528452 h 2555346"/>
              <a:gd name="connsiteX27" fmla="*/ 3859306 w 5163671"/>
              <a:gd name="connsiteY27" fmla="*/ 2461216 h 2555346"/>
              <a:gd name="connsiteX28" fmla="*/ 3980329 w 5163671"/>
              <a:gd name="connsiteY28" fmla="*/ 2340193 h 2555346"/>
              <a:gd name="connsiteX29" fmla="*/ 4182035 w 5163671"/>
              <a:gd name="connsiteY29" fmla="*/ 2219169 h 2555346"/>
              <a:gd name="connsiteX30" fmla="*/ 4289612 w 5163671"/>
              <a:gd name="connsiteY30" fmla="*/ 2111593 h 2555346"/>
              <a:gd name="connsiteX31" fmla="*/ 4410635 w 5163671"/>
              <a:gd name="connsiteY31" fmla="*/ 2017463 h 2555346"/>
              <a:gd name="connsiteX32" fmla="*/ 4504765 w 5163671"/>
              <a:gd name="connsiteY32" fmla="*/ 1869546 h 2555346"/>
              <a:gd name="connsiteX33" fmla="*/ 4572000 w 5163671"/>
              <a:gd name="connsiteY33" fmla="*/ 1788863 h 2555346"/>
              <a:gd name="connsiteX34" fmla="*/ 4639235 w 5163671"/>
              <a:gd name="connsiteY34" fmla="*/ 1640946 h 2555346"/>
              <a:gd name="connsiteX35" fmla="*/ 4733365 w 5163671"/>
              <a:gd name="connsiteY35" fmla="*/ 1506475 h 2555346"/>
              <a:gd name="connsiteX36" fmla="*/ 4854388 w 5163671"/>
              <a:gd name="connsiteY36" fmla="*/ 1291322 h 2555346"/>
              <a:gd name="connsiteX37" fmla="*/ 4881282 w 5163671"/>
              <a:gd name="connsiteY37" fmla="*/ 1197193 h 2555346"/>
              <a:gd name="connsiteX38" fmla="*/ 4961965 w 5163671"/>
              <a:gd name="connsiteY38" fmla="*/ 793781 h 2555346"/>
              <a:gd name="connsiteX39" fmla="*/ 4988859 w 5163671"/>
              <a:gd name="connsiteY39" fmla="*/ 726546 h 2555346"/>
              <a:gd name="connsiteX40" fmla="*/ 5002306 w 5163671"/>
              <a:gd name="connsiteY40" fmla="*/ 269346 h 2555346"/>
              <a:gd name="connsiteX41" fmla="*/ 5042647 w 5163671"/>
              <a:gd name="connsiteY41" fmla="*/ 255899 h 2555346"/>
              <a:gd name="connsiteX42" fmla="*/ 5163671 w 5163671"/>
              <a:gd name="connsiteY42" fmla="*/ 255899 h 2555346"/>
              <a:gd name="connsiteX0" fmla="*/ 0 w 5163671"/>
              <a:gd name="connsiteY0" fmla="*/ 202111 h 2555346"/>
              <a:gd name="connsiteX1" fmla="*/ 618565 w 5163671"/>
              <a:gd name="connsiteY1" fmla="*/ 309687 h 2555346"/>
              <a:gd name="connsiteX2" fmla="*/ 1586753 w 5163671"/>
              <a:gd name="connsiteY2" fmla="*/ 901358 h 2555346"/>
              <a:gd name="connsiteX3" fmla="*/ 1613647 w 5163671"/>
              <a:gd name="connsiteY3" fmla="*/ 1008934 h 2555346"/>
              <a:gd name="connsiteX4" fmla="*/ 1640541 w 5163671"/>
              <a:gd name="connsiteY4" fmla="*/ 1224087 h 2555346"/>
              <a:gd name="connsiteX5" fmla="*/ 1667435 w 5163671"/>
              <a:gd name="connsiteY5" fmla="*/ 1345111 h 2555346"/>
              <a:gd name="connsiteX6" fmla="*/ 1721224 w 5163671"/>
              <a:gd name="connsiteY6" fmla="*/ 1452687 h 2555346"/>
              <a:gd name="connsiteX7" fmla="*/ 1748118 w 5163671"/>
              <a:gd name="connsiteY7" fmla="*/ 1560263 h 2555346"/>
              <a:gd name="connsiteX8" fmla="*/ 1775012 w 5163671"/>
              <a:gd name="connsiteY8" fmla="*/ 1788863 h 2555346"/>
              <a:gd name="connsiteX9" fmla="*/ 1788459 w 5163671"/>
              <a:gd name="connsiteY9" fmla="*/ 1829205 h 2555346"/>
              <a:gd name="connsiteX10" fmla="*/ 1801906 w 5163671"/>
              <a:gd name="connsiteY10" fmla="*/ 1923334 h 2555346"/>
              <a:gd name="connsiteX11" fmla="*/ 1815353 w 5163671"/>
              <a:gd name="connsiteY11" fmla="*/ 2151934 h 2555346"/>
              <a:gd name="connsiteX12" fmla="*/ 1828800 w 5163671"/>
              <a:gd name="connsiteY12" fmla="*/ 2192275 h 2555346"/>
              <a:gd name="connsiteX13" fmla="*/ 1882588 w 5163671"/>
              <a:gd name="connsiteY13" fmla="*/ 2232616 h 2555346"/>
              <a:gd name="connsiteX14" fmla="*/ 1963271 w 5163671"/>
              <a:gd name="connsiteY14" fmla="*/ 2286405 h 2555346"/>
              <a:gd name="connsiteX15" fmla="*/ 2003612 w 5163671"/>
              <a:gd name="connsiteY15" fmla="*/ 2313299 h 2555346"/>
              <a:gd name="connsiteX16" fmla="*/ 2057400 w 5163671"/>
              <a:gd name="connsiteY16" fmla="*/ 2326746 h 2555346"/>
              <a:gd name="connsiteX17" fmla="*/ 2245659 w 5163671"/>
              <a:gd name="connsiteY17" fmla="*/ 2367087 h 2555346"/>
              <a:gd name="connsiteX18" fmla="*/ 2326341 w 5163671"/>
              <a:gd name="connsiteY18" fmla="*/ 2393981 h 2555346"/>
              <a:gd name="connsiteX19" fmla="*/ 2407024 w 5163671"/>
              <a:gd name="connsiteY19" fmla="*/ 2434322 h 2555346"/>
              <a:gd name="connsiteX20" fmla="*/ 2460812 w 5163671"/>
              <a:gd name="connsiteY20" fmla="*/ 2461216 h 2555346"/>
              <a:gd name="connsiteX21" fmla="*/ 3254188 w 5163671"/>
              <a:gd name="connsiteY21" fmla="*/ 2501558 h 2555346"/>
              <a:gd name="connsiteX22" fmla="*/ 3523129 w 5163671"/>
              <a:gd name="connsiteY22" fmla="*/ 2528452 h 2555346"/>
              <a:gd name="connsiteX23" fmla="*/ 3576918 w 5163671"/>
              <a:gd name="connsiteY23" fmla="*/ 2541899 h 2555346"/>
              <a:gd name="connsiteX24" fmla="*/ 3644153 w 5163671"/>
              <a:gd name="connsiteY24" fmla="*/ 2555346 h 2555346"/>
              <a:gd name="connsiteX25" fmla="*/ 3818965 w 5163671"/>
              <a:gd name="connsiteY25" fmla="*/ 2528452 h 2555346"/>
              <a:gd name="connsiteX26" fmla="*/ 3859306 w 5163671"/>
              <a:gd name="connsiteY26" fmla="*/ 2461216 h 2555346"/>
              <a:gd name="connsiteX27" fmla="*/ 3980329 w 5163671"/>
              <a:gd name="connsiteY27" fmla="*/ 2340193 h 2555346"/>
              <a:gd name="connsiteX28" fmla="*/ 4182035 w 5163671"/>
              <a:gd name="connsiteY28" fmla="*/ 2219169 h 2555346"/>
              <a:gd name="connsiteX29" fmla="*/ 4289612 w 5163671"/>
              <a:gd name="connsiteY29" fmla="*/ 2111593 h 2555346"/>
              <a:gd name="connsiteX30" fmla="*/ 4410635 w 5163671"/>
              <a:gd name="connsiteY30" fmla="*/ 2017463 h 2555346"/>
              <a:gd name="connsiteX31" fmla="*/ 4504765 w 5163671"/>
              <a:gd name="connsiteY31" fmla="*/ 1869546 h 2555346"/>
              <a:gd name="connsiteX32" fmla="*/ 4572000 w 5163671"/>
              <a:gd name="connsiteY32" fmla="*/ 1788863 h 2555346"/>
              <a:gd name="connsiteX33" fmla="*/ 4639235 w 5163671"/>
              <a:gd name="connsiteY33" fmla="*/ 1640946 h 2555346"/>
              <a:gd name="connsiteX34" fmla="*/ 4733365 w 5163671"/>
              <a:gd name="connsiteY34" fmla="*/ 1506475 h 2555346"/>
              <a:gd name="connsiteX35" fmla="*/ 4854388 w 5163671"/>
              <a:gd name="connsiteY35" fmla="*/ 1291322 h 2555346"/>
              <a:gd name="connsiteX36" fmla="*/ 4881282 w 5163671"/>
              <a:gd name="connsiteY36" fmla="*/ 1197193 h 2555346"/>
              <a:gd name="connsiteX37" fmla="*/ 4961965 w 5163671"/>
              <a:gd name="connsiteY37" fmla="*/ 793781 h 2555346"/>
              <a:gd name="connsiteX38" fmla="*/ 4988859 w 5163671"/>
              <a:gd name="connsiteY38" fmla="*/ 726546 h 2555346"/>
              <a:gd name="connsiteX39" fmla="*/ 5002306 w 5163671"/>
              <a:gd name="connsiteY39" fmla="*/ 269346 h 2555346"/>
              <a:gd name="connsiteX40" fmla="*/ 5042647 w 5163671"/>
              <a:gd name="connsiteY40" fmla="*/ 255899 h 2555346"/>
              <a:gd name="connsiteX41" fmla="*/ 5163671 w 5163671"/>
              <a:gd name="connsiteY41" fmla="*/ 255899 h 2555346"/>
              <a:gd name="connsiteX0" fmla="*/ 0 w 5163671"/>
              <a:gd name="connsiteY0" fmla="*/ 0 h 2353235"/>
              <a:gd name="connsiteX1" fmla="*/ 1586753 w 5163671"/>
              <a:gd name="connsiteY1" fmla="*/ 6992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 name="connsiteX0" fmla="*/ 0 w 5163671"/>
              <a:gd name="connsiteY0" fmla="*/ 0 h 2353235"/>
              <a:gd name="connsiteX1" fmla="*/ 1586753 w 5163671"/>
              <a:gd name="connsiteY1" fmla="*/ 896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 name="connsiteX0" fmla="*/ 0 w 5163671"/>
              <a:gd name="connsiteY0" fmla="*/ 0 h 2353235"/>
              <a:gd name="connsiteX1" fmla="*/ 1586753 w 5163671"/>
              <a:gd name="connsiteY1" fmla="*/ 896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3671" h="2353235">
                <a:moveTo>
                  <a:pt x="0" y="0"/>
                </a:moveTo>
                <a:lnTo>
                  <a:pt x="1586753" y="89647"/>
                </a:lnTo>
                <a:cubicBezTo>
                  <a:pt x="1589643" y="126496"/>
                  <a:pt x="1604682" y="770964"/>
                  <a:pt x="1613647" y="806823"/>
                </a:cubicBezTo>
                <a:cubicBezTo>
                  <a:pt x="1619425" y="858829"/>
                  <a:pt x="1630075" y="966157"/>
                  <a:pt x="1640541" y="1021976"/>
                </a:cubicBezTo>
                <a:cubicBezTo>
                  <a:pt x="1648157" y="1062594"/>
                  <a:pt x="1653681" y="1104031"/>
                  <a:pt x="1667435" y="1143000"/>
                </a:cubicBezTo>
                <a:cubicBezTo>
                  <a:pt x="1680778" y="1180806"/>
                  <a:pt x="1708546" y="1212542"/>
                  <a:pt x="1721224" y="1250576"/>
                </a:cubicBezTo>
                <a:cubicBezTo>
                  <a:pt x="1741899" y="1312600"/>
                  <a:pt x="1731891" y="1277018"/>
                  <a:pt x="1748118" y="1358152"/>
                </a:cubicBezTo>
                <a:cubicBezTo>
                  <a:pt x="1754988" y="1433724"/>
                  <a:pt x="1758407" y="1512029"/>
                  <a:pt x="1775012" y="1586752"/>
                </a:cubicBezTo>
                <a:cubicBezTo>
                  <a:pt x="1778087" y="1600589"/>
                  <a:pt x="1783977" y="1613647"/>
                  <a:pt x="1788459" y="1627094"/>
                </a:cubicBezTo>
                <a:cubicBezTo>
                  <a:pt x="1792941" y="1658470"/>
                  <a:pt x="1799274" y="1689638"/>
                  <a:pt x="1801906" y="1721223"/>
                </a:cubicBezTo>
                <a:cubicBezTo>
                  <a:pt x="1808245" y="1797291"/>
                  <a:pt x="1807758" y="1873870"/>
                  <a:pt x="1815353" y="1949823"/>
                </a:cubicBezTo>
                <a:cubicBezTo>
                  <a:pt x="1816763" y="1963927"/>
                  <a:pt x="1819726" y="1979275"/>
                  <a:pt x="1828800" y="1990164"/>
                </a:cubicBezTo>
                <a:cubicBezTo>
                  <a:pt x="1843148" y="2007381"/>
                  <a:pt x="1865371" y="2016157"/>
                  <a:pt x="1882588" y="2030505"/>
                </a:cubicBezTo>
                <a:cubicBezTo>
                  <a:pt x="1961026" y="2095871"/>
                  <a:pt x="1839055" y="2013314"/>
                  <a:pt x="1963271" y="2084294"/>
                </a:cubicBezTo>
                <a:cubicBezTo>
                  <a:pt x="1977303" y="2092312"/>
                  <a:pt x="1988757" y="2104822"/>
                  <a:pt x="2003612" y="2111188"/>
                </a:cubicBezTo>
                <a:cubicBezTo>
                  <a:pt x="2020599" y="2118468"/>
                  <a:pt x="2039570" y="2119772"/>
                  <a:pt x="2057400" y="2124635"/>
                </a:cubicBezTo>
                <a:cubicBezTo>
                  <a:pt x="2194465" y="2162016"/>
                  <a:pt x="2107122" y="2145185"/>
                  <a:pt x="2245659" y="2164976"/>
                </a:cubicBezTo>
                <a:cubicBezTo>
                  <a:pt x="2272553" y="2173941"/>
                  <a:pt x="2302753" y="2176145"/>
                  <a:pt x="2326341" y="2191870"/>
                </a:cubicBezTo>
                <a:cubicBezTo>
                  <a:pt x="2403867" y="2243554"/>
                  <a:pt x="2329080" y="2198807"/>
                  <a:pt x="2407024" y="2232211"/>
                </a:cubicBezTo>
                <a:cubicBezTo>
                  <a:pt x="2425449" y="2240107"/>
                  <a:pt x="2440871" y="2257060"/>
                  <a:pt x="2460812" y="2259105"/>
                </a:cubicBezTo>
                <a:cubicBezTo>
                  <a:pt x="2607753" y="2274176"/>
                  <a:pt x="3069911" y="2291769"/>
                  <a:pt x="3254188" y="2299447"/>
                </a:cubicBezTo>
                <a:cubicBezTo>
                  <a:pt x="3418525" y="2332314"/>
                  <a:pt x="3207150" y="2293080"/>
                  <a:pt x="3523129" y="2326341"/>
                </a:cubicBezTo>
                <a:cubicBezTo>
                  <a:pt x="3541509" y="2328276"/>
                  <a:pt x="3558877" y="2335779"/>
                  <a:pt x="3576918" y="2339788"/>
                </a:cubicBezTo>
                <a:cubicBezTo>
                  <a:pt x="3599229" y="2344746"/>
                  <a:pt x="3621741" y="2348753"/>
                  <a:pt x="3644153" y="2353235"/>
                </a:cubicBezTo>
                <a:cubicBezTo>
                  <a:pt x="3702424" y="2344270"/>
                  <a:pt x="3764952" y="2349972"/>
                  <a:pt x="3818965" y="2326341"/>
                </a:cubicBezTo>
                <a:cubicBezTo>
                  <a:pt x="3842910" y="2315865"/>
                  <a:pt x="3842297" y="2278949"/>
                  <a:pt x="3859306" y="2259105"/>
                </a:cubicBezTo>
                <a:cubicBezTo>
                  <a:pt x="3896434" y="2215789"/>
                  <a:pt x="3931408" y="2167434"/>
                  <a:pt x="3980329" y="2138082"/>
                </a:cubicBezTo>
                <a:cubicBezTo>
                  <a:pt x="4047564" y="2097741"/>
                  <a:pt x="4118980" y="2063664"/>
                  <a:pt x="4182035" y="2017058"/>
                </a:cubicBezTo>
                <a:cubicBezTo>
                  <a:pt x="4222816" y="1986915"/>
                  <a:pt x="4247417" y="1937612"/>
                  <a:pt x="4289612" y="1909482"/>
                </a:cubicBezTo>
                <a:cubicBezTo>
                  <a:pt x="4350319" y="1869011"/>
                  <a:pt x="4368501" y="1864508"/>
                  <a:pt x="4410635" y="1815352"/>
                </a:cubicBezTo>
                <a:cubicBezTo>
                  <a:pt x="4479730" y="1734741"/>
                  <a:pt x="4428457" y="1777658"/>
                  <a:pt x="4504765" y="1667435"/>
                </a:cubicBezTo>
                <a:cubicBezTo>
                  <a:pt x="4524692" y="1638651"/>
                  <a:pt x="4554250" y="1616927"/>
                  <a:pt x="4572000" y="1586752"/>
                </a:cubicBezTo>
                <a:cubicBezTo>
                  <a:pt x="4599460" y="1540069"/>
                  <a:pt x="4613894" y="1486701"/>
                  <a:pt x="4639235" y="1438835"/>
                </a:cubicBezTo>
                <a:cubicBezTo>
                  <a:pt x="4676156" y="1369095"/>
                  <a:pt x="4693945" y="1363493"/>
                  <a:pt x="4733365" y="1304364"/>
                </a:cubicBezTo>
                <a:cubicBezTo>
                  <a:pt x="4765067" y="1256811"/>
                  <a:pt x="4841848" y="1114290"/>
                  <a:pt x="4854388" y="1089211"/>
                </a:cubicBezTo>
                <a:cubicBezTo>
                  <a:pt x="4862795" y="1072398"/>
                  <a:pt x="4878589" y="1009085"/>
                  <a:pt x="4881282" y="995082"/>
                </a:cubicBezTo>
                <a:cubicBezTo>
                  <a:pt x="4897571" y="910380"/>
                  <a:pt x="4927030" y="705209"/>
                  <a:pt x="4961965" y="591670"/>
                </a:cubicBezTo>
                <a:cubicBezTo>
                  <a:pt x="4969064" y="568599"/>
                  <a:pt x="4979894" y="546847"/>
                  <a:pt x="4988859" y="524435"/>
                </a:cubicBezTo>
                <a:cubicBezTo>
                  <a:pt x="4993341" y="372035"/>
                  <a:pt x="4984994" y="218715"/>
                  <a:pt x="5002306" y="67235"/>
                </a:cubicBezTo>
                <a:cubicBezTo>
                  <a:pt x="5003915" y="53152"/>
                  <a:pt x="5028522" y="54965"/>
                  <a:pt x="5042647" y="53788"/>
                </a:cubicBezTo>
                <a:cubicBezTo>
                  <a:pt x="5082849" y="50438"/>
                  <a:pt x="5123330" y="53788"/>
                  <a:pt x="5163671" y="5378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effectLst>
                <a:outerShdw blurRad="38100" dist="38100" dir="2700000" algn="tl">
                  <a:srgbClr val="000000">
                    <a:alpha val="43137"/>
                  </a:srgbClr>
                </a:outerShdw>
              </a:effectLst>
            </a:endParaRPr>
          </a:p>
        </p:txBody>
      </p:sp>
      <p:grpSp>
        <p:nvGrpSpPr>
          <p:cNvPr id="13" name="Group 364">
            <a:extLst>
              <a:ext uri="{FF2B5EF4-FFF2-40B4-BE49-F238E27FC236}">
                <a16:creationId xmlns:a16="http://schemas.microsoft.com/office/drawing/2014/main" id="{96AB05F5-A25D-4C83-8F56-06E6B4C7ACC6}"/>
              </a:ext>
            </a:extLst>
          </p:cNvPr>
          <p:cNvGrpSpPr>
            <a:grpSpLocks/>
          </p:cNvGrpSpPr>
          <p:nvPr/>
        </p:nvGrpSpPr>
        <p:grpSpPr bwMode="auto">
          <a:xfrm>
            <a:off x="4266279" y="3173774"/>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14" name="Oval 365">
              <a:extLst>
                <a:ext uri="{FF2B5EF4-FFF2-40B4-BE49-F238E27FC236}">
                  <a16:creationId xmlns:a16="http://schemas.microsoft.com/office/drawing/2014/main" id="{7F4FE22E-BBB3-47B2-8887-034A1767BDA5}"/>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15" name="Rectangle 366">
              <a:extLst>
                <a:ext uri="{FF2B5EF4-FFF2-40B4-BE49-F238E27FC236}">
                  <a16:creationId xmlns:a16="http://schemas.microsoft.com/office/drawing/2014/main" id="{818D5100-CD73-4853-A191-E824C1442709}"/>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16" name="Line 367">
              <a:extLst>
                <a:ext uri="{FF2B5EF4-FFF2-40B4-BE49-F238E27FC236}">
                  <a16:creationId xmlns:a16="http://schemas.microsoft.com/office/drawing/2014/main" id="{CC774814-A1DD-47A2-A1CC-F3935983D392}"/>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17" name="Line 368">
              <a:extLst>
                <a:ext uri="{FF2B5EF4-FFF2-40B4-BE49-F238E27FC236}">
                  <a16:creationId xmlns:a16="http://schemas.microsoft.com/office/drawing/2014/main" id="{9A7C497D-B7AA-4830-BC55-BCA95A8FDF2B}"/>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18" name="Line 369">
              <a:extLst>
                <a:ext uri="{FF2B5EF4-FFF2-40B4-BE49-F238E27FC236}">
                  <a16:creationId xmlns:a16="http://schemas.microsoft.com/office/drawing/2014/main" id="{C4E8A37E-1824-4CCD-8955-C713116E7AA2}"/>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19" name="Line 370">
              <a:extLst>
                <a:ext uri="{FF2B5EF4-FFF2-40B4-BE49-F238E27FC236}">
                  <a16:creationId xmlns:a16="http://schemas.microsoft.com/office/drawing/2014/main" id="{696B3E74-DCB5-45A7-955B-34C95E2B2B8F}"/>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20" name="Group 364">
            <a:extLst>
              <a:ext uri="{FF2B5EF4-FFF2-40B4-BE49-F238E27FC236}">
                <a16:creationId xmlns:a16="http://schemas.microsoft.com/office/drawing/2014/main" id="{184914D7-CCED-47DF-AB2C-E301ABA625DB}"/>
              </a:ext>
            </a:extLst>
          </p:cNvPr>
          <p:cNvGrpSpPr>
            <a:grpSpLocks/>
          </p:cNvGrpSpPr>
          <p:nvPr/>
        </p:nvGrpSpPr>
        <p:grpSpPr bwMode="auto">
          <a:xfrm>
            <a:off x="4610767" y="3361099"/>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21" name="Oval 365">
              <a:extLst>
                <a:ext uri="{FF2B5EF4-FFF2-40B4-BE49-F238E27FC236}">
                  <a16:creationId xmlns:a16="http://schemas.microsoft.com/office/drawing/2014/main" id="{2CDA61DD-2DC5-4FC8-85AD-4FF64A68D9FE}"/>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22" name="Rectangle 366">
              <a:extLst>
                <a:ext uri="{FF2B5EF4-FFF2-40B4-BE49-F238E27FC236}">
                  <a16:creationId xmlns:a16="http://schemas.microsoft.com/office/drawing/2014/main" id="{6E76389A-D025-4C2E-B191-D37384F17A40}"/>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23" name="Line 367">
              <a:extLst>
                <a:ext uri="{FF2B5EF4-FFF2-40B4-BE49-F238E27FC236}">
                  <a16:creationId xmlns:a16="http://schemas.microsoft.com/office/drawing/2014/main" id="{5855CC0B-D3A8-41DB-995B-03CD219A888F}"/>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24" name="Line 368">
              <a:extLst>
                <a:ext uri="{FF2B5EF4-FFF2-40B4-BE49-F238E27FC236}">
                  <a16:creationId xmlns:a16="http://schemas.microsoft.com/office/drawing/2014/main" id="{2A1FFCC0-BD92-419C-AD07-A77872F71F20}"/>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25" name="Line 369">
              <a:extLst>
                <a:ext uri="{FF2B5EF4-FFF2-40B4-BE49-F238E27FC236}">
                  <a16:creationId xmlns:a16="http://schemas.microsoft.com/office/drawing/2014/main" id="{C4E982D6-822E-43D9-9F9B-B966814894BD}"/>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26" name="Line 370">
              <a:extLst>
                <a:ext uri="{FF2B5EF4-FFF2-40B4-BE49-F238E27FC236}">
                  <a16:creationId xmlns:a16="http://schemas.microsoft.com/office/drawing/2014/main" id="{ACD9C02A-BF7E-49B3-8A16-666556C687C4}"/>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27" name="Group 364">
            <a:extLst>
              <a:ext uri="{FF2B5EF4-FFF2-40B4-BE49-F238E27FC236}">
                <a16:creationId xmlns:a16="http://schemas.microsoft.com/office/drawing/2014/main" id="{FCF426DA-645A-43E7-BC91-DE42D5F3A97B}"/>
              </a:ext>
            </a:extLst>
          </p:cNvPr>
          <p:cNvGrpSpPr>
            <a:grpSpLocks/>
          </p:cNvGrpSpPr>
          <p:nvPr/>
        </p:nvGrpSpPr>
        <p:grpSpPr bwMode="auto">
          <a:xfrm>
            <a:off x="4421854" y="3492862"/>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28" name="Oval 365">
              <a:extLst>
                <a:ext uri="{FF2B5EF4-FFF2-40B4-BE49-F238E27FC236}">
                  <a16:creationId xmlns:a16="http://schemas.microsoft.com/office/drawing/2014/main" id="{22B7313D-3136-4C49-8BDF-C49598E3C466}"/>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29" name="Rectangle 366">
              <a:extLst>
                <a:ext uri="{FF2B5EF4-FFF2-40B4-BE49-F238E27FC236}">
                  <a16:creationId xmlns:a16="http://schemas.microsoft.com/office/drawing/2014/main" id="{A3B8BF11-2A16-4A4D-B928-420189960D8B}"/>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30" name="Line 367">
              <a:extLst>
                <a:ext uri="{FF2B5EF4-FFF2-40B4-BE49-F238E27FC236}">
                  <a16:creationId xmlns:a16="http://schemas.microsoft.com/office/drawing/2014/main" id="{DE0B9710-4B1E-41AC-A84F-18AF40C1E896}"/>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31" name="Line 368">
              <a:extLst>
                <a:ext uri="{FF2B5EF4-FFF2-40B4-BE49-F238E27FC236}">
                  <a16:creationId xmlns:a16="http://schemas.microsoft.com/office/drawing/2014/main" id="{464C8C88-FE33-4B0F-BB58-8E24C557A9FF}"/>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32" name="Line 369">
              <a:extLst>
                <a:ext uri="{FF2B5EF4-FFF2-40B4-BE49-F238E27FC236}">
                  <a16:creationId xmlns:a16="http://schemas.microsoft.com/office/drawing/2014/main" id="{7610B590-AF16-4FC6-9D7C-2530C94F69CF}"/>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33" name="Line 370">
              <a:extLst>
                <a:ext uri="{FF2B5EF4-FFF2-40B4-BE49-F238E27FC236}">
                  <a16:creationId xmlns:a16="http://schemas.microsoft.com/office/drawing/2014/main" id="{F3E84A53-3058-44AB-B9A0-F28DD6A4BA4C}"/>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34" name="Group 364">
            <a:extLst>
              <a:ext uri="{FF2B5EF4-FFF2-40B4-BE49-F238E27FC236}">
                <a16:creationId xmlns:a16="http://schemas.microsoft.com/office/drawing/2014/main" id="{0B7D2816-4071-44AC-A296-8DCF7CA2615F}"/>
              </a:ext>
            </a:extLst>
          </p:cNvPr>
          <p:cNvGrpSpPr>
            <a:grpSpLocks/>
          </p:cNvGrpSpPr>
          <p:nvPr/>
        </p:nvGrpSpPr>
        <p:grpSpPr bwMode="auto">
          <a:xfrm>
            <a:off x="3905917" y="3540487"/>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35" name="Oval 365">
              <a:extLst>
                <a:ext uri="{FF2B5EF4-FFF2-40B4-BE49-F238E27FC236}">
                  <a16:creationId xmlns:a16="http://schemas.microsoft.com/office/drawing/2014/main" id="{B69A70FE-2925-42AE-A41E-694A09BD25EF}"/>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36" name="Rectangle 366">
              <a:extLst>
                <a:ext uri="{FF2B5EF4-FFF2-40B4-BE49-F238E27FC236}">
                  <a16:creationId xmlns:a16="http://schemas.microsoft.com/office/drawing/2014/main" id="{D364B696-97B6-45E8-986F-27B93FD704E4}"/>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37" name="Line 367">
              <a:extLst>
                <a:ext uri="{FF2B5EF4-FFF2-40B4-BE49-F238E27FC236}">
                  <a16:creationId xmlns:a16="http://schemas.microsoft.com/office/drawing/2014/main" id="{3B4DAA65-94C1-45E5-8BE7-E093E50D4821}"/>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38" name="Line 368">
              <a:extLst>
                <a:ext uri="{FF2B5EF4-FFF2-40B4-BE49-F238E27FC236}">
                  <a16:creationId xmlns:a16="http://schemas.microsoft.com/office/drawing/2014/main" id="{DC01FA38-0294-4463-BC96-8CD3B03860CD}"/>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39" name="Line 369">
              <a:extLst>
                <a:ext uri="{FF2B5EF4-FFF2-40B4-BE49-F238E27FC236}">
                  <a16:creationId xmlns:a16="http://schemas.microsoft.com/office/drawing/2014/main" id="{E4122D4A-181B-40B2-A64C-8AA5643147EE}"/>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40" name="Line 370">
              <a:extLst>
                <a:ext uri="{FF2B5EF4-FFF2-40B4-BE49-F238E27FC236}">
                  <a16:creationId xmlns:a16="http://schemas.microsoft.com/office/drawing/2014/main" id="{EF0407E1-0099-46A5-AD0B-CC53CEFA681B}"/>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41" name="Group 364">
            <a:extLst>
              <a:ext uri="{FF2B5EF4-FFF2-40B4-BE49-F238E27FC236}">
                <a16:creationId xmlns:a16="http://schemas.microsoft.com/office/drawing/2014/main" id="{C0ED0B5C-B735-4DCC-8C31-B186D26BE408}"/>
              </a:ext>
            </a:extLst>
          </p:cNvPr>
          <p:cNvGrpSpPr>
            <a:grpSpLocks/>
          </p:cNvGrpSpPr>
          <p:nvPr/>
        </p:nvGrpSpPr>
        <p:grpSpPr bwMode="auto">
          <a:xfrm>
            <a:off x="3604292" y="3586524"/>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42" name="Oval 365">
              <a:extLst>
                <a:ext uri="{FF2B5EF4-FFF2-40B4-BE49-F238E27FC236}">
                  <a16:creationId xmlns:a16="http://schemas.microsoft.com/office/drawing/2014/main" id="{EDD8BFD8-DD8C-475A-9A90-93DC7455EC57}"/>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43" name="Rectangle 366">
              <a:extLst>
                <a:ext uri="{FF2B5EF4-FFF2-40B4-BE49-F238E27FC236}">
                  <a16:creationId xmlns:a16="http://schemas.microsoft.com/office/drawing/2014/main" id="{C52F0624-A335-4BEB-9286-88E497F91541}"/>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44" name="Line 367">
              <a:extLst>
                <a:ext uri="{FF2B5EF4-FFF2-40B4-BE49-F238E27FC236}">
                  <a16:creationId xmlns:a16="http://schemas.microsoft.com/office/drawing/2014/main" id="{8DEACF4A-AA22-4118-94B2-266D74978BEF}"/>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45" name="Line 368">
              <a:extLst>
                <a:ext uri="{FF2B5EF4-FFF2-40B4-BE49-F238E27FC236}">
                  <a16:creationId xmlns:a16="http://schemas.microsoft.com/office/drawing/2014/main" id="{515C6435-6731-4FE9-B9E2-C3AC87CCEC0D}"/>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46" name="Line 369">
              <a:extLst>
                <a:ext uri="{FF2B5EF4-FFF2-40B4-BE49-F238E27FC236}">
                  <a16:creationId xmlns:a16="http://schemas.microsoft.com/office/drawing/2014/main" id="{4F0E33E7-07C3-4C7F-B1D9-6384633FFC0D}"/>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47" name="Line 370">
              <a:extLst>
                <a:ext uri="{FF2B5EF4-FFF2-40B4-BE49-F238E27FC236}">
                  <a16:creationId xmlns:a16="http://schemas.microsoft.com/office/drawing/2014/main" id="{59E8FD53-DB6B-4BEF-9500-888DA5AB5659}"/>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48" name="Group 364">
            <a:extLst>
              <a:ext uri="{FF2B5EF4-FFF2-40B4-BE49-F238E27FC236}">
                <a16:creationId xmlns:a16="http://schemas.microsoft.com/office/drawing/2014/main" id="{3A0D94A2-F751-468B-8E94-94210A23D69F}"/>
              </a:ext>
            </a:extLst>
          </p:cNvPr>
          <p:cNvGrpSpPr>
            <a:grpSpLocks/>
          </p:cNvGrpSpPr>
          <p:nvPr/>
        </p:nvGrpSpPr>
        <p:grpSpPr bwMode="auto">
          <a:xfrm>
            <a:off x="4077367" y="3300774"/>
            <a:ext cx="236537" cy="439738"/>
            <a:chOff x="3120" y="2152"/>
            <a:chExt cx="273" cy="668"/>
          </a:xfrm>
          <a:solidFill>
            <a:schemeClr val="bg1"/>
          </a:solidFill>
          <a:effectLst>
            <a:outerShdw blurRad="50800" dist="38100" dir="8100000" algn="tr" rotWithShape="0">
              <a:prstClr val="black">
                <a:alpha val="40000"/>
              </a:prstClr>
            </a:outerShdw>
          </a:effectLst>
        </p:grpSpPr>
        <p:sp>
          <p:nvSpPr>
            <p:cNvPr id="49" name="Oval 365">
              <a:extLst>
                <a:ext uri="{FF2B5EF4-FFF2-40B4-BE49-F238E27FC236}">
                  <a16:creationId xmlns:a16="http://schemas.microsoft.com/office/drawing/2014/main" id="{5FD97C49-731C-4515-A820-89946EEC0506}"/>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50" name="Rectangle 366">
              <a:extLst>
                <a:ext uri="{FF2B5EF4-FFF2-40B4-BE49-F238E27FC236}">
                  <a16:creationId xmlns:a16="http://schemas.microsoft.com/office/drawing/2014/main" id="{1474B920-2C06-46E7-8C29-6F841C8AC3DD}"/>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51" name="Line 367">
              <a:extLst>
                <a:ext uri="{FF2B5EF4-FFF2-40B4-BE49-F238E27FC236}">
                  <a16:creationId xmlns:a16="http://schemas.microsoft.com/office/drawing/2014/main" id="{3801F985-E47B-4561-87F3-D4C09D6722A5}"/>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52" name="Line 368">
              <a:extLst>
                <a:ext uri="{FF2B5EF4-FFF2-40B4-BE49-F238E27FC236}">
                  <a16:creationId xmlns:a16="http://schemas.microsoft.com/office/drawing/2014/main" id="{AB0708E5-373E-44A4-A4D6-2678483D4591}"/>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53" name="Line 369">
              <a:extLst>
                <a:ext uri="{FF2B5EF4-FFF2-40B4-BE49-F238E27FC236}">
                  <a16:creationId xmlns:a16="http://schemas.microsoft.com/office/drawing/2014/main" id="{805CE252-D331-45A1-BAC4-E73E4FBF5FF7}"/>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54" name="Line 370">
              <a:extLst>
                <a:ext uri="{FF2B5EF4-FFF2-40B4-BE49-F238E27FC236}">
                  <a16:creationId xmlns:a16="http://schemas.microsoft.com/office/drawing/2014/main" id="{EEE6539A-5B7B-4B55-9B6C-F6B7EEE59D5E}"/>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55" name="Group 364">
            <a:extLst>
              <a:ext uri="{FF2B5EF4-FFF2-40B4-BE49-F238E27FC236}">
                <a16:creationId xmlns:a16="http://schemas.microsoft.com/office/drawing/2014/main" id="{AB962178-23E8-4459-89E5-70AF83961F8B}"/>
              </a:ext>
            </a:extLst>
          </p:cNvPr>
          <p:cNvGrpSpPr>
            <a:grpSpLocks/>
          </p:cNvGrpSpPr>
          <p:nvPr/>
        </p:nvGrpSpPr>
        <p:grpSpPr bwMode="auto">
          <a:xfrm>
            <a:off x="4412329" y="3294424"/>
            <a:ext cx="238125" cy="439738"/>
            <a:chOff x="3120" y="2152"/>
            <a:chExt cx="273" cy="668"/>
          </a:xfrm>
          <a:solidFill>
            <a:schemeClr val="bg1"/>
          </a:solidFill>
          <a:effectLst>
            <a:outerShdw blurRad="50800" dist="38100" dir="8100000" algn="tr" rotWithShape="0">
              <a:prstClr val="black">
                <a:alpha val="40000"/>
              </a:prstClr>
            </a:outerShdw>
          </a:effectLst>
        </p:grpSpPr>
        <p:sp>
          <p:nvSpPr>
            <p:cNvPr id="56" name="Oval 365">
              <a:extLst>
                <a:ext uri="{FF2B5EF4-FFF2-40B4-BE49-F238E27FC236}">
                  <a16:creationId xmlns:a16="http://schemas.microsoft.com/office/drawing/2014/main" id="{93244916-19DB-4630-B112-84697922AB6D}"/>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57" name="Rectangle 366">
              <a:extLst>
                <a:ext uri="{FF2B5EF4-FFF2-40B4-BE49-F238E27FC236}">
                  <a16:creationId xmlns:a16="http://schemas.microsoft.com/office/drawing/2014/main" id="{160BCA9F-EF7F-49BA-B6BC-35D4227635FA}"/>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58" name="Line 367">
              <a:extLst>
                <a:ext uri="{FF2B5EF4-FFF2-40B4-BE49-F238E27FC236}">
                  <a16:creationId xmlns:a16="http://schemas.microsoft.com/office/drawing/2014/main" id="{438A3573-3AF2-494D-853B-5462CE99FE4F}"/>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59" name="Line 368">
              <a:extLst>
                <a:ext uri="{FF2B5EF4-FFF2-40B4-BE49-F238E27FC236}">
                  <a16:creationId xmlns:a16="http://schemas.microsoft.com/office/drawing/2014/main" id="{1475AB0D-4C68-4D53-B783-03C4F153AFB8}"/>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60" name="Line 369">
              <a:extLst>
                <a:ext uri="{FF2B5EF4-FFF2-40B4-BE49-F238E27FC236}">
                  <a16:creationId xmlns:a16="http://schemas.microsoft.com/office/drawing/2014/main" id="{D563046A-E2BF-47FF-AFAE-F1EC30076DFB}"/>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61" name="Line 370">
              <a:extLst>
                <a:ext uri="{FF2B5EF4-FFF2-40B4-BE49-F238E27FC236}">
                  <a16:creationId xmlns:a16="http://schemas.microsoft.com/office/drawing/2014/main" id="{96CF74F2-67C1-4E4B-873A-CEF009A21ADC}"/>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62" name="Group 364">
            <a:extLst>
              <a:ext uri="{FF2B5EF4-FFF2-40B4-BE49-F238E27FC236}">
                <a16:creationId xmlns:a16="http://schemas.microsoft.com/office/drawing/2014/main" id="{B8AFA7F2-0244-40A3-A765-0AF3997E4900}"/>
              </a:ext>
            </a:extLst>
          </p:cNvPr>
          <p:cNvGrpSpPr>
            <a:grpSpLocks/>
          </p:cNvGrpSpPr>
          <p:nvPr/>
        </p:nvGrpSpPr>
        <p:grpSpPr bwMode="auto">
          <a:xfrm>
            <a:off x="4710779" y="3446824"/>
            <a:ext cx="238125" cy="439738"/>
            <a:chOff x="3120" y="2152"/>
            <a:chExt cx="273" cy="668"/>
          </a:xfrm>
          <a:solidFill>
            <a:schemeClr val="bg1"/>
          </a:solidFill>
          <a:effectLst>
            <a:outerShdw blurRad="50800" dist="38100" dir="8100000" algn="tr" rotWithShape="0">
              <a:prstClr val="black">
                <a:alpha val="40000"/>
              </a:prstClr>
            </a:outerShdw>
          </a:effectLst>
        </p:grpSpPr>
        <p:sp>
          <p:nvSpPr>
            <p:cNvPr id="63" name="Oval 365">
              <a:extLst>
                <a:ext uri="{FF2B5EF4-FFF2-40B4-BE49-F238E27FC236}">
                  <a16:creationId xmlns:a16="http://schemas.microsoft.com/office/drawing/2014/main" id="{A4FBF3A8-17E4-452D-AD72-0412DCE97CF5}"/>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64" name="Rectangle 366">
              <a:extLst>
                <a:ext uri="{FF2B5EF4-FFF2-40B4-BE49-F238E27FC236}">
                  <a16:creationId xmlns:a16="http://schemas.microsoft.com/office/drawing/2014/main" id="{972B0F50-8A65-4728-BC83-A0CA6E1A729F}"/>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65" name="Line 367">
              <a:extLst>
                <a:ext uri="{FF2B5EF4-FFF2-40B4-BE49-F238E27FC236}">
                  <a16:creationId xmlns:a16="http://schemas.microsoft.com/office/drawing/2014/main" id="{EB509A00-C2A0-47A9-9EA6-E3B34C6125C9}"/>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66" name="Line 368">
              <a:extLst>
                <a:ext uri="{FF2B5EF4-FFF2-40B4-BE49-F238E27FC236}">
                  <a16:creationId xmlns:a16="http://schemas.microsoft.com/office/drawing/2014/main" id="{F42F07BF-4349-4D8D-882B-E6F92C45E59F}"/>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67" name="Line 369">
              <a:extLst>
                <a:ext uri="{FF2B5EF4-FFF2-40B4-BE49-F238E27FC236}">
                  <a16:creationId xmlns:a16="http://schemas.microsoft.com/office/drawing/2014/main" id="{ED0CF6C8-6009-4ED2-B3FE-77033641A196}"/>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68" name="Line 370">
              <a:extLst>
                <a:ext uri="{FF2B5EF4-FFF2-40B4-BE49-F238E27FC236}">
                  <a16:creationId xmlns:a16="http://schemas.microsoft.com/office/drawing/2014/main" id="{0C950EEC-E6FC-440F-B330-80BF43873BBF}"/>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69" name="Group 364">
            <a:extLst>
              <a:ext uri="{FF2B5EF4-FFF2-40B4-BE49-F238E27FC236}">
                <a16:creationId xmlns:a16="http://schemas.microsoft.com/office/drawing/2014/main" id="{01741DBB-7992-4D65-9DFF-0CE455CC79CD}"/>
              </a:ext>
            </a:extLst>
          </p:cNvPr>
          <p:cNvGrpSpPr>
            <a:grpSpLocks/>
          </p:cNvGrpSpPr>
          <p:nvPr/>
        </p:nvGrpSpPr>
        <p:grpSpPr bwMode="auto">
          <a:xfrm rot="-5400000">
            <a:off x="1873123" y="3258706"/>
            <a:ext cx="238125" cy="439737"/>
            <a:chOff x="3120" y="2152"/>
            <a:chExt cx="273" cy="668"/>
          </a:xfrm>
          <a:solidFill>
            <a:schemeClr val="bg1"/>
          </a:solidFill>
          <a:effectLst>
            <a:outerShdw blurRad="50800" dist="38100" dir="8100000" algn="tr" rotWithShape="0">
              <a:prstClr val="black">
                <a:alpha val="40000"/>
              </a:prstClr>
            </a:outerShdw>
          </a:effectLst>
        </p:grpSpPr>
        <p:sp>
          <p:nvSpPr>
            <p:cNvPr id="70" name="Oval 365">
              <a:extLst>
                <a:ext uri="{FF2B5EF4-FFF2-40B4-BE49-F238E27FC236}">
                  <a16:creationId xmlns:a16="http://schemas.microsoft.com/office/drawing/2014/main" id="{3F87A462-5495-44E4-97E3-E3221BFCBD93}"/>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71" name="Rectangle 366">
              <a:extLst>
                <a:ext uri="{FF2B5EF4-FFF2-40B4-BE49-F238E27FC236}">
                  <a16:creationId xmlns:a16="http://schemas.microsoft.com/office/drawing/2014/main" id="{479F0667-311D-4972-934F-EC30ABAAAD57}"/>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72" name="Line 367">
              <a:extLst>
                <a:ext uri="{FF2B5EF4-FFF2-40B4-BE49-F238E27FC236}">
                  <a16:creationId xmlns:a16="http://schemas.microsoft.com/office/drawing/2014/main" id="{E50BB822-BAA9-44D3-8F4D-6147F6AF5128}"/>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73" name="Line 368">
              <a:extLst>
                <a:ext uri="{FF2B5EF4-FFF2-40B4-BE49-F238E27FC236}">
                  <a16:creationId xmlns:a16="http://schemas.microsoft.com/office/drawing/2014/main" id="{74B7BEDB-2A57-4EB2-AB05-BAEE96FD3553}"/>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74" name="Line 369">
              <a:extLst>
                <a:ext uri="{FF2B5EF4-FFF2-40B4-BE49-F238E27FC236}">
                  <a16:creationId xmlns:a16="http://schemas.microsoft.com/office/drawing/2014/main" id="{22886B42-BA9E-4669-97A5-1CC37D4DD3CE}"/>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75" name="Line 370">
              <a:extLst>
                <a:ext uri="{FF2B5EF4-FFF2-40B4-BE49-F238E27FC236}">
                  <a16:creationId xmlns:a16="http://schemas.microsoft.com/office/drawing/2014/main" id="{00AFA8B6-7D72-4B4F-A8E6-C171D9355A6C}"/>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76" name="Group 364">
            <a:extLst>
              <a:ext uri="{FF2B5EF4-FFF2-40B4-BE49-F238E27FC236}">
                <a16:creationId xmlns:a16="http://schemas.microsoft.com/office/drawing/2014/main" id="{CE192A53-B773-49C9-A040-5B16666E600D}"/>
              </a:ext>
            </a:extLst>
          </p:cNvPr>
          <p:cNvGrpSpPr>
            <a:grpSpLocks/>
          </p:cNvGrpSpPr>
          <p:nvPr/>
        </p:nvGrpSpPr>
        <p:grpSpPr bwMode="auto">
          <a:xfrm rot="-5400000">
            <a:off x="1591342" y="3429362"/>
            <a:ext cx="236537" cy="439737"/>
            <a:chOff x="3120" y="2152"/>
            <a:chExt cx="273" cy="668"/>
          </a:xfrm>
          <a:solidFill>
            <a:schemeClr val="bg1"/>
          </a:solidFill>
          <a:effectLst>
            <a:outerShdw blurRad="50800" dist="38100" dir="8100000" algn="tr" rotWithShape="0">
              <a:prstClr val="black">
                <a:alpha val="40000"/>
              </a:prstClr>
            </a:outerShdw>
          </a:effectLst>
        </p:grpSpPr>
        <p:sp>
          <p:nvSpPr>
            <p:cNvPr id="77" name="Oval 365">
              <a:extLst>
                <a:ext uri="{FF2B5EF4-FFF2-40B4-BE49-F238E27FC236}">
                  <a16:creationId xmlns:a16="http://schemas.microsoft.com/office/drawing/2014/main" id="{7C4822DE-9A2A-4011-BD36-1BB8E78A5163}"/>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78" name="Rectangle 366">
              <a:extLst>
                <a:ext uri="{FF2B5EF4-FFF2-40B4-BE49-F238E27FC236}">
                  <a16:creationId xmlns:a16="http://schemas.microsoft.com/office/drawing/2014/main" id="{7FBEBCC2-130E-4222-8C41-63ED8FBB4B38}"/>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79" name="Line 367">
              <a:extLst>
                <a:ext uri="{FF2B5EF4-FFF2-40B4-BE49-F238E27FC236}">
                  <a16:creationId xmlns:a16="http://schemas.microsoft.com/office/drawing/2014/main" id="{CB3DF6DD-D15B-4BB0-B09C-B77335649134}"/>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0" name="Line 368">
              <a:extLst>
                <a:ext uri="{FF2B5EF4-FFF2-40B4-BE49-F238E27FC236}">
                  <a16:creationId xmlns:a16="http://schemas.microsoft.com/office/drawing/2014/main" id="{3E7A18C8-C886-42EC-AE0A-BE06F4E8E0D0}"/>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1" name="Line 369">
              <a:extLst>
                <a:ext uri="{FF2B5EF4-FFF2-40B4-BE49-F238E27FC236}">
                  <a16:creationId xmlns:a16="http://schemas.microsoft.com/office/drawing/2014/main" id="{426E22C8-7601-4E91-AAAA-50ABC04B3C34}"/>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2" name="Line 370">
              <a:extLst>
                <a:ext uri="{FF2B5EF4-FFF2-40B4-BE49-F238E27FC236}">
                  <a16:creationId xmlns:a16="http://schemas.microsoft.com/office/drawing/2014/main" id="{C3CB461E-DFFD-41E2-9BF3-B7446285EC76}"/>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83" name="Group 364">
            <a:extLst>
              <a:ext uri="{FF2B5EF4-FFF2-40B4-BE49-F238E27FC236}">
                <a16:creationId xmlns:a16="http://schemas.microsoft.com/office/drawing/2014/main" id="{537CF647-4C98-410F-BFEB-2BC175D6E323}"/>
              </a:ext>
            </a:extLst>
          </p:cNvPr>
          <p:cNvGrpSpPr>
            <a:grpSpLocks/>
          </p:cNvGrpSpPr>
          <p:nvPr/>
        </p:nvGrpSpPr>
        <p:grpSpPr bwMode="auto">
          <a:xfrm rot="-5400000">
            <a:off x="2127123" y="3450793"/>
            <a:ext cx="238125" cy="439737"/>
            <a:chOff x="3120" y="2152"/>
            <a:chExt cx="273" cy="668"/>
          </a:xfrm>
          <a:solidFill>
            <a:schemeClr val="bg1"/>
          </a:solidFill>
          <a:effectLst>
            <a:outerShdw blurRad="50800" dist="38100" dir="8100000" algn="tr" rotWithShape="0">
              <a:prstClr val="black">
                <a:alpha val="40000"/>
              </a:prstClr>
            </a:outerShdw>
          </a:effectLst>
        </p:grpSpPr>
        <p:sp>
          <p:nvSpPr>
            <p:cNvPr id="84" name="Oval 365">
              <a:extLst>
                <a:ext uri="{FF2B5EF4-FFF2-40B4-BE49-F238E27FC236}">
                  <a16:creationId xmlns:a16="http://schemas.microsoft.com/office/drawing/2014/main" id="{7BEABC2F-FA66-4CAF-969A-4E13BEE149C6}"/>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85" name="Rectangle 366">
              <a:extLst>
                <a:ext uri="{FF2B5EF4-FFF2-40B4-BE49-F238E27FC236}">
                  <a16:creationId xmlns:a16="http://schemas.microsoft.com/office/drawing/2014/main" id="{D6280BAD-5D13-4EF6-BC7E-55C1D1B9D127}"/>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86" name="Line 367">
              <a:extLst>
                <a:ext uri="{FF2B5EF4-FFF2-40B4-BE49-F238E27FC236}">
                  <a16:creationId xmlns:a16="http://schemas.microsoft.com/office/drawing/2014/main" id="{0A56DBDE-0B3F-48E5-863A-500391D4B5E0}"/>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7" name="Line 368">
              <a:extLst>
                <a:ext uri="{FF2B5EF4-FFF2-40B4-BE49-F238E27FC236}">
                  <a16:creationId xmlns:a16="http://schemas.microsoft.com/office/drawing/2014/main" id="{9767E569-0417-4BCA-B409-15B5A3319410}"/>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8" name="Line 369">
              <a:extLst>
                <a:ext uri="{FF2B5EF4-FFF2-40B4-BE49-F238E27FC236}">
                  <a16:creationId xmlns:a16="http://schemas.microsoft.com/office/drawing/2014/main" id="{FA492872-B456-4BDC-89D2-87B4292AEE87}"/>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89" name="Line 370">
              <a:extLst>
                <a:ext uri="{FF2B5EF4-FFF2-40B4-BE49-F238E27FC236}">
                  <a16:creationId xmlns:a16="http://schemas.microsoft.com/office/drawing/2014/main" id="{B8A46CA3-68E8-4185-A117-F3189CE90DFE}"/>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90" name="Group 364">
            <a:extLst>
              <a:ext uri="{FF2B5EF4-FFF2-40B4-BE49-F238E27FC236}">
                <a16:creationId xmlns:a16="http://schemas.microsoft.com/office/drawing/2014/main" id="{3728983E-3EC5-4A59-8ADC-EEF154A39CC6}"/>
              </a:ext>
            </a:extLst>
          </p:cNvPr>
          <p:cNvGrpSpPr>
            <a:grpSpLocks/>
          </p:cNvGrpSpPr>
          <p:nvPr/>
        </p:nvGrpSpPr>
        <p:grpSpPr bwMode="auto">
          <a:xfrm rot="-5400000">
            <a:off x="2613691" y="3484925"/>
            <a:ext cx="238125" cy="438150"/>
            <a:chOff x="3120" y="2152"/>
            <a:chExt cx="273" cy="668"/>
          </a:xfrm>
          <a:solidFill>
            <a:schemeClr val="bg1"/>
          </a:solidFill>
          <a:effectLst>
            <a:outerShdw blurRad="50800" dist="38100" dir="8100000" algn="tr" rotWithShape="0">
              <a:prstClr val="black">
                <a:alpha val="40000"/>
              </a:prstClr>
            </a:outerShdw>
          </a:effectLst>
        </p:grpSpPr>
        <p:sp>
          <p:nvSpPr>
            <p:cNvPr id="91" name="Oval 365">
              <a:extLst>
                <a:ext uri="{FF2B5EF4-FFF2-40B4-BE49-F238E27FC236}">
                  <a16:creationId xmlns:a16="http://schemas.microsoft.com/office/drawing/2014/main" id="{A406DEF9-3C91-4B95-B0D5-E7B53BAE8373}"/>
                </a:ext>
              </a:extLst>
            </p:cNvPr>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92" name="Rectangle 366">
              <a:extLst>
                <a:ext uri="{FF2B5EF4-FFF2-40B4-BE49-F238E27FC236}">
                  <a16:creationId xmlns:a16="http://schemas.microsoft.com/office/drawing/2014/main" id="{6D2BB800-D46D-4795-A297-38E2EA2AB39B}"/>
                </a:ext>
              </a:extLst>
            </p:cNvPr>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sz="3200">
                <a:effectLst>
                  <a:outerShdw blurRad="38100" dist="38100" dir="2700000" algn="tl">
                    <a:srgbClr val="000000">
                      <a:alpha val="43137"/>
                    </a:srgbClr>
                  </a:outerShdw>
                </a:effectLst>
              </a:endParaRPr>
            </a:p>
          </p:txBody>
        </p:sp>
        <p:sp>
          <p:nvSpPr>
            <p:cNvPr id="93" name="Line 367">
              <a:extLst>
                <a:ext uri="{FF2B5EF4-FFF2-40B4-BE49-F238E27FC236}">
                  <a16:creationId xmlns:a16="http://schemas.microsoft.com/office/drawing/2014/main" id="{6537EAAC-CD0E-49F0-9093-4CA44471C574}"/>
                </a:ext>
              </a:extLst>
            </p:cNvPr>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94" name="Line 368">
              <a:extLst>
                <a:ext uri="{FF2B5EF4-FFF2-40B4-BE49-F238E27FC236}">
                  <a16:creationId xmlns:a16="http://schemas.microsoft.com/office/drawing/2014/main" id="{CD757972-3FF8-4A56-A752-752D7E3E3A86}"/>
                </a:ext>
              </a:extLst>
            </p:cNvPr>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95" name="Line 369">
              <a:extLst>
                <a:ext uri="{FF2B5EF4-FFF2-40B4-BE49-F238E27FC236}">
                  <a16:creationId xmlns:a16="http://schemas.microsoft.com/office/drawing/2014/main" id="{C17ABAF9-4476-4D4C-9250-C1216C44B0AE}"/>
                </a:ext>
              </a:extLst>
            </p:cNvPr>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sp>
          <p:nvSpPr>
            <p:cNvPr id="96" name="Line 370">
              <a:extLst>
                <a:ext uri="{FF2B5EF4-FFF2-40B4-BE49-F238E27FC236}">
                  <a16:creationId xmlns:a16="http://schemas.microsoft.com/office/drawing/2014/main" id="{27C7C9C7-B543-4E1B-9F86-71671CADBD54}"/>
                </a:ext>
              </a:extLst>
            </p:cNvPr>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sz="3200">
                <a:effectLst>
                  <a:outerShdw blurRad="38100" dist="38100" dir="2700000" algn="tl">
                    <a:srgbClr val="000000">
                      <a:alpha val="43137"/>
                    </a:srgbClr>
                  </a:outerShdw>
                </a:effectLst>
              </a:endParaRPr>
            </a:p>
          </p:txBody>
        </p:sp>
      </p:grpSp>
      <p:grpSp>
        <p:nvGrpSpPr>
          <p:cNvPr id="5" name="Group 4">
            <a:extLst>
              <a:ext uri="{FF2B5EF4-FFF2-40B4-BE49-F238E27FC236}">
                <a16:creationId xmlns:a16="http://schemas.microsoft.com/office/drawing/2014/main" id="{7219B705-D560-40BE-B658-C61CC2C8BACD}"/>
              </a:ext>
            </a:extLst>
          </p:cNvPr>
          <p:cNvGrpSpPr/>
          <p:nvPr/>
        </p:nvGrpSpPr>
        <p:grpSpPr>
          <a:xfrm>
            <a:off x="8060373" y="-1247302"/>
            <a:ext cx="606136" cy="1074515"/>
            <a:chOff x="8060373" y="-1247302"/>
            <a:chExt cx="606136" cy="1074515"/>
          </a:xfrm>
        </p:grpSpPr>
        <p:sp>
          <p:nvSpPr>
            <p:cNvPr id="98" name="AutoShape 6">
              <a:extLst>
                <a:ext uri="{FF2B5EF4-FFF2-40B4-BE49-F238E27FC236}">
                  <a16:creationId xmlns:a16="http://schemas.microsoft.com/office/drawing/2014/main" id="{5EB0E75D-F0DA-4C4E-ACBF-E8C19746A863}"/>
                </a:ext>
              </a:extLst>
            </p:cNvPr>
            <p:cNvSpPr>
              <a:spLocks noChangeAspect="1" noChangeArrowheads="1" noTextEdit="1"/>
            </p:cNvSpPr>
            <p:nvPr/>
          </p:nvSpPr>
          <p:spPr bwMode="auto">
            <a:xfrm>
              <a:off x="8060373" y="-1247302"/>
              <a:ext cx="606136" cy="1074515"/>
            </a:xfrm>
            <a:prstGeom prst="rect">
              <a:avLst/>
            </a:prstGeom>
            <a:noFill/>
            <a:ln w="9525">
              <a:noFill/>
              <a:miter lim="800000"/>
              <a:headEnd/>
              <a:tailEnd/>
            </a:ln>
          </p:spPr>
          <p:txBody>
            <a:bodyPr/>
            <a:lstStyle/>
            <a:p>
              <a:endParaRPr lang="en-US" sz="3200">
                <a:effectLst>
                  <a:outerShdw blurRad="38100" dist="38100" dir="2700000" algn="tl">
                    <a:srgbClr val="000000">
                      <a:alpha val="43137"/>
                    </a:srgbClr>
                  </a:outerShdw>
                </a:effectLst>
              </a:endParaRPr>
            </a:p>
          </p:txBody>
        </p:sp>
        <p:sp>
          <p:nvSpPr>
            <p:cNvPr id="100" name="Freeform 9">
              <a:extLst>
                <a:ext uri="{FF2B5EF4-FFF2-40B4-BE49-F238E27FC236}">
                  <a16:creationId xmlns:a16="http://schemas.microsoft.com/office/drawing/2014/main" id="{022BB139-9155-49F3-A8CC-C6C4BB02BFBD}"/>
                </a:ext>
              </a:extLst>
            </p:cNvPr>
            <p:cNvSpPr>
              <a:spLocks/>
            </p:cNvSpPr>
            <p:nvPr/>
          </p:nvSpPr>
          <p:spPr bwMode="auto">
            <a:xfrm>
              <a:off x="8085707" y="-1245427"/>
              <a:ext cx="577049" cy="1006069"/>
            </a:xfrm>
            <a:custGeom>
              <a:avLst/>
              <a:gdLst>
                <a:gd name="T0" fmla="*/ 505 w 1230"/>
                <a:gd name="T1" fmla="*/ 296 h 2146"/>
                <a:gd name="T2" fmla="*/ 455 w 1230"/>
                <a:gd name="T3" fmla="*/ 321 h 2146"/>
                <a:gd name="T4" fmla="*/ 359 w 1230"/>
                <a:gd name="T5" fmla="*/ 421 h 2146"/>
                <a:gd name="T6" fmla="*/ 286 w 1230"/>
                <a:gd name="T7" fmla="*/ 495 h 2146"/>
                <a:gd name="T8" fmla="*/ 226 w 1230"/>
                <a:gd name="T9" fmla="*/ 545 h 2146"/>
                <a:gd name="T10" fmla="*/ 158 w 1230"/>
                <a:gd name="T11" fmla="*/ 629 h 2146"/>
                <a:gd name="T12" fmla="*/ 102 w 1230"/>
                <a:gd name="T13" fmla="*/ 650 h 2146"/>
                <a:gd name="T14" fmla="*/ 41 w 1230"/>
                <a:gd name="T15" fmla="*/ 674 h 2146"/>
                <a:gd name="T16" fmla="*/ 75 w 1230"/>
                <a:gd name="T17" fmla="*/ 683 h 2146"/>
                <a:gd name="T18" fmla="*/ 3 w 1230"/>
                <a:gd name="T19" fmla="*/ 766 h 2146"/>
                <a:gd name="T20" fmla="*/ 33 w 1230"/>
                <a:gd name="T21" fmla="*/ 774 h 2146"/>
                <a:gd name="T22" fmla="*/ 49 w 1230"/>
                <a:gd name="T23" fmla="*/ 801 h 2146"/>
                <a:gd name="T24" fmla="*/ 59 w 1230"/>
                <a:gd name="T25" fmla="*/ 802 h 2146"/>
                <a:gd name="T26" fmla="*/ 120 w 1230"/>
                <a:gd name="T27" fmla="*/ 785 h 2146"/>
                <a:gd name="T28" fmla="*/ 171 w 1230"/>
                <a:gd name="T29" fmla="*/ 736 h 2146"/>
                <a:gd name="T30" fmla="*/ 227 w 1230"/>
                <a:gd name="T31" fmla="*/ 726 h 2146"/>
                <a:gd name="T32" fmla="*/ 286 w 1230"/>
                <a:gd name="T33" fmla="*/ 702 h 2146"/>
                <a:gd name="T34" fmla="*/ 352 w 1230"/>
                <a:gd name="T35" fmla="*/ 671 h 2146"/>
                <a:gd name="T36" fmla="*/ 420 w 1230"/>
                <a:gd name="T37" fmla="*/ 648 h 2146"/>
                <a:gd name="T38" fmla="*/ 386 w 1230"/>
                <a:gd name="T39" fmla="*/ 768 h 2146"/>
                <a:gd name="T40" fmla="*/ 369 w 1230"/>
                <a:gd name="T41" fmla="*/ 888 h 2146"/>
                <a:gd name="T42" fmla="*/ 353 w 1230"/>
                <a:gd name="T43" fmla="*/ 1016 h 2146"/>
                <a:gd name="T44" fmla="*/ 388 w 1230"/>
                <a:gd name="T45" fmla="*/ 1081 h 2146"/>
                <a:gd name="T46" fmla="*/ 392 w 1230"/>
                <a:gd name="T47" fmla="*/ 1297 h 2146"/>
                <a:gd name="T48" fmla="*/ 359 w 1230"/>
                <a:gd name="T49" fmla="*/ 1464 h 2146"/>
                <a:gd name="T50" fmla="*/ 396 w 1230"/>
                <a:gd name="T51" fmla="*/ 1588 h 2146"/>
                <a:gd name="T52" fmla="*/ 386 w 1230"/>
                <a:gd name="T53" fmla="*/ 1745 h 2146"/>
                <a:gd name="T54" fmla="*/ 407 w 1230"/>
                <a:gd name="T55" fmla="*/ 1890 h 2146"/>
                <a:gd name="T56" fmla="*/ 463 w 1230"/>
                <a:gd name="T57" fmla="*/ 1924 h 2146"/>
                <a:gd name="T58" fmla="*/ 424 w 1230"/>
                <a:gd name="T59" fmla="*/ 2055 h 2146"/>
                <a:gd name="T60" fmla="*/ 455 w 1230"/>
                <a:gd name="T61" fmla="*/ 2105 h 2146"/>
                <a:gd name="T62" fmla="*/ 505 w 1230"/>
                <a:gd name="T63" fmla="*/ 2096 h 2146"/>
                <a:gd name="T64" fmla="*/ 527 w 1230"/>
                <a:gd name="T65" fmla="*/ 1983 h 2146"/>
                <a:gd name="T66" fmla="*/ 563 w 1230"/>
                <a:gd name="T67" fmla="*/ 1904 h 2146"/>
                <a:gd name="T68" fmla="*/ 629 w 1230"/>
                <a:gd name="T69" fmla="*/ 1911 h 2146"/>
                <a:gd name="T70" fmla="*/ 644 w 1230"/>
                <a:gd name="T71" fmla="*/ 2034 h 2146"/>
                <a:gd name="T72" fmla="*/ 707 w 1230"/>
                <a:gd name="T73" fmla="*/ 2102 h 2146"/>
                <a:gd name="T74" fmla="*/ 757 w 1230"/>
                <a:gd name="T75" fmla="*/ 2146 h 2146"/>
                <a:gd name="T76" fmla="*/ 800 w 1230"/>
                <a:gd name="T77" fmla="*/ 2081 h 2146"/>
                <a:gd name="T78" fmla="*/ 754 w 1230"/>
                <a:gd name="T79" fmla="*/ 2018 h 2146"/>
                <a:gd name="T80" fmla="*/ 750 w 1230"/>
                <a:gd name="T81" fmla="*/ 1910 h 2146"/>
                <a:gd name="T82" fmla="*/ 782 w 1230"/>
                <a:gd name="T83" fmla="*/ 1658 h 2146"/>
                <a:gd name="T84" fmla="*/ 841 w 1230"/>
                <a:gd name="T85" fmla="*/ 1529 h 2146"/>
                <a:gd name="T86" fmla="*/ 871 w 1230"/>
                <a:gd name="T87" fmla="*/ 1353 h 2146"/>
                <a:gd name="T88" fmla="*/ 909 w 1230"/>
                <a:gd name="T89" fmla="*/ 1284 h 2146"/>
                <a:gd name="T90" fmla="*/ 969 w 1230"/>
                <a:gd name="T91" fmla="*/ 1335 h 2146"/>
                <a:gd name="T92" fmla="*/ 1029 w 1230"/>
                <a:gd name="T93" fmla="*/ 1140 h 2146"/>
                <a:gd name="T94" fmla="*/ 1115 w 1230"/>
                <a:gd name="T95" fmla="*/ 833 h 2146"/>
                <a:gd name="T96" fmla="*/ 1199 w 1230"/>
                <a:gd name="T97" fmla="*/ 856 h 2146"/>
                <a:gd name="T98" fmla="*/ 1198 w 1230"/>
                <a:gd name="T99" fmla="*/ 750 h 2146"/>
                <a:gd name="T100" fmla="*/ 1205 w 1230"/>
                <a:gd name="T101" fmla="*/ 723 h 2146"/>
                <a:gd name="T102" fmla="*/ 1128 w 1230"/>
                <a:gd name="T103" fmla="*/ 689 h 2146"/>
                <a:gd name="T104" fmla="*/ 1077 w 1230"/>
                <a:gd name="T105" fmla="*/ 569 h 2146"/>
                <a:gd name="T106" fmla="*/ 1017 w 1230"/>
                <a:gd name="T107" fmla="*/ 490 h 2146"/>
                <a:gd name="T108" fmla="*/ 963 w 1230"/>
                <a:gd name="T109" fmla="*/ 424 h 2146"/>
                <a:gd name="T110" fmla="*/ 913 w 1230"/>
                <a:gd name="T111" fmla="*/ 362 h 2146"/>
                <a:gd name="T112" fmla="*/ 857 w 1230"/>
                <a:gd name="T113" fmla="*/ 333 h 2146"/>
                <a:gd name="T114" fmla="*/ 795 w 1230"/>
                <a:gd name="T115" fmla="*/ 291 h 2146"/>
                <a:gd name="T116" fmla="*/ 782 w 1230"/>
                <a:gd name="T117" fmla="*/ 207 h 2146"/>
                <a:gd name="T118" fmla="*/ 758 w 1230"/>
                <a:gd name="T119" fmla="*/ 66 h 2146"/>
                <a:gd name="T120" fmla="*/ 696 w 1230"/>
                <a:gd name="T121" fmla="*/ 2 h 2146"/>
                <a:gd name="T122" fmla="*/ 585 w 1230"/>
                <a:gd name="T123" fmla="*/ 35 h 2146"/>
                <a:gd name="T124" fmla="*/ 555 w 1230"/>
                <a:gd name="T125" fmla="*/ 202 h 2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0"/>
                <a:gd name="T190" fmla="*/ 0 h 2146"/>
                <a:gd name="T191" fmla="*/ 1230 w 1230"/>
                <a:gd name="T192" fmla="*/ 2146 h 21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0" h="2146">
                  <a:moveTo>
                    <a:pt x="552" y="247"/>
                  </a:moveTo>
                  <a:lnTo>
                    <a:pt x="547" y="248"/>
                  </a:lnTo>
                  <a:lnTo>
                    <a:pt x="539" y="252"/>
                  </a:lnTo>
                  <a:lnTo>
                    <a:pt x="530" y="258"/>
                  </a:lnTo>
                  <a:lnTo>
                    <a:pt x="526" y="269"/>
                  </a:lnTo>
                  <a:lnTo>
                    <a:pt x="523" y="280"/>
                  </a:lnTo>
                  <a:lnTo>
                    <a:pt x="516" y="288"/>
                  </a:lnTo>
                  <a:lnTo>
                    <a:pt x="509" y="294"/>
                  </a:lnTo>
                  <a:lnTo>
                    <a:pt x="505" y="296"/>
                  </a:lnTo>
                  <a:lnTo>
                    <a:pt x="504" y="296"/>
                  </a:lnTo>
                  <a:lnTo>
                    <a:pt x="502" y="296"/>
                  </a:lnTo>
                  <a:lnTo>
                    <a:pt x="497" y="298"/>
                  </a:lnTo>
                  <a:lnTo>
                    <a:pt x="493" y="299"/>
                  </a:lnTo>
                  <a:lnTo>
                    <a:pt x="486" y="301"/>
                  </a:lnTo>
                  <a:lnTo>
                    <a:pt x="479" y="303"/>
                  </a:lnTo>
                  <a:lnTo>
                    <a:pt x="472" y="308"/>
                  </a:lnTo>
                  <a:lnTo>
                    <a:pt x="464" y="314"/>
                  </a:lnTo>
                  <a:lnTo>
                    <a:pt x="455" y="321"/>
                  </a:lnTo>
                  <a:lnTo>
                    <a:pt x="443" y="330"/>
                  </a:lnTo>
                  <a:lnTo>
                    <a:pt x="429" y="341"/>
                  </a:lnTo>
                  <a:lnTo>
                    <a:pt x="416" y="353"/>
                  </a:lnTo>
                  <a:lnTo>
                    <a:pt x="403" y="366"/>
                  </a:lnTo>
                  <a:lnTo>
                    <a:pt x="390" y="377"/>
                  </a:lnTo>
                  <a:lnTo>
                    <a:pt x="381" y="387"/>
                  </a:lnTo>
                  <a:lnTo>
                    <a:pt x="375" y="397"/>
                  </a:lnTo>
                  <a:lnTo>
                    <a:pt x="369" y="407"/>
                  </a:lnTo>
                  <a:lnTo>
                    <a:pt x="359" y="421"/>
                  </a:lnTo>
                  <a:lnTo>
                    <a:pt x="345" y="437"/>
                  </a:lnTo>
                  <a:lnTo>
                    <a:pt x="331" y="454"/>
                  </a:lnTo>
                  <a:lnTo>
                    <a:pt x="316" y="469"/>
                  </a:lnTo>
                  <a:lnTo>
                    <a:pt x="305" y="482"/>
                  </a:lnTo>
                  <a:lnTo>
                    <a:pt x="297" y="491"/>
                  </a:lnTo>
                  <a:lnTo>
                    <a:pt x="293" y="495"/>
                  </a:lnTo>
                  <a:lnTo>
                    <a:pt x="292" y="495"/>
                  </a:lnTo>
                  <a:lnTo>
                    <a:pt x="290" y="495"/>
                  </a:lnTo>
                  <a:lnTo>
                    <a:pt x="286" y="495"/>
                  </a:lnTo>
                  <a:lnTo>
                    <a:pt x="281" y="495"/>
                  </a:lnTo>
                  <a:lnTo>
                    <a:pt x="275" y="496"/>
                  </a:lnTo>
                  <a:lnTo>
                    <a:pt x="269" y="498"/>
                  </a:lnTo>
                  <a:lnTo>
                    <a:pt x="262" y="501"/>
                  </a:lnTo>
                  <a:lnTo>
                    <a:pt x="256" y="507"/>
                  </a:lnTo>
                  <a:lnTo>
                    <a:pt x="251" y="514"/>
                  </a:lnTo>
                  <a:lnTo>
                    <a:pt x="242" y="523"/>
                  </a:lnTo>
                  <a:lnTo>
                    <a:pt x="234" y="534"/>
                  </a:lnTo>
                  <a:lnTo>
                    <a:pt x="226" y="545"/>
                  </a:lnTo>
                  <a:lnTo>
                    <a:pt x="218" y="557"/>
                  </a:lnTo>
                  <a:lnTo>
                    <a:pt x="211" y="567"/>
                  </a:lnTo>
                  <a:lnTo>
                    <a:pt x="206" y="576"/>
                  </a:lnTo>
                  <a:lnTo>
                    <a:pt x="201" y="583"/>
                  </a:lnTo>
                  <a:lnTo>
                    <a:pt x="195" y="590"/>
                  </a:lnTo>
                  <a:lnTo>
                    <a:pt x="187" y="599"/>
                  </a:lnTo>
                  <a:lnTo>
                    <a:pt x="178" y="610"/>
                  </a:lnTo>
                  <a:lnTo>
                    <a:pt x="169" y="620"/>
                  </a:lnTo>
                  <a:lnTo>
                    <a:pt x="158" y="629"/>
                  </a:lnTo>
                  <a:lnTo>
                    <a:pt x="151" y="637"/>
                  </a:lnTo>
                  <a:lnTo>
                    <a:pt x="146" y="642"/>
                  </a:lnTo>
                  <a:lnTo>
                    <a:pt x="143" y="644"/>
                  </a:lnTo>
                  <a:lnTo>
                    <a:pt x="141" y="644"/>
                  </a:lnTo>
                  <a:lnTo>
                    <a:pt x="136" y="645"/>
                  </a:lnTo>
                  <a:lnTo>
                    <a:pt x="129" y="645"/>
                  </a:lnTo>
                  <a:lnTo>
                    <a:pt x="120" y="647"/>
                  </a:lnTo>
                  <a:lnTo>
                    <a:pt x="111" y="649"/>
                  </a:lnTo>
                  <a:lnTo>
                    <a:pt x="102" y="650"/>
                  </a:lnTo>
                  <a:lnTo>
                    <a:pt x="95" y="652"/>
                  </a:lnTo>
                  <a:lnTo>
                    <a:pt x="89" y="655"/>
                  </a:lnTo>
                  <a:lnTo>
                    <a:pt x="84" y="658"/>
                  </a:lnTo>
                  <a:lnTo>
                    <a:pt x="76" y="662"/>
                  </a:lnTo>
                  <a:lnTo>
                    <a:pt x="68" y="664"/>
                  </a:lnTo>
                  <a:lnTo>
                    <a:pt x="60" y="667"/>
                  </a:lnTo>
                  <a:lnTo>
                    <a:pt x="52" y="670"/>
                  </a:lnTo>
                  <a:lnTo>
                    <a:pt x="45" y="672"/>
                  </a:lnTo>
                  <a:lnTo>
                    <a:pt x="41" y="674"/>
                  </a:lnTo>
                  <a:lnTo>
                    <a:pt x="39" y="674"/>
                  </a:lnTo>
                  <a:lnTo>
                    <a:pt x="38" y="678"/>
                  </a:lnTo>
                  <a:lnTo>
                    <a:pt x="38" y="685"/>
                  </a:lnTo>
                  <a:lnTo>
                    <a:pt x="41" y="690"/>
                  </a:lnTo>
                  <a:lnTo>
                    <a:pt x="48" y="692"/>
                  </a:lnTo>
                  <a:lnTo>
                    <a:pt x="58" y="689"/>
                  </a:lnTo>
                  <a:lnTo>
                    <a:pt x="67" y="686"/>
                  </a:lnTo>
                  <a:lnTo>
                    <a:pt x="73" y="685"/>
                  </a:lnTo>
                  <a:lnTo>
                    <a:pt x="75" y="683"/>
                  </a:lnTo>
                  <a:lnTo>
                    <a:pt x="72" y="687"/>
                  </a:lnTo>
                  <a:lnTo>
                    <a:pt x="64" y="694"/>
                  </a:lnTo>
                  <a:lnTo>
                    <a:pt x="51" y="705"/>
                  </a:lnTo>
                  <a:lnTo>
                    <a:pt x="38" y="718"/>
                  </a:lnTo>
                  <a:lnTo>
                    <a:pt x="24" y="732"/>
                  </a:lnTo>
                  <a:lnTo>
                    <a:pt x="12" y="744"/>
                  </a:lnTo>
                  <a:lnTo>
                    <a:pt x="4" y="755"/>
                  </a:lnTo>
                  <a:lnTo>
                    <a:pt x="0" y="761"/>
                  </a:lnTo>
                  <a:lnTo>
                    <a:pt x="3" y="766"/>
                  </a:lnTo>
                  <a:lnTo>
                    <a:pt x="7" y="770"/>
                  </a:lnTo>
                  <a:lnTo>
                    <a:pt x="12" y="771"/>
                  </a:lnTo>
                  <a:lnTo>
                    <a:pt x="14" y="771"/>
                  </a:lnTo>
                  <a:lnTo>
                    <a:pt x="57" y="738"/>
                  </a:lnTo>
                  <a:lnTo>
                    <a:pt x="56" y="740"/>
                  </a:lnTo>
                  <a:lnTo>
                    <a:pt x="51" y="746"/>
                  </a:lnTo>
                  <a:lnTo>
                    <a:pt x="45" y="754"/>
                  </a:lnTo>
                  <a:lnTo>
                    <a:pt x="39" y="764"/>
                  </a:lnTo>
                  <a:lnTo>
                    <a:pt x="33" y="774"/>
                  </a:lnTo>
                  <a:lnTo>
                    <a:pt x="26" y="785"/>
                  </a:lnTo>
                  <a:lnTo>
                    <a:pt x="21" y="793"/>
                  </a:lnTo>
                  <a:lnTo>
                    <a:pt x="19" y="799"/>
                  </a:lnTo>
                  <a:lnTo>
                    <a:pt x="19" y="806"/>
                  </a:lnTo>
                  <a:lnTo>
                    <a:pt x="22" y="809"/>
                  </a:lnTo>
                  <a:lnTo>
                    <a:pt x="28" y="809"/>
                  </a:lnTo>
                  <a:lnTo>
                    <a:pt x="37" y="808"/>
                  </a:lnTo>
                  <a:lnTo>
                    <a:pt x="43" y="806"/>
                  </a:lnTo>
                  <a:lnTo>
                    <a:pt x="49" y="801"/>
                  </a:lnTo>
                  <a:lnTo>
                    <a:pt x="54" y="795"/>
                  </a:lnTo>
                  <a:lnTo>
                    <a:pt x="60" y="789"/>
                  </a:lnTo>
                  <a:lnTo>
                    <a:pt x="65" y="785"/>
                  </a:lnTo>
                  <a:lnTo>
                    <a:pt x="68" y="780"/>
                  </a:lnTo>
                  <a:lnTo>
                    <a:pt x="71" y="777"/>
                  </a:lnTo>
                  <a:lnTo>
                    <a:pt x="72" y="776"/>
                  </a:lnTo>
                  <a:lnTo>
                    <a:pt x="69" y="780"/>
                  </a:lnTo>
                  <a:lnTo>
                    <a:pt x="65" y="789"/>
                  </a:lnTo>
                  <a:lnTo>
                    <a:pt x="59" y="802"/>
                  </a:lnTo>
                  <a:lnTo>
                    <a:pt x="57" y="812"/>
                  </a:lnTo>
                  <a:lnTo>
                    <a:pt x="60" y="816"/>
                  </a:lnTo>
                  <a:lnTo>
                    <a:pt x="68" y="815"/>
                  </a:lnTo>
                  <a:lnTo>
                    <a:pt x="76" y="811"/>
                  </a:lnTo>
                  <a:lnTo>
                    <a:pt x="80" y="809"/>
                  </a:lnTo>
                  <a:lnTo>
                    <a:pt x="105" y="807"/>
                  </a:lnTo>
                  <a:lnTo>
                    <a:pt x="108" y="804"/>
                  </a:lnTo>
                  <a:lnTo>
                    <a:pt x="112" y="796"/>
                  </a:lnTo>
                  <a:lnTo>
                    <a:pt x="120" y="785"/>
                  </a:lnTo>
                  <a:lnTo>
                    <a:pt x="129" y="772"/>
                  </a:lnTo>
                  <a:lnTo>
                    <a:pt x="139" y="759"/>
                  </a:lnTo>
                  <a:lnTo>
                    <a:pt x="147" y="747"/>
                  </a:lnTo>
                  <a:lnTo>
                    <a:pt x="152" y="736"/>
                  </a:lnTo>
                  <a:lnTo>
                    <a:pt x="156" y="731"/>
                  </a:lnTo>
                  <a:lnTo>
                    <a:pt x="158" y="728"/>
                  </a:lnTo>
                  <a:lnTo>
                    <a:pt x="161" y="730"/>
                  </a:lnTo>
                  <a:lnTo>
                    <a:pt x="165" y="733"/>
                  </a:lnTo>
                  <a:lnTo>
                    <a:pt x="171" y="736"/>
                  </a:lnTo>
                  <a:lnTo>
                    <a:pt x="177" y="742"/>
                  </a:lnTo>
                  <a:lnTo>
                    <a:pt x="184" y="746"/>
                  </a:lnTo>
                  <a:lnTo>
                    <a:pt x="189" y="749"/>
                  </a:lnTo>
                  <a:lnTo>
                    <a:pt x="195" y="750"/>
                  </a:lnTo>
                  <a:lnTo>
                    <a:pt x="201" y="749"/>
                  </a:lnTo>
                  <a:lnTo>
                    <a:pt x="208" y="744"/>
                  </a:lnTo>
                  <a:lnTo>
                    <a:pt x="215" y="740"/>
                  </a:lnTo>
                  <a:lnTo>
                    <a:pt x="222" y="733"/>
                  </a:lnTo>
                  <a:lnTo>
                    <a:pt x="227" y="726"/>
                  </a:lnTo>
                  <a:lnTo>
                    <a:pt x="233" y="720"/>
                  </a:lnTo>
                  <a:lnTo>
                    <a:pt x="239" y="716"/>
                  </a:lnTo>
                  <a:lnTo>
                    <a:pt x="244" y="713"/>
                  </a:lnTo>
                  <a:lnTo>
                    <a:pt x="252" y="713"/>
                  </a:lnTo>
                  <a:lnTo>
                    <a:pt x="260" y="715"/>
                  </a:lnTo>
                  <a:lnTo>
                    <a:pt x="268" y="713"/>
                  </a:lnTo>
                  <a:lnTo>
                    <a:pt x="276" y="709"/>
                  </a:lnTo>
                  <a:lnTo>
                    <a:pt x="281" y="705"/>
                  </a:lnTo>
                  <a:lnTo>
                    <a:pt x="286" y="702"/>
                  </a:lnTo>
                  <a:lnTo>
                    <a:pt x="292" y="698"/>
                  </a:lnTo>
                  <a:lnTo>
                    <a:pt x="299" y="696"/>
                  </a:lnTo>
                  <a:lnTo>
                    <a:pt x="305" y="694"/>
                  </a:lnTo>
                  <a:lnTo>
                    <a:pt x="311" y="693"/>
                  </a:lnTo>
                  <a:lnTo>
                    <a:pt x="316" y="690"/>
                  </a:lnTo>
                  <a:lnTo>
                    <a:pt x="321" y="689"/>
                  </a:lnTo>
                  <a:lnTo>
                    <a:pt x="328" y="686"/>
                  </a:lnTo>
                  <a:lnTo>
                    <a:pt x="338" y="680"/>
                  </a:lnTo>
                  <a:lnTo>
                    <a:pt x="352" y="671"/>
                  </a:lnTo>
                  <a:lnTo>
                    <a:pt x="367" y="660"/>
                  </a:lnTo>
                  <a:lnTo>
                    <a:pt x="381" y="650"/>
                  </a:lnTo>
                  <a:lnTo>
                    <a:pt x="394" y="640"/>
                  </a:lnTo>
                  <a:lnTo>
                    <a:pt x="403" y="632"/>
                  </a:lnTo>
                  <a:lnTo>
                    <a:pt x="409" y="626"/>
                  </a:lnTo>
                  <a:lnTo>
                    <a:pt x="413" y="625"/>
                  </a:lnTo>
                  <a:lnTo>
                    <a:pt x="417" y="633"/>
                  </a:lnTo>
                  <a:lnTo>
                    <a:pt x="419" y="643"/>
                  </a:lnTo>
                  <a:lnTo>
                    <a:pt x="420" y="648"/>
                  </a:lnTo>
                  <a:lnTo>
                    <a:pt x="419" y="651"/>
                  </a:lnTo>
                  <a:lnTo>
                    <a:pt x="414" y="658"/>
                  </a:lnTo>
                  <a:lnTo>
                    <a:pt x="407" y="668"/>
                  </a:lnTo>
                  <a:lnTo>
                    <a:pt x="396" y="680"/>
                  </a:lnTo>
                  <a:lnTo>
                    <a:pt x="384" y="694"/>
                  </a:lnTo>
                  <a:lnTo>
                    <a:pt x="376" y="712"/>
                  </a:lnTo>
                  <a:lnTo>
                    <a:pt x="373" y="732"/>
                  </a:lnTo>
                  <a:lnTo>
                    <a:pt x="377" y="751"/>
                  </a:lnTo>
                  <a:lnTo>
                    <a:pt x="386" y="768"/>
                  </a:lnTo>
                  <a:lnTo>
                    <a:pt x="392" y="778"/>
                  </a:lnTo>
                  <a:lnTo>
                    <a:pt x="397" y="784"/>
                  </a:lnTo>
                  <a:lnTo>
                    <a:pt x="399" y="786"/>
                  </a:lnTo>
                  <a:lnTo>
                    <a:pt x="399" y="792"/>
                  </a:lnTo>
                  <a:lnTo>
                    <a:pt x="399" y="806"/>
                  </a:lnTo>
                  <a:lnTo>
                    <a:pt x="396" y="824"/>
                  </a:lnTo>
                  <a:lnTo>
                    <a:pt x="387" y="840"/>
                  </a:lnTo>
                  <a:lnTo>
                    <a:pt x="376" y="861"/>
                  </a:lnTo>
                  <a:lnTo>
                    <a:pt x="369" y="888"/>
                  </a:lnTo>
                  <a:lnTo>
                    <a:pt x="366" y="916"/>
                  </a:lnTo>
                  <a:lnTo>
                    <a:pt x="366" y="936"/>
                  </a:lnTo>
                  <a:lnTo>
                    <a:pt x="365" y="952"/>
                  </a:lnTo>
                  <a:lnTo>
                    <a:pt x="360" y="973"/>
                  </a:lnTo>
                  <a:lnTo>
                    <a:pt x="356" y="991"/>
                  </a:lnTo>
                  <a:lnTo>
                    <a:pt x="350" y="1004"/>
                  </a:lnTo>
                  <a:lnTo>
                    <a:pt x="349" y="1008"/>
                  </a:lnTo>
                  <a:lnTo>
                    <a:pt x="350" y="1012"/>
                  </a:lnTo>
                  <a:lnTo>
                    <a:pt x="353" y="1016"/>
                  </a:lnTo>
                  <a:lnTo>
                    <a:pt x="358" y="1021"/>
                  </a:lnTo>
                  <a:lnTo>
                    <a:pt x="364" y="1024"/>
                  </a:lnTo>
                  <a:lnTo>
                    <a:pt x="368" y="1027"/>
                  </a:lnTo>
                  <a:lnTo>
                    <a:pt x="374" y="1028"/>
                  </a:lnTo>
                  <a:lnTo>
                    <a:pt x="379" y="1028"/>
                  </a:lnTo>
                  <a:lnTo>
                    <a:pt x="384" y="1032"/>
                  </a:lnTo>
                  <a:lnTo>
                    <a:pt x="386" y="1047"/>
                  </a:lnTo>
                  <a:lnTo>
                    <a:pt x="386" y="1066"/>
                  </a:lnTo>
                  <a:lnTo>
                    <a:pt x="388" y="1081"/>
                  </a:lnTo>
                  <a:lnTo>
                    <a:pt x="391" y="1095"/>
                  </a:lnTo>
                  <a:lnTo>
                    <a:pt x="390" y="1111"/>
                  </a:lnTo>
                  <a:lnTo>
                    <a:pt x="388" y="1129"/>
                  </a:lnTo>
                  <a:lnTo>
                    <a:pt x="387" y="1144"/>
                  </a:lnTo>
                  <a:lnTo>
                    <a:pt x="386" y="1169"/>
                  </a:lnTo>
                  <a:lnTo>
                    <a:pt x="384" y="1207"/>
                  </a:lnTo>
                  <a:lnTo>
                    <a:pt x="384" y="1246"/>
                  </a:lnTo>
                  <a:lnTo>
                    <a:pt x="388" y="1272"/>
                  </a:lnTo>
                  <a:lnTo>
                    <a:pt x="392" y="1297"/>
                  </a:lnTo>
                  <a:lnTo>
                    <a:pt x="396" y="1331"/>
                  </a:lnTo>
                  <a:lnTo>
                    <a:pt x="396" y="1363"/>
                  </a:lnTo>
                  <a:lnTo>
                    <a:pt x="391" y="1383"/>
                  </a:lnTo>
                  <a:lnTo>
                    <a:pt x="387" y="1389"/>
                  </a:lnTo>
                  <a:lnTo>
                    <a:pt x="381" y="1401"/>
                  </a:lnTo>
                  <a:lnTo>
                    <a:pt x="374" y="1415"/>
                  </a:lnTo>
                  <a:lnTo>
                    <a:pt x="368" y="1432"/>
                  </a:lnTo>
                  <a:lnTo>
                    <a:pt x="362" y="1448"/>
                  </a:lnTo>
                  <a:lnTo>
                    <a:pt x="359" y="1464"/>
                  </a:lnTo>
                  <a:lnTo>
                    <a:pt x="358" y="1477"/>
                  </a:lnTo>
                  <a:lnTo>
                    <a:pt x="359" y="1486"/>
                  </a:lnTo>
                  <a:lnTo>
                    <a:pt x="367" y="1506"/>
                  </a:lnTo>
                  <a:lnTo>
                    <a:pt x="377" y="1531"/>
                  </a:lnTo>
                  <a:lnTo>
                    <a:pt x="387" y="1554"/>
                  </a:lnTo>
                  <a:lnTo>
                    <a:pt x="390" y="1563"/>
                  </a:lnTo>
                  <a:lnTo>
                    <a:pt x="391" y="1567"/>
                  </a:lnTo>
                  <a:lnTo>
                    <a:pt x="395" y="1576"/>
                  </a:lnTo>
                  <a:lnTo>
                    <a:pt x="396" y="1588"/>
                  </a:lnTo>
                  <a:lnTo>
                    <a:pt x="391" y="1599"/>
                  </a:lnTo>
                  <a:lnTo>
                    <a:pt x="384" y="1616"/>
                  </a:lnTo>
                  <a:lnTo>
                    <a:pt x="381" y="1641"/>
                  </a:lnTo>
                  <a:lnTo>
                    <a:pt x="382" y="1666"/>
                  </a:lnTo>
                  <a:lnTo>
                    <a:pt x="387" y="1684"/>
                  </a:lnTo>
                  <a:lnTo>
                    <a:pt x="391" y="1702"/>
                  </a:lnTo>
                  <a:lnTo>
                    <a:pt x="390" y="1721"/>
                  </a:lnTo>
                  <a:lnTo>
                    <a:pt x="388" y="1738"/>
                  </a:lnTo>
                  <a:lnTo>
                    <a:pt x="386" y="1745"/>
                  </a:lnTo>
                  <a:lnTo>
                    <a:pt x="386" y="1751"/>
                  </a:lnTo>
                  <a:lnTo>
                    <a:pt x="387" y="1767"/>
                  </a:lnTo>
                  <a:lnTo>
                    <a:pt x="390" y="1787"/>
                  </a:lnTo>
                  <a:lnTo>
                    <a:pt x="395" y="1805"/>
                  </a:lnTo>
                  <a:lnTo>
                    <a:pt x="399" y="1827"/>
                  </a:lnTo>
                  <a:lnTo>
                    <a:pt x="403" y="1854"/>
                  </a:lnTo>
                  <a:lnTo>
                    <a:pt x="404" y="1877"/>
                  </a:lnTo>
                  <a:lnTo>
                    <a:pt x="404" y="1886"/>
                  </a:lnTo>
                  <a:lnTo>
                    <a:pt x="407" y="1890"/>
                  </a:lnTo>
                  <a:lnTo>
                    <a:pt x="416" y="1901"/>
                  </a:lnTo>
                  <a:lnTo>
                    <a:pt x="425" y="1910"/>
                  </a:lnTo>
                  <a:lnTo>
                    <a:pt x="434" y="1910"/>
                  </a:lnTo>
                  <a:lnTo>
                    <a:pt x="442" y="1905"/>
                  </a:lnTo>
                  <a:lnTo>
                    <a:pt x="448" y="1903"/>
                  </a:lnTo>
                  <a:lnTo>
                    <a:pt x="452" y="1902"/>
                  </a:lnTo>
                  <a:lnTo>
                    <a:pt x="455" y="1902"/>
                  </a:lnTo>
                  <a:lnTo>
                    <a:pt x="458" y="1909"/>
                  </a:lnTo>
                  <a:lnTo>
                    <a:pt x="463" y="1924"/>
                  </a:lnTo>
                  <a:lnTo>
                    <a:pt x="467" y="1942"/>
                  </a:lnTo>
                  <a:lnTo>
                    <a:pt x="464" y="1958"/>
                  </a:lnTo>
                  <a:lnTo>
                    <a:pt x="459" y="1968"/>
                  </a:lnTo>
                  <a:lnTo>
                    <a:pt x="454" y="1980"/>
                  </a:lnTo>
                  <a:lnTo>
                    <a:pt x="447" y="1996"/>
                  </a:lnTo>
                  <a:lnTo>
                    <a:pt x="440" y="2013"/>
                  </a:lnTo>
                  <a:lnTo>
                    <a:pt x="434" y="2029"/>
                  </a:lnTo>
                  <a:lnTo>
                    <a:pt x="428" y="2044"/>
                  </a:lnTo>
                  <a:lnTo>
                    <a:pt x="424" y="2055"/>
                  </a:lnTo>
                  <a:lnTo>
                    <a:pt x="421" y="2063"/>
                  </a:lnTo>
                  <a:lnTo>
                    <a:pt x="421" y="2069"/>
                  </a:lnTo>
                  <a:lnTo>
                    <a:pt x="424" y="2076"/>
                  </a:lnTo>
                  <a:lnTo>
                    <a:pt x="427" y="2083"/>
                  </a:lnTo>
                  <a:lnTo>
                    <a:pt x="433" y="2090"/>
                  </a:lnTo>
                  <a:lnTo>
                    <a:pt x="439" y="2096"/>
                  </a:lnTo>
                  <a:lnTo>
                    <a:pt x="444" y="2100"/>
                  </a:lnTo>
                  <a:lnTo>
                    <a:pt x="450" y="2104"/>
                  </a:lnTo>
                  <a:lnTo>
                    <a:pt x="455" y="2105"/>
                  </a:lnTo>
                  <a:lnTo>
                    <a:pt x="459" y="2105"/>
                  </a:lnTo>
                  <a:lnTo>
                    <a:pt x="466" y="2104"/>
                  </a:lnTo>
                  <a:lnTo>
                    <a:pt x="474" y="2102"/>
                  </a:lnTo>
                  <a:lnTo>
                    <a:pt x="481" y="2100"/>
                  </a:lnTo>
                  <a:lnTo>
                    <a:pt x="489" y="2099"/>
                  </a:lnTo>
                  <a:lnTo>
                    <a:pt x="495" y="2098"/>
                  </a:lnTo>
                  <a:lnTo>
                    <a:pt x="500" y="2097"/>
                  </a:lnTo>
                  <a:lnTo>
                    <a:pt x="501" y="2097"/>
                  </a:lnTo>
                  <a:lnTo>
                    <a:pt x="505" y="2096"/>
                  </a:lnTo>
                  <a:lnTo>
                    <a:pt x="515" y="2091"/>
                  </a:lnTo>
                  <a:lnTo>
                    <a:pt x="526" y="2085"/>
                  </a:lnTo>
                  <a:lnTo>
                    <a:pt x="532" y="2077"/>
                  </a:lnTo>
                  <a:lnTo>
                    <a:pt x="532" y="2062"/>
                  </a:lnTo>
                  <a:lnTo>
                    <a:pt x="531" y="2038"/>
                  </a:lnTo>
                  <a:lnTo>
                    <a:pt x="527" y="2016"/>
                  </a:lnTo>
                  <a:lnTo>
                    <a:pt x="526" y="2007"/>
                  </a:lnTo>
                  <a:lnTo>
                    <a:pt x="526" y="2000"/>
                  </a:lnTo>
                  <a:lnTo>
                    <a:pt x="527" y="1983"/>
                  </a:lnTo>
                  <a:lnTo>
                    <a:pt x="527" y="1963"/>
                  </a:lnTo>
                  <a:lnTo>
                    <a:pt x="527" y="1949"/>
                  </a:lnTo>
                  <a:lnTo>
                    <a:pt x="529" y="1941"/>
                  </a:lnTo>
                  <a:lnTo>
                    <a:pt x="531" y="1931"/>
                  </a:lnTo>
                  <a:lnTo>
                    <a:pt x="534" y="1922"/>
                  </a:lnTo>
                  <a:lnTo>
                    <a:pt x="540" y="1910"/>
                  </a:lnTo>
                  <a:lnTo>
                    <a:pt x="548" y="1903"/>
                  </a:lnTo>
                  <a:lnTo>
                    <a:pt x="556" y="1902"/>
                  </a:lnTo>
                  <a:lnTo>
                    <a:pt x="563" y="1904"/>
                  </a:lnTo>
                  <a:lnTo>
                    <a:pt x="565" y="1905"/>
                  </a:lnTo>
                  <a:lnTo>
                    <a:pt x="569" y="1908"/>
                  </a:lnTo>
                  <a:lnTo>
                    <a:pt x="578" y="1912"/>
                  </a:lnTo>
                  <a:lnTo>
                    <a:pt x="589" y="1916"/>
                  </a:lnTo>
                  <a:lnTo>
                    <a:pt x="598" y="1912"/>
                  </a:lnTo>
                  <a:lnTo>
                    <a:pt x="605" y="1905"/>
                  </a:lnTo>
                  <a:lnTo>
                    <a:pt x="612" y="1903"/>
                  </a:lnTo>
                  <a:lnTo>
                    <a:pt x="620" y="1905"/>
                  </a:lnTo>
                  <a:lnTo>
                    <a:pt x="629" y="1911"/>
                  </a:lnTo>
                  <a:lnTo>
                    <a:pt x="638" y="1917"/>
                  </a:lnTo>
                  <a:lnTo>
                    <a:pt x="645" y="1920"/>
                  </a:lnTo>
                  <a:lnTo>
                    <a:pt x="650" y="1923"/>
                  </a:lnTo>
                  <a:lnTo>
                    <a:pt x="651" y="1924"/>
                  </a:lnTo>
                  <a:lnTo>
                    <a:pt x="653" y="1973"/>
                  </a:lnTo>
                  <a:lnTo>
                    <a:pt x="652" y="1980"/>
                  </a:lnTo>
                  <a:lnTo>
                    <a:pt x="649" y="1998"/>
                  </a:lnTo>
                  <a:lnTo>
                    <a:pt x="645" y="2017"/>
                  </a:lnTo>
                  <a:lnTo>
                    <a:pt x="644" y="2034"/>
                  </a:lnTo>
                  <a:lnTo>
                    <a:pt x="647" y="2046"/>
                  </a:lnTo>
                  <a:lnTo>
                    <a:pt x="655" y="2052"/>
                  </a:lnTo>
                  <a:lnTo>
                    <a:pt x="665" y="2056"/>
                  </a:lnTo>
                  <a:lnTo>
                    <a:pt x="674" y="2059"/>
                  </a:lnTo>
                  <a:lnTo>
                    <a:pt x="683" y="2064"/>
                  </a:lnTo>
                  <a:lnTo>
                    <a:pt x="692" y="2074"/>
                  </a:lnTo>
                  <a:lnTo>
                    <a:pt x="699" y="2084"/>
                  </a:lnTo>
                  <a:lnTo>
                    <a:pt x="703" y="2093"/>
                  </a:lnTo>
                  <a:lnTo>
                    <a:pt x="707" y="2102"/>
                  </a:lnTo>
                  <a:lnTo>
                    <a:pt x="718" y="2114"/>
                  </a:lnTo>
                  <a:lnTo>
                    <a:pt x="728" y="2124"/>
                  </a:lnTo>
                  <a:lnTo>
                    <a:pt x="733" y="2128"/>
                  </a:lnTo>
                  <a:lnTo>
                    <a:pt x="734" y="2129"/>
                  </a:lnTo>
                  <a:lnTo>
                    <a:pt x="736" y="2132"/>
                  </a:lnTo>
                  <a:lnTo>
                    <a:pt x="741" y="2136"/>
                  </a:lnTo>
                  <a:lnTo>
                    <a:pt x="745" y="2140"/>
                  </a:lnTo>
                  <a:lnTo>
                    <a:pt x="751" y="2144"/>
                  </a:lnTo>
                  <a:lnTo>
                    <a:pt x="757" y="2146"/>
                  </a:lnTo>
                  <a:lnTo>
                    <a:pt x="763" y="2146"/>
                  </a:lnTo>
                  <a:lnTo>
                    <a:pt x="768" y="2144"/>
                  </a:lnTo>
                  <a:lnTo>
                    <a:pt x="779" y="2138"/>
                  </a:lnTo>
                  <a:lnTo>
                    <a:pt x="790" y="2135"/>
                  </a:lnTo>
                  <a:lnTo>
                    <a:pt x="797" y="2131"/>
                  </a:lnTo>
                  <a:lnTo>
                    <a:pt x="801" y="2125"/>
                  </a:lnTo>
                  <a:lnTo>
                    <a:pt x="801" y="2114"/>
                  </a:lnTo>
                  <a:lnTo>
                    <a:pt x="801" y="2097"/>
                  </a:lnTo>
                  <a:lnTo>
                    <a:pt x="800" y="2081"/>
                  </a:lnTo>
                  <a:lnTo>
                    <a:pt x="798" y="2069"/>
                  </a:lnTo>
                  <a:lnTo>
                    <a:pt x="793" y="2060"/>
                  </a:lnTo>
                  <a:lnTo>
                    <a:pt x="782" y="2053"/>
                  </a:lnTo>
                  <a:lnTo>
                    <a:pt x="773" y="2047"/>
                  </a:lnTo>
                  <a:lnTo>
                    <a:pt x="770" y="2045"/>
                  </a:lnTo>
                  <a:lnTo>
                    <a:pt x="768" y="2043"/>
                  </a:lnTo>
                  <a:lnTo>
                    <a:pt x="765" y="2037"/>
                  </a:lnTo>
                  <a:lnTo>
                    <a:pt x="759" y="2029"/>
                  </a:lnTo>
                  <a:lnTo>
                    <a:pt x="754" y="2018"/>
                  </a:lnTo>
                  <a:lnTo>
                    <a:pt x="748" y="2008"/>
                  </a:lnTo>
                  <a:lnTo>
                    <a:pt x="742" y="1998"/>
                  </a:lnTo>
                  <a:lnTo>
                    <a:pt x="737" y="1988"/>
                  </a:lnTo>
                  <a:lnTo>
                    <a:pt x="735" y="1981"/>
                  </a:lnTo>
                  <a:lnTo>
                    <a:pt x="733" y="1967"/>
                  </a:lnTo>
                  <a:lnTo>
                    <a:pt x="733" y="1948"/>
                  </a:lnTo>
                  <a:lnTo>
                    <a:pt x="733" y="1932"/>
                  </a:lnTo>
                  <a:lnTo>
                    <a:pt x="733" y="1925"/>
                  </a:lnTo>
                  <a:lnTo>
                    <a:pt x="750" y="1910"/>
                  </a:lnTo>
                  <a:lnTo>
                    <a:pt x="755" y="1886"/>
                  </a:lnTo>
                  <a:lnTo>
                    <a:pt x="764" y="1831"/>
                  </a:lnTo>
                  <a:lnTo>
                    <a:pt x="774" y="1770"/>
                  </a:lnTo>
                  <a:lnTo>
                    <a:pt x="780" y="1728"/>
                  </a:lnTo>
                  <a:lnTo>
                    <a:pt x="781" y="1704"/>
                  </a:lnTo>
                  <a:lnTo>
                    <a:pt x="781" y="1682"/>
                  </a:lnTo>
                  <a:lnTo>
                    <a:pt x="781" y="1666"/>
                  </a:lnTo>
                  <a:lnTo>
                    <a:pt x="781" y="1660"/>
                  </a:lnTo>
                  <a:lnTo>
                    <a:pt x="782" y="1658"/>
                  </a:lnTo>
                  <a:lnTo>
                    <a:pt x="787" y="1652"/>
                  </a:lnTo>
                  <a:lnTo>
                    <a:pt x="794" y="1644"/>
                  </a:lnTo>
                  <a:lnTo>
                    <a:pt x="802" y="1634"/>
                  </a:lnTo>
                  <a:lnTo>
                    <a:pt x="810" y="1622"/>
                  </a:lnTo>
                  <a:lnTo>
                    <a:pt x="817" y="1609"/>
                  </a:lnTo>
                  <a:lnTo>
                    <a:pt x="824" y="1598"/>
                  </a:lnTo>
                  <a:lnTo>
                    <a:pt x="828" y="1588"/>
                  </a:lnTo>
                  <a:lnTo>
                    <a:pt x="835" y="1562"/>
                  </a:lnTo>
                  <a:lnTo>
                    <a:pt x="841" y="1529"/>
                  </a:lnTo>
                  <a:lnTo>
                    <a:pt x="845" y="1495"/>
                  </a:lnTo>
                  <a:lnTo>
                    <a:pt x="846" y="1470"/>
                  </a:lnTo>
                  <a:lnTo>
                    <a:pt x="846" y="1448"/>
                  </a:lnTo>
                  <a:lnTo>
                    <a:pt x="846" y="1423"/>
                  </a:lnTo>
                  <a:lnTo>
                    <a:pt x="847" y="1403"/>
                  </a:lnTo>
                  <a:lnTo>
                    <a:pt x="847" y="1395"/>
                  </a:lnTo>
                  <a:lnTo>
                    <a:pt x="850" y="1389"/>
                  </a:lnTo>
                  <a:lnTo>
                    <a:pt x="861" y="1375"/>
                  </a:lnTo>
                  <a:lnTo>
                    <a:pt x="871" y="1353"/>
                  </a:lnTo>
                  <a:lnTo>
                    <a:pt x="880" y="1327"/>
                  </a:lnTo>
                  <a:lnTo>
                    <a:pt x="888" y="1293"/>
                  </a:lnTo>
                  <a:lnTo>
                    <a:pt x="897" y="1252"/>
                  </a:lnTo>
                  <a:lnTo>
                    <a:pt x="903" y="1219"/>
                  </a:lnTo>
                  <a:lnTo>
                    <a:pt x="907" y="1205"/>
                  </a:lnTo>
                  <a:lnTo>
                    <a:pt x="907" y="1216"/>
                  </a:lnTo>
                  <a:lnTo>
                    <a:pt x="907" y="1239"/>
                  </a:lnTo>
                  <a:lnTo>
                    <a:pt x="907" y="1265"/>
                  </a:lnTo>
                  <a:lnTo>
                    <a:pt x="909" y="1284"/>
                  </a:lnTo>
                  <a:lnTo>
                    <a:pt x="914" y="1292"/>
                  </a:lnTo>
                  <a:lnTo>
                    <a:pt x="922" y="1297"/>
                  </a:lnTo>
                  <a:lnTo>
                    <a:pt x="930" y="1303"/>
                  </a:lnTo>
                  <a:lnTo>
                    <a:pt x="939" y="1311"/>
                  </a:lnTo>
                  <a:lnTo>
                    <a:pt x="944" y="1317"/>
                  </a:lnTo>
                  <a:lnTo>
                    <a:pt x="950" y="1322"/>
                  </a:lnTo>
                  <a:lnTo>
                    <a:pt x="955" y="1327"/>
                  </a:lnTo>
                  <a:lnTo>
                    <a:pt x="962" y="1332"/>
                  </a:lnTo>
                  <a:lnTo>
                    <a:pt x="969" y="1335"/>
                  </a:lnTo>
                  <a:lnTo>
                    <a:pt x="975" y="1336"/>
                  </a:lnTo>
                  <a:lnTo>
                    <a:pt x="980" y="1336"/>
                  </a:lnTo>
                  <a:lnTo>
                    <a:pt x="983" y="1334"/>
                  </a:lnTo>
                  <a:lnTo>
                    <a:pt x="988" y="1311"/>
                  </a:lnTo>
                  <a:lnTo>
                    <a:pt x="993" y="1271"/>
                  </a:lnTo>
                  <a:lnTo>
                    <a:pt x="998" y="1234"/>
                  </a:lnTo>
                  <a:lnTo>
                    <a:pt x="1000" y="1217"/>
                  </a:lnTo>
                  <a:lnTo>
                    <a:pt x="1027" y="1183"/>
                  </a:lnTo>
                  <a:lnTo>
                    <a:pt x="1029" y="1140"/>
                  </a:lnTo>
                  <a:lnTo>
                    <a:pt x="1036" y="1040"/>
                  </a:lnTo>
                  <a:lnTo>
                    <a:pt x="1044" y="938"/>
                  </a:lnTo>
                  <a:lnTo>
                    <a:pt x="1052" y="884"/>
                  </a:lnTo>
                  <a:lnTo>
                    <a:pt x="1058" y="857"/>
                  </a:lnTo>
                  <a:lnTo>
                    <a:pt x="1059" y="815"/>
                  </a:lnTo>
                  <a:lnTo>
                    <a:pt x="1059" y="777"/>
                  </a:lnTo>
                  <a:lnTo>
                    <a:pt x="1059" y="761"/>
                  </a:lnTo>
                  <a:lnTo>
                    <a:pt x="1101" y="793"/>
                  </a:lnTo>
                  <a:lnTo>
                    <a:pt x="1115" y="833"/>
                  </a:lnTo>
                  <a:lnTo>
                    <a:pt x="1136" y="840"/>
                  </a:lnTo>
                  <a:lnTo>
                    <a:pt x="1155" y="860"/>
                  </a:lnTo>
                  <a:lnTo>
                    <a:pt x="1180" y="869"/>
                  </a:lnTo>
                  <a:lnTo>
                    <a:pt x="1188" y="861"/>
                  </a:lnTo>
                  <a:lnTo>
                    <a:pt x="1181" y="830"/>
                  </a:lnTo>
                  <a:lnTo>
                    <a:pt x="1183" y="834"/>
                  </a:lnTo>
                  <a:lnTo>
                    <a:pt x="1187" y="842"/>
                  </a:lnTo>
                  <a:lnTo>
                    <a:pt x="1193" y="852"/>
                  </a:lnTo>
                  <a:lnTo>
                    <a:pt x="1199" y="856"/>
                  </a:lnTo>
                  <a:lnTo>
                    <a:pt x="1203" y="853"/>
                  </a:lnTo>
                  <a:lnTo>
                    <a:pt x="1205" y="846"/>
                  </a:lnTo>
                  <a:lnTo>
                    <a:pt x="1205" y="837"/>
                  </a:lnTo>
                  <a:lnTo>
                    <a:pt x="1203" y="827"/>
                  </a:lnTo>
                  <a:lnTo>
                    <a:pt x="1198" y="810"/>
                  </a:lnTo>
                  <a:lnTo>
                    <a:pt x="1190" y="784"/>
                  </a:lnTo>
                  <a:lnTo>
                    <a:pt x="1183" y="758"/>
                  </a:lnTo>
                  <a:lnTo>
                    <a:pt x="1179" y="748"/>
                  </a:lnTo>
                  <a:lnTo>
                    <a:pt x="1198" y="750"/>
                  </a:lnTo>
                  <a:lnTo>
                    <a:pt x="1200" y="753"/>
                  </a:lnTo>
                  <a:lnTo>
                    <a:pt x="1206" y="756"/>
                  </a:lnTo>
                  <a:lnTo>
                    <a:pt x="1215" y="758"/>
                  </a:lnTo>
                  <a:lnTo>
                    <a:pt x="1224" y="757"/>
                  </a:lnTo>
                  <a:lnTo>
                    <a:pt x="1230" y="750"/>
                  </a:lnTo>
                  <a:lnTo>
                    <a:pt x="1228" y="741"/>
                  </a:lnTo>
                  <a:lnTo>
                    <a:pt x="1221" y="732"/>
                  </a:lnTo>
                  <a:lnTo>
                    <a:pt x="1210" y="725"/>
                  </a:lnTo>
                  <a:lnTo>
                    <a:pt x="1205" y="723"/>
                  </a:lnTo>
                  <a:lnTo>
                    <a:pt x="1196" y="719"/>
                  </a:lnTo>
                  <a:lnTo>
                    <a:pt x="1188" y="715"/>
                  </a:lnTo>
                  <a:lnTo>
                    <a:pt x="1180" y="710"/>
                  </a:lnTo>
                  <a:lnTo>
                    <a:pt x="1171" y="705"/>
                  </a:lnTo>
                  <a:lnTo>
                    <a:pt x="1162" y="702"/>
                  </a:lnTo>
                  <a:lnTo>
                    <a:pt x="1154" y="700"/>
                  </a:lnTo>
                  <a:lnTo>
                    <a:pt x="1146" y="698"/>
                  </a:lnTo>
                  <a:lnTo>
                    <a:pt x="1134" y="695"/>
                  </a:lnTo>
                  <a:lnTo>
                    <a:pt x="1128" y="689"/>
                  </a:lnTo>
                  <a:lnTo>
                    <a:pt x="1126" y="682"/>
                  </a:lnTo>
                  <a:lnTo>
                    <a:pt x="1126" y="680"/>
                  </a:lnTo>
                  <a:lnTo>
                    <a:pt x="1103" y="641"/>
                  </a:lnTo>
                  <a:lnTo>
                    <a:pt x="1087" y="630"/>
                  </a:lnTo>
                  <a:lnTo>
                    <a:pt x="1086" y="624"/>
                  </a:lnTo>
                  <a:lnTo>
                    <a:pt x="1085" y="609"/>
                  </a:lnTo>
                  <a:lnTo>
                    <a:pt x="1082" y="592"/>
                  </a:lnTo>
                  <a:lnTo>
                    <a:pt x="1080" y="581"/>
                  </a:lnTo>
                  <a:lnTo>
                    <a:pt x="1077" y="569"/>
                  </a:lnTo>
                  <a:lnTo>
                    <a:pt x="1071" y="551"/>
                  </a:lnTo>
                  <a:lnTo>
                    <a:pt x="1065" y="534"/>
                  </a:lnTo>
                  <a:lnTo>
                    <a:pt x="1059" y="522"/>
                  </a:lnTo>
                  <a:lnTo>
                    <a:pt x="1053" y="515"/>
                  </a:lnTo>
                  <a:lnTo>
                    <a:pt x="1048" y="506"/>
                  </a:lnTo>
                  <a:lnTo>
                    <a:pt x="1040" y="499"/>
                  </a:lnTo>
                  <a:lnTo>
                    <a:pt x="1032" y="495"/>
                  </a:lnTo>
                  <a:lnTo>
                    <a:pt x="1025" y="492"/>
                  </a:lnTo>
                  <a:lnTo>
                    <a:pt x="1017" y="490"/>
                  </a:lnTo>
                  <a:lnTo>
                    <a:pt x="1010" y="486"/>
                  </a:lnTo>
                  <a:lnTo>
                    <a:pt x="1002" y="482"/>
                  </a:lnTo>
                  <a:lnTo>
                    <a:pt x="997" y="477"/>
                  </a:lnTo>
                  <a:lnTo>
                    <a:pt x="991" y="470"/>
                  </a:lnTo>
                  <a:lnTo>
                    <a:pt x="984" y="461"/>
                  </a:lnTo>
                  <a:lnTo>
                    <a:pt x="978" y="451"/>
                  </a:lnTo>
                  <a:lnTo>
                    <a:pt x="972" y="440"/>
                  </a:lnTo>
                  <a:lnTo>
                    <a:pt x="967" y="431"/>
                  </a:lnTo>
                  <a:lnTo>
                    <a:pt x="963" y="424"/>
                  </a:lnTo>
                  <a:lnTo>
                    <a:pt x="962" y="420"/>
                  </a:lnTo>
                  <a:lnTo>
                    <a:pt x="961" y="415"/>
                  </a:lnTo>
                  <a:lnTo>
                    <a:pt x="957" y="409"/>
                  </a:lnTo>
                  <a:lnTo>
                    <a:pt x="951" y="401"/>
                  </a:lnTo>
                  <a:lnTo>
                    <a:pt x="944" y="392"/>
                  </a:lnTo>
                  <a:lnTo>
                    <a:pt x="936" y="384"/>
                  </a:lnTo>
                  <a:lnTo>
                    <a:pt x="928" y="375"/>
                  </a:lnTo>
                  <a:lnTo>
                    <a:pt x="920" y="368"/>
                  </a:lnTo>
                  <a:lnTo>
                    <a:pt x="913" y="362"/>
                  </a:lnTo>
                  <a:lnTo>
                    <a:pt x="906" y="358"/>
                  </a:lnTo>
                  <a:lnTo>
                    <a:pt x="899" y="352"/>
                  </a:lnTo>
                  <a:lnTo>
                    <a:pt x="892" y="347"/>
                  </a:lnTo>
                  <a:lnTo>
                    <a:pt x="885" y="343"/>
                  </a:lnTo>
                  <a:lnTo>
                    <a:pt x="878" y="339"/>
                  </a:lnTo>
                  <a:lnTo>
                    <a:pt x="872" y="336"/>
                  </a:lnTo>
                  <a:lnTo>
                    <a:pt x="868" y="334"/>
                  </a:lnTo>
                  <a:lnTo>
                    <a:pt x="864" y="334"/>
                  </a:lnTo>
                  <a:lnTo>
                    <a:pt x="857" y="333"/>
                  </a:lnTo>
                  <a:lnTo>
                    <a:pt x="849" y="326"/>
                  </a:lnTo>
                  <a:lnTo>
                    <a:pt x="840" y="319"/>
                  </a:lnTo>
                  <a:lnTo>
                    <a:pt x="832" y="315"/>
                  </a:lnTo>
                  <a:lnTo>
                    <a:pt x="827" y="313"/>
                  </a:lnTo>
                  <a:lnTo>
                    <a:pt x="822" y="309"/>
                  </a:lnTo>
                  <a:lnTo>
                    <a:pt x="815" y="305"/>
                  </a:lnTo>
                  <a:lnTo>
                    <a:pt x="808" y="300"/>
                  </a:lnTo>
                  <a:lnTo>
                    <a:pt x="801" y="294"/>
                  </a:lnTo>
                  <a:lnTo>
                    <a:pt x="795" y="291"/>
                  </a:lnTo>
                  <a:lnTo>
                    <a:pt x="792" y="287"/>
                  </a:lnTo>
                  <a:lnTo>
                    <a:pt x="790" y="286"/>
                  </a:lnTo>
                  <a:lnTo>
                    <a:pt x="798" y="278"/>
                  </a:lnTo>
                  <a:lnTo>
                    <a:pt x="797" y="276"/>
                  </a:lnTo>
                  <a:lnTo>
                    <a:pt x="794" y="268"/>
                  </a:lnTo>
                  <a:lnTo>
                    <a:pt x="790" y="257"/>
                  </a:lnTo>
                  <a:lnTo>
                    <a:pt x="787" y="245"/>
                  </a:lnTo>
                  <a:lnTo>
                    <a:pt x="785" y="227"/>
                  </a:lnTo>
                  <a:lnTo>
                    <a:pt x="782" y="207"/>
                  </a:lnTo>
                  <a:lnTo>
                    <a:pt x="781" y="188"/>
                  </a:lnTo>
                  <a:lnTo>
                    <a:pt x="782" y="176"/>
                  </a:lnTo>
                  <a:lnTo>
                    <a:pt x="783" y="163"/>
                  </a:lnTo>
                  <a:lnTo>
                    <a:pt x="783" y="147"/>
                  </a:lnTo>
                  <a:lnTo>
                    <a:pt x="781" y="129"/>
                  </a:lnTo>
                  <a:lnTo>
                    <a:pt x="780" y="117"/>
                  </a:lnTo>
                  <a:lnTo>
                    <a:pt x="775" y="103"/>
                  </a:lnTo>
                  <a:lnTo>
                    <a:pt x="766" y="83"/>
                  </a:lnTo>
                  <a:lnTo>
                    <a:pt x="758" y="66"/>
                  </a:lnTo>
                  <a:lnTo>
                    <a:pt x="751" y="53"/>
                  </a:lnTo>
                  <a:lnTo>
                    <a:pt x="748" y="49"/>
                  </a:lnTo>
                  <a:lnTo>
                    <a:pt x="742" y="42"/>
                  </a:lnTo>
                  <a:lnTo>
                    <a:pt x="735" y="34"/>
                  </a:lnTo>
                  <a:lnTo>
                    <a:pt x="727" y="26"/>
                  </a:lnTo>
                  <a:lnTo>
                    <a:pt x="719" y="18"/>
                  </a:lnTo>
                  <a:lnTo>
                    <a:pt x="711" y="10"/>
                  </a:lnTo>
                  <a:lnTo>
                    <a:pt x="703" y="5"/>
                  </a:lnTo>
                  <a:lnTo>
                    <a:pt x="696" y="2"/>
                  </a:lnTo>
                  <a:lnTo>
                    <a:pt x="688" y="0"/>
                  </a:lnTo>
                  <a:lnTo>
                    <a:pt x="675" y="0"/>
                  </a:lnTo>
                  <a:lnTo>
                    <a:pt x="661" y="2"/>
                  </a:lnTo>
                  <a:lnTo>
                    <a:pt x="645" y="4"/>
                  </a:lnTo>
                  <a:lnTo>
                    <a:pt x="630" y="6"/>
                  </a:lnTo>
                  <a:lnTo>
                    <a:pt x="615" y="11"/>
                  </a:lnTo>
                  <a:lnTo>
                    <a:pt x="604" y="15"/>
                  </a:lnTo>
                  <a:lnTo>
                    <a:pt x="595" y="21"/>
                  </a:lnTo>
                  <a:lnTo>
                    <a:pt x="585" y="35"/>
                  </a:lnTo>
                  <a:lnTo>
                    <a:pt x="576" y="50"/>
                  </a:lnTo>
                  <a:lnTo>
                    <a:pt x="570" y="64"/>
                  </a:lnTo>
                  <a:lnTo>
                    <a:pt x="565" y="75"/>
                  </a:lnTo>
                  <a:lnTo>
                    <a:pt x="561" y="89"/>
                  </a:lnTo>
                  <a:lnTo>
                    <a:pt x="556" y="108"/>
                  </a:lnTo>
                  <a:lnTo>
                    <a:pt x="553" y="127"/>
                  </a:lnTo>
                  <a:lnTo>
                    <a:pt x="552" y="146"/>
                  </a:lnTo>
                  <a:lnTo>
                    <a:pt x="553" y="170"/>
                  </a:lnTo>
                  <a:lnTo>
                    <a:pt x="555" y="202"/>
                  </a:lnTo>
                  <a:lnTo>
                    <a:pt x="556" y="232"/>
                  </a:lnTo>
                  <a:lnTo>
                    <a:pt x="552" y="247"/>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1" name="Freeform 10">
              <a:extLst>
                <a:ext uri="{FF2B5EF4-FFF2-40B4-BE49-F238E27FC236}">
                  <a16:creationId xmlns:a16="http://schemas.microsoft.com/office/drawing/2014/main" id="{011D52FB-E182-4F6C-942E-2030F2080F85}"/>
                </a:ext>
              </a:extLst>
            </p:cNvPr>
            <p:cNvSpPr>
              <a:spLocks/>
            </p:cNvSpPr>
            <p:nvPr/>
          </p:nvSpPr>
          <p:spPr bwMode="auto">
            <a:xfrm>
              <a:off x="8323094" y="-1111347"/>
              <a:ext cx="202671" cy="225029"/>
            </a:xfrm>
            <a:custGeom>
              <a:avLst/>
              <a:gdLst>
                <a:gd name="T0" fmla="*/ 253 w 431"/>
                <a:gd name="T1" fmla="*/ 72 h 481"/>
                <a:gd name="T2" fmla="*/ 240 w 431"/>
                <a:gd name="T3" fmla="*/ 190 h 481"/>
                <a:gd name="T4" fmla="*/ 233 w 431"/>
                <a:gd name="T5" fmla="*/ 322 h 481"/>
                <a:gd name="T6" fmla="*/ 263 w 431"/>
                <a:gd name="T7" fmla="*/ 342 h 481"/>
                <a:gd name="T8" fmla="*/ 256 w 431"/>
                <a:gd name="T9" fmla="*/ 348 h 481"/>
                <a:gd name="T10" fmla="*/ 226 w 431"/>
                <a:gd name="T11" fmla="*/ 367 h 481"/>
                <a:gd name="T12" fmla="*/ 184 w 431"/>
                <a:gd name="T13" fmla="*/ 378 h 481"/>
                <a:gd name="T14" fmla="*/ 125 w 431"/>
                <a:gd name="T15" fmla="*/ 393 h 481"/>
                <a:gd name="T16" fmla="*/ 85 w 431"/>
                <a:gd name="T17" fmla="*/ 409 h 481"/>
                <a:gd name="T18" fmla="*/ 40 w 431"/>
                <a:gd name="T19" fmla="*/ 424 h 481"/>
                <a:gd name="T20" fmla="*/ 40 w 431"/>
                <a:gd name="T21" fmla="*/ 431 h 481"/>
                <a:gd name="T22" fmla="*/ 71 w 431"/>
                <a:gd name="T23" fmla="*/ 433 h 481"/>
                <a:gd name="T24" fmla="*/ 106 w 431"/>
                <a:gd name="T25" fmla="*/ 432 h 481"/>
                <a:gd name="T26" fmla="*/ 152 w 431"/>
                <a:gd name="T27" fmla="*/ 425 h 481"/>
                <a:gd name="T28" fmla="*/ 174 w 431"/>
                <a:gd name="T29" fmla="*/ 416 h 481"/>
                <a:gd name="T30" fmla="*/ 190 w 431"/>
                <a:gd name="T31" fmla="*/ 416 h 481"/>
                <a:gd name="T32" fmla="*/ 188 w 431"/>
                <a:gd name="T33" fmla="*/ 421 h 481"/>
                <a:gd name="T34" fmla="*/ 159 w 431"/>
                <a:gd name="T35" fmla="*/ 433 h 481"/>
                <a:gd name="T36" fmla="*/ 127 w 431"/>
                <a:gd name="T37" fmla="*/ 445 h 481"/>
                <a:gd name="T38" fmla="*/ 75 w 431"/>
                <a:gd name="T39" fmla="*/ 454 h 481"/>
                <a:gd name="T40" fmla="*/ 43 w 431"/>
                <a:gd name="T41" fmla="*/ 455 h 481"/>
                <a:gd name="T42" fmla="*/ 11 w 431"/>
                <a:gd name="T43" fmla="*/ 454 h 481"/>
                <a:gd name="T44" fmla="*/ 9 w 431"/>
                <a:gd name="T45" fmla="*/ 474 h 481"/>
                <a:gd name="T46" fmla="*/ 49 w 431"/>
                <a:gd name="T47" fmla="*/ 481 h 481"/>
                <a:gd name="T48" fmla="*/ 99 w 431"/>
                <a:gd name="T49" fmla="*/ 476 h 481"/>
                <a:gd name="T50" fmla="*/ 140 w 431"/>
                <a:gd name="T51" fmla="*/ 464 h 481"/>
                <a:gd name="T52" fmla="*/ 185 w 431"/>
                <a:gd name="T53" fmla="*/ 447 h 481"/>
                <a:gd name="T54" fmla="*/ 225 w 431"/>
                <a:gd name="T55" fmla="*/ 424 h 481"/>
                <a:gd name="T56" fmla="*/ 278 w 431"/>
                <a:gd name="T57" fmla="*/ 383 h 481"/>
                <a:gd name="T58" fmla="*/ 300 w 431"/>
                <a:gd name="T59" fmla="*/ 342 h 481"/>
                <a:gd name="T60" fmla="*/ 295 w 431"/>
                <a:gd name="T61" fmla="*/ 274 h 481"/>
                <a:gd name="T62" fmla="*/ 308 w 431"/>
                <a:gd name="T63" fmla="*/ 191 h 481"/>
                <a:gd name="T64" fmla="*/ 334 w 431"/>
                <a:gd name="T65" fmla="*/ 138 h 481"/>
                <a:gd name="T66" fmla="*/ 343 w 431"/>
                <a:gd name="T67" fmla="*/ 132 h 481"/>
                <a:gd name="T68" fmla="*/ 316 w 431"/>
                <a:gd name="T69" fmla="*/ 208 h 481"/>
                <a:gd name="T70" fmla="*/ 305 w 431"/>
                <a:gd name="T71" fmla="*/ 294 h 481"/>
                <a:gd name="T72" fmla="*/ 312 w 431"/>
                <a:gd name="T73" fmla="*/ 303 h 481"/>
                <a:gd name="T74" fmla="*/ 332 w 431"/>
                <a:gd name="T75" fmla="*/ 254 h 481"/>
                <a:gd name="T76" fmla="*/ 355 w 431"/>
                <a:gd name="T77" fmla="*/ 201 h 481"/>
                <a:gd name="T78" fmla="*/ 377 w 431"/>
                <a:gd name="T79" fmla="*/ 174 h 481"/>
                <a:gd name="T80" fmla="*/ 413 w 431"/>
                <a:gd name="T81" fmla="*/ 138 h 481"/>
                <a:gd name="T82" fmla="*/ 426 w 431"/>
                <a:gd name="T83" fmla="*/ 118 h 481"/>
                <a:gd name="T84" fmla="*/ 402 w 431"/>
                <a:gd name="T85" fmla="*/ 92 h 481"/>
                <a:gd name="T86" fmla="*/ 377 w 431"/>
                <a:gd name="T87" fmla="*/ 76 h 481"/>
                <a:gd name="T88" fmla="*/ 348 w 431"/>
                <a:gd name="T89" fmla="*/ 60 h 481"/>
                <a:gd name="T90" fmla="*/ 312 w 431"/>
                <a:gd name="T91" fmla="*/ 38 h 481"/>
                <a:gd name="T92" fmla="*/ 286 w 431"/>
                <a:gd name="T93" fmla="*/ 21 h 481"/>
                <a:gd name="T94" fmla="*/ 258 w 431"/>
                <a:gd name="T95" fmla="*/ 0 h 4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1"/>
                <a:gd name="T145" fmla="*/ 0 h 481"/>
                <a:gd name="T146" fmla="*/ 431 w 431"/>
                <a:gd name="T147" fmla="*/ 481 h 4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1" h="481">
                  <a:moveTo>
                    <a:pt x="249" y="4"/>
                  </a:moveTo>
                  <a:lnTo>
                    <a:pt x="250" y="14"/>
                  </a:lnTo>
                  <a:lnTo>
                    <a:pt x="252" y="41"/>
                  </a:lnTo>
                  <a:lnTo>
                    <a:pt x="253" y="72"/>
                  </a:lnTo>
                  <a:lnTo>
                    <a:pt x="252" y="99"/>
                  </a:lnTo>
                  <a:lnTo>
                    <a:pt x="249" y="126"/>
                  </a:lnTo>
                  <a:lnTo>
                    <a:pt x="244" y="158"/>
                  </a:lnTo>
                  <a:lnTo>
                    <a:pt x="240" y="190"/>
                  </a:lnTo>
                  <a:lnTo>
                    <a:pt x="237" y="217"/>
                  </a:lnTo>
                  <a:lnTo>
                    <a:pt x="235" y="248"/>
                  </a:lnTo>
                  <a:lnTo>
                    <a:pt x="234" y="287"/>
                  </a:lnTo>
                  <a:lnTo>
                    <a:pt x="233" y="322"/>
                  </a:lnTo>
                  <a:lnTo>
                    <a:pt x="236" y="340"/>
                  </a:lnTo>
                  <a:lnTo>
                    <a:pt x="244" y="343"/>
                  </a:lnTo>
                  <a:lnTo>
                    <a:pt x="255" y="343"/>
                  </a:lnTo>
                  <a:lnTo>
                    <a:pt x="263" y="342"/>
                  </a:lnTo>
                  <a:lnTo>
                    <a:pt x="266" y="341"/>
                  </a:lnTo>
                  <a:lnTo>
                    <a:pt x="265" y="342"/>
                  </a:lnTo>
                  <a:lnTo>
                    <a:pt x="261" y="345"/>
                  </a:lnTo>
                  <a:lnTo>
                    <a:pt x="256" y="348"/>
                  </a:lnTo>
                  <a:lnTo>
                    <a:pt x="249" y="353"/>
                  </a:lnTo>
                  <a:lnTo>
                    <a:pt x="241" y="357"/>
                  </a:lnTo>
                  <a:lnTo>
                    <a:pt x="233" y="363"/>
                  </a:lnTo>
                  <a:lnTo>
                    <a:pt x="226" y="367"/>
                  </a:lnTo>
                  <a:lnTo>
                    <a:pt x="219" y="370"/>
                  </a:lnTo>
                  <a:lnTo>
                    <a:pt x="211" y="372"/>
                  </a:lnTo>
                  <a:lnTo>
                    <a:pt x="198" y="375"/>
                  </a:lnTo>
                  <a:lnTo>
                    <a:pt x="184" y="378"/>
                  </a:lnTo>
                  <a:lnTo>
                    <a:pt x="168" y="381"/>
                  </a:lnTo>
                  <a:lnTo>
                    <a:pt x="153" y="385"/>
                  </a:lnTo>
                  <a:lnTo>
                    <a:pt x="138" y="388"/>
                  </a:lnTo>
                  <a:lnTo>
                    <a:pt x="125" y="393"/>
                  </a:lnTo>
                  <a:lnTo>
                    <a:pt x="116" y="396"/>
                  </a:lnTo>
                  <a:lnTo>
                    <a:pt x="108" y="401"/>
                  </a:lnTo>
                  <a:lnTo>
                    <a:pt x="97" y="406"/>
                  </a:lnTo>
                  <a:lnTo>
                    <a:pt x="85" y="409"/>
                  </a:lnTo>
                  <a:lnTo>
                    <a:pt x="72" y="414"/>
                  </a:lnTo>
                  <a:lnTo>
                    <a:pt x="60" y="417"/>
                  </a:lnTo>
                  <a:lnTo>
                    <a:pt x="49" y="421"/>
                  </a:lnTo>
                  <a:lnTo>
                    <a:pt x="40" y="424"/>
                  </a:lnTo>
                  <a:lnTo>
                    <a:pt x="34" y="426"/>
                  </a:lnTo>
                  <a:lnTo>
                    <a:pt x="33" y="429"/>
                  </a:lnTo>
                  <a:lnTo>
                    <a:pt x="34" y="430"/>
                  </a:lnTo>
                  <a:lnTo>
                    <a:pt x="40" y="431"/>
                  </a:lnTo>
                  <a:lnTo>
                    <a:pt x="47" y="432"/>
                  </a:lnTo>
                  <a:lnTo>
                    <a:pt x="55" y="432"/>
                  </a:lnTo>
                  <a:lnTo>
                    <a:pt x="63" y="433"/>
                  </a:lnTo>
                  <a:lnTo>
                    <a:pt x="71" y="433"/>
                  </a:lnTo>
                  <a:lnTo>
                    <a:pt x="77" y="433"/>
                  </a:lnTo>
                  <a:lnTo>
                    <a:pt x="84" y="433"/>
                  </a:lnTo>
                  <a:lnTo>
                    <a:pt x="94" y="432"/>
                  </a:lnTo>
                  <a:lnTo>
                    <a:pt x="106" y="432"/>
                  </a:lnTo>
                  <a:lnTo>
                    <a:pt x="118" y="431"/>
                  </a:lnTo>
                  <a:lnTo>
                    <a:pt x="131" y="429"/>
                  </a:lnTo>
                  <a:lnTo>
                    <a:pt x="143" y="428"/>
                  </a:lnTo>
                  <a:lnTo>
                    <a:pt x="152" y="425"/>
                  </a:lnTo>
                  <a:lnTo>
                    <a:pt x="159" y="422"/>
                  </a:lnTo>
                  <a:lnTo>
                    <a:pt x="163" y="419"/>
                  </a:lnTo>
                  <a:lnTo>
                    <a:pt x="169" y="417"/>
                  </a:lnTo>
                  <a:lnTo>
                    <a:pt x="174" y="416"/>
                  </a:lnTo>
                  <a:lnTo>
                    <a:pt x="178" y="416"/>
                  </a:lnTo>
                  <a:lnTo>
                    <a:pt x="183" y="416"/>
                  </a:lnTo>
                  <a:lnTo>
                    <a:pt x="187" y="416"/>
                  </a:lnTo>
                  <a:lnTo>
                    <a:pt x="190" y="416"/>
                  </a:lnTo>
                  <a:lnTo>
                    <a:pt x="193" y="416"/>
                  </a:lnTo>
                  <a:lnTo>
                    <a:pt x="195" y="416"/>
                  </a:lnTo>
                  <a:lnTo>
                    <a:pt x="192" y="418"/>
                  </a:lnTo>
                  <a:lnTo>
                    <a:pt x="188" y="421"/>
                  </a:lnTo>
                  <a:lnTo>
                    <a:pt x="181" y="423"/>
                  </a:lnTo>
                  <a:lnTo>
                    <a:pt x="174" y="426"/>
                  </a:lnTo>
                  <a:lnTo>
                    <a:pt x="166" y="430"/>
                  </a:lnTo>
                  <a:lnTo>
                    <a:pt x="159" y="433"/>
                  </a:lnTo>
                  <a:lnTo>
                    <a:pt x="154" y="436"/>
                  </a:lnTo>
                  <a:lnTo>
                    <a:pt x="148" y="438"/>
                  </a:lnTo>
                  <a:lnTo>
                    <a:pt x="138" y="441"/>
                  </a:lnTo>
                  <a:lnTo>
                    <a:pt x="127" y="445"/>
                  </a:lnTo>
                  <a:lnTo>
                    <a:pt x="113" y="448"/>
                  </a:lnTo>
                  <a:lnTo>
                    <a:pt x="99" y="451"/>
                  </a:lnTo>
                  <a:lnTo>
                    <a:pt x="86" y="453"/>
                  </a:lnTo>
                  <a:lnTo>
                    <a:pt x="75" y="454"/>
                  </a:lnTo>
                  <a:lnTo>
                    <a:pt x="67" y="454"/>
                  </a:lnTo>
                  <a:lnTo>
                    <a:pt x="60" y="454"/>
                  </a:lnTo>
                  <a:lnTo>
                    <a:pt x="53" y="454"/>
                  </a:lnTo>
                  <a:lnTo>
                    <a:pt x="43" y="455"/>
                  </a:lnTo>
                  <a:lnTo>
                    <a:pt x="35" y="455"/>
                  </a:lnTo>
                  <a:lnTo>
                    <a:pt x="26" y="455"/>
                  </a:lnTo>
                  <a:lnTo>
                    <a:pt x="18" y="455"/>
                  </a:lnTo>
                  <a:lnTo>
                    <a:pt x="11" y="454"/>
                  </a:lnTo>
                  <a:lnTo>
                    <a:pt x="5" y="452"/>
                  </a:lnTo>
                  <a:lnTo>
                    <a:pt x="0" y="453"/>
                  </a:lnTo>
                  <a:lnTo>
                    <a:pt x="2" y="462"/>
                  </a:lnTo>
                  <a:lnTo>
                    <a:pt x="9" y="474"/>
                  </a:lnTo>
                  <a:lnTo>
                    <a:pt x="20" y="481"/>
                  </a:lnTo>
                  <a:lnTo>
                    <a:pt x="27" y="481"/>
                  </a:lnTo>
                  <a:lnTo>
                    <a:pt x="38" y="481"/>
                  </a:lnTo>
                  <a:lnTo>
                    <a:pt x="49" y="481"/>
                  </a:lnTo>
                  <a:lnTo>
                    <a:pt x="62" y="479"/>
                  </a:lnTo>
                  <a:lnTo>
                    <a:pt x="75" y="478"/>
                  </a:lnTo>
                  <a:lnTo>
                    <a:pt x="87" y="477"/>
                  </a:lnTo>
                  <a:lnTo>
                    <a:pt x="99" y="476"/>
                  </a:lnTo>
                  <a:lnTo>
                    <a:pt x="108" y="475"/>
                  </a:lnTo>
                  <a:lnTo>
                    <a:pt x="117" y="472"/>
                  </a:lnTo>
                  <a:lnTo>
                    <a:pt x="128" y="469"/>
                  </a:lnTo>
                  <a:lnTo>
                    <a:pt x="140" y="464"/>
                  </a:lnTo>
                  <a:lnTo>
                    <a:pt x="153" y="460"/>
                  </a:lnTo>
                  <a:lnTo>
                    <a:pt x="165" y="455"/>
                  </a:lnTo>
                  <a:lnTo>
                    <a:pt x="176" y="451"/>
                  </a:lnTo>
                  <a:lnTo>
                    <a:pt x="185" y="447"/>
                  </a:lnTo>
                  <a:lnTo>
                    <a:pt x="192" y="445"/>
                  </a:lnTo>
                  <a:lnTo>
                    <a:pt x="199" y="441"/>
                  </a:lnTo>
                  <a:lnTo>
                    <a:pt x="211" y="434"/>
                  </a:lnTo>
                  <a:lnTo>
                    <a:pt x="225" y="424"/>
                  </a:lnTo>
                  <a:lnTo>
                    <a:pt x="240" y="413"/>
                  </a:lnTo>
                  <a:lnTo>
                    <a:pt x="255" y="402"/>
                  </a:lnTo>
                  <a:lnTo>
                    <a:pt x="267" y="392"/>
                  </a:lnTo>
                  <a:lnTo>
                    <a:pt x="278" y="383"/>
                  </a:lnTo>
                  <a:lnTo>
                    <a:pt x="283" y="378"/>
                  </a:lnTo>
                  <a:lnTo>
                    <a:pt x="289" y="369"/>
                  </a:lnTo>
                  <a:lnTo>
                    <a:pt x="295" y="355"/>
                  </a:lnTo>
                  <a:lnTo>
                    <a:pt x="300" y="342"/>
                  </a:lnTo>
                  <a:lnTo>
                    <a:pt x="301" y="338"/>
                  </a:lnTo>
                  <a:lnTo>
                    <a:pt x="289" y="330"/>
                  </a:lnTo>
                  <a:lnTo>
                    <a:pt x="290" y="312"/>
                  </a:lnTo>
                  <a:lnTo>
                    <a:pt x="295" y="274"/>
                  </a:lnTo>
                  <a:lnTo>
                    <a:pt x="298" y="234"/>
                  </a:lnTo>
                  <a:lnTo>
                    <a:pt x="302" y="210"/>
                  </a:lnTo>
                  <a:lnTo>
                    <a:pt x="304" y="203"/>
                  </a:lnTo>
                  <a:lnTo>
                    <a:pt x="308" y="191"/>
                  </a:lnTo>
                  <a:lnTo>
                    <a:pt x="313" y="179"/>
                  </a:lnTo>
                  <a:lnTo>
                    <a:pt x="320" y="165"/>
                  </a:lnTo>
                  <a:lnTo>
                    <a:pt x="327" y="151"/>
                  </a:lnTo>
                  <a:lnTo>
                    <a:pt x="334" y="138"/>
                  </a:lnTo>
                  <a:lnTo>
                    <a:pt x="340" y="129"/>
                  </a:lnTo>
                  <a:lnTo>
                    <a:pt x="345" y="122"/>
                  </a:lnTo>
                  <a:lnTo>
                    <a:pt x="346" y="123"/>
                  </a:lnTo>
                  <a:lnTo>
                    <a:pt x="343" y="132"/>
                  </a:lnTo>
                  <a:lnTo>
                    <a:pt x="338" y="147"/>
                  </a:lnTo>
                  <a:lnTo>
                    <a:pt x="331" y="165"/>
                  </a:lnTo>
                  <a:lnTo>
                    <a:pt x="323" y="187"/>
                  </a:lnTo>
                  <a:lnTo>
                    <a:pt x="316" y="208"/>
                  </a:lnTo>
                  <a:lnTo>
                    <a:pt x="310" y="228"/>
                  </a:lnTo>
                  <a:lnTo>
                    <a:pt x="308" y="244"/>
                  </a:lnTo>
                  <a:lnTo>
                    <a:pt x="306" y="271"/>
                  </a:lnTo>
                  <a:lnTo>
                    <a:pt x="305" y="294"/>
                  </a:lnTo>
                  <a:lnTo>
                    <a:pt x="303" y="310"/>
                  </a:lnTo>
                  <a:lnTo>
                    <a:pt x="303" y="316"/>
                  </a:lnTo>
                  <a:lnTo>
                    <a:pt x="305" y="312"/>
                  </a:lnTo>
                  <a:lnTo>
                    <a:pt x="312" y="303"/>
                  </a:lnTo>
                  <a:lnTo>
                    <a:pt x="319" y="290"/>
                  </a:lnTo>
                  <a:lnTo>
                    <a:pt x="325" y="276"/>
                  </a:lnTo>
                  <a:lnTo>
                    <a:pt x="327" y="266"/>
                  </a:lnTo>
                  <a:lnTo>
                    <a:pt x="332" y="254"/>
                  </a:lnTo>
                  <a:lnTo>
                    <a:pt x="336" y="240"/>
                  </a:lnTo>
                  <a:lnTo>
                    <a:pt x="343" y="226"/>
                  </a:lnTo>
                  <a:lnTo>
                    <a:pt x="349" y="212"/>
                  </a:lnTo>
                  <a:lnTo>
                    <a:pt x="355" y="201"/>
                  </a:lnTo>
                  <a:lnTo>
                    <a:pt x="361" y="191"/>
                  </a:lnTo>
                  <a:lnTo>
                    <a:pt x="365" y="186"/>
                  </a:lnTo>
                  <a:lnTo>
                    <a:pt x="370" y="181"/>
                  </a:lnTo>
                  <a:lnTo>
                    <a:pt x="377" y="174"/>
                  </a:lnTo>
                  <a:lnTo>
                    <a:pt x="386" y="165"/>
                  </a:lnTo>
                  <a:lnTo>
                    <a:pt x="394" y="156"/>
                  </a:lnTo>
                  <a:lnTo>
                    <a:pt x="403" y="147"/>
                  </a:lnTo>
                  <a:lnTo>
                    <a:pt x="413" y="138"/>
                  </a:lnTo>
                  <a:lnTo>
                    <a:pt x="421" y="133"/>
                  </a:lnTo>
                  <a:lnTo>
                    <a:pt x="426" y="130"/>
                  </a:lnTo>
                  <a:lnTo>
                    <a:pt x="431" y="127"/>
                  </a:lnTo>
                  <a:lnTo>
                    <a:pt x="426" y="118"/>
                  </a:lnTo>
                  <a:lnTo>
                    <a:pt x="420" y="107"/>
                  </a:lnTo>
                  <a:lnTo>
                    <a:pt x="411" y="99"/>
                  </a:lnTo>
                  <a:lnTo>
                    <a:pt x="408" y="96"/>
                  </a:lnTo>
                  <a:lnTo>
                    <a:pt x="402" y="92"/>
                  </a:lnTo>
                  <a:lnTo>
                    <a:pt x="396" y="89"/>
                  </a:lnTo>
                  <a:lnTo>
                    <a:pt x="391" y="84"/>
                  </a:lnTo>
                  <a:lnTo>
                    <a:pt x="384" y="81"/>
                  </a:lnTo>
                  <a:lnTo>
                    <a:pt x="377" y="76"/>
                  </a:lnTo>
                  <a:lnTo>
                    <a:pt x="370" y="73"/>
                  </a:lnTo>
                  <a:lnTo>
                    <a:pt x="364" y="69"/>
                  </a:lnTo>
                  <a:lnTo>
                    <a:pt x="357" y="65"/>
                  </a:lnTo>
                  <a:lnTo>
                    <a:pt x="348" y="60"/>
                  </a:lnTo>
                  <a:lnTo>
                    <a:pt x="340" y="54"/>
                  </a:lnTo>
                  <a:lnTo>
                    <a:pt x="330" y="49"/>
                  </a:lnTo>
                  <a:lnTo>
                    <a:pt x="320" y="44"/>
                  </a:lnTo>
                  <a:lnTo>
                    <a:pt x="312" y="38"/>
                  </a:lnTo>
                  <a:lnTo>
                    <a:pt x="304" y="35"/>
                  </a:lnTo>
                  <a:lnTo>
                    <a:pt x="298" y="31"/>
                  </a:lnTo>
                  <a:lnTo>
                    <a:pt x="293" y="27"/>
                  </a:lnTo>
                  <a:lnTo>
                    <a:pt x="286" y="21"/>
                  </a:lnTo>
                  <a:lnTo>
                    <a:pt x="279" y="15"/>
                  </a:lnTo>
                  <a:lnTo>
                    <a:pt x="272" y="8"/>
                  </a:lnTo>
                  <a:lnTo>
                    <a:pt x="265" y="4"/>
                  </a:lnTo>
                  <a:lnTo>
                    <a:pt x="258" y="0"/>
                  </a:lnTo>
                  <a:lnTo>
                    <a:pt x="252" y="0"/>
                  </a:lnTo>
                  <a:lnTo>
                    <a:pt x="249" y="4"/>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2" name="Freeform 11">
              <a:extLst>
                <a:ext uri="{FF2B5EF4-FFF2-40B4-BE49-F238E27FC236}">
                  <a16:creationId xmlns:a16="http://schemas.microsoft.com/office/drawing/2014/main" id="{115DE41E-DBAA-43B6-A756-ED897D339148}"/>
                </a:ext>
              </a:extLst>
            </p:cNvPr>
            <p:cNvSpPr>
              <a:spLocks/>
            </p:cNvSpPr>
            <p:nvPr/>
          </p:nvSpPr>
          <p:spPr bwMode="auto">
            <a:xfrm>
              <a:off x="8478851" y="-1043838"/>
              <a:ext cx="91953" cy="75947"/>
            </a:xfrm>
            <a:custGeom>
              <a:avLst/>
              <a:gdLst>
                <a:gd name="T0" fmla="*/ 95 w 197"/>
                <a:gd name="T1" fmla="*/ 5 h 163"/>
                <a:gd name="T2" fmla="*/ 82 w 197"/>
                <a:gd name="T3" fmla="*/ 17 h 163"/>
                <a:gd name="T4" fmla="*/ 62 w 197"/>
                <a:gd name="T5" fmla="*/ 35 h 163"/>
                <a:gd name="T6" fmla="*/ 46 w 197"/>
                <a:gd name="T7" fmla="*/ 51 h 163"/>
                <a:gd name="T8" fmla="*/ 40 w 197"/>
                <a:gd name="T9" fmla="*/ 61 h 163"/>
                <a:gd name="T10" fmla="*/ 29 w 197"/>
                <a:gd name="T11" fmla="*/ 89 h 163"/>
                <a:gd name="T12" fmla="*/ 16 w 197"/>
                <a:gd name="T13" fmla="*/ 123 h 163"/>
                <a:gd name="T14" fmla="*/ 4 w 197"/>
                <a:gd name="T15" fmla="*/ 152 h 163"/>
                <a:gd name="T16" fmla="*/ 0 w 197"/>
                <a:gd name="T17" fmla="*/ 163 h 163"/>
                <a:gd name="T18" fmla="*/ 8 w 197"/>
                <a:gd name="T19" fmla="*/ 158 h 163"/>
                <a:gd name="T20" fmla="*/ 23 w 197"/>
                <a:gd name="T21" fmla="*/ 145 h 163"/>
                <a:gd name="T22" fmla="*/ 38 w 197"/>
                <a:gd name="T23" fmla="*/ 133 h 163"/>
                <a:gd name="T24" fmla="*/ 46 w 197"/>
                <a:gd name="T25" fmla="*/ 126 h 163"/>
                <a:gd name="T26" fmla="*/ 56 w 197"/>
                <a:gd name="T27" fmla="*/ 117 h 163"/>
                <a:gd name="T28" fmla="*/ 67 w 197"/>
                <a:gd name="T29" fmla="*/ 104 h 163"/>
                <a:gd name="T30" fmla="*/ 76 w 197"/>
                <a:gd name="T31" fmla="*/ 95 h 163"/>
                <a:gd name="T32" fmla="*/ 84 w 197"/>
                <a:gd name="T33" fmla="*/ 88 h 163"/>
                <a:gd name="T34" fmla="*/ 98 w 197"/>
                <a:gd name="T35" fmla="*/ 80 h 163"/>
                <a:gd name="T36" fmla="*/ 115 w 197"/>
                <a:gd name="T37" fmla="*/ 70 h 163"/>
                <a:gd name="T38" fmla="*/ 130 w 197"/>
                <a:gd name="T39" fmla="*/ 64 h 163"/>
                <a:gd name="T40" fmla="*/ 135 w 197"/>
                <a:gd name="T41" fmla="*/ 65 h 163"/>
                <a:gd name="T42" fmla="*/ 119 w 197"/>
                <a:gd name="T43" fmla="*/ 81 h 163"/>
                <a:gd name="T44" fmla="*/ 92 w 197"/>
                <a:gd name="T45" fmla="*/ 103 h 163"/>
                <a:gd name="T46" fmla="*/ 71 w 197"/>
                <a:gd name="T47" fmla="*/ 119 h 163"/>
                <a:gd name="T48" fmla="*/ 69 w 197"/>
                <a:gd name="T49" fmla="*/ 121 h 163"/>
                <a:gd name="T50" fmla="*/ 77 w 197"/>
                <a:gd name="T51" fmla="*/ 118 h 163"/>
                <a:gd name="T52" fmla="*/ 90 w 197"/>
                <a:gd name="T53" fmla="*/ 113 h 163"/>
                <a:gd name="T54" fmla="*/ 102 w 197"/>
                <a:gd name="T55" fmla="*/ 107 h 163"/>
                <a:gd name="T56" fmla="*/ 112 w 197"/>
                <a:gd name="T57" fmla="*/ 100 h 163"/>
                <a:gd name="T58" fmla="*/ 124 w 197"/>
                <a:gd name="T59" fmla="*/ 94 h 163"/>
                <a:gd name="T60" fmla="*/ 138 w 197"/>
                <a:gd name="T61" fmla="*/ 88 h 163"/>
                <a:gd name="T62" fmla="*/ 151 w 197"/>
                <a:gd name="T63" fmla="*/ 83 h 163"/>
                <a:gd name="T64" fmla="*/ 162 w 197"/>
                <a:gd name="T65" fmla="*/ 83 h 163"/>
                <a:gd name="T66" fmla="*/ 175 w 197"/>
                <a:gd name="T67" fmla="*/ 85 h 163"/>
                <a:gd name="T68" fmla="*/ 188 w 197"/>
                <a:gd name="T69" fmla="*/ 88 h 163"/>
                <a:gd name="T70" fmla="*/ 196 w 197"/>
                <a:gd name="T71" fmla="*/ 90 h 163"/>
                <a:gd name="T72" fmla="*/ 197 w 197"/>
                <a:gd name="T73" fmla="*/ 88 h 163"/>
                <a:gd name="T74" fmla="*/ 190 w 197"/>
                <a:gd name="T75" fmla="*/ 75 h 163"/>
                <a:gd name="T76" fmla="*/ 175 w 197"/>
                <a:gd name="T77" fmla="*/ 66 h 163"/>
                <a:gd name="T78" fmla="*/ 162 w 197"/>
                <a:gd name="T79" fmla="*/ 60 h 163"/>
                <a:gd name="T80" fmla="*/ 151 w 197"/>
                <a:gd name="T81" fmla="*/ 52 h 163"/>
                <a:gd name="T82" fmla="*/ 142 w 197"/>
                <a:gd name="T83" fmla="*/ 45 h 163"/>
                <a:gd name="T84" fmla="*/ 137 w 197"/>
                <a:gd name="T85" fmla="*/ 36 h 163"/>
                <a:gd name="T86" fmla="*/ 128 w 197"/>
                <a:gd name="T87" fmla="*/ 21 h 163"/>
                <a:gd name="T88" fmla="*/ 115 w 197"/>
                <a:gd name="T89" fmla="*/ 7 h 163"/>
                <a:gd name="T90" fmla="*/ 104 w 197"/>
                <a:gd name="T91" fmla="*/ 0 h 1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7"/>
                <a:gd name="T139" fmla="*/ 0 h 163"/>
                <a:gd name="T140" fmla="*/ 197 w 197"/>
                <a:gd name="T141" fmla="*/ 163 h 1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7" h="163">
                  <a:moveTo>
                    <a:pt x="98" y="3"/>
                  </a:moveTo>
                  <a:lnTo>
                    <a:pt x="95" y="5"/>
                  </a:lnTo>
                  <a:lnTo>
                    <a:pt x="90" y="9"/>
                  </a:lnTo>
                  <a:lnTo>
                    <a:pt x="82" y="17"/>
                  </a:lnTo>
                  <a:lnTo>
                    <a:pt x="72" y="26"/>
                  </a:lnTo>
                  <a:lnTo>
                    <a:pt x="62" y="35"/>
                  </a:lnTo>
                  <a:lnTo>
                    <a:pt x="53" y="44"/>
                  </a:lnTo>
                  <a:lnTo>
                    <a:pt x="46" y="51"/>
                  </a:lnTo>
                  <a:lnTo>
                    <a:pt x="42" y="55"/>
                  </a:lnTo>
                  <a:lnTo>
                    <a:pt x="40" y="61"/>
                  </a:lnTo>
                  <a:lnTo>
                    <a:pt x="35" y="73"/>
                  </a:lnTo>
                  <a:lnTo>
                    <a:pt x="29" y="89"/>
                  </a:lnTo>
                  <a:lnTo>
                    <a:pt x="23" y="106"/>
                  </a:lnTo>
                  <a:lnTo>
                    <a:pt x="16" y="123"/>
                  </a:lnTo>
                  <a:lnTo>
                    <a:pt x="10" y="140"/>
                  </a:lnTo>
                  <a:lnTo>
                    <a:pt x="4" y="152"/>
                  </a:lnTo>
                  <a:lnTo>
                    <a:pt x="1" y="160"/>
                  </a:lnTo>
                  <a:lnTo>
                    <a:pt x="0" y="163"/>
                  </a:lnTo>
                  <a:lnTo>
                    <a:pt x="2" y="163"/>
                  </a:lnTo>
                  <a:lnTo>
                    <a:pt x="8" y="158"/>
                  </a:lnTo>
                  <a:lnTo>
                    <a:pt x="15" y="152"/>
                  </a:lnTo>
                  <a:lnTo>
                    <a:pt x="23" y="145"/>
                  </a:lnTo>
                  <a:lnTo>
                    <a:pt x="31" y="138"/>
                  </a:lnTo>
                  <a:lnTo>
                    <a:pt x="38" y="133"/>
                  </a:lnTo>
                  <a:lnTo>
                    <a:pt x="42" y="129"/>
                  </a:lnTo>
                  <a:lnTo>
                    <a:pt x="46" y="126"/>
                  </a:lnTo>
                  <a:lnTo>
                    <a:pt x="52" y="121"/>
                  </a:lnTo>
                  <a:lnTo>
                    <a:pt x="56" y="117"/>
                  </a:lnTo>
                  <a:lnTo>
                    <a:pt x="62" y="110"/>
                  </a:lnTo>
                  <a:lnTo>
                    <a:pt x="67" y="104"/>
                  </a:lnTo>
                  <a:lnTo>
                    <a:pt x="72" y="99"/>
                  </a:lnTo>
                  <a:lnTo>
                    <a:pt x="76" y="95"/>
                  </a:lnTo>
                  <a:lnTo>
                    <a:pt x="79" y="91"/>
                  </a:lnTo>
                  <a:lnTo>
                    <a:pt x="84" y="88"/>
                  </a:lnTo>
                  <a:lnTo>
                    <a:pt x="90" y="84"/>
                  </a:lnTo>
                  <a:lnTo>
                    <a:pt x="98" y="80"/>
                  </a:lnTo>
                  <a:lnTo>
                    <a:pt x="106" y="75"/>
                  </a:lnTo>
                  <a:lnTo>
                    <a:pt x="115" y="70"/>
                  </a:lnTo>
                  <a:lnTo>
                    <a:pt x="123" y="66"/>
                  </a:lnTo>
                  <a:lnTo>
                    <a:pt x="130" y="64"/>
                  </a:lnTo>
                  <a:lnTo>
                    <a:pt x="135" y="62"/>
                  </a:lnTo>
                  <a:lnTo>
                    <a:pt x="135" y="65"/>
                  </a:lnTo>
                  <a:lnTo>
                    <a:pt x="129" y="72"/>
                  </a:lnTo>
                  <a:lnTo>
                    <a:pt x="119" y="81"/>
                  </a:lnTo>
                  <a:lnTo>
                    <a:pt x="105" y="91"/>
                  </a:lnTo>
                  <a:lnTo>
                    <a:pt x="92" y="103"/>
                  </a:lnTo>
                  <a:lnTo>
                    <a:pt x="79" y="112"/>
                  </a:lnTo>
                  <a:lnTo>
                    <a:pt x="71" y="119"/>
                  </a:lnTo>
                  <a:lnTo>
                    <a:pt x="68" y="121"/>
                  </a:lnTo>
                  <a:lnTo>
                    <a:pt x="69" y="121"/>
                  </a:lnTo>
                  <a:lnTo>
                    <a:pt x="72" y="120"/>
                  </a:lnTo>
                  <a:lnTo>
                    <a:pt x="77" y="118"/>
                  </a:lnTo>
                  <a:lnTo>
                    <a:pt x="84" y="115"/>
                  </a:lnTo>
                  <a:lnTo>
                    <a:pt x="90" y="113"/>
                  </a:lnTo>
                  <a:lnTo>
                    <a:pt x="97" y="110"/>
                  </a:lnTo>
                  <a:lnTo>
                    <a:pt x="102" y="107"/>
                  </a:lnTo>
                  <a:lnTo>
                    <a:pt x="107" y="104"/>
                  </a:lnTo>
                  <a:lnTo>
                    <a:pt x="112" y="100"/>
                  </a:lnTo>
                  <a:lnTo>
                    <a:pt x="117" y="97"/>
                  </a:lnTo>
                  <a:lnTo>
                    <a:pt x="124" y="94"/>
                  </a:lnTo>
                  <a:lnTo>
                    <a:pt x="131" y="90"/>
                  </a:lnTo>
                  <a:lnTo>
                    <a:pt x="138" y="88"/>
                  </a:lnTo>
                  <a:lnTo>
                    <a:pt x="145" y="85"/>
                  </a:lnTo>
                  <a:lnTo>
                    <a:pt x="151" y="83"/>
                  </a:lnTo>
                  <a:lnTo>
                    <a:pt x="157" y="83"/>
                  </a:lnTo>
                  <a:lnTo>
                    <a:pt x="162" y="83"/>
                  </a:lnTo>
                  <a:lnTo>
                    <a:pt x="169" y="84"/>
                  </a:lnTo>
                  <a:lnTo>
                    <a:pt x="175" y="85"/>
                  </a:lnTo>
                  <a:lnTo>
                    <a:pt x="182" y="87"/>
                  </a:lnTo>
                  <a:lnTo>
                    <a:pt x="188" y="88"/>
                  </a:lnTo>
                  <a:lnTo>
                    <a:pt x="192" y="89"/>
                  </a:lnTo>
                  <a:lnTo>
                    <a:pt x="196" y="90"/>
                  </a:lnTo>
                  <a:lnTo>
                    <a:pt x="197" y="90"/>
                  </a:lnTo>
                  <a:lnTo>
                    <a:pt x="197" y="88"/>
                  </a:lnTo>
                  <a:lnTo>
                    <a:pt x="195" y="82"/>
                  </a:lnTo>
                  <a:lnTo>
                    <a:pt x="190" y="75"/>
                  </a:lnTo>
                  <a:lnTo>
                    <a:pt x="181" y="69"/>
                  </a:lnTo>
                  <a:lnTo>
                    <a:pt x="175" y="66"/>
                  </a:lnTo>
                  <a:lnTo>
                    <a:pt x="168" y="64"/>
                  </a:lnTo>
                  <a:lnTo>
                    <a:pt x="162" y="60"/>
                  </a:lnTo>
                  <a:lnTo>
                    <a:pt x="157" y="57"/>
                  </a:lnTo>
                  <a:lnTo>
                    <a:pt x="151" y="52"/>
                  </a:lnTo>
                  <a:lnTo>
                    <a:pt x="146" y="49"/>
                  </a:lnTo>
                  <a:lnTo>
                    <a:pt x="142" y="45"/>
                  </a:lnTo>
                  <a:lnTo>
                    <a:pt x="139" y="41"/>
                  </a:lnTo>
                  <a:lnTo>
                    <a:pt x="137" y="36"/>
                  </a:lnTo>
                  <a:lnTo>
                    <a:pt x="132" y="29"/>
                  </a:lnTo>
                  <a:lnTo>
                    <a:pt x="128" y="21"/>
                  </a:lnTo>
                  <a:lnTo>
                    <a:pt x="122" y="13"/>
                  </a:lnTo>
                  <a:lnTo>
                    <a:pt x="115" y="7"/>
                  </a:lnTo>
                  <a:lnTo>
                    <a:pt x="109" y="3"/>
                  </a:lnTo>
                  <a:lnTo>
                    <a:pt x="104" y="0"/>
                  </a:lnTo>
                  <a:lnTo>
                    <a:pt x="98" y="3"/>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3" name="Freeform 12">
              <a:extLst>
                <a:ext uri="{FF2B5EF4-FFF2-40B4-BE49-F238E27FC236}">
                  <a16:creationId xmlns:a16="http://schemas.microsoft.com/office/drawing/2014/main" id="{6E618F73-4F36-4D24-B900-B559BB1915B8}"/>
                </a:ext>
              </a:extLst>
            </p:cNvPr>
            <p:cNvSpPr>
              <a:spLocks/>
            </p:cNvSpPr>
            <p:nvPr/>
          </p:nvSpPr>
          <p:spPr bwMode="auto">
            <a:xfrm>
              <a:off x="8534210" y="-960390"/>
              <a:ext cx="69434" cy="75010"/>
            </a:xfrm>
            <a:custGeom>
              <a:avLst/>
              <a:gdLst>
                <a:gd name="T0" fmla="*/ 94 w 149"/>
                <a:gd name="T1" fmla="*/ 6 h 160"/>
                <a:gd name="T2" fmla="*/ 82 w 149"/>
                <a:gd name="T3" fmla="*/ 3 h 160"/>
                <a:gd name="T4" fmla="*/ 64 w 149"/>
                <a:gd name="T5" fmla="*/ 1 h 160"/>
                <a:gd name="T6" fmla="*/ 45 w 149"/>
                <a:gd name="T7" fmla="*/ 1 h 160"/>
                <a:gd name="T8" fmla="*/ 32 w 149"/>
                <a:gd name="T9" fmla="*/ 9 h 160"/>
                <a:gd name="T10" fmla="*/ 20 w 149"/>
                <a:gd name="T11" fmla="*/ 19 h 160"/>
                <a:gd name="T12" fmla="*/ 11 w 149"/>
                <a:gd name="T13" fmla="*/ 30 h 160"/>
                <a:gd name="T14" fmla="*/ 4 w 149"/>
                <a:gd name="T15" fmla="*/ 40 h 160"/>
                <a:gd name="T16" fmla="*/ 0 w 149"/>
                <a:gd name="T17" fmla="*/ 53 h 160"/>
                <a:gd name="T18" fmla="*/ 13 w 149"/>
                <a:gd name="T19" fmla="*/ 61 h 160"/>
                <a:gd name="T20" fmla="*/ 30 w 149"/>
                <a:gd name="T21" fmla="*/ 59 h 160"/>
                <a:gd name="T22" fmla="*/ 47 w 149"/>
                <a:gd name="T23" fmla="*/ 57 h 160"/>
                <a:gd name="T24" fmla="*/ 63 w 149"/>
                <a:gd name="T25" fmla="*/ 56 h 160"/>
                <a:gd name="T26" fmla="*/ 73 w 149"/>
                <a:gd name="T27" fmla="*/ 56 h 160"/>
                <a:gd name="T28" fmla="*/ 73 w 149"/>
                <a:gd name="T29" fmla="*/ 57 h 160"/>
                <a:gd name="T30" fmla="*/ 70 w 149"/>
                <a:gd name="T31" fmla="*/ 61 h 160"/>
                <a:gd name="T32" fmla="*/ 60 w 149"/>
                <a:gd name="T33" fmla="*/ 68 h 160"/>
                <a:gd name="T34" fmla="*/ 48 w 149"/>
                <a:gd name="T35" fmla="*/ 72 h 160"/>
                <a:gd name="T36" fmla="*/ 32 w 149"/>
                <a:gd name="T37" fmla="*/ 73 h 160"/>
                <a:gd name="T38" fmla="*/ 18 w 149"/>
                <a:gd name="T39" fmla="*/ 73 h 160"/>
                <a:gd name="T40" fmla="*/ 7 w 149"/>
                <a:gd name="T41" fmla="*/ 72 h 160"/>
                <a:gd name="T42" fmla="*/ 2 w 149"/>
                <a:gd name="T43" fmla="*/ 72 h 160"/>
                <a:gd name="T44" fmla="*/ 2 w 149"/>
                <a:gd name="T45" fmla="*/ 74 h 160"/>
                <a:gd name="T46" fmla="*/ 10 w 149"/>
                <a:gd name="T47" fmla="*/ 85 h 160"/>
                <a:gd name="T48" fmla="*/ 22 w 149"/>
                <a:gd name="T49" fmla="*/ 99 h 160"/>
                <a:gd name="T50" fmla="*/ 38 w 149"/>
                <a:gd name="T51" fmla="*/ 115 h 160"/>
                <a:gd name="T52" fmla="*/ 56 w 149"/>
                <a:gd name="T53" fmla="*/ 134 h 160"/>
                <a:gd name="T54" fmla="*/ 67 w 149"/>
                <a:gd name="T55" fmla="*/ 147 h 160"/>
                <a:gd name="T56" fmla="*/ 83 w 149"/>
                <a:gd name="T57" fmla="*/ 160 h 160"/>
                <a:gd name="T58" fmla="*/ 118 w 149"/>
                <a:gd name="T59" fmla="*/ 84 h 160"/>
                <a:gd name="T60" fmla="*/ 128 w 149"/>
                <a:gd name="T61" fmla="*/ 73 h 160"/>
                <a:gd name="T62" fmla="*/ 147 w 149"/>
                <a:gd name="T63" fmla="*/ 64 h 160"/>
                <a:gd name="T64" fmla="*/ 148 w 149"/>
                <a:gd name="T65" fmla="*/ 59 h 160"/>
                <a:gd name="T66" fmla="*/ 140 w 149"/>
                <a:gd name="T67" fmla="*/ 46 h 160"/>
                <a:gd name="T68" fmla="*/ 127 w 149"/>
                <a:gd name="T69" fmla="*/ 32 h 160"/>
                <a:gd name="T70" fmla="*/ 116 w 149"/>
                <a:gd name="T71" fmla="*/ 25 h 160"/>
                <a:gd name="T72" fmla="*/ 105 w 149"/>
                <a:gd name="T73" fmla="*/ 25 h 160"/>
                <a:gd name="T74" fmla="*/ 93 w 149"/>
                <a:gd name="T75" fmla="*/ 26 h 160"/>
                <a:gd name="T76" fmla="*/ 80 w 149"/>
                <a:gd name="T77" fmla="*/ 28 h 160"/>
                <a:gd name="T78" fmla="*/ 68 w 149"/>
                <a:gd name="T79" fmla="*/ 30 h 160"/>
                <a:gd name="T80" fmla="*/ 58 w 149"/>
                <a:gd name="T81" fmla="*/ 30 h 160"/>
                <a:gd name="T82" fmla="*/ 49 w 149"/>
                <a:gd name="T83" fmla="*/ 28 h 160"/>
                <a:gd name="T84" fmla="*/ 40 w 149"/>
                <a:gd name="T85" fmla="*/ 26 h 160"/>
                <a:gd name="T86" fmla="*/ 33 w 149"/>
                <a:gd name="T87" fmla="*/ 25 h 160"/>
                <a:gd name="T88" fmla="*/ 32 w 149"/>
                <a:gd name="T89" fmla="*/ 23 h 160"/>
                <a:gd name="T90" fmla="*/ 40 w 149"/>
                <a:gd name="T91" fmla="*/ 21 h 160"/>
                <a:gd name="T92" fmla="*/ 52 w 149"/>
                <a:gd name="T93" fmla="*/ 19 h 160"/>
                <a:gd name="T94" fmla="*/ 65 w 149"/>
                <a:gd name="T95" fmla="*/ 19 h 160"/>
                <a:gd name="T96" fmla="*/ 87 w 149"/>
                <a:gd name="T97" fmla="*/ 13 h 160"/>
                <a:gd name="T98" fmla="*/ 96 w 149"/>
                <a:gd name="T99" fmla="*/ 8 h 1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
                <a:gd name="T151" fmla="*/ 0 h 160"/>
                <a:gd name="T152" fmla="*/ 149 w 149"/>
                <a:gd name="T153" fmla="*/ 160 h 1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 h="160">
                  <a:moveTo>
                    <a:pt x="96" y="8"/>
                  </a:moveTo>
                  <a:lnTo>
                    <a:pt x="94" y="6"/>
                  </a:lnTo>
                  <a:lnTo>
                    <a:pt x="89" y="5"/>
                  </a:lnTo>
                  <a:lnTo>
                    <a:pt x="82" y="3"/>
                  </a:lnTo>
                  <a:lnTo>
                    <a:pt x="74" y="2"/>
                  </a:lnTo>
                  <a:lnTo>
                    <a:pt x="64" y="1"/>
                  </a:lnTo>
                  <a:lnTo>
                    <a:pt x="55" y="0"/>
                  </a:lnTo>
                  <a:lnTo>
                    <a:pt x="45" y="1"/>
                  </a:lnTo>
                  <a:lnTo>
                    <a:pt x="37" y="4"/>
                  </a:lnTo>
                  <a:lnTo>
                    <a:pt x="32" y="9"/>
                  </a:lnTo>
                  <a:lnTo>
                    <a:pt x="26" y="13"/>
                  </a:lnTo>
                  <a:lnTo>
                    <a:pt x="20" y="19"/>
                  </a:lnTo>
                  <a:lnTo>
                    <a:pt x="15" y="24"/>
                  </a:lnTo>
                  <a:lnTo>
                    <a:pt x="11" y="30"/>
                  </a:lnTo>
                  <a:lnTo>
                    <a:pt x="7" y="35"/>
                  </a:lnTo>
                  <a:lnTo>
                    <a:pt x="4" y="40"/>
                  </a:lnTo>
                  <a:lnTo>
                    <a:pt x="2" y="45"/>
                  </a:lnTo>
                  <a:lnTo>
                    <a:pt x="0" y="53"/>
                  </a:lnTo>
                  <a:lnTo>
                    <a:pt x="5" y="57"/>
                  </a:lnTo>
                  <a:lnTo>
                    <a:pt x="13" y="61"/>
                  </a:lnTo>
                  <a:lnTo>
                    <a:pt x="23" y="61"/>
                  </a:lnTo>
                  <a:lnTo>
                    <a:pt x="30" y="59"/>
                  </a:lnTo>
                  <a:lnTo>
                    <a:pt x="38" y="58"/>
                  </a:lnTo>
                  <a:lnTo>
                    <a:pt x="47" y="57"/>
                  </a:lnTo>
                  <a:lnTo>
                    <a:pt x="55" y="57"/>
                  </a:lnTo>
                  <a:lnTo>
                    <a:pt x="63" y="56"/>
                  </a:lnTo>
                  <a:lnTo>
                    <a:pt x="68" y="56"/>
                  </a:lnTo>
                  <a:lnTo>
                    <a:pt x="73" y="56"/>
                  </a:lnTo>
                  <a:lnTo>
                    <a:pt x="74" y="56"/>
                  </a:lnTo>
                  <a:lnTo>
                    <a:pt x="73" y="57"/>
                  </a:lnTo>
                  <a:lnTo>
                    <a:pt x="72" y="58"/>
                  </a:lnTo>
                  <a:lnTo>
                    <a:pt x="70" y="61"/>
                  </a:lnTo>
                  <a:lnTo>
                    <a:pt x="65" y="64"/>
                  </a:lnTo>
                  <a:lnTo>
                    <a:pt x="60" y="68"/>
                  </a:lnTo>
                  <a:lnTo>
                    <a:pt x="55" y="70"/>
                  </a:lnTo>
                  <a:lnTo>
                    <a:pt x="48" y="72"/>
                  </a:lnTo>
                  <a:lnTo>
                    <a:pt x="40" y="73"/>
                  </a:lnTo>
                  <a:lnTo>
                    <a:pt x="32" y="73"/>
                  </a:lnTo>
                  <a:lnTo>
                    <a:pt x="25" y="73"/>
                  </a:lnTo>
                  <a:lnTo>
                    <a:pt x="18" y="73"/>
                  </a:lnTo>
                  <a:lnTo>
                    <a:pt x="12" y="72"/>
                  </a:lnTo>
                  <a:lnTo>
                    <a:pt x="7" y="72"/>
                  </a:lnTo>
                  <a:lnTo>
                    <a:pt x="4" y="72"/>
                  </a:lnTo>
                  <a:lnTo>
                    <a:pt x="2" y="72"/>
                  </a:lnTo>
                  <a:lnTo>
                    <a:pt x="0" y="72"/>
                  </a:lnTo>
                  <a:lnTo>
                    <a:pt x="2" y="74"/>
                  </a:lnTo>
                  <a:lnTo>
                    <a:pt x="5" y="79"/>
                  </a:lnTo>
                  <a:lnTo>
                    <a:pt x="10" y="85"/>
                  </a:lnTo>
                  <a:lnTo>
                    <a:pt x="17" y="93"/>
                  </a:lnTo>
                  <a:lnTo>
                    <a:pt x="22" y="99"/>
                  </a:lnTo>
                  <a:lnTo>
                    <a:pt x="29" y="106"/>
                  </a:lnTo>
                  <a:lnTo>
                    <a:pt x="38" y="115"/>
                  </a:lnTo>
                  <a:lnTo>
                    <a:pt x="48" y="125"/>
                  </a:lnTo>
                  <a:lnTo>
                    <a:pt x="56" y="134"/>
                  </a:lnTo>
                  <a:lnTo>
                    <a:pt x="63" y="142"/>
                  </a:lnTo>
                  <a:lnTo>
                    <a:pt x="67" y="147"/>
                  </a:lnTo>
                  <a:lnTo>
                    <a:pt x="70" y="149"/>
                  </a:lnTo>
                  <a:lnTo>
                    <a:pt x="83" y="160"/>
                  </a:lnTo>
                  <a:lnTo>
                    <a:pt x="90" y="125"/>
                  </a:lnTo>
                  <a:lnTo>
                    <a:pt x="118" y="84"/>
                  </a:lnTo>
                  <a:lnTo>
                    <a:pt x="122" y="80"/>
                  </a:lnTo>
                  <a:lnTo>
                    <a:pt x="128" y="73"/>
                  </a:lnTo>
                  <a:lnTo>
                    <a:pt x="138" y="66"/>
                  </a:lnTo>
                  <a:lnTo>
                    <a:pt x="147" y="64"/>
                  </a:lnTo>
                  <a:lnTo>
                    <a:pt x="149" y="63"/>
                  </a:lnTo>
                  <a:lnTo>
                    <a:pt x="148" y="59"/>
                  </a:lnTo>
                  <a:lnTo>
                    <a:pt x="145" y="54"/>
                  </a:lnTo>
                  <a:lnTo>
                    <a:pt x="140" y="46"/>
                  </a:lnTo>
                  <a:lnTo>
                    <a:pt x="133" y="39"/>
                  </a:lnTo>
                  <a:lnTo>
                    <a:pt x="127" y="32"/>
                  </a:lnTo>
                  <a:lnTo>
                    <a:pt x="120" y="27"/>
                  </a:lnTo>
                  <a:lnTo>
                    <a:pt x="116" y="25"/>
                  </a:lnTo>
                  <a:lnTo>
                    <a:pt x="111" y="25"/>
                  </a:lnTo>
                  <a:lnTo>
                    <a:pt x="105" y="25"/>
                  </a:lnTo>
                  <a:lnTo>
                    <a:pt x="100" y="25"/>
                  </a:lnTo>
                  <a:lnTo>
                    <a:pt x="93" y="26"/>
                  </a:lnTo>
                  <a:lnTo>
                    <a:pt x="86" y="27"/>
                  </a:lnTo>
                  <a:lnTo>
                    <a:pt x="80" y="28"/>
                  </a:lnTo>
                  <a:lnTo>
                    <a:pt x="74" y="30"/>
                  </a:lnTo>
                  <a:lnTo>
                    <a:pt x="68" y="30"/>
                  </a:lnTo>
                  <a:lnTo>
                    <a:pt x="64" y="30"/>
                  </a:lnTo>
                  <a:lnTo>
                    <a:pt x="58" y="30"/>
                  </a:lnTo>
                  <a:lnTo>
                    <a:pt x="53" y="28"/>
                  </a:lnTo>
                  <a:lnTo>
                    <a:pt x="49" y="28"/>
                  </a:lnTo>
                  <a:lnTo>
                    <a:pt x="44" y="27"/>
                  </a:lnTo>
                  <a:lnTo>
                    <a:pt x="40" y="26"/>
                  </a:lnTo>
                  <a:lnTo>
                    <a:pt x="36" y="26"/>
                  </a:lnTo>
                  <a:lnTo>
                    <a:pt x="33" y="25"/>
                  </a:lnTo>
                  <a:lnTo>
                    <a:pt x="32" y="24"/>
                  </a:lnTo>
                  <a:lnTo>
                    <a:pt x="32" y="23"/>
                  </a:lnTo>
                  <a:lnTo>
                    <a:pt x="35" y="23"/>
                  </a:lnTo>
                  <a:lnTo>
                    <a:pt x="40" y="21"/>
                  </a:lnTo>
                  <a:lnTo>
                    <a:pt x="45" y="20"/>
                  </a:lnTo>
                  <a:lnTo>
                    <a:pt x="52" y="19"/>
                  </a:lnTo>
                  <a:lnTo>
                    <a:pt x="58" y="19"/>
                  </a:lnTo>
                  <a:lnTo>
                    <a:pt x="65" y="19"/>
                  </a:lnTo>
                  <a:lnTo>
                    <a:pt x="77" y="17"/>
                  </a:lnTo>
                  <a:lnTo>
                    <a:pt x="87" y="13"/>
                  </a:lnTo>
                  <a:lnTo>
                    <a:pt x="94" y="9"/>
                  </a:lnTo>
                  <a:lnTo>
                    <a:pt x="96" y="8"/>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4" name="Freeform 13">
              <a:extLst>
                <a:ext uri="{FF2B5EF4-FFF2-40B4-BE49-F238E27FC236}">
                  <a16:creationId xmlns:a16="http://schemas.microsoft.com/office/drawing/2014/main" id="{80A9BFB3-AA73-4F13-B1FC-5769ABE4AF61}"/>
                </a:ext>
              </a:extLst>
            </p:cNvPr>
            <p:cNvSpPr>
              <a:spLocks/>
            </p:cNvSpPr>
            <p:nvPr/>
          </p:nvSpPr>
          <p:spPr bwMode="auto">
            <a:xfrm>
              <a:off x="8421615" y="-1000707"/>
              <a:ext cx="165139" cy="158458"/>
            </a:xfrm>
            <a:custGeom>
              <a:avLst/>
              <a:gdLst>
                <a:gd name="T0" fmla="*/ 4 w 350"/>
                <a:gd name="T1" fmla="*/ 333 h 338"/>
                <a:gd name="T2" fmla="*/ 35 w 350"/>
                <a:gd name="T3" fmla="*/ 308 h 338"/>
                <a:gd name="T4" fmla="*/ 79 w 350"/>
                <a:gd name="T5" fmla="*/ 270 h 338"/>
                <a:gd name="T6" fmla="*/ 115 w 350"/>
                <a:gd name="T7" fmla="*/ 238 h 338"/>
                <a:gd name="T8" fmla="*/ 131 w 350"/>
                <a:gd name="T9" fmla="*/ 220 h 338"/>
                <a:gd name="T10" fmla="*/ 155 w 350"/>
                <a:gd name="T11" fmla="*/ 193 h 338"/>
                <a:gd name="T12" fmla="*/ 184 w 350"/>
                <a:gd name="T13" fmla="*/ 162 h 338"/>
                <a:gd name="T14" fmla="*/ 207 w 350"/>
                <a:gd name="T15" fmla="*/ 137 h 338"/>
                <a:gd name="T16" fmla="*/ 218 w 350"/>
                <a:gd name="T17" fmla="*/ 127 h 338"/>
                <a:gd name="T18" fmla="*/ 236 w 350"/>
                <a:gd name="T19" fmla="*/ 109 h 338"/>
                <a:gd name="T20" fmla="*/ 259 w 350"/>
                <a:gd name="T21" fmla="*/ 88 h 338"/>
                <a:gd name="T22" fmla="*/ 283 w 350"/>
                <a:gd name="T23" fmla="*/ 73 h 338"/>
                <a:gd name="T24" fmla="*/ 303 w 350"/>
                <a:gd name="T25" fmla="*/ 71 h 338"/>
                <a:gd name="T26" fmla="*/ 319 w 350"/>
                <a:gd name="T27" fmla="*/ 72 h 338"/>
                <a:gd name="T28" fmla="*/ 334 w 350"/>
                <a:gd name="T29" fmla="*/ 74 h 338"/>
                <a:gd name="T30" fmla="*/ 345 w 350"/>
                <a:gd name="T31" fmla="*/ 78 h 338"/>
                <a:gd name="T32" fmla="*/ 350 w 350"/>
                <a:gd name="T33" fmla="*/ 76 h 338"/>
                <a:gd name="T34" fmla="*/ 339 w 350"/>
                <a:gd name="T35" fmla="*/ 52 h 338"/>
                <a:gd name="T36" fmla="*/ 321 w 350"/>
                <a:gd name="T37" fmla="*/ 44 h 338"/>
                <a:gd name="T38" fmla="*/ 309 w 350"/>
                <a:gd name="T39" fmla="*/ 38 h 338"/>
                <a:gd name="T40" fmla="*/ 298 w 350"/>
                <a:gd name="T41" fmla="*/ 33 h 338"/>
                <a:gd name="T42" fmla="*/ 291 w 350"/>
                <a:gd name="T43" fmla="*/ 29 h 338"/>
                <a:gd name="T44" fmla="*/ 297 w 350"/>
                <a:gd name="T45" fmla="*/ 14 h 338"/>
                <a:gd name="T46" fmla="*/ 319 w 350"/>
                <a:gd name="T47" fmla="*/ 15 h 338"/>
                <a:gd name="T48" fmla="*/ 308 w 350"/>
                <a:gd name="T49" fmla="*/ 10 h 338"/>
                <a:gd name="T50" fmla="*/ 290 w 350"/>
                <a:gd name="T51" fmla="*/ 3 h 338"/>
                <a:gd name="T52" fmla="*/ 273 w 350"/>
                <a:gd name="T53" fmla="*/ 0 h 338"/>
                <a:gd name="T54" fmla="*/ 261 w 350"/>
                <a:gd name="T55" fmla="*/ 7 h 338"/>
                <a:gd name="T56" fmla="*/ 242 w 350"/>
                <a:gd name="T57" fmla="*/ 22 h 338"/>
                <a:gd name="T58" fmla="*/ 220 w 350"/>
                <a:gd name="T59" fmla="*/ 41 h 338"/>
                <a:gd name="T60" fmla="*/ 203 w 350"/>
                <a:gd name="T61" fmla="*/ 59 h 338"/>
                <a:gd name="T62" fmla="*/ 191 w 350"/>
                <a:gd name="T63" fmla="*/ 78 h 338"/>
                <a:gd name="T64" fmla="*/ 156 w 350"/>
                <a:gd name="T65" fmla="*/ 127 h 338"/>
                <a:gd name="T66" fmla="*/ 111 w 350"/>
                <a:gd name="T67" fmla="*/ 190 h 338"/>
                <a:gd name="T68" fmla="*/ 72 w 350"/>
                <a:gd name="T69" fmla="*/ 243 h 338"/>
                <a:gd name="T70" fmla="*/ 53 w 350"/>
                <a:gd name="T71" fmla="*/ 271 h 338"/>
                <a:gd name="T72" fmla="*/ 33 w 350"/>
                <a:gd name="T73" fmla="*/ 296 h 338"/>
                <a:gd name="T74" fmla="*/ 13 w 350"/>
                <a:gd name="T75" fmla="*/ 321 h 338"/>
                <a:gd name="T76" fmla="*/ 2 w 350"/>
                <a:gd name="T77" fmla="*/ 336 h 3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0"/>
                <a:gd name="T118" fmla="*/ 0 h 338"/>
                <a:gd name="T119" fmla="*/ 350 w 350"/>
                <a:gd name="T120" fmla="*/ 338 h 3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0" h="338">
                  <a:moveTo>
                    <a:pt x="0" y="338"/>
                  </a:moveTo>
                  <a:lnTo>
                    <a:pt x="4" y="333"/>
                  </a:lnTo>
                  <a:lnTo>
                    <a:pt x="17" y="323"/>
                  </a:lnTo>
                  <a:lnTo>
                    <a:pt x="35" y="308"/>
                  </a:lnTo>
                  <a:lnTo>
                    <a:pt x="57" y="289"/>
                  </a:lnTo>
                  <a:lnTo>
                    <a:pt x="79" y="270"/>
                  </a:lnTo>
                  <a:lnTo>
                    <a:pt x="99" y="253"/>
                  </a:lnTo>
                  <a:lnTo>
                    <a:pt x="115" y="238"/>
                  </a:lnTo>
                  <a:lnTo>
                    <a:pt x="124" y="228"/>
                  </a:lnTo>
                  <a:lnTo>
                    <a:pt x="131" y="220"/>
                  </a:lnTo>
                  <a:lnTo>
                    <a:pt x="143" y="208"/>
                  </a:lnTo>
                  <a:lnTo>
                    <a:pt x="155" y="193"/>
                  </a:lnTo>
                  <a:lnTo>
                    <a:pt x="170" y="177"/>
                  </a:lnTo>
                  <a:lnTo>
                    <a:pt x="184" y="162"/>
                  </a:lnTo>
                  <a:lnTo>
                    <a:pt x="198" y="148"/>
                  </a:lnTo>
                  <a:lnTo>
                    <a:pt x="207" y="137"/>
                  </a:lnTo>
                  <a:lnTo>
                    <a:pt x="213" y="132"/>
                  </a:lnTo>
                  <a:lnTo>
                    <a:pt x="218" y="127"/>
                  </a:lnTo>
                  <a:lnTo>
                    <a:pt x="226" y="119"/>
                  </a:lnTo>
                  <a:lnTo>
                    <a:pt x="236" y="109"/>
                  </a:lnTo>
                  <a:lnTo>
                    <a:pt x="248" y="98"/>
                  </a:lnTo>
                  <a:lnTo>
                    <a:pt x="259" y="88"/>
                  </a:lnTo>
                  <a:lnTo>
                    <a:pt x="272" y="80"/>
                  </a:lnTo>
                  <a:lnTo>
                    <a:pt x="283" y="73"/>
                  </a:lnTo>
                  <a:lnTo>
                    <a:pt x="294" y="71"/>
                  </a:lnTo>
                  <a:lnTo>
                    <a:pt x="303" y="71"/>
                  </a:lnTo>
                  <a:lnTo>
                    <a:pt x="311" y="71"/>
                  </a:lnTo>
                  <a:lnTo>
                    <a:pt x="319" y="72"/>
                  </a:lnTo>
                  <a:lnTo>
                    <a:pt x="327" y="73"/>
                  </a:lnTo>
                  <a:lnTo>
                    <a:pt x="334" y="74"/>
                  </a:lnTo>
                  <a:lnTo>
                    <a:pt x="340" y="75"/>
                  </a:lnTo>
                  <a:lnTo>
                    <a:pt x="345" y="78"/>
                  </a:lnTo>
                  <a:lnTo>
                    <a:pt x="348" y="80"/>
                  </a:lnTo>
                  <a:lnTo>
                    <a:pt x="350" y="76"/>
                  </a:lnTo>
                  <a:lnTo>
                    <a:pt x="347" y="65"/>
                  </a:lnTo>
                  <a:lnTo>
                    <a:pt x="339" y="52"/>
                  </a:lnTo>
                  <a:lnTo>
                    <a:pt x="327" y="45"/>
                  </a:lnTo>
                  <a:lnTo>
                    <a:pt x="321" y="44"/>
                  </a:lnTo>
                  <a:lnTo>
                    <a:pt x="316" y="42"/>
                  </a:lnTo>
                  <a:lnTo>
                    <a:pt x="309" y="38"/>
                  </a:lnTo>
                  <a:lnTo>
                    <a:pt x="303" y="36"/>
                  </a:lnTo>
                  <a:lnTo>
                    <a:pt x="298" y="33"/>
                  </a:lnTo>
                  <a:lnTo>
                    <a:pt x="294" y="30"/>
                  </a:lnTo>
                  <a:lnTo>
                    <a:pt x="291" y="29"/>
                  </a:lnTo>
                  <a:lnTo>
                    <a:pt x="290" y="28"/>
                  </a:lnTo>
                  <a:lnTo>
                    <a:pt x="297" y="14"/>
                  </a:lnTo>
                  <a:lnTo>
                    <a:pt x="321" y="16"/>
                  </a:lnTo>
                  <a:lnTo>
                    <a:pt x="319" y="15"/>
                  </a:lnTo>
                  <a:lnTo>
                    <a:pt x="315" y="13"/>
                  </a:lnTo>
                  <a:lnTo>
                    <a:pt x="308" y="10"/>
                  </a:lnTo>
                  <a:lnTo>
                    <a:pt x="300" y="6"/>
                  </a:lnTo>
                  <a:lnTo>
                    <a:pt x="290" y="3"/>
                  </a:lnTo>
                  <a:lnTo>
                    <a:pt x="281" y="0"/>
                  </a:lnTo>
                  <a:lnTo>
                    <a:pt x="273" y="0"/>
                  </a:lnTo>
                  <a:lnTo>
                    <a:pt x="267" y="3"/>
                  </a:lnTo>
                  <a:lnTo>
                    <a:pt x="261" y="7"/>
                  </a:lnTo>
                  <a:lnTo>
                    <a:pt x="252" y="14"/>
                  </a:lnTo>
                  <a:lnTo>
                    <a:pt x="242" y="22"/>
                  </a:lnTo>
                  <a:lnTo>
                    <a:pt x="230" y="31"/>
                  </a:lnTo>
                  <a:lnTo>
                    <a:pt x="220" y="41"/>
                  </a:lnTo>
                  <a:lnTo>
                    <a:pt x="210" y="50"/>
                  </a:lnTo>
                  <a:lnTo>
                    <a:pt x="203" y="59"/>
                  </a:lnTo>
                  <a:lnTo>
                    <a:pt x="198" y="66"/>
                  </a:lnTo>
                  <a:lnTo>
                    <a:pt x="191" y="78"/>
                  </a:lnTo>
                  <a:lnTo>
                    <a:pt x="176" y="99"/>
                  </a:lnTo>
                  <a:lnTo>
                    <a:pt x="156" y="127"/>
                  </a:lnTo>
                  <a:lnTo>
                    <a:pt x="135" y="158"/>
                  </a:lnTo>
                  <a:lnTo>
                    <a:pt x="111" y="190"/>
                  </a:lnTo>
                  <a:lnTo>
                    <a:pt x="90" y="220"/>
                  </a:lnTo>
                  <a:lnTo>
                    <a:pt x="72" y="243"/>
                  </a:lnTo>
                  <a:lnTo>
                    <a:pt x="61" y="259"/>
                  </a:lnTo>
                  <a:lnTo>
                    <a:pt x="53" y="271"/>
                  </a:lnTo>
                  <a:lnTo>
                    <a:pt x="43" y="284"/>
                  </a:lnTo>
                  <a:lnTo>
                    <a:pt x="33" y="296"/>
                  </a:lnTo>
                  <a:lnTo>
                    <a:pt x="23" y="309"/>
                  </a:lnTo>
                  <a:lnTo>
                    <a:pt x="13" y="321"/>
                  </a:lnTo>
                  <a:lnTo>
                    <a:pt x="7" y="330"/>
                  </a:lnTo>
                  <a:lnTo>
                    <a:pt x="2" y="336"/>
                  </a:lnTo>
                  <a:lnTo>
                    <a:pt x="0" y="338"/>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5" name="Freeform 14">
              <a:extLst>
                <a:ext uri="{FF2B5EF4-FFF2-40B4-BE49-F238E27FC236}">
                  <a16:creationId xmlns:a16="http://schemas.microsoft.com/office/drawing/2014/main" id="{9E2D761A-B3C6-440C-8D20-667AB5BD958E}"/>
                </a:ext>
              </a:extLst>
            </p:cNvPr>
            <p:cNvSpPr>
              <a:spLocks/>
            </p:cNvSpPr>
            <p:nvPr/>
          </p:nvSpPr>
          <p:spPr bwMode="auto">
            <a:xfrm>
              <a:off x="8164523" y="-1101971"/>
              <a:ext cx="261783" cy="193150"/>
            </a:xfrm>
            <a:custGeom>
              <a:avLst/>
              <a:gdLst>
                <a:gd name="T0" fmla="*/ 560 w 560"/>
                <a:gd name="T1" fmla="*/ 267 h 411"/>
                <a:gd name="T2" fmla="*/ 528 w 560"/>
                <a:gd name="T3" fmla="*/ 346 h 411"/>
                <a:gd name="T4" fmla="*/ 473 w 560"/>
                <a:gd name="T5" fmla="*/ 357 h 411"/>
                <a:gd name="T6" fmla="*/ 379 w 560"/>
                <a:gd name="T7" fmla="*/ 390 h 411"/>
                <a:gd name="T8" fmla="*/ 328 w 560"/>
                <a:gd name="T9" fmla="*/ 371 h 411"/>
                <a:gd name="T10" fmla="*/ 364 w 560"/>
                <a:gd name="T11" fmla="*/ 217 h 411"/>
                <a:gd name="T12" fmla="*/ 353 w 560"/>
                <a:gd name="T13" fmla="*/ 222 h 411"/>
                <a:gd name="T14" fmla="*/ 318 w 560"/>
                <a:gd name="T15" fmla="*/ 255 h 411"/>
                <a:gd name="T16" fmla="*/ 350 w 560"/>
                <a:gd name="T17" fmla="*/ 124 h 411"/>
                <a:gd name="T18" fmla="*/ 349 w 560"/>
                <a:gd name="T19" fmla="*/ 48 h 411"/>
                <a:gd name="T20" fmla="*/ 311 w 560"/>
                <a:gd name="T21" fmla="*/ 124 h 411"/>
                <a:gd name="T22" fmla="*/ 296 w 560"/>
                <a:gd name="T23" fmla="*/ 119 h 411"/>
                <a:gd name="T24" fmla="*/ 293 w 560"/>
                <a:gd name="T25" fmla="*/ 187 h 411"/>
                <a:gd name="T26" fmla="*/ 261 w 560"/>
                <a:gd name="T27" fmla="*/ 153 h 411"/>
                <a:gd name="T28" fmla="*/ 217 w 560"/>
                <a:gd name="T29" fmla="*/ 149 h 411"/>
                <a:gd name="T30" fmla="*/ 210 w 560"/>
                <a:gd name="T31" fmla="*/ 154 h 411"/>
                <a:gd name="T32" fmla="*/ 253 w 560"/>
                <a:gd name="T33" fmla="*/ 173 h 411"/>
                <a:gd name="T34" fmla="*/ 285 w 560"/>
                <a:gd name="T35" fmla="*/ 211 h 411"/>
                <a:gd name="T36" fmla="*/ 244 w 560"/>
                <a:gd name="T37" fmla="*/ 192 h 411"/>
                <a:gd name="T38" fmla="*/ 201 w 560"/>
                <a:gd name="T39" fmla="*/ 196 h 411"/>
                <a:gd name="T40" fmla="*/ 186 w 560"/>
                <a:gd name="T41" fmla="*/ 202 h 411"/>
                <a:gd name="T42" fmla="*/ 235 w 560"/>
                <a:gd name="T43" fmla="*/ 211 h 411"/>
                <a:gd name="T44" fmla="*/ 267 w 560"/>
                <a:gd name="T45" fmla="*/ 233 h 411"/>
                <a:gd name="T46" fmla="*/ 242 w 560"/>
                <a:gd name="T47" fmla="*/ 287 h 411"/>
                <a:gd name="T48" fmla="*/ 210 w 560"/>
                <a:gd name="T49" fmla="*/ 253 h 411"/>
                <a:gd name="T50" fmla="*/ 167 w 560"/>
                <a:gd name="T51" fmla="*/ 325 h 411"/>
                <a:gd name="T52" fmla="*/ 177 w 560"/>
                <a:gd name="T53" fmla="*/ 344 h 411"/>
                <a:gd name="T54" fmla="*/ 139 w 560"/>
                <a:gd name="T55" fmla="*/ 364 h 411"/>
                <a:gd name="T56" fmla="*/ 105 w 560"/>
                <a:gd name="T57" fmla="*/ 359 h 411"/>
                <a:gd name="T58" fmla="*/ 81 w 560"/>
                <a:gd name="T59" fmla="*/ 386 h 411"/>
                <a:gd name="T60" fmla="*/ 45 w 560"/>
                <a:gd name="T61" fmla="*/ 411 h 411"/>
                <a:gd name="T62" fmla="*/ 22 w 560"/>
                <a:gd name="T63" fmla="*/ 349 h 411"/>
                <a:gd name="T64" fmla="*/ 6 w 560"/>
                <a:gd name="T65" fmla="*/ 320 h 411"/>
                <a:gd name="T66" fmla="*/ 42 w 560"/>
                <a:gd name="T67" fmla="*/ 312 h 411"/>
                <a:gd name="T68" fmla="*/ 48 w 560"/>
                <a:gd name="T69" fmla="*/ 302 h 411"/>
                <a:gd name="T70" fmla="*/ 69 w 560"/>
                <a:gd name="T71" fmla="*/ 267 h 411"/>
                <a:gd name="T72" fmla="*/ 123 w 560"/>
                <a:gd name="T73" fmla="*/ 265 h 411"/>
                <a:gd name="T74" fmla="*/ 171 w 560"/>
                <a:gd name="T75" fmla="*/ 258 h 411"/>
                <a:gd name="T76" fmla="*/ 114 w 560"/>
                <a:gd name="T77" fmla="*/ 245 h 411"/>
                <a:gd name="T78" fmla="*/ 90 w 560"/>
                <a:gd name="T79" fmla="*/ 225 h 411"/>
                <a:gd name="T80" fmla="*/ 141 w 560"/>
                <a:gd name="T81" fmla="*/ 206 h 411"/>
                <a:gd name="T82" fmla="*/ 175 w 560"/>
                <a:gd name="T83" fmla="*/ 223 h 411"/>
                <a:gd name="T84" fmla="*/ 155 w 560"/>
                <a:gd name="T85" fmla="*/ 175 h 411"/>
                <a:gd name="T86" fmla="*/ 193 w 560"/>
                <a:gd name="T87" fmla="*/ 132 h 411"/>
                <a:gd name="T88" fmla="*/ 235 w 560"/>
                <a:gd name="T89" fmla="*/ 97 h 411"/>
                <a:gd name="T90" fmla="*/ 254 w 560"/>
                <a:gd name="T91" fmla="*/ 62 h 411"/>
                <a:gd name="T92" fmla="*/ 307 w 560"/>
                <a:gd name="T93" fmla="*/ 10 h 411"/>
                <a:gd name="T94" fmla="*/ 343 w 560"/>
                <a:gd name="T95" fmla="*/ 2 h 411"/>
                <a:gd name="T96" fmla="*/ 393 w 560"/>
                <a:gd name="T97" fmla="*/ 43 h 411"/>
                <a:gd name="T98" fmla="*/ 389 w 560"/>
                <a:gd name="T99" fmla="*/ 126 h 411"/>
                <a:gd name="T100" fmla="*/ 412 w 560"/>
                <a:gd name="T101" fmla="*/ 21 h 411"/>
                <a:gd name="T102" fmla="*/ 463 w 560"/>
                <a:gd name="T103" fmla="*/ 39 h 411"/>
                <a:gd name="T104" fmla="*/ 454 w 560"/>
                <a:gd name="T105" fmla="*/ 100 h 411"/>
                <a:gd name="T106" fmla="*/ 426 w 560"/>
                <a:gd name="T107" fmla="*/ 237 h 411"/>
                <a:gd name="T108" fmla="*/ 477 w 560"/>
                <a:gd name="T109" fmla="*/ 61 h 411"/>
                <a:gd name="T110" fmla="*/ 508 w 560"/>
                <a:gd name="T111" fmla="*/ 41 h 411"/>
                <a:gd name="T112" fmla="*/ 539 w 560"/>
                <a:gd name="T113" fmla="*/ 75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411"/>
                <a:gd name="T173" fmla="*/ 560 w 560"/>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411">
                  <a:moveTo>
                    <a:pt x="555" y="85"/>
                  </a:moveTo>
                  <a:lnTo>
                    <a:pt x="557" y="101"/>
                  </a:lnTo>
                  <a:lnTo>
                    <a:pt x="558" y="138"/>
                  </a:lnTo>
                  <a:lnTo>
                    <a:pt x="560" y="180"/>
                  </a:lnTo>
                  <a:lnTo>
                    <a:pt x="560" y="210"/>
                  </a:lnTo>
                  <a:lnTo>
                    <a:pt x="559" y="235"/>
                  </a:lnTo>
                  <a:lnTo>
                    <a:pt x="560" y="267"/>
                  </a:lnTo>
                  <a:lnTo>
                    <a:pt x="559" y="297"/>
                  </a:lnTo>
                  <a:lnTo>
                    <a:pt x="555" y="317"/>
                  </a:lnTo>
                  <a:lnTo>
                    <a:pt x="550" y="326"/>
                  </a:lnTo>
                  <a:lnTo>
                    <a:pt x="545" y="334"/>
                  </a:lnTo>
                  <a:lnTo>
                    <a:pt x="539" y="341"/>
                  </a:lnTo>
                  <a:lnTo>
                    <a:pt x="532" y="344"/>
                  </a:lnTo>
                  <a:lnTo>
                    <a:pt x="528" y="346"/>
                  </a:lnTo>
                  <a:lnTo>
                    <a:pt x="521" y="347"/>
                  </a:lnTo>
                  <a:lnTo>
                    <a:pt x="512" y="349"/>
                  </a:lnTo>
                  <a:lnTo>
                    <a:pt x="503" y="350"/>
                  </a:lnTo>
                  <a:lnTo>
                    <a:pt x="494" y="352"/>
                  </a:lnTo>
                  <a:lnTo>
                    <a:pt x="486" y="354"/>
                  </a:lnTo>
                  <a:lnTo>
                    <a:pt x="478" y="356"/>
                  </a:lnTo>
                  <a:lnTo>
                    <a:pt x="473" y="357"/>
                  </a:lnTo>
                  <a:lnTo>
                    <a:pt x="467" y="359"/>
                  </a:lnTo>
                  <a:lnTo>
                    <a:pt x="456" y="363"/>
                  </a:lnTo>
                  <a:lnTo>
                    <a:pt x="441" y="367"/>
                  </a:lnTo>
                  <a:lnTo>
                    <a:pt x="425" y="373"/>
                  </a:lnTo>
                  <a:lnTo>
                    <a:pt x="408" y="380"/>
                  </a:lnTo>
                  <a:lnTo>
                    <a:pt x="393" y="386"/>
                  </a:lnTo>
                  <a:lnTo>
                    <a:pt x="379" y="390"/>
                  </a:lnTo>
                  <a:lnTo>
                    <a:pt x="368" y="395"/>
                  </a:lnTo>
                  <a:lnTo>
                    <a:pt x="355" y="402"/>
                  </a:lnTo>
                  <a:lnTo>
                    <a:pt x="345" y="410"/>
                  </a:lnTo>
                  <a:lnTo>
                    <a:pt x="338" y="411"/>
                  </a:lnTo>
                  <a:lnTo>
                    <a:pt x="336" y="404"/>
                  </a:lnTo>
                  <a:lnTo>
                    <a:pt x="334" y="388"/>
                  </a:lnTo>
                  <a:lnTo>
                    <a:pt x="328" y="371"/>
                  </a:lnTo>
                  <a:lnTo>
                    <a:pt x="323" y="354"/>
                  </a:lnTo>
                  <a:lnTo>
                    <a:pt x="323" y="335"/>
                  </a:lnTo>
                  <a:lnTo>
                    <a:pt x="328" y="317"/>
                  </a:lnTo>
                  <a:lnTo>
                    <a:pt x="336" y="297"/>
                  </a:lnTo>
                  <a:lnTo>
                    <a:pt x="345" y="275"/>
                  </a:lnTo>
                  <a:lnTo>
                    <a:pt x="356" y="246"/>
                  </a:lnTo>
                  <a:lnTo>
                    <a:pt x="364" y="217"/>
                  </a:lnTo>
                  <a:lnTo>
                    <a:pt x="370" y="195"/>
                  </a:lnTo>
                  <a:lnTo>
                    <a:pt x="372" y="181"/>
                  </a:lnTo>
                  <a:lnTo>
                    <a:pt x="372" y="176"/>
                  </a:lnTo>
                  <a:lnTo>
                    <a:pt x="371" y="180"/>
                  </a:lnTo>
                  <a:lnTo>
                    <a:pt x="366" y="190"/>
                  </a:lnTo>
                  <a:lnTo>
                    <a:pt x="360" y="205"/>
                  </a:lnTo>
                  <a:lnTo>
                    <a:pt x="353" y="222"/>
                  </a:lnTo>
                  <a:lnTo>
                    <a:pt x="345" y="240"/>
                  </a:lnTo>
                  <a:lnTo>
                    <a:pt x="338" y="256"/>
                  </a:lnTo>
                  <a:lnTo>
                    <a:pt x="332" y="268"/>
                  </a:lnTo>
                  <a:lnTo>
                    <a:pt x="327" y="276"/>
                  </a:lnTo>
                  <a:lnTo>
                    <a:pt x="321" y="278"/>
                  </a:lnTo>
                  <a:lnTo>
                    <a:pt x="318" y="268"/>
                  </a:lnTo>
                  <a:lnTo>
                    <a:pt x="318" y="255"/>
                  </a:lnTo>
                  <a:lnTo>
                    <a:pt x="320" y="242"/>
                  </a:lnTo>
                  <a:lnTo>
                    <a:pt x="326" y="226"/>
                  </a:lnTo>
                  <a:lnTo>
                    <a:pt x="333" y="203"/>
                  </a:lnTo>
                  <a:lnTo>
                    <a:pt x="340" y="178"/>
                  </a:lnTo>
                  <a:lnTo>
                    <a:pt x="344" y="161"/>
                  </a:lnTo>
                  <a:lnTo>
                    <a:pt x="348" y="145"/>
                  </a:lnTo>
                  <a:lnTo>
                    <a:pt x="350" y="124"/>
                  </a:lnTo>
                  <a:lnTo>
                    <a:pt x="351" y="101"/>
                  </a:lnTo>
                  <a:lnTo>
                    <a:pt x="352" y="78"/>
                  </a:lnTo>
                  <a:lnTo>
                    <a:pt x="352" y="58"/>
                  </a:lnTo>
                  <a:lnTo>
                    <a:pt x="352" y="41"/>
                  </a:lnTo>
                  <a:lnTo>
                    <a:pt x="351" y="31"/>
                  </a:lnTo>
                  <a:lnTo>
                    <a:pt x="351" y="28"/>
                  </a:lnTo>
                  <a:lnTo>
                    <a:pt x="349" y="48"/>
                  </a:lnTo>
                  <a:lnTo>
                    <a:pt x="342" y="96"/>
                  </a:lnTo>
                  <a:lnTo>
                    <a:pt x="333" y="146"/>
                  </a:lnTo>
                  <a:lnTo>
                    <a:pt x="323" y="177"/>
                  </a:lnTo>
                  <a:lnTo>
                    <a:pt x="317" y="181"/>
                  </a:lnTo>
                  <a:lnTo>
                    <a:pt x="315" y="166"/>
                  </a:lnTo>
                  <a:lnTo>
                    <a:pt x="314" y="145"/>
                  </a:lnTo>
                  <a:lnTo>
                    <a:pt x="311" y="124"/>
                  </a:lnTo>
                  <a:lnTo>
                    <a:pt x="306" y="112"/>
                  </a:lnTo>
                  <a:lnTo>
                    <a:pt x="300" y="104"/>
                  </a:lnTo>
                  <a:lnTo>
                    <a:pt x="292" y="99"/>
                  </a:lnTo>
                  <a:lnTo>
                    <a:pt x="283" y="97"/>
                  </a:lnTo>
                  <a:lnTo>
                    <a:pt x="281" y="99"/>
                  </a:lnTo>
                  <a:lnTo>
                    <a:pt x="287" y="107"/>
                  </a:lnTo>
                  <a:lnTo>
                    <a:pt x="296" y="119"/>
                  </a:lnTo>
                  <a:lnTo>
                    <a:pt x="300" y="130"/>
                  </a:lnTo>
                  <a:lnTo>
                    <a:pt x="302" y="145"/>
                  </a:lnTo>
                  <a:lnTo>
                    <a:pt x="302" y="165"/>
                  </a:lnTo>
                  <a:lnTo>
                    <a:pt x="302" y="182"/>
                  </a:lnTo>
                  <a:lnTo>
                    <a:pt x="300" y="195"/>
                  </a:lnTo>
                  <a:lnTo>
                    <a:pt x="298" y="196"/>
                  </a:lnTo>
                  <a:lnTo>
                    <a:pt x="293" y="187"/>
                  </a:lnTo>
                  <a:lnTo>
                    <a:pt x="288" y="175"/>
                  </a:lnTo>
                  <a:lnTo>
                    <a:pt x="281" y="166"/>
                  </a:lnTo>
                  <a:lnTo>
                    <a:pt x="276" y="162"/>
                  </a:lnTo>
                  <a:lnTo>
                    <a:pt x="273" y="160"/>
                  </a:lnTo>
                  <a:lnTo>
                    <a:pt x="269" y="158"/>
                  </a:lnTo>
                  <a:lnTo>
                    <a:pt x="266" y="155"/>
                  </a:lnTo>
                  <a:lnTo>
                    <a:pt x="261" y="153"/>
                  </a:lnTo>
                  <a:lnTo>
                    <a:pt x="257" y="151"/>
                  </a:lnTo>
                  <a:lnTo>
                    <a:pt x="252" y="150"/>
                  </a:lnTo>
                  <a:lnTo>
                    <a:pt x="245" y="149"/>
                  </a:lnTo>
                  <a:lnTo>
                    <a:pt x="238" y="147"/>
                  </a:lnTo>
                  <a:lnTo>
                    <a:pt x="230" y="147"/>
                  </a:lnTo>
                  <a:lnTo>
                    <a:pt x="223" y="147"/>
                  </a:lnTo>
                  <a:lnTo>
                    <a:pt x="217" y="149"/>
                  </a:lnTo>
                  <a:lnTo>
                    <a:pt x="210" y="149"/>
                  </a:lnTo>
                  <a:lnTo>
                    <a:pt x="207" y="150"/>
                  </a:lnTo>
                  <a:lnTo>
                    <a:pt x="204" y="150"/>
                  </a:lnTo>
                  <a:lnTo>
                    <a:pt x="202" y="150"/>
                  </a:lnTo>
                  <a:lnTo>
                    <a:pt x="204" y="150"/>
                  </a:lnTo>
                  <a:lnTo>
                    <a:pt x="206" y="152"/>
                  </a:lnTo>
                  <a:lnTo>
                    <a:pt x="210" y="154"/>
                  </a:lnTo>
                  <a:lnTo>
                    <a:pt x="216" y="157"/>
                  </a:lnTo>
                  <a:lnTo>
                    <a:pt x="222" y="159"/>
                  </a:lnTo>
                  <a:lnTo>
                    <a:pt x="229" y="161"/>
                  </a:lnTo>
                  <a:lnTo>
                    <a:pt x="235" y="164"/>
                  </a:lnTo>
                  <a:lnTo>
                    <a:pt x="240" y="165"/>
                  </a:lnTo>
                  <a:lnTo>
                    <a:pt x="246" y="167"/>
                  </a:lnTo>
                  <a:lnTo>
                    <a:pt x="253" y="173"/>
                  </a:lnTo>
                  <a:lnTo>
                    <a:pt x="261" y="181"/>
                  </a:lnTo>
                  <a:lnTo>
                    <a:pt x="269" y="189"/>
                  </a:lnTo>
                  <a:lnTo>
                    <a:pt x="276" y="197"/>
                  </a:lnTo>
                  <a:lnTo>
                    <a:pt x="282" y="204"/>
                  </a:lnTo>
                  <a:lnTo>
                    <a:pt x="287" y="208"/>
                  </a:lnTo>
                  <a:lnTo>
                    <a:pt x="288" y="211"/>
                  </a:lnTo>
                  <a:lnTo>
                    <a:pt x="285" y="211"/>
                  </a:lnTo>
                  <a:lnTo>
                    <a:pt x="280" y="211"/>
                  </a:lnTo>
                  <a:lnTo>
                    <a:pt x="272" y="210"/>
                  </a:lnTo>
                  <a:lnTo>
                    <a:pt x="264" y="204"/>
                  </a:lnTo>
                  <a:lnTo>
                    <a:pt x="259" y="200"/>
                  </a:lnTo>
                  <a:lnTo>
                    <a:pt x="254" y="197"/>
                  </a:lnTo>
                  <a:lnTo>
                    <a:pt x="249" y="195"/>
                  </a:lnTo>
                  <a:lnTo>
                    <a:pt x="244" y="192"/>
                  </a:lnTo>
                  <a:lnTo>
                    <a:pt x="238" y="191"/>
                  </a:lnTo>
                  <a:lnTo>
                    <a:pt x="231" y="191"/>
                  </a:lnTo>
                  <a:lnTo>
                    <a:pt x="225" y="191"/>
                  </a:lnTo>
                  <a:lnTo>
                    <a:pt x="220" y="192"/>
                  </a:lnTo>
                  <a:lnTo>
                    <a:pt x="214" y="193"/>
                  </a:lnTo>
                  <a:lnTo>
                    <a:pt x="207" y="195"/>
                  </a:lnTo>
                  <a:lnTo>
                    <a:pt x="201" y="196"/>
                  </a:lnTo>
                  <a:lnTo>
                    <a:pt x="194" y="198"/>
                  </a:lnTo>
                  <a:lnTo>
                    <a:pt x="189" y="199"/>
                  </a:lnTo>
                  <a:lnTo>
                    <a:pt x="184" y="200"/>
                  </a:lnTo>
                  <a:lnTo>
                    <a:pt x="182" y="202"/>
                  </a:lnTo>
                  <a:lnTo>
                    <a:pt x="180" y="202"/>
                  </a:lnTo>
                  <a:lnTo>
                    <a:pt x="182" y="202"/>
                  </a:lnTo>
                  <a:lnTo>
                    <a:pt x="186" y="202"/>
                  </a:lnTo>
                  <a:lnTo>
                    <a:pt x="192" y="202"/>
                  </a:lnTo>
                  <a:lnTo>
                    <a:pt x="199" y="202"/>
                  </a:lnTo>
                  <a:lnTo>
                    <a:pt x="207" y="203"/>
                  </a:lnTo>
                  <a:lnTo>
                    <a:pt x="215" y="204"/>
                  </a:lnTo>
                  <a:lnTo>
                    <a:pt x="222" y="205"/>
                  </a:lnTo>
                  <a:lnTo>
                    <a:pt x="229" y="207"/>
                  </a:lnTo>
                  <a:lnTo>
                    <a:pt x="235" y="211"/>
                  </a:lnTo>
                  <a:lnTo>
                    <a:pt x="242" y="213"/>
                  </a:lnTo>
                  <a:lnTo>
                    <a:pt x="247" y="217"/>
                  </a:lnTo>
                  <a:lnTo>
                    <a:pt x="253" y="220"/>
                  </a:lnTo>
                  <a:lnTo>
                    <a:pt x="258" y="223"/>
                  </a:lnTo>
                  <a:lnTo>
                    <a:pt x="262" y="227"/>
                  </a:lnTo>
                  <a:lnTo>
                    <a:pt x="265" y="229"/>
                  </a:lnTo>
                  <a:lnTo>
                    <a:pt x="267" y="233"/>
                  </a:lnTo>
                  <a:lnTo>
                    <a:pt x="266" y="238"/>
                  </a:lnTo>
                  <a:lnTo>
                    <a:pt x="262" y="245"/>
                  </a:lnTo>
                  <a:lnTo>
                    <a:pt x="258" y="252"/>
                  </a:lnTo>
                  <a:lnTo>
                    <a:pt x="254" y="260"/>
                  </a:lnTo>
                  <a:lnTo>
                    <a:pt x="251" y="269"/>
                  </a:lnTo>
                  <a:lnTo>
                    <a:pt x="246" y="279"/>
                  </a:lnTo>
                  <a:lnTo>
                    <a:pt x="242" y="287"/>
                  </a:lnTo>
                  <a:lnTo>
                    <a:pt x="239" y="290"/>
                  </a:lnTo>
                  <a:lnTo>
                    <a:pt x="238" y="282"/>
                  </a:lnTo>
                  <a:lnTo>
                    <a:pt x="235" y="264"/>
                  </a:lnTo>
                  <a:lnTo>
                    <a:pt x="228" y="245"/>
                  </a:lnTo>
                  <a:lnTo>
                    <a:pt x="219" y="235"/>
                  </a:lnTo>
                  <a:lnTo>
                    <a:pt x="213" y="238"/>
                  </a:lnTo>
                  <a:lnTo>
                    <a:pt x="210" y="253"/>
                  </a:lnTo>
                  <a:lnTo>
                    <a:pt x="209" y="272"/>
                  </a:lnTo>
                  <a:lnTo>
                    <a:pt x="205" y="288"/>
                  </a:lnTo>
                  <a:lnTo>
                    <a:pt x="198" y="301"/>
                  </a:lnTo>
                  <a:lnTo>
                    <a:pt x="192" y="311"/>
                  </a:lnTo>
                  <a:lnTo>
                    <a:pt x="185" y="319"/>
                  </a:lnTo>
                  <a:lnTo>
                    <a:pt x="174" y="321"/>
                  </a:lnTo>
                  <a:lnTo>
                    <a:pt x="167" y="325"/>
                  </a:lnTo>
                  <a:lnTo>
                    <a:pt x="168" y="329"/>
                  </a:lnTo>
                  <a:lnTo>
                    <a:pt x="176" y="335"/>
                  </a:lnTo>
                  <a:lnTo>
                    <a:pt x="183" y="337"/>
                  </a:lnTo>
                  <a:lnTo>
                    <a:pt x="184" y="337"/>
                  </a:lnTo>
                  <a:lnTo>
                    <a:pt x="184" y="340"/>
                  </a:lnTo>
                  <a:lnTo>
                    <a:pt x="182" y="342"/>
                  </a:lnTo>
                  <a:lnTo>
                    <a:pt x="177" y="344"/>
                  </a:lnTo>
                  <a:lnTo>
                    <a:pt x="172" y="349"/>
                  </a:lnTo>
                  <a:lnTo>
                    <a:pt x="167" y="352"/>
                  </a:lnTo>
                  <a:lnTo>
                    <a:pt x="161" y="356"/>
                  </a:lnTo>
                  <a:lnTo>
                    <a:pt x="156" y="359"/>
                  </a:lnTo>
                  <a:lnTo>
                    <a:pt x="150" y="362"/>
                  </a:lnTo>
                  <a:lnTo>
                    <a:pt x="145" y="363"/>
                  </a:lnTo>
                  <a:lnTo>
                    <a:pt x="139" y="364"/>
                  </a:lnTo>
                  <a:lnTo>
                    <a:pt x="132" y="363"/>
                  </a:lnTo>
                  <a:lnTo>
                    <a:pt x="126" y="362"/>
                  </a:lnTo>
                  <a:lnTo>
                    <a:pt x="120" y="360"/>
                  </a:lnTo>
                  <a:lnTo>
                    <a:pt x="115" y="358"/>
                  </a:lnTo>
                  <a:lnTo>
                    <a:pt x="111" y="356"/>
                  </a:lnTo>
                  <a:lnTo>
                    <a:pt x="107" y="355"/>
                  </a:lnTo>
                  <a:lnTo>
                    <a:pt x="105" y="359"/>
                  </a:lnTo>
                  <a:lnTo>
                    <a:pt x="105" y="365"/>
                  </a:lnTo>
                  <a:lnTo>
                    <a:pt x="105" y="369"/>
                  </a:lnTo>
                  <a:lnTo>
                    <a:pt x="103" y="370"/>
                  </a:lnTo>
                  <a:lnTo>
                    <a:pt x="99" y="374"/>
                  </a:lnTo>
                  <a:lnTo>
                    <a:pt x="92" y="379"/>
                  </a:lnTo>
                  <a:lnTo>
                    <a:pt x="85" y="384"/>
                  </a:lnTo>
                  <a:lnTo>
                    <a:pt x="81" y="386"/>
                  </a:lnTo>
                  <a:lnTo>
                    <a:pt x="75" y="389"/>
                  </a:lnTo>
                  <a:lnTo>
                    <a:pt x="70" y="394"/>
                  </a:lnTo>
                  <a:lnTo>
                    <a:pt x="63" y="398"/>
                  </a:lnTo>
                  <a:lnTo>
                    <a:pt x="56" y="403"/>
                  </a:lnTo>
                  <a:lnTo>
                    <a:pt x="50" y="408"/>
                  </a:lnTo>
                  <a:lnTo>
                    <a:pt x="47" y="410"/>
                  </a:lnTo>
                  <a:lnTo>
                    <a:pt x="45" y="411"/>
                  </a:lnTo>
                  <a:lnTo>
                    <a:pt x="44" y="405"/>
                  </a:lnTo>
                  <a:lnTo>
                    <a:pt x="43" y="394"/>
                  </a:lnTo>
                  <a:lnTo>
                    <a:pt x="40" y="379"/>
                  </a:lnTo>
                  <a:lnTo>
                    <a:pt x="36" y="366"/>
                  </a:lnTo>
                  <a:lnTo>
                    <a:pt x="33" y="360"/>
                  </a:lnTo>
                  <a:lnTo>
                    <a:pt x="28" y="355"/>
                  </a:lnTo>
                  <a:lnTo>
                    <a:pt x="22" y="349"/>
                  </a:lnTo>
                  <a:lnTo>
                    <a:pt x="17" y="342"/>
                  </a:lnTo>
                  <a:lnTo>
                    <a:pt x="10" y="337"/>
                  </a:lnTo>
                  <a:lnTo>
                    <a:pt x="5" y="333"/>
                  </a:lnTo>
                  <a:lnTo>
                    <a:pt x="2" y="331"/>
                  </a:lnTo>
                  <a:lnTo>
                    <a:pt x="0" y="329"/>
                  </a:lnTo>
                  <a:lnTo>
                    <a:pt x="3" y="326"/>
                  </a:lnTo>
                  <a:lnTo>
                    <a:pt x="6" y="320"/>
                  </a:lnTo>
                  <a:lnTo>
                    <a:pt x="13" y="313"/>
                  </a:lnTo>
                  <a:lnTo>
                    <a:pt x="19" y="311"/>
                  </a:lnTo>
                  <a:lnTo>
                    <a:pt x="22" y="311"/>
                  </a:lnTo>
                  <a:lnTo>
                    <a:pt x="26" y="311"/>
                  </a:lnTo>
                  <a:lnTo>
                    <a:pt x="30" y="311"/>
                  </a:lnTo>
                  <a:lnTo>
                    <a:pt x="36" y="312"/>
                  </a:lnTo>
                  <a:lnTo>
                    <a:pt x="42" y="312"/>
                  </a:lnTo>
                  <a:lnTo>
                    <a:pt x="48" y="313"/>
                  </a:lnTo>
                  <a:lnTo>
                    <a:pt x="54" y="316"/>
                  </a:lnTo>
                  <a:lnTo>
                    <a:pt x="59" y="317"/>
                  </a:lnTo>
                  <a:lnTo>
                    <a:pt x="66" y="318"/>
                  </a:lnTo>
                  <a:lnTo>
                    <a:pt x="65" y="313"/>
                  </a:lnTo>
                  <a:lnTo>
                    <a:pt x="58" y="306"/>
                  </a:lnTo>
                  <a:lnTo>
                    <a:pt x="48" y="302"/>
                  </a:lnTo>
                  <a:lnTo>
                    <a:pt x="40" y="297"/>
                  </a:lnTo>
                  <a:lnTo>
                    <a:pt x="37" y="290"/>
                  </a:lnTo>
                  <a:lnTo>
                    <a:pt x="41" y="283"/>
                  </a:lnTo>
                  <a:lnTo>
                    <a:pt x="49" y="275"/>
                  </a:lnTo>
                  <a:lnTo>
                    <a:pt x="55" y="272"/>
                  </a:lnTo>
                  <a:lnTo>
                    <a:pt x="62" y="269"/>
                  </a:lnTo>
                  <a:lnTo>
                    <a:pt x="69" y="267"/>
                  </a:lnTo>
                  <a:lnTo>
                    <a:pt x="75" y="266"/>
                  </a:lnTo>
                  <a:lnTo>
                    <a:pt x="82" y="266"/>
                  </a:lnTo>
                  <a:lnTo>
                    <a:pt x="89" y="265"/>
                  </a:lnTo>
                  <a:lnTo>
                    <a:pt x="97" y="265"/>
                  </a:lnTo>
                  <a:lnTo>
                    <a:pt x="105" y="265"/>
                  </a:lnTo>
                  <a:lnTo>
                    <a:pt x="114" y="265"/>
                  </a:lnTo>
                  <a:lnTo>
                    <a:pt x="123" y="265"/>
                  </a:lnTo>
                  <a:lnTo>
                    <a:pt x="132" y="266"/>
                  </a:lnTo>
                  <a:lnTo>
                    <a:pt x="142" y="266"/>
                  </a:lnTo>
                  <a:lnTo>
                    <a:pt x="150" y="266"/>
                  </a:lnTo>
                  <a:lnTo>
                    <a:pt x="159" y="265"/>
                  </a:lnTo>
                  <a:lnTo>
                    <a:pt x="164" y="265"/>
                  </a:lnTo>
                  <a:lnTo>
                    <a:pt x="169" y="263"/>
                  </a:lnTo>
                  <a:lnTo>
                    <a:pt x="171" y="258"/>
                  </a:lnTo>
                  <a:lnTo>
                    <a:pt x="168" y="253"/>
                  </a:lnTo>
                  <a:lnTo>
                    <a:pt x="160" y="250"/>
                  </a:lnTo>
                  <a:lnTo>
                    <a:pt x="150" y="248"/>
                  </a:lnTo>
                  <a:lnTo>
                    <a:pt x="144" y="246"/>
                  </a:lnTo>
                  <a:lnTo>
                    <a:pt x="134" y="246"/>
                  </a:lnTo>
                  <a:lnTo>
                    <a:pt x="124" y="245"/>
                  </a:lnTo>
                  <a:lnTo>
                    <a:pt x="114" y="245"/>
                  </a:lnTo>
                  <a:lnTo>
                    <a:pt x="103" y="244"/>
                  </a:lnTo>
                  <a:lnTo>
                    <a:pt x="94" y="244"/>
                  </a:lnTo>
                  <a:lnTo>
                    <a:pt x="88" y="244"/>
                  </a:lnTo>
                  <a:lnTo>
                    <a:pt x="86" y="244"/>
                  </a:lnTo>
                  <a:lnTo>
                    <a:pt x="86" y="241"/>
                  </a:lnTo>
                  <a:lnTo>
                    <a:pt x="88" y="234"/>
                  </a:lnTo>
                  <a:lnTo>
                    <a:pt x="90" y="225"/>
                  </a:lnTo>
                  <a:lnTo>
                    <a:pt x="95" y="215"/>
                  </a:lnTo>
                  <a:lnTo>
                    <a:pt x="102" y="208"/>
                  </a:lnTo>
                  <a:lnTo>
                    <a:pt x="109" y="205"/>
                  </a:lnTo>
                  <a:lnTo>
                    <a:pt x="118" y="204"/>
                  </a:lnTo>
                  <a:lnTo>
                    <a:pt x="127" y="203"/>
                  </a:lnTo>
                  <a:lnTo>
                    <a:pt x="133" y="204"/>
                  </a:lnTo>
                  <a:lnTo>
                    <a:pt x="141" y="206"/>
                  </a:lnTo>
                  <a:lnTo>
                    <a:pt x="149" y="210"/>
                  </a:lnTo>
                  <a:lnTo>
                    <a:pt x="157" y="214"/>
                  </a:lnTo>
                  <a:lnTo>
                    <a:pt x="165" y="219"/>
                  </a:lnTo>
                  <a:lnTo>
                    <a:pt x="172" y="222"/>
                  </a:lnTo>
                  <a:lnTo>
                    <a:pt x="177" y="225"/>
                  </a:lnTo>
                  <a:lnTo>
                    <a:pt x="178" y="226"/>
                  </a:lnTo>
                  <a:lnTo>
                    <a:pt x="175" y="223"/>
                  </a:lnTo>
                  <a:lnTo>
                    <a:pt x="168" y="218"/>
                  </a:lnTo>
                  <a:lnTo>
                    <a:pt x="156" y="208"/>
                  </a:lnTo>
                  <a:lnTo>
                    <a:pt x="146" y="197"/>
                  </a:lnTo>
                  <a:lnTo>
                    <a:pt x="141" y="189"/>
                  </a:lnTo>
                  <a:lnTo>
                    <a:pt x="144" y="183"/>
                  </a:lnTo>
                  <a:lnTo>
                    <a:pt x="149" y="180"/>
                  </a:lnTo>
                  <a:lnTo>
                    <a:pt x="155" y="175"/>
                  </a:lnTo>
                  <a:lnTo>
                    <a:pt x="159" y="170"/>
                  </a:lnTo>
                  <a:lnTo>
                    <a:pt x="163" y="165"/>
                  </a:lnTo>
                  <a:lnTo>
                    <a:pt x="170" y="158"/>
                  </a:lnTo>
                  <a:lnTo>
                    <a:pt x="177" y="150"/>
                  </a:lnTo>
                  <a:lnTo>
                    <a:pt x="184" y="143"/>
                  </a:lnTo>
                  <a:lnTo>
                    <a:pt x="189" y="137"/>
                  </a:lnTo>
                  <a:lnTo>
                    <a:pt x="193" y="132"/>
                  </a:lnTo>
                  <a:lnTo>
                    <a:pt x="194" y="131"/>
                  </a:lnTo>
                  <a:lnTo>
                    <a:pt x="197" y="129"/>
                  </a:lnTo>
                  <a:lnTo>
                    <a:pt x="204" y="123"/>
                  </a:lnTo>
                  <a:lnTo>
                    <a:pt x="213" y="115"/>
                  </a:lnTo>
                  <a:lnTo>
                    <a:pt x="223" y="107"/>
                  </a:lnTo>
                  <a:lnTo>
                    <a:pt x="229" y="102"/>
                  </a:lnTo>
                  <a:lnTo>
                    <a:pt x="235" y="97"/>
                  </a:lnTo>
                  <a:lnTo>
                    <a:pt x="242" y="91"/>
                  </a:lnTo>
                  <a:lnTo>
                    <a:pt x="247" y="85"/>
                  </a:lnTo>
                  <a:lnTo>
                    <a:pt x="253" y="79"/>
                  </a:lnTo>
                  <a:lnTo>
                    <a:pt x="257" y="75"/>
                  </a:lnTo>
                  <a:lnTo>
                    <a:pt x="258" y="70"/>
                  </a:lnTo>
                  <a:lnTo>
                    <a:pt x="255" y="68"/>
                  </a:lnTo>
                  <a:lnTo>
                    <a:pt x="254" y="62"/>
                  </a:lnTo>
                  <a:lnTo>
                    <a:pt x="260" y="54"/>
                  </a:lnTo>
                  <a:lnTo>
                    <a:pt x="269" y="45"/>
                  </a:lnTo>
                  <a:lnTo>
                    <a:pt x="278" y="38"/>
                  </a:lnTo>
                  <a:lnTo>
                    <a:pt x="285" y="31"/>
                  </a:lnTo>
                  <a:lnTo>
                    <a:pt x="293" y="22"/>
                  </a:lnTo>
                  <a:lnTo>
                    <a:pt x="300" y="15"/>
                  </a:lnTo>
                  <a:lnTo>
                    <a:pt x="307" y="10"/>
                  </a:lnTo>
                  <a:lnTo>
                    <a:pt x="312" y="9"/>
                  </a:lnTo>
                  <a:lnTo>
                    <a:pt x="315" y="8"/>
                  </a:lnTo>
                  <a:lnTo>
                    <a:pt x="320" y="7"/>
                  </a:lnTo>
                  <a:lnTo>
                    <a:pt x="326" y="6"/>
                  </a:lnTo>
                  <a:lnTo>
                    <a:pt x="332" y="3"/>
                  </a:lnTo>
                  <a:lnTo>
                    <a:pt x="337" y="2"/>
                  </a:lnTo>
                  <a:lnTo>
                    <a:pt x="343" y="2"/>
                  </a:lnTo>
                  <a:lnTo>
                    <a:pt x="350" y="1"/>
                  </a:lnTo>
                  <a:lnTo>
                    <a:pt x="362" y="0"/>
                  </a:lnTo>
                  <a:lnTo>
                    <a:pt x="371" y="0"/>
                  </a:lnTo>
                  <a:lnTo>
                    <a:pt x="378" y="2"/>
                  </a:lnTo>
                  <a:lnTo>
                    <a:pt x="382" y="10"/>
                  </a:lnTo>
                  <a:lnTo>
                    <a:pt x="387" y="24"/>
                  </a:lnTo>
                  <a:lnTo>
                    <a:pt x="393" y="43"/>
                  </a:lnTo>
                  <a:lnTo>
                    <a:pt x="395" y="64"/>
                  </a:lnTo>
                  <a:lnTo>
                    <a:pt x="393" y="88"/>
                  </a:lnTo>
                  <a:lnTo>
                    <a:pt x="389" y="108"/>
                  </a:lnTo>
                  <a:lnTo>
                    <a:pt x="387" y="121"/>
                  </a:lnTo>
                  <a:lnTo>
                    <a:pt x="386" y="128"/>
                  </a:lnTo>
                  <a:lnTo>
                    <a:pt x="386" y="130"/>
                  </a:lnTo>
                  <a:lnTo>
                    <a:pt x="389" y="126"/>
                  </a:lnTo>
                  <a:lnTo>
                    <a:pt x="396" y="115"/>
                  </a:lnTo>
                  <a:lnTo>
                    <a:pt x="404" y="102"/>
                  </a:lnTo>
                  <a:lnTo>
                    <a:pt x="409" y="90"/>
                  </a:lnTo>
                  <a:lnTo>
                    <a:pt x="410" y="75"/>
                  </a:lnTo>
                  <a:lnTo>
                    <a:pt x="409" y="54"/>
                  </a:lnTo>
                  <a:lnTo>
                    <a:pt x="410" y="33"/>
                  </a:lnTo>
                  <a:lnTo>
                    <a:pt x="412" y="21"/>
                  </a:lnTo>
                  <a:lnTo>
                    <a:pt x="416" y="15"/>
                  </a:lnTo>
                  <a:lnTo>
                    <a:pt x="419" y="16"/>
                  </a:lnTo>
                  <a:lnTo>
                    <a:pt x="426" y="20"/>
                  </a:lnTo>
                  <a:lnTo>
                    <a:pt x="435" y="25"/>
                  </a:lnTo>
                  <a:lnTo>
                    <a:pt x="447" y="31"/>
                  </a:lnTo>
                  <a:lnTo>
                    <a:pt x="457" y="36"/>
                  </a:lnTo>
                  <a:lnTo>
                    <a:pt x="463" y="39"/>
                  </a:lnTo>
                  <a:lnTo>
                    <a:pt x="465" y="40"/>
                  </a:lnTo>
                  <a:lnTo>
                    <a:pt x="464" y="41"/>
                  </a:lnTo>
                  <a:lnTo>
                    <a:pt x="463" y="46"/>
                  </a:lnTo>
                  <a:lnTo>
                    <a:pt x="461" y="54"/>
                  </a:lnTo>
                  <a:lnTo>
                    <a:pt x="458" y="64"/>
                  </a:lnTo>
                  <a:lnTo>
                    <a:pt x="456" y="79"/>
                  </a:lnTo>
                  <a:lnTo>
                    <a:pt x="454" y="100"/>
                  </a:lnTo>
                  <a:lnTo>
                    <a:pt x="452" y="122"/>
                  </a:lnTo>
                  <a:lnTo>
                    <a:pt x="448" y="142"/>
                  </a:lnTo>
                  <a:lnTo>
                    <a:pt x="442" y="168"/>
                  </a:lnTo>
                  <a:lnTo>
                    <a:pt x="433" y="202"/>
                  </a:lnTo>
                  <a:lnTo>
                    <a:pt x="425" y="231"/>
                  </a:lnTo>
                  <a:lnTo>
                    <a:pt x="422" y="244"/>
                  </a:lnTo>
                  <a:lnTo>
                    <a:pt x="426" y="237"/>
                  </a:lnTo>
                  <a:lnTo>
                    <a:pt x="435" y="220"/>
                  </a:lnTo>
                  <a:lnTo>
                    <a:pt x="447" y="199"/>
                  </a:lnTo>
                  <a:lnTo>
                    <a:pt x="455" y="178"/>
                  </a:lnTo>
                  <a:lnTo>
                    <a:pt x="461" y="152"/>
                  </a:lnTo>
                  <a:lnTo>
                    <a:pt x="467" y="116"/>
                  </a:lnTo>
                  <a:lnTo>
                    <a:pt x="472" y="83"/>
                  </a:lnTo>
                  <a:lnTo>
                    <a:pt x="477" y="61"/>
                  </a:lnTo>
                  <a:lnTo>
                    <a:pt x="480" y="51"/>
                  </a:lnTo>
                  <a:lnTo>
                    <a:pt x="484" y="45"/>
                  </a:lnTo>
                  <a:lnTo>
                    <a:pt x="487" y="43"/>
                  </a:lnTo>
                  <a:lnTo>
                    <a:pt x="493" y="41"/>
                  </a:lnTo>
                  <a:lnTo>
                    <a:pt x="497" y="41"/>
                  </a:lnTo>
                  <a:lnTo>
                    <a:pt x="502" y="41"/>
                  </a:lnTo>
                  <a:lnTo>
                    <a:pt x="508" y="41"/>
                  </a:lnTo>
                  <a:lnTo>
                    <a:pt x="515" y="41"/>
                  </a:lnTo>
                  <a:lnTo>
                    <a:pt x="522" y="40"/>
                  </a:lnTo>
                  <a:lnTo>
                    <a:pt x="528" y="40"/>
                  </a:lnTo>
                  <a:lnTo>
                    <a:pt x="533" y="39"/>
                  </a:lnTo>
                  <a:lnTo>
                    <a:pt x="538" y="37"/>
                  </a:lnTo>
                  <a:lnTo>
                    <a:pt x="542" y="47"/>
                  </a:lnTo>
                  <a:lnTo>
                    <a:pt x="539" y="75"/>
                  </a:lnTo>
                  <a:lnTo>
                    <a:pt x="535" y="106"/>
                  </a:lnTo>
                  <a:lnTo>
                    <a:pt x="532" y="123"/>
                  </a:lnTo>
                  <a:lnTo>
                    <a:pt x="537" y="122"/>
                  </a:lnTo>
                  <a:lnTo>
                    <a:pt x="546" y="111"/>
                  </a:lnTo>
                  <a:lnTo>
                    <a:pt x="553" y="97"/>
                  </a:lnTo>
                  <a:lnTo>
                    <a:pt x="555" y="85"/>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6" name="Freeform 15">
              <a:extLst>
                <a:ext uri="{FF2B5EF4-FFF2-40B4-BE49-F238E27FC236}">
                  <a16:creationId xmlns:a16="http://schemas.microsoft.com/office/drawing/2014/main" id="{756F771A-77E4-4FAB-9DDD-7D8D3A1E855F}"/>
                </a:ext>
              </a:extLst>
            </p:cNvPr>
            <p:cNvSpPr>
              <a:spLocks/>
            </p:cNvSpPr>
            <p:nvPr/>
          </p:nvSpPr>
          <p:spPr bwMode="auto">
            <a:xfrm>
              <a:off x="8267735" y="-939762"/>
              <a:ext cx="72248" cy="88136"/>
            </a:xfrm>
            <a:custGeom>
              <a:avLst/>
              <a:gdLst>
                <a:gd name="T0" fmla="*/ 23 w 153"/>
                <a:gd name="T1" fmla="*/ 26 h 186"/>
                <a:gd name="T2" fmla="*/ 2 w 153"/>
                <a:gd name="T3" fmla="*/ 57 h 186"/>
                <a:gd name="T4" fmla="*/ 3 w 153"/>
                <a:gd name="T5" fmla="*/ 84 h 186"/>
                <a:gd name="T6" fmla="*/ 17 w 153"/>
                <a:gd name="T7" fmla="*/ 96 h 186"/>
                <a:gd name="T8" fmla="*/ 35 w 153"/>
                <a:gd name="T9" fmla="*/ 103 h 186"/>
                <a:gd name="T10" fmla="*/ 47 w 153"/>
                <a:gd name="T11" fmla="*/ 108 h 186"/>
                <a:gd name="T12" fmla="*/ 50 w 153"/>
                <a:gd name="T13" fmla="*/ 110 h 186"/>
                <a:gd name="T14" fmla="*/ 44 w 153"/>
                <a:gd name="T15" fmla="*/ 122 h 186"/>
                <a:gd name="T16" fmla="*/ 27 w 153"/>
                <a:gd name="T17" fmla="*/ 123 h 186"/>
                <a:gd name="T18" fmla="*/ 33 w 153"/>
                <a:gd name="T19" fmla="*/ 141 h 186"/>
                <a:gd name="T20" fmla="*/ 54 w 153"/>
                <a:gd name="T21" fmla="*/ 155 h 186"/>
                <a:gd name="T22" fmla="*/ 71 w 153"/>
                <a:gd name="T23" fmla="*/ 165 h 186"/>
                <a:gd name="T24" fmla="*/ 90 w 153"/>
                <a:gd name="T25" fmla="*/ 177 h 186"/>
                <a:gd name="T26" fmla="*/ 104 w 153"/>
                <a:gd name="T27" fmla="*/ 184 h 186"/>
                <a:gd name="T28" fmla="*/ 112 w 153"/>
                <a:gd name="T29" fmla="*/ 186 h 186"/>
                <a:gd name="T30" fmla="*/ 120 w 153"/>
                <a:gd name="T31" fmla="*/ 183 h 186"/>
                <a:gd name="T32" fmla="*/ 130 w 153"/>
                <a:gd name="T33" fmla="*/ 176 h 186"/>
                <a:gd name="T34" fmla="*/ 142 w 153"/>
                <a:gd name="T35" fmla="*/ 169 h 186"/>
                <a:gd name="T36" fmla="*/ 153 w 153"/>
                <a:gd name="T37" fmla="*/ 163 h 186"/>
                <a:gd name="T38" fmla="*/ 142 w 153"/>
                <a:gd name="T39" fmla="*/ 161 h 186"/>
                <a:gd name="T40" fmla="*/ 130 w 153"/>
                <a:gd name="T41" fmla="*/ 148 h 186"/>
                <a:gd name="T42" fmla="*/ 127 w 153"/>
                <a:gd name="T43" fmla="*/ 131 h 186"/>
                <a:gd name="T44" fmla="*/ 119 w 153"/>
                <a:gd name="T45" fmla="*/ 123 h 186"/>
                <a:gd name="T46" fmla="*/ 101 w 153"/>
                <a:gd name="T47" fmla="*/ 132 h 186"/>
                <a:gd name="T48" fmla="*/ 86 w 153"/>
                <a:gd name="T49" fmla="*/ 132 h 186"/>
                <a:gd name="T50" fmla="*/ 78 w 153"/>
                <a:gd name="T51" fmla="*/ 112 h 186"/>
                <a:gd name="T52" fmla="*/ 81 w 153"/>
                <a:gd name="T53" fmla="*/ 90 h 186"/>
                <a:gd name="T54" fmla="*/ 80 w 153"/>
                <a:gd name="T55" fmla="*/ 70 h 186"/>
                <a:gd name="T56" fmla="*/ 67 w 153"/>
                <a:gd name="T57" fmla="*/ 59 h 186"/>
                <a:gd name="T58" fmla="*/ 54 w 153"/>
                <a:gd name="T59" fmla="*/ 56 h 186"/>
                <a:gd name="T60" fmla="*/ 43 w 153"/>
                <a:gd name="T61" fmla="*/ 54 h 186"/>
                <a:gd name="T62" fmla="*/ 36 w 153"/>
                <a:gd name="T63" fmla="*/ 52 h 186"/>
                <a:gd name="T64" fmla="*/ 58 w 153"/>
                <a:gd name="T65" fmla="*/ 39 h 186"/>
                <a:gd name="T66" fmla="*/ 28 w 153"/>
                <a:gd name="T67" fmla="*/ 20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186"/>
                <a:gd name="T104" fmla="*/ 153 w 153"/>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186">
                  <a:moveTo>
                    <a:pt x="28" y="20"/>
                  </a:moveTo>
                  <a:lnTo>
                    <a:pt x="23" y="26"/>
                  </a:lnTo>
                  <a:lnTo>
                    <a:pt x="13" y="39"/>
                  </a:lnTo>
                  <a:lnTo>
                    <a:pt x="2" y="57"/>
                  </a:lnTo>
                  <a:lnTo>
                    <a:pt x="0" y="76"/>
                  </a:lnTo>
                  <a:lnTo>
                    <a:pt x="3" y="84"/>
                  </a:lnTo>
                  <a:lnTo>
                    <a:pt x="9" y="90"/>
                  </a:lnTo>
                  <a:lnTo>
                    <a:pt x="17" y="96"/>
                  </a:lnTo>
                  <a:lnTo>
                    <a:pt x="27" y="100"/>
                  </a:lnTo>
                  <a:lnTo>
                    <a:pt x="35" y="103"/>
                  </a:lnTo>
                  <a:lnTo>
                    <a:pt x="43" y="105"/>
                  </a:lnTo>
                  <a:lnTo>
                    <a:pt x="47" y="108"/>
                  </a:lnTo>
                  <a:lnTo>
                    <a:pt x="50" y="108"/>
                  </a:lnTo>
                  <a:lnTo>
                    <a:pt x="50" y="110"/>
                  </a:lnTo>
                  <a:lnTo>
                    <a:pt x="48" y="116"/>
                  </a:lnTo>
                  <a:lnTo>
                    <a:pt x="44" y="122"/>
                  </a:lnTo>
                  <a:lnTo>
                    <a:pt x="35" y="122"/>
                  </a:lnTo>
                  <a:lnTo>
                    <a:pt x="27" y="123"/>
                  </a:lnTo>
                  <a:lnTo>
                    <a:pt x="27" y="131"/>
                  </a:lnTo>
                  <a:lnTo>
                    <a:pt x="33" y="141"/>
                  </a:lnTo>
                  <a:lnTo>
                    <a:pt x="46" y="150"/>
                  </a:lnTo>
                  <a:lnTo>
                    <a:pt x="54" y="155"/>
                  </a:lnTo>
                  <a:lnTo>
                    <a:pt x="62" y="160"/>
                  </a:lnTo>
                  <a:lnTo>
                    <a:pt x="71" y="165"/>
                  </a:lnTo>
                  <a:lnTo>
                    <a:pt x="81" y="171"/>
                  </a:lnTo>
                  <a:lnTo>
                    <a:pt x="90" y="177"/>
                  </a:lnTo>
                  <a:lnTo>
                    <a:pt x="98" y="181"/>
                  </a:lnTo>
                  <a:lnTo>
                    <a:pt x="104" y="184"/>
                  </a:lnTo>
                  <a:lnTo>
                    <a:pt x="108" y="186"/>
                  </a:lnTo>
                  <a:lnTo>
                    <a:pt x="112" y="186"/>
                  </a:lnTo>
                  <a:lnTo>
                    <a:pt x="115" y="185"/>
                  </a:lnTo>
                  <a:lnTo>
                    <a:pt x="120" y="183"/>
                  </a:lnTo>
                  <a:lnTo>
                    <a:pt x="125" y="179"/>
                  </a:lnTo>
                  <a:lnTo>
                    <a:pt x="130" y="176"/>
                  </a:lnTo>
                  <a:lnTo>
                    <a:pt x="136" y="172"/>
                  </a:lnTo>
                  <a:lnTo>
                    <a:pt x="142" y="169"/>
                  </a:lnTo>
                  <a:lnTo>
                    <a:pt x="148" y="167"/>
                  </a:lnTo>
                  <a:lnTo>
                    <a:pt x="153" y="163"/>
                  </a:lnTo>
                  <a:lnTo>
                    <a:pt x="150" y="163"/>
                  </a:lnTo>
                  <a:lnTo>
                    <a:pt x="142" y="161"/>
                  </a:lnTo>
                  <a:lnTo>
                    <a:pt x="134" y="156"/>
                  </a:lnTo>
                  <a:lnTo>
                    <a:pt x="130" y="148"/>
                  </a:lnTo>
                  <a:lnTo>
                    <a:pt x="128" y="139"/>
                  </a:lnTo>
                  <a:lnTo>
                    <a:pt x="127" y="131"/>
                  </a:lnTo>
                  <a:lnTo>
                    <a:pt x="125" y="124"/>
                  </a:lnTo>
                  <a:lnTo>
                    <a:pt x="119" y="123"/>
                  </a:lnTo>
                  <a:lnTo>
                    <a:pt x="111" y="126"/>
                  </a:lnTo>
                  <a:lnTo>
                    <a:pt x="101" y="132"/>
                  </a:lnTo>
                  <a:lnTo>
                    <a:pt x="93" y="135"/>
                  </a:lnTo>
                  <a:lnTo>
                    <a:pt x="86" y="132"/>
                  </a:lnTo>
                  <a:lnTo>
                    <a:pt x="81" y="124"/>
                  </a:lnTo>
                  <a:lnTo>
                    <a:pt x="78" y="112"/>
                  </a:lnTo>
                  <a:lnTo>
                    <a:pt x="78" y="102"/>
                  </a:lnTo>
                  <a:lnTo>
                    <a:pt x="81" y="90"/>
                  </a:lnTo>
                  <a:lnTo>
                    <a:pt x="81" y="80"/>
                  </a:lnTo>
                  <a:lnTo>
                    <a:pt x="80" y="70"/>
                  </a:lnTo>
                  <a:lnTo>
                    <a:pt x="73" y="62"/>
                  </a:lnTo>
                  <a:lnTo>
                    <a:pt x="67" y="59"/>
                  </a:lnTo>
                  <a:lnTo>
                    <a:pt x="61" y="57"/>
                  </a:lnTo>
                  <a:lnTo>
                    <a:pt x="54" y="56"/>
                  </a:lnTo>
                  <a:lnTo>
                    <a:pt x="48" y="55"/>
                  </a:lnTo>
                  <a:lnTo>
                    <a:pt x="43" y="54"/>
                  </a:lnTo>
                  <a:lnTo>
                    <a:pt x="38" y="52"/>
                  </a:lnTo>
                  <a:lnTo>
                    <a:pt x="36" y="52"/>
                  </a:lnTo>
                  <a:lnTo>
                    <a:pt x="35" y="52"/>
                  </a:lnTo>
                  <a:lnTo>
                    <a:pt x="58" y="39"/>
                  </a:lnTo>
                  <a:lnTo>
                    <a:pt x="38" y="0"/>
                  </a:lnTo>
                  <a:lnTo>
                    <a:pt x="28" y="2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7" name="Freeform 16">
              <a:extLst>
                <a:ext uri="{FF2B5EF4-FFF2-40B4-BE49-F238E27FC236}">
                  <a16:creationId xmlns:a16="http://schemas.microsoft.com/office/drawing/2014/main" id="{146A7614-D64B-4B78-8778-4006B5E25EF6}"/>
                </a:ext>
              </a:extLst>
            </p:cNvPr>
            <p:cNvSpPr>
              <a:spLocks/>
            </p:cNvSpPr>
            <p:nvPr/>
          </p:nvSpPr>
          <p:spPr bwMode="auto">
            <a:xfrm>
              <a:off x="8264920" y="-868503"/>
              <a:ext cx="50668" cy="52507"/>
            </a:xfrm>
            <a:custGeom>
              <a:avLst/>
              <a:gdLst>
                <a:gd name="T0" fmla="*/ 31 w 107"/>
                <a:gd name="T1" fmla="*/ 2 h 111"/>
                <a:gd name="T2" fmla="*/ 30 w 107"/>
                <a:gd name="T3" fmla="*/ 6 h 111"/>
                <a:gd name="T4" fmla="*/ 29 w 107"/>
                <a:gd name="T5" fmla="*/ 17 h 111"/>
                <a:gd name="T6" fmla="*/ 25 w 107"/>
                <a:gd name="T7" fmla="*/ 28 h 111"/>
                <a:gd name="T8" fmla="*/ 22 w 107"/>
                <a:gd name="T9" fmla="*/ 38 h 111"/>
                <a:gd name="T10" fmla="*/ 16 w 107"/>
                <a:gd name="T11" fmla="*/ 50 h 111"/>
                <a:gd name="T12" fmla="*/ 8 w 107"/>
                <a:gd name="T13" fmla="*/ 71 h 111"/>
                <a:gd name="T14" fmla="*/ 2 w 107"/>
                <a:gd name="T15" fmla="*/ 93 h 111"/>
                <a:gd name="T16" fmla="*/ 0 w 107"/>
                <a:gd name="T17" fmla="*/ 109 h 111"/>
                <a:gd name="T18" fmla="*/ 2 w 107"/>
                <a:gd name="T19" fmla="*/ 111 h 111"/>
                <a:gd name="T20" fmla="*/ 7 w 107"/>
                <a:gd name="T21" fmla="*/ 109 h 111"/>
                <a:gd name="T22" fmla="*/ 12 w 107"/>
                <a:gd name="T23" fmla="*/ 103 h 111"/>
                <a:gd name="T24" fmla="*/ 19 w 107"/>
                <a:gd name="T25" fmla="*/ 96 h 111"/>
                <a:gd name="T26" fmla="*/ 24 w 107"/>
                <a:gd name="T27" fmla="*/ 88 h 111"/>
                <a:gd name="T28" fmla="*/ 31 w 107"/>
                <a:gd name="T29" fmla="*/ 80 h 111"/>
                <a:gd name="T30" fmla="*/ 37 w 107"/>
                <a:gd name="T31" fmla="*/ 73 h 111"/>
                <a:gd name="T32" fmla="*/ 42 w 107"/>
                <a:gd name="T33" fmla="*/ 70 h 111"/>
                <a:gd name="T34" fmla="*/ 49 w 107"/>
                <a:gd name="T35" fmla="*/ 67 h 111"/>
                <a:gd name="T36" fmla="*/ 55 w 107"/>
                <a:gd name="T37" fmla="*/ 69 h 111"/>
                <a:gd name="T38" fmla="*/ 61 w 107"/>
                <a:gd name="T39" fmla="*/ 70 h 111"/>
                <a:gd name="T40" fmla="*/ 68 w 107"/>
                <a:gd name="T41" fmla="*/ 69 h 111"/>
                <a:gd name="T42" fmla="*/ 73 w 107"/>
                <a:gd name="T43" fmla="*/ 66 h 111"/>
                <a:gd name="T44" fmla="*/ 78 w 107"/>
                <a:gd name="T45" fmla="*/ 64 h 111"/>
                <a:gd name="T46" fmla="*/ 85 w 107"/>
                <a:gd name="T47" fmla="*/ 59 h 111"/>
                <a:gd name="T48" fmla="*/ 91 w 107"/>
                <a:gd name="T49" fmla="*/ 55 h 111"/>
                <a:gd name="T50" fmla="*/ 98 w 107"/>
                <a:gd name="T51" fmla="*/ 50 h 111"/>
                <a:gd name="T52" fmla="*/ 103 w 107"/>
                <a:gd name="T53" fmla="*/ 46 h 111"/>
                <a:gd name="T54" fmla="*/ 106 w 107"/>
                <a:gd name="T55" fmla="*/ 43 h 111"/>
                <a:gd name="T56" fmla="*/ 107 w 107"/>
                <a:gd name="T57" fmla="*/ 42 h 111"/>
                <a:gd name="T58" fmla="*/ 104 w 107"/>
                <a:gd name="T59" fmla="*/ 40 h 111"/>
                <a:gd name="T60" fmla="*/ 95 w 107"/>
                <a:gd name="T61" fmla="*/ 34 h 111"/>
                <a:gd name="T62" fmla="*/ 83 w 107"/>
                <a:gd name="T63" fmla="*/ 26 h 111"/>
                <a:gd name="T64" fmla="*/ 68 w 107"/>
                <a:gd name="T65" fmla="*/ 17 h 111"/>
                <a:gd name="T66" fmla="*/ 54 w 107"/>
                <a:gd name="T67" fmla="*/ 9 h 111"/>
                <a:gd name="T68" fmla="*/ 42 w 107"/>
                <a:gd name="T69" fmla="*/ 3 h 111"/>
                <a:gd name="T70" fmla="*/ 34 w 107"/>
                <a:gd name="T71" fmla="*/ 0 h 111"/>
                <a:gd name="T72" fmla="*/ 31 w 107"/>
                <a:gd name="T73" fmla="*/ 2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111"/>
                <a:gd name="T113" fmla="*/ 107 w 107"/>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111">
                  <a:moveTo>
                    <a:pt x="31" y="2"/>
                  </a:moveTo>
                  <a:lnTo>
                    <a:pt x="30" y="6"/>
                  </a:lnTo>
                  <a:lnTo>
                    <a:pt x="29" y="17"/>
                  </a:lnTo>
                  <a:lnTo>
                    <a:pt x="25" y="28"/>
                  </a:lnTo>
                  <a:lnTo>
                    <a:pt x="22" y="38"/>
                  </a:lnTo>
                  <a:lnTo>
                    <a:pt x="16" y="50"/>
                  </a:lnTo>
                  <a:lnTo>
                    <a:pt x="8" y="71"/>
                  </a:lnTo>
                  <a:lnTo>
                    <a:pt x="2" y="93"/>
                  </a:lnTo>
                  <a:lnTo>
                    <a:pt x="0" y="109"/>
                  </a:lnTo>
                  <a:lnTo>
                    <a:pt x="2" y="111"/>
                  </a:lnTo>
                  <a:lnTo>
                    <a:pt x="7" y="109"/>
                  </a:lnTo>
                  <a:lnTo>
                    <a:pt x="12" y="103"/>
                  </a:lnTo>
                  <a:lnTo>
                    <a:pt x="19" y="96"/>
                  </a:lnTo>
                  <a:lnTo>
                    <a:pt x="24" y="88"/>
                  </a:lnTo>
                  <a:lnTo>
                    <a:pt x="31" y="80"/>
                  </a:lnTo>
                  <a:lnTo>
                    <a:pt x="37" y="73"/>
                  </a:lnTo>
                  <a:lnTo>
                    <a:pt x="42" y="70"/>
                  </a:lnTo>
                  <a:lnTo>
                    <a:pt x="49" y="67"/>
                  </a:lnTo>
                  <a:lnTo>
                    <a:pt x="55" y="69"/>
                  </a:lnTo>
                  <a:lnTo>
                    <a:pt x="61" y="70"/>
                  </a:lnTo>
                  <a:lnTo>
                    <a:pt x="68" y="69"/>
                  </a:lnTo>
                  <a:lnTo>
                    <a:pt x="73" y="66"/>
                  </a:lnTo>
                  <a:lnTo>
                    <a:pt x="78" y="64"/>
                  </a:lnTo>
                  <a:lnTo>
                    <a:pt x="85" y="59"/>
                  </a:lnTo>
                  <a:lnTo>
                    <a:pt x="91" y="55"/>
                  </a:lnTo>
                  <a:lnTo>
                    <a:pt x="98" y="50"/>
                  </a:lnTo>
                  <a:lnTo>
                    <a:pt x="103" y="46"/>
                  </a:lnTo>
                  <a:lnTo>
                    <a:pt x="106" y="43"/>
                  </a:lnTo>
                  <a:lnTo>
                    <a:pt x="107" y="42"/>
                  </a:lnTo>
                  <a:lnTo>
                    <a:pt x="104" y="40"/>
                  </a:lnTo>
                  <a:lnTo>
                    <a:pt x="95" y="34"/>
                  </a:lnTo>
                  <a:lnTo>
                    <a:pt x="83" y="26"/>
                  </a:lnTo>
                  <a:lnTo>
                    <a:pt x="68" y="17"/>
                  </a:lnTo>
                  <a:lnTo>
                    <a:pt x="54" y="9"/>
                  </a:lnTo>
                  <a:lnTo>
                    <a:pt x="42" y="3"/>
                  </a:lnTo>
                  <a:lnTo>
                    <a:pt x="34" y="0"/>
                  </a:lnTo>
                  <a:lnTo>
                    <a:pt x="31" y="2"/>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8" name="Freeform 17">
              <a:extLst>
                <a:ext uri="{FF2B5EF4-FFF2-40B4-BE49-F238E27FC236}">
                  <a16:creationId xmlns:a16="http://schemas.microsoft.com/office/drawing/2014/main" id="{BC3C07D0-3CA4-41FF-839A-DC96FE8C7ED3}"/>
                </a:ext>
              </a:extLst>
            </p:cNvPr>
            <p:cNvSpPr>
              <a:spLocks/>
            </p:cNvSpPr>
            <p:nvPr/>
          </p:nvSpPr>
          <p:spPr bwMode="auto">
            <a:xfrm>
              <a:off x="8257414" y="-892881"/>
              <a:ext cx="152941" cy="121891"/>
            </a:xfrm>
            <a:custGeom>
              <a:avLst/>
              <a:gdLst>
                <a:gd name="T0" fmla="*/ 324 w 326"/>
                <a:gd name="T1" fmla="*/ 2 h 259"/>
                <a:gd name="T2" fmla="*/ 309 w 326"/>
                <a:gd name="T3" fmla="*/ 16 h 259"/>
                <a:gd name="T4" fmla="*/ 288 w 326"/>
                <a:gd name="T5" fmla="*/ 38 h 259"/>
                <a:gd name="T6" fmla="*/ 269 w 326"/>
                <a:gd name="T7" fmla="*/ 60 h 259"/>
                <a:gd name="T8" fmla="*/ 256 w 326"/>
                <a:gd name="T9" fmla="*/ 77 h 259"/>
                <a:gd name="T10" fmla="*/ 242 w 326"/>
                <a:gd name="T11" fmla="*/ 93 h 259"/>
                <a:gd name="T12" fmla="*/ 226 w 326"/>
                <a:gd name="T13" fmla="*/ 109 h 259"/>
                <a:gd name="T14" fmla="*/ 209 w 326"/>
                <a:gd name="T15" fmla="*/ 123 h 259"/>
                <a:gd name="T16" fmla="*/ 191 w 326"/>
                <a:gd name="T17" fmla="*/ 134 h 259"/>
                <a:gd name="T18" fmla="*/ 156 w 326"/>
                <a:gd name="T19" fmla="*/ 160 h 259"/>
                <a:gd name="T20" fmla="*/ 112 w 326"/>
                <a:gd name="T21" fmla="*/ 189 h 259"/>
                <a:gd name="T22" fmla="*/ 79 w 326"/>
                <a:gd name="T23" fmla="*/ 210 h 259"/>
                <a:gd name="T24" fmla="*/ 66 w 326"/>
                <a:gd name="T25" fmla="*/ 217 h 259"/>
                <a:gd name="T26" fmla="*/ 47 w 326"/>
                <a:gd name="T27" fmla="*/ 230 h 259"/>
                <a:gd name="T28" fmla="*/ 26 w 326"/>
                <a:gd name="T29" fmla="*/ 246 h 259"/>
                <a:gd name="T30" fmla="*/ 11 w 326"/>
                <a:gd name="T31" fmla="*/ 257 h 259"/>
                <a:gd name="T32" fmla="*/ 7 w 326"/>
                <a:gd name="T33" fmla="*/ 255 h 259"/>
                <a:gd name="T34" fmla="*/ 0 w 326"/>
                <a:gd name="T35" fmla="*/ 238 h 259"/>
                <a:gd name="T36" fmla="*/ 3 w 326"/>
                <a:gd name="T37" fmla="*/ 225 h 259"/>
                <a:gd name="T38" fmla="*/ 16 w 326"/>
                <a:gd name="T39" fmla="*/ 213 h 259"/>
                <a:gd name="T40" fmla="*/ 32 w 326"/>
                <a:gd name="T41" fmla="*/ 198 h 259"/>
                <a:gd name="T42" fmla="*/ 47 w 326"/>
                <a:gd name="T43" fmla="*/ 186 h 259"/>
                <a:gd name="T44" fmla="*/ 59 w 326"/>
                <a:gd name="T45" fmla="*/ 177 h 259"/>
                <a:gd name="T46" fmla="*/ 65 w 326"/>
                <a:gd name="T47" fmla="*/ 162 h 259"/>
                <a:gd name="T48" fmla="*/ 15 w 326"/>
                <a:gd name="T49" fmla="*/ 196 h 259"/>
                <a:gd name="T50" fmla="*/ 21 w 326"/>
                <a:gd name="T51" fmla="*/ 183 h 259"/>
                <a:gd name="T52" fmla="*/ 43 w 326"/>
                <a:gd name="T53" fmla="*/ 157 h 259"/>
                <a:gd name="T54" fmla="*/ 60 w 326"/>
                <a:gd name="T55" fmla="*/ 138 h 259"/>
                <a:gd name="T56" fmla="*/ 74 w 326"/>
                <a:gd name="T57" fmla="*/ 134 h 259"/>
                <a:gd name="T58" fmla="*/ 92 w 326"/>
                <a:gd name="T59" fmla="*/ 130 h 259"/>
                <a:gd name="T60" fmla="*/ 112 w 326"/>
                <a:gd name="T61" fmla="*/ 117 h 259"/>
                <a:gd name="T62" fmla="*/ 129 w 326"/>
                <a:gd name="T63" fmla="*/ 103 h 259"/>
                <a:gd name="T64" fmla="*/ 139 w 326"/>
                <a:gd name="T65" fmla="*/ 96 h 259"/>
                <a:gd name="T66" fmla="*/ 150 w 326"/>
                <a:gd name="T67" fmla="*/ 91 h 259"/>
                <a:gd name="T68" fmla="*/ 165 w 326"/>
                <a:gd name="T69" fmla="*/ 81 h 259"/>
                <a:gd name="T70" fmla="*/ 181 w 326"/>
                <a:gd name="T71" fmla="*/ 72 h 259"/>
                <a:gd name="T72" fmla="*/ 193 w 326"/>
                <a:gd name="T73" fmla="*/ 65 h 259"/>
                <a:gd name="T74" fmla="*/ 206 w 326"/>
                <a:gd name="T75" fmla="*/ 60 h 259"/>
                <a:gd name="T76" fmla="*/ 226 w 326"/>
                <a:gd name="T77" fmla="*/ 52 h 259"/>
                <a:gd name="T78" fmla="*/ 244 w 326"/>
                <a:gd name="T79" fmla="*/ 45 h 259"/>
                <a:gd name="T80" fmla="*/ 253 w 326"/>
                <a:gd name="T81" fmla="*/ 42 h 259"/>
                <a:gd name="T82" fmla="*/ 246 w 326"/>
                <a:gd name="T83" fmla="*/ 42 h 259"/>
                <a:gd name="T84" fmla="*/ 228 w 326"/>
                <a:gd name="T85" fmla="*/ 43 h 259"/>
                <a:gd name="T86" fmla="*/ 206 w 326"/>
                <a:gd name="T87" fmla="*/ 43 h 259"/>
                <a:gd name="T88" fmla="*/ 186 w 326"/>
                <a:gd name="T89" fmla="*/ 41 h 259"/>
                <a:gd name="T90" fmla="*/ 182 w 326"/>
                <a:gd name="T91" fmla="*/ 38 h 259"/>
                <a:gd name="T92" fmla="*/ 201 w 326"/>
                <a:gd name="T93" fmla="*/ 35 h 259"/>
                <a:gd name="T94" fmla="*/ 227 w 326"/>
                <a:gd name="T95" fmla="*/ 32 h 259"/>
                <a:gd name="T96" fmla="*/ 249 w 326"/>
                <a:gd name="T97" fmla="*/ 28 h 259"/>
                <a:gd name="T98" fmla="*/ 270 w 326"/>
                <a:gd name="T99" fmla="*/ 23 h 259"/>
                <a:gd name="T100" fmla="*/ 293 w 326"/>
                <a:gd name="T101" fmla="*/ 15 h 259"/>
                <a:gd name="T102" fmla="*/ 314 w 326"/>
                <a:gd name="T103" fmla="*/ 7 h 259"/>
                <a:gd name="T104" fmla="*/ 326 w 326"/>
                <a:gd name="T105" fmla="*/ 0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259"/>
                <a:gd name="T161" fmla="*/ 326 w 326"/>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259">
                  <a:moveTo>
                    <a:pt x="326" y="0"/>
                  </a:moveTo>
                  <a:lnTo>
                    <a:pt x="324" y="2"/>
                  </a:lnTo>
                  <a:lnTo>
                    <a:pt x="318" y="8"/>
                  </a:lnTo>
                  <a:lnTo>
                    <a:pt x="309" y="16"/>
                  </a:lnTo>
                  <a:lnTo>
                    <a:pt x="299" y="26"/>
                  </a:lnTo>
                  <a:lnTo>
                    <a:pt x="288" y="38"/>
                  </a:lnTo>
                  <a:lnTo>
                    <a:pt x="277" y="49"/>
                  </a:lnTo>
                  <a:lnTo>
                    <a:pt x="269" y="60"/>
                  </a:lnTo>
                  <a:lnTo>
                    <a:pt x="262" y="69"/>
                  </a:lnTo>
                  <a:lnTo>
                    <a:pt x="256" y="77"/>
                  </a:lnTo>
                  <a:lnTo>
                    <a:pt x="249" y="85"/>
                  </a:lnTo>
                  <a:lnTo>
                    <a:pt x="242" y="93"/>
                  </a:lnTo>
                  <a:lnTo>
                    <a:pt x="234" y="101"/>
                  </a:lnTo>
                  <a:lnTo>
                    <a:pt x="226" y="109"/>
                  </a:lnTo>
                  <a:lnTo>
                    <a:pt x="217" y="116"/>
                  </a:lnTo>
                  <a:lnTo>
                    <a:pt x="209" y="123"/>
                  </a:lnTo>
                  <a:lnTo>
                    <a:pt x="202" y="128"/>
                  </a:lnTo>
                  <a:lnTo>
                    <a:pt x="191" y="134"/>
                  </a:lnTo>
                  <a:lnTo>
                    <a:pt x="175" y="146"/>
                  </a:lnTo>
                  <a:lnTo>
                    <a:pt x="156" y="160"/>
                  </a:lnTo>
                  <a:lnTo>
                    <a:pt x="134" y="175"/>
                  </a:lnTo>
                  <a:lnTo>
                    <a:pt x="112" y="189"/>
                  </a:lnTo>
                  <a:lnTo>
                    <a:pt x="93" y="201"/>
                  </a:lnTo>
                  <a:lnTo>
                    <a:pt x="79" y="210"/>
                  </a:lnTo>
                  <a:lnTo>
                    <a:pt x="71" y="215"/>
                  </a:lnTo>
                  <a:lnTo>
                    <a:pt x="66" y="217"/>
                  </a:lnTo>
                  <a:lnTo>
                    <a:pt x="58" y="223"/>
                  </a:lnTo>
                  <a:lnTo>
                    <a:pt x="47" y="230"/>
                  </a:lnTo>
                  <a:lnTo>
                    <a:pt x="37" y="238"/>
                  </a:lnTo>
                  <a:lnTo>
                    <a:pt x="26" y="246"/>
                  </a:lnTo>
                  <a:lnTo>
                    <a:pt x="17" y="252"/>
                  </a:lnTo>
                  <a:lnTo>
                    <a:pt x="11" y="257"/>
                  </a:lnTo>
                  <a:lnTo>
                    <a:pt x="9" y="259"/>
                  </a:lnTo>
                  <a:lnTo>
                    <a:pt x="7" y="255"/>
                  </a:lnTo>
                  <a:lnTo>
                    <a:pt x="3" y="247"/>
                  </a:lnTo>
                  <a:lnTo>
                    <a:pt x="0" y="238"/>
                  </a:lnTo>
                  <a:lnTo>
                    <a:pt x="0" y="230"/>
                  </a:lnTo>
                  <a:lnTo>
                    <a:pt x="3" y="225"/>
                  </a:lnTo>
                  <a:lnTo>
                    <a:pt x="9" y="220"/>
                  </a:lnTo>
                  <a:lnTo>
                    <a:pt x="16" y="213"/>
                  </a:lnTo>
                  <a:lnTo>
                    <a:pt x="24" y="206"/>
                  </a:lnTo>
                  <a:lnTo>
                    <a:pt x="32" y="198"/>
                  </a:lnTo>
                  <a:lnTo>
                    <a:pt x="40" y="192"/>
                  </a:lnTo>
                  <a:lnTo>
                    <a:pt x="47" y="186"/>
                  </a:lnTo>
                  <a:lnTo>
                    <a:pt x="52" y="183"/>
                  </a:lnTo>
                  <a:lnTo>
                    <a:pt x="59" y="177"/>
                  </a:lnTo>
                  <a:lnTo>
                    <a:pt x="62" y="169"/>
                  </a:lnTo>
                  <a:lnTo>
                    <a:pt x="65" y="162"/>
                  </a:lnTo>
                  <a:lnTo>
                    <a:pt x="65" y="159"/>
                  </a:lnTo>
                  <a:lnTo>
                    <a:pt x="15" y="196"/>
                  </a:lnTo>
                  <a:lnTo>
                    <a:pt x="16" y="192"/>
                  </a:lnTo>
                  <a:lnTo>
                    <a:pt x="21" y="183"/>
                  </a:lnTo>
                  <a:lnTo>
                    <a:pt x="29" y="171"/>
                  </a:lnTo>
                  <a:lnTo>
                    <a:pt x="43" y="157"/>
                  </a:lnTo>
                  <a:lnTo>
                    <a:pt x="55" y="145"/>
                  </a:lnTo>
                  <a:lnTo>
                    <a:pt x="60" y="138"/>
                  </a:lnTo>
                  <a:lnTo>
                    <a:pt x="63" y="134"/>
                  </a:lnTo>
                  <a:lnTo>
                    <a:pt x="74" y="134"/>
                  </a:lnTo>
                  <a:lnTo>
                    <a:pt x="83" y="133"/>
                  </a:lnTo>
                  <a:lnTo>
                    <a:pt x="92" y="130"/>
                  </a:lnTo>
                  <a:lnTo>
                    <a:pt x="103" y="124"/>
                  </a:lnTo>
                  <a:lnTo>
                    <a:pt x="112" y="117"/>
                  </a:lnTo>
                  <a:lnTo>
                    <a:pt x="121" y="110"/>
                  </a:lnTo>
                  <a:lnTo>
                    <a:pt x="129" y="103"/>
                  </a:lnTo>
                  <a:lnTo>
                    <a:pt x="135" y="99"/>
                  </a:lnTo>
                  <a:lnTo>
                    <a:pt x="139" y="96"/>
                  </a:lnTo>
                  <a:lnTo>
                    <a:pt x="144" y="94"/>
                  </a:lnTo>
                  <a:lnTo>
                    <a:pt x="150" y="91"/>
                  </a:lnTo>
                  <a:lnTo>
                    <a:pt x="157" y="86"/>
                  </a:lnTo>
                  <a:lnTo>
                    <a:pt x="165" y="81"/>
                  </a:lnTo>
                  <a:lnTo>
                    <a:pt x="173" y="77"/>
                  </a:lnTo>
                  <a:lnTo>
                    <a:pt x="181" y="72"/>
                  </a:lnTo>
                  <a:lnTo>
                    <a:pt x="187" y="68"/>
                  </a:lnTo>
                  <a:lnTo>
                    <a:pt x="193" y="65"/>
                  </a:lnTo>
                  <a:lnTo>
                    <a:pt x="198" y="63"/>
                  </a:lnTo>
                  <a:lnTo>
                    <a:pt x="206" y="60"/>
                  </a:lnTo>
                  <a:lnTo>
                    <a:pt x="216" y="55"/>
                  </a:lnTo>
                  <a:lnTo>
                    <a:pt x="226" y="52"/>
                  </a:lnTo>
                  <a:lnTo>
                    <a:pt x="236" y="48"/>
                  </a:lnTo>
                  <a:lnTo>
                    <a:pt x="244" y="45"/>
                  </a:lnTo>
                  <a:lnTo>
                    <a:pt x="250" y="43"/>
                  </a:lnTo>
                  <a:lnTo>
                    <a:pt x="253" y="42"/>
                  </a:lnTo>
                  <a:lnTo>
                    <a:pt x="250" y="42"/>
                  </a:lnTo>
                  <a:lnTo>
                    <a:pt x="246" y="42"/>
                  </a:lnTo>
                  <a:lnTo>
                    <a:pt x="238" y="43"/>
                  </a:lnTo>
                  <a:lnTo>
                    <a:pt x="228" y="43"/>
                  </a:lnTo>
                  <a:lnTo>
                    <a:pt x="218" y="43"/>
                  </a:lnTo>
                  <a:lnTo>
                    <a:pt x="206" y="43"/>
                  </a:lnTo>
                  <a:lnTo>
                    <a:pt x="196" y="42"/>
                  </a:lnTo>
                  <a:lnTo>
                    <a:pt x="186" y="41"/>
                  </a:lnTo>
                  <a:lnTo>
                    <a:pt x="181" y="40"/>
                  </a:lnTo>
                  <a:lnTo>
                    <a:pt x="182" y="38"/>
                  </a:lnTo>
                  <a:lnTo>
                    <a:pt x="189" y="37"/>
                  </a:lnTo>
                  <a:lnTo>
                    <a:pt x="201" y="35"/>
                  </a:lnTo>
                  <a:lnTo>
                    <a:pt x="213" y="34"/>
                  </a:lnTo>
                  <a:lnTo>
                    <a:pt x="227" y="32"/>
                  </a:lnTo>
                  <a:lnTo>
                    <a:pt x="240" y="31"/>
                  </a:lnTo>
                  <a:lnTo>
                    <a:pt x="249" y="28"/>
                  </a:lnTo>
                  <a:lnTo>
                    <a:pt x="258" y="26"/>
                  </a:lnTo>
                  <a:lnTo>
                    <a:pt x="270" y="23"/>
                  </a:lnTo>
                  <a:lnTo>
                    <a:pt x="281" y="19"/>
                  </a:lnTo>
                  <a:lnTo>
                    <a:pt x="293" y="15"/>
                  </a:lnTo>
                  <a:lnTo>
                    <a:pt x="304" y="11"/>
                  </a:lnTo>
                  <a:lnTo>
                    <a:pt x="314" y="7"/>
                  </a:lnTo>
                  <a:lnTo>
                    <a:pt x="322" y="3"/>
                  </a:lnTo>
                  <a:lnTo>
                    <a:pt x="326"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09" name="Freeform 18">
              <a:extLst>
                <a:ext uri="{FF2B5EF4-FFF2-40B4-BE49-F238E27FC236}">
                  <a16:creationId xmlns:a16="http://schemas.microsoft.com/office/drawing/2014/main" id="{3FA885EA-279F-44A9-AF9A-12BC6DD7BE87}"/>
                </a:ext>
              </a:extLst>
            </p:cNvPr>
            <p:cNvSpPr>
              <a:spLocks/>
            </p:cNvSpPr>
            <p:nvPr/>
          </p:nvSpPr>
          <p:spPr bwMode="auto">
            <a:xfrm>
              <a:off x="8273365" y="-981955"/>
              <a:ext cx="241141" cy="222216"/>
            </a:xfrm>
            <a:custGeom>
              <a:avLst/>
              <a:gdLst>
                <a:gd name="T0" fmla="*/ 511 w 515"/>
                <a:gd name="T1" fmla="*/ 2 h 474"/>
                <a:gd name="T2" fmla="*/ 489 w 515"/>
                <a:gd name="T3" fmla="*/ 18 h 474"/>
                <a:gd name="T4" fmla="*/ 458 w 515"/>
                <a:gd name="T5" fmla="*/ 42 h 474"/>
                <a:gd name="T6" fmla="*/ 431 w 515"/>
                <a:gd name="T7" fmla="*/ 66 h 474"/>
                <a:gd name="T8" fmla="*/ 416 w 515"/>
                <a:gd name="T9" fmla="*/ 87 h 474"/>
                <a:gd name="T10" fmla="*/ 395 w 515"/>
                <a:gd name="T11" fmla="*/ 115 h 474"/>
                <a:gd name="T12" fmla="*/ 368 w 515"/>
                <a:gd name="T13" fmla="*/ 145 h 474"/>
                <a:gd name="T14" fmla="*/ 344 w 515"/>
                <a:gd name="T15" fmla="*/ 171 h 474"/>
                <a:gd name="T16" fmla="*/ 326 w 515"/>
                <a:gd name="T17" fmla="*/ 190 h 474"/>
                <a:gd name="T18" fmla="*/ 306 w 515"/>
                <a:gd name="T19" fmla="*/ 205 h 474"/>
                <a:gd name="T20" fmla="*/ 284 w 515"/>
                <a:gd name="T21" fmla="*/ 221 h 474"/>
                <a:gd name="T22" fmla="*/ 262 w 515"/>
                <a:gd name="T23" fmla="*/ 240 h 474"/>
                <a:gd name="T24" fmla="*/ 243 w 515"/>
                <a:gd name="T25" fmla="*/ 266 h 474"/>
                <a:gd name="T26" fmla="*/ 226 w 515"/>
                <a:gd name="T27" fmla="*/ 286 h 474"/>
                <a:gd name="T28" fmla="*/ 213 w 515"/>
                <a:gd name="T29" fmla="*/ 302 h 474"/>
                <a:gd name="T30" fmla="*/ 201 w 515"/>
                <a:gd name="T31" fmla="*/ 314 h 474"/>
                <a:gd name="T32" fmla="*/ 185 w 515"/>
                <a:gd name="T33" fmla="*/ 324 h 474"/>
                <a:gd name="T34" fmla="*/ 140 w 515"/>
                <a:gd name="T35" fmla="*/ 357 h 474"/>
                <a:gd name="T36" fmla="*/ 83 w 515"/>
                <a:gd name="T37" fmla="*/ 396 h 474"/>
                <a:gd name="T38" fmla="*/ 37 w 515"/>
                <a:gd name="T39" fmla="*/ 427 h 474"/>
                <a:gd name="T40" fmla="*/ 14 w 515"/>
                <a:gd name="T41" fmla="*/ 442 h 474"/>
                <a:gd name="T42" fmla="*/ 2 w 515"/>
                <a:gd name="T43" fmla="*/ 468 h 474"/>
                <a:gd name="T44" fmla="*/ 3 w 515"/>
                <a:gd name="T45" fmla="*/ 473 h 474"/>
                <a:gd name="T46" fmla="*/ 18 w 515"/>
                <a:gd name="T47" fmla="*/ 461 h 474"/>
                <a:gd name="T48" fmla="*/ 40 w 515"/>
                <a:gd name="T49" fmla="*/ 446 h 474"/>
                <a:gd name="T50" fmla="*/ 59 w 515"/>
                <a:gd name="T51" fmla="*/ 434 h 474"/>
                <a:gd name="T52" fmla="*/ 74 w 515"/>
                <a:gd name="T53" fmla="*/ 429 h 474"/>
                <a:gd name="T54" fmla="*/ 102 w 515"/>
                <a:gd name="T55" fmla="*/ 419 h 474"/>
                <a:gd name="T56" fmla="*/ 134 w 515"/>
                <a:gd name="T57" fmla="*/ 405 h 474"/>
                <a:gd name="T58" fmla="*/ 162 w 515"/>
                <a:gd name="T59" fmla="*/ 392 h 474"/>
                <a:gd name="T60" fmla="*/ 176 w 515"/>
                <a:gd name="T61" fmla="*/ 383 h 474"/>
                <a:gd name="T62" fmla="*/ 200 w 515"/>
                <a:gd name="T63" fmla="*/ 368 h 474"/>
                <a:gd name="T64" fmla="*/ 231 w 515"/>
                <a:gd name="T65" fmla="*/ 347 h 474"/>
                <a:gd name="T66" fmla="*/ 259 w 515"/>
                <a:gd name="T67" fmla="*/ 325 h 474"/>
                <a:gd name="T68" fmla="*/ 277 w 515"/>
                <a:gd name="T69" fmla="*/ 305 h 474"/>
                <a:gd name="T70" fmla="*/ 306 w 515"/>
                <a:gd name="T71" fmla="*/ 279 h 474"/>
                <a:gd name="T72" fmla="*/ 336 w 515"/>
                <a:gd name="T73" fmla="*/ 251 h 474"/>
                <a:gd name="T74" fmla="*/ 361 w 515"/>
                <a:gd name="T75" fmla="*/ 224 h 474"/>
                <a:gd name="T76" fmla="*/ 379 w 515"/>
                <a:gd name="T77" fmla="*/ 200 h 474"/>
                <a:gd name="T78" fmla="*/ 420 w 515"/>
                <a:gd name="T79" fmla="*/ 140 h 474"/>
                <a:gd name="T80" fmla="*/ 472 w 515"/>
                <a:gd name="T81" fmla="*/ 67 h 474"/>
                <a:gd name="T82" fmla="*/ 509 w 515"/>
                <a:gd name="T83" fmla="*/ 11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5"/>
                <a:gd name="T127" fmla="*/ 0 h 474"/>
                <a:gd name="T128" fmla="*/ 515 w 515"/>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5" h="474">
                  <a:moveTo>
                    <a:pt x="515" y="0"/>
                  </a:moveTo>
                  <a:lnTo>
                    <a:pt x="511" y="2"/>
                  </a:lnTo>
                  <a:lnTo>
                    <a:pt x="502" y="9"/>
                  </a:lnTo>
                  <a:lnTo>
                    <a:pt x="489" y="18"/>
                  </a:lnTo>
                  <a:lnTo>
                    <a:pt x="474" y="29"/>
                  </a:lnTo>
                  <a:lnTo>
                    <a:pt x="458" y="42"/>
                  </a:lnTo>
                  <a:lnTo>
                    <a:pt x="443" y="55"/>
                  </a:lnTo>
                  <a:lnTo>
                    <a:pt x="431" y="66"/>
                  </a:lnTo>
                  <a:lnTo>
                    <a:pt x="423" y="77"/>
                  </a:lnTo>
                  <a:lnTo>
                    <a:pt x="416" y="87"/>
                  </a:lnTo>
                  <a:lnTo>
                    <a:pt x="405" y="100"/>
                  </a:lnTo>
                  <a:lnTo>
                    <a:pt x="395" y="115"/>
                  </a:lnTo>
                  <a:lnTo>
                    <a:pt x="382" y="130"/>
                  </a:lnTo>
                  <a:lnTo>
                    <a:pt x="368" y="145"/>
                  </a:lnTo>
                  <a:lnTo>
                    <a:pt x="356" y="158"/>
                  </a:lnTo>
                  <a:lnTo>
                    <a:pt x="344" y="171"/>
                  </a:lnTo>
                  <a:lnTo>
                    <a:pt x="335" y="181"/>
                  </a:lnTo>
                  <a:lnTo>
                    <a:pt x="326" y="190"/>
                  </a:lnTo>
                  <a:lnTo>
                    <a:pt x="316" y="196"/>
                  </a:lnTo>
                  <a:lnTo>
                    <a:pt x="306" y="205"/>
                  </a:lnTo>
                  <a:lnTo>
                    <a:pt x="296" y="211"/>
                  </a:lnTo>
                  <a:lnTo>
                    <a:pt x="284" y="221"/>
                  </a:lnTo>
                  <a:lnTo>
                    <a:pt x="274" y="230"/>
                  </a:lnTo>
                  <a:lnTo>
                    <a:pt x="262" y="240"/>
                  </a:lnTo>
                  <a:lnTo>
                    <a:pt x="252" y="253"/>
                  </a:lnTo>
                  <a:lnTo>
                    <a:pt x="243" y="266"/>
                  </a:lnTo>
                  <a:lnTo>
                    <a:pt x="233" y="277"/>
                  </a:lnTo>
                  <a:lnTo>
                    <a:pt x="226" y="286"/>
                  </a:lnTo>
                  <a:lnTo>
                    <a:pt x="220" y="296"/>
                  </a:lnTo>
                  <a:lnTo>
                    <a:pt x="213" y="302"/>
                  </a:lnTo>
                  <a:lnTo>
                    <a:pt x="207" y="309"/>
                  </a:lnTo>
                  <a:lnTo>
                    <a:pt x="201" y="314"/>
                  </a:lnTo>
                  <a:lnTo>
                    <a:pt x="195" y="317"/>
                  </a:lnTo>
                  <a:lnTo>
                    <a:pt x="185" y="324"/>
                  </a:lnTo>
                  <a:lnTo>
                    <a:pt x="165" y="338"/>
                  </a:lnTo>
                  <a:lnTo>
                    <a:pt x="140" y="357"/>
                  </a:lnTo>
                  <a:lnTo>
                    <a:pt x="112" y="376"/>
                  </a:lnTo>
                  <a:lnTo>
                    <a:pt x="83" y="396"/>
                  </a:lnTo>
                  <a:lnTo>
                    <a:pt x="58" y="413"/>
                  </a:lnTo>
                  <a:lnTo>
                    <a:pt x="37" y="427"/>
                  </a:lnTo>
                  <a:lnTo>
                    <a:pt x="26" y="433"/>
                  </a:lnTo>
                  <a:lnTo>
                    <a:pt x="14" y="442"/>
                  </a:lnTo>
                  <a:lnTo>
                    <a:pt x="6" y="456"/>
                  </a:lnTo>
                  <a:lnTo>
                    <a:pt x="2" y="468"/>
                  </a:lnTo>
                  <a:lnTo>
                    <a:pt x="0" y="474"/>
                  </a:lnTo>
                  <a:lnTo>
                    <a:pt x="3" y="473"/>
                  </a:lnTo>
                  <a:lnTo>
                    <a:pt x="8" y="468"/>
                  </a:lnTo>
                  <a:lnTo>
                    <a:pt x="18" y="461"/>
                  </a:lnTo>
                  <a:lnTo>
                    <a:pt x="28" y="454"/>
                  </a:lnTo>
                  <a:lnTo>
                    <a:pt x="40" y="446"/>
                  </a:lnTo>
                  <a:lnTo>
                    <a:pt x="50" y="439"/>
                  </a:lnTo>
                  <a:lnTo>
                    <a:pt x="59" y="434"/>
                  </a:lnTo>
                  <a:lnTo>
                    <a:pt x="66" y="431"/>
                  </a:lnTo>
                  <a:lnTo>
                    <a:pt x="74" y="429"/>
                  </a:lnTo>
                  <a:lnTo>
                    <a:pt x="86" y="425"/>
                  </a:lnTo>
                  <a:lnTo>
                    <a:pt x="102" y="419"/>
                  </a:lnTo>
                  <a:lnTo>
                    <a:pt x="118" y="412"/>
                  </a:lnTo>
                  <a:lnTo>
                    <a:pt x="134" y="405"/>
                  </a:lnTo>
                  <a:lnTo>
                    <a:pt x="149" y="398"/>
                  </a:lnTo>
                  <a:lnTo>
                    <a:pt x="162" y="392"/>
                  </a:lnTo>
                  <a:lnTo>
                    <a:pt x="169" y="388"/>
                  </a:lnTo>
                  <a:lnTo>
                    <a:pt x="176" y="383"/>
                  </a:lnTo>
                  <a:lnTo>
                    <a:pt x="187" y="376"/>
                  </a:lnTo>
                  <a:lnTo>
                    <a:pt x="200" y="368"/>
                  </a:lnTo>
                  <a:lnTo>
                    <a:pt x="215" y="358"/>
                  </a:lnTo>
                  <a:lnTo>
                    <a:pt x="231" y="347"/>
                  </a:lnTo>
                  <a:lnTo>
                    <a:pt x="246" y="336"/>
                  </a:lnTo>
                  <a:lnTo>
                    <a:pt x="259" y="325"/>
                  </a:lnTo>
                  <a:lnTo>
                    <a:pt x="268" y="315"/>
                  </a:lnTo>
                  <a:lnTo>
                    <a:pt x="277" y="305"/>
                  </a:lnTo>
                  <a:lnTo>
                    <a:pt x="291" y="293"/>
                  </a:lnTo>
                  <a:lnTo>
                    <a:pt x="306" y="279"/>
                  </a:lnTo>
                  <a:lnTo>
                    <a:pt x="321" y="264"/>
                  </a:lnTo>
                  <a:lnTo>
                    <a:pt x="336" y="251"/>
                  </a:lnTo>
                  <a:lnTo>
                    <a:pt x="350" y="237"/>
                  </a:lnTo>
                  <a:lnTo>
                    <a:pt x="361" y="224"/>
                  </a:lnTo>
                  <a:lnTo>
                    <a:pt x="368" y="215"/>
                  </a:lnTo>
                  <a:lnTo>
                    <a:pt x="379" y="200"/>
                  </a:lnTo>
                  <a:lnTo>
                    <a:pt x="396" y="173"/>
                  </a:lnTo>
                  <a:lnTo>
                    <a:pt x="420" y="140"/>
                  </a:lnTo>
                  <a:lnTo>
                    <a:pt x="447" y="103"/>
                  </a:lnTo>
                  <a:lnTo>
                    <a:pt x="472" y="67"/>
                  </a:lnTo>
                  <a:lnTo>
                    <a:pt x="494" y="35"/>
                  </a:lnTo>
                  <a:lnTo>
                    <a:pt x="509" y="11"/>
                  </a:lnTo>
                  <a:lnTo>
                    <a:pt x="515"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0" name="Freeform 19">
              <a:extLst>
                <a:ext uri="{FF2B5EF4-FFF2-40B4-BE49-F238E27FC236}">
                  <a16:creationId xmlns:a16="http://schemas.microsoft.com/office/drawing/2014/main" id="{762F2EC6-DADB-41B3-95F2-485BC4E0A601}"/>
                </a:ext>
              </a:extLst>
            </p:cNvPr>
            <p:cNvSpPr>
              <a:spLocks/>
            </p:cNvSpPr>
            <p:nvPr/>
          </p:nvSpPr>
          <p:spPr bwMode="auto">
            <a:xfrm>
              <a:off x="8467591" y="-907883"/>
              <a:ext cx="54421" cy="189400"/>
            </a:xfrm>
            <a:custGeom>
              <a:avLst/>
              <a:gdLst>
                <a:gd name="T0" fmla="*/ 115 w 115"/>
                <a:gd name="T1" fmla="*/ 0 h 404"/>
                <a:gd name="T2" fmla="*/ 114 w 115"/>
                <a:gd name="T3" fmla="*/ 10 h 404"/>
                <a:gd name="T4" fmla="*/ 112 w 115"/>
                <a:gd name="T5" fmla="*/ 34 h 404"/>
                <a:gd name="T6" fmla="*/ 107 w 115"/>
                <a:gd name="T7" fmla="*/ 68 h 404"/>
                <a:gd name="T8" fmla="*/ 102 w 115"/>
                <a:gd name="T9" fmla="*/ 110 h 404"/>
                <a:gd name="T10" fmla="*/ 95 w 115"/>
                <a:gd name="T11" fmla="*/ 154 h 404"/>
                <a:gd name="T12" fmla="*/ 87 w 115"/>
                <a:gd name="T13" fmla="*/ 196 h 404"/>
                <a:gd name="T14" fmla="*/ 78 w 115"/>
                <a:gd name="T15" fmla="*/ 231 h 404"/>
                <a:gd name="T16" fmla="*/ 69 w 115"/>
                <a:gd name="T17" fmla="*/ 256 h 404"/>
                <a:gd name="T18" fmla="*/ 58 w 115"/>
                <a:gd name="T19" fmla="*/ 276 h 404"/>
                <a:gd name="T20" fmla="*/ 47 w 115"/>
                <a:gd name="T21" fmla="*/ 298 h 404"/>
                <a:gd name="T22" fmla="*/ 37 w 115"/>
                <a:gd name="T23" fmla="*/ 319 h 404"/>
                <a:gd name="T24" fmla="*/ 27 w 115"/>
                <a:gd name="T25" fmla="*/ 341 h 404"/>
                <a:gd name="T26" fmla="*/ 18 w 115"/>
                <a:gd name="T27" fmla="*/ 362 h 404"/>
                <a:gd name="T28" fmla="*/ 11 w 115"/>
                <a:gd name="T29" fmla="*/ 379 h 404"/>
                <a:gd name="T30" fmla="*/ 7 w 115"/>
                <a:gd name="T31" fmla="*/ 393 h 404"/>
                <a:gd name="T32" fmla="*/ 4 w 115"/>
                <a:gd name="T33" fmla="*/ 402 h 404"/>
                <a:gd name="T34" fmla="*/ 2 w 115"/>
                <a:gd name="T35" fmla="*/ 404 h 404"/>
                <a:gd name="T36" fmla="*/ 0 w 115"/>
                <a:gd name="T37" fmla="*/ 389 h 404"/>
                <a:gd name="T38" fmla="*/ 0 w 115"/>
                <a:gd name="T39" fmla="*/ 366 h 404"/>
                <a:gd name="T40" fmla="*/ 2 w 115"/>
                <a:gd name="T41" fmla="*/ 344 h 404"/>
                <a:gd name="T42" fmla="*/ 8 w 115"/>
                <a:gd name="T43" fmla="*/ 315 h 404"/>
                <a:gd name="T44" fmla="*/ 13 w 115"/>
                <a:gd name="T45" fmla="*/ 272 h 404"/>
                <a:gd name="T46" fmla="*/ 18 w 115"/>
                <a:gd name="T47" fmla="*/ 231 h 404"/>
                <a:gd name="T48" fmla="*/ 22 w 115"/>
                <a:gd name="T49" fmla="*/ 202 h 404"/>
                <a:gd name="T50" fmla="*/ 25 w 115"/>
                <a:gd name="T51" fmla="*/ 193 h 404"/>
                <a:gd name="T52" fmla="*/ 32 w 115"/>
                <a:gd name="T53" fmla="*/ 197 h 404"/>
                <a:gd name="T54" fmla="*/ 39 w 115"/>
                <a:gd name="T55" fmla="*/ 208 h 404"/>
                <a:gd name="T56" fmla="*/ 41 w 115"/>
                <a:gd name="T57" fmla="*/ 220 h 404"/>
                <a:gd name="T58" fmla="*/ 42 w 115"/>
                <a:gd name="T59" fmla="*/ 217 h 404"/>
                <a:gd name="T60" fmla="*/ 46 w 115"/>
                <a:gd name="T61" fmla="*/ 200 h 404"/>
                <a:gd name="T62" fmla="*/ 50 w 115"/>
                <a:gd name="T63" fmla="*/ 173 h 404"/>
                <a:gd name="T64" fmla="*/ 57 w 115"/>
                <a:gd name="T65" fmla="*/ 140 h 404"/>
                <a:gd name="T66" fmla="*/ 64 w 115"/>
                <a:gd name="T67" fmla="*/ 105 h 404"/>
                <a:gd name="T68" fmla="*/ 71 w 115"/>
                <a:gd name="T69" fmla="*/ 72 h 404"/>
                <a:gd name="T70" fmla="*/ 77 w 115"/>
                <a:gd name="T71" fmla="*/ 47 h 404"/>
                <a:gd name="T72" fmla="*/ 82 w 115"/>
                <a:gd name="T73" fmla="*/ 30 h 404"/>
                <a:gd name="T74" fmla="*/ 88 w 115"/>
                <a:gd name="T75" fmla="*/ 17 h 404"/>
                <a:gd name="T76" fmla="*/ 98 w 115"/>
                <a:gd name="T77" fmla="*/ 10 h 404"/>
                <a:gd name="T78" fmla="*/ 107 w 115"/>
                <a:gd name="T79" fmla="*/ 5 h 404"/>
                <a:gd name="T80" fmla="*/ 115 w 115"/>
                <a:gd name="T81" fmla="*/ 0 h 4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404"/>
                <a:gd name="T125" fmla="*/ 115 w 115"/>
                <a:gd name="T126" fmla="*/ 404 h 4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404">
                  <a:moveTo>
                    <a:pt x="115" y="0"/>
                  </a:moveTo>
                  <a:lnTo>
                    <a:pt x="114" y="10"/>
                  </a:lnTo>
                  <a:lnTo>
                    <a:pt x="112" y="34"/>
                  </a:lnTo>
                  <a:lnTo>
                    <a:pt x="107" y="68"/>
                  </a:lnTo>
                  <a:lnTo>
                    <a:pt x="102" y="110"/>
                  </a:lnTo>
                  <a:lnTo>
                    <a:pt x="95" y="154"/>
                  </a:lnTo>
                  <a:lnTo>
                    <a:pt x="87" y="196"/>
                  </a:lnTo>
                  <a:lnTo>
                    <a:pt x="78" y="231"/>
                  </a:lnTo>
                  <a:lnTo>
                    <a:pt x="69" y="256"/>
                  </a:lnTo>
                  <a:lnTo>
                    <a:pt x="58" y="276"/>
                  </a:lnTo>
                  <a:lnTo>
                    <a:pt x="47" y="298"/>
                  </a:lnTo>
                  <a:lnTo>
                    <a:pt x="37" y="319"/>
                  </a:lnTo>
                  <a:lnTo>
                    <a:pt x="27" y="341"/>
                  </a:lnTo>
                  <a:lnTo>
                    <a:pt x="18" y="362"/>
                  </a:lnTo>
                  <a:lnTo>
                    <a:pt x="11" y="379"/>
                  </a:lnTo>
                  <a:lnTo>
                    <a:pt x="7" y="393"/>
                  </a:lnTo>
                  <a:lnTo>
                    <a:pt x="4" y="402"/>
                  </a:lnTo>
                  <a:lnTo>
                    <a:pt x="2" y="404"/>
                  </a:lnTo>
                  <a:lnTo>
                    <a:pt x="0" y="389"/>
                  </a:lnTo>
                  <a:lnTo>
                    <a:pt x="0" y="366"/>
                  </a:lnTo>
                  <a:lnTo>
                    <a:pt x="2" y="344"/>
                  </a:lnTo>
                  <a:lnTo>
                    <a:pt x="8" y="315"/>
                  </a:lnTo>
                  <a:lnTo>
                    <a:pt x="13" y="272"/>
                  </a:lnTo>
                  <a:lnTo>
                    <a:pt x="18" y="231"/>
                  </a:lnTo>
                  <a:lnTo>
                    <a:pt x="22" y="202"/>
                  </a:lnTo>
                  <a:lnTo>
                    <a:pt x="25" y="193"/>
                  </a:lnTo>
                  <a:lnTo>
                    <a:pt x="32" y="197"/>
                  </a:lnTo>
                  <a:lnTo>
                    <a:pt x="39" y="208"/>
                  </a:lnTo>
                  <a:lnTo>
                    <a:pt x="41" y="220"/>
                  </a:lnTo>
                  <a:lnTo>
                    <a:pt x="42" y="217"/>
                  </a:lnTo>
                  <a:lnTo>
                    <a:pt x="46" y="200"/>
                  </a:lnTo>
                  <a:lnTo>
                    <a:pt x="50" y="173"/>
                  </a:lnTo>
                  <a:lnTo>
                    <a:pt x="57" y="140"/>
                  </a:lnTo>
                  <a:lnTo>
                    <a:pt x="64" y="105"/>
                  </a:lnTo>
                  <a:lnTo>
                    <a:pt x="71" y="72"/>
                  </a:lnTo>
                  <a:lnTo>
                    <a:pt x="77" y="47"/>
                  </a:lnTo>
                  <a:lnTo>
                    <a:pt x="82" y="30"/>
                  </a:lnTo>
                  <a:lnTo>
                    <a:pt x="88" y="17"/>
                  </a:lnTo>
                  <a:lnTo>
                    <a:pt x="98" y="10"/>
                  </a:lnTo>
                  <a:lnTo>
                    <a:pt x="107" y="5"/>
                  </a:lnTo>
                  <a:lnTo>
                    <a:pt x="115"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1" name="Freeform 20">
              <a:extLst>
                <a:ext uri="{FF2B5EF4-FFF2-40B4-BE49-F238E27FC236}">
                  <a16:creationId xmlns:a16="http://schemas.microsoft.com/office/drawing/2014/main" id="{B56643FE-7587-48D7-BF23-5DA314A5FAD2}"/>
                </a:ext>
              </a:extLst>
            </p:cNvPr>
            <p:cNvSpPr>
              <a:spLocks/>
            </p:cNvSpPr>
            <p:nvPr/>
          </p:nvSpPr>
          <p:spPr bwMode="auto">
            <a:xfrm>
              <a:off x="8515444" y="-873191"/>
              <a:ext cx="45976" cy="245657"/>
            </a:xfrm>
            <a:custGeom>
              <a:avLst/>
              <a:gdLst>
                <a:gd name="T0" fmla="*/ 98 w 99"/>
                <a:gd name="T1" fmla="*/ 90 h 523"/>
                <a:gd name="T2" fmla="*/ 98 w 99"/>
                <a:gd name="T3" fmla="*/ 131 h 523"/>
                <a:gd name="T4" fmla="*/ 99 w 99"/>
                <a:gd name="T5" fmla="*/ 224 h 523"/>
                <a:gd name="T6" fmla="*/ 98 w 99"/>
                <a:gd name="T7" fmla="*/ 319 h 523"/>
                <a:gd name="T8" fmla="*/ 93 w 99"/>
                <a:gd name="T9" fmla="*/ 370 h 523"/>
                <a:gd name="T10" fmla="*/ 90 w 99"/>
                <a:gd name="T11" fmla="*/ 376 h 523"/>
                <a:gd name="T12" fmla="*/ 87 w 99"/>
                <a:gd name="T13" fmla="*/ 383 h 523"/>
                <a:gd name="T14" fmla="*/ 81 w 99"/>
                <a:gd name="T15" fmla="*/ 389 h 523"/>
                <a:gd name="T16" fmla="*/ 75 w 99"/>
                <a:gd name="T17" fmla="*/ 396 h 523"/>
                <a:gd name="T18" fmla="*/ 69 w 99"/>
                <a:gd name="T19" fmla="*/ 404 h 523"/>
                <a:gd name="T20" fmla="*/ 62 w 99"/>
                <a:gd name="T21" fmla="*/ 412 h 523"/>
                <a:gd name="T22" fmla="*/ 57 w 99"/>
                <a:gd name="T23" fmla="*/ 422 h 523"/>
                <a:gd name="T24" fmla="*/ 51 w 99"/>
                <a:gd name="T25" fmla="*/ 431 h 523"/>
                <a:gd name="T26" fmla="*/ 45 w 99"/>
                <a:gd name="T27" fmla="*/ 422 h 523"/>
                <a:gd name="T28" fmla="*/ 46 w 99"/>
                <a:gd name="T29" fmla="*/ 374 h 523"/>
                <a:gd name="T30" fmla="*/ 50 w 99"/>
                <a:gd name="T31" fmla="*/ 318 h 523"/>
                <a:gd name="T32" fmla="*/ 51 w 99"/>
                <a:gd name="T33" fmla="*/ 279 h 523"/>
                <a:gd name="T34" fmla="*/ 46 w 99"/>
                <a:gd name="T35" fmla="*/ 293 h 523"/>
                <a:gd name="T36" fmla="*/ 39 w 99"/>
                <a:gd name="T37" fmla="*/ 354 h 523"/>
                <a:gd name="T38" fmla="*/ 32 w 99"/>
                <a:gd name="T39" fmla="*/ 423 h 523"/>
                <a:gd name="T40" fmla="*/ 28 w 99"/>
                <a:gd name="T41" fmla="*/ 461 h 523"/>
                <a:gd name="T42" fmla="*/ 31 w 99"/>
                <a:gd name="T43" fmla="*/ 475 h 523"/>
                <a:gd name="T44" fmla="*/ 42 w 99"/>
                <a:gd name="T45" fmla="*/ 495 h 523"/>
                <a:gd name="T46" fmla="*/ 52 w 99"/>
                <a:gd name="T47" fmla="*/ 515 h 523"/>
                <a:gd name="T48" fmla="*/ 57 w 99"/>
                <a:gd name="T49" fmla="*/ 523 h 523"/>
                <a:gd name="T50" fmla="*/ 54 w 99"/>
                <a:gd name="T51" fmla="*/ 522 h 523"/>
                <a:gd name="T52" fmla="*/ 48 w 99"/>
                <a:gd name="T53" fmla="*/ 518 h 523"/>
                <a:gd name="T54" fmla="*/ 40 w 99"/>
                <a:gd name="T55" fmla="*/ 513 h 523"/>
                <a:gd name="T56" fmla="*/ 30 w 99"/>
                <a:gd name="T57" fmla="*/ 507 h 523"/>
                <a:gd name="T58" fmla="*/ 21 w 99"/>
                <a:gd name="T59" fmla="*/ 500 h 523"/>
                <a:gd name="T60" fmla="*/ 12 w 99"/>
                <a:gd name="T61" fmla="*/ 493 h 523"/>
                <a:gd name="T62" fmla="*/ 5 w 99"/>
                <a:gd name="T63" fmla="*/ 487 h 523"/>
                <a:gd name="T64" fmla="*/ 1 w 99"/>
                <a:gd name="T65" fmla="*/ 483 h 523"/>
                <a:gd name="T66" fmla="*/ 0 w 99"/>
                <a:gd name="T67" fmla="*/ 457 h 523"/>
                <a:gd name="T68" fmla="*/ 1 w 99"/>
                <a:gd name="T69" fmla="*/ 409 h 523"/>
                <a:gd name="T70" fmla="*/ 1 w 99"/>
                <a:gd name="T71" fmla="*/ 360 h 523"/>
                <a:gd name="T72" fmla="*/ 1 w 99"/>
                <a:gd name="T73" fmla="*/ 328 h 523"/>
                <a:gd name="T74" fmla="*/ 5 w 99"/>
                <a:gd name="T75" fmla="*/ 285 h 523"/>
                <a:gd name="T76" fmla="*/ 10 w 99"/>
                <a:gd name="T77" fmla="*/ 207 h 523"/>
                <a:gd name="T78" fmla="*/ 17 w 99"/>
                <a:gd name="T79" fmla="*/ 127 h 523"/>
                <a:gd name="T80" fmla="*/ 20 w 99"/>
                <a:gd name="T81" fmla="*/ 74 h 523"/>
                <a:gd name="T82" fmla="*/ 21 w 99"/>
                <a:gd name="T83" fmla="*/ 47 h 523"/>
                <a:gd name="T84" fmla="*/ 23 w 99"/>
                <a:gd name="T85" fmla="*/ 23 h 523"/>
                <a:gd name="T86" fmla="*/ 27 w 99"/>
                <a:gd name="T87" fmla="*/ 7 h 523"/>
                <a:gd name="T88" fmla="*/ 28 w 99"/>
                <a:gd name="T89" fmla="*/ 0 h 523"/>
                <a:gd name="T90" fmla="*/ 31 w 99"/>
                <a:gd name="T91" fmla="*/ 14 h 523"/>
                <a:gd name="T92" fmla="*/ 39 w 99"/>
                <a:gd name="T93" fmla="*/ 46 h 523"/>
                <a:gd name="T94" fmla="*/ 46 w 99"/>
                <a:gd name="T95" fmla="*/ 82 h 523"/>
                <a:gd name="T96" fmla="*/ 51 w 99"/>
                <a:gd name="T97" fmla="*/ 105 h 523"/>
                <a:gd name="T98" fmla="*/ 53 w 99"/>
                <a:gd name="T99" fmla="*/ 107 h 523"/>
                <a:gd name="T100" fmla="*/ 57 w 99"/>
                <a:gd name="T101" fmla="*/ 95 h 523"/>
                <a:gd name="T102" fmla="*/ 60 w 99"/>
                <a:gd name="T103" fmla="*/ 73 h 523"/>
                <a:gd name="T104" fmla="*/ 61 w 99"/>
                <a:gd name="T105" fmla="*/ 50 h 523"/>
                <a:gd name="T106" fmla="*/ 62 w 99"/>
                <a:gd name="T107" fmla="*/ 43 h 523"/>
                <a:gd name="T108" fmla="*/ 67 w 99"/>
                <a:gd name="T109" fmla="*/ 40 h 523"/>
                <a:gd name="T110" fmla="*/ 73 w 99"/>
                <a:gd name="T111" fmla="*/ 44 h 523"/>
                <a:gd name="T112" fmla="*/ 80 w 99"/>
                <a:gd name="T113" fmla="*/ 51 h 523"/>
                <a:gd name="T114" fmla="*/ 85 w 99"/>
                <a:gd name="T115" fmla="*/ 60 h 523"/>
                <a:gd name="T116" fmla="*/ 92 w 99"/>
                <a:gd name="T117" fmla="*/ 70 h 523"/>
                <a:gd name="T118" fmla="*/ 96 w 99"/>
                <a:gd name="T119" fmla="*/ 81 h 523"/>
                <a:gd name="T120" fmla="*/ 98 w 99"/>
                <a:gd name="T121" fmla="*/ 90 h 5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523"/>
                <a:gd name="T185" fmla="*/ 99 w 99"/>
                <a:gd name="T186" fmla="*/ 523 h 5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523">
                  <a:moveTo>
                    <a:pt x="98" y="90"/>
                  </a:moveTo>
                  <a:lnTo>
                    <a:pt x="98" y="131"/>
                  </a:lnTo>
                  <a:lnTo>
                    <a:pt x="99" y="224"/>
                  </a:lnTo>
                  <a:lnTo>
                    <a:pt x="98" y="319"/>
                  </a:lnTo>
                  <a:lnTo>
                    <a:pt x="93" y="370"/>
                  </a:lnTo>
                  <a:lnTo>
                    <a:pt x="90" y="376"/>
                  </a:lnTo>
                  <a:lnTo>
                    <a:pt x="87" y="383"/>
                  </a:lnTo>
                  <a:lnTo>
                    <a:pt x="81" y="389"/>
                  </a:lnTo>
                  <a:lnTo>
                    <a:pt x="75" y="396"/>
                  </a:lnTo>
                  <a:lnTo>
                    <a:pt x="69" y="404"/>
                  </a:lnTo>
                  <a:lnTo>
                    <a:pt x="62" y="412"/>
                  </a:lnTo>
                  <a:lnTo>
                    <a:pt x="57" y="422"/>
                  </a:lnTo>
                  <a:lnTo>
                    <a:pt x="51" y="431"/>
                  </a:lnTo>
                  <a:lnTo>
                    <a:pt x="45" y="422"/>
                  </a:lnTo>
                  <a:lnTo>
                    <a:pt x="46" y="374"/>
                  </a:lnTo>
                  <a:lnTo>
                    <a:pt x="50" y="318"/>
                  </a:lnTo>
                  <a:lnTo>
                    <a:pt x="51" y="279"/>
                  </a:lnTo>
                  <a:lnTo>
                    <a:pt x="46" y="293"/>
                  </a:lnTo>
                  <a:lnTo>
                    <a:pt x="39" y="354"/>
                  </a:lnTo>
                  <a:lnTo>
                    <a:pt x="32" y="423"/>
                  </a:lnTo>
                  <a:lnTo>
                    <a:pt x="28" y="461"/>
                  </a:lnTo>
                  <a:lnTo>
                    <a:pt x="31" y="475"/>
                  </a:lnTo>
                  <a:lnTo>
                    <a:pt x="42" y="495"/>
                  </a:lnTo>
                  <a:lnTo>
                    <a:pt x="52" y="515"/>
                  </a:lnTo>
                  <a:lnTo>
                    <a:pt x="57" y="523"/>
                  </a:lnTo>
                  <a:lnTo>
                    <a:pt x="54" y="522"/>
                  </a:lnTo>
                  <a:lnTo>
                    <a:pt x="48" y="518"/>
                  </a:lnTo>
                  <a:lnTo>
                    <a:pt x="40" y="513"/>
                  </a:lnTo>
                  <a:lnTo>
                    <a:pt x="30" y="507"/>
                  </a:lnTo>
                  <a:lnTo>
                    <a:pt x="21" y="500"/>
                  </a:lnTo>
                  <a:lnTo>
                    <a:pt x="12" y="493"/>
                  </a:lnTo>
                  <a:lnTo>
                    <a:pt x="5" y="487"/>
                  </a:lnTo>
                  <a:lnTo>
                    <a:pt x="1" y="483"/>
                  </a:lnTo>
                  <a:lnTo>
                    <a:pt x="0" y="457"/>
                  </a:lnTo>
                  <a:lnTo>
                    <a:pt x="1" y="409"/>
                  </a:lnTo>
                  <a:lnTo>
                    <a:pt x="1" y="360"/>
                  </a:lnTo>
                  <a:lnTo>
                    <a:pt x="1" y="328"/>
                  </a:lnTo>
                  <a:lnTo>
                    <a:pt x="5" y="285"/>
                  </a:lnTo>
                  <a:lnTo>
                    <a:pt x="10" y="207"/>
                  </a:lnTo>
                  <a:lnTo>
                    <a:pt x="17" y="127"/>
                  </a:lnTo>
                  <a:lnTo>
                    <a:pt x="20" y="74"/>
                  </a:lnTo>
                  <a:lnTo>
                    <a:pt x="21" y="47"/>
                  </a:lnTo>
                  <a:lnTo>
                    <a:pt x="23" y="23"/>
                  </a:lnTo>
                  <a:lnTo>
                    <a:pt x="27" y="7"/>
                  </a:lnTo>
                  <a:lnTo>
                    <a:pt x="28" y="0"/>
                  </a:lnTo>
                  <a:lnTo>
                    <a:pt x="31" y="14"/>
                  </a:lnTo>
                  <a:lnTo>
                    <a:pt x="39" y="46"/>
                  </a:lnTo>
                  <a:lnTo>
                    <a:pt x="46" y="82"/>
                  </a:lnTo>
                  <a:lnTo>
                    <a:pt x="51" y="105"/>
                  </a:lnTo>
                  <a:lnTo>
                    <a:pt x="53" y="107"/>
                  </a:lnTo>
                  <a:lnTo>
                    <a:pt x="57" y="95"/>
                  </a:lnTo>
                  <a:lnTo>
                    <a:pt x="60" y="73"/>
                  </a:lnTo>
                  <a:lnTo>
                    <a:pt x="61" y="50"/>
                  </a:lnTo>
                  <a:lnTo>
                    <a:pt x="62" y="43"/>
                  </a:lnTo>
                  <a:lnTo>
                    <a:pt x="67" y="40"/>
                  </a:lnTo>
                  <a:lnTo>
                    <a:pt x="73" y="44"/>
                  </a:lnTo>
                  <a:lnTo>
                    <a:pt x="80" y="51"/>
                  </a:lnTo>
                  <a:lnTo>
                    <a:pt x="85" y="60"/>
                  </a:lnTo>
                  <a:lnTo>
                    <a:pt x="92" y="70"/>
                  </a:lnTo>
                  <a:lnTo>
                    <a:pt x="96" y="81"/>
                  </a:lnTo>
                  <a:lnTo>
                    <a:pt x="98" y="9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2" name="Freeform 21">
              <a:extLst>
                <a:ext uri="{FF2B5EF4-FFF2-40B4-BE49-F238E27FC236}">
                  <a16:creationId xmlns:a16="http://schemas.microsoft.com/office/drawing/2014/main" id="{BC15AF07-DA59-477F-9B07-7C7C0E2F898F}"/>
                </a:ext>
              </a:extLst>
            </p:cNvPr>
            <p:cNvSpPr>
              <a:spLocks/>
            </p:cNvSpPr>
            <p:nvPr/>
          </p:nvSpPr>
          <p:spPr bwMode="auto">
            <a:xfrm>
              <a:off x="8275242" y="-794430"/>
              <a:ext cx="84446" cy="84386"/>
            </a:xfrm>
            <a:custGeom>
              <a:avLst/>
              <a:gdLst>
                <a:gd name="T0" fmla="*/ 180 w 180"/>
                <a:gd name="T1" fmla="*/ 0 h 180"/>
                <a:gd name="T2" fmla="*/ 175 w 180"/>
                <a:gd name="T3" fmla="*/ 5 h 180"/>
                <a:gd name="T4" fmla="*/ 161 w 180"/>
                <a:gd name="T5" fmla="*/ 18 h 180"/>
                <a:gd name="T6" fmla="*/ 142 w 180"/>
                <a:gd name="T7" fmla="*/ 36 h 180"/>
                <a:gd name="T8" fmla="*/ 119 w 180"/>
                <a:gd name="T9" fmla="*/ 57 h 180"/>
                <a:gd name="T10" fmla="*/ 96 w 180"/>
                <a:gd name="T11" fmla="*/ 80 h 180"/>
                <a:gd name="T12" fmla="*/ 74 w 180"/>
                <a:gd name="T13" fmla="*/ 101 h 180"/>
                <a:gd name="T14" fmla="*/ 58 w 180"/>
                <a:gd name="T15" fmla="*/ 119 h 180"/>
                <a:gd name="T16" fmla="*/ 48 w 180"/>
                <a:gd name="T17" fmla="*/ 130 h 180"/>
                <a:gd name="T18" fmla="*/ 44 w 180"/>
                <a:gd name="T19" fmla="*/ 139 h 180"/>
                <a:gd name="T20" fmla="*/ 38 w 180"/>
                <a:gd name="T21" fmla="*/ 145 h 180"/>
                <a:gd name="T22" fmla="*/ 33 w 180"/>
                <a:gd name="T23" fmla="*/ 152 h 180"/>
                <a:gd name="T24" fmla="*/ 29 w 180"/>
                <a:gd name="T25" fmla="*/ 158 h 180"/>
                <a:gd name="T26" fmla="*/ 23 w 180"/>
                <a:gd name="T27" fmla="*/ 164 h 180"/>
                <a:gd name="T28" fmla="*/ 18 w 180"/>
                <a:gd name="T29" fmla="*/ 170 h 180"/>
                <a:gd name="T30" fmla="*/ 15 w 180"/>
                <a:gd name="T31" fmla="*/ 174 h 180"/>
                <a:gd name="T32" fmla="*/ 10 w 180"/>
                <a:gd name="T33" fmla="*/ 180 h 180"/>
                <a:gd name="T34" fmla="*/ 3 w 180"/>
                <a:gd name="T35" fmla="*/ 173 h 180"/>
                <a:gd name="T36" fmla="*/ 0 w 180"/>
                <a:gd name="T37" fmla="*/ 145 h 180"/>
                <a:gd name="T38" fmla="*/ 0 w 180"/>
                <a:gd name="T39" fmla="*/ 112 h 180"/>
                <a:gd name="T40" fmla="*/ 2 w 180"/>
                <a:gd name="T41" fmla="*/ 92 h 180"/>
                <a:gd name="T42" fmla="*/ 10 w 180"/>
                <a:gd name="T43" fmla="*/ 86 h 180"/>
                <a:gd name="T44" fmla="*/ 30 w 180"/>
                <a:gd name="T45" fmla="*/ 75 h 180"/>
                <a:gd name="T46" fmla="*/ 58 w 180"/>
                <a:gd name="T47" fmla="*/ 61 h 180"/>
                <a:gd name="T48" fmla="*/ 88 w 180"/>
                <a:gd name="T49" fmla="*/ 46 h 180"/>
                <a:gd name="T50" fmla="*/ 119 w 180"/>
                <a:gd name="T51" fmla="*/ 31 h 180"/>
                <a:gd name="T52" fmla="*/ 148 w 180"/>
                <a:gd name="T53" fmla="*/ 18 h 180"/>
                <a:gd name="T54" fmla="*/ 168 w 180"/>
                <a:gd name="T55" fmla="*/ 7 h 180"/>
                <a:gd name="T56" fmla="*/ 180 w 180"/>
                <a:gd name="T57" fmla="*/ 0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180"/>
                <a:gd name="T89" fmla="*/ 180 w 180"/>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180">
                  <a:moveTo>
                    <a:pt x="180" y="0"/>
                  </a:moveTo>
                  <a:lnTo>
                    <a:pt x="175" y="5"/>
                  </a:lnTo>
                  <a:lnTo>
                    <a:pt x="161" y="18"/>
                  </a:lnTo>
                  <a:lnTo>
                    <a:pt x="142" y="36"/>
                  </a:lnTo>
                  <a:lnTo>
                    <a:pt x="119" y="57"/>
                  </a:lnTo>
                  <a:lnTo>
                    <a:pt x="96" y="80"/>
                  </a:lnTo>
                  <a:lnTo>
                    <a:pt x="74" y="101"/>
                  </a:lnTo>
                  <a:lnTo>
                    <a:pt x="58" y="119"/>
                  </a:lnTo>
                  <a:lnTo>
                    <a:pt x="48" y="130"/>
                  </a:lnTo>
                  <a:lnTo>
                    <a:pt x="44" y="139"/>
                  </a:lnTo>
                  <a:lnTo>
                    <a:pt x="38" y="145"/>
                  </a:lnTo>
                  <a:lnTo>
                    <a:pt x="33" y="152"/>
                  </a:lnTo>
                  <a:lnTo>
                    <a:pt x="29" y="158"/>
                  </a:lnTo>
                  <a:lnTo>
                    <a:pt x="23" y="164"/>
                  </a:lnTo>
                  <a:lnTo>
                    <a:pt x="18" y="170"/>
                  </a:lnTo>
                  <a:lnTo>
                    <a:pt x="15" y="174"/>
                  </a:lnTo>
                  <a:lnTo>
                    <a:pt x="10" y="180"/>
                  </a:lnTo>
                  <a:lnTo>
                    <a:pt x="3" y="173"/>
                  </a:lnTo>
                  <a:lnTo>
                    <a:pt x="0" y="145"/>
                  </a:lnTo>
                  <a:lnTo>
                    <a:pt x="0" y="112"/>
                  </a:lnTo>
                  <a:lnTo>
                    <a:pt x="2" y="92"/>
                  </a:lnTo>
                  <a:lnTo>
                    <a:pt x="10" y="86"/>
                  </a:lnTo>
                  <a:lnTo>
                    <a:pt x="30" y="75"/>
                  </a:lnTo>
                  <a:lnTo>
                    <a:pt x="58" y="61"/>
                  </a:lnTo>
                  <a:lnTo>
                    <a:pt x="88" y="46"/>
                  </a:lnTo>
                  <a:lnTo>
                    <a:pt x="119" y="31"/>
                  </a:lnTo>
                  <a:lnTo>
                    <a:pt x="148" y="18"/>
                  </a:lnTo>
                  <a:lnTo>
                    <a:pt x="168" y="7"/>
                  </a:lnTo>
                  <a:lnTo>
                    <a:pt x="180"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3" name="Freeform 22">
              <a:extLst>
                <a:ext uri="{FF2B5EF4-FFF2-40B4-BE49-F238E27FC236}">
                  <a16:creationId xmlns:a16="http://schemas.microsoft.com/office/drawing/2014/main" id="{D98CA766-88B7-4AFB-BA47-71CBDDDF0054}"/>
                </a:ext>
              </a:extLst>
            </p:cNvPr>
            <p:cNvSpPr>
              <a:spLocks/>
            </p:cNvSpPr>
            <p:nvPr/>
          </p:nvSpPr>
          <p:spPr bwMode="auto">
            <a:xfrm>
              <a:off x="8263044" y="-841312"/>
              <a:ext cx="210177" cy="450059"/>
            </a:xfrm>
            <a:custGeom>
              <a:avLst/>
              <a:gdLst>
                <a:gd name="T0" fmla="*/ 284 w 448"/>
                <a:gd name="T1" fmla="*/ 66 h 961"/>
                <a:gd name="T2" fmla="*/ 175 w 448"/>
                <a:gd name="T3" fmla="*/ 159 h 961"/>
                <a:gd name="T4" fmla="*/ 109 w 448"/>
                <a:gd name="T5" fmla="*/ 228 h 961"/>
                <a:gd name="T6" fmla="*/ 30 w 448"/>
                <a:gd name="T7" fmla="*/ 300 h 961"/>
                <a:gd name="T8" fmla="*/ 30 w 448"/>
                <a:gd name="T9" fmla="*/ 432 h 961"/>
                <a:gd name="T10" fmla="*/ 48 w 448"/>
                <a:gd name="T11" fmla="*/ 440 h 961"/>
                <a:gd name="T12" fmla="*/ 107 w 448"/>
                <a:gd name="T13" fmla="*/ 349 h 961"/>
                <a:gd name="T14" fmla="*/ 169 w 448"/>
                <a:gd name="T15" fmla="*/ 258 h 961"/>
                <a:gd name="T16" fmla="*/ 218 w 448"/>
                <a:gd name="T17" fmla="*/ 174 h 961"/>
                <a:gd name="T18" fmla="*/ 213 w 448"/>
                <a:gd name="T19" fmla="*/ 195 h 961"/>
                <a:gd name="T20" fmla="*/ 145 w 448"/>
                <a:gd name="T21" fmla="*/ 321 h 961"/>
                <a:gd name="T22" fmla="*/ 66 w 448"/>
                <a:gd name="T23" fmla="*/ 448 h 961"/>
                <a:gd name="T24" fmla="*/ 15 w 448"/>
                <a:gd name="T25" fmla="*/ 552 h 961"/>
                <a:gd name="T26" fmla="*/ 4 w 448"/>
                <a:gd name="T27" fmla="*/ 637 h 961"/>
                <a:gd name="T28" fmla="*/ 43 w 448"/>
                <a:gd name="T29" fmla="*/ 593 h 961"/>
                <a:gd name="T30" fmla="*/ 25 w 448"/>
                <a:gd name="T31" fmla="*/ 692 h 961"/>
                <a:gd name="T32" fmla="*/ 24 w 448"/>
                <a:gd name="T33" fmla="*/ 771 h 961"/>
                <a:gd name="T34" fmla="*/ 42 w 448"/>
                <a:gd name="T35" fmla="*/ 810 h 961"/>
                <a:gd name="T36" fmla="*/ 81 w 448"/>
                <a:gd name="T37" fmla="*/ 740 h 961"/>
                <a:gd name="T38" fmla="*/ 142 w 448"/>
                <a:gd name="T39" fmla="*/ 673 h 961"/>
                <a:gd name="T40" fmla="*/ 141 w 448"/>
                <a:gd name="T41" fmla="*/ 692 h 961"/>
                <a:gd name="T42" fmla="*/ 88 w 448"/>
                <a:gd name="T43" fmla="*/ 768 h 961"/>
                <a:gd name="T44" fmla="*/ 50 w 448"/>
                <a:gd name="T45" fmla="*/ 832 h 961"/>
                <a:gd name="T46" fmla="*/ 28 w 448"/>
                <a:gd name="T47" fmla="*/ 893 h 961"/>
                <a:gd name="T48" fmla="*/ 50 w 448"/>
                <a:gd name="T49" fmla="*/ 872 h 961"/>
                <a:gd name="T50" fmla="*/ 95 w 448"/>
                <a:gd name="T51" fmla="*/ 802 h 961"/>
                <a:gd name="T52" fmla="*/ 116 w 448"/>
                <a:gd name="T53" fmla="*/ 758 h 961"/>
                <a:gd name="T54" fmla="*/ 36 w 448"/>
                <a:gd name="T55" fmla="*/ 900 h 961"/>
                <a:gd name="T56" fmla="*/ 37 w 448"/>
                <a:gd name="T57" fmla="*/ 961 h 961"/>
                <a:gd name="T58" fmla="*/ 96 w 448"/>
                <a:gd name="T59" fmla="*/ 912 h 961"/>
                <a:gd name="T60" fmla="*/ 143 w 448"/>
                <a:gd name="T61" fmla="*/ 813 h 961"/>
                <a:gd name="T62" fmla="*/ 190 w 448"/>
                <a:gd name="T63" fmla="*/ 733 h 961"/>
                <a:gd name="T64" fmla="*/ 237 w 448"/>
                <a:gd name="T65" fmla="*/ 646 h 961"/>
                <a:gd name="T66" fmla="*/ 275 w 448"/>
                <a:gd name="T67" fmla="*/ 582 h 961"/>
                <a:gd name="T68" fmla="*/ 368 w 448"/>
                <a:gd name="T69" fmla="*/ 456 h 961"/>
                <a:gd name="T70" fmla="*/ 418 w 448"/>
                <a:gd name="T71" fmla="*/ 254 h 961"/>
                <a:gd name="T72" fmla="*/ 441 w 448"/>
                <a:gd name="T73" fmla="*/ 87 h 961"/>
                <a:gd name="T74" fmla="*/ 431 w 448"/>
                <a:gd name="T75" fmla="*/ 35 h 961"/>
                <a:gd name="T76" fmla="*/ 389 w 448"/>
                <a:gd name="T77" fmla="*/ 213 h 961"/>
                <a:gd name="T78" fmla="*/ 355 w 448"/>
                <a:gd name="T79" fmla="*/ 296 h 961"/>
                <a:gd name="T80" fmla="*/ 325 w 448"/>
                <a:gd name="T81" fmla="*/ 388 h 961"/>
                <a:gd name="T82" fmla="*/ 280 w 448"/>
                <a:gd name="T83" fmla="*/ 472 h 961"/>
                <a:gd name="T84" fmla="*/ 237 w 448"/>
                <a:gd name="T85" fmla="*/ 548 h 961"/>
                <a:gd name="T86" fmla="*/ 277 w 448"/>
                <a:gd name="T87" fmla="*/ 431 h 961"/>
                <a:gd name="T88" fmla="*/ 341 w 448"/>
                <a:gd name="T89" fmla="*/ 275 h 961"/>
                <a:gd name="T90" fmla="*/ 389 w 448"/>
                <a:gd name="T91" fmla="*/ 148 h 961"/>
                <a:gd name="T92" fmla="*/ 412 w 448"/>
                <a:gd name="T93" fmla="*/ 4 h 961"/>
                <a:gd name="T94" fmla="*/ 381 w 448"/>
                <a:gd name="T95" fmla="*/ 67 h 961"/>
                <a:gd name="T96" fmla="*/ 338 w 448"/>
                <a:gd name="T97" fmla="*/ 205 h 961"/>
                <a:gd name="T98" fmla="*/ 377 w 448"/>
                <a:gd name="T99" fmla="*/ 35 h 961"/>
                <a:gd name="T100" fmla="*/ 341 w 448"/>
                <a:gd name="T101" fmla="*/ 57 h 961"/>
                <a:gd name="T102" fmla="*/ 268 w 448"/>
                <a:gd name="T103" fmla="*/ 264 h 961"/>
                <a:gd name="T104" fmla="*/ 176 w 448"/>
                <a:gd name="T105" fmla="*/ 528 h 961"/>
                <a:gd name="T106" fmla="*/ 124 w 448"/>
                <a:gd name="T107" fmla="*/ 624 h 961"/>
                <a:gd name="T108" fmla="*/ 64 w 448"/>
                <a:gd name="T109" fmla="*/ 702 h 961"/>
                <a:gd name="T110" fmla="*/ 60 w 448"/>
                <a:gd name="T111" fmla="*/ 675 h 961"/>
                <a:gd name="T112" fmla="*/ 131 w 448"/>
                <a:gd name="T113" fmla="*/ 533 h 961"/>
                <a:gd name="T114" fmla="*/ 203 w 448"/>
                <a:gd name="T115" fmla="*/ 366 h 961"/>
                <a:gd name="T116" fmla="*/ 282 w 448"/>
                <a:gd name="T117" fmla="*/ 152 h 961"/>
                <a:gd name="T118" fmla="*/ 328 w 448"/>
                <a:gd name="T119" fmla="*/ 32 h 9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961"/>
                <a:gd name="T182" fmla="*/ 448 w 448"/>
                <a:gd name="T183" fmla="*/ 961 h 9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961">
                  <a:moveTo>
                    <a:pt x="330" y="28"/>
                  </a:moveTo>
                  <a:lnTo>
                    <a:pt x="328" y="30"/>
                  </a:lnTo>
                  <a:lnTo>
                    <a:pt x="322" y="35"/>
                  </a:lnTo>
                  <a:lnTo>
                    <a:pt x="312" y="43"/>
                  </a:lnTo>
                  <a:lnTo>
                    <a:pt x="299" y="53"/>
                  </a:lnTo>
                  <a:lnTo>
                    <a:pt x="284" y="66"/>
                  </a:lnTo>
                  <a:lnTo>
                    <a:pt x="268" y="80"/>
                  </a:lnTo>
                  <a:lnTo>
                    <a:pt x="250" y="95"/>
                  </a:lnTo>
                  <a:lnTo>
                    <a:pt x="231" y="111"/>
                  </a:lnTo>
                  <a:lnTo>
                    <a:pt x="212" y="127"/>
                  </a:lnTo>
                  <a:lnTo>
                    <a:pt x="193" y="143"/>
                  </a:lnTo>
                  <a:lnTo>
                    <a:pt x="175" y="159"/>
                  </a:lnTo>
                  <a:lnTo>
                    <a:pt x="158" y="174"/>
                  </a:lnTo>
                  <a:lnTo>
                    <a:pt x="145" y="187"/>
                  </a:lnTo>
                  <a:lnTo>
                    <a:pt x="132" y="199"/>
                  </a:lnTo>
                  <a:lnTo>
                    <a:pt x="124" y="209"/>
                  </a:lnTo>
                  <a:lnTo>
                    <a:pt x="118" y="216"/>
                  </a:lnTo>
                  <a:lnTo>
                    <a:pt x="109" y="228"/>
                  </a:lnTo>
                  <a:lnTo>
                    <a:pt x="96" y="242"/>
                  </a:lnTo>
                  <a:lnTo>
                    <a:pt x="81" y="256"/>
                  </a:lnTo>
                  <a:lnTo>
                    <a:pt x="66" y="270"/>
                  </a:lnTo>
                  <a:lnTo>
                    <a:pt x="51" y="282"/>
                  </a:lnTo>
                  <a:lnTo>
                    <a:pt x="39" y="293"/>
                  </a:lnTo>
                  <a:lnTo>
                    <a:pt x="30" y="300"/>
                  </a:lnTo>
                  <a:lnTo>
                    <a:pt x="27" y="302"/>
                  </a:lnTo>
                  <a:lnTo>
                    <a:pt x="27" y="318"/>
                  </a:lnTo>
                  <a:lnTo>
                    <a:pt x="27" y="354"/>
                  </a:lnTo>
                  <a:lnTo>
                    <a:pt x="27" y="393"/>
                  </a:lnTo>
                  <a:lnTo>
                    <a:pt x="28" y="418"/>
                  </a:lnTo>
                  <a:lnTo>
                    <a:pt x="30" y="432"/>
                  </a:lnTo>
                  <a:lnTo>
                    <a:pt x="30" y="448"/>
                  </a:lnTo>
                  <a:lnTo>
                    <a:pt x="30" y="461"/>
                  </a:lnTo>
                  <a:lnTo>
                    <a:pt x="30" y="467"/>
                  </a:lnTo>
                  <a:lnTo>
                    <a:pt x="33" y="463"/>
                  </a:lnTo>
                  <a:lnTo>
                    <a:pt x="39" y="454"/>
                  </a:lnTo>
                  <a:lnTo>
                    <a:pt x="48" y="440"/>
                  </a:lnTo>
                  <a:lnTo>
                    <a:pt x="58" y="424"/>
                  </a:lnTo>
                  <a:lnTo>
                    <a:pt x="70" y="406"/>
                  </a:lnTo>
                  <a:lnTo>
                    <a:pt x="80" y="388"/>
                  </a:lnTo>
                  <a:lnTo>
                    <a:pt x="90" y="373"/>
                  </a:lnTo>
                  <a:lnTo>
                    <a:pt x="98" y="361"/>
                  </a:lnTo>
                  <a:lnTo>
                    <a:pt x="107" y="349"/>
                  </a:lnTo>
                  <a:lnTo>
                    <a:pt x="116" y="335"/>
                  </a:lnTo>
                  <a:lnTo>
                    <a:pt x="126" y="320"/>
                  </a:lnTo>
                  <a:lnTo>
                    <a:pt x="138" y="304"/>
                  </a:lnTo>
                  <a:lnTo>
                    <a:pt x="149" y="289"/>
                  </a:lnTo>
                  <a:lnTo>
                    <a:pt x="160" y="273"/>
                  </a:lnTo>
                  <a:lnTo>
                    <a:pt x="169" y="258"/>
                  </a:lnTo>
                  <a:lnTo>
                    <a:pt x="177" y="245"/>
                  </a:lnTo>
                  <a:lnTo>
                    <a:pt x="185" y="233"/>
                  </a:lnTo>
                  <a:lnTo>
                    <a:pt x="193" y="218"/>
                  </a:lnTo>
                  <a:lnTo>
                    <a:pt x="202" y="202"/>
                  </a:lnTo>
                  <a:lnTo>
                    <a:pt x="210" y="187"/>
                  </a:lnTo>
                  <a:lnTo>
                    <a:pt x="218" y="174"/>
                  </a:lnTo>
                  <a:lnTo>
                    <a:pt x="224" y="164"/>
                  </a:lnTo>
                  <a:lnTo>
                    <a:pt x="229" y="156"/>
                  </a:lnTo>
                  <a:lnTo>
                    <a:pt x="230" y="153"/>
                  </a:lnTo>
                  <a:lnTo>
                    <a:pt x="228" y="159"/>
                  </a:lnTo>
                  <a:lnTo>
                    <a:pt x="222" y="173"/>
                  </a:lnTo>
                  <a:lnTo>
                    <a:pt x="213" y="195"/>
                  </a:lnTo>
                  <a:lnTo>
                    <a:pt x="201" y="219"/>
                  </a:lnTo>
                  <a:lnTo>
                    <a:pt x="188" y="245"/>
                  </a:lnTo>
                  <a:lnTo>
                    <a:pt x="177" y="271"/>
                  </a:lnTo>
                  <a:lnTo>
                    <a:pt x="165" y="293"/>
                  </a:lnTo>
                  <a:lnTo>
                    <a:pt x="155" y="308"/>
                  </a:lnTo>
                  <a:lnTo>
                    <a:pt x="145" y="321"/>
                  </a:lnTo>
                  <a:lnTo>
                    <a:pt x="132" y="341"/>
                  </a:lnTo>
                  <a:lnTo>
                    <a:pt x="118" y="363"/>
                  </a:lnTo>
                  <a:lnTo>
                    <a:pt x="104" y="387"/>
                  </a:lnTo>
                  <a:lnTo>
                    <a:pt x="90" y="410"/>
                  </a:lnTo>
                  <a:lnTo>
                    <a:pt x="78" y="431"/>
                  </a:lnTo>
                  <a:lnTo>
                    <a:pt x="66" y="448"/>
                  </a:lnTo>
                  <a:lnTo>
                    <a:pt x="59" y="460"/>
                  </a:lnTo>
                  <a:lnTo>
                    <a:pt x="52" y="471"/>
                  </a:lnTo>
                  <a:lnTo>
                    <a:pt x="44" y="488"/>
                  </a:lnTo>
                  <a:lnTo>
                    <a:pt x="34" y="508"/>
                  </a:lnTo>
                  <a:lnTo>
                    <a:pt x="25" y="530"/>
                  </a:lnTo>
                  <a:lnTo>
                    <a:pt x="15" y="552"/>
                  </a:lnTo>
                  <a:lnTo>
                    <a:pt x="9" y="573"/>
                  </a:lnTo>
                  <a:lnTo>
                    <a:pt x="3" y="589"/>
                  </a:lnTo>
                  <a:lnTo>
                    <a:pt x="0" y="600"/>
                  </a:lnTo>
                  <a:lnTo>
                    <a:pt x="0" y="615"/>
                  </a:lnTo>
                  <a:lnTo>
                    <a:pt x="2" y="627"/>
                  </a:lnTo>
                  <a:lnTo>
                    <a:pt x="4" y="637"/>
                  </a:lnTo>
                  <a:lnTo>
                    <a:pt x="6" y="646"/>
                  </a:lnTo>
                  <a:lnTo>
                    <a:pt x="12" y="646"/>
                  </a:lnTo>
                  <a:lnTo>
                    <a:pt x="21" y="635"/>
                  </a:lnTo>
                  <a:lnTo>
                    <a:pt x="32" y="616"/>
                  </a:lnTo>
                  <a:lnTo>
                    <a:pt x="40" y="597"/>
                  </a:lnTo>
                  <a:lnTo>
                    <a:pt x="43" y="593"/>
                  </a:lnTo>
                  <a:lnTo>
                    <a:pt x="41" y="609"/>
                  </a:lnTo>
                  <a:lnTo>
                    <a:pt x="35" y="634"/>
                  </a:lnTo>
                  <a:lnTo>
                    <a:pt x="28" y="653"/>
                  </a:lnTo>
                  <a:lnTo>
                    <a:pt x="25" y="666"/>
                  </a:lnTo>
                  <a:lnTo>
                    <a:pt x="25" y="680"/>
                  </a:lnTo>
                  <a:lnTo>
                    <a:pt x="25" y="692"/>
                  </a:lnTo>
                  <a:lnTo>
                    <a:pt x="27" y="704"/>
                  </a:lnTo>
                  <a:lnTo>
                    <a:pt x="29" y="715"/>
                  </a:lnTo>
                  <a:lnTo>
                    <a:pt x="30" y="729"/>
                  </a:lnTo>
                  <a:lnTo>
                    <a:pt x="29" y="743"/>
                  </a:lnTo>
                  <a:lnTo>
                    <a:pt x="27" y="757"/>
                  </a:lnTo>
                  <a:lnTo>
                    <a:pt x="24" y="771"/>
                  </a:lnTo>
                  <a:lnTo>
                    <a:pt x="24" y="788"/>
                  </a:lnTo>
                  <a:lnTo>
                    <a:pt x="26" y="804"/>
                  </a:lnTo>
                  <a:lnTo>
                    <a:pt x="32" y="818"/>
                  </a:lnTo>
                  <a:lnTo>
                    <a:pt x="35" y="820"/>
                  </a:lnTo>
                  <a:lnTo>
                    <a:pt x="39" y="818"/>
                  </a:lnTo>
                  <a:lnTo>
                    <a:pt x="42" y="810"/>
                  </a:lnTo>
                  <a:lnTo>
                    <a:pt x="47" y="799"/>
                  </a:lnTo>
                  <a:lnTo>
                    <a:pt x="51" y="787"/>
                  </a:lnTo>
                  <a:lnTo>
                    <a:pt x="57" y="773"/>
                  </a:lnTo>
                  <a:lnTo>
                    <a:pt x="64" y="760"/>
                  </a:lnTo>
                  <a:lnTo>
                    <a:pt x="72" y="750"/>
                  </a:lnTo>
                  <a:lnTo>
                    <a:pt x="81" y="740"/>
                  </a:lnTo>
                  <a:lnTo>
                    <a:pt x="92" y="729"/>
                  </a:lnTo>
                  <a:lnTo>
                    <a:pt x="102" y="717"/>
                  </a:lnTo>
                  <a:lnTo>
                    <a:pt x="113" y="705"/>
                  </a:lnTo>
                  <a:lnTo>
                    <a:pt x="124" y="692"/>
                  </a:lnTo>
                  <a:lnTo>
                    <a:pt x="133" y="682"/>
                  </a:lnTo>
                  <a:lnTo>
                    <a:pt x="142" y="673"/>
                  </a:lnTo>
                  <a:lnTo>
                    <a:pt x="149" y="665"/>
                  </a:lnTo>
                  <a:lnTo>
                    <a:pt x="153" y="661"/>
                  </a:lnTo>
                  <a:lnTo>
                    <a:pt x="154" y="664"/>
                  </a:lnTo>
                  <a:lnTo>
                    <a:pt x="152" y="670"/>
                  </a:lnTo>
                  <a:lnTo>
                    <a:pt x="148" y="680"/>
                  </a:lnTo>
                  <a:lnTo>
                    <a:pt x="141" y="692"/>
                  </a:lnTo>
                  <a:lnTo>
                    <a:pt x="133" y="706"/>
                  </a:lnTo>
                  <a:lnTo>
                    <a:pt x="124" y="720"/>
                  </a:lnTo>
                  <a:lnTo>
                    <a:pt x="113" y="733"/>
                  </a:lnTo>
                  <a:lnTo>
                    <a:pt x="104" y="745"/>
                  </a:lnTo>
                  <a:lnTo>
                    <a:pt x="96" y="757"/>
                  </a:lnTo>
                  <a:lnTo>
                    <a:pt x="88" y="768"/>
                  </a:lnTo>
                  <a:lnTo>
                    <a:pt x="82" y="779"/>
                  </a:lnTo>
                  <a:lnTo>
                    <a:pt x="77" y="789"/>
                  </a:lnTo>
                  <a:lnTo>
                    <a:pt x="71" y="799"/>
                  </a:lnTo>
                  <a:lnTo>
                    <a:pt x="66" y="809"/>
                  </a:lnTo>
                  <a:lnTo>
                    <a:pt x="60" y="817"/>
                  </a:lnTo>
                  <a:lnTo>
                    <a:pt x="50" y="832"/>
                  </a:lnTo>
                  <a:lnTo>
                    <a:pt x="41" y="846"/>
                  </a:lnTo>
                  <a:lnTo>
                    <a:pt x="34" y="858"/>
                  </a:lnTo>
                  <a:lnTo>
                    <a:pt x="30" y="869"/>
                  </a:lnTo>
                  <a:lnTo>
                    <a:pt x="29" y="879"/>
                  </a:lnTo>
                  <a:lnTo>
                    <a:pt x="28" y="887"/>
                  </a:lnTo>
                  <a:lnTo>
                    <a:pt x="28" y="893"/>
                  </a:lnTo>
                  <a:lnTo>
                    <a:pt x="28" y="895"/>
                  </a:lnTo>
                  <a:lnTo>
                    <a:pt x="29" y="894"/>
                  </a:lnTo>
                  <a:lnTo>
                    <a:pt x="33" y="890"/>
                  </a:lnTo>
                  <a:lnTo>
                    <a:pt x="37" y="886"/>
                  </a:lnTo>
                  <a:lnTo>
                    <a:pt x="43" y="879"/>
                  </a:lnTo>
                  <a:lnTo>
                    <a:pt x="50" y="872"/>
                  </a:lnTo>
                  <a:lnTo>
                    <a:pt x="58" y="863"/>
                  </a:lnTo>
                  <a:lnTo>
                    <a:pt x="65" y="854"/>
                  </a:lnTo>
                  <a:lnTo>
                    <a:pt x="72" y="843"/>
                  </a:lnTo>
                  <a:lnTo>
                    <a:pt x="79" y="832"/>
                  </a:lnTo>
                  <a:lnTo>
                    <a:pt x="87" y="817"/>
                  </a:lnTo>
                  <a:lnTo>
                    <a:pt x="95" y="802"/>
                  </a:lnTo>
                  <a:lnTo>
                    <a:pt x="103" y="787"/>
                  </a:lnTo>
                  <a:lnTo>
                    <a:pt x="109" y="773"/>
                  </a:lnTo>
                  <a:lnTo>
                    <a:pt x="115" y="761"/>
                  </a:lnTo>
                  <a:lnTo>
                    <a:pt x="118" y="753"/>
                  </a:lnTo>
                  <a:lnTo>
                    <a:pt x="119" y="751"/>
                  </a:lnTo>
                  <a:lnTo>
                    <a:pt x="116" y="758"/>
                  </a:lnTo>
                  <a:lnTo>
                    <a:pt x="107" y="774"/>
                  </a:lnTo>
                  <a:lnTo>
                    <a:pt x="93" y="799"/>
                  </a:lnTo>
                  <a:lnTo>
                    <a:pt x="78" y="827"/>
                  </a:lnTo>
                  <a:lnTo>
                    <a:pt x="62" y="856"/>
                  </a:lnTo>
                  <a:lnTo>
                    <a:pt x="48" y="881"/>
                  </a:lnTo>
                  <a:lnTo>
                    <a:pt x="36" y="900"/>
                  </a:lnTo>
                  <a:lnTo>
                    <a:pt x="32" y="909"/>
                  </a:lnTo>
                  <a:lnTo>
                    <a:pt x="29" y="919"/>
                  </a:lnTo>
                  <a:lnTo>
                    <a:pt x="29" y="934"/>
                  </a:lnTo>
                  <a:lnTo>
                    <a:pt x="30" y="949"/>
                  </a:lnTo>
                  <a:lnTo>
                    <a:pt x="34" y="960"/>
                  </a:lnTo>
                  <a:lnTo>
                    <a:pt x="37" y="961"/>
                  </a:lnTo>
                  <a:lnTo>
                    <a:pt x="44" y="957"/>
                  </a:lnTo>
                  <a:lnTo>
                    <a:pt x="54" y="951"/>
                  </a:lnTo>
                  <a:lnTo>
                    <a:pt x="65" y="943"/>
                  </a:lnTo>
                  <a:lnTo>
                    <a:pt x="75" y="934"/>
                  </a:lnTo>
                  <a:lnTo>
                    <a:pt x="87" y="924"/>
                  </a:lnTo>
                  <a:lnTo>
                    <a:pt x="96" y="912"/>
                  </a:lnTo>
                  <a:lnTo>
                    <a:pt x="103" y="901"/>
                  </a:lnTo>
                  <a:lnTo>
                    <a:pt x="110" y="887"/>
                  </a:lnTo>
                  <a:lnTo>
                    <a:pt x="117" y="871"/>
                  </a:lnTo>
                  <a:lnTo>
                    <a:pt x="125" y="852"/>
                  </a:lnTo>
                  <a:lnTo>
                    <a:pt x="134" y="833"/>
                  </a:lnTo>
                  <a:lnTo>
                    <a:pt x="143" y="813"/>
                  </a:lnTo>
                  <a:lnTo>
                    <a:pt x="152" y="796"/>
                  </a:lnTo>
                  <a:lnTo>
                    <a:pt x="158" y="781"/>
                  </a:lnTo>
                  <a:lnTo>
                    <a:pt x="165" y="771"/>
                  </a:lnTo>
                  <a:lnTo>
                    <a:pt x="172" y="760"/>
                  </a:lnTo>
                  <a:lnTo>
                    <a:pt x="180" y="748"/>
                  </a:lnTo>
                  <a:lnTo>
                    <a:pt x="190" y="733"/>
                  </a:lnTo>
                  <a:lnTo>
                    <a:pt x="200" y="715"/>
                  </a:lnTo>
                  <a:lnTo>
                    <a:pt x="209" y="699"/>
                  </a:lnTo>
                  <a:lnTo>
                    <a:pt x="217" y="683"/>
                  </a:lnTo>
                  <a:lnTo>
                    <a:pt x="225" y="668"/>
                  </a:lnTo>
                  <a:lnTo>
                    <a:pt x="231" y="657"/>
                  </a:lnTo>
                  <a:lnTo>
                    <a:pt x="237" y="646"/>
                  </a:lnTo>
                  <a:lnTo>
                    <a:pt x="243" y="635"/>
                  </a:lnTo>
                  <a:lnTo>
                    <a:pt x="250" y="623"/>
                  </a:lnTo>
                  <a:lnTo>
                    <a:pt x="257" y="611"/>
                  </a:lnTo>
                  <a:lnTo>
                    <a:pt x="263" y="600"/>
                  </a:lnTo>
                  <a:lnTo>
                    <a:pt x="269" y="590"/>
                  </a:lnTo>
                  <a:lnTo>
                    <a:pt x="275" y="582"/>
                  </a:lnTo>
                  <a:lnTo>
                    <a:pt x="280" y="575"/>
                  </a:lnTo>
                  <a:lnTo>
                    <a:pt x="288" y="564"/>
                  </a:lnTo>
                  <a:lnTo>
                    <a:pt x="304" y="544"/>
                  </a:lnTo>
                  <a:lnTo>
                    <a:pt x="323" y="517"/>
                  </a:lnTo>
                  <a:lnTo>
                    <a:pt x="347" y="487"/>
                  </a:lnTo>
                  <a:lnTo>
                    <a:pt x="368" y="456"/>
                  </a:lnTo>
                  <a:lnTo>
                    <a:pt x="387" y="429"/>
                  </a:lnTo>
                  <a:lnTo>
                    <a:pt x="401" y="404"/>
                  </a:lnTo>
                  <a:lnTo>
                    <a:pt x="406" y="389"/>
                  </a:lnTo>
                  <a:lnTo>
                    <a:pt x="409" y="355"/>
                  </a:lnTo>
                  <a:lnTo>
                    <a:pt x="413" y="304"/>
                  </a:lnTo>
                  <a:lnTo>
                    <a:pt x="418" y="254"/>
                  </a:lnTo>
                  <a:lnTo>
                    <a:pt x="419" y="221"/>
                  </a:lnTo>
                  <a:lnTo>
                    <a:pt x="420" y="206"/>
                  </a:lnTo>
                  <a:lnTo>
                    <a:pt x="425" y="183"/>
                  </a:lnTo>
                  <a:lnTo>
                    <a:pt x="430" y="153"/>
                  </a:lnTo>
                  <a:lnTo>
                    <a:pt x="435" y="120"/>
                  </a:lnTo>
                  <a:lnTo>
                    <a:pt x="441" y="87"/>
                  </a:lnTo>
                  <a:lnTo>
                    <a:pt x="446" y="54"/>
                  </a:lnTo>
                  <a:lnTo>
                    <a:pt x="448" y="27"/>
                  </a:lnTo>
                  <a:lnTo>
                    <a:pt x="447" y="7"/>
                  </a:lnTo>
                  <a:lnTo>
                    <a:pt x="443" y="1"/>
                  </a:lnTo>
                  <a:lnTo>
                    <a:pt x="438" y="12"/>
                  </a:lnTo>
                  <a:lnTo>
                    <a:pt x="431" y="35"/>
                  </a:lnTo>
                  <a:lnTo>
                    <a:pt x="424" y="65"/>
                  </a:lnTo>
                  <a:lnTo>
                    <a:pt x="416" y="100"/>
                  </a:lnTo>
                  <a:lnTo>
                    <a:pt x="408" y="135"/>
                  </a:lnTo>
                  <a:lnTo>
                    <a:pt x="401" y="168"/>
                  </a:lnTo>
                  <a:lnTo>
                    <a:pt x="395" y="194"/>
                  </a:lnTo>
                  <a:lnTo>
                    <a:pt x="389" y="213"/>
                  </a:lnTo>
                  <a:lnTo>
                    <a:pt x="383" y="230"/>
                  </a:lnTo>
                  <a:lnTo>
                    <a:pt x="378" y="245"/>
                  </a:lnTo>
                  <a:lnTo>
                    <a:pt x="372" y="259"/>
                  </a:lnTo>
                  <a:lnTo>
                    <a:pt x="366" y="272"/>
                  </a:lnTo>
                  <a:lnTo>
                    <a:pt x="360" y="285"/>
                  </a:lnTo>
                  <a:lnTo>
                    <a:pt x="355" y="296"/>
                  </a:lnTo>
                  <a:lnTo>
                    <a:pt x="350" y="309"/>
                  </a:lnTo>
                  <a:lnTo>
                    <a:pt x="345" y="323"/>
                  </a:lnTo>
                  <a:lnTo>
                    <a:pt x="341" y="339"/>
                  </a:lnTo>
                  <a:lnTo>
                    <a:pt x="336" y="355"/>
                  </a:lnTo>
                  <a:lnTo>
                    <a:pt x="330" y="372"/>
                  </a:lnTo>
                  <a:lnTo>
                    <a:pt x="325" y="388"/>
                  </a:lnTo>
                  <a:lnTo>
                    <a:pt x="318" y="404"/>
                  </a:lnTo>
                  <a:lnTo>
                    <a:pt x="311" y="418"/>
                  </a:lnTo>
                  <a:lnTo>
                    <a:pt x="304" y="431"/>
                  </a:lnTo>
                  <a:lnTo>
                    <a:pt x="296" y="444"/>
                  </a:lnTo>
                  <a:lnTo>
                    <a:pt x="288" y="457"/>
                  </a:lnTo>
                  <a:lnTo>
                    <a:pt x="280" y="472"/>
                  </a:lnTo>
                  <a:lnTo>
                    <a:pt x="272" y="488"/>
                  </a:lnTo>
                  <a:lnTo>
                    <a:pt x="263" y="505"/>
                  </a:lnTo>
                  <a:lnTo>
                    <a:pt x="255" y="520"/>
                  </a:lnTo>
                  <a:lnTo>
                    <a:pt x="247" y="533"/>
                  </a:lnTo>
                  <a:lnTo>
                    <a:pt x="240" y="545"/>
                  </a:lnTo>
                  <a:lnTo>
                    <a:pt x="237" y="548"/>
                  </a:lnTo>
                  <a:lnTo>
                    <a:pt x="238" y="540"/>
                  </a:lnTo>
                  <a:lnTo>
                    <a:pt x="244" y="524"/>
                  </a:lnTo>
                  <a:lnTo>
                    <a:pt x="251" y="502"/>
                  </a:lnTo>
                  <a:lnTo>
                    <a:pt x="260" y="478"/>
                  </a:lnTo>
                  <a:lnTo>
                    <a:pt x="269" y="453"/>
                  </a:lnTo>
                  <a:lnTo>
                    <a:pt x="277" y="431"/>
                  </a:lnTo>
                  <a:lnTo>
                    <a:pt x="282" y="415"/>
                  </a:lnTo>
                  <a:lnTo>
                    <a:pt x="288" y="397"/>
                  </a:lnTo>
                  <a:lnTo>
                    <a:pt x="298" y="372"/>
                  </a:lnTo>
                  <a:lnTo>
                    <a:pt x="312" y="341"/>
                  </a:lnTo>
                  <a:lnTo>
                    <a:pt x="326" y="308"/>
                  </a:lnTo>
                  <a:lnTo>
                    <a:pt x="341" y="275"/>
                  </a:lnTo>
                  <a:lnTo>
                    <a:pt x="353" y="245"/>
                  </a:lnTo>
                  <a:lnTo>
                    <a:pt x="363" y="222"/>
                  </a:lnTo>
                  <a:lnTo>
                    <a:pt x="368" y="207"/>
                  </a:lnTo>
                  <a:lnTo>
                    <a:pt x="373" y="194"/>
                  </a:lnTo>
                  <a:lnTo>
                    <a:pt x="380" y="173"/>
                  </a:lnTo>
                  <a:lnTo>
                    <a:pt x="389" y="148"/>
                  </a:lnTo>
                  <a:lnTo>
                    <a:pt x="400" y="120"/>
                  </a:lnTo>
                  <a:lnTo>
                    <a:pt x="408" y="90"/>
                  </a:lnTo>
                  <a:lnTo>
                    <a:pt x="416" y="63"/>
                  </a:lnTo>
                  <a:lnTo>
                    <a:pt x="419" y="39"/>
                  </a:lnTo>
                  <a:lnTo>
                    <a:pt x="418" y="22"/>
                  </a:lnTo>
                  <a:lnTo>
                    <a:pt x="412" y="4"/>
                  </a:lnTo>
                  <a:lnTo>
                    <a:pt x="409" y="0"/>
                  </a:lnTo>
                  <a:lnTo>
                    <a:pt x="405" y="6"/>
                  </a:lnTo>
                  <a:lnTo>
                    <a:pt x="400" y="17"/>
                  </a:lnTo>
                  <a:lnTo>
                    <a:pt x="395" y="28"/>
                  </a:lnTo>
                  <a:lnTo>
                    <a:pt x="388" y="45"/>
                  </a:lnTo>
                  <a:lnTo>
                    <a:pt x="381" y="67"/>
                  </a:lnTo>
                  <a:lnTo>
                    <a:pt x="373" y="93"/>
                  </a:lnTo>
                  <a:lnTo>
                    <a:pt x="364" y="121"/>
                  </a:lnTo>
                  <a:lnTo>
                    <a:pt x="356" y="149"/>
                  </a:lnTo>
                  <a:lnTo>
                    <a:pt x="348" y="175"/>
                  </a:lnTo>
                  <a:lnTo>
                    <a:pt x="341" y="197"/>
                  </a:lnTo>
                  <a:lnTo>
                    <a:pt x="338" y="205"/>
                  </a:lnTo>
                  <a:lnTo>
                    <a:pt x="341" y="194"/>
                  </a:lnTo>
                  <a:lnTo>
                    <a:pt x="347" y="168"/>
                  </a:lnTo>
                  <a:lnTo>
                    <a:pt x="356" y="134"/>
                  </a:lnTo>
                  <a:lnTo>
                    <a:pt x="364" y="96"/>
                  </a:lnTo>
                  <a:lnTo>
                    <a:pt x="372" y="61"/>
                  </a:lnTo>
                  <a:lnTo>
                    <a:pt x="377" y="35"/>
                  </a:lnTo>
                  <a:lnTo>
                    <a:pt x="378" y="23"/>
                  </a:lnTo>
                  <a:lnTo>
                    <a:pt x="372" y="22"/>
                  </a:lnTo>
                  <a:lnTo>
                    <a:pt x="363" y="28"/>
                  </a:lnTo>
                  <a:lnTo>
                    <a:pt x="352" y="38"/>
                  </a:lnTo>
                  <a:lnTo>
                    <a:pt x="344" y="48"/>
                  </a:lnTo>
                  <a:lnTo>
                    <a:pt x="341" y="57"/>
                  </a:lnTo>
                  <a:lnTo>
                    <a:pt x="334" y="75"/>
                  </a:lnTo>
                  <a:lnTo>
                    <a:pt x="325" y="101"/>
                  </a:lnTo>
                  <a:lnTo>
                    <a:pt x="313" y="135"/>
                  </a:lnTo>
                  <a:lnTo>
                    <a:pt x="299" y="174"/>
                  </a:lnTo>
                  <a:lnTo>
                    <a:pt x="284" y="218"/>
                  </a:lnTo>
                  <a:lnTo>
                    <a:pt x="268" y="264"/>
                  </a:lnTo>
                  <a:lnTo>
                    <a:pt x="252" y="312"/>
                  </a:lnTo>
                  <a:lnTo>
                    <a:pt x="235" y="361"/>
                  </a:lnTo>
                  <a:lnTo>
                    <a:pt x="218" y="408"/>
                  </a:lnTo>
                  <a:lnTo>
                    <a:pt x="203" y="453"/>
                  </a:lnTo>
                  <a:lnTo>
                    <a:pt x="188" y="493"/>
                  </a:lnTo>
                  <a:lnTo>
                    <a:pt x="176" y="528"/>
                  </a:lnTo>
                  <a:lnTo>
                    <a:pt x="167" y="555"/>
                  </a:lnTo>
                  <a:lnTo>
                    <a:pt x="158" y="575"/>
                  </a:lnTo>
                  <a:lnTo>
                    <a:pt x="154" y="585"/>
                  </a:lnTo>
                  <a:lnTo>
                    <a:pt x="147" y="596"/>
                  </a:lnTo>
                  <a:lnTo>
                    <a:pt x="135" y="609"/>
                  </a:lnTo>
                  <a:lnTo>
                    <a:pt x="124" y="624"/>
                  </a:lnTo>
                  <a:lnTo>
                    <a:pt x="110" y="641"/>
                  </a:lnTo>
                  <a:lnTo>
                    <a:pt x="97" y="655"/>
                  </a:lnTo>
                  <a:lnTo>
                    <a:pt x="86" y="669"/>
                  </a:lnTo>
                  <a:lnTo>
                    <a:pt x="78" y="680"/>
                  </a:lnTo>
                  <a:lnTo>
                    <a:pt x="72" y="687"/>
                  </a:lnTo>
                  <a:lnTo>
                    <a:pt x="64" y="702"/>
                  </a:lnTo>
                  <a:lnTo>
                    <a:pt x="54" y="723"/>
                  </a:lnTo>
                  <a:lnTo>
                    <a:pt x="44" y="744"/>
                  </a:lnTo>
                  <a:lnTo>
                    <a:pt x="40" y="753"/>
                  </a:lnTo>
                  <a:lnTo>
                    <a:pt x="42" y="741"/>
                  </a:lnTo>
                  <a:lnTo>
                    <a:pt x="50" y="712"/>
                  </a:lnTo>
                  <a:lnTo>
                    <a:pt x="60" y="675"/>
                  </a:lnTo>
                  <a:lnTo>
                    <a:pt x="73" y="644"/>
                  </a:lnTo>
                  <a:lnTo>
                    <a:pt x="81" y="628"/>
                  </a:lnTo>
                  <a:lnTo>
                    <a:pt x="92" y="607"/>
                  </a:lnTo>
                  <a:lnTo>
                    <a:pt x="104" y="584"/>
                  </a:lnTo>
                  <a:lnTo>
                    <a:pt x="118" y="559"/>
                  </a:lnTo>
                  <a:lnTo>
                    <a:pt x="131" y="533"/>
                  </a:lnTo>
                  <a:lnTo>
                    <a:pt x="143" y="510"/>
                  </a:lnTo>
                  <a:lnTo>
                    <a:pt x="154" y="491"/>
                  </a:lnTo>
                  <a:lnTo>
                    <a:pt x="161" y="476"/>
                  </a:lnTo>
                  <a:lnTo>
                    <a:pt x="170" y="454"/>
                  </a:lnTo>
                  <a:lnTo>
                    <a:pt x="185" y="415"/>
                  </a:lnTo>
                  <a:lnTo>
                    <a:pt x="203" y="366"/>
                  </a:lnTo>
                  <a:lnTo>
                    <a:pt x="223" y="312"/>
                  </a:lnTo>
                  <a:lnTo>
                    <a:pt x="243" y="260"/>
                  </a:lnTo>
                  <a:lnTo>
                    <a:pt x="260" y="213"/>
                  </a:lnTo>
                  <a:lnTo>
                    <a:pt x="273" y="180"/>
                  </a:lnTo>
                  <a:lnTo>
                    <a:pt x="278" y="163"/>
                  </a:lnTo>
                  <a:lnTo>
                    <a:pt x="282" y="152"/>
                  </a:lnTo>
                  <a:lnTo>
                    <a:pt x="289" y="135"/>
                  </a:lnTo>
                  <a:lnTo>
                    <a:pt x="297" y="113"/>
                  </a:lnTo>
                  <a:lnTo>
                    <a:pt x="306" y="89"/>
                  </a:lnTo>
                  <a:lnTo>
                    <a:pt x="315" y="66"/>
                  </a:lnTo>
                  <a:lnTo>
                    <a:pt x="323" y="46"/>
                  </a:lnTo>
                  <a:lnTo>
                    <a:pt x="328" y="32"/>
                  </a:lnTo>
                  <a:lnTo>
                    <a:pt x="330" y="28"/>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4" name="Freeform 23">
              <a:extLst>
                <a:ext uri="{FF2B5EF4-FFF2-40B4-BE49-F238E27FC236}">
                  <a16:creationId xmlns:a16="http://schemas.microsoft.com/office/drawing/2014/main" id="{5242DED8-ECAF-4D9F-972B-196347EA782D}"/>
                </a:ext>
              </a:extLst>
            </p:cNvPr>
            <p:cNvSpPr>
              <a:spLocks/>
            </p:cNvSpPr>
            <p:nvPr/>
          </p:nvSpPr>
          <p:spPr bwMode="auto">
            <a:xfrm>
              <a:off x="8471344" y="-701606"/>
              <a:ext cx="23457" cy="90949"/>
            </a:xfrm>
            <a:custGeom>
              <a:avLst/>
              <a:gdLst>
                <a:gd name="T0" fmla="*/ 5 w 48"/>
                <a:gd name="T1" fmla="*/ 11 h 194"/>
                <a:gd name="T2" fmla="*/ 9 w 48"/>
                <a:gd name="T3" fmla="*/ 32 h 194"/>
                <a:gd name="T4" fmla="*/ 17 w 48"/>
                <a:gd name="T5" fmla="*/ 80 h 194"/>
                <a:gd name="T6" fmla="*/ 24 w 48"/>
                <a:gd name="T7" fmla="*/ 136 h 194"/>
                <a:gd name="T8" fmla="*/ 25 w 48"/>
                <a:gd name="T9" fmla="*/ 180 h 194"/>
                <a:gd name="T10" fmla="*/ 25 w 48"/>
                <a:gd name="T11" fmla="*/ 190 h 194"/>
                <a:gd name="T12" fmla="*/ 27 w 48"/>
                <a:gd name="T13" fmla="*/ 194 h 194"/>
                <a:gd name="T14" fmla="*/ 32 w 48"/>
                <a:gd name="T15" fmla="*/ 190 h 194"/>
                <a:gd name="T16" fmla="*/ 38 w 48"/>
                <a:gd name="T17" fmla="*/ 182 h 194"/>
                <a:gd name="T18" fmla="*/ 42 w 48"/>
                <a:gd name="T19" fmla="*/ 169 h 194"/>
                <a:gd name="T20" fmla="*/ 47 w 48"/>
                <a:gd name="T21" fmla="*/ 152 h 194"/>
                <a:gd name="T22" fmla="*/ 48 w 48"/>
                <a:gd name="T23" fmla="*/ 134 h 194"/>
                <a:gd name="T24" fmla="*/ 47 w 48"/>
                <a:gd name="T25" fmla="*/ 116 h 194"/>
                <a:gd name="T26" fmla="*/ 42 w 48"/>
                <a:gd name="T27" fmla="*/ 96 h 194"/>
                <a:gd name="T28" fmla="*/ 35 w 48"/>
                <a:gd name="T29" fmla="*/ 76 h 194"/>
                <a:gd name="T30" fmla="*/ 27 w 48"/>
                <a:gd name="T31" fmla="*/ 57 h 194"/>
                <a:gd name="T32" fmla="*/ 19 w 48"/>
                <a:gd name="T33" fmla="*/ 38 h 194"/>
                <a:gd name="T34" fmla="*/ 12 w 48"/>
                <a:gd name="T35" fmla="*/ 23 h 194"/>
                <a:gd name="T36" fmla="*/ 5 w 48"/>
                <a:gd name="T37" fmla="*/ 11 h 194"/>
                <a:gd name="T38" fmla="*/ 1 w 48"/>
                <a:gd name="T39" fmla="*/ 3 h 194"/>
                <a:gd name="T40" fmla="*/ 0 w 48"/>
                <a:gd name="T41" fmla="*/ 0 h 194"/>
                <a:gd name="T42" fmla="*/ 5 w 48"/>
                <a:gd name="T43" fmla="*/ 11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94"/>
                <a:gd name="T68" fmla="*/ 48 w 48"/>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94">
                  <a:moveTo>
                    <a:pt x="5" y="11"/>
                  </a:moveTo>
                  <a:lnTo>
                    <a:pt x="9" y="32"/>
                  </a:lnTo>
                  <a:lnTo>
                    <a:pt x="17" y="80"/>
                  </a:lnTo>
                  <a:lnTo>
                    <a:pt x="24" y="136"/>
                  </a:lnTo>
                  <a:lnTo>
                    <a:pt x="25" y="180"/>
                  </a:lnTo>
                  <a:lnTo>
                    <a:pt x="25" y="190"/>
                  </a:lnTo>
                  <a:lnTo>
                    <a:pt x="27" y="194"/>
                  </a:lnTo>
                  <a:lnTo>
                    <a:pt x="32" y="190"/>
                  </a:lnTo>
                  <a:lnTo>
                    <a:pt x="38" y="182"/>
                  </a:lnTo>
                  <a:lnTo>
                    <a:pt x="42" y="169"/>
                  </a:lnTo>
                  <a:lnTo>
                    <a:pt x="47" y="152"/>
                  </a:lnTo>
                  <a:lnTo>
                    <a:pt x="48" y="134"/>
                  </a:lnTo>
                  <a:lnTo>
                    <a:pt x="47" y="116"/>
                  </a:lnTo>
                  <a:lnTo>
                    <a:pt x="42" y="96"/>
                  </a:lnTo>
                  <a:lnTo>
                    <a:pt x="35" y="76"/>
                  </a:lnTo>
                  <a:lnTo>
                    <a:pt x="27" y="57"/>
                  </a:lnTo>
                  <a:lnTo>
                    <a:pt x="19" y="38"/>
                  </a:lnTo>
                  <a:lnTo>
                    <a:pt x="12" y="23"/>
                  </a:lnTo>
                  <a:lnTo>
                    <a:pt x="5" y="11"/>
                  </a:lnTo>
                  <a:lnTo>
                    <a:pt x="1" y="3"/>
                  </a:lnTo>
                  <a:lnTo>
                    <a:pt x="0" y="0"/>
                  </a:lnTo>
                  <a:lnTo>
                    <a:pt x="5" y="11"/>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5" name="Freeform 24">
              <a:extLst>
                <a:ext uri="{FF2B5EF4-FFF2-40B4-BE49-F238E27FC236}">
                  <a16:creationId xmlns:a16="http://schemas.microsoft.com/office/drawing/2014/main" id="{D9D58A02-B5A7-4E0F-90E4-F325A727E53F}"/>
                </a:ext>
              </a:extLst>
            </p:cNvPr>
            <p:cNvSpPr>
              <a:spLocks/>
            </p:cNvSpPr>
            <p:nvPr/>
          </p:nvSpPr>
          <p:spPr bwMode="auto">
            <a:xfrm>
              <a:off x="8360626" y="-631284"/>
              <a:ext cx="104150" cy="285037"/>
            </a:xfrm>
            <a:custGeom>
              <a:avLst/>
              <a:gdLst>
                <a:gd name="T0" fmla="*/ 195 w 224"/>
                <a:gd name="T1" fmla="*/ 4 h 608"/>
                <a:gd name="T2" fmla="*/ 180 w 224"/>
                <a:gd name="T3" fmla="*/ 23 h 608"/>
                <a:gd name="T4" fmla="*/ 158 w 224"/>
                <a:gd name="T5" fmla="*/ 52 h 608"/>
                <a:gd name="T6" fmla="*/ 136 w 224"/>
                <a:gd name="T7" fmla="*/ 78 h 608"/>
                <a:gd name="T8" fmla="*/ 120 w 224"/>
                <a:gd name="T9" fmla="*/ 97 h 608"/>
                <a:gd name="T10" fmla="*/ 100 w 224"/>
                <a:gd name="T11" fmla="*/ 121 h 608"/>
                <a:gd name="T12" fmla="*/ 79 w 224"/>
                <a:gd name="T13" fmla="*/ 150 h 608"/>
                <a:gd name="T14" fmla="*/ 61 w 224"/>
                <a:gd name="T15" fmla="*/ 173 h 608"/>
                <a:gd name="T16" fmla="*/ 51 w 224"/>
                <a:gd name="T17" fmla="*/ 194 h 608"/>
                <a:gd name="T18" fmla="*/ 42 w 224"/>
                <a:gd name="T19" fmla="*/ 224 h 608"/>
                <a:gd name="T20" fmla="*/ 47 w 224"/>
                <a:gd name="T21" fmla="*/ 271 h 608"/>
                <a:gd name="T22" fmla="*/ 51 w 224"/>
                <a:gd name="T23" fmla="*/ 316 h 608"/>
                <a:gd name="T24" fmla="*/ 49 w 224"/>
                <a:gd name="T25" fmla="*/ 330 h 608"/>
                <a:gd name="T26" fmla="*/ 37 w 224"/>
                <a:gd name="T27" fmla="*/ 293 h 608"/>
                <a:gd name="T28" fmla="*/ 27 w 224"/>
                <a:gd name="T29" fmla="*/ 264 h 608"/>
                <a:gd name="T30" fmla="*/ 19 w 224"/>
                <a:gd name="T31" fmla="*/ 252 h 608"/>
                <a:gd name="T32" fmla="*/ 9 w 224"/>
                <a:gd name="T33" fmla="*/ 272 h 608"/>
                <a:gd name="T34" fmla="*/ 1 w 224"/>
                <a:gd name="T35" fmla="*/ 301 h 608"/>
                <a:gd name="T36" fmla="*/ 5 w 224"/>
                <a:gd name="T37" fmla="*/ 356 h 608"/>
                <a:gd name="T38" fmla="*/ 20 w 224"/>
                <a:gd name="T39" fmla="*/ 494 h 608"/>
                <a:gd name="T40" fmla="*/ 25 w 224"/>
                <a:gd name="T41" fmla="*/ 545 h 608"/>
                <a:gd name="T42" fmla="*/ 39 w 224"/>
                <a:gd name="T43" fmla="*/ 575 h 608"/>
                <a:gd name="T44" fmla="*/ 55 w 224"/>
                <a:gd name="T45" fmla="*/ 588 h 608"/>
                <a:gd name="T46" fmla="*/ 73 w 224"/>
                <a:gd name="T47" fmla="*/ 596 h 608"/>
                <a:gd name="T48" fmla="*/ 92 w 224"/>
                <a:gd name="T49" fmla="*/ 604 h 608"/>
                <a:gd name="T50" fmla="*/ 111 w 224"/>
                <a:gd name="T51" fmla="*/ 608 h 608"/>
                <a:gd name="T52" fmla="*/ 126 w 224"/>
                <a:gd name="T53" fmla="*/ 607 h 608"/>
                <a:gd name="T54" fmla="*/ 137 w 224"/>
                <a:gd name="T55" fmla="*/ 604 h 608"/>
                <a:gd name="T56" fmla="*/ 147 w 224"/>
                <a:gd name="T57" fmla="*/ 600 h 608"/>
                <a:gd name="T58" fmla="*/ 152 w 224"/>
                <a:gd name="T59" fmla="*/ 594 h 608"/>
                <a:gd name="T60" fmla="*/ 157 w 224"/>
                <a:gd name="T61" fmla="*/ 561 h 608"/>
                <a:gd name="T62" fmla="*/ 165 w 224"/>
                <a:gd name="T63" fmla="*/ 438 h 608"/>
                <a:gd name="T64" fmla="*/ 162 w 224"/>
                <a:gd name="T65" fmla="*/ 357 h 608"/>
                <a:gd name="T66" fmla="*/ 152 w 224"/>
                <a:gd name="T67" fmla="*/ 297 h 608"/>
                <a:gd name="T68" fmla="*/ 154 w 224"/>
                <a:gd name="T69" fmla="*/ 242 h 608"/>
                <a:gd name="T70" fmla="*/ 160 w 224"/>
                <a:gd name="T71" fmla="*/ 135 h 608"/>
                <a:gd name="T72" fmla="*/ 164 w 224"/>
                <a:gd name="T73" fmla="*/ 113 h 608"/>
                <a:gd name="T74" fmla="*/ 178 w 224"/>
                <a:gd name="T75" fmla="*/ 186 h 608"/>
                <a:gd name="T76" fmla="*/ 182 w 224"/>
                <a:gd name="T77" fmla="*/ 254 h 608"/>
                <a:gd name="T78" fmla="*/ 186 w 224"/>
                <a:gd name="T79" fmla="*/ 309 h 608"/>
                <a:gd name="T80" fmla="*/ 188 w 224"/>
                <a:gd name="T81" fmla="*/ 317 h 608"/>
                <a:gd name="T82" fmla="*/ 197 w 224"/>
                <a:gd name="T83" fmla="*/ 307 h 608"/>
                <a:gd name="T84" fmla="*/ 209 w 224"/>
                <a:gd name="T85" fmla="*/ 288 h 608"/>
                <a:gd name="T86" fmla="*/ 220 w 224"/>
                <a:gd name="T87" fmla="*/ 266 h 608"/>
                <a:gd name="T88" fmla="*/ 224 w 224"/>
                <a:gd name="T89" fmla="*/ 203 h 608"/>
                <a:gd name="T90" fmla="*/ 211 w 224"/>
                <a:gd name="T91" fmla="*/ 34 h 6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4"/>
                <a:gd name="T139" fmla="*/ 0 h 608"/>
                <a:gd name="T140" fmla="*/ 224 w 224"/>
                <a:gd name="T141" fmla="*/ 608 h 6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4" h="608">
                  <a:moveTo>
                    <a:pt x="197" y="0"/>
                  </a:moveTo>
                  <a:lnTo>
                    <a:pt x="195" y="4"/>
                  </a:lnTo>
                  <a:lnTo>
                    <a:pt x="189" y="12"/>
                  </a:lnTo>
                  <a:lnTo>
                    <a:pt x="180" y="23"/>
                  </a:lnTo>
                  <a:lnTo>
                    <a:pt x="170" y="37"/>
                  </a:lnTo>
                  <a:lnTo>
                    <a:pt x="158" y="52"/>
                  </a:lnTo>
                  <a:lnTo>
                    <a:pt x="147" y="66"/>
                  </a:lnTo>
                  <a:lnTo>
                    <a:pt x="136" y="78"/>
                  </a:lnTo>
                  <a:lnTo>
                    <a:pt x="128" y="88"/>
                  </a:lnTo>
                  <a:lnTo>
                    <a:pt x="120" y="97"/>
                  </a:lnTo>
                  <a:lnTo>
                    <a:pt x="111" y="108"/>
                  </a:lnTo>
                  <a:lnTo>
                    <a:pt x="100" y="121"/>
                  </a:lnTo>
                  <a:lnTo>
                    <a:pt x="89" y="136"/>
                  </a:lnTo>
                  <a:lnTo>
                    <a:pt x="79" y="150"/>
                  </a:lnTo>
                  <a:lnTo>
                    <a:pt x="69" y="163"/>
                  </a:lnTo>
                  <a:lnTo>
                    <a:pt x="61" y="173"/>
                  </a:lnTo>
                  <a:lnTo>
                    <a:pt x="57" y="181"/>
                  </a:lnTo>
                  <a:lnTo>
                    <a:pt x="51" y="194"/>
                  </a:lnTo>
                  <a:lnTo>
                    <a:pt x="45" y="207"/>
                  </a:lnTo>
                  <a:lnTo>
                    <a:pt x="42" y="224"/>
                  </a:lnTo>
                  <a:lnTo>
                    <a:pt x="43" y="245"/>
                  </a:lnTo>
                  <a:lnTo>
                    <a:pt x="47" y="271"/>
                  </a:lnTo>
                  <a:lnTo>
                    <a:pt x="50" y="295"/>
                  </a:lnTo>
                  <a:lnTo>
                    <a:pt x="51" y="316"/>
                  </a:lnTo>
                  <a:lnTo>
                    <a:pt x="51" y="331"/>
                  </a:lnTo>
                  <a:lnTo>
                    <a:pt x="49" y="330"/>
                  </a:lnTo>
                  <a:lnTo>
                    <a:pt x="44" y="313"/>
                  </a:lnTo>
                  <a:lnTo>
                    <a:pt x="37" y="293"/>
                  </a:lnTo>
                  <a:lnTo>
                    <a:pt x="31" y="275"/>
                  </a:lnTo>
                  <a:lnTo>
                    <a:pt x="27" y="264"/>
                  </a:lnTo>
                  <a:lnTo>
                    <a:pt x="23" y="255"/>
                  </a:lnTo>
                  <a:lnTo>
                    <a:pt x="19" y="252"/>
                  </a:lnTo>
                  <a:lnTo>
                    <a:pt x="14" y="259"/>
                  </a:lnTo>
                  <a:lnTo>
                    <a:pt x="9" y="272"/>
                  </a:lnTo>
                  <a:lnTo>
                    <a:pt x="6" y="286"/>
                  </a:lnTo>
                  <a:lnTo>
                    <a:pt x="1" y="301"/>
                  </a:lnTo>
                  <a:lnTo>
                    <a:pt x="0" y="316"/>
                  </a:lnTo>
                  <a:lnTo>
                    <a:pt x="5" y="356"/>
                  </a:lnTo>
                  <a:lnTo>
                    <a:pt x="12" y="425"/>
                  </a:lnTo>
                  <a:lnTo>
                    <a:pt x="20" y="494"/>
                  </a:lnTo>
                  <a:lnTo>
                    <a:pt x="23" y="531"/>
                  </a:lnTo>
                  <a:lnTo>
                    <a:pt x="25" y="545"/>
                  </a:lnTo>
                  <a:lnTo>
                    <a:pt x="31" y="561"/>
                  </a:lnTo>
                  <a:lnTo>
                    <a:pt x="39" y="575"/>
                  </a:lnTo>
                  <a:lnTo>
                    <a:pt x="50" y="584"/>
                  </a:lnTo>
                  <a:lnTo>
                    <a:pt x="55" y="588"/>
                  </a:lnTo>
                  <a:lnTo>
                    <a:pt x="64" y="591"/>
                  </a:lnTo>
                  <a:lnTo>
                    <a:pt x="73" y="596"/>
                  </a:lnTo>
                  <a:lnTo>
                    <a:pt x="82" y="600"/>
                  </a:lnTo>
                  <a:lnTo>
                    <a:pt x="92" y="604"/>
                  </a:lnTo>
                  <a:lnTo>
                    <a:pt x="102" y="607"/>
                  </a:lnTo>
                  <a:lnTo>
                    <a:pt x="111" y="608"/>
                  </a:lnTo>
                  <a:lnTo>
                    <a:pt x="119" y="608"/>
                  </a:lnTo>
                  <a:lnTo>
                    <a:pt x="126" y="607"/>
                  </a:lnTo>
                  <a:lnTo>
                    <a:pt x="133" y="606"/>
                  </a:lnTo>
                  <a:lnTo>
                    <a:pt x="137" y="604"/>
                  </a:lnTo>
                  <a:lnTo>
                    <a:pt x="143" y="603"/>
                  </a:lnTo>
                  <a:lnTo>
                    <a:pt x="147" y="600"/>
                  </a:lnTo>
                  <a:lnTo>
                    <a:pt x="150" y="598"/>
                  </a:lnTo>
                  <a:lnTo>
                    <a:pt x="152" y="594"/>
                  </a:lnTo>
                  <a:lnTo>
                    <a:pt x="154" y="591"/>
                  </a:lnTo>
                  <a:lnTo>
                    <a:pt x="157" y="561"/>
                  </a:lnTo>
                  <a:lnTo>
                    <a:pt x="162" y="502"/>
                  </a:lnTo>
                  <a:lnTo>
                    <a:pt x="165" y="438"/>
                  </a:lnTo>
                  <a:lnTo>
                    <a:pt x="165" y="391"/>
                  </a:lnTo>
                  <a:lnTo>
                    <a:pt x="162" y="357"/>
                  </a:lnTo>
                  <a:lnTo>
                    <a:pt x="157" y="325"/>
                  </a:lnTo>
                  <a:lnTo>
                    <a:pt x="152" y="297"/>
                  </a:lnTo>
                  <a:lnTo>
                    <a:pt x="151" y="277"/>
                  </a:lnTo>
                  <a:lnTo>
                    <a:pt x="154" y="242"/>
                  </a:lnTo>
                  <a:lnTo>
                    <a:pt x="157" y="188"/>
                  </a:lnTo>
                  <a:lnTo>
                    <a:pt x="160" y="135"/>
                  </a:lnTo>
                  <a:lnTo>
                    <a:pt x="162" y="106"/>
                  </a:lnTo>
                  <a:lnTo>
                    <a:pt x="164" y="113"/>
                  </a:lnTo>
                  <a:lnTo>
                    <a:pt x="171" y="144"/>
                  </a:lnTo>
                  <a:lnTo>
                    <a:pt x="178" y="186"/>
                  </a:lnTo>
                  <a:lnTo>
                    <a:pt x="181" y="222"/>
                  </a:lnTo>
                  <a:lnTo>
                    <a:pt x="182" y="254"/>
                  </a:lnTo>
                  <a:lnTo>
                    <a:pt x="185" y="285"/>
                  </a:lnTo>
                  <a:lnTo>
                    <a:pt x="186" y="309"/>
                  </a:lnTo>
                  <a:lnTo>
                    <a:pt x="187" y="318"/>
                  </a:lnTo>
                  <a:lnTo>
                    <a:pt x="188" y="317"/>
                  </a:lnTo>
                  <a:lnTo>
                    <a:pt x="192" y="312"/>
                  </a:lnTo>
                  <a:lnTo>
                    <a:pt x="197" y="307"/>
                  </a:lnTo>
                  <a:lnTo>
                    <a:pt x="203" y="297"/>
                  </a:lnTo>
                  <a:lnTo>
                    <a:pt x="209" y="288"/>
                  </a:lnTo>
                  <a:lnTo>
                    <a:pt x="215" y="278"/>
                  </a:lnTo>
                  <a:lnTo>
                    <a:pt x="220" y="266"/>
                  </a:lnTo>
                  <a:lnTo>
                    <a:pt x="223" y="256"/>
                  </a:lnTo>
                  <a:lnTo>
                    <a:pt x="224" y="203"/>
                  </a:lnTo>
                  <a:lnTo>
                    <a:pt x="219" y="114"/>
                  </a:lnTo>
                  <a:lnTo>
                    <a:pt x="211" y="34"/>
                  </a:lnTo>
                  <a:lnTo>
                    <a:pt x="197"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6" name="Freeform 25">
              <a:extLst>
                <a:ext uri="{FF2B5EF4-FFF2-40B4-BE49-F238E27FC236}">
                  <a16:creationId xmlns:a16="http://schemas.microsoft.com/office/drawing/2014/main" id="{96A332A5-0BEE-434A-BDFF-14F1D9669BA0}"/>
                </a:ext>
              </a:extLst>
            </p:cNvPr>
            <p:cNvSpPr>
              <a:spLocks/>
            </p:cNvSpPr>
            <p:nvPr/>
          </p:nvSpPr>
          <p:spPr bwMode="auto">
            <a:xfrm>
              <a:off x="8280871" y="-483140"/>
              <a:ext cx="80693" cy="127517"/>
            </a:xfrm>
            <a:custGeom>
              <a:avLst/>
              <a:gdLst>
                <a:gd name="T0" fmla="*/ 159 w 173"/>
                <a:gd name="T1" fmla="*/ 40 h 271"/>
                <a:gd name="T2" fmla="*/ 171 w 173"/>
                <a:gd name="T3" fmla="*/ 221 h 271"/>
                <a:gd name="T4" fmla="*/ 170 w 173"/>
                <a:gd name="T5" fmla="*/ 268 h 271"/>
                <a:gd name="T6" fmla="*/ 162 w 173"/>
                <a:gd name="T7" fmla="*/ 268 h 271"/>
                <a:gd name="T8" fmla="*/ 152 w 173"/>
                <a:gd name="T9" fmla="*/ 266 h 271"/>
                <a:gd name="T10" fmla="*/ 141 w 173"/>
                <a:gd name="T11" fmla="*/ 262 h 271"/>
                <a:gd name="T12" fmla="*/ 134 w 173"/>
                <a:gd name="T13" fmla="*/ 261 h 271"/>
                <a:gd name="T14" fmla="*/ 123 w 173"/>
                <a:gd name="T15" fmla="*/ 264 h 271"/>
                <a:gd name="T16" fmla="*/ 113 w 173"/>
                <a:gd name="T17" fmla="*/ 267 h 271"/>
                <a:gd name="T18" fmla="*/ 104 w 173"/>
                <a:gd name="T19" fmla="*/ 271 h 271"/>
                <a:gd name="T20" fmla="*/ 100 w 173"/>
                <a:gd name="T21" fmla="*/ 172 h 271"/>
                <a:gd name="T22" fmla="*/ 100 w 173"/>
                <a:gd name="T23" fmla="*/ 218 h 271"/>
                <a:gd name="T24" fmla="*/ 93 w 173"/>
                <a:gd name="T25" fmla="*/ 268 h 271"/>
                <a:gd name="T26" fmla="*/ 76 w 173"/>
                <a:gd name="T27" fmla="*/ 268 h 271"/>
                <a:gd name="T28" fmla="*/ 61 w 173"/>
                <a:gd name="T29" fmla="*/ 261 h 271"/>
                <a:gd name="T30" fmla="*/ 53 w 173"/>
                <a:gd name="T31" fmla="*/ 260 h 271"/>
                <a:gd name="T32" fmla="*/ 42 w 173"/>
                <a:gd name="T33" fmla="*/ 259 h 271"/>
                <a:gd name="T34" fmla="*/ 32 w 173"/>
                <a:gd name="T35" fmla="*/ 259 h 271"/>
                <a:gd name="T36" fmla="*/ 24 w 173"/>
                <a:gd name="T37" fmla="*/ 262 h 271"/>
                <a:gd name="T38" fmla="*/ 11 w 173"/>
                <a:gd name="T39" fmla="*/ 264 h 271"/>
                <a:gd name="T40" fmla="*/ 2 w 173"/>
                <a:gd name="T41" fmla="*/ 252 h 271"/>
                <a:gd name="T42" fmla="*/ 0 w 173"/>
                <a:gd name="T43" fmla="*/ 230 h 271"/>
                <a:gd name="T44" fmla="*/ 1 w 173"/>
                <a:gd name="T45" fmla="*/ 215 h 271"/>
                <a:gd name="T46" fmla="*/ 9 w 173"/>
                <a:gd name="T47" fmla="*/ 208 h 271"/>
                <a:gd name="T48" fmla="*/ 24 w 173"/>
                <a:gd name="T49" fmla="*/ 196 h 271"/>
                <a:gd name="T50" fmla="*/ 28 w 173"/>
                <a:gd name="T51" fmla="*/ 210 h 271"/>
                <a:gd name="T52" fmla="*/ 25 w 173"/>
                <a:gd name="T53" fmla="*/ 238 h 271"/>
                <a:gd name="T54" fmla="*/ 31 w 173"/>
                <a:gd name="T55" fmla="*/ 243 h 271"/>
                <a:gd name="T56" fmla="*/ 41 w 173"/>
                <a:gd name="T57" fmla="*/ 222 h 271"/>
                <a:gd name="T58" fmla="*/ 50 w 173"/>
                <a:gd name="T59" fmla="*/ 184 h 271"/>
                <a:gd name="T60" fmla="*/ 55 w 173"/>
                <a:gd name="T61" fmla="*/ 163 h 271"/>
                <a:gd name="T62" fmla="*/ 65 w 173"/>
                <a:gd name="T63" fmla="*/ 155 h 271"/>
                <a:gd name="T64" fmla="*/ 78 w 173"/>
                <a:gd name="T65" fmla="*/ 140 h 271"/>
                <a:gd name="T66" fmla="*/ 84 w 173"/>
                <a:gd name="T67" fmla="*/ 154 h 271"/>
                <a:gd name="T68" fmla="*/ 85 w 173"/>
                <a:gd name="T69" fmla="*/ 175 h 271"/>
                <a:gd name="T70" fmla="*/ 89 w 173"/>
                <a:gd name="T71" fmla="*/ 138 h 271"/>
                <a:gd name="T72" fmla="*/ 98 w 173"/>
                <a:gd name="T73" fmla="*/ 94 h 271"/>
                <a:gd name="T74" fmla="*/ 109 w 173"/>
                <a:gd name="T75" fmla="*/ 77 h 271"/>
                <a:gd name="T76" fmla="*/ 129 w 173"/>
                <a:gd name="T77" fmla="*/ 47 h 271"/>
                <a:gd name="T78" fmla="*/ 148 w 173"/>
                <a:gd name="T79" fmla="*/ 17 h 271"/>
                <a:gd name="T80" fmla="*/ 156 w 173"/>
                <a:gd name="T81" fmla="*/ 0 h 2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71"/>
                <a:gd name="T125" fmla="*/ 173 w 173"/>
                <a:gd name="T126" fmla="*/ 271 h 2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71">
                  <a:moveTo>
                    <a:pt x="156" y="0"/>
                  </a:moveTo>
                  <a:lnTo>
                    <a:pt x="159" y="40"/>
                  </a:lnTo>
                  <a:lnTo>
                    <a:pt x="166" y="130"/>
                  </a:lnTo>
                  <a:lnTo>
                    <a:pt x="171" y="221"/>
                  </a:lnTo>
                  <a:lnTo>
                    <a:pt x="173" y="266"/>
                  </a:lnTo>
                  <a:lnTo>
                    <a:pt x="170" y="268"/>
                  </a:lnTo>
                  <a:lnTo>
                    <a:pt x="167" y="269"/>
                  </a:lnTo>
                  <a:lnTo>
                    <a:pt x="162" y="268"/>
                  </a:lnTo>
                  <a:lnTo>
                    <a:pt x="158" y="267"/>
                  </a:lnTo>
                  <a:lnTo>
                    <a:pt x="152" y="266"/>
                  </a:lnTo>
                  <a:lnTo>
                    <a:pt x="146" y="264"/>
                  </a:lnTo>
                  <a:lnTo>
                    <a:pt x="141" y="262"/>
                  </a:lnTo>
                  <a:lnTo>
                    <a:pt x="138" y="261"/>
                  </a:lnTo>
                  <a:lnTo>
                    <a:pt x="134" y="261"/>
                  </a:lnTo>
                  <a:lnTo>
                    <a:pt x="129" y="261"/>
                  </a:lnTo>
                  <a:lnTo>
                    <a:pt x="123" y="264"/>
                  </a:lnTo>
                  <a:lnTo>
                    <a:pt x="117" y="265"/>
                  </a:lnTo>
                  <a:lnTo>
                    <a:pt x="113" y="267"/>
                  </a:lnTo>
                  <a:lnTo>
                    <a:pt x="108" y="268"/>
                  </a:lnTo>
                  <a:lnTo>
                    <a:pt x="104" y="271"/>
                  </a:lnTo>
                  <a:lnTo>
                    <a:pt x="103" y="271"/>
                  </a:lnTo>
                  <a:lnTo>
                    <a:pt x="100" y="172"/>
                  </a:lnTo>
                  <a:lnTo>
                    <a:pt x="100" y="185"/>
                  </a:lnTo>
                  <a:lnTo>
                    <a:pt x="100" y="218"/>
                  </a:lnTo>
                  <a:lnTo>
                    <a:pt x="99" y="251"/>
                  </a:lnTo>
                  <a:lnTo>
                    <a:pt x="93" y="268"/>
                  </a:lnTo>
                  <a:lnTo>
                    <a:pt x="85" y="269"/>
                  </a:lnTo>
                  <a:lnTo>
                    <a:pt x="76" y="268"/>
                  </a:lnTo>
                  <a:lnTo>
                    <a:pt x="68" y="264"/>
                  </a:lnTo>
                  <a:lnTo>
                    <a:pt x="61" y="261"/>
                  </a:lnTo>
                  <a:lnTo>
                    <a:pt x="57" y="260"/>
                  </a:lnTo>
                  <a:lnTo>
                    <a:pt x="53" y="260"/>
                  </a:lnTo>
                  <a:lnTo>
                    <a:pt x="47" y="259"/>
                  </a:lnTo>
                  <a:lnTo>
                    <a:pt x="42" y="259"/>
                  </a:lnTo>
                  <a:lnTo>
                    <a:pt x="36" y="259"/>
                  </a:lnTo>
                  <a:lnTo>
                    <a:pt x="32" y="259"/>
                  </a:lnTo>
                  <a:lnTo>
                    <a:pt x="27" y="260"/>
                  </a:lnTo>
                  <a:lnTo>
                    <a:pt x="24" y="262"/>
                  </a:lnTo>
                  <a:lnTo>
                    <a:pt x="17" y="265"/>
                  </a:lnTo>
                  <a:lnTo>
                    <a:pt x="11" y="264"/>
                  </a:lnTo>
                  <a:lnTo>
                    <a:pt x="5" y="259"/>
                  </a:lnTo>
                  <a:lnTo>
                    <a:pt x="2" y="252"/>
                  </a:lnTo>
                  <a:lnTo>
                    <a:pt x="1" y="242"/>
                  </a:lnTo>
                  <a:lnTo>
                    <a:pt x="0" y="230"/>
                  </a:lnTo>
                  <a:lnTo>
                    <a:pt x="1" y="220"/>
                  </a:lnTo>
                  <a:lnTo>
                    <a:pt x="1" y="215"/>
                  </a:lnTo>
                  <a:lnTo>
                    <a:pt x="3" y="213"/>
                  </a:lnTo>
                  <a:lnTo>
                    <a:pt x="9" y="208"/>
                  </a:lnTo>
                  <a:lnTo>
                    <a:pt x="17" y="203"/>
                  </a:lnTo>
                  <a:lnTo>
                    <a:pt x="24" y="196"/>
                  </a:lnTo>
                  <a:lnTo>
                    <a:pt x="27" y="198"/>
                  </a:lnTo>
                  <a:lnTo>
                    <a:pt x="28" y="210"/>
                  </a:lnTo>
                  <a:lnTo>
                    <a:pt x="27" y="226"/>
                  </a:lnTo>
                  <a:lnTo>
                    <a:pt x="25" y="238"/>
                  </a:lnTo>
                  <a:lnTo>
                    <a:pt x="26" y="244"/>
                  </a:lnTo>
                  <a:lnTo>
                    <a:pt x="31" y="243"/>
                  </a:lnTo>
                  <a:lnTo>
                    <a:pt x="36" y="236"/>
                  </a:lnTo>
                  <a:lnTo>
                    <a:pt x="41" y="222"/>
                  </a:lnTo>
                  <a:lnTo>
                    <a:pt x="46" y="203"/>
                  </a:lnTo>
                  <a:lnTo>
                    <a:pt x="50" y="184"/>
                  </a:lnTo>
                  <a:lnTo>
                    <a:pt x="54" y="169"/>
                  </a:lnTo>
                  <a:lnTo>
                    <a:pt x="55" y="163"/>
                  </a:lnTo>
                  <a:lnTo>
                    <a:pt x="58" y="161"/>
                  </a:lnTo>
                  <a:lnTo>
                    <a:pt x="65" y="155"/>
                  </a:lnTo>
                  <a:lnTo>
                    <a:pt x="72" y="147"/>
                  </a:lnTo>
                  <a:lnTo>
                    <a:pt x="78" y="140"/>
                  </a:lnTo>
                  <a:lnTo>
                    <a:pt x="81" y="143"/>
                  </a:lnTo>
                  <a:lnTo>
                    <a:pt x="84" y="154"/>
                  </a:lnTo>
                  <a:lnTo>
                    <a:pt x="85" y="168"/>
                  </a:lnTo>
                  <a:lnTo>
                    <a:pt x="85" y="175"/>
                  </a:lnTo>
                  <a:lnTo>
                    <a:pt x="86" y="163"/>
                  </a:lnTo>
                  <a:lnTo>
                    <a:pt x="89" y="138"/>
                  </a:lnTo>
                  <a:lnTo>
                    <a:pt x="94" y="110"/>
                  </a:lnTo>
                  <a:lnTo>
                    <a:pt x="98" y="94"/>
                  </a:lnTo>
                  <a:lnTo>
                    <a:pt x="102" y="89"/>
                  </a:lnTo>
                  <a:lnTo>
                    <a:pt x="109" y="77"/>
                  </a:lnTo>
                  <a:lnTo>
                    <a:pt x="118" y="63"/>
                  </a:lnTo>
                  <a:lnTo>
                    <a:pt x="129" y="47"/>
                  </a:lnTo>
                  <a:lnTo>
                    <a:pt x="139" y="31"/>
                  </a:lnTo>
                  <a:lnTo>
                    <a:pt x="148" y="17"/>
                  </a:lnTo>
                  <a:lnTo>
                    <a:pt x="154" y="6"/>
                  </a:lnTo>
                  <a:lnTo>
                    <a:pt x="156"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7" name="Freeform 26">
              <a:extLst>
                <a:ext uri="{FF2B5EF4-FFF2-40B4-BE49-F238E27FC236}">
                  <a16:creationId xmlns:a16="http://schemas.microsoft.com/office/drawing/2014/main" id="{869CDD48-46C3-4D6B-9B88-4E97D8ECAEC6}"/>
                </a:ext>
              </a:extLst>
            </p:cNvPr>
            <p:cNvSpPr>
              <a:spLocks/>
            </p:cNvSpPr>
            <p:nvPr/>
          </p:nvSpPr>
          <p:spPr bwMode="auto">
            <a:xfrm>
              <a:off x="8288378" y="-337809"/>
              <a:ext cx="41285" cy="73135"/>
            </a:xfrm>
            <a:custGeom>
              <a:avLst/>
              <a:gdLst>
                <a:gd name="T0" fmla="*/ 45 w 87"/>
                <a:gd name="T1" fmla="*/ 0 h 154"/>
                <a:gd name="T2" fmla="*/ 45 w 87"/>
                <a:gd name="T3" fmla="*/ 4 h 154"/>
                <a:gd name="T4" fmla="*/ 42 w 87"/>
                <a:gd name="T5" fmla="*/ 16 h 154"/>
                <a:gd name="T6" fmla="*/ 41 w 87"/>
                <a:gd name="T7" fmla="*/ 30 h 154"/>
                <a:gd name="T8" fmla="*/ 39 w 87"/>
                <a:gd name="T9" fmla="*/ 39 h 154"/>
                <a:gd name="T10" fmla="*/ 33 w 87"/>
                <a:gd name="T11" fmla="*/ 52 h 154"/>
                <a:gd name="T12" fmla="*/ 23 w 87"/>
                <a:gd name="T13" fmla="*/ 72 h 154"/>
                <a:gd name="T14" fmla="*/ 11 w 87"/>
                <a:gd name="T15" fmla="*/ 94 h 154"/>
                <a:gd name="T16" fmla="*/ 6 w 87"/>
                <a:gd name="T17" fmla="*/ 106 h 154"/>
                <a:gd name="T18" fmla="*/ 3 w 87"/>
                <a:gd name="T19" fmla="*/ 110 h 154"/>
                <a:gd name="T20" fmla="*/ 0 w 87"/>
                <a:gd name="T21" fmla="*/ 117 h 154"/>
                <a:gd name="T22" fmla="*/ 0 w 87"/>
                <a:gd name="T23" fmla="*/ 124 h 154"/>
                <a:gd name="T24" fmla="*/ 1 w 87"/>
                <a:gd name="T25" fmla="*/ 132 h 154"/>
                <a:gd name="T26" fmla="*/ 3 w 87"/>
                <a:gd name="T27" fmla="*/ 137 h 154"/>
                <a:gd name="T28" fmla="*/ 4 w 87"/>
                <a:gd name="T29" fmla="*/ 136 h 154"/>
                <a:gd name="T30" fmla="*/ 6 w 87"/>
                <a:gd name="T31" fmla="*/ 133 h 154"/>
                <a:gd name="T32" fmla="*/ 6 w 87"/>
                <a:gd name="T33" fmla="*/ 132 h 154"/>
                <a:gd name="T34" fmla="*/ 12 w 87"/>
                <a:gd name="T35" fmla="*/ 149 h 154"/>
                <a:gd name="T36" fmla="*/ 19 w 87"/>
                <a:gd name="T37" fmla="*/ 153 h 154"/>
                <a:gd name="T38" fmla="*/ 21 w 87"/>
                <a:gd name="T39" fmla="*/ 153 h 154"/>
                <a:gd name="T40" fmla="*/ 23 w 87"/>
                <a:gd name="T41" fmla="*/ 153 h 154"/>
                <a:gd name="T42" fmla="*/ 26 w 87"/>
                <a:gd name="T43" fmla="*/ 153 h 154"/>
                <a:gd name="T44" fmla="*/ 30 w 87"/>
                <a:gd name="T45" fmla="*/ 154 h 154"/>
                <a:gd name="T46" fmla="*/ 34 w 87"/>
                <a:gd name="T47" fmla="*/ 153 h 154"/>
                <a:gd name="T48" fmla="*/ 37 w 87"/>
                <a:gd name="T49" fmla="*/ 148 h 154"/>
                <a:gd name="T50" fmla="*/ 39 w 87"/>
                <a:gd name="T51" fmla="*/ 144 h 154"/>
                <a:gd name="T52" fmla="*/ 40 w 87"/>
                <a:gd name="T53" fmla="*/ 141 h 154"/>
                <a:gd name="T54" fmla="*/ 41 w 87"/>
                <a:gd name="T55" fmla="*/ 143 h 154"/>
                <a:gd name="T56" fmla="*/ 42 w 87"/>
                <a:gd name="T57" fmla="*/ 146 h 154"/>
                <a:gd name="T58" fmla="*/ 46 w 87"/>
                <a:gd name="T59" fmla="*/ 149 h 154"/>
                <a:gd name="T60" fmla="*/ 49 w 87"/>
                <a:gd name="T61" fmla="*/ 152 h 154"/>
                <a:gd name="T62" fmla="*/ 54 w 87"/>
                <a:gd name="T63" fmla="*/ 148 h 154"/>
                <a:gd name="T64" fmla="*/ 57 w 87"/>
                <a:gd name="T65" fmla="*/ 140 h 154"/>
                <a:gd name="T66" fmla="*/ 60 w 87"/>
                <a:gd name="T67" fmla="*/ 132 h 154"/>
                <a:gd name="T68" fmla="*/ 61 w 87"/>
                <a:gd name="T69" fmla="*/ 129 h 154"/>
                <a:gd name="T70" fmla="*/ 62 w 87"/>
                <a:gd name="T71" fmla="*/ 132 h 154"/>
                <a:gd name="T72" fmla="*/ 64 w 87"/>
                <a:gd name="T73" fmla="*/ 140 h 154"/>
                <a:gd name="T74" fmla="*/ 67 w 87"/>
                <a:gd name="T75" fmla="*/ 147 h 154"/>
                <a:gd name="T76" fmla="*/ 71 w 87"/>
                <a:gd name="T77" fmla="*/ 149 h 154"/>
                <a:gd name="T78" fmla="*/ 76 w 87"/>
                <a:gd name="T79" fmla="*/ 147 h 154"/>
                <a:gd name="T80" fmla="*/ 81 w 87"/>
                <a:gd name="T81" fmla="*/ 145 h 154"/>
                <a:gd name="T82" fmla="*/ 85 w 87"/>
                <a:gd name="T83" fmla="*/ 140 h 154"/>
                <a:gd name="T84" fmla="*/ 87 w 87"/>
                <a:gd name="T85" fmla="*/ 132 h 154"/>
                <a:gd name="T86" fmla="*/ 87 w 87"/>
                <a:gd name="T87" fmla="*/ 121 h 154"/>
                <a:gd name="T88" fmla="*/ 86 w 87"/>
                <a:gd name="T89" fmla="*/ 105 h 154"/>
                <a:gd name="T90" fmla="*/ 84 w 87"/>
                <a:gd name="T91" fmla="*/ 90 h 154"/>
                <a:gd name="T92" fmla="*/ 83 w 87"/>
                <a:gd name="T93" fmla="*/ 79 h 154"/>
                <a:gd name="T94" fmla="*/ 83 w 87"/>
                <a:gd name="T95" fmla="*/ 68 h 154"/>
                <a:gd name="T96" fmla="*/ 84 w 87"/>
                <a:gd name="T97" fmla="*/ 47 h 154"/>
                <a:gd name="T98" fmla="*/ 84 w 87"/>
                <a:gd name="T99" fmla="*/ 27 h 154"/>
                <a:gd name="T100" fmla="*/ 84 w 87"/>
                <a:gd name="T101" fmla="*/ 16 h 154"/>
                <a:gd name="T102" fmla="*/ 83 w 87"/>
                <a:gd name="T103" fmla="*/ 14 h 154"/>
                <a:gd name="T104" fmla="*/ 79 w 87"/>
                <a:gd name="T105" fmla="*/ 12 h 154"/>
                <a:gd name="T106" fmla="*/ 74 w 87"/>
                <a:gd name="T107" fmla="*/ 12 h 154"/>
                <a:gd name="T108" fmla="*/ 67 w 87"/>
                <a:gd name="T109" fmla="*/ 11 h 154"/>
                <a:gd name="T110" fmla="*/ 60 w 87"/>
                <a:gd name="T111" fmla="*/ 10 h 154"/>
                <a:gd name="T112" fmla="*/ 54 w 87"/>
                <a:gd name="T113" fmla="*/ 9 h 154"/>
                <a:gd name="T114" fmla="*/ 48 w 87"/>
                <a:gd name="T115" fmla="*/ 5 h 154"/>
                <a:gd name="T116" fmla="*/ 45 w 87"/>
                <a:gd name="T117" fmla="*/ 0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154"/>
                <a:gd name="T179" fmla="*/ 87 w 87"/>
                <a:gd name="T180" fmla="*/ 154 h 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154">
                  <a:moveTo>
                    <a:pt x="45" y="0"/>
                  </a:moveTo>
                  <a:lnTo>
                    <a:pt x="45" y="4"/>
                  </a:lnTo>
                  <a:lnTo>
                    <a:pt x="42" y="16"/>
                  </a:lnTo>
                  <a:lnTo>
                    <a:pt x="41" y="30"/>
                  </a:lnTo>
                  <a:lnTo>
                    <a:pt x="39" y="39"/>
                  </a:lnTo>
                  <a:lnTo>
                    <a:pt x="33" y="52"/>
                  </a:lnTo>
                  <a:lnTo>
                    <a:pt x="23" y="72"/>
                  </a:lnTo>
                  <a:lnTo>
                    <a:pt x="11" y="94"/>
                  </a:lnTo>
                  <a:lnTo>
                    <a:pt x="6" y="106"/>
                  </a:lnTo>
                  <a:lnTo>
                    <a:pt x="3" y="110"/>
                  </a:lnTo>
                  <a:lnTo>
                    <a:pt x="0" y="117"/>
                  </a:lnTo>
                  <a:lnTo>
                    <a:pt x="0" y="124"/>
                  </a:lnTo>
                  <a:lnTo>
                    <a:pt x="1" y="132"/>
                  </a:lnTo>
                  <a:lnTo>
                    <a:pt x="3" y="137"/>
                  </a:lnTo>
                  <a:lnTo>
                    <a:pt x="4" y="136"/>
                  </a:lnTo>
                  <a:lnTo>
                    <a:pt x="6" y="133"/>
                  </a:lnTo>
                  <a:lnTo>
                    <a:pt x="6" y="132"/>
                  </a:lnTo>
                  <a:lnTo>
                    <a:pt x="12" y="149"/>
                  </a:lnTo>
                  <a:lnTo>
                    <a:pt x="19" y="153"/>
                  </a:lnTo>
                  <a:lnTo>
                    <a:pt x="21" y="153"/>
                  </a:lnTo>
                  <a:lnTo>
                    <a:pt x="23" y="153"/>
                  </a:lnTo>
                  <a:lnTo>
                    <a:pt x="26" y="153"/>
                  </a:lnTo>
                  <a:lnTo>
                    <a:pt x="30" y="154"/>
                  </a:lnTo>
                  <a:lnTo>
                    <a:pt x="34" y="153"/>
                  </a:lnTo>
                  <a:lnTo>
                    <a:pt x="37" y="148"/>
                  </a:lnTo>
                  <a:lnTo>
                    <a:pt x="39" y="144"/>
                  </a:lnTo>
                  <a:lnTo>
                    <a:pt x="40" y="141"/>
                  </a:lnTo>
                  <a:lnTo>
                    <a:pt x="41" y="143"/>
                  </a:lnTo>
                  <a:lnTo>
                    <a:pt x="42" y="146"/>
                  </a:lnTo>
                  <a:lnTo>
                    <a:pt x="46" y="149"/>
                  </a:lnTo>
                  <a:lnTo>
                    <a:pt x="49" y="152"/>
                  </a:lnTo>
                  <a:lnTo>
                    <a:pt x="54" y="148"/>
                  </a:lnTo>
                  <a:lnTo>
                    <a:pt x="57" y="140"/>
                  </a:lnTo>
                  <a:lnTo>
                    <a:pt x="60" y="132"/>
                  </a:lnTo>
                  <a:lnTo>
                    <a:pt x="61" y="129"/>
                  </a:lnTo>
                  <a:lnTo>
                    <a:pt x="62" y="132"/>
                  </a:lnTo>
                  <a:lnTo>
                    <a:pt x="64" y="140"/>
                  </a:lnTo>
                  <a:lnTo>
                    <a:pt x="67" y="147"/>
                  </a:lnTo>
                  <a:lnTo>
                    <a:pt x="71" y="149"/>
                  </a:lnTo>
                  <a:lnTo>
                    <a:pt x="76" y="147"/>
                  </a:lnTo>
                  <a:lnTo>
                    <a:pt x="81" y="145"/>
                  </a:lnTo>
                  <a:lnTo>
                    <a:pt x="85" y="140"/>
                  </a:lnTo>
                  <a:lnTo>
                    <a:pt x="87" y="132"/>
                  </a:lnTo>
                  <a:lnTo>
                    <a:pt x="87" y="121"/>
                  </a:lnTo>
                  <a:lnTo>
                    <a:pt x="86" y="105"/>
                  </a:lnTo>
                  <a:lnTo>
                    <a:pt x="84" y="90"/>
                  </a:lnTo>
                  <a:lnTo>
                    <a:pt x="83" y="79"/>
                  </a:lnTo>
                  <a:lnTo>
                    <a:pt x="83" y="68"/>
                  </a:lnTo>
                  <a:lnTo>
                    <a:pt x="84" y="47"/>
                  </a:lnTo>
                  <a:lnTo>
                    <a:pt x="84" y="27"/>
                  </a:lnTo>
                  <a:lnTo>
                    <a:pt x="84" y="16"/>
                  </a:lnTo>
                  <a:lnTo>
                    <a:pt x="83" y="14"/>
                  </a:lnTo>
                  <a:lnTo>
                    <a:pt x="79" y="12"/>
                  </a:lnTo>
                  <a:lnTo>
                    <a:pt x="74" y="12"/>
                  </a:lnTo>
                  <a:lnTo>
                    <a:pt x="67" y="11"/>
                  </a:lnTo>
                  <a:lnTo>
                    <a:pt x="60" y="10"/>
                  </a:lnTo>
                  <a:lnTo>
                    <a:pt x="54" y="9"/>
                  </a:lnTo>
                  <a:lnTo>
                    <a:pt x="48" y="5"/>
                  </a:lnTo>
                  <a:lnTo>
                    <a:pt x="45"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8" name="Freeform 27">
              <a:extLst>
                <a:ext uri="{FF2B5EF4-FFF2-40B4-BE49-F238E27FC236}">
                  <a16:creationId xmlns:a16="http://schemas.microsoft.com/office/drawing/2014/main" id="{39B41AA2-CE03-4636-A2EC-F2B8B73D7A59}"/>
                </a:ext>
              </a:extLst>
            </p:cNvPr>
            <p:cNvSpPr>
              <a:spLocks/>
            </p:cNvSpPr>
            <p:nvPr/>
          </p:nvSpPr>
          <p:spPr bwMode="auto">
            <a:xfrm>
              <a:off x="8392528" y="-338746"/>
              <a:ext cx="64742" cy="93762"/>
            </a:xfrm>
            <a:custGeom>
              <a:avLst/>
              <a:gdLst>
                <a:gd name="T0" fmla="*/ 12 w 139"/>
                <a:gd name="T1" fmla="*/ 39 h 202"/>
                <a:gd name="T2" fmla="*/ 7 w 139"/>
                <a:gd name="T3" fmla="*/ 50 h 202"/>
                <a:gd name="T4" fmla="*/ 5 w 139"/>
                <a:gd name="T5" fmla="*/ 68 h 202"/>
                <a:gd name="T6" fmla="*/ 3 w 139"/>
                <a:gd name="T7" fmla="*/ 87 h 202"/>
                <a:gd name="T8" fmla="*/ 3 w 139"/>
                <a:gd name="T9" fmla="*/ 102 h 202"/>
                <a:gd name="T10" fmla="*/ 14 w 139"/>
                <a:gd name="T11" fmla="*/ 110 h 202"/>
                <a:gd name="T12" fmla="*/ 27 w 139"/>
                <a:gd name="T13" fmla="*/ 115 h 202"/>
                <a:gd name="T14" fmla="*/ 34 w 139"/>
                <a:gd name="T15" fmla="*/ 113 h 202"/>
                <a:gd name="T16" fmla="*/ 35 w 139"/>
                <a:gd name="T17" fmla="*/ 109 h 202"/>
                <a:gd name="T18" fmla="*/ 43 w 139"/>
                <a:gd name="T19" fmla="*/ 113 h 202"/>
                <a:gd name="T20" fmla="*/ 53 w 139"/>
                <a:gd name="T21" fmla="*/ 127 h 202"/>
                <a:gd name="T22" fmla="*/ 61 w 139"/>
                <a:gd name="T23" fmla="*/ 148 h 202"/>
                <a:gd name="T24" fmla="*/ 70 w 139"/>
                <a:gd name="T25" fmla="*/ 165 h 202"/>
                <a:gd name="T26" fmla="*/ 80 w 139"/>
                <a:gd name="T27" fmla="*/ 175 h 202"/>
                <a:gd name="T28" fmla="*/ 89 w 139"/>
                <a:gd name="T29" fmla="*/ 185 h 202"/>
                <a:gd name="T30" fmla="*/ 96 w 139"/>
                <a:gd name="T31" fmla="*/ 195 h 202"/>
                <a:gd name="T32" fmla="*/ 104 w 139"/>
                <a:gd name="T33" fmla="*/ 202 h 202"/>
                <a:gd name="T34" fmla="*/ 114 w 139"/>
                <a:gd name="T35" fmla="*/ 201 h 202"/>
                <a:gd name="T36" fmla="*/ 121 w 139"/>
                <a:gd name="T37" fmla="*/ 196 h 202"/>
                <a:gd name="T38" fmla="*/ 119 w 139"/>
                <a:gd name="T39" fmla="*/ 183 h 202"/>
                <a:gd name="T40" fmla="*/ 116 w 139"/>
                <a:gd name="T41" fmla="*/ 178 h 202"/>
                <a:gd name="T42" fmla="*/ 132 w 139"/>
                <a:gd name="T43" fmla="*/ 190 h 202"/>
                <a:gd name="T44" fmla="*/ 136 w 139"/>
                <a:gd name="T45" fmla="*/ 186 h 202"/>
                <a:gd name="T46" fmla="*/ 135 w 139"/>
                <a:gd name="T47" fmla="*/ 178 h 202"/>
                <a:gd name="T48" fmla="*/ 133 w 139"/>
                <a:gd name="T49" fmla="*/ 168 h 202"/>
                <a:gd name="T50" fmla="*/ 133 w 139"/>
                <a:gd name="T51" fmla="*/ 167 h 202"/>
                <a:gd name="T52" fmla="*/ 138 w 139"/>
                <a:gd name="T53" fmla="*/ 167 h 202"/>
                <a:gd name="T54" fmla="*/ 139 w 139"/>
                <a:gd name="T55" fmla="*/ 158 h 202"/>
                <a:gd name="T56" fmla="*/ 138 w 139"/>
                <a:gd name="T57" fmla="*/ 143 h 202"/>
                <a:gd name="T58" fmla="*/ 134 w 139"/>
                <a:gd name="T59" fmla="*/ 137 h 202"/>
                <a:gd name="T60" fmla="*/ 118 w 139"/>
                <a:gd name="T61" fmla="*/ 128 h 202"/>
                <a:gd name="T62" fmla="*/ 110 w 139"/>
                <a:gd name="T63" fmla="*/ 119 h 202"/>
                <a:gd name="T64" fmla="*/ 97 w 139"/>
                <a:gd name="T65" fmla="*/ 100 h 202"/>
                <a:gd name="T66" fmla="*/ 82 w 139"/>
                <a:gd name="T67" fmla="*/ 76 h 202"/>
                <a:gd name="T68" fmla="*/ 71 w 139"/>
                <a:gd name="T69" fmla="*/ 57 h 202"/>
                <a:gd name="T70" fmla="*/ 67 w 139"/>
                <a:gd name="T71" fmla="*/ 41 h 202"/>
                <a:gd name="T72" fmla="*/ 65 w 139"/>
                <a:gd name="T73" fmla="*/ 7 h 202"/>
                <a:gd name="T74" fmla="*/ 63 w 139"/>
                <a:gd name="T75" fmla="*/ 1 h 202"/>
                <a:gd name="T76" fmla="*/ 52 w 139"/>
                <a:gd name="T77" fmla="*/ 5 h 202"/>
                <a:gd name="T78" fmla="*/ 37 w 139"/>
                <a:gd name="T79" fmla="*/ 8 h 202"/>
                <a:gd name="T80" fmla="*/ 21 w 139"/>
                <a:gd name="T81" fmla="*/ 7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202"/>
                <a:gd name="T125" fmla="*/ 139 w 139"/>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202">
                  <a:moveTo>
                    <a:pt x="14" y="4"/>
                  </a:moveTo>
                  <a:lnTo>
                    <a:pt x="12" y="39"/>
                  </a:lnTo>
                  <a:lnTo>
                    <a:pt x="11" y="43"/>
                  </a:lnTo>
                  <a:lnTo>
                    <a:pt x="7" y="50"/>
                  </a:lnTo>
                  <a:lnTo>
                    <a:pt x="5" y="60"/>
                  </a:lnTo>
                  <a:lnTo>
                    <a:pt x="5" y="68"/>
                  </a:lnTo>
                  <a:lnTo>
                    <a:pt x="5" y="76"/>
                  </a:lnTo>
                  <a:lnTo>
                    <a:pt x="3" y="87"/>
                  </a:lnTo>
                  <a:lnTo>
                    <a:pt x="0" y="96"/>
                  </a:lnTo>
                  <a:lnTo>
                    <a:pt x="3" y="102"/>
                  </a:lnTo>
                  <a:lnTo>
                    <a:pt x="7" y="106"/>
                  </a:lnTo>
                  <a:lnTo>
                    <a:pt x="14" y="110"/>
                  </a:lnTo>
                  <a:lnTo>
                    <a:pt x="20" y="113"/>
                  </a:lnTo>
                  <a:lnTo>
                    <a:pt x="27" y="115"/>
                  </a:lnTo>
                  <a:lnTo>
                    <a:pt x="31" y="115"/>
                  </a:lnTo>
                  <a:lnTo>
                    <a:pt x="34" y="113"/>
                  </a:lnTo>
                  <a:lnTo>
                    <a:pt x="35" y="110"/>
                  </a:lnTo>
                  <a:lnTo>
                    <a:pt x="35" y="109"/>
                  </a:lnTo>
                  <a:lnTo>
                    <a:pt x="37" y="110"/>
                  </a:lnTo>
                  <a:lnTo>
                    <a:pt x="43" y="113"/>
                  </a:lnTo>
                  <a:lnTo>
                    <a:pt x="49" y="119"/>
                  </a:lnTo>
                  <a:lnTo>
                    <a:pt x="53" y="127"/>
                  </a:lnTo>
                  <a:lnTo>
                    <a:pt x="57" y="137"/>
                  </a:lnTo>
                  <a:lnTo>
                    <a:pt x="61" y="148"/>
                  </a:lnTo>
                  <a:lnTo>
                    <a:pt x="65" y="158"/>
                  </a:lnTo>
                  <a:lnTo>
                    <a:pt x="70" y="165"/>
                  </a:lnTo>
                  <a:lnTo>
                    <a:pt x="74" y="170"/>
                  </a:lnTo>
                  <a:lnTo>
                    <a:pt x="80" y="175"/>
                  </a:lnTo>
                  <a:lnTo>
                    <a:pt x="86" y="180"/>
                  </a:lnTo>
                  <a:lnTo>
                    <a:pt x="89" y="185"/>
                  </a:lnTo>
                  <a:lnTo>
                    <a:pt x="93" y="189"/>
                  </a:lnTo>
                  <a:lnTo>
                    <a:pt x="96" y="195"/>
                  </a:lnTo>
                  <a:lnTo>
                    <a:pt x="100" y="201"/>
                  </a:lnTo>
                  <a:lnTo>
                    <a:pt x="104" y="202"/>
                  </a:lnTo>
                  <a:lnTo>
                    <a:pt x="109" y="201"/>
                  </a:lnTo>
                  <a:lnTo>
                    <a:pt x="114" y="201"/>
                  </a:lnTo>
                  <a:lnTo>
                    <a:pt x="119" y="200"/>
                  </a:lnTo>
                  <a:lnTo>
                    <a:pt x="121" y="196"/>
                  </a:lnTo>
                  <a:lnTo>
                    <a:pt x="120" y="190"/>
                  </a:lnTo>
                  <a:lnTo>
                    <a:pt x="119" y="183"/>
                  </a:lnTo>
                  <a:lnTo>
                    <a:pt x="117" y="180"/>
                  </a:lnTo>
                  <a:lnTo>
                    <a:pt x="116" y="178"/>
                  </a:lnTo>
                  <a:lnTo>
                    <a:pt x="131" y="190"/>
                  </a:lnTo>
                  <a:lnTo>
                    <a:pt x="132" y="190"/>
                  </a:lnTo>
                  <a:lnTo>
                    <a:pt x="134" y="188"/>
                  </a:lnTo>
                  <a:lnTo>
                    <a:pt x="136" y="186"/>
                  </a:lnTo>
                  <a:lnTo>
                    <a:pt x="138" y="182"/>
                  </a:lnTo>
                  <a:lnTo>
                    <a:pt x="135" y="178"/>
                  </a:lnTo>
                  <a:lnTo>
                    <a:pt x="134" y="173"/>
                  </a:lnTo>
                  <a:lnTo>
                    <a:pt x="133" y="168"/>
                  </a:lnTo>
                  <a:lnTo>
                    <a:pt x="132" y="167"/>
                  </a:lnTo>
                  <a:lnTo>
                    <a:pt x="133" y="167"/>
                  </a:lnTo>
                  <a:lnTo>
                    <a:pt x="135" y="168"/>
                  </a:lnTo>
                  <a:lnTo>
                    <a:pt x="138" y="167"/>
                  </a:lnTo>
                  <a:lnTo>
                    <a:pt x="139" y="165"/>
                  </a:lnTo>
                  <a:lnTo>
                    <a:pt x="139" y="158"/>
                  </a:lnTo>
                  <a:lnTo>
                    <a:pt x="139" y="150"/>
                  </a:lnTo>
                  <a:lnTo>
                    <a:pt x="138" y="143"/>
                  </a:lnTo>
                  <a:lnTo>
                    <a:pt x="138" y="140"/>
                  </a:lnTo>
                  <a:lnTo>
                    <a:pt x="134" y="137"/>
                  </a:lnTo>
                  <a:lnTo>
                    <a:pt x="126" y="133"/>
                  </a:lnTo>
                  <a:lnTo>
                    <a:pt x="118" y="128"/>
                  </a:lnTo>
                  <a:lnTo>
                    <a:pt x="112" y="123"/>
                  </a:lnTo>
                  <a:lnTo>
                    <a:pt x="110" y="119"/>
                  </a:lnTo>
                  <a:lnTo>
                    <a:pt x="104" y="111"/>
                  </a:lnTo>
                  <a:lnTo>
                    <a:pt x="97" y="100"/>
                  </a:lnTo>
                  <a:lnTo>
                    <a:pt x="89" y="88"/>
                  </a:lnTo>
                  <a:lnTo>
                    <a:pt x="82" y="76"/>
                  </a:lnTo>
                  <a:lnTo>
                    <a:pt x="75" y="66"/>
                  </a:lnTo>
                  <a:lnTo>
                    <a:pt x="71" y="57"/>
                  </a:lnTo>
                  <a:lnTo>
                    <a:pt x="68" y="52"/>
                  </a:lnTo>
                  <a:lnTo>
                    <a:pt x="67" y="41"/>
                  </a:lnTo>
                  <a:lnTo>
                    <a:pt x="66" y="23"/>
                  </a:lnTo>
                  <a:lnTo>
                    <a:pt x="65" y="7"/>
                  </a:lnTo>
                  <a:lnTo>
                    <a:pt x="64" y="0"/>
                  </a:lnTo>
                  <a:lnTo>
                    <a:pt x="63" y="1"/>
                  </a:lnTo>
                  <a:lnTo>
                    <a:pt x="58" y="3"/>
                  </a:lnTo>
                  <a:lnTo>
                    <a:pt x="52" y="5"/>
                  </a:lnTo>
                  <a:lnTo>
                    <a:pt x="45" y="7"/>
                  </a:lnTo>
                  <a:lnTo>
                    <a:pt x="37" y="8"/>
                  </a:lnTo>
                  <a:lnTo>
                    <a:pt x="29" y="9"/>
                  </a:lnTo>
                  <a:lnTo>
                    <a:pt x="21" y="7"/>
                  </a:lnTo>
                  <a:lnTo>
                    <a:pt x="14" y="4"/>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19" name="Freeform 28">
              <a:extLst>
                <a:ext uri="{FF2B5EF4-FFF2-40B4-BE49-F238E27FC236}">
                  <a16:creationId xmlns:a16="http://schemas.microsoft.com/office/drawing/2014/main" id="{2470E83A-7619-4BCA-AFDF-B9D077CF5611}"/>
                </a:ext>
              </a:extLst>
            </p:cNvPr>
            <p:cNvSpPr>
              <a:spLocks/>
            </p:cNvSpPr>
            <p:nvPr/>
          </p:nvSpPr>
          <p:spPr bwMode="auto">
            <a:xfrm>
              <a:off x="8091337" y="-941637"/>
              <a:ext cx="87261" cy="75010"/>
            </a:xfrm>
            <a:custGeom>
              <a:avLst/>
              <a:gdLst>
                <a:gd name="T0" fmla="*/ 146 w 184"/>
                <a:gd name="T1" fmla="*/ 1 h 160"/>
                <a:gd name="T2" fmla="*/ 135 w 184"/>
                <a:gd name="T3" fmla="*/ 3 h 160"/>
                <a:gd name="T4" fmla="*/ 118 w 184"/>
                <a:gd name="T5" fmla="*/ 6 h 160"/>
                <a:gd name="T6" fmla="*/ 104 w 184"/>
                <a:gd name="T7" fmla="*/ 8 h 160"/>
                <a:gd name="T8" fmla="*/ 96 w 184"/>
                <a:gd name="T9" fmla="*/ 9 h 160"/>
                <a:gd name="T10" fmla="*/ 84 w 184"/>
                <a:gd name="T11" fmla="*/ 11 h 160"/>
                <a:gd name="T12" fmla="*/ 70 w 184"/>
                <a:gd name="T13" fmla="*/ 15 h 160"/>
                <a:gd name="T14" fmla="*/ 60 w 184"/>
                <a:gd name="T15" fmla="*/ 19 h 160"/>
                <a:gd name="T16" fmla="*/ 52 w 184"/>
                <a:gd name="T17" fmla="*/ 23 h 160"/>
                <a:gd name="T18" fmla="*/ 38 w 184"/>
                <a:gd name="T19" fmla="*/ 26 h 160"/>
                <a:gd name="T20" fmla="*/ 37 w 184"/>
                <a:gd name="T21" fmla="*/ 28 h 160"/>
                <a:gd name="T22" fmla="*/ 41 w 184"/>
                <a:gd name="T23" fmla="*/ 34 h 160"/>
                <a:gd name="T24" fmla="*/ 51 w 184"/>
                <a:gd name="T25" fmla="*/ 34 h 160"/>
                <a:gd name="T26" fmla="*/ 65 w 184"/>
                <a:gd name="T27" fmla="*/ 32 h 160"/>
                <a:gd name="T28" fmla="*/ 75 w 184"/>
                <a:gd name="T29" fmla="*/ 36 h 160"/>
                <a:gd name="T30" fmla="*/ 90 w 184"/>
                <a:gd name="T31" fmla="*/ 47 h 160"/>
                <a:gd name="T32" fmla="*/ 106 w 184"/>
                <a:gd name="T33" fmla="*/ 49 h 160"/>
                <a:gd name="T34" fmla="*/ 103 w 184"/>
                <a:gd name="T35" fmla="*/ 51 h 160"/>
                <a:gd name="T36" fmla="*/ 90 w 184"/>
                <a:gd name="T37" fmla="*/ 51 h 160"/>
                <a:gd name="T38" fmla="*/ 76 w 184"/>
                <a:gd name="T39" fmla="*/ 48 h 160"/>
                <a:gd name="T40" fmla="*/ 66 w 184"/>
                <a:gd name="T41" fmla="*/ 46 h 160"/>
                <a:gd name="T42" fmla="*/ 54 w 184"/>
                <a:gd name="T43" fmla="*/ 54 h 160"/>
                <a:gd name="T44" fmla="*/ 46 w 184"/>
                <a:gd name="T45" fmla="*/ 62 h 160"/>
                <a:gd name="T46" fmla="*/ 32 w 184"/>
                <a:gd name="T47" fmla="*/ 72 h 160"/>
                <a:gd name="T48" fmla="*/ 16 w 184"/>
                <a:gd name="T49" fmla="*/ 87 h 160"/>
                <a:gd name="T50" fmla="*/ 3 w 184"/>
                <a:gd name="T51" fmla="*/ 99 h 160"/>
                <a:gd name="T52" fmla="*/ 0 w 184"/>
                <a:gd name="T53" fmla="*/ 107 h 160"/>
                <a:gd name="T54" fmla="*/ 3 w 184"/>
                <a:gd name="T55" fmla="*/ 113 h 160"/>
                <a:gd name="T56" fmla="*/ 11 w 184"/>
                <a:gd name="T57" fmla="*/ 108 h 160"/>
                <a:gd name="T58" fmla="*/ 22 w 184"/>
                <a:gd name="T59" fmla="*/ 98 h 160"/>
                <a:gd name="T60" fmla="*/ 36 w 184"/>
                <a:gd name="T61" fmla="*/ 86 h 160"/>
                <a:gd name="T62" fmla="*/ 46 w 184"/>
                <a:gd name="T63" fmla="*/ 78 h 160"/>
                <a:gd name="T64" fmla="*/ 53 w 184"/>
                <a:gd name="T65" fmla="*/ 77 h 160"/>
                <a:gd name="T66" fmla="*/ 52 w 184"/>
                <a:gd name="T67" fmla="*/ 87 h 160"/>
                <a:gd name="T68" fmla="*/ 18 w 184"/>
                <a:gd name="T69" fmla="*/ 143 h 160"/>
                <a:gd name="T70" fmla="*/ 17 w 184"/>
                <a:gd name="T71" fmla="*/ 148 h 160"/>
                <a:gd name="T72" fmla="*/ 25 w 184"/>
                <a:gd name="T73" fmla="*/ 151 h 160"/>
                <a:gd name="T74" fmla="*/ 38 w 184"/>
                <a:gd name="T75" fmla="*/ 142 h 160"/>
                <a:gd name="T76" fmla="*/ 52 w 184"/>
                <a:gd name="T77" fmla="*/ 127 h 160"/>
                <a:gd name="T78" fmla="*/ 62 w 184"/>
                <a:gd name="T79" fmla="*/ 112 h 160"/>
                <a:gd name="T80" fmla="*/ 67 w 184"/>
                <a:gd name="T81" fmla="*/ 106 h 160"/>
                <a:gd name="T82" fmla="*/ 67 w 184"/>
                <a:gd name="T83" fmla="*/ 112 h 160"/>
                <a:gd name="T84" fmla="*/ 66 w 184"/>
                <a:gd name="T85" fmla="*/ 127 h 160"/>
                <a:gd name="T86" fmla="*/ 52 w 184"/>
                <a:gd name="T87" fmla="*/ 159 h 160"/>
                <a:gd name="T88" fmla="*/ 61 w 184"/>
                <a:gd name="T89" fmla="*/ 158 h 160"/>
                <a:gd name="T90" fmla="*/ 75 w 184"/>
                <a:gd name="T91" fmla="*/ 144 h 160"/>
                <a:gd name="T92" fmla="*/ 95 w 184"/>
                <a:gd name="T93" fmla="*/ 120 h 160"/>
                <a:gd name="T94" fmla="*/ 80 w 184"/>
                <a:gd name="T95" fmla="*/ 153 h 160"/>
                <a:gd name="T96" fmla="*/ 89 w 184"/>
                <a:gd name="T97" fmla="*/ 150 h 160"/>
                <a:gd name="T98" fmla="*/ 113 w 184"/>
                <a:gd name="T99" fmla="*/ 109 h 160"/>
                <a:gd name="T100" fmla="*/ 124 w 184"/>
                <a:gd name="T101" fmla="*/ 91 h 160"/>
                <a:gd name="T102" fmla="*/ 134 w 184"/>
                <a:gd name="T103" fmla="*/ 74 h 160"/>
                <a:gd name="T104" fmla="*/ 142 w 184"/>
                <a:gd name="T105" fmla="*/ 64 h 160"/>
                <a:gd name="T106" fmla="*/ 154 w 184"/>
                <a:gd name="T107" fmla="*/ 60 h 160"/>
                <a:gd name="T108" fmla="*/ 172 w 184"/>
                <a:gd name="T109" fmla="*/ 52 h 160"/>
                <a:gd name="T110" fmla="*/ 184 w 184"/>
                <a:gd name="T111" fmla="*/ 46 h 160"/>
                <a:gd name="T112" fmla="*/ 181 w 184"/>
                <a:gd name="T113" fmla="*/ 38 h 160"/>
                <a:gd name="T114" fmla="*/ 172 w 184"/>
                <a:gd name="T115" fmla="*/ 19 h 160"/>
                <a:gd name="T116" fmla="*/ 159 w 184"/>
                <a:gd name="T117" fmla="*/ 3 h 160"/>
                <a:gd name="T118" fmla="*/ 149 w 184"/>
                <a:gd name="T119" fmla="*/ 1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160"/>
                <a:gd name="T182" fmla="*/ 184 w 18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160">
                  <a:moveTo>
                    <a:pt x="149" y="1"/>
                  </a:moveTo>
                  <a:lnTo>
                    <a:pt x="146" y="1"/>
                  </a:lnTo>
                  <a:lnTo>
                    <a:pt x="142" y="2"/>
                  </a:lnTo>
                  <a:lnTo>
                    <a:pt x="135" y="3"/>
                  </a:lnTo>
                  <a:lnTo>
                    <a:pt x="127" y="5"/>
                  </a:lnTo>
                  <a:lnTo>
                    <a:pt x="118" y="6"/>
                  </a:lnTo>
                  <a:lnTo>
                    <a:pt x="109" y="7"/>
                  </a:lnTo>
                  <a:lnTo>
                    <a:pt x="104" y="8"/>
                  </a:lnTo>
                  <a:lnTo>
                    <a:pt x="99" y="8"/>
                  </a:lnTo>
                  <a:lnTo>
                    <a:pt x="96" y="9"/>
                  </a:lnTo>
                  <a:lnTo>
                    <a:pt x="90" y="10"/>
                  </a:lnTo>
                  <a:lnTo>
                    <a:pt x="84" y="11"/>
                  </a:lnTo>
                  <a:lnTo>
                    <a:pt x="77" y="14"/>
                  </a:lnTo>
                  <a:lnTo>
                    <a:pt x="70" y="15"/>
                  </a:lnTo>
                  <a:lnTo>
                    <a:pt x="65" y="17"/>
                  </a:lnTo>
                  <a:lnTo>
                    <a:pt x="60" y="19"/>
                  </a:lnTo>
                  <a:lnTo>
                    <a:pt x="56" y="21"/>
                  </a:lnTo>
                  <a:lnTo>
                    <a:pt x="52" y="23"/>
                  </a:lnTo>
                  <a:lnTo>
                    <a:pt x="45" y="25"/>
                  </a:lnTo>
                  <a:lnTo>
                    <a:pt x="38" y="26"/>
                  </a:lnTo>
                  <a:lnTo>
                    <a:pt x="36" y="26"/>
                  </a:lnTo>
                  <a:lnTo>
                    <a:pt x="37" y="28"/>
                  </a:lnTo>
                  <a:lnTo>
                    <a:pt x="38" y="31"/>
                  </a:lnTo>
                  <a:lnTo>
                    <a:pt x="41" y="34"/>
                  </a:lnTo>
                  <a:lnTo>
                    <a:pt x="45" y="36"/>
                  </a:lnTo>
                  <a:lnTo>
                    <a:pt x="51" y="34"/>
                  </a:lnTo>
                  <a:lnTo>
                    <a:pt x="58" y="32"/>
                  </a:lnTo>
                  <a:lnTo>
                    <a:pt x="65" y="32"/>
                  </a:lnTo>
                  <a:lnTo>
                    <a:pt x="70" y="32"/>
                  </a:lnTo>
                  <a:lnTo>
                    <a:pt x="75" y="36"/>
                  </a:lnTo>
                  <a:lnTo>
                    <a:pt x="82" y="41"/>
                  </a:lnTo>
                  <a:lnTo>
                    <a:pt x="90" y="47"/>
                  </a:lnTo>
                  <a:lnTo>
                    <a:pt x="103" y="49"/>
                  </a:lnTo>
                  <a:lnTo>
                    <a:pt x="106" y="49"/>
                  </a:lnTo>
                  <a:lnTo>
                    <a:pt x="106" y="51"/>
                  </a:lnTo>
                  <a:lnTo>
                    <a:pt x="103" y="51"/>
                  </a:lnTo>
                  <a:lnTo>
                    <a:pt x="97" y="51"/>
                  </a:lnTo>
                  <a:lnTo>
                    <a:pt x="90" y="51"/>
                  </a:lnTo>
                  <a:lnTo>
                    <a:pt x="83" y="49"/>
                  </a:lnTo>
                  <a:lnTo>
                    <a:pt x="76" y="48"/>
                  </a:lnTo>
                  <a:lnTo>
                    <a:pt x="73" y="47"/>
                  </a:lnTo>
                  <a:lnTo>
                    <a:pt x="66" y="46"/>
                  </a:lnTo>
                  <a:lnTo>
                    <a:pt x="60" y="48"/>
                  </a:lnTo>
                  <a:lnTo>
                    <a:pt x="54" y="54"/>
                  </a:lnTo>
                  <a:lnTo>
                    <a:pt x="50" y="59"/>
                  </a:lnTo>
                  <a:lnTo>
                    <a:pt x="46" y="62"/>
                  </a:lnTo>
                  <a:lnTo>
                    <a:pt x="40" y="67"/>
                  </a:lnTo>
                  <a:lnTo>
                    <a:pt x="32" y="72"/>
                  </a:lnTo>
                  <a:lnTo>
                    <a:pt x="24" y="81"/>
                  </a:lnTo>
                  <a:lnTo>
                    <a:pt x="16" y="87"/>
                  </a:lnTo>
                  <a:lnTo>
                    <a:pt x="9" y="94"/>
                  </a:lnTo>
                  <a:lnTo>
                    <a:pt x="3" y="99"/>
                  </a:lnTo>
                  <a:lnTo>
                    <a:pt x="1" y="102"/>
                  </a:lnTo>
                  <a:lnTo>
                    <a:pt x="0" y="107"/>
                  </a:lnTo>
                  <a:lnTo>
                    <a:pt x="1" y="110"/>
                  </a:lnTo>
                  <a:lnTo>
                    <a:pt x="3" y="113"/>
                  </a:lnTo>
                  <a:lnTo>
                    <a:pt x="8" y="110"/>
                  </a:lnTo>
                  <a:lnTo>
                    <a:pt x="11" y="108"/>
                  </a:lnTo>
                  <a:lnTo>
                    <a:pt x="16" y="104"/>
                  </a:lnTo>
                  <a:lnTo>
                    <a:pt x="22" y="98"/>
                  </a:lnTo>
                  <a:lnTo>
                    <a:pt x="29" y="92"/>
                  </a:lnTo>
                  <a:lnTo>
                    <a:pt x="36" y="86"/>
                  </a:lnTo>
                  <a:lnTo>
                    <a:pt x="41" y="82"/>
                  </a:lnTo>
                  <a:lnTo>
                    <a:pt x="46" y="78"/>
                  </a:lnTo>
                  <a:lnTo>
                    <a:pt x="50" y="76"/>
                  </a:lnTo>
                  <a:lnTo>
                    <a:pt x="53" y="77"/>
                  </a:lnTo>
                  <a:lnTo>
                    <a:pt x="53" y="82"/>
                  </a:lnTo>
                  <a:lnTo>
                    <a:pt x="52" y="87"/>
                  </a:lnTo>
                  <a:lnTo>
                    <a:pt x="51" y="90"/>
                  </a:lnTo>
                  <a:lnTo>
                    <a:pt x="18" y="143"/>
                  </a:lnTo>
                  <a:lnTo>
                    <a:pt x="17" y="145"/>
                  </a:lnTo>
                  <a:lnTo>
                    <a:pt x="17" y="148"/>
                  </a:lnTo>
                  <a:lnTo>
                    <a:pt x="18" y="152"/>
                  </a:lnTo>
                  <a:lnTo>
                    <a:pt x="25" y="151"/>
                  </a:lnTo>
                  <a:lnTo>
                    <a:pt x="31" y="147"/>
                  </a:lnTo>
                  <a:lnTo>
                    <a:pt x="38" y="142"/>
                  </a:lnTo>
                  <a:lnTo>
                    <a:pt x="45" y="133"/>
                  </a:lnTo>
                  <a:lnTo>
                    <a:pt x="52" y="127"/>
                  </a:lnTo>
                  <a:lnTo>
                    <a:pt x="58" y="119"/>
                  </a:lnTo>
                  <a:lnTo>
                    <a:pt x="62" y="112"/>
                  </a:lnTo>
                  <a:lnTo>
                    <a:pt x="66" y="107"/>
                  </a:lnTo>
                  <a:lnTo>
                    <a:pt x="67" y="106"/>
                  </a:lnTo>
                  <a:lnTo>
                    <a:pt x="67" y="107"/>
                  </a:lnTo>
                  <a:lnTo>
                    <a:pt x="67" y="112"/>
                  </a:lnTo>
                  <a:lnTo>
                    <a:pt x="67" y="119"/>
                  </a:lnTo>
                  <a:lnTo>
                    <a:pt x="66" y="127"/>
                  </a:lnTo>
                  <a:lnTo>
                    <a:pt x="51" y="158"/>
                  </a:lnTo>
                  <a:lnTo>
                    <a:pt x="52" y="159"/>
                  </a:lnTo>
                  <a:lnTo>
                    <a:pt x="56" y="160"/>
                  </a:lnTo>
                  <a:lnTo>
                    <a:pt x="61" y="158"/>
                  </a:lnTo>
                  <a:lnTo>
                    <a:pt x="68" y="152"/>
                  </a:lnTo>
                  <a:lnTo>
                    <a:pt x="75" y="144"/>
                  </a:lnTo>
                  <a:lnTo>
                    <a:pt x="85" y="131"/>
                  </a:lnTo>
                  <a:lnTo>
                    <a:pt x="95" y="120"/>
                  </a:lnTo>
                  <a:lnTo>
                    <a:pt x="98" y="115"/>
                  </a:lnTo>
                  <a:lnTo>
                    <a:pt x="80" y="153"/>
                  </a:lnTo>
                  <a:lnTo>
                    <a:pt x="82" y="153"/>
                  </a:lnTo>
                  <a:lnTo>
                    <a:pt x="89" y="150"/>
                  </a:lnTo>
                  <a:lnTo>
                    <a:pt x="99" y="137"/>
                  </a:lnTo>
                  <a:lnTo>
                    <a:pt x="113" y="109"/>
                  </a:lnTo>
                  <a:lnTo>
                    <a:pt x="118" y="101"/>
                  </a:lnTo>
                  <a:lnTo>
                    <a:pt x="124" y="91"/>
                  </a:lnTo>
                  <a:lnTo>
                    <a:pt x="131" y="82"/>
                  </a:lnTo>
                  <a:lnTo>
                    <a:pt x="134" y="74"/>
                  </a:lnTo>
                  <a:lnTo>
                    <a:pt x="136" y="68"/>
                  </a:lnTo>
                  <a:lnTo>
                    <a:pt x="142" y="64"/>
                  </a:lnTo>
                  <a:lnTo>
                    <a:pt x="149" y="62"/>
                  </a:lnTo>
                  <a:lnTo>
                    <a:pt x="154" y="60"/>
                  </a:lnTo>
                  <a:lnTo>
                    <a:pt x="163" y="56"/>
                  </a:lnTo>
                  <a:lnTo>
                    <a:pt x="172" y="52"/>
                  </a:lnTo>
                  <a:lnTo>
                    <a:pt x="181" y="48"/>
                  </a:lnTo>
                  <a:lnTo>
                    <a:pt x="184" y="46"/>
                  </a:lnTo>
                  <a:lnTo>
                    <a:pt x="183" y="44"/>
                  </a:lnTo>
                  <a:lnTo>
                    <a:pt x="181" y="38"/>
                  </a:lnTo>
                  <a:lnTo>
                    <a:pt x="176" y="29"/>
                  </a:lnTo>
                  <a:lnTo>
                    <a:pt x="172" y="19"/>
                  </a:lnTo>
                  <a:lnTo>
                    <a:pt x="166" y="10"/>
                  </a:lnTo>
                  <a:lnTo>
                    <a:pt x="159" y="3"/>
                  </a:lnTo>
                  <a:lnTo>
                    <a:pt x="153" y="0"/>
                  </a:lnTo>
                  <a:lnTo>
                    <a:pt x="149" y="1"/>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0" name="Freeform 29">
              <a:extLst>
                <a:ext uri="{FF2B5EF4-FFF2-40B4-BE49-F238E27FC236}">
                  <a16:creationId xmlns:a16="http://schemas.microsoft.com/office/drawing/2014/main" id="{44B19D86-455D-46FE-9FB3-20B38FE6431A}"/>
                </a:ext>
              </a:extLst>
            </p:cNvPr>
            <p:cNvSpPr>
              <a:spLocks/>
            </p:cNvSpPr>
            <p:nvPr/>
          </p:nvSpPr>
          <p:spPr bwMode="auto">
            <a:xfrm>
              <a:off x="8121362" y="-902257"/>
              <a:ext cx="21581" cy="13127"/>
            </a:xfrm>
            <a:custGeom>
              <a:avLst/>
              <a:gdLst>
                <a:gd name="T0" fmla="*/ 46 w 46"/>
                <a:gd name="T1" fmla="*/ 28 h 28"/>
                <a:gd name="T2" fmla="*/ 43 w 46"/>
                <a:gd name="T3" fmla="*/ 28 h 28"/>
                <a:gd name="T4" fmla="*/ 34 w 46"/>
                <a:gd name="T5" fmla="*/ 26 h 28"/>
                <a:gd name="T6" fmla="*/ 24 w 46"/>
                <a:gd name="T7" fmla="*/ 24 h 28"/>
                <a:gd name="T8" fmla="*/ 18 w 46"/>
                <a:gd name="T9" fmla="*/ 21 h 28"/>
                <a:gd name="T10" fmla="*/ 13 w 46"/>
                <a:gd name="T11" fmla="*/ 15 h 28"/>
                <a:gd name="T12" fmla="*/ 7 w 46"/>
                <a:gd name="T13" fmla="*/ 8 h 28"/>
                <a:gd name="T14" fmla="*/ 3 w 46"/>
                <a:gd name="T15" fmla="*/ 2 h 28"/>
                <a:gd name="T16" fmla="*/ 0 w 46"/>
                <a:gd name="T17" fmla="*/ 0 h 28"/>
                <a:gd name="T18" fmla="*/ 1 w 46"/>
                <a:gd name="T19" fmla="*/ 1 h 28"/>
                <a:gd name="T20" fmla="*/ 6 w 46"/>
                <a:gd name="T21" fmla="*/ 5 h 28"/>
                <a:gd name="T22" fmla="*/ 12 w 46"/>
                <a:gd name="T23" fmla="*/ 9 h 28"/>
                <a:gd name="T24" fmla="*/ 20 w 46"/>
                <a:gd name="T25" fmla="*/ 15 h 28"/>
                <a:gd name="T26" fmla="*/ 27 w 46"/>
                <a:gd name="T27" fmla="*/ 21 h 28"/>
                <a:gd name="T28" fmla="*/ 35 w 46"/>
                <a:gd name="T29" fmla="*/ 25 h 28"/>
                <a:gd name="T30" fmla="*/ 42 w 46"/>
                <a:gd name="T31" fmla="*/ 28 h 28"/>
                <a:gd name="T32" fmla="*/ 46 w 46"/>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8"/>
                <a:gd name="T53" fmla="*/ 46 w 4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8">
                  <a:moveTo>
                    <a:pt x="46" y="28"/>
                  </a:moveTo>
                  <a:lnTo>
                    <a:pt x="43" y="28"/>
                  </a:lnTo>
                  <a:lnTo>
                    <a:pt x="34" y="26"/>
                  </a:lnTo>
                  <a:lnTo>
                    <a:pt x="24" y="24"/>
                  </a:lnTo>
                  <a:lnTo>
                    <a:pt x="18" y="21"/>
                  </a:lnTo>
                  <a:lnTo>
                    <a:pt x="13" y="15"/>
                  </a:lnTo>
                  <a:lnTo>
                    <a:pt x="7" y="8"/>
                  </a:lnTo>
                  <a:lnTo>
                    <a:pt x="3" y="2"/>
                  </a:lnTo>
                  <a:lnTo>
                    <a:pt x="0" y="0"/>
                  </a:lnTo>
                  <a:lnTo>
                    <a:pt x="1" y="1"/>
                  </a:lnTo>
                  <a:lnTo>
                    <a:pt x="6" y="5"/>
                  </a:lnTo>
                  <a:lnTo>
                    <a:pt x="12" y="9"/>
                  </a:lnTo>
                  <a:lnTo>
                    <a:pt x="20" y="15"/>
                  </a:lnTo>
                  <a:lnTo>
                    <a:pt x="27" y="21"/>
                  </a:lnTo>
                  <a:lnTo>
                    <a:pt x="35" y="25"/>
                  </a:lnTo>
                  <a:lnTo>
                    <a:pt x="42" y="28"/>
                  </a:lnTo>
                  <a:lnTo>
                    <a:pt x="46" y="28"/>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1" name="Freeform 30">
              <a:extLst>
                <a:ext uri="{FF2B5EF4-FFF2-40B4-BE49-F238E27FC236}">
                  <a16:creationId xmlns:a16="http://schemas.microsoft.com/office/drawing/2014/main" id="{DED8C6DD-4789-4037-B501-DE5C7A382285}"/>
                </a:ext>
              </a:extLst>
            </p:cNvPr>
            <p:cNvSpPr>
              <a:spLocks/>
            </p:cNvSpPr>
            <p:nvPr/>
          </p:nvSpPr>
          <p:spPr bwMode="auto">
            <a:xfrm>
              <a:off x="8363441" y="-1221986"/>
              <a:ext cx="57236" cy="75947"/>
            </a:xfrm>
            <a:custGeom>
              <a:avLst/>
              <a:gdLst>
                <a:gd name="T0" fmla="*/ 120 w 121"/>
                <a:gd name="T1" fmla="*/ 59 h 161"/>
                <a:gd name="T2" fmla="*/ 113 w 121"/>
                <a:gd name="T3" fmla="*/ 39 h 161"/>
                <a:gd name="T4" fmla="*/ 107 w 121"/>
                <a:gd name="T5" fmla="*/ 28 h 161"/>
                <a:gd name="T6" fmla="*/ 97 w 121"/>
                <a:gd name="T7" fmla="*/ 17 h 161"/>
                <a:gd name="T8" fmla="*/ 84 w 121"/>
                <a:gd name="T9" fmla="*/ 7 h 161"/>
                <a:gd name="T10" fmla="*/ 72 w 121"/>
                <a:gd name="T11" fmla="*/ 1 h 161"/>
                <a:gd name="T12" fmla="*/ 62 w 121"/>
                <a:gd name="T13" fmla="*/ 0 h 161"/>
                <a:gd name="T14" fmla="*/ 52 w 121"/>
                <a:gd name="T15" fmla="*/ 2 h 161"/>
                <a:gd name="T16" fmla="*/ 42 w 121"/>
                <a:gd name="T17" fmla="*/ 7 h 161"/>
                <a:gd name="T18" fmla="*/ 32 w 121"/>
                <a:gd name="T19" fmla="*/ 13 h 161"/>
                <a:gd name="T20" fmla="*/ 22 w 121"/>
                <a:gd name="T21" fmla="*/ 23 h 161"/>
                <a:gd name="T22" fmla="*/ 9 w 121"/>
                <a:gd name="T23" fmla="*/ 42 h 161"/>
                <a:gd name="T24" fmla="*/ 7 w 121"/>
                <a:gd name="T25" fmla="*/ 60 h 161"/>
                <a:gd name="T26" fmla="*/ 10 w 121"/>
                <a:gd name="T27" fmla="*/ 67 h 161"/>
                <a:gd name="T28" fmla="*/ 15 w 121"/>
                <a:gd name="T29" fmla="*/ 68 h 161"/>
                <a:gd name="T30" fmla="*/ 35 w 121"/>
                <a:gd name="T31" fmla="*/ 67 h 161"/>
                <a:gd name="T32" fmla="*/ 45 w 121"/>
                <a:gd name="T33" fmla="*/ 68 h 161"/>
                <a:gd name="T34" fmla="*/ 53 w 121"/>
                <a:gd name="T35" fmla="*/ 75 h 161"/>
                <a:gd name="T36" fmla="*/ 55 w 121"/>
                <a:gd name="T37" fmla="*/ 83 h 161"/>
                <a:gd name="T38" fmla="*/ 50 w 121"/>
                <a:gd name="T39" fmla="*/ 90 h 161"/>
                <a:gd name="T40" fmla="*/ 50 w 121"/>
                <a:gd name="T41" fmla="*/ 120 h 161"/>
                <a:gd name="T42" fmla="*/ 39 w 121"/>
                <a:gd name="T43" fmla="*/ 99 h 161"/>
                <a:gd name="T44" fmla="*/ 30 w 121"/>
                <a:gd name="T45" fmla="*/ 96 h 161"/>
                <a:gd name="T46" fmla="*/ 21 w 121"/>
                <a:gd name="T47" fmla="*/ 95 h 161"/>
                <a:gd name="T48" fmla="*/ 18 w 121"/>
                <a:gd name="T49" fmla="*/ 92 h 161"/>
                <a:gd name="T50" fmla="*/ 17 w 121"/>
                <a:gd name="T51" fmla="*/ 90 h 161"/>
                <a:gd name="T52" fmla="*/ 14 w 121"/>
                <a:gd name="T53" fmla="*/ 88 h 161"/>
                <a:gd name="T54" fmla="*/ 12 w 121"/>
                <a:gd name="T55" fmla="*/ 95 h 161"/>
                <a:gd name="T56" fmla="*/ 3 w 121"/>
                <a:gd name="T57" fmla="*/ 91 h 161"/>
                <a:gd name="T58" fmla="*/ 1 w 121"/>
                <a:gd name="T59" fmla="*/ 93 h 161"/>
                <a:gd name="T60" fmla="*/ 0 w 121"/>
                <a:gd name="T61" fmla="*/ 112 h 161"/>
                <a:gd name="T62" fmla="*/ 6 w 121"/>
                <a:gd name="T63" fmla="*/ 123 h 161"/>
                <a:gd name="T64" fmla="*/ 14 w 121"/>
                <a:gd name="T65" fmla="*/ 123 h 161"/>
                <a:gd name="T66" fmla="*/ 8 w 121"/>
                <a:gd name="T67" fmla="*/ 135 h 161"/>
                <a:gd name="T68" fmla="*/ 5 w 121"/>
                <a:gd name="T69" fmla="*/ 154 h 161"/>
                <a:gd name="T70" fmla="*/ 21 w 121"/>
                <a:gd name="T71" fmla="*/ 152 h 161"/>
                <a:gd name="T72" fmla="*/ 25 w 121"/>
                <a:gd name="T73" fmla="*/ 151 h 161"/>
                <a:gd name="T74" fmla="*/ 33 w 121"/>
                <a:gd name="T75" fmla="*/ 149 h 161"/>
                <a:gd name="T76" fmla="*/ 39 w 121"/>
                <a:gd name="T77" fmla="*/ 143 h 161"/>
                <a:gd name="T78" fmla="*/ 40 w 121"/>
                <a:gd name="T79" fmla="*/ 139 h 161"/>
                <a:gd name="T80" fmla="*/ 36 w 121"/>
                <a:gd name="T81" fmla="*/ 135 h 161"/>
                <a:gd name="T82" fmla="*/ 39 w 121"/>
                <a:gd name="T83" fmla="*/ 130 h 161"/>
                <a:gd name="T84" fmla="*/ 52 w 121"/>
                <a:gd name="T85" fmla="*/ 134 h 161"/>
                <a:gd name="T86" fmla="*/ 61 w 121"/>
                <a:gd name="T87" fmla="*/ 134 h 161"/>
                <a:gd name="T88" fmla="*/ 63 w 121"/>
                <a:gd name="T89" fmla="*/ 118 h 161"/>
                <a:gd name="T90" fmla="*/ 63 w 121"/>
                <a:gd name="T91" fmla="*/ 95 h 161"/>
                <a:gd name="T92" fmla="*/ 69 w 121"/>
                <a:gd name="T93" fmla="*/ 78 h 161"/>
                <a:gd name="T94" fmla="*/ 72 w 121"/>
                <a:gd name="T95" fmla="*/ 73 h 161"/>
                <a:gd name="T96" fmla="*/ 77 w 121"/>
                <a:gd name="T97" fmla="*/ 68 h 161"/>
                <a:gd name="T98" fmla="*/ 89 w 121"/>
                <a:gd name="T99" fmla="*/ 65 h 161"/>
                <a:gd name="T100" fmla="*/ 103 w 121"/>
                <a:gd name="T101" fmla="*/ 69 h 161"/>
                <a:gd name="T102" fmla="*/ 112 w 121"/>
                <a:gd name="T103" fmla="*/ 72 h 161"/>
                <a:gd name="T104" fmla="*/ 121 w 121"/>
                <a:gd name="T105" fmla="*/ 62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61"/>
                <a:gd name="T161" fmla="*/ 121 w 121"/>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61">
                  <a:moveTo>
                    <a:pt x="121" y="62"/>
                  </a:moveTo>
                  <a:lnTo>
                    <a:pt x="120" y="59"/>
                  </a:lnTo>
                  <a:lnTo>
                    <a:pt x="117" y="50"/>
                  </a:lnTo>
                  <a:lnTo>
                    <a:pt x="113" y="39"/>
                  </a:lnTo>
                  <a:lnTo>
                    <a:pt x="110" y="31"/>
                  </a:lnTo>
                  <a:lnTo>
                    <a:pt x="107" y="28"/>
                  </a:lnTo>
                  <a:lnTo>
                    <a:pt x="103" y="22"/>
                  </a:lnTo>
                  <a:lnTo>
                    <a:pt x="97" y="17"/>
                  </a:lnTo>
                  <a:lnTo>
                    <a:pt x="91" y="12"/>
                  </a:lnTo>
                  <a:lnTo>
                    <a:pt x="84" y="7"/>
                  </a:lnTo>
                  <a:lnTo>
                    <a:pt x="77" y="4"/>
                  </a:lnTo>
                  <a:lnTo>
                    <a:pt x="72" y="1"/>
                  </a:lnTo>
                  <a:lnTo>
                    <a:pt x="67" y="0"/>
                  </a:lnTo>
                  <a:lnTo>
                    <a:pt x="62" y="0"/>
                  </a:lnTo>
                  <a:lnTo>
                    <a:pt x="58" y="1"/>
                  </a:lnTo>
                  <a:lnTo>
                    <a:pt x="52" y="2"/>
                  </a:lnTo>
                  <a:lnTo>
                    <a:pt x="47" y="5"/>
                  </a:lnTo>
                  <a:lnTo>
                    <a:pt x="42" y="7"/>
                  </a:lnTo>
                  <a:lnTo>
                    <a:pt x="37" y="9"/>
                  </a:lnTo>
                  <a:lnTo>
                    <a:pt x="32" y="13"/>
                  </a:lnTo>
                  <a:lnTo>
                    <a:pt x="29" y="16"/>
                  </a:lnTo>
                  <a:lnTo>
                    <a:pt x="22" y="23"/>
                  </a:lnTo>
                  <a:lnTo>
                    <a:pt x="15" y="32"/>
                  </a:lnTo>
                  <a:lnTo>
                    <a:pt x="9" y="42"/>
                  </a:lnTo>
                  <a:lnTo>
                    <a:pt x="7" y="52"/>
                  </a:lnTo>
                  <a:lnTo>
                    <a:pt x="7" y="60"/>
                  </a:lnTo>
                  <a:lnTo>
                    <a:pt x="9" y="65"/>
                  </a:lnTo>
                  <a:lnTo>
                    <a:pt x="10" y="67"/>
                  </a:lnTo>
                  <a:lnTo>
                    <a:pt x="10" y="68"/>
                  </a:lnTo>
                  <a:lnTo>
                    <a:pt x="15" y="68"/>
                  </a:lnTo>
                  <a:lnTo>
                    <a:pt x="24" y="67"/>
                  </a:lnTo>
                  <a:lnTo>
                    <a:pt x="35" y="67"/>
                  </a:lnTo>
                  <a:lnTo>
                    <a:pt x="42" y="67"/>
                  </a:lnTo>
                  <a:lnTo>
                    <a:pt x="45" y="68"/>
                  </a:lnTo>
                  <a:lnTo>
                    <a:pt x="50" y="70"/>
                  </a:lnTo>
                  <a:lnTo>
                    <a:pt x="53" y="75"/>
                  </a:lnTo>
                  <a:lnTo>
                    <a:pt x="55" y="78"/>
                  </a:lnTo>
                  <a:lnTo>
                    <a:pt x="55" y="83"/>
                  </a:lnTo>
                  <a:lnTo>
                    <a:pt x="53" y="87"/>
                  </a:lnTo>
                  <a:lnTo>
                    <a:pt x="50" y="90"/>
                  </a:lnTo>
                  <a:lnTo>
                    <a:pt x="48" y="91"/>
                  </a:lnTo>
                  <a:lnTo>
                    <a:pt x="50" y="120"/>
                  </a:lnTo>
                  <a:lnTo>
                    <a:pt x="40" y="99"/>
                  </a:lnTo>
                  <a:lnTo>
                    <a:pt x="39" y="99"/>
                  </a:lnTo>
                  <a:lnTo>
                    <a:pt x="35" y="97"/>
                  </a:lnTo>
                  <a:lnTo>
                    <a:pt x="30" y="96"/>
                  </a:lnTo>
                  <a:lnTo>
                    <a:pt x="24" y="96"/>
                  </a:lnTo>
                  <a:lnTo>
                    <a:pt x="21" y="95"/>
                  </a:lnTo>
                  <a:lnTo>
                    <a:pt x="18" y="93"/>
                  </a:lnTo>
                  <a:lnTo>
                    <a:pt x="18" y="92"/>
                  </a:lnTo>
                  <a:lnTo>
                    <a:pt x="18" y="91"/>
                  </a:lnTo>
                  <a:lnTo>
                    <a:pt x="17" y="90"/>
                  </a:lnTo>
                  <a:lnTo>
                    <a:pt x="16" y="88"/>
                  </a:lnTo>
                  <a:lnTo>
                    <a:pt x="14" y="88"/>
                  </a:lnTo>
                  <a:lnTo>
                    <a:pt x="14" y="91"/>
                  </a:lnTo>
                  <a:lnTo>
                    <a:pt x="12" y="95"/>
                  </a:lnTo>
                  <a:lnTo>
                    <a:pt x="8" y="93"/>
                  </a:lnTo>
                  <a:lnTo>
                    <a:pt x="3" y="91"/>
                  </a:lnTo>
                  <a:lnTo>
                    <a:pt x="1" y="90"/>
                  </a:lnTo>
                  <a:lnTo>
                    <a:pt x="1" y="93"/>
                  </a:lnTo>
                  <a:lnTo>
                    <a:pt x="0" y="101"/>
                  </a:lnTo>
                  <a:lnTo>
                    <a:pt x="0" y="112"/>
                  </a:lnTo>
                  <a:lnTo>
                    <a:pt x="2" y="120"/>
                  </a:lnTo>
                  <a:lnTo>
                    <a:pt x="6" y="123"/>
                  </a:lnTo>
                  <a:lnTo>
                    <a:pt x="10" y="125"/>
                  </a:lnTo>
                  <a:lnTo>
                    <a:pt x="14" y="123"/>
                  </a:lnTo>
                  <a:lnTo>
                    <a:pt x="15" y="122"/>
                  </a:lnTo>
                  <a:lnTo>
                    <a:pt x="8" y="135"/>
                  </a:lnTo>
                  <a:lnTo>
                    <a:pt x="12" y="144"/>
                  </a:lnTo>
                  <a:lnTo>
                    <a:pt x="5" y="154"/>
                  </a:lnTo>
                  <a:lnTo>
                    <a:pt x="13" y="161"/>
                  </a:lnTo>
                  <a:lnTo>
                    <a:pt x="21" y="152"/>
                  </a:lnTo>
                  <a:lnTo>
                    <a:pt x="22" y="152"/>
                  </a:lnTo>
                  <a:lnTo>
                    <a:pt x="25" y="151"/>
                  </a:lnTo>
                  <a:lnTo>
                    <a:pt x="29" y="150"/>
                  </a:lnTo>
                  <a:lnTo>
                    <a:pt x="33" y="149"/>
                  </a:lnTo>
                  <a:lnTo>
                    <a:pt x="37" y="146"/>
                  </a:lnTo>
                  <a:lnTo>
                    <a:pt x="39" y="143"/>
                  </a:lnTo>
                  <a:lnTo>
                    <a:pt x="40" y="141"/>
                  </a:lnTo>
                  <a:lnTo>
                    <a:pt x="40" y="139"/>
                  </a:lnTo>
                  <a:lnTo>
                    <a:pt x="38" y="138"/>
                  </a:lnTo>
                  <a:lnTo>
                    <a:pt x="36" y="135"/>
                  </a:lnTo>
                  <a:lnTo>
                    <a:pt x="35" y="131"/>
                  </a:lnTo>
                  <a:lnTo>
                    <a:pt x="39" y="130"/>
                  </a:lnTo>
                  <a:lnTo>
                    <a:pt x="47" y="133"/>
                  </a:lnTo>
                  <a:lnTo>
                    <a:pt x="52" y="134"/>
                  </a:lnTo>
                  <a:lnTo>
                    <a:pt x="57" y="135"/>
                  </a:lnTo>
                  <a:lnTo>
                    <a:pt x="61" y="134"/>
                  </a:lnTo>
                  <a:lnTo>
                    <a:pt x="63" y="128"/>
                  </a:lnTo>
                  <a:lnTo>
                    <a:pt x="63" y="118"/>
                  </a:lnTo>
                  <a:lnTo>
                    <a:pt x="62" y="106"/>
                  </a:lnTo>
                  <a:lnTo>
                    <a:pt x="63" y="95"/>
                  </a:lnTo>
                  <a:lnTo>
                    <a:pt x="67" y="85"/>
                  </a:lnTo>
                  <a:lnTo>
                    <a:pt x="69" y="78"/>
                  </a:lnTo>
                  <a:lnTo>
                    <a:pt x="70" y="74"/>
                  </a:lnTo>
                  <a:lnTo>
                    <a:pt x="72" y="73"/>
                  </a:lnTo>
                  <a:lnTo>
                    <a:pt x="74" y="72"/>
                  </a:lnTo>
                  <a:lnTo>
                    <a:pt x="77" y="68"/>
                  </a:lnTo>
                  <a:lnTo>
                    <a:pt x="83" y="66"/>
                  </a:lnTo>
                  <a:lnTo>
                    <a:pt x="89" y="65"/>
                  </a:lnTo>
                  <a:lnTo>
                    <a:pt x="96" y="67"/>
                  </a:lnTo>
                  <a:lnTo>
                    <a:pt x="103" y="69"/>
                  </a:lnTo>
                  <a:lnTo>
                    <a:pt x="110" y="70"/>
                  </a:lnTo>
                  <a:lnTo>
                    <a:pt x="112" y="72"/>
                  </a:lnTo>
                  <a:lnTo>
                    <a:pt x="121" y="68"/>
                  </a:lnTo>
                  <a:lnTo>
                    <a:pt x="121" y="62"/>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2" name="Freeform 31">
              <a:extLst>
                <a:ext uri="{FF2B5EF4-FFF2-40B4-BE49-F238E27FC236}">
                  <a16:creationId xmlns:a16="http://schemas.microsoft.com/office/drawing/2014/main" id="{6324C097-6AD5-413A-BC38-B0030F7D3B12}"/>
                </a:ext>
              </a:extLst>
            </p:cNvPr>
            <p:cNvSpPr>
              <a:spLocks/>
            </p:cNvSpPr>
            <p:nvPr/>
          </p:nvSpPr>
          <p:spPr bwMode="auto">
            <a:xfrm>
              <a:off x="8400034" y="-1176980"/>
              <a:ext cx="24396" cy="30942"/>
            </a:xfrm>
            <a:custGeom>
              <a:avLst/>
              <a:gdLst>
                <a:gd name="T0" fmla="*/ 5 w 52"/>
                <a:gd name="T1" fmla="*/ 7 h 67"/>
                <a:gd name="T2" fmla="*/ 7 w 52"/>
                <a:gd name="T3" fmla="*/ 7 h 67"/>
                <a:gd name="T4" fmla="*/ 13 w 52"/>
                <a:gd name="T5" fmla="*/ 8 h 67"/>
                <a:gd name="T6" fmla="*/ 20 w 52"/>
                <a:gd name="T7" fmla="*/ 9 h 67"/>
                <a:gd name="T8" fmla="*/ 26 w 52"/>
                <a:gd name="T9" fmla="*/ 8 h 67"/>
                <a:gd name="T10" fmla="*/ 31 w 52"/>
                <a:gd name="T11" fmla="*/ 5 h 67"/>
                <a:gd name="T12" fmla="*/ 38 w 52"/>
                <a:gd name="T13" fmla="*/ 3 h 67"/>
                <a:gd name="T14" fmla="*/ 43 w 52"/>
                <a:gd name="T15" fmla="*/ 1 h 67"/>
                <a:gd name="T16" fmla="*/ 45 w 52"/>
                <a:gd name="T17" fmla="*/ 0 h 67"/>
                <a:gd name="T18" fmla="*/ 51 w 52"/>
                <a:gd name="T19" fmla="*/ 5 h 67"/>
                <a:gd name="T20" fmla="*/ 51 w 52"/>
                <a:gd name="T21" fmla="*/ 7 h 67"/>
                <a:gd name="T22" fmla="*/ 52 w 52"/>
                <a:gd name="T23" fmla="*/ 11 h 67"/>
                <a:gd name="T24" fmla="*/ 52 w 52"/>
                <a:gd name="T25" fmla="*/ 17 h 67"/>
                <a:gd name="T26" fmla="*/ 50 w 52"/>
                <a:gd name="T27" fmla="*/ 25 h 67"/>
                <a:gd name="T28" fmla="*/ 45 w 52"/>
                <a:gd name="T29" fmla="*/ 33 h 67"/>
                <a:gd name="T30" fmla="*/ 43 w 52"/>
                <a:gd name="T31" fmla="*/ 41 h 67"/>
                <a:gd name="T32" fmla="*/ 41 w 52"/>
                <a:gd name="T33" fmla="*/ 49 h 67"/>
                <a:gd name="T34" fmla="*/ 40 w 52"/>
                <a:gd name="T35" fmla="*/ 55 h 67"/>
                <a:gd name="T36" fmla="*/ 40 w 52"/>
                <a:gd name="T37" fmla="*/ 60 h 67"/>
                <a:gd name="T38" fmla="*/ 38 w 52"/>
                <a:gd name="T39" fmla="*/ 63 h 67"/>
                <a:gd name="T40" fmla="*/ 37 w 52"/>
                <a:gd name="T41" fmla="*/ 65 h 67"/>
                <a:gd name="T42" fmla="*/ 37 w 52"/>
                <a:gd name="T43" fmla="*/ 67 h 67"/>
                <a:gd name="T44" fmla="*/ 37 w 52"/>
                <a:gd name="T45" fmla="*/ 67 h 67"/>
                <a:gd name="T46" fmla="*/ 36 w 52"/>
                <a:gd name="T47" fmla="*/ 67 h 67"/>
                <a:gd name="T48" fmla="*/ 34 w 52"/>
                <a:gd name="T49" fmla="*/ 65 h 67"/>
                <a:gd name="T50" fmla="*/ 28 w 52"/>
                <a:gd name="T51" fmla="*/ 63 h 67"/>
                <a:gd name="T52" fmla="*/ 22 w 52"/>
                <a:gd name="T53" fmla="*/ 60 h 67"/>
                <a:gd name="T54" fmla="*/ 18 w 52"/>
                <a:gd name="T55" fmla="*/ 55 h 67"/>
                <a:gd name="T56" fmla="*/ 13 w 52"/>
                <a:gd name="T57" fmla="*/ 52 h 67"/>
                <a:gd name="T58" fmla="*/ 10 w 52"/>
                <a:gd name="T59" fmla="*/ 49 h 67"/>
                <a:gd name="T60" fmla="*/ 6 w 52"/>
                <a:gd name="T61" fmla="*/ 47 h 67"/>
                <a:gd name="T62" fmla="*/ 4 w 52"/>
                <a:gd name="T63" fmla="*/ 42 h 67"/>
                <a:gd name="T64" fmla="*/ 1 w 52"/>
                <a:gd name="T65" fmla="*/ 38 h 67"/>
                <a:gd name="T66" fmla="*/ 1 w 52"/>
                <a:gd name="T67" fmla="*/ 35 h 67"/>
                <a:gd name="T68" fmla="*/ 0 w 52"/>
                <a:gd name="T69" fmla="*/ 32 h 67"/>
                <a:gd name="T70" fmla="*/ 0 w 52"/>
                <a:gd name="T71" fmla="*/ 23 h 67"/>
                <a:gd name="T72" fmla="*/ 0 w 52"/>
                <a:gd name="T73" fmla="*/ 14 h 67"/>
                <a:gd name="T74" fmla="*/ 5 w 52"/>
                <a:gd name="T75" fmla="*/ 7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7"/>
                <a:gd name="T116" fmla="*/ 52 w 5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7">
                  <a:moveTo>
                    <a:pt x="5" y="7"/>
                  </a:moveTo>
                  <a:lnTo>
                    <a:pt x="7" y="7"/>
                  </a:lnTo>
                  <a:lnTo>
                    <a:pt x="13" y="8"/>
                  </a:lnTo>
                  <a:lnTo>
                    <a:pt x="20" y="9"/>
                  </a:lnTo>
                  <a:lnTo>
                    <a:pt x="26" y="8"/>
                  </a:lnTo>
                  <a:lnTo>
                    <a:pt x="31" y="5"/>
                  </a:lnTo>
                  <a:lnTo>
                    <a:pt x="38" y="3"/>
                  </a:lnTo>
                  <a:lnTo>
                    <a:pt x="43" y="1"/>
                  </a:lnTo>
                  <a:lnTo>
                    <a:pt x="45" y="0"/>
                  </a:lnTo>
                  <a:lnTo>
                    <a:pt x="51" y="5"/>
                  </a:lnTo>
                  <a:lnTo>
                    <a:pt x="51" y="7"/>
                  </a:lnTo>
                  <a:lnTo>
                    <a:pt x="52" y="11"/>
                  </a:lnTo>
                  <a:lnTo>
                    <a:pt x="52" y="17"/>
                  </a:lnTo>
                  <a:lnTo>
                    <a:pt x="50" y="25"/>
                  </a:lnTo>
                  <a:lnTo>
                    <a:pt x="45" y="33"/>
                  </a:lnTo>
                  <a:lnTo>
                    <a:pt x="43" y="41"/>
                  </a:lnTo>
                  <a:lnTo>
                    <a:pt x="41" y="49"/>
                  </a:lnTo>
                  <a:lnTo>
                    <a:pt x="40" y="55"/>
                  </a:lnTo>
                  <a:lnTo>
                    <a:pt x="40" y="60"/>
                  </a:lnTo>
                  <a:lnTo>
                    <a:pt x="38" y="63"/>
                  </a:lnTo>
                  <a:lnTo>
                    <a:pt x="37" y="65"/>
                  </a:lnTo>
                  <a:lnTo>
                    <a:pt x="37" y="67"/>
                  </a:lnTo>
                  <a:lnTo>
                    <a:pt x="36" y="67"/>
                  </a:lnTo>
                  <a:lnTo>
                    <a:pt x="34" y="65"/>
                  </a:lnTo>
                  <a:lnTo>
                    <a:pt x="28" y="63"/>
                  </a:lnTo>
                  <a:lnTo>
                    <a:pt x="22" y="60"/>
                  </a:lnTo>
                  <a:lnTo>
                    <a:pt x="18" y="55"/>
                  </a:lnTo>
                  <a:lnTo>
                    <a:pt x="13" y="52"/>
                  </a:lnTo>
                  <a:lnTo>
                    <a:pt x="10" y="49"/>
                  </a:lnTo>
                  <a:lnTo>
                    <a:pt x="6" y="47"/>
                  </a:lnTo>
                  <a:lnTo>
                    <a:pt x="4" y="42"/>
                  </a:lnTo>
                  <a:lnTo>
                    <a:pt x="1" y="38"/>
                  </a:lnTo>
                  <a:lnTo>
                    <a:pt x="1" y="35"/>
                  </a:lnTo>
                  <a:lnTo>
                    <a:pt x="0" y="32"/>
                  </a:lnTo>
                  <a:lnTo>
                    <a:pt x="0" y="23"/>
                  </a:lnTo>
                  <a:lnTo>
                    <a:pt x="0" y="14"/>
                  </a:lnTo>
                  <a:lnTo>
                    <a:pt x="5" y="7"/>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3" name="Freeform 32">
              <a:extLst>
                <a:ext uri="{FF2B5EF4-FFF2-40B4-BE49-F238E27FC236}">
                  <a16:creationId xmlns:a16="http://schemas.microsoft.com/office/drawing/2014/main" id="{CE2F4ECD-0D53-4798-BD4A-6B37906DC795}"/>
                </a:ext>
              </a:extLst>
            </p:cNvPr>
            <p:cNvSpPr>
              <a:spLocks/>
            </p:cNvSpPr>
            <p:nvPr/>
          </p:nvSpPr>
          <p:spPr bwMode="auto">
            <a:xfrm>
              <a:off x="8381269" y="-1138538"/>
              <a:ext cx="22519" cy="10314"/>
            </a:xfrm>
            <a:custGeom>
              <a:avLst/>
              <a:gdLst>
                <a:gd name="T0" fmla="*/ 0 w 47"/>
                <a:gd name="T1" fmla="*/ 0 h 21"/>
                <a:gd name="T2" fmla="*/ 2 w 47"/>
                <a:gd name="T3" fmla="*/ 0 h 21"/>
                <a:gd name="T4" fmla="*/ 7 w 47"/>
                <a:gd name="T5" fmla="*/ 1 h 21"/>
                <a:gd name="T6" fmla="*/ 13 w 47"/>
                <a:gd name="T7" fmla="*/ 2 h 21"/>
                <a:gd name="T8" fmla="*/ 20 w 47"/>
                <a:gd name="T9" fmla="*/ 2 h 21"/>
                <a:gd name="T10" fmla="*/ 27 w 47"/>
                <a:gd name="T11" fmla="*/ 2 h 21"/>
                <a:gd name="T12" fmla="*/ 32 w 47"/>
                <a:gd name="T13" fmla="*/ 1 h 21"/>
                <a:gd name="T14" fmla="*/ 37 w 47"/>
                <a:gd name="T15" fmla="*/ 0 h 21"/>
                <a:gd name="T16" fmla="*/ 39 w 47"/>
                <a:gd name="T17" fmla="*/ 0 h 21"/>
                <a:gd name="T18" fmla="*/ 47 w 47"/>
                <a:gd name="T19" fmla="*/ 3 h 21"/>
                <a:gd name="T20" fmla="*/ 39 w 47"/>
                <a:gd name="T21" fmla="*/ 12 h 21"/>
                <a:gd name="T22" fmla="*/ 38 w 47"/>
                <a:gd name="T23" fmla="*/ 21 h 21"/>
                <a:gd name="T24" fmla="*/ 30 w 47"/>
                <a:gd name="T25" fmla="*/ 18 h 21"/>
                <a:gd name="T26" fmla="*/ 19 w 47"/>
                <a:gd name="T27" fmla="*/ 18 h 21"/>
                <a:gd name="T28" fmla="*/ 13 w 47"/>
                <a:gd name="T29" fmla="*/ 21 h 21"/>
                <a:gd name="T30" fmla="*/ 10 w 47"/>
                <a:gd name="T31" fmla="*/ 21 h 21"/>
                <a:gd name="T32" fmla="*/ 7 w 47"/>
                <a:gd name="T33" fmla="*/ 19 h 21"/>
                <a:gd name="T34" fmla="*/ 2 w 47"/>
                <a:gd name="T35" fmla="*/ 17 h 21"/>
                <a:gd name="T36" fmla="*/ 0 w 47"/>
                <a:gd name="T37" fmla="*/ 13 h 21"/>
                <a:gd name="T38" fmla="*/ 0 w 47"/>
                <a:gd name="T39" fmla="*/ 9 h 21"/>
                <a:gd name="T40" fmla="*/ 0 w 47"/>
                <a:gd name="T41" fmla="*/ 4 h 21"/>
                <a:gd name="T42" fmla="*/ 0 w 47"/>
                <a:gd name="T43" fmla="*/ 1 h 21"/>
                <a:gd name="T44" fmla="*/ 0 w 47"/>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1"/>
                <a:gd name="T71" fmla="*/ 47 w 47"/>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1">
                  <a:moveTo>
                    <a:pt x="0" y="0"/>
                  </a:moveTo>
                  <a:lnTo>
                    <a:pt x="2" y="0"/>
                  </a:lnTo>
                  <a:lnTo>
                    <a:pt x="7" y="1"/>
                  </a:lnTo>
                  <a:lnTo>
                    <a:pt x="13" y="2"/>
                  </a:lnTo>
                  <a:lnTo>
                    <a:pt x="20" y="2"/>
                  </a:lnTo>
                  <a:lnTo>
                    <a:pt x="27" y="2"/>
                  </a:lnTo>
                  <a:lnTo>
                    <a:pt x="32" y="1"/>
                  </a:lnTo>
                  <a:lnTo>
                    <a:pt x="37" y="0"/>
                  </a:lnTo>
                  <a:lnTo>
                    <a:pt x="39" y="0"/>
                  </a:lnTo>
                  <a:lnTo>
                    <a:pt x="47" y="3"/>
                  </a:lnTo>
                  <a:lnTo>
                    <a:pt x="39" y="12"/>
                  </a:lnTo>
                  <a:lnTo>
                    <a:pt x="38" y="21"/>
                  </a:lnTo>
                  <a:lnTo>
                    <a:pt x="30" y="18"/>
                  </a:lnTo>
                  <a:lnTo>
                    <a:pt x="19" y="18"/>
                  </a:lnTo>
                  <a:lnTo>
                    <a:pt x="13" y="21"/>
                  </a:lnTo>
                  <a:lnTo>
                    <a:pt x="10" y="21"/>
                  </a:lnTo>
                  <a:lnTo>
                    <a:pt x="7" y="19"/>
                  </a:lnTo>
                  <a:lnTo>
                    <a:pt x="2" y="17"/>
                  </a:lnTo>
                  <a:lnTo>
                    <a:pt x="0" y="13"/>
                  </a:lnTo>
                  <a:lnTo>
                    <a:pt x="0" y="9"/>
                  </a:lnTo>
                  <a:lnTo>
                    <a:pt x="0" y="4"/>
                  </a:lnTo>
                  <a:lnTo>
                    <a:pt x="0" y="1"/>
                  </a:lnTo>
                  <a:lnTo>
                    <a:pt x="0"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4" name="Freeform 33">
              <a:extLst>
                <a:ext uri="{FF2B5EF4-FFF2-40B4-BE49-F238E27FC236}">
                  <a16:creationId xmlns:a16="http://schemas.microsoft.com/office/drawing/2014/main" id="{FC35C8AB-AF17-4836-B26B-133CC673E5E0}"/>
                </a:ext>
              </a:extLst>
            </p:cNvPr>
            <p:cNvSpPr>
              <a:spLocks/>
            </p:cNvSpPr>
            <p:nvPr/>
          </p:nvSpPr>
          <p:spPr bwMode="auto">
            <a:xfrm>
              <a:off x="8357811" y="-1123536"/>
              <a:ext cx="71310" cy="35630"/>
            </a:xfrm>
            <a:custGeom>
              <a:avLst/>
              <a:gdLst>
                <a:gd name="T0" fmla="*/ 25 w 154"/>
                <a:gd name="T1" fmla="*/ 0 h 76"/>
                <a:gd name="T2" fmla="*/ 26 w 154"/>
                <a:gd name="T3" fmla="*/ 1 h 76"/>
                <a:gd name="T4" fmla="*/ 29 w 154"/>
                <a:gd name="T5" fmla="*/ 6 h 76"/>
                <a:gd name="T6" fmla="*/ 33 w 154"/>
                <a:gd name="T7" fmla="*/ 10 h 76"/>
                <a:gd name="T8" fmla="*/ 35 w 154"/>
                <a:gd name="T9" fmla="*/ 16 h 76"/>
                <a:gd name="T10" fmla="*/ 37 w 154"/>
                <a:gd name="T11" fmla="*/ 22 h 76"/>
                <a:gd name="T12" fmla="*/ 42 w 154"/>
                <a:gd name="T13" fmla="*/ 29 h 76"/>
                <a:gd name="T14" fmla="*/ 45 w 154"/>
                <a:gd name="T15" fmla="*/ 34 h 76"/>
                <a:gd name="T16" fmla="*/ 48 w 154"/>
                <a:gd name="T17" fmla="*/ 37 h 76"/>
                <a:gd name="T18" fmla="*/ 60 w 154"/>
                <a:gd name="T19" fmla="*/ 45 h 76"/>
                <a:gd name="T20" fmla="*/ 76 w 154"/>
                <a:gd name="T21" fmla="*/ 41 h 76"/>
                <a:gd name="T22" fmla="*/ 90 w 154"/>
                <a:gd name="T23" fmla="*/ 47 h 76"/>
                <a:gd name="T24" fmla="*/ 103 w 154"/>
                <a:gd name="T25" fmla="*/ 41 h 76"/>
                <a:gd name="T26" fmla="*/ 117 w 154"/>
                <a:gd name="T27" fmla="*/ 34 h 76"/>
                <a:gd name="T28" fmla="*/ 127 w 154"/>
                <a:gd name="T29" fmla="*/ 26 h 76"/>
                <a:gd name="T30" fmla="*/ 128 w 154"/>
                <a:gd name="T31" fmla="*/ 25 h 76"/>
                <a:gd name="T32" fmla="*/ 132 w 154"/>
                <a:gd name="T33" fmla="*/ 24 h 76"/>
                <a:gd name="T34" fmla="*/ 136 w 154"/>
                <a:gd name="T35" fmla="*/ 20 h 76"/>
                <a:gd name="T36" fmla="*/ 140 w 154"/>
                <a:gd name="T37" fmla="*/ 17 h 76"/>
                <a:gd name="T38" fmla="*/ 142 w 154"/>
                <a:gd name="T39" fmla="*/ 15 h 76"/>
                <a:gd name="T40" fmla="*/ 146 w 154"/>
                <a:gd name="T41" fmla="*/ 16 h 76"/>
                <a:gd name="T42" fmla="*/ 149 w 154"/>
                <a:gd name="T43" fmla="*/ 18 h 76"/>
                <a:gd name="T44" fmla="*/ 153 w 154"/>
                <a:gd name="T45" fmla="*/ 23 h 76"/>
                <a:gd name="T46" fmla="*/ 154 w 154"/>
                <a:gd name="T47" fmla="*/ 30 h 76"/>
                <a:gd name="T48" fmla="*/ 151 w 154"/>
                <a:gd name="T49" fmla="*/ 39 h 76"/>
                <a:gd name="T50" fmla="*/ 147 w 154"/>
                <a:gd name="T51" fmla="*/ 48 h 76"/>
                <a:gd name="T52" fmla="*/ 141 w 154"/>
                <a:gd name="T53" fmla="*/ 56 h 76"/>
                <a:gd name="T54" fmla="*/ 138 w 154"/>
                <a:gd name="T55" fmla="*/ 60 h 76"/>
                <a:gd name="T56" fmla="*/ 133 w 154"/>
                <a:gd name="T57" fmla="*/ 63 h 76"/>
                <a:gd name="T58" fmla="*/ 127 w 154"/>
                <a:gd name="T59" fmla="*/ 67 h 76"/>
                <a:gd name="T60" fmla="*/ 120 w 154"/>
                <a:gd name="T61" fmla="*/ 69 h 76"/>
                <a:gd name="T62" fmla="*/ 113 w 154"/>
                <a:gd name="T63" fmla="*/ 72 h 76"/>
                <a:gd name="T64" fmla="*/ 106 w 154"/>
                <a:gd name="T65" fmla="*/ 73 h 76"/>
                <a:gd name="T66" fmla="*/ 101 w 154"/>
                <a:gd name="T67" fmla="*/ 76 h 76"/>
                <a:gd name="T68" fmla="*/ 95 w 154"/>
                <a:gd name="T69" fmla="*/ 76 h 76"/>
                <a:gd name="T70" fmla="*/ 89 w 154"/>
                <a:gd name="T71" fmla="*/ 76 h 76"/>
                <a:gd name="T72" fmla="*/ 82 w 154"/>
                <a:gd name="T73" fmla="*/ 75 h 76"/>
                <a:gd name="T74" fmla="*/ 73 w 154"/>
                <a:gd name="T75" fmla="*/ 75 h 76"/>
                <a:gd name="T76" fmla="*/ 64 w 154"/>
                <a:gd name="T77" fmla="*/ 72 h 76"/>
                <a:gd name="T78" fmla="*/ 53 w 154"/>
                <a:gd name="T79" fmla="*/ 71 h 76"/>
                <a:gd name="T80" fmla="*/ 45 w 154"/>
                <a:gd name="T81" fmla="*/ 69 h 76"/>
                <a:gd name="T82" fmla="*/ 40 w 154"/>
                <a:gd name="T83" fmla="*/ 67 h 76"/>
                <a:gd name="T84" fmla="*/ 35 w 154"/>
                <a:gd name="T85" fmla="*/ 63 h 76"/>
                <a:gd name="T86" fmla="*/ 27 w 154"/>
                <a:gd name="T87" fmla="*/ 55 h 76"/>
                <a:gd name="T88" fmla="*/ 15 w 154"/>
                <a:gd name="T89" fmla="*/ 46 h 76"/>
                <a:gd name="T90" fmla="*/ 6 w 154"/>
                <a:gd name="T91" fmla="*/ 37 h 76"/>
                <a:gd name="T92" fmla="*/ 1 w 154"/>
                <a:gd name="T93" fmla="*/ 27 h 76"/>
                <a:gd name="T94" fmla="*/ 0 w 154"/>
                <a:gd name="T95" fmla="*/ 20 h 76"/>
                <a:gd name="T96" fmla="*/ 1 w 154"/>
                <a:gd name="T97" fmla="*/ 16 h 76"/>
                <a:gd name="T98" fmla="*/ 3 w 154"/>
                <a:gd name="T99" fmla="*/ 11 h 76"/>
                <a:gd name="T100" fmla="*/ 7 w 154"/>
                <a:gd name="T101" fmla="*/ 8 h 76"/>
                <a:gd name="T102" fmla="*/ 14 w 154"/>
                <a:gd name="T103" fmla="*/ 4 h 76"/>
                <a:gd name="T104" fmla="*/ 20 w 154"/>
                <a:gd name="T105" fmla="*/ 2 h 76"/>
                <a:gd name="T106" fmla="*/ 23 w 154"/>
                <a:gd name="T107" fmla="*/ 0 h 76"/>
                <a:gd name="T108" fmla="*/ 25 w 154"/>
                <a:gd name="T109" fmla="*/ 0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76"/>
                <a:gd name="T167" fmla="*/ 154 w 154"/>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76">
                  <a:moveTo>
                    <a:pt x="25" y="0"/>
                  </a:moveTo>
                  <a:lnTo>
                    <a:pt x="26" y="1"/>
                  </a:lnTo>
                  <a:lnTo>
                    <a:pt x="29" y="6"/>
                  </a:lnTo>
                  <a:lnTo>
                    <a:pt x="33" y="10"/>
                  </a:lnTo>
                  <a:lnTo>
                    <a:pt x="35" y="16"/>
                  </a:lnTo>
                  <a:lnTo>
                    <a:pt x="37" y="22"/>
                  </a:lnTo>
                  <a:lnTo>
                    <a:pt x="42" y="29"/>
                  </a:lnTo>
                  <a:lnTo>
                    <a:pt x="45" y="34"/>
                  </a:lnTo>
                  <a:lnTo>
                    <a:pt x="48" y="37"/>
                  </a:lnTo>
                  <a:lnTo>
                    <a:pt x="60" y="45"/>
                  </a:lnTo>
                  <a:lnTo>
                    <a:pt x="76" y="41"/>
                  </a:lnTo>
                  <a:lnTo>
                    <a:pt x="90" y="47"/>
                  </a:lnTo>
                  <a:lnTo>
                    <a:pt x="103" y="41"/>
                  </a:lnTo>
                  <a:lnTo>
                    <a:pt x="117" y="34"/>
                  </a:lnTo>
                  <a:lnTo>
                    <a:pt x="127" y="26"/>
                  </a:lnTo>
                  <a:lnTo>
                    <a:pt x="128" y="25"/>
                  </a:lnTo>
                  <a:lnTo>
                    <a:pt x="132" y="24"/>
                  </a:lnTo>
                  <a:lnTo>
                    <a:pt x="136" y="20"/>
                  </a:lnTo>
                  <a:lnTo>
                    <a:pt x="140" y="17"/>
                  </a:lnTo>
                  <a:lnTo>
                    <a:pt x="142" y="15"/>
                  </a:lnTo>
                  <a:lnTo>
                    <a:pt x="146" y="16"/>
                  </a:lnTo>
                  <a:lnTo>
                    <a:pt x="149" y="18"/>
                  </a:lnTo>
                  <a:lnTo>
                    <a:pt x="153" y="23"/>
                  </a:lnTo>
                  <a:lnTo>
                    <a:pt x="154" y="30"/>
                  </a:lnTo>
                  <a:lnTo>
                    <a:pt x="151" y="39"/>
                  </a:lnTo>
                  <a:lnTo>
                    <a:pt x="147" y="48"/>
                  </a:lnTo>
                  <a:lnTo>
                    <a:pt x="141" y="56"/>
                  </a:lnTo>
                  <a:lnTo>
                    <a:pt x="138" y="60"/>
                  </a:lnTo>
                  <a:lnTo>
                    <a:pt x="133" y="63"/>
                  </a:lnTo>
                  <a:lnTo>
                    <a:pt x="127" y="67"/>
                  </a:lnTo>
                  <a:lnTo>
                    <a:pt x="120" y="69"/>
                  </a:lnTo>
                  <a:lnTo>
                    <a:pt x="113" y="72"/>
                  </a:lnTo>
                  <a:lnTo>
                    <a:pt x="106" y="73"/>
                  </a:lnTo>
                  <a:lnTo>
                    <a:pt x="101" y="76"/>
                  </a:lnTo>
                  <a:lnTo>
                    <a:pt x="95" y="76"/>
                  </a:lnTo>
                  <a:lnTo>
                    <a:pt x="89" y="76"/>
                  </a:lnTo>
                  <a:lnTo>
                    <a:pt x="82" y="75"/>
                  </a:lnTo>
                  <a:lnTo>
                    <a:pt x="73" y="75"/>
                  </a:lnTo>
                  <a:lnTo>
                    <a:pt x="64" y="72"/>
                  </a:lnTo>
                  <a:lnTo>
                    <a:pt x="53" y="71"/>
                  </a:lnTo>
                  <a:lnTo>
                    <a:pt x="45" y="69"/>
                  </a:lnTo>
                  <a:lnTo>
                    <a:pt x="40" y="67"/>
                  </a:lnTo>
                  <a:lnTo>
                    <a:pt x="35" y="63"/>
                  </a:lnTo>
                  <a:lnTo>
                    <a:pt x="27" y="55"/>
                  </a:lnTo>
                  <a:lnTo>
                    <a:pt x="15" y="46"/>
                  </a:lnTo>
                  <a:lnTo>
                    <a:pt x="6" y="37"/>
                  </a:lnTo>
                  <a:lnTo>
                    <a:pt x="1" y="27"/>
                  </a:lnTo>
                  <a:lnTo>
                    <a:pt x="0" y="20"/>
                  </a:lnTo>
                  <a:lnTo>
                    <a:pt x="1" y="16"/>
                  </a:lnTo>
                  <a:lnTo>
                    <a:pt x="3" y="11"/>
                  </a:lnTo>
                  <a:lnTo>
                    <a:pt x="7" y="8"/>
                  </a:lnTo>
                  <a:lnTo>
                    <a:pt x="14" y="4"/>
                  </a:lnTo>
                  <a:lnTo>
                    <a:pt x="20" y="2"/>
                  </a:lnTo>
                  <a:lnTo>
                    <a:pt x="23" y="0"/>
                  </a:lnTo>
                  <a:lnTo>
                    <a:pt x="25"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5" name="Freeform 34">
              <a:extLst>
                <a:ext uri="{FF2B5EF4-FFF2-40B4-BE49-F238E27FC236}">
                  <a16:creationId xmlns:a16="http://schemas.microsoft.com/office/drawing/2014/main" id="{D6E193FB-5378-4560-9A47-522704ED0A25}"/>
                </a:ext>
              </a:extLst>
            </p:cNvPr>
            <p:cNvSpPr>
              <a:spLocks/>
            </p:cNvSpPr>
            <p:nvPr/>
          </p:nvSpPr>
          <p:spPr bwMode="auto">
            <a:xfrm>
              <a:off x="8587693" y="-921947"/>
              <a:ext cx="70372" cy="78760"/>
            </a:xfrm>
            <a:custGeom>
              <a:avLst/>
              <a:gdLst>
                <a:gd name="T0" fmla="*/ 32 w 150"/>
                <a:gd name="T1" fmla="*/ 0 h 170"/>
                <a:gd name="T2" fmla="*/ 46 w 150"/>
                <a:gd name="T3" fmla="*/ 4 h 170"/>
                <a:gd name="T4" fmla="*/ 55 w 150"/>
                <a:gd name="T5" fmla="*/ 11 h 170"/>
                <a:gd name="T6" fmla="*/ 64 w 150"/>
                <a:gd name="T7" fmla="*/ 15 h 170"/>
                <a:gd name="T8" fmla="*/ 75 w 150"/>
                <a:gd name="T9" fmla="*/ 19 h 170"/>
                <a:gd name="T10" fmla="*/ 84 w 150"/>
                <a:gd name="T11" fmla="*/ 21 h 170"/>
                <a:gd name="T12" fmla="*/ 92 w 150"/>
                <a:gd name="T13" fmla="*/ 22 h 170"/>
                <a:gd name="T14" fmla="*/ 106 w 150"/>
                <a:gd name="T15" fmla="*/ 28 h 170"/>
                <a:gd name="T16" fmla="*/ 120 w 150"/>
                <a:gd name="T17" fmla="*/ 34 h 170"/>
                <a:gd name="T18" fmla="*/ 130 w 150"/>
                <a:gd name="T19" fmla="*/ 38 h 170"/>
                <a:gd name="T20" fmla="*/ 135 w 150"/>
                <a:gd name="T21" fmla="*/ 41 h 170"/>
                <a:gd name="T22" fmla="*/ 147 w 150"/>
                <a:gd name="T23" fmla="*/ 49 h 170"/>
                <a:gd name="T24" fmla="*/ 146 w 150"/>
                <a:gd name="T25" fmla="*/ 58 h 170"/>
                <a:gd name="T26" fmla="*/ 134 w 150"/>
                <a:gd name="T27" fmla="*/ 56 h 170"/>
                <a:gd name="T28" fmla="*/ 121 w 150"/>
                <a:gd name="T29" fmla="*/ 51 h 170"/>
                <a:gd name="T30" fmla="*/ 108 w 150"/>
                <a:gd name="T31" fmla="*/ 50 h 170"/>
                <a:gd name="T32" fmla="*/ 97 w 150"/>
                <a:gd name="T33" fmla="*/ 59 h 170"/>
                <a:gd name="T34" fmla="*/ 107 w 150"/>
                <a:gd name="T35" fmla="*/ 87 h 170"/>
                <a:gd name="T36" fmla="*/ 113 w 150"/>
                <a:gd name="T37" fmla="*/ 101 h 170"/>
                <a:gd name="T38" fmla="*/ 125 w 150"/>
                <a:gd name="T39" fmla="*/ 136 h 170"/>
                <a:gd name="T40" fmla="*/ 125 w 150"/>
                <a:gd name="T41" fmla="*/ 150 h 170"/>
                <a:gd name="T42" fmla="*/ 115 w 150"/>
                <a:gd name="T43" fmla="*/ 141 h 170"/>
                <a:gd name="T44" fmla="*/ 104 w 150"/>
                <a:gd name="T45" fmla="*/ 119 h 170"/>
                <a:gd name="T46" fmla="*/ 98 w 150"/>
                <a:gd name="T47" fmla="*/ 106 h 170"/>
                <a:gd name="T48" fmla="*/ 109 w 150"/>
                <a:gd name="T49" fmla="*/ 167 h 170"/>
                <a:gd name="T50" fmla="*/ 105 w 150"/>
                <a:gd name="T51" fmla="*/ 170 h 170"/>
                <a:gd name="T52" fmla="*/ 97 w 150"/>
                <a:gd name="T53" fmla="*/ 169 h 170"/>
                <a:gd name="T54" fmla="*/ 89 w 150"/>
                <a:gd name="T55" fmla="*/ 136 h 170"/>
                <a:gd name="T56" fmla="*/ 84 w 150"/>
                <a:gd name="T57" fmla="*/ 109 h 170"/>
                <a:gd name="T58" fmla="*/ 87 w 150"/>
                <a:gd name="T59" fmla="*/ 164 h 170"/>
                <a:gd name="T60" fmla="*/ 76 w 150"/>
                <a:gd name="T61" fmla="*/ 151 h 170"/>
                <a:gd name="T62" fmla="*/ 70 w 150"/>
                <a:gd name="T63" fmla="*/ 135 h 170"/>
                <a:gd name="T64" fmla="*/ 65 w 150"/>
                <a:gd name="T65" fmla="*/ 112 h 170"/>
                <a:gd name="T66" fmla="*/ 60 w 150"/>
                <a:gd name="T67" fmla="*/ 143 h 170"/>
                <a:gd name="T68" fmla="*/ 46 w 150"/>
                <a:gd name="T69" fmla="*/ 131 h 170"/>
                <a:gd name="T70" fmla="*/ 41 w 150"/>
                <a:gd name="T71" fmla="*/ 111 h 170"/>
                <a:gd name="T72" fmla="*/ 31 w 150"/>
                <a:gd name="T73" fmla="*/ 96 h 170"/>
                <a:gd name="T74" fmla="*/ 14 w 150"/>
                <a:gd name="T75" fmla="*/ 78 h 170"/>
                <a:gd name="T76" fmla="*/ 7 w 150"/>
                <a:gd name="T77" fmla="*/ 61 h 170"/>
                <a:gd name="T78" fmla="*/ 1 w 150"/>
                <a:gd name="T79" fmla="*/ 40 h 170"/>
                <a:gd name="T80" fmla="*/ 3 w 150"/>
                <a:gd name="T81" fmla="*/ 29 h 170"/>
                <a:gd name="T82" fmla="*/ 20 w 150"/>
                <a:gd name="T83" fmla="*/ 4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70"/>
                <a:gd name="T128" fmla="*/ 150 w 15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70">
                  <a:moveTo>
                    <a:pt x="30" y="0"/>
                  </a:moveTo>
                  <a:lnTo>
                    <a:pt x="32" y="0"/>
                  </a:lnTo>
                  <a:lnTo>
                    <a:pt x="38" y="0"/>
                  </a:lnTo>
                  <a:lnTo>
                    <a:pt x="46" y="4"/>
                  </a:lnTo>
                  <a:lnTo>
                    <a:pt x="52" y="8"/>
                  </a:lnTo>
                  <a:lnTo>
                    <a:pt x="55" y="11"/>
                  </a:lnTo>
                  <a:lnTo>
                    <a:pt x="60" y="14"/>
                  </a:lnTo>
                  <a:lnTo>
                    <a:pt x="64" y="15"/>
                  </a:lnTo>
                  <a:lnTo>
                    <a:pt x="70" y="18"/>
                  </a:lnTo>
                  <a:lnTo>
                    <a:pt x="75" y="19"/>
                  </a:lnTo>
                  <a:lnTo>
                    <a:pt x="79" y="20"/>
                  </a:lnTo>
                  <a:lnTo>
                    <a:pt x="84" y="21"/>
                  </a:lnTo>
                  <a:lnTo>
                    <a:pt x="87" y="21"/>
                  </a:lnTo>
                  <a:lnTo>
                    <a:pt x="92" y="22"/>
                  </a:lnTo>
                  <a:lnTo>
                    <a:pt x="98" y="25"/>
                  </a:lnTo>
                  <a:lnTo>
                    <a:pt x="106" y="28"/>
                  </a:lnTo>
                  <a:lnTo>
                    <a:pt x="113" y="30"/>
                  </a:lnTo>
                  <a:lnTo>
                    <a:pt x="120" y="34"/>
                  </a:lnTo>
                  <a:lnTo>
                    <a:pt x="125" y="37"/>
                  </a:lnTo>
                  <a:lnTo>
                    <a:pt x="130" y="38"/>
                  </a:lnTo>
                  <a:lnTo>
                    <a:pt x="131" y="40"/>
                  </a:lnTo>
                  <a:lnTo>
                    <a:pt x="135" y="41"/>
                  </a:lnTo>
                  <a:lnTo>
                    <a:pt x="140" y="44"/>
                  </a:lnTo>
                  <a:lnTo>
                    <a:pt x="147" y="49"/>
                  </a:lnTo>
                  <a:lnTo>
                    <a:pt x="150" y="54"/>
                  </a:lnTo>
                  <a:lnTo>
                    <a:pt x="146" y="58"/>
                  </a:lnTo>
                  <a:lnTo>
                    <a:pt x="140" y="58"/>
                  </a:lnTo>
                  <a:lnTo>
                    <a:pt x="134" y="56"/>
                  </a:lnTo>
                  <a:lnTo>
                    <a:pt x="127" y="53"/>
                  </a:lnTo>
                  <a:lnTo>
                    <a:pt x="121" y="51"/>
                  </a:lnTo>
                  <a:lnTo>
                    <a:pt x="115" y="50"/>
                  </a:lnTo>
                  <a:lnTo>
                    <a:pt x="108" y="50"/>
                  </a:lnTo>
                  <a:lnTo>
                    <a:pt x="100" y="51"/>
                  </a:lnTo>
                  <a:lnTo>
                    <a:pt x="97" y="59"/>
                  </a:lnTo>
                  <a:lnTo>
                    <a:pt x="101" y="73"/>
                  </a:lnTo>
                  <a:lnTo>
                    <a:pt x="107" y="87"/>
                  </a:lnTo>
                  <a:lnTo>
                    <a:pt x="110" y="94"/>
                  </a:lnTo>
                  <a:lnTo>
                    <a:pt x="113" y="101"/>
                  </a:lnTo>
                  <a:lnTo>
                    <a:pt x="120" y="118"/>
                  </a:lnTo>
                  <a:lnTo>
                    <a:pt x="125" y="136"/>
                  </a:lnTo>
                  <a:lnTo>
                    <a:pt x="128" y="148"/>
                  </a:lnTo>
                  <a:lnTo>
                    <a:pt x="125" y="150"/>
                  </a:lnTo>
                  <a:lnTo>
                    <a:pt x="121" y="148"/>
                  </a:lnTo>
                  <a:lnTo>
                    <a:pt x="115" y="141"/>
                  </a:lnTo>
                  <a:lnTo>
                    <a:pt x="109" y="131"/>
                  </a:lnTo>
                  <a:lnTo>
                    <a:pt x="104" y="119"/>
                  </a:lnTo>
                  <a:lnTo>
                    <a:pt x="100" y="111"/>
                  </a:lnTo>
                  <a:lnTo>
                    <a:pt x="98" y="106"/>
                  </a:lnTo>
                  <a:lnTo>
                    <a:pt x="97" y="104"/>
                  </a:lnTo>
                  <a:lnTo>
                    <a:pt x="109" y="167"/>
                  </a:lnTo>
                  <a:lnTo>
                    <a:pt x="108" y="169"/>
                  </a:lnTo>
                  <a:lnTo>
                    <a:pt x="105" y="170"/>
                  </a:lnTo>
                  <a:lnTo>
                    <a:pt x="100" y="170"/>
                  </a:lnTo>
                  <a:lnTo>
                    <a:pt x="97" y="169"/>
                  </a:lnTo>
                  <a:lnTo>
                    <a:pt x="93" y="157"/>
                  </a:lnTo>
                  <a:lnTo>
                    <a:pt x="89" y="136"/>
                  </a:lnTo>
                  <a:lnTo>
                    <a:pt x="85" y="117"/>
                  </a:lnTo>
                  <a:lnTo>
                    <a:pt x="84" y="109"/>
                  </a:lnTo>
                  <a:lnTo>
                    <a:pt x="90" y="166"/>
                  </a:lnTo>
                  <a:lnTo>
                    <a:pt x="87" y="164"/>
                  </a:lnTo>
                  <a:lnTo>
                    <a:pt x="82" y="158"/>
                  </a:lnTo>
                  <a:lnTo>
                    <a:pt x="76" y="151"/>
                  </a:lnTo>
                  <a:lnTo>
                    <a:pt x="72" y="144"/>
                  </a:lnTo>
                  <a:lnTo>
                    <a:pt x="70" y="135"/>
                  </a:lnTo>
                  <a:lnTo>
                    <a:pt x="68" y="122"/>
                  </a:lnTo>
                  <a:lnTo>
                    <a:pt x="65" y="112"/>
                  </a:lnTo>
                  <a:lnTo>
                    <a:pt x="64" y="107"/>
                  </a:lnTo>
                  <a:lnTo>
                    <a:pt x="60" y="143"/>
                  </a:lnTo>
                  <a:lnTo>
                    <a:pt x="47" y="134"/>
                  </a:lnTo>
                  <a:lnTo>
                    <a:pt x="46" y="131"/>
                  </a:lnTo>
                  <a:lnTo>
                    <a:pt x="45" y="121"/>
                  </a:lnTo>
                  <a:lnTo>
                    <a:pt x="41" y="111"/>
                  </a:lnTo>
                  <a:lnTo>
                    <a:pt x="38" y="103"/>
                  </a:lnTo>
                  <a:lnTo>
                    <a:pt x="31" y="96"/>
                  </a:lnTo>
                  <a:lnTo>
                    <a:pt x="22" y="87"/>
                  </a:lnTo>
                  <a:lnTo>
                    <a:pt x="14" y="78"/>
                  </a:lnTo>
                  <a:lnTo>
                    <a:pt x="9" y="69"/>
                  </a:lnTo>
                  <a:lnTo>
                    <a:pt x="7" y="61"/>
                  </a:lnTo>
                  <a:lnTo>
                    <a:pt x="4" y="50"/>
                  </a:lnTo>
                  <a:lnTo>
                    <a:pt x="1" y="40"/>
                  </a:lnTo>
                  <a:lnTo>
                    <a:pt x="0" y="35"/>
                  </a:lnTo>
                  <a:lnTo>
                    <a:pt x="3" y="29"/>
                  </a:lnTo>
                  <a:lnTo>
                    <a:pt x="11" y="15"/>
                  </a:lnTo>
                  <a:lnTo>
                    <a:pt x="20" y="4"/>
                  </a:lnTo>
                  <a:lnTo>
                    <a:pt x="30" y="0"/>
                  </a:lnTo>
                  <a:close/>
                </a:path>
              </a:pathLst>
            </a:custGeom>
            <a:solidFill>
              <a:srgbClr val="FFFFFF"/>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6" name="Freeform 37">
              <a:extLst>
                <a:ext uri="{FF2B5EF4-FFF2-40B4-BE49-F238E27FC236}">
                  <a16:creationId xmlns:a16="http://schemas.microsoft.com/office/drawing/2014/main" id="{455BFA24-45A3-4B61-A740-367A51AA0ADA}"/>
                </a:ext>
              </a:extLst>
            </p:cNvPr>
            <p:cNvSpPr>
              <a:spLocks/>
            </p:cNvSpPr>
            <p:nvPr/>
          </p:nvSpPr>
          <p:spPr bwMode="auto">
            <a:xfrm>
              <a:off x="8348428" y="-437196"/>
              <a:ext cx="16889" cy="7501"/>
            </a:xfrm>
            <a:custGeom>
              <a:avLst/>
              <a:gdLst>
                <a:gd name="T0" fmla="*/ 34 w 34"/>
                <a:gd name="T1" fmla="*/ 12 h 17"/>
                <a:gd name="T2" fmla="*/ 33 w 34"/>
                <a:gd name="T3" fmla="*/ 12 h 17"/>
                <a:gd name="T4" fmla="*/ 29 w 34"/>
                <a:gd name="T5" fmla="*/ 11 h 17"/>
                <a:gd name="T6" fmla="*/ 24 w 34"/>
                <a:gd name="T7" fmla="*/ 10 h 17"/>
                <a:gd name="T8" fmla="*/ 19 w 34"/>
                <a:gd name="T9" fmla="*/ 9 h 17"/>
                <a:gd name="T10" fmla="*/ 15 w 34"/>
                <a:gd name="T11" fmla="*/ 7 h 17"/>
                <a:gd name="T12" fmla="*/ 8 w 34"/>
                <a:gd name="T13" fmla="*/ 4 h 17"/>
                <a:gd name="T14" fmla="*/ 2 w 34"/>
                <a:gd name="T15" fmla="*/ 1 h 17"/>
                <a:gd name="T16" fmla="*/ 0 w 34"/>
                <a:gd name="T17" fmla="*/ 0 h 17"/>
                <a:gd name="T18" fmla="*/ 2 w 34"/>
                <a:gd name="T19" fmla="*/ 10 h 17"/>
                <a:gd name="T20" fmla="*/ 3 w 34"/>
                <a:gd name="T21" fmla="*/ 10 h 17"/>
                <a:gd name="T22" fmla="*/ 6 w 34"/>
                <a:gd name="T23" fmla="*/ 11 h 17"/>
                <a:gd name="T24" fmla="*/ 9 w 34"/>
                <a:gd name="T25" fmla="*/ 13 h 17"/>
                <a:gd name="T26" fmla="*/ 14 w 34"/>
                <a:gd name="T27" fmla="*/ 16 h 17"/>
                <a:gd name="T28" fmla="*/ 19 w 34"/>
                <a:gd name="T29" fmla="*/ 17 h 17"/>
                <a:gd name="T30" fmla="*/ 24 w 34"/>
                <a:gd name="T31" fmla="*/ 17 h 17"/>
                <a:gd name="T32" fmla="*/ 29 w 34"/>
                <a:gd name="T33" fmla="*/ 16 h 17"/>
                <a:gd name="T34" fmla="*/ 30 w 34"/>
                <a:gd name="T35" fmla="*/ 16 h 17"/>
                <a:gd name="T36" fmla="*/ 34 w 34"/>
                <a:gd name="T37" fmla="*/ 1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7"/>
                <a:gd name="T59" fmla="*/ 34 w 3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7">
                  <a:moveTo>
                    <a:pt x="34" y="12"/>
                  </a:moveTo>
                  <a:lnTo>
                    <a:pt x="33" y="12"/>
                  </a:lnTo>
                  <a:lnTo>
                    <a:pt x="29" y="11"/>
                  </a:lnTo>
                  <a:lnTo>
                    <a:pt x="24" y="10"/>
                  </a:lnTo>
                  <a:lnTo>
                    <a:pt x="19" y="9"/>
                  </a:lnTo>
                  <a:lnTo>
                    <a:pt x="15" y="7"/>
                  </a:lnTo>
                  <a:lnTo>
                    <a:pt x="8" y="4"/>
                  </a:lnTo>
                  <a:lnTo>
                    <a:pt x="2" y="1"/>
                  </a:lnTo>
                  <a:lnTo>
                    <a:pt x="0" y="0"/>
                  </a:lnTo>
                  <a:lnTo>
                    <a:pt x="2" y="10"/>
                  </a:lnTo>
                  <a:lnTo>
                    <a:pt x="3" y="10"/>
                  </a:lnTo>
                  <a:lnTo>
                    <a:pt x="6" y="11"/>
                  </a:lnTo>
                  <a:lnTo>
                    <a:pt x="9" y="13"/>
                  </a:lnTo>
                  <a:lnTo>
                    <a:pt x="14" y="16"/>
                  </a:lnTo>
                  <a:lnTo>
                    <a:pt x="19" y="17"/>
                  </a:lnTo>
                  <a:lnTo>
                    <a:pt x="24" y="17"/>
                  </a:lnTo>
                  <a:lnTo>
                    <a:pt x="29" y="16"/>
                  </a:lnTo>
                  <a:lnTo>
                    <a:pt x="30" y="16"/>
                  </a:lnTo>
                  <a:lnTo>
                    <a:pt x="34" y="12"/>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7" name="Freeform 38">
              <a:extLst>
                <a:ext uri="{FF2B5EF4-FFF2-40B4-BE49-F238E27FC236}">
                  <a16:creationId xmlns:a16="http://schemas.microsoft.com/office/drawing/2014/main" id="{97775E90-F27D-4DB2-8440-3D8E30ED5B5D}"/>
                </a:ext>
              </a:extLst>
            </p:cNvPr>
            <p:cNvSpPr>
              <a:spLocks/>
            </p:cNvSpPr>
            <p:nvPr/>
          </p:nvSpPr>
          <p:spPr bwMode="auto">
            <a:xfrm>
              <a:off x="8351243" y="-447510"/>
              <a:ext cx="7506" cy="3750"/>
            </a:xfrm>
            <a:custGeom>
              <a:avLst/>
              <a:gdLst>
                <a:gd name="T0" fmla="*/ 18 w 18"/>
                <a:gd name="T1" fmla="*/ 8 h 9"/>
                <a:gd name="T2" fmla="*/ 17 w 18"/>
                <a:gd name="T3" fmla="*/ 8 h 9"/>
                <a:gd name="T4" fmla="*/ 14 w 18"/>
                <a:gd name="T5" fmla="*/ 6 h 9"/>
                <a:gd name="T6" fmla="*/ 11 w 18"/>
                <a:gd name="T7" fmla="*/ 4 h 9"/>
                <a:gd name="T8" fmla="*/ 5 w 18"/>
                <a:gd name="T9" fmla="*/ 1 h 9"/>
                <a:gd name="T10" fmla="*/ 0 w 18"/>
                <a:gd name="T11" fmla="*/ 0 h 9"/>
                <a:gd name="T12" fmla="*/ 0 w 18"/>
                <a:gd name="T13" fmla="*/ 3 h 9"/>
                <a:gd name="T14" fmla="*/ 3 w 18"/>
                <a:gd name="T15" fmla="*/ 7 h 9"/>
                <a:gd name="T16" fmla="*/ 9 w 18"/>
                <a:gd name="T17" fmla="*/ 9 h 9"/>
                <a:gd name="T18" fmla="*/ 14 w 18"/>
                <a:gd name="T19" fmla="*/ 8 h 9"/>
                <a:gd name="T20" fmla="*/ 17 w 18"/>
                <a:gd name="T21" fmla="*/ 8 h 9"/>
                <a:gd name="T22" fmla="*/ 18 w 18"/>
                <a:gd name="T23" fmla="*/ 8 h 9"/>
                <a:gd name="T24" fmla="*/ 18 w 18"/>
                <a:gd name="T25" fmla="*/ 8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9"/>
                <a:gd name="T41" fmla="*/ 18 w 1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9">
                  <a:moveTo>
                    <a:pt x="18" y="8"/>
                  </a:moveTo>
                  <a:lnTo>
                    <a:pt x="17" y="8"/>
                  </a:lnTo>
                  <a:lnTo>
                    <a:pt x="14" y="6"/>
                  </a:lnTo>
                  <a:lnTo>
                    <a:pt x="11" y="4"/>
                  </a:lnTo>
                  <a:lnTo>
                    <a:pt x="5" y="1"/>
                  </a:lnTo>
                  <a:lnTo>
                    <a:pt x="0" y="0"/>
                  </a:lnTo>
                  <a:lnTo>
                    <a:pt x="0" y="3"/>
                  </a:lnTo>
                  <a:lnTo>
                    <a:pt x="3" y="7"/>
                  </a:lnTo>
                  <a:lnTo>
                    <a:pt x="9" y="9"/>
                  </a:lnTo>
                  <a:lnTo>
                    <a:pt x="14" y="8"/>
                  </a:lnTo>
                  <a:lnTo>
                    <a:pt x="17" y="8"/>
                  </a:lnTo>
                  <a:lnTo>
                    <a:pt x="18" y="8"/>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8" name="Freeform 39">
              <a:extLst>
                <a:ext uri="{FF2B5EF4-FFF2-40B4-BE49-F238E27FC236}">
                  <a16:creationId xmlns:a16="http://schemas.microsoft.com/office/drawing/2014/main" id="{8CB6258D-DDCA-47D4-A84E-C42A12C3A0A9}"/>
                </a:ext>
              </a:extLst>
            </p:cNvPr>
            <p:cNvSpPr>
              <a:spLocks/>
            </p:cNvSpPr>
            <p:nvPr/>
          </p:nvSpPr>
          <p:spPr bwMode="auto">
            <a:xfrm>
              <a:off x="8323094" y="-474701"/>
              <a:ext cx="7506" cy="12189"/>
            </a:xfrm>
            <a:custGeom>
              <a:avLst/>
              <a:gdLst>
                <a:gd name="T0" fmla="*/ 18 w 18"/>
                <a:gd name="T1" fmla="*/ 26 h 26"/>
                <a:gd name="T2" fmla="*/ 15 w 18"/>
                <a:gd name="T3" fmla="*/ 24 h 26"/>
                <a:gd name="T4" fmla="*/ 11 w 18"/>
                <a:gd name="T5" fmla="*/ 23 h 26"/>
                <a:gd name="T6" fmla="*/ 6 w 18"/>
                <a:gd name="T7" fmla="*/ 20 h 26"/>
                <a:gd name="T8" fmla="*/ 4 w 18"/>
                <a:gd name="T9" fmla="*/ 15 h 26"/>
                <a:gd name="T10" fmla="*/ 3 w 18"/>
                <a:gd name="T11" fmla="*/ 11 h 26"/>
                <a:gd name="T12" fmla="*/ 2 w 18"/>
                <a:gd name="T13" fmla="*/ 6 h 26"/>
                <a:gd name="T14" fmla="*/ 0 w 18"/>
                <a:gd name="T15" fmla="*/ 1 h 26"/>
                <a:gd name="T16" fmla="*/ 0 w 18"/>
                <a:gd name="T17" fmla="*/ 0 h 26"/>
                <a:gd name="T18" fmla="*/ 3 w 18"/>
                <a:gd name="T19" fmla="*/ 1 h 26"/>
                <a:gd name="T20" fmla="*/ 10 w 18"/>
                <a:gd name="T21" fmla="*/ 5 h 26"/>
                <a:gd name="T22" fmla="*/ 15 w 18"/>
                <a:gd name="T23" fmla="*/ 9 h 26"/>
                <a:gd name="T24" fmla="*/ 18 w 18"/>
                <a:gd name="T25" fmla="*/ 16 h 26"/>
                <a:gd name="T26" fmla="*/ 18 w 18"/>
                <a:gd name="T27" fmla="*/ 22 h 26"/>
                <a:gd name="T28" fmla="*/ 18 w 18"/>
                <a:gd name="T29" fmla="*/ 24 h 26"/>
                <a:gd name="T30" fmla="*/ 18 w 18"/>
                <a:gd name="T31" fmla="*/ 26 h 26"/>
                <a:gd name="T32" fmla="*/ 18 w 18"/>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6"/>
                <a:gd name="T53" fmla="*/ 18 w 1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6">
                  <a:moveTo>
                    <a:pt x="18" y="26"/>
                  </a:moveTo>
                  <a:lnTo>
                    <a:pt x="15" y="24"/>
                  </a:lnTo>
                  <a:lnTo>
                    <a:pt x="11" y="23"/>
                  </a:lnTo>
                  <a:lnTo>
                    <a:pt x="6" y="20"/>
                  </a:lnTo>
                  <a:lnTo>
                    <a:pt x="4" y="15"/>
                  </a:lnTo>
                  <a:lnTo>
                    <a:pt x="3" y="11"/>
                  </a:lnTo>
                  <a:lnTo>
                    <a:pt x="2" y="6"/>
                  </a:lnTo>
                  <a:lnTo>
                    <a:pt x="0" y="1"/>
                  </a:lnTo>
                  <a:lnTo>
                    <a:pt x="0" y="0"/>
                  </a:lnTo>
                  <a:lnTo>
                    <a:pt x="3" y="1"/>
                  </a:lnTo>
                  <a:lnTo>
                    <a:pt x="10" y="5"/>
                  </a:lnTo>
                  <a:lnTo>
                    <a:pt x="15" y="9"/>
                  </a:lnTo>
                  <a:lnTo>
                    <a:pt x="18" y="16"/>
                  </a:lnTo>
                  <a:lnTo>
                    <a:pt x="18" y="22"/>
                  </a:lnTo>
                  <a:lnTo>
                    <a:pt x="18" y="24"/>
                  </a:lnTo>
                  <a:lnTo>
                    <a:pt x="18" y="26"/>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29" name="Freeform 40">
              <a:extLst>
                <a:ext uri="{FF2B5EF4-FFF2-40B4-BE49-F238E27FC236}">
                  <a16:creationId xmlns:a16="http://schemas.microsoft.com/office/drawing/2014/main" id="{412DD3D8-6BE1-4AC0-95A9-CBFB48337B9E}"/>
                </a:ext>
              </a:extLst>
            </p:cNvPr>
            <p:cNvSpPr>
              <a:spLocks/>
            </p:cNvSpPr>
            <p:nvPr/>
          </p:nvSpPr>
          <p:spPr bwMode="auto">
            <a:xfrm>
              <a:off x="8371886" y="-464387"/>
              <a:ext cx="4691" cy="7501"/>
            </a:xfrm>
            <a:custGeom>
              <a:avLst/>
              <a:gdLst>
                <a:gd name="T0" fmla="*/ 11 w 12"/>
                <a:gd name="T1" fmla="*/ 0 h 15"/>
                <a:gd name="T2" fmla="*/ 0 w 12"/>
                <a:gd name="T3" fmla="*/ 13 h 15"/>
                <a:gd name="T4" fmla="*/ 0 w 12"/>
                <a:gd name="T5" fmla="*/ 14 h 15"/>
                <a:gd name="T6" fmla="*/ 1 w 12"/>
                <a:gd name="T7" fmla="*/ 15 h 15"/>
                <a:gd name="T8" fmla="*/ 4 w 12"/>
                <a:gd name="T9" fmla="*/ 15 h 15"/>
                <a:gd name="T10" fmla="*/ 8 w 12"/>
                <a:gd name="T11" fmla="*/ 14 h 15"/>
                <a:gd name="T12" fmla="*/ 11 w 12"/>
                <a:gd name="T13" fmla="*/ 10 h 15"/>
                <a:gd name="T14" fmla="*/ 12 w 12"/>
                <a:gd name="T15" fmla="*/ 6 h 15"/>
                <a:gd name="T16" fmla="*/ 11 w 12"/>
                <a:gd name="T17" fmla="*/ 2 h 15"/>
                <a:gd name="T18" fmla="*/ 11 w 1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5"/>
                <a:gd name="T32" fmla="*/ 12 w 1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5">
                  <a:moveTo>
                    <a:pt x="11" y="0"/>
                  </a:moveTo>
                  <a:lnTo>
                    <a:pt x="0" y="13"/>
                  </a:lnTo>
                  <a:lnTo>
                    <a:pt x="0" y="14"/>
                  </a:lnTo>
                  <a:lnTo>
                    <a:pt x="1" y="15"/>
                  </a:lnTo>
                  <a:lnTo>
                    <a:pt x="4" y="15"/>
                  </a:lnTo>
                  <a:lnTo>
                    <a:pt x="8" y="14"/>
                  </a:lnTo>
                  <a:lnTo>
                    <a:pt x="11" y="10"/>
                  </a:lnTo>
                  <a:lnTo>
                    <a:pt x="12" y="6"/>
                  </a:lnTo>
                  <a:lnTo>
                    <a:pt x="11" y="2"/>
                  </a:lnTo>
                  <a:lnTo>
                    <a:pt x="11" y="0"/>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30" name="Freeform 41">
              <a:extLst>
                <a:ext uri="{FF2B5EF4-FFF2-40B4-BE49-F238E27FC236}">
                  <a16:creationId xmlns:a16="http://schemas.microsoft.com/office/drawing/2014/main" id="{6CADCD8E-DF4C-49BF-BCF2-AEDB878BBD9F}"/>
                </a:ext>
              </a:extLst>
            </p:cNvPr>
            <p:cNvSpPr>
              <a:spLocks/>
            </p:cNvSpPr>
            <p:nvPr/>
          </p:nvSpPr>
          <p:spPr bwMode="auto">
            <a:xfrm>
              <a:off x="8268674" y="-486890"/>
              <a:ext cx="37532" cy="12189"/>
            </a:xfrm>
            <a:custGeom>
              <a:avLst/>
              <a:gdLst>
                <a:gd name="T0" fmla="*/ 81 w 81"/>
                <a:gd name="T1" fmla="*/ 26 h 26"/>
                <a:gd name="T2" fmla="*/ 76 w 81"/>
                <a:gd name="T3" fmla="*/ 25 h 26"/>
                <a:gd name="T4" fmla="*/ 67 w 81"/>
                <a:gd name="T5" fmla="*/ 23 h 26"/>
                <a:gd name="T6" fmla="*/ 55 w 81"/>
                <a:gd name="T7" fmla="*/ 19 h 26"/>
                <a:gd name="T8" fmla="*/ 49 w 81"/>
                <a:gd name="T9" fmla="*/ 16 h 26"/>
                <a:gd name="T10" fmla="*/ 45 w 81"/>
                <a:gd name="T11" fmla="*/ 15 h 26"/>
                <a:gd name="T12" fmla="*/ 39 w 81"/>
                <a:gd name="T13" fmla="*/ 12 h 26"/>
                <a:gd name="T14" fmla="*/ 34 w 81"/>
                <a:gd name="T15" fmla="*/ 9 h 26"/>
                <a:gd name="T16" fmla="*/ 26 w 81"/>
                <a:gd name="T17" fmla="*/ 7 h 26"/>
                <a:gd name="T18" fmla="*/ 19 w 81"/>
                <a:gd name="T19" fmla="*/ 3 h 26"/>
                <a:gd name="T20" fmla="*/ 12 w 81"/>
                <a:gd name="T21" fmla="*/ 1 h 26"/>
                <a:gd name="T22" fmla="*/ 6 w 81"/>
                <a:gd name="T23" fmla="*/ 0 h 26"/>
                <a:gd name="T24" fmla="*/ 1 w 81"/>
                <a:gd name="T25" fmla="*/ 0 h 26"/>
                <a:gd name="T26" fmla="*/ 0 w 81"/>
                <a:gd name="T27" fmla="*/ 1 h 26"/>
                <a:gd name="T28" fmla="*/ 5 w 81"/>
                <a:gd name="T29" fmla="*/ 4 h 26"/>
                <a:gd name="T30" fmla="*/ 13 w 81"/>
                <a:gd name="T31" fmla="*/ 8 h 26"/>
                <a:gd name="T32" fmla="*/ 24 w 81"/>
                <a:gd name="T33" fmla="*/ 12 h 26"/>
                <a:gd name="T34" fmla="*/ 37 w 81"/>
                <a:gd name="T35" fmla="*/ 18 h 26"/>
                <a:gd name="T36" fmla="*/ 52 w 81"/>
                <a:gd name="T37" fmla="*/ 22 h 26"/>
                <a:gd name="T38" fmla="*/ 67 w 81"/>
                <a:gd name="T39" fmla="*/ 25 h 26"/>
                <a:gd name="T40" fmla="*/ 81 w 81"/>
                <a:gd name="T41" fmla="*/ 2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26"/>
                <a:gd name="T65" fmla="*/ 81 w 8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26">
                  <a:moveTo>
                    <a:pt x="81" y="26"/>
                  </a:moveTo>
                  <a:lnTo>
                    <a:pt x="76" y="25"/>
                  </a:lnTo>
                  <a:lnTo>
                    <a:pt x="67" y="23"/>
                  </a:lnTo>
                  <a:lnTo>
                    <a:pt x="55" y="19"/>
                  </a:lnTo>
                  <a:lnTo>
                    <a:pt x="49" y="16"/>
                  </a:lnTo>
                  <a:lnTo>
                    <a:pt x="45" y="15"/>
                  </a:lnTo>
                  <a:lnTo>
                    <a:pt x="39" y="12"/>
                  </a:lnTo>
                  <a:lnTo>
                    <a:pt x="34" y="9"/>
                  </a:lnTo>
                  <a:lnTo>
                    <a:pt x="26" y="7"/>
                  </a:lnTo>
                  <a:lnTo>
                    <a:pt x="19" y="3"/>
                  </a:lnTo>
                  <a:lnTo>
                    <a:pt x="12" y="1"/>
                  </a:lnTo>
                  <a:lnTo>
                    <a:pt x="6" y="0"/>
                  </a:lnTo>
                  <a:lnTo>
                    <a:pt x="1" y="0"/>
                  </a:lnTo>
                  <a:lnTo>
                    <a:pt x="0" y="1"/>
                  </a:lnTo>
                  <a:lnTo>
                    <a:pt x="5" y="4"/>
                  </a:lnTo>
                  <a:lnTo>
                    <a:pt x="13" y="8"/>
                  </a:lnTo>
                  <a:lnTo>
                    <a:pt x="24" y="12"/>
                  </a:lnTo>
                  <a:lnTo>
                    <a:pt x="37" y="18"/>
                  </a:lnTo>
                  <a:lnTo>
                    <a:pt x="52" y="22"/>
                  </a:lnTo>
                  <a:lnTo>
                    <a:pt x="67" y="25"/>
                  </a:lnTo>
                  <a:lnTo>
                    <a:pt x="81" y="26"/>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31" name="Freeform 42">
              <a:extLst>
                <a:ext uri="{FF2B5EF4-FFF2-40B4-BE49-F238E27FC236}">
                  <a16:creationId xmlns:a16="http://schemas.microsoft.com/office/drawing/2014/main" id="{B84BDBC4-3546-4507-A921-E7F21D1D6FDD}"/>
                </a:ext>
              </a:extLst>
            </p:cNvPr>
            <p:cNvSpPr>
              <a:spLocks/>
            </p:cNvSpPr>
            <p:nvPr/>
          </p:nvSpPr>
          <p:spPr bwMode="auto">
            <a:xfrm>
              <a:off x="8382207" y="-465325"/>
              <a:ext cx="32840" cy="3750"/>
            </a:xfrm>
            <a:custGeom>
              <a:avLst/>
              <a:gdLst>
                <a:gd name="T0" fmla="*/ 0 w 71"/>
                <a:gd name="T1" fmla="*/ 0 h 7"/>
                <a:gd name="T2" fmla="*/ 3 w 71"/>
                <a:gd name="T3" fmla="*/ 0 h 7"/>
                <a:gd name="T4" fmla="*/ 10 w 71"/>
                <a:gd name="T5" fmla="*/ 1 h 7"/>
                <a:gd name="T6" fmla="*/ 19 w 71"/>
                <a:gd name="T7" fmla="*/ 1 h 7"/>
                <a:gd name="T8" fmla="*/ 26 w 71"/>
                <a:gd name="T9" fmla="*/ 1 h 7"/>
                <a:gd name="T10" fmla="*/ 30 w 71"/>
                <a:gd name="T11" fmla="*/ 1 h 7"/>
                <a:gd name="T12" fmla="*/ 35 w 71"/>
                <a:gd name="T13" fmla="*/ 1 h 7"/>
                <a:gd name="T14" fmla="*/ 42 w 71"/>
                <a:gd name="T15" fmla="*/ 2 h 7"/>
                <a:gd name="T16" fmla="*/ 50 w 71"/>
                <a:gd name="T17" fmla="*/ 2 h 7"/>
                <a:gd name="T18" fmla="*/ 57 w 71"/>
                <a:gd name="T19" fmla="*/ 3 h 7"/>
                <a:gd name="T20" fmla="*/ 63 w 71"/>
                <a:gd name="T21" fmla="*/ 3 h 7"/>
                <a:gd name="T22" fmla="*/ 67 w 71"/>
                <a:gd name="T23" fmla="*/ 3 h 7"/>
                <a:gd name="T24" fmla="*/ 71 w 71"/>
                <a:gd name="T25" fmla="*/ 2 h 7"/>
                <a:gd name="T26" fmla="*/ 71 w 71"/>
                <a:gd name="T27" fmla="*/ 2 h 7"/>
                <a:gd name="T28" fmla="*/ 68 w 71"/>
                <a:gd name="T29" fmla="*/ 2 h 7"/>
                <a:gd name="T30" fmla="*/ 64 w 71"/>
                <a:gd name="T31" fmla="*/ 3 h 7"/>
                <a:gd name="T32" fmla="*/ 58 w 71"/>
                <a:gd name="T33" fmla="*/ 5 h 7"/>
                <a:gd name="T34" fmla="*/ 52 w 71"/>
                <a:gd name="T35" fmla="*/ 6 h 7"/>
                <a:gd name="T36" fmla="*/ 47 w 71"/>
                <a:gd name="T37" fmla="*/ 7 h 7"/>
                <a:gd name="T38" fmla="*/ 41 w 71"/>
                <a:gd name="T39" fmla="*/ 7 h 7"/>
                <a:gd name="T40" fmla="*/ 37 w 71"/>
                <a:gd name="T41" fmla="*/ 7 h 7"/>
                <a:gd name="T42" fmla="*/ 34 w 71"/>
                <a:gd name="T43" fmla="*/ 7 h 7"/>
                <a:gd name="T44" fmla="*/ 30 w 71"/>
                <a:gd name="T45" fmla="*/ 6 h 7"/>
                <a:gd name="T46" fmla="*/ 25 w 71"/>
                <a:gd name="T47" fmla="*/ 5 h 7"/>
                <a:gd name="T48" fmla="*/ 20 w 71"/>
                <a:gd name="T49" fmla="*/ 5 h 7"/>
                <a:gd name="T50" fmla="*/ 14 w 71"/>
                <a:gd name="T51" fmla="*/ 3 h 7"/>
                <a:gd name="T52" fmla="*/ 10 w 71"/>
                <a:gd name="T53" fmla="*/ 2 h 7"/>
                <a:gd name="T54" fmla="*/ 4 w 71"/>
                <a:gd name="T55" fmla="*/ 1 h 7"/>
                <a:gd name="T56" fmla="*/ 0 w 71"/>
                <a:gd name="T57" fmla="*/ 0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7"/>
                <a:gd name="T89" fmla="*/ 71 w 71"/>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7">
                  <a:moveTo>
                    <a:pt x="0" y="0"/>
                  </a:moveTo>
                  <a:lnTo>
                    <a:pt x="3" y="0"/>
                  </a:lnTo>
                  <a:lnTo>
                    <a:pt x="10" y="1"/>
                  </a:lnTo>
                  <a:lnTo>
                    <a:pt x="19" y="1"/>
                  </a:lnTo>
                  <a:lnTo>
                    <a:pt x="26" y="1"/>
                  </a:lnTo>
                  <a:lnTo>
                    <a:pt x="30" y="1"/>
                  </a:lnTo>
                  <a:lnTo>
                    <a:pt x="35" y="1"/>
                  </a:lnTo>
                  <a:lnTo>
                    <a:pt x="42" y="2"/>
                  </a:lnTo>
                  <a:lnTo>
                    <a:pt x="50" y="2"/>
                  </a:lnTo>
                  <a:lnTo>
                    <a:pt x="57" y="3"/>
                  </a:lnTo>
                  <a:lnTo>
                    <a:pt x="63" y="3"/>
                  </a:lnTo>
                  <a:lnTo>
                    <a:pt x="67" y="3"/>
                  </a:lnTo>
                  <a:lnTo>
                    <a:pt x="71" y="2"/>
                  </a:lnTo>
                  <a:lnTo>
                    <a:pt x="68" y="2"/>
                  </a:lnTo>
                  <a:lnTo>
                    <a:pt x="64" y="3"/>
                  </a:lnTo>
                  <a:lnTo>
                    <a:pt x="58" y="5"/>
                  </a:lnTo>
                  <a:lnTo>
                    <a:pt x="52" y="6"/>
                  </a:lnTo>
                  <a:lnTo>
                    <a:pt x="47" y="7"/>
                  </a:lnTo>
                  <a:lnTo>
                    <a:pt x="41" y="7"/>
                  </a:lnTo>
                  <a:lnTo>
                    <a:pt x="37" y="7"/>
                  </a:lnTo>
                  <a:lnTo>
                    <a:pt x="34" y="7"/>
                  </a:lnTo>
                  <a:lnTo>
                    <a:pt x="30" y="6"/>
                  </a:lnTo>
                  <a:lnTo>
                    <a:pt x="25" y="5"/>
                  </a:lnTo>
                  <a:lnTo>
                    <a:pt x="20" y="5"/>
                  </a:lnTo>
                  <a:lnTo>
                    <a:pt x="14" y="3"/>
                  </a:lnTo>
                  <a:lnTo>
                    <a:pt x="10" y="2"/>
                  </a:lnTo>
                  <a:lnTo>
                    <a:pt x="4" y="1"/>
                  </a:lnTo>
                  <a:lnTo>
                    <a:pt x="0" y="0"/>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sp>
          <p:nvSpPr>
            <p:cNvPr id="132" name="Freeform 43">
              <a:extLst>
                <a:ext uri="{FF2B5EF4-FFF2-40B4-BE49-F238E27FC236}">
                  <a16:creationId xmlns:a16="http://schemas.microsoft.com/office/drawing/2014/main" id="{3D2D7CDA-832C-4B18-B1F9-E34F69A0D233}"/>
                </a:ext>
              </a:extLst>
            </p:cNvPr>
            <p:cNvSpPr>
              <a:spLocks/>
            </p:cNvSpPr>
            <p:nvPr/>
          </p:nvSpPr>
          <p:spPr bwMode="auto">
            <a:xfrm>
              <a:off x="8367194" y="-443760"/>
              <a:ext cx="6568" cy="1875"/>
            </a:xfrm>
            <a:custGeom>
              <a:avLst/>
              <a:gdLst>
                <a:gd name="T0" fmla="*/ 0 w 14"/>
                <a:gd name="T1" fmla="*/ 4 h 4"/>
                <a:gd name="T2" fmla="*/ 1 w 14"/>
                <a:gd name="T3" fmla="*/ 3 h 4"/>
                <a:gd name="T4" fmla="*/ 5 w 14"/>
                <a:gd name="T5" fmla="*/ 2 h 4"/>
                <a:gd name="T6" fmla="*/ 8 w 14"/>
                <a:gd name="T7" fmla="*/ 0 h 4"/>
                <a:gd name="T8" fmla="*/ 12 w 14"/>
                <a:gd name="T9" fmla="*/ 0 h 4"/>
                <a:gd name="T10" fmla="*/ 14 w 14"/>
                <a:gd name="T11" fmla="*/ 1 h 4"/>
                <a:gd name="T12" fmla="*/ 13 w 14"/>
                <a:gd name="T13" fmla="*/ 3 h 4"/>
                <a:gd name="T14" fmla="*/ 8 w 14"/>
                <a:gd name="T15" fmla="*/ 4 h 4"/>
                <a:gd name="T16" fmla="*/ 0 w 1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
                <a:gd name="T29" fmla="*/ 14 w 1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
                  <a:moveTo>
                    <a:pt x="0" y="4"/>
                  </a:moveTo>
                  <a:lnTo>
                    <a:pt x="1" y="3"/>
                  </a:lnTo>
                  <a:lnTo>
                    <a:pt x="5" y="2"/>
                  </a:lnTo>
                  <a:lnTo>
                    <a:pt x="8" y="0"/>
                  </a:lnTo>
                  <a:lnTo>
                    <a:pt x="12" y="0"/>
                  </a:lnTo>
                  <a:lnTo>
                    <a:pt x="14" y="1"/>
                  </a:lnTo>
                  <a:lnTo>
                    <a:pt x="13" y="3"/>
                  </a:lnTo>
                  <a:lnTo>
                    <a:pt x="8" y="4"/>
                  </a:lnTo>
                  <a:lnTo>
                    <a:pt x="0" y="4"/>
                  </a:lnTo>
                  <a:close/>
                </a:path>
              </a:pathLst>
            </a:custGeom>
            <a:solidFill>
              <a:srgbClr val="000000"/>
            </a:solidFill>
            <a:ln w="9525">
              <a:noFill/>
              <a:round/>
              <a:headEnd/>
              <a:tailEnd/>
            </a:ln>
          </p:spPr>
          <p:txBody>
            <a:bodyPr/>
            <a:lstStyle/>
            <a:p>
              <a:endParaRPr lang="en-US" sz="3200">
                <a:effectLst>
                  <a:outerShdw blurRad="38100" dist="38100" dir="2700000" algn="tl">
                    <a:srgbClr val="000000">
                      <a:alpha val="43137"/>
                    </a:srgbClr>
                  </a:outerShdw>
                </a:effectLst>
              </a:endParaRPr>
            </a:p>
          </p:txBody>
        </p:sp>
      </p:grpSp>
      <p:sp>
        <p:nvSpPr>
          <p:cNvPr id="133" name="TextBox 132">
            <a:extLst>
              <a:ext uri="{FF2B5EF4-FFF2-40B4-BE49-F238E27FC236}">
                <a16:creationId xmlns:a16="http://schemas.microsoft.com/office/drawing/2014/main" id="{3260FFC4-B86C-48D6-B8A6-F0F4BD6835C7}"/>
              </a:ext>
            </a:extLst>
          </p:cNvPr>
          <p:cNvSpPr txBox="1">
            <a:spLocks noChangeArrowheads="1"/>
          </p:cNvSpPr>
          <p:nvPr/>
        </p:nvSpPr>
        <p:spPr bwMode="auto">
          <a:xfrm>
            <a:off x="6172145" y="1547599"/>
            <a:ext cx="2620818" cy="584775"/>
          </a:xfrm>
          <a:prstGeom prst="rect">
            <a:avLst/>
          </a:prstGeom>
          <a:noFill/>
          <a:ln w="9525">
            <a:noFill/>
            <a:miter lim="800000"/>
            <a:headEnd/>
            <a:tailEnd/>
          </a:ln>
        </p:spPr>
        <p:txBody>
          <a:bodyPr>
            <a:spAutoFit/>
          </a:bodyPr>
          <a:lstStyle/>
          <a:p>
            <a:r>
              <a:rPr lang="en-US" sz="3200" dirty="0">
                <a:solidFill>
                  <a:srgbClr val="FF0000"/>
                </a:solidFill>
                <a:effectLst>
                  <a:outerShdw blurRad="38100" dist="38100" dir="2700000" algn="tl">
                    <a:srgbClr val="000000">
                      <a:alpha val="43137"/>
                    </a:srgbClr>
                  </a:outerShdw>
                </a:effectLst>
                <a:latin typeface="+mj-lt"/>
              </a:rPr>
              <a:t>Sheol</a:t>
            </a:r>
            <a:r>
              <a:rPr lang="en-US" sz="3200" dirty="0">
                <a:effectLst>
                  <a:outerShdw blurRad="38100" dist="38100" dir="2700000" algn="tl">
                    <a:srgbClr val="000000">
                      <a:alpha val="43137"/>
                    </a:srgbClr>
                  </a:outerShdw>
                </a:effectLst>
                <a:latin typeface="+mj-lt"/>
              </a:rPr>
              <a:t> / </a:t>
            </a:r>
            <a:r>
              <a:rPr lang="en-US" sz="3200" dirty="0">
                <a:solidFill>
                  <a:srgbClr val="FF0000"/>
                </a:solidFill>
                <a:effectLst>
                  <a:outerShdw blurRad="38100" dist="38100" dir="2700000" algn="tl">
                    <a:srgbClr val="000000">
                      <a:alpha val="43137"/>
                    </a:srgbClr>
                  </a:outerShdw>
                </a:effectLst>
                <a:latin typeface="+mj-lt"/>
              </a:rPr>
              <a:t>Hades</a:t>
            </a:r>
          </a:p>
        </p:txBody>
      </p:sp>
      <p:sp>
        <p:nvSpPr>
          <p:cNvPr id="134" name="TextBox 133">
            <a:extLst>
              <a:ext uri="{FF2B5EF4-FFF2-40B4-BE49-F238E27FC236}">
                <a16:creationId xmlns:a16="http://schemas.microsoft.com/office/drawing/2014/main" id="{01ECC867-1816-400E-95E4-B82590E90C86}"/>
              </a:ext>
            </a:extLst>
          </p:cNvPr>
          <p:cNvSpPr txBox="1">
            <a:spLocks noChangeArrowheads="1"/>
          </p:cNvSpPr>
          <p:nvPr/>
        </p:nvSpPr>
        <p:spPr bwMode="auto">
          <a:xfrm>
            <a:off x="1120878" y="4102462"/>
            <a:ext cx="1966334" cy="1077218"/>
          </a:xfrm>
          <a:prstGeom prst="rect">
            <a:avLst/>
          </a:prstGeom>
          <a:noFill/>
          <a:ln w="9525">
            <a:noFill/>
            <a:miter lim="800000"/>
            <a:headEnd/>
            <a:tailEnd/>
          </a:ln>
        </p:spPr>
        <p:txBody>
          <a:bodyPr wrap="square">
            <a:spAutoFit/>
          </a:bodyPr>
          <a:lstStyle/>
          <a:p>
            <a:pPr algn="ctr"/>
            <a:r>
              <a:rPr lang="en-US" sz="3200" dirty="0">
                <a:solidFill>
                  <a:srgbClr val="FF0000"/>
                </a:solidFill>
                <a:effectLst>
                  <a:outerShdw blurRad="38100" dist="38100" dir="2700000" algn="tl">
                    <a:srgbClr val="000000">
                      <a:alpha val="43137"/>
                    </a:srgbClr>
                  </a:outerShdw>
                </a:effectLst>
                <a:latin typeface="+mj-lt"/>
              </a:rPr>
              <a:t>Abraham’s Bosom</a:t>
            </a:r>
          </a:p>
        </p:txBody>
      </p:sp>
      <p:sp>
        <p:nvSpPr>
          <p:cNvPr id="135" name="TextBox 134">
            <a:extLst>
              <a:ext uri="{FF2B5EF4-FFF2-40B4-BE49-F238E27FC236}">
                <a16:creationId xmlns:a16="http://schemas.microsoft.com/office/drawing/2014/main" id="{6091C2C2-4A8D-4B87-A3E6-432078494589}"/>
              </a:ext>
            </a:extLst>
          </p:cNvPr>
          <p:cNvSpPr txBox="1">
            <a:spLocks noChangeArrowheads="1"/>
          </p:cNvSpPr>
          <p:nvPr/>
        </p:nvSpPr>
        <p:spPr bwMode="auto">
          <a:xfrm>
            <a:off x="6383945" y="4102462"/>
            <a:ext cx="1760869" cy="1077218"/>
          </a:xfrm>
          <a:prstGeom prst="rect">
            <a:avLst/>
          </a:prstGeom>
          <a:noFill/>
          <a:ln w="9525">
            <a:noFill/>
            <a:miter lim="800000"/>
            <a:headEnd/>
            <a:tailEnd/>
          </a:ln>
        </p:spPr>
        <p:txBody>
          <a:bodyPr wrap="square">
            <a:spAutoFit/>
          </a:bodyPr>
          <a:lstStyle/>
          <a:p>
            <a:pPr algn="ctr"/>
            <a:r>
              <a:rPr lang="en-US" sz="3200" dirty="0">
                <a:solidFill>
                  <a:srgbClr val="FF0000"/>
                </a:solidFill>
                <a:effectLst>
                  <a:outerShdw blurRad="38100" dist="38100" dir="2700000" algn="tl">
                    <a:srgbClr val="000000">
                      <a:alpha val="43137"/>
                    </a:srgbClr>
                  </a:outerShdw>
                </a:effectLst>
                <a:latin typeface="+mj-lt"/>
              </a:rPr>
              <a:t>Place of Torments</a:t>
            </a:r>
          </a:p>
        </p:txBody>
      </p:sp>
      <p:sp>
        <p:nvSpPr>
          <p:cNvPr id="136" name="TextBox 135">
            <a:extLst>
              <a:ext uri="{FF2B5EF4-FFF2-40B4-BE49-F238E27FC236}">
                <a16:creationId xmlns:a16="http://schemas.microsoft.com/office/drawing/2014/main" id="{250C9BD3-420C-4C32-B7F0-ADC57E2DACFA}"/>
              </a:ext>
            </a:extLst>
          </p:cNvPr>
          <p:cNvSpPr txBox="1">
            <a:spLocks noChangeArrowheads="1"/>
          </p:cNvSpPr>
          <p:nvPr/>
        </p:nvSpPr>
        <p:spPr bwMode="auto">
          <a:xfrm>
            <a:off x="3898490" y="3846874"/>
            <a:ext cx="1138393" cy="1077218"/>
          </a:xfrm>
          <a:prstGeom prst="rect">
            <a:avLst/>
          </a:prstGeom>
          <a:noFill/>
          <a:ln w="9525">
            <a:noFill/>
            <a:miter lim="800000"/>
            <a:headEnd/>
            <a:tailEnd/>
          </a:ln>
        </p:spPr>
        <p:txBody>
          <a:bodyPr wrap="square">
            <a:spAutoFit/>
          </a:bodyPr>
          <a:lstStyle/>
          <a:p>
            <a:pPr algn="ctr"/>
            <a:r>
              <a:rPr lang="en-US" sz="3200" b="1" dirty="0">
                <a:effectLst>
                  <a:outerShdw blurRad="38100" dist="38100" dir="2700000" algn="tl">
                    <a:srgbClr val="000000">
                      <a:alpha val="43137"/>
                    </a:srgbClr>
                  </a:outerShdw>
                </a:effectLst>
                <a:latin typeface="+mj-lt"/>
              </a:rPr>
              <a:t>Great Gulf</a:t>
            </a:r>
          </a:p>
        </p:txBody>
      </p:sp>
      <p:cxnSp>
        <p:nvCxnSpPr>
          <p:cNvPr id="137" name="Straight Arrow Connector 136">
            <a:extLst>
              <a:ext uri="{FF2B5EF4-FFF2-40B4-BE49-F238E27FC236}">
                <a16:creationId xmlns:a16="http://schemas.microsoft.com/office/drawing/2014/main" id="{E5E55118-FF8F-4E52-850B-6F28F20A8EA3}"/>
              </a:ext>
            </a:extLst>
          </p:cNvPr>
          <p:cNvCxnSpPr>
            <a:cxnSpLocks/>
            <a:stCxn id="136" idx="1"/>
          </p:cNvCxnSpPr>
          <p:nvPr/>
        </p:nvCxnSpPr>
        <p:spPr>
          <a:xfrm flipH="1" flipV="1">
            <a:off x="3132804" y="4323929"/>
            <a:ext cx="765686" cy="61554"/>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CD8FCF4-9404-4A54-92A8-5906A393E2CA}"/>
              </a:ext>
            </a:extLst>
          </p:cNvPr>
          <p:cNvCxnSpPr>
            <a:cxnSpLocks/>
          </p:cNvCxnSpPr>
          <p:nvPr/>
        </p:nvCxnSpPr>
        <p:spPr>
          <a:xfrm>
            <a:off x="5190204" y="4342174"/>
            <a:ext cx="853408" cy="0"/>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3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fltVal val="0"/>
                                          </p:val>
                                        </p:tav>
                                        <p:tav tm="100000">
                                          <p:val>
                                            <p:strVal val="#ppt_w"/>
                                          </p:val>
                                        </p:tav>
                                      </p:tavLst>
                                    </p:anim>
                                    <p:anim calcmode="lin" valueType="num">
                                      <p:cBhvr>
                                        <p:cTn id="8" dur="500" fill="hold"/>
                                        <p:tgtEl>
                                          <p:spTgt spid="133"/>
                                        </p:tgtEl>
                                        <p:attrNameLst>
                                          <p:attrName>ppt_h</p:attrName>
                                        </p:attrNameLst>
                                      </p:cBhvr>
                                      <p:tavLst>
                                        <p:tav tm="0">
                                          <p:val>
                                            <p:fltVal val="0"/>
                                          </p:val>
                                        </p:tav>
                                        <p:tav tm="100000">
                                          <p:val>
                                            <p:strVal val="#ppt_h"/>
                                          </p:val>
                                        </p:tav>
                                      </p:tavLst>
                                    </p:anim>
                                    <p:animEffect transition="in" filter="fade">
                                      <p:cBhvr>
                                        <p:cTn id="9" dur="500"/>
                                        <p:tgtEl>
                                          <p:spTgt spid="13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34"/>
                                        </p:tgtEl>
                                        <p:attrNameLst>
                                          <p:attrName>style.visibility</p:attrName>
                                        </p:attrNameLst>
                                      </p:cBhvr>
                                      <p:to>
                                        <p:strVal val="visible"/>
                                      </p:to>
                                    </p:set>
                                    <p:anim calcmode="lin" valueType="num">
                                      <p:cBhvr>
                                        <p:cTn id="18" dur="500" fill="hold"/>
                                        <p:tgtEl>
                                          <p:spTgt spid="134"/>
                                        </p:tgtEl>
                                        <p:attrNameLst>
                                          <p:attrName>ppt_w</p:attrName>
                                        </p:attrNameLst>
                                      </p:cBhvr>
                                      <p:tavLst>
                                        <p:tav tm="0">
                                          <p:val>
                                            <p:fltVal val="0"/>
                                          </p:val>
                                        </p:tav>
                                        <p:tav tm="100000">
                                          <p:val>
                                            <p:strVal val="#ppt_w"/>
                                          </p:val>
                                        </p:tav>
                                      </p:tavLst>
                                    </p:anim>
                                    <p:anim calcmode="lin" valueType="num">
                                      <p:cBhvr>
                                        <p:cTn id="19" dur="500" fill="hold"/>
                                        <p:tgtEl>
                                          <p:spTgt spid="134"/>
                                        </p:tgtEl>
                                        <p:attrNameLst>
                                          <p:attrName>ppt_h</p:attrName>
                                        </p:attrNameLst>
                                      </p:cBhvr>
                                      <p:tavLst>
                                        <p:tav tm="0">
                                          <p:val>
                                            <p:fltVal val="0"/>
                                          </p:val>
                                        </p:tav>
                                        <p:tav tm="100000">
                                          <p:val>
                                            <p:strVal val="#ppt_h"/>
                                          </p:val>
                                        </p:tav>
                                      </p:tavLst>
                                    </p:anim>
                                    <p:animEffect transition="in" filter="fade">
                                      <p:cBhvr>
                                        <p:cTn id="20" dur="500"/>
                                        <p:tgtEl>
                                          <p:spTgt spid="13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500" fill="hold"/>
                                        <p:tgtEl>
                                          <p:spTgt spid="135"/>
                                        </p:tgtEl>
                                        <p:attrNameLst>
                                          <p:attrName>ppt_w</p:attrName>
                                        </p:attrNameLst>
                                      </p:cBhvr>
                                      <p:tavLst>
                                        <p:tav tm="0">
                                          <p:val>
                                            <p:fltVal val="0"/>
                                          </p:val>
                                        </p:tav>
                                        <p:tav tm="100000">
                                          <p:val>
                                            <p:strVal val="#ppt_w"/>
                                          </p:val>
                                        </p:tav>
                                      </p:tavLst>
                                    </p:anim>
                                    <p:anim calcmode="lin" valueType="num">
                                      <p:cBhvr>
                                        <p:cTn id="29" dur="500" fill="hold"/>
                                        <p:tgtEl>
                                          <p:spTgt spid="135"/>
                                        </p:tgtEl>
                                        <p:attrNameLst>
                                          <p:attrName>ppt_h</p:attrName>
                                        </p:attrNameLst>
                                      </p:cBhvr>
                                      <p:tavLst>
                                        <p:tav tm="0">
                                          <p:val>
                                            <p:fltVal val="0"/>
                                          </p:val>
                                        </p:tav>
                                        <p:tav tm="100000">
                                          <p:val>
                                            <p:strVal val="#ppt_h"/>
                                          </p:val>
                                        </p:tav>
                                      </p:tavLst>
                                    </p:anim>
                                    <p:animEffect transition="in" filter="fade">
                                      <p:cBhvr>
                                        <p:cTn id="30" dur="500"/>
                                        <p:tgtEl>
                                          <p:spTgt spid="13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par>
                                <p:cTn id="35" presetID="22" presetClass="entr" presetSubtype="2"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right)">
                                      <p:cBhvr>
                                        <p:cTn id="37" dur="500"/>
                                        <p:tgtEl>
                                          <p:spTgt spid="137"/>
                                        </p:tgtEl>
                                      </p:cBhvr>
                                    </p:animEffect>
                                  </p:childTnLst>
                                </p:cTn>
                              </p:par>
                              <p:par>
                                <p:cTn id="38" presetID="22" presetClass="entr" presetSubtype="8"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wipe(left)">
                                      <p:cBhvr>
                                        <p:cTn id="40" dur="500"/>
                                        <p:tgtEl>
                                          <p:spTgt spid="1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1000"/>
                                        <p:tgtEl>
                                          <p:spTgt spid="76"/>
                                        </p:tgtEl>
                                      </p:cBhvr>
                                    </p:animEffect>
                                  </p:childTnLst>
                                </p:cTn>
                              </p:par>
                              <p:par>
                                <p:cTn id="46" presetID="10" presetClass="entr" presetSubtype="0" fill="hold" nodeType="withEffect">
                                  <p:stCondLst>
                                    <p:cond delay="2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childTnLst>
                                </p:cTn>
                              </p:par>
                              <p:par>
                                <p:cTn id="49" presetID="10" presetClass="entr" presetSubtype="0" fill="hold" nodeType="withEffect">
                                  <p:stCondLst>
                                    <p:cond delay="40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10" presetClass="entr" presetSubtype="0" fill="hold" nodeType="withEffect">
                                  <p:stCondLst>
                                    <p:cond delay="60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10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500"/>
                            </p:stCondLst>
                            <p:childTnLst>
                              <p:par>
                                <p:cTn id="61" presetID="0" presetClass="path" presetSubtype="0" accel="50000" decel="50000" fill="hold" nodeType="afterEffect">
                                  <p:stCondLst>
                                    <p:cond delay="0"/>
                                  </p:stCondLst>
                                  <p:childTnLst>
                                    <p:animMotion origin="layout" path="M 1.94444E-6 -1.11111E-6 C 0.11041 -0.13171 0.22083 -0.26319 0.2901 -0.26667 C 0.35937 -0.27014 0.3875 -0.1456 0.4158 -0.02083 " pathEditMode="relative" rAng="0" ptsTypes="AAA">
                                      <p:cBhvr>
                                        <p:cTn id="62" dur="500" fill="hold"/>
                                        <p:tgtEl>
                                          <p:spTgt spid="41"/>
                                        </p:tgtEl>
                                        <p:attrNameLst>
                                          <p:attrName>ppt_x</p:attrName>
                                          <p:attrName>ppt_y</p:attrName>
                                        </p:attrNameLst>
                                      </p:cBhvr>
                                      <p:rCtr x="20781" y="-13356"/>
                                    </p:animMotion>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p:stCondLst>
                              <p:cond delay="1500"/>
                            </p:stCondLst>
                            <p:childTnLst>
                              <p:par>
                                <p:cTn id="68" presetID="0" presetClass="path" presetSubtype="0" accel="50000" decel="50000" fill="hold" nodeType="afterEffect">
                                  <p:stCondLst>
                                    <p:cond delay="0"/>
                                  </p:stCondLst>
                                  <p:childTnLst>
                                    <p:animMotion origin="layout" path="M -0.00573 0.01528 C 0.08038 -0.07777 0.16666 -0.17083 0.21996 -0.17152 C 0.27326 -0.17222 0.29861 -0.01921 0.31423 0.01135 " pathEditMode="relative" rAng="0" ptsTypes="AAA">
                                      <p:cBhvr>
                                        <p:cTn id="69" dur="500" fill="hold"/>
                                        <p:tgtEl>
                                          <p:spTgt spid="27"/>
                                        </p:tgtEl>
                                        <p:attrNameLst>
                                          <p:attrName>ppt_x</p:attrName>
                                          <p:attrName>ppt_y</p:attrName>
                                        </p:attrNameLst>
                                      </p:cBhvr>
                                      <p:rCtr x="15990" y="-9352"/>
                                    </p:animMotion>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2500"/>
                            </p:stCondLst>
                            <p:childTnLst>
                              <p:par>
                                <p:cTn id="75" presetID="0" presetClass="path" presetSubtype="0" accel="50000" decel="50000" fill="hold" nodeType="afterEffect">
                                  <p:stCondLst>
                                    <p:cond delay="0"/>
                                  </p:stCondLst>
                                  <p:childTnLst>
                                    <p:animMotion origin="layout" path="M -4.16667E-6 1.85185E-6 C 0.10417 -0.10116 0.20851 -0.20209 0.26563 -0.20371 C 0.32275 -0.20533 0.33282 -0.10741 0.34289 -0.00949 " pathEditMode="relative" rAng="0" ptsTypes="AAA">
                                      <p:cBhvr>
                                        <p:cTn id="76" dur="500" fill="hold"/>
                                        <p:tgtEl>
                                          <p:spTgt spid="34"/>
                                        </p:tgtEl>
                                        <p:attrNameLst>
                                          <p:attrName>ppt_x</p:attrName>
                                          <p:attrName>ppt_y</p:attrName>
                                        </p:attrNameLst>
                                      </p:cBhvr>
                                      <p:rCtr x="17135" y="-10208"/>
                                    </p:animMotion>
                                  </p:childTnLst>
                                </p:cTn>
                              </p:par>
                            </p:childTnLst>
                          </p:cTn>
                        </p:par>
                        <p:par>
                          <p:cTn id="77" fill="hold">
                            <p:stCondLst>
                              <p:cond delay="3000"/>
                            </p:stCondLst>
                            <p:childTnLst>
                              <p:par>
                                <p:cTn id="78" presetID="10"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3500"/>
                            </p:stCondLst>
                            <p:childTnLst>
                              <p:par>
                                <p:cTn id="82" presetID="0" presetClass="path" presetSubtype="0" accel="50000" decel="50000" fill="hold" nodeType="afterEffect">
                                  <p:stCondLst>
                                    <p:cond delay="0"/>
                                  </p:stCondLst>
                                  <p:childTnLst>
                                    <p:animMotion origin="layout" path="M 0.04132 0.0037 C 0.12639 -0.07268 0.21163 -0.14884 0.26284 -0.14491 C 0.31406 -0.14097 0.33125 -0.05718 0.34844 0.02662 " pathEditMode="relative" rAng="0" ptsTypes="AAA">
                                      <p:cBhvr>
                                        <p:cTn id="83" dur="500" fill="hold"/>
                                        <p:tgtEl>
                                          <p:spTgt spid="20"/>
                                        </p:tgtEl>
                                        <p:attrNameLst>
                                          <p:attrName>ppt_x</p:attrName>
                                          <p:attrName>ppt_y</p:attrName>
                                        </p:attrNameLst>
                                      </p:cBhvr>
                                      <p:rCtr x="15347" y="-6296"/>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decel="50000" fill="hold" nodeType="clickEffect">
                                  <p:stCondLst>
                                    <p:cond delay="0"/>
                                  </p:stCondLst>
                                  <p:childTnLst>
                                    <p:animMotion origin="layout" path="M -3.33333E-6 2.22222E-6 L -0.57187 0.49583 " pathEditMode="relative" rAng="0" ptsTypes="AA">
                                      <p:cBhvr>
                                        <p:cTn id="87" dur="1000" fill="hold"/>
                                        <p:tgtEl>
                                          <p:spTgt spid="5"/>
                                        </p:tgtEl>
                                        <p:attrNameLst>
                                          <p:attrName>ppt_x</p:attrName>
                                          <p:attrName>ppt_y</p:attrName>
                                        </p:attrNameLst>
                                      </p:cBhvr>
                                      <p:rCtr x="-28594" y="24792"/>
                                    </p:animMotion>
                                  </p:childTnLst>
                                </p:cTn>
                              </p:par>
                            </p:childTnLst>
                          </p:cTn>
                        </p:par>
                      </p:childTnLst>
                    </p:cTn>
                  </p:par>
                  <p:par>
                    <p:cTn id="88" fill="hold">
                      <p:stCondLst>
                        <p:cond delay="indefinite"/>
                      </p:stCondLst>
                      <p:childTnLst>
                        <p:par>
                          <p:cTn id="89" fill="hold">
                            <p:stCondLst>
                              <p:cond delay="0"/>
                            </p:stCondLst>
                            <p:childTnLst>
                              <p:par>
                                <p:cTn id="90" presetID="2" presetClass="exit" presetSubtype="3" fill="hold" nodeType="clickEffect">
                                  <p:stCondLst>
                                    <p:cond delay="0"/>
                                  </p:stCondLst>
                                  <p:childTnLst>
                                    <p:anim calcmode="lin" valueType="num">
                                      <p:cBhvr additive="base">
                                        <p:cTn id="91" dur="1000"/>
                                        <p:tgtEl>
                                          <p:spTgt spid="5"/>
                                        </p:tgtEl>
                                        <p:attrNameLst>
                                          <p:attrName>ppt_x</p:attrName>
                                        </p:attrNameLst>
                                      </p:cBhvr>
                                      <p:tavLst>
                                        <p:tav tm="0">
                                          <p:val>
                                            <p:strVal val="ppt_x"/>
                                          </p:val>
                                        </p:tav>
                                        <p:tav tm="100000">
                                          <p:val>
                                            <p:strVal val="1+ppt_w/2"/>
                                          </p:val>
                                        </p:tav>
                                      </p:tavLst>
                                    </p:anim>
                                    <p:anim calcmode="lin" valueType="num">
                                      <p:cBhvr additive="base">
                                        <p:cTn id="92" dur="1000"/>
                                        <p:tgtEl>
                                          <p:spTgt spid="5"/>
                                        </p:tgtEl>
                                        <p:attrNameLst>
                                          <p:attrName>ppt_y</p:attrName>
                                        </p:attrNameLst>
                                      </p:cBhvr>
                                      <p:tavLst>
                                        <p:tav tm="0">
                                          <p:val>
                                            <p:strVal val="ppt_y"/>
                                          </p:val>
                                        </p:tav>
                                        <p:tav tm="100000">
                                          <p:val>
                                            <p:strVal val="0-ppt_h/2"/>
                                          </p:val>
                                        </p:tav>
                                      </p:tavLst>
                                    </p:anim>
                                    <p:set>
                                      <p:cBhvr>
                                        <p:cTn id="93" dur="1" fill="hold">
                                          <p:stCondLst>
                                            <p:cond delay="999"/>
                                          </p:stCondLst>
                                        </p:cTn>
                                        <p:tgtEl>
                                          <p:spTgt spid="5"/>
                                        </p:tgtEl>
                                        <p:attrNameLst>
                                          <p:attrName>style.visibility</p:attrName>
                                        </p:attrNameLst>
                                      </p:cBhvr>
                                      <p:to>
                                        <p:strVal val="hidden"/>
                                      </p:to>
                                    </p:set>
                                  </p:childTnLst>
                                </p:cTn>
                              </p:par>
                              <p:par>
                                <p:cTn id="94" presetID="2" presetClass="exit" presetSubtype="3" fill="hold" nodeType="withEffect">
                                  <p:stCondLst>
                                    <p:cond delay="200"/>
                                  </p:stCondLst>
                                  <p:childTnLst>
                                    <p:anim calcmode="lin" valueType="num">
                                      <p:cBhvr additive="base">
                                        <p:cTn id="95" dur="1000"/>
                                        <p:tgtEl>
                                          <p:spTgt spid="69"/>
                                        </p:tgtEl>
                                        <p:attrNameLst>
                                          <p:attrName>ppt_x</p:attrName>
                                        </p:attrNameLst>
                                      </p:cBhvr>
                                      <p:tavLst>
                                        <p:tav tm="0">
                                          <p:val>
                                            <p:strVal val="ppt_x"/>
                                          </p:val>
                                        </p:tav>
                                        <p:tav tm="100000">
                                          <p:val>
                                            <p:strVal val="1+ppt_w/2"/>
                                          </p:val>
                                        </p:tav>
                                      </p:tavLst>
                                    </p:anim>
                                    <p:anim calcmode="lin" valueType="num">
                                      <p:cBhvr additive="base">
                                        <p:cTn id="96" dur="1000"/>
                                        <p:tgtEl>
                                          <p:spTgt spid="69"/>
                                        </p:tgtEl>
                                        <p:attrNameLst>
                                          <p:attrName>ppt_y</p:attrName>
                                        </p:attrNameLst>
                                      </p:cBhvr>
                                      <p:tavLst>
                                        <p:tav tm="0">
                                          <p:val>
                                            <p:strVal val="ppt_y"/>
                                          </p:val>
                                        </p:tav>
                                        <p:tav tm="100000">
                                          <p:val>
                                            <p:strVal val="0-ppt_h/2"/>
                                          </p:val>
                                        </p:tav>
                                      </p:tavLst>
                                    </p:anim>
                                    <p:set>
                                      <p:cBhvr>
                                        <p:cTn id="97" dur="1" fill="hold">
                                          <p:stCondLst>
                                            <p:cond delay="999"/>
                                          </p:stCondLst>
                                        </p:cTn>
                                        <p:tgtEl>
                                          <p:spTgt spid="69"/>
                                        </p:tgtEl>
                                        <p:attrNameLst>
                                          <p:attrName>style.visibility</p:attrName>
                                        </p:attrNameLst>
                                      </p:cBhvr>
                                      <p:to>
                                        <p:strVal val="hidden"/>
                                      </p:to>
                                    </p:set>
                                  </p:childTnLst>
                                </p:cTn>
                              </p:par>
                              <p:par>
                                <p:cTn id="98" presetID="2" presetClass="exit" presetSubtype="3" fill="hold" nodeType="withEffect">
                                  <p:stCondLst>
                                    <p:cond delay="400"/>
                                  </p:stCondLst>
                                  <p:childTnLst>
                                    <p:anim calcmode="lin" valueType="num">
                                      <p:cBhvr additive="base">
                                        <p:cTn id="99" dur="1000"/>
                                        <p:tgtEl>
                                          <p:spTgt spid="76"/>
                                        </p:tgtEl>
                                        <p:attrNameLst>
                                          <p:attrName>ppt_x</p:attrName>
                                        </p:attrNameLst>
                                      </p:cBhvr>
                                      <p:tavLst>
                                        <p:tav tm="0">
                                          <p:val>
                                            <p:strVal val="ppt_x"/>
                                          </p:val>
                                        </p:tav>
                                        <p:tav tm="100000">
                                          <p:val>
                                            <p:strVal val="1+ppt_w/2"/>
                                          </p:val>
                                        </p:tav>
                                      </p:tavLst>
                                    </p:anim>
                                    <p:anim calcmode="lin" valueType="num">
                                      <p:cBhvr additive="base">
                                        <p:cTn id="100" dur="1000"/>
                                        <p:tgtEl>
                                          <p:spTgt spid="76"/>
                                        </p:tgtEl>
                                        <p:attrNameLst>
                                          <p:attrName>ppt_y</p:attrName>
                                        </p:attrNameLst>
                                      </p:cBhvr>
                                      <p:tavLst>
                                        <p:tav tm="0">
                                          <p:val>
                                            <p:strVal val="ppt_y"/>
                                          </p:val>
                                        </p:tav>
                                        <p:tav tm="100000">
                                          <p:val>
                                            <p:strVal val="0-ppt_h/2"/>
                                          </p:val>
                                        </p:tav>
                                      </p:tavLst>
                                    </p:anim>
                                    <p:set>
                                      <p:cBhvr>
                                        <p:cTn id="101" dur="1" fill="hold">
                                          <p:stCondLst>
                                            <p:cond delay="999"/>
                                          </p:stCondLst>
                                        </p:cTn>
                                        <p:tgtEl>
                                          <p:spTgt spid="76"/>
                                        </p:tgtEl>
                                        <p:attrNameLst>
                                          <p:attrName>style.visibility</p:attrName>
                                        </p:attrNameLst>
                                      </p:cBhvr>
                                      <p:to>
                                        <p:strVal val="hidden"/>
                                      </p:to>
                                    </p:set>
                                  </p:childTnLst>
                                </p:cTn>
                              </p:par>
                              <p:par>
                                <p:cTn id="102" presetID="2" presetClass="exit" presetSubtype="3" fill="hold" nodeType="withEffect">
                                  <p:stCondLst>
                                    <p:cond delay="600"/>
                                  </p:stCondLst>
                                  <p:childTnLst>
                                    <p:anim calcmode="lin" valueType="num">
                                      <p:cBhvr additive="base">
                                        <p:cTn id="103" dur="1000"/>
                                        <p:tgtEl>
                                          <p:spTgt spid="90"/>
                                        </p:tgtEl>
                                        <p:attrNameLst>
                                          <p:attrName>ppt_x</p:attrName>
                                        </p:attrNameLst>
                                      </p:cBhvr>
                                      <p:tavLst>
                                        <p:tav tm="0">
                                          <p:val>
                                            <p:strVal val="ppt_x"/>
                                          </p:val>
                                        </p:tav>
                                        <p:tav tm="100000">
                                          <p:val>
                                            <p:strVal val="1+ppt_w/2"/>
                                          </p:val>
                                        </p:tav>
                                      </p:tavLst>
                                    </p:anim>
                                    <p:anim calcmode="lin" valueType="num">
                                      <p:cBhvr additive="base">
                                        <p:cTn id="104" dur="1000"/>
                                        <p:tgtEl>
                                          <p:spTgt spid="90"/>
                                        </p:tgtEl>
                                        <p:attrNameLst>
                                          <p:attrName>ppt_y</p:attrName>
                                        </p:attrNameLst>
                                      </p:cBhvr>
                                      <p:tavLst>
                                        <p:tav tm="0">
                                          <p:val>
                                            <p:strVal val="ppt_y"/>
                                          </p:val>
                                        </p:tav>
                                        <p:tav tm="100000">
                                          <p:val>
                                            <p:strVal val="0-ppt_h/2"/>
                                          </p:val>
                                        </p:tav>
                                      </p:tavLst>
                                    </p:anim>
                                    <p:set>
                                      <p:cBhvr>
                                        <p:cTn id="105" dur="1" fill="hold">
                                          <p:stCondLst>
                                            <p:cond delay="999"/>
                                          </p:stCondLst>
                                        </p:cTn>
                                        <p:tgtEl>
                                          <p:spTgt spid="90"/>
                                        </p:tgtEl>
                                        <p:attrNameLst>
                                          <p:attrName>style.visibility</p:attrName>
                                        </p:attrNameLst>
                                      </p:cBhvr>
                                      <p:to>
                                        <p:strVal val="hidden"/>
                                      </p:to>
                                    </p:set>
                                  </p:childTnLst>
                                </p:cTn>
                              </p:par>
                              <p:par>
                                <p:cTn id="106" presetID="2" presetClass="exit" presetSubtype="3" fill="hold" nodeType="withEffect">
                                  <p:stCondLst>
                                    <p:cond delay="800"/>
                                  </p:stCondLst>
                                  <p:childTnLst>
                                    <p:anim calcmode="lin" valueType="num">
                                      <p:cBhvr additive="base">
                                        <p:cTn id="107" dur="1000"/>
                                        <p:tgtEl>
                                          <p:spTgt spid="83"/>
                                        </p:tgtEl>
                                        <p:attrNameLst>
                                          <p:attrName>ppt_x</p:attrName>
                                        </p:attrNameLst>
                                      </p:cBhvr>
                                      <p:tavLst>
                                        <p:tav tm="0">
                                          <p:val>
                                            <p:strVal val="ppt_x"/>
                                          </p:val>
                                        </p:tav>
                                        <p:tav tm="100000">
                                          <p:val>
                                            <p:strVal val="1+ppt_w/2"/>
                                          </p:val>
                                        </p:tav>
                                      </p:tavLst>
                                    </p:anim>
                                    <p:anim calcmode="lin" valueType="num">
                                      <p:cBhvr additive="base">
                                        <p:cTn id="108" dur="1000"/>
                                        <p:tgtEl>
                                          <p:spTgt spid="83"/>
                                        </p:tgtEl>
                                        <p:attrNameLst>
                                          <p:attrName>ppt_y</p:attrName>
                                        </p:attrNameLst>
                                      </p:cBhvr>
                                      <p:tavLst>
                                        <p:tav tm="0">
                                          <p:val>
                                            <p:strVal val="ppt_y"/>
                                          </p:val>
                                        </p:tav>
                                        <p:tav tm="100000">
                                          <p:val>
                                            <p:strVal val="0-ppt_h/2"/>
                                          </p:val>
                                        </p:tav>
                                      </p:tavLst>
                                    </p:anim>
                                    <p:set>
                                      <p:cBhvr>
                                        <p:cTn id="109" dur="1" fill="hold">
                                          <p:stCondLst>
                                            <p:cond delay="999"/>
                                          </p:stCondLst>
                                        </p:cTn>
                                        <p:tgtEl>
                                          <p:spTgt spid="8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childTnLst>
                          </p:cTn>
                        </p:par>
                        <p:par>
                          <p:cTn id="115" fill="hold">
                            <p:stCondLst>
                              <p:cond delay="500"/>
                            </p:stCondLst>
                            <p:childTnLst>
                              <p:par>
                                <p:cTn id="116" presetID="0" presetClass="path" presetSubtype="0" accel="50000" decel="50000" fill="hold" nodeType="afterEffect">
                                  <p:stCondLst>
                                    <p:cond delay="0"/>
                                  </p:stCondLst>
                                  <p:childTnLst>
                                    <p:animMotion origin="layout" path="M 5E-6 0.00208 C 0.03264 -0.06273 0.13594 -0.13518 0.17153 -0.13218 C 0.20712 -0.12917 0.1948 -0.0044 0.21389 0.01991 " pathEditMode="relative" rAng="0" ptsTypes="AAA">
                                      <p:cBhvr>
                                        <p:cTn id="117" dur="500" fill="hold"/>
                                        <p:tgtEl>
                                          <p:spTgt spid="62"/>
                                        </p:tgtEl>
                                        <p:attrNameLst>
                                          <p:attrName>ppt_x</p:attrName>
                                          <p:attrName>ppt_y</p:attrName>
                                        </p:attrNameLst>
                                      </p:cBhvr>
                                      <p:rCtr x="10694" y="-5833"/>
                                    </p:animMotion>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500"/>
                                        <p:tgtEl>
                                          <p:spTgt spid="13"/>
                                        </p:tgtEl>
                                      </p:cBhvr>
                                    </p:animEffect>
                                  </p:childTnLst>
                                </p:cTn>
                              </p:par>
                            </p:childTnLst>
                          </p:cTn>
                        </p:par>
                        <p:par>
                          <p:cTn id="122" fill="hold">
                            <p:stCondLst>
                              <p:cond delay="1500"/>
                            </p:stCondLst>
                            <p:childTnLst>
                              <p:par>
                                <p:cTn id="123" presetID="0" presetClass="path" presetSubtype="0" accel="50000" decel="50000" fill="hold" nodeType="afterEffect">
                                  <p:stCondLst>
                                    <p:cond delay="0"/>
                                  </p:stCondLst>
                                  <p:childTnLst>
                                    <p:animMotion origin="layout" path="M -3.88889E-6 4.07407E-6 C 0.13091 -0.09121 0.26198 -0.18218 0.32136 -0.1757 C 0.38073 -0.16922 0.36841 -0.06528 0.35608 0.03912 " pathEditMode="relative" rAng="0" ptsTypes="AAA">
                                      <p:cBhvr>
                                        <p:cTn id="124" dur="500" fill="hold"/>
                                        <p:tgtEl>
                                          <p:spTgt spid="13"/>
                                        </p:tgtEl>
                                        <p:attrNameLst>
                                          <p:attrName>ppt_x</p:attrName>
                                          <p:attrName>ppt_y</p:attrName>
                                        </p:attrNameLst>
                                      </p:cBhvr>
                                      <p:rCtr x="18299" y="-6852"/>
                                    </p:animMotion>
                                  </p:childTnLst>
                                </p:cTn>
                              </p:par>
                            </p:childTnLst>
                          </p:cTn>
                        </p:par>
                        <p:par>
                          <p:cTn id="125" fill="hold">
                            <p:stCondLst>
                              <p:cond delay="2000"/>
                            </p:stCondLst>
                            <p:childTnLst>
                              <p:par>
                                <p:cTn id="126" presetID="10" presetClass="entr" presetSubtype="0" fill="hold" nodeType="after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childTnLst>
                          </p:cTn>
                        </p:par>
                        <p:par>
                          <p:cTn id="129" fill="hold">
                            <p:stCondLst>
                              <p:cond delay="2500"/>
                            </p:stCondLst>
                            <p:childTnLst>
                              <p:par>
                                <p:cTn id="130" presetID="0" presetClass="path" presetSubtype="0" accel="50000" decel="50000" fill="hold" nodeType="afterEffect">
                                  <p:stCondLst>
                                    <p:cond delay="0"/>
                                  </p:stCondLst>
                                  <p:childTnLst>
                                    <p:animMotion origin="layout" path="M -5.55556E-7 0.00255 C 0.07014 -0.09143 0.14045 -0.18495 0.19201 -0.17939 C 0.24358 -0.17407 0.28976 -0.00069 0.30938 0.03519 " pathEditMode="relative" rAng="0" ptsTypes="AAA">
                                      <p:cBhvr>
                                        <p:cTn id="131" dur="500" fill="hold"/>
                                        <p:tgtEl>
                                          <p:spTgt spid="48"/>
                                        </p:tgtEl>
                                        <p:attrNameLst>
                                          <p:attrName>ppt_x</p:attrName>
                                          <p:attrName>ppt_y</p:attrName>
                                        </p:attrNameLst>
                                      </p:cBhvr>
                                      <p:rCtr x="15469" y="-7477"/>
                                    </p:animMotion>
                                  </p:childTnLst>
                                </p:cTn>
                              </p:par>
                            </p:childTnLst>
                          </p:cTn>
                        </p:par>
                        <p:par>
                          <p:cTn id="132" fill="hold">
                            <p:stCondLst>
                              <p:cond delay="3000"/>
                            </p:stCondLst>
                            <p:childTnLst>
                              <p:par>
                                <p:cTn id="133" presetID="10" presetClass="entr" presetSubtype="0"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childTnLst>
                          </p:cTn>
                        </p:par>
                        <p:par>
                          <p:cTn id="136" fill="hold">
                            <p:stCondLst>
                              <p:cond delay="3500"/>
                            </p:stCondLst>
                            <p:childTnLst>
                              <p:par>
                                <p:cTn id="137" presetID="0" presetClass="path" presetSubtype="0" accel="50000" decel="50000" fill="hold" nodeType="afterEffect">
                                  <p:stCondLst>
                                    <p:cond delay="0"/>
                                  </p:stCondLst>
                                  <p:childTnLst>
                                    <p:animMotion origin="layout" path="M -0.07726 0.01366 C 0.02569 -0.06227 0.12899 -0.13796 0.17934 -0.1331 C 0.22986 -0.12847 0.22795 -0.04283 0.22586 0.04282 " pathEditMode="relative" rAng="0" ptsTypes="AAA">
                                      <p:cBhvr>
                                        <p:cTn id="138" dur="500" fill="hold"/>
                                        <p:tgtEl>
                                          <p:spTgt spid="55"/>
                                        </p:tgtEl>
                                        <p:attrNameLst>
                                          <p:attrName>ppt_x</p:attrName>
                                          <p:attrName>ppt_y</p:attrName>
                                        </p:attrNameLst>
                                      </p:cBhvr>
                                      <p:rCtr x="15191"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tormented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odunaō</a:t>
            </a:r>
            <a:r>
              <a:rPr lang="en-US" sz="3200" dirty="0">
                <a:effectLst>
                  <a:outerShdw blurRad="38100" dist="38100" dir="2700000" algn="tl">
                    <a:srgbClr val="000000">
                      <a:alpha val="43137"/>
                    </a:srgbClr>
                  </a:outerShdw>
                </a:effectLst>
              </a:rPr>
              <a:t> – from a word meaning </a:t>
            </a:r>
            <a:r>
              <a:rPr lang="en-US" sz="3200" i="1" dirty="0">
                <a:effectLst>
                  <a:outerShdw blurRad="38100" dist="38100" dir="2700000" algn="tl">
                    <a:srgbClr val="000000">
                      <a:alpha val="43137"/>
                    </a:srgbClr>
                  </a:outerShdw>
                </a:effectLst>
              </a:rPr>
              <a:t>to be plunged into</a:t>
            </a:r>
            <a:endParaRPr lang="en-US" sz="4800" dirty="0">
              <a:solidFill>
                <a:srgbClr val="FF0000"/>
              </a:solidFill>
              <a:effectLst>
                <a:outerShdw blurRad="38100" dist="38100" dir="2700000" algn="tl">
                  <a:srgbClr val="000000">
                    <a:alpha val="43137"/>
                  </a:srgbClr>
                </a:outerShdw>
              </a:effectLst>
            </a:endParaRPr>
          </a:p>
        </p:txBody>
      </p:sp>
      <p:pic>
        <p:nvPicPr>
          <p:cNvPr id="2050" name="Picture 2" descr="Image result for here lies an atheist all dressed up">
            <a:extLst>
              <a:ext uri="{FF2B5EF4-FFF2-40B4-BE49-F238E27FC236}">
                <a16:creationId xmlns:a16="http://schemas.microsoft.com/office/drawing/2014/main" id="{23576E07-29ED-45D9-8A9D-A502769B5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741">
            <a:off x="1485062" y="1777852"/>
            <a:ext cx="4069773" cy="436418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900C277-AB56-4ADA-BCD7-8EB1CC1A91D6}"/>
              </a:ext>
            </a:extLst>
          </p:cNvPr>
          <p:cNvGrpSpPr/>
          <p:nvPr/>
        </p:nvGrpSpPr>
        <p:grpSpPr>
          <a:xfrm>
            <a:off x="5481594" y="1009614"/>
            <a:ext cx="3156632" cy="4699525"/>
            <a:chOff x="5481594" y="1009614"/>
            <a:chExt cx="3156632" cy="4699525"/>
          </a:xfrm>
        </p:grpSpPr>
        <p:pic>
          <p:nvPicPr>
            <p:cNvPr id="2056" name="Picture 8" descr="Image result for c. s. lewis cartoon">
              <a:extLst>
                <a:ext uri="{FF2B5EF4-FFF2-40B4-BE49-F238E27FC236}">
                  <a16:creationId xmlns:a16="http://schemas.microsoft.com/office/drawing/2014/main" id="{0438DED7-6761-49F7-B885-AE9FFC4DE9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18" b="94975" l="8978" r="91272">
                          <a14:foregroundMark x1="47631" y1="10385" x2="47631" y2="10385"/>
                          <a14:foregroundMark x1="62594" y1="3518" x2="62594" y2="3518"/>
                          <a14:foregroundMark x1="43890" y1="24456" x2="43890" y2="24456"/>
                          <a14:foregroundMark x1="42145" y1="22781" x2="53616" y2="28308"/>
                          <a14:foregroundMark x1="53616" y1="28308" x2="52618" y2="29481"/>
                          <a14:foregroundMark x1="57855" y1="21943" x2="56858" y2="28476"/>
                          <a14:foregroundMark x1="84788" y1="41039" x2="90274" y2="48576"/>
                          <a14:foregroundMark x1="87282" y1="40369" x2="91272" y2="49916"/>
                          <a14:foregroundMark x1="91272" y1="49916" x2="89526" y2="52094"/>
                          <a14:foregroundMark x1="82544" y1="81575" x2="84040" y2="65327"/>
                          <a14:foregroundMark x1="87032" y1="62479" x2="87032" y2="62479"/>
                          <a14:foregroundMark x1="68329" y1="85092" x2="68329" y2="65159"/>
                          <a14:foregroundMark x1="41147" y1="76549" x2="68080" y2="76884"/>
                          <a14:foregroundMark x1="54364" y1="81072" x2="52868" y2="66164"/>
                          <a14:foregroundMark x1="53367" y1="60972" x2="59352" y2="55946"/>
                          <a14:foregroundMark x1="39152" y1="63652" x2="29676" y2="55109"/>
                          <a14:foregroundMark x1="24688" y1="55946" x2="31172" y2="52764"/>
                          <a14:foregroundMark x1="26434" y1="52764" x2="26434" y2="52764"/>
                          <a14:foregroundMark x1="27182" y1="52094" x2="27182" y2="52094"/>
                          <a14:foregroundMark x1="23691" y1="57286" x2="27431" y2="56114"/>
                          <a14:foregroundMark x1="29426" y1="59799" x2="29426" y2="64657"/>
                          <a14:foregroundMark x1="27431" y1="65997" x2="29426" y2="62814"/>
                          <a14:foregroundMark x1="35411" y1="75377" x2="40648" y2="68174"/>
                          <a14:foregroundMark x1="17207" y1="81575" x2="21446" y2="81072"/>
                          <a14:foregroundMark x1="8978" y1="81575" x2="16459" y2="81575"/>
                          <a14:foregroundMark x1="21446" y1="80905" x2="25187" y2="78224"/>
                          <a14:foregroundMark x1="25436" y1="77889" x2="29676" y2="76047"/>
                          <a14:foregroundMark x1="37157" y1="91290" x2="36908" y2="83752"/>
                          <a14:foregroundMark x1="24938" y1="94975" x2="34414" y2="92127"/>
                          <a14:foregroundMark x1="39900" y1="24791" x2="39900" y2="24791"/>
                          <a14:foregroundMark x1="43142" y1="42044" x2="43142" y2="42044"/>
                          <a14:foregroundMark x1="39401" y1="23786" x2="39401" y2="23786"/>
                          <a14:foregroundMark x1="39401" y1="24791" x2="39401" y2="24791"/>
                        </a14:backgroundRemoval>
                      </a14:imgEffect>
                    </a14:imgLayer>
                  </a14:imgProps>
                </a:ext>
                <a:ext uri="{28A0092B-C50C-407E-A947-70E740481C1C}">
                  <a14:useLocalDpi xmlns:a14="http://schemas.microsoft.com/office/drawing/2010/main" val="0"/>
                </a:ext>
              </a:extLst>
            </a:blip>
            <a:srcRect/>
            <a:stretch>
              <a:fillRect/>
            </a:stretch>
          </p:blipFill>
          <p:spPr bwMode="auto">
            <a:xfrm>
              <a:off x="5481594" y="1009614"/>
              <a:ext cx="3156632" cy="4699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286576-5EF7-412F-AEB0-B60E73F5ECB2}"/>
                </a:ext>
              </a:extLst>
            </p:cNvPr>
            <p:cNvSpPr txBox="1"/>
            <p:nvPr/>
          </p:nvSpPr>
          <p:spPr>
            <a:xfrm>
              <a:off x="6832470" y="5101145"/>
              <a:ext cx="1800950" cy="523220"/>
            </a:xfrm>
            <a:prstGeom prst="rect">
              <a:avLst/>
            </a:prstGeom>
            <a:noFill/>
          </p:spPr>
          <p:txBody>
            <a:bodyPr wrap="square" rtlCol="0">
              <a:spAutoFit/>
            </a:bodyPr>
            <a:lstStyle/>
            <a:p>
              <a:r>
                <a:rPr lang="en-US" sz="2800" b="1" dirty="0">
                  <a:solidFill>
                    <a:schemeClr val="bg1"/>
                  </a:solidFill>
                </a:rPr>
                <a:t>C. S. Lewis</a:t>
              </a:r>
            </a:p>
          </p:txBody>
        </p:sp>
      </p:grpSp>
      <p:grpSp>
        <p:nvGrpSpPr>
          <p:cNvPr id="12" name="Group 11">
            <a:extLst>
              <a:ext uri="{FF2B5EF4-FFF2-40B4-BE49-F238E27FC236}">
                <a16:creationId xmlns:a16="http://schemas.microsoft.com/office/drawing/2014/main" id="{F48A060B-B012-41FF-88A4-17CDBB979C0B}"/>
              </a:ext>
            </a:extLst>
          </p:cNvPr>
          <p:cNvGrpSpPr/>
          <p:nvPr/>
        </p:nvGrpSpPr>
        <p:grpSpPr>
          <a:xfrm>
            <a:off x="5263602" y="338840"/>
            <a:ext cx="2098013" cy="1205968"/>
            <a:chOff x="5263602" y="338840"/>
            <a:chExt cx="2098013" cy="1205968"/>
          </a:xfrm>
        </p:grpSpPr>
        <p:sp>
          <p:nvSpPr>
            <p:cNvPr id="4" name="Speech Bubble: Oval 3">
              <a:extLst>
                <a:ext uri="{FF2B5EF4-FFF2-40B4-BE49-F238E27FC236}">
                  <a16:creationId xmlns:a16="http://schemas.microsoft.com/office/drawing/2014/main" id="{1CE74BAB-9524-46A5-AEB9-C306ABCDF827}"/>
                </a:ext>
              </a:extLst>
            </p:cNvPr>
            <p:cNvSpPr/>
            <p:nvPr/>
          </p:nvSpPr>
          <p:spPr>
            <a:xfrm>
              <a:off x="5263602" y="338840"/>
              <a:ext cx="2098013" cy="1030440"/>
            </a:xfrm>
            <a:prstGeom prst="wedgeEllipseCallout">
              <a:avLst>
                <a:gd name="adj1" fmla="val 31592"/>
                <a:gd name="adj2" fmla="val 634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256536-6827-4649-B7E3-EE1BE97E8E6C}"/>
                </a:ext>
              </a:extLst>
            </p:cNvPr>
            <p:cNvSpPr txBox="1"/>
            <p:nvPr/>
          </p:nvSpPr>
          <p:spPr>
            <a:xfrm>
              <a:off x="5393569" y="529145"/>
              <a:ext cx="1903066" cy="1015663"/>
            </a:xfrm>
            <a:prstGeom prst="rect">
              <a:avLst/>
            </a:prstGeom>
            <a:noFill/>
          </p:spPr>
          <p:txBody>
            <a:bodyPr wrap="square" rtlCol="0">
              <a:spAutoFit/>
            </a:bodyPr>
            <a:lstStyle/>
            <a:p>
              <a:pPr algn="ctr"/>
              <a:r>
                <a:rPr lang="en-US" sz="2000" b="1" dirty="0"/>
                <a:t>I bet he wishes that were so!</a:t>
              </a:r>
            </a:p>
            <a:p>
              <a:pPr algn="ctr"/>
              <a:endParaRPr lang="en-US" sz="2000" b="1" dirty="0"/>
            </a:p>
          </p:txBody>
        </p:sp>
      </p:grpSp>
    </p:spTree>
    <p:extLst>
      <p:ext uri="{BB962C8B-B14F-4D97-AF65-F5344CB8AC3E}">
        <p14:creationId xmlns:p14="http://schemas.microsoft.com/office/powerpoint/2010/main" val="40215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Luke</Template>
  <TotalTime>4495</TotalTime>
  <Words>931</Words>
  <Application>Microsoft Office PowerPoint</Application>
  <PresentationFormat>On-screen Show (4:3)</PresentationFormat>
  <Paragraphs>141</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Times New Roman</vt:lpstr>
      <vt:lpstr>Calibri</vt:lpstr>
      <vt:lpstr>Times and Times again</vt:lpstr>
      <vt:lpstr>Black Chancery</vt:lpstr>
      <vt:lpstr>Calibri Light</vt:lpstr>
      <vt:lpstr>Arial</vt:lpstr>
      <vt:lpstr>Creeper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14</cp:revision>
  <dcterms:created xsi:type="dcterms:W3CDTF">2020-01-22T19:58:15Z</dcterms:created>
  <dcterms:modified xsi:type="dcterms:W3CDTF">2020-01-26T04:20:49Z</dcterms:modified>
</cp:coreProperties>
</file>