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5" r:id="rId3"/>
    <p:sldId id="257" r:id="rId4"/>
    <p:sldId id="276" r:id="rId5"/>
    <p:sldId id="286" r:id="rId6"/>
    <p:sldId id="261" r:id="rId7"/>
    <p:sldId id="290" r:id="rId8"/>
    <p:sldId id="263" r:id="rId9"/>
    <p:sldId id="287" r:id="rId10"/>
    <p:sldId id="277" r:id="rId11"/>
    <p:sldId id="262" r:id="rId12"/>
    <p:sldId id="289" r:id="rId13"/>
    <p:sldId id="264" r:id="rId14"/>
    <p:sldId id="278" r:id="rId15"/>
    <p:sldId id="288" r:id="rId16"/>
    <p:sldId id="272" r:id="rId17"/>
    <p:sldId id="273" r:id="rId18"/>
    <p:sldId id="280" r:id="rId19"/>
    <p:sldId id="279" r:id="rId20"/>
    <p:sldId id="283" r:id="rId21"/>
    <p:sldId id="284" r:id="rId22"/>
    <p:sldId id="259" r:id="rId23"/>
    <p:sldId id="267" r:id="rId24"/>
    <p:sldId id="268" r:id="rId25"/>
    <p:sldId id="260" r:id="rId26"/>
    <p:sldId id="281" r:id="rId27"/>
    <p:sldId id="282" r:id="rId28"/>
    <p:sldId id="274" r:id="rId29"/>
    <p:sldId id="275" r:id="rId30"/>
    <p:sldId id="265" r:id="rId31"/>
    <p:sldId id="266" r:id="rId32"/>
    <p:sldId id="269" r:id="rId33"/>
    <p:sldId id="271" r:id="rId34"/>
    <p:sldId id="270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Times and Times again" pitchFamily="2" charset="0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AA684-8A18-4292-A7FE-23CA9D7725AC}" v="405" dt="2020-01-19T13:29:34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-12" y="1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1F6B0F95-777D-8C4A-9A69-850424E0519E}"/>
    <pc:docChg chg="undo custSel addSld delSld modSld">
      <pc:chgData name="Ken Merrihew" userId="bcb7a1e886d99f07" providerId="LiveId" clId="{1F6B0F95-777D-8C4A-9A69-850424E0519E}" dt="2020-01-18T03:09:16.985" v="4" actId="14100"/>
      <pc:docMkLst>
        <pc:docMk/>
      </pc:docMkLst>
      <pc:sldChg chg="modSp">
        <pc:chgData name="Ken Merrihew" userId="bcb7a1e886d99f07" providerId="LiveId" clId="{1F6B0F95-777D-8C4A-9A69-850424E0519E}" dt="2020-01-18T03:09:16.985" v="4" actId="14100"/>
        <pc:sldMkLst>
          <pc:docMk/>
          <pc:sldMk cId="921918594" sldId="272"/>
        </pc:sldMkLst>
        <pc:picChg chg="mod">
          <ac:chgData name="Ken Merrihew" userId="bcb7a1e886d99f07" providerId="LiveId" clId="{1F6B0F95-777D-8C4A-9A69-850424E0519E}" dt="2020-01-18T03:09:16.985" v="4" actId="14100"/>
          <ac:picMkLst>
            <pc:docMk/>
            <pc:sldMk cId="921918594" sldId="272"/>
            <ac:picMk id="2050" creationId="{36EA3D4B-7DBF-4054-8413-BFEEBDA6ECCA}"/>
          </ac:picMkLst>
        </pc:picChg>
      </pc:sldChg>
      <pc:sldChg chg="new del">
        <pc:chgData name="Ken Merrihew" userId="bcb7a1e886d99f07" providerId="LiveId" clId="{1F6B0F95-777D-8C4A-9A69-850424E0519E}" dt="2020-01-18T03:07:15.261" v="1" actId="680"/>
        <pc:sldMkLst>
          <pc:docMk/>
          <pc:sldMk cId="1251005016" sldId="277"/>
        </pc:sldMkLst>
      </pc:sldChg>
      <pc:sldChg chg="new del">
        <pc:chgData name="Ken Merrihew" userId="bcb7a1e886d99f07" providerId="LiveId" clId="{1F6B0F95-777D-8C4A-9A69-850424E0519E}" dt="2020-01-18T03:07:23.773" v="3" actId="680"/>
        <pc:sldMkLst>
          <pc:docMk/>
          <pc:sldMk cId="3251400411" sldId="277"/>
        </pc:sldMkLst>
      </pc:sldChg>
    </pc:docChg>
  </pc:docChgLst>
  <pc:docChgLst>
    <pc:chgData name="Ken Merrihew" userId="bcb7a1e886d99f07" providerId="LiveId" clId="{1A4AA684-8A18-4292-A7FE-23CA9D7725AC}"/>
    <pc:docChg chg="undo custSel addSld delSld modSld sldOrd">
      <pc:chgData name="Ken Merrihew" userId="bcb7a1e886d99f07" providerId="LiveId" clId="{1A4AA684-8A18-4292-A7FE-23CA9D7725AC}" dt="2020-01-19T13:29:34.761" v="759" actId="20577"/>
      <pc:docMkLst>
        <pc:docMk/>
      </pc:docMkLst>
      <pc:sldChg chg="ord">
        <pc:chgData name="Ken Merrihew" userId="bcb7a1e886d99f07" providerId="LiveId" clId="{1A4AA684-8A18-4292-A7FE-23CA9D7725AC}" dt="2020-01-18T21:03:26.534" v="441"/>
        <pc:sldMkLst>
          <pc:docMk/>
          <pc:sldMk cId="3293684324" sldId="257"/>
        </pc:sldMkLst>
      </pc:sldChg>
      <pc:sldChg chg="addSp delSp modSp del modTransition delAnim modAnim">
        <pc:chgData name="Ken Merrihew" userId="bcb7a1e886d99f07" providerId="LiveId" clId="{1A4AA684-8A18-4292-A7FE-23CA9D7725AC}" dt="2020-01-18T20:59:19.904" v="426" actId="47"/>
        <pc:sldMkLst>
          <pc:docMk/>
          <pc:sldMk cId="704829784" sldId="258"/>
        </pc:sldMkLst>
        <pc:spChg chg="del">
          <ac:chgData name="Ken Merrihew" userId="bcb7a1e886d99f07" providerId="LiveId" clId="{1A4AA684-8A18-4292-A7FE-23CA9D7725AC}" dt="2020-01-17T21:34:19.695" v="121" actId="478"/>
          <ac:spMkLst>
            <pc:docMk/>
            <pc:sldMk cId="704829784" sldId="258"/>
            <ac:spMk id="3" creationId="{E2263769-A21A-47C3-837A-2CF602A4A55D}"/>
          </ac:spMkLst>
        </pc:spChg>
        <pc:spChg chg="del">
          <ac:chgData name="Ken Merrihew" userId="bcb7a1e886d99f07" providerId="LiveId" clId="{1A4AA684-8A18-4292-A7FE-23CA9D7725AC}" dt="2020-01-17T21:34:31.599" v="126" actId="478"/>
          <ac:spMkLst>
            <pc:docMk/>
            <pc:sldMk cId="704829784" sldId="258"/>
            <ac:spMk id="6" creationId="{FB763895-0120-4BB5-82D5-4DB71DA85863}"/>
          </ac:spMkLst>
        </pc:spChg>
        <pc:spChg chg="add del mod">
          <ac:chgData name="Ken Merrihew" userId="bcb7a1e886d99f07" providerId="LiveId" clId="{1A4AA684-8A18-4292-A7FE-23CA9D7725AC}" dt="2020-01-17T21:34:30.538" v="125" actId="478"/>
          <ac:spMkLst>
            <pc:docMk/>
            <pc:sldMk cId="704829784" sldId="258"/>
            <ac:spMk id="8" creationId="{A0028FC0-8E17-42D0-B2EC-DAA13101DCDB}"/>
          </ac:spMkLst>
        </pc:spChg>
        <pc:picChg chg="add mod">
          <ac:chgData name="Ken Merrihew" userId="bcb7a1e886d99f07" providerId="LiveId" clId="{1A4AA684-8A18-4292-A7FE-23CA9D7725AC}" dt="2020-01-17T21:46:34.353" v="196" actId="1038"/>
          <ac:picMkLst>
            <pc:docMk/>
            <pc:sldMk cId="704829784" sldId="258"/>
            <ac:picMk id="9" creationId="{BF5C783D-19DD-403A-82E7-7DC45EF70F07}"/>
          </ac:picMkLst>
        </pc:picChg>
        <pc:picChg chg="add mod">
          <ac:chgData name="Ken Merrihew" userId="bcb7a1e886d99f07" providerId="LiveId" clId="{1A4AA684-8A18-4292-A7FE-23CA9D7725AC}" dt="2020-01-18T20:57:50.534" v="414" actId="1076"/>
          <ac:picMkLst>
            <pc:docMk/>
            <pc:sldMk cId="704829784" sldId="258"/>
            <ac:picMk id="8194" creationId="{2B4DF5CD-300C-4674-AC10-D6E6CDF73F92}"/>
          </ac:picMkLst>
        </pc:picChg>
      </pc:sldChg>
      <pc:sldChg chg="modAnim">
        <pc:chgData name="Ken Merrihew" userId="bcb7a1e886d99f07" providerId="LiveId" clId="{1A4AA684-8A18-4292-A7FE-23CA9D7725AC}" dt="2020-01-17T21:27:43.187" v="81"/>
        <pc:sldMkLst>
          <pc:docMk/>
          <pc:sldMk cId="2045412644" sldId="259"/>
        </pc:sldMkLst>
      </pc:sldChg>
      <pc:sldChg chg="ord">
        <pc:chgData name="Ken Merrihew" userId="bcb7a1e886d99f07" providerId="LiveId" clId="{1A4AA684-8A18-4292-A7FE-23CA9D7725AC}" dt="2020-01-19T13:23:19.309" v="750"/>
        <pc:sldMkLst>
          <pc:docMk/>
          <pc:sldMk cId="595921594" sldId="262"/>
        </pc:sldMkLst>
      </pc:sldChg>
      <pc:sldChg chg="modSp ord modAnim">
        <pc:chgData name="Ken Merrihew" userId="bcb7a1e886d99f07" providerId="LiveId" clId="{1A4AA684-8A18-4292-A7FE-23CA9D7725AC}" dt="2020-01-18T21:05:01.768" v="446"/>
        <pc:sldMkLst>
          <pc:docMk/>
          <pc:sldMk cId="2484692966" sldId="263"/>
        </pc:sldMkLst>
        <pc:spChg chg="mod">
          <ac:chgData name="Ken Merrihew" userId="bcb7a1e886d99f07" providerId="LiveId" clId="{1A4AA684-8A18-4292-A7FE-23CA9D7725AC}" dt="2020-01-17T21:24:08.353" v="75" actId="114"/>
          <ac:spMkLst>
            <pc:docMk/>
            <pc:sldMk cId="2484692966" sldId="263"/>
            <ac:spMk id="3" creationId="{E2263769-A21A-47C3-837A-2CF602A4A55D}"/>
          </ac:spMkLst>
        </pc:spChg>
        <pc:spChg chg="mod">
          <ac:chgData name="Ken Merrihew" userId="bcb7a1e886d99f07" providerId="LiveId" clId="{1A4AA684-8A18-4292-A7FE-23CA9D7725AC}" dt="2020-01-17T21:22:21.840" v="74" actId="1036"/>
          <ac:spMkLst>
            <pc:docMk/>
            <pc:sldMk cId="2484692966" sldId="263"/>
            <ac:spMk id="4" creationId="{6B2DA153-8E18-461E-B3B8-E89C6E93E892}"/>
          </ac:spMkLst>
        </pc:spChg>
      </pc:sldChg>
      <pc:sldChg chg="modSp modAnim">
        <pc:chgData name="Ken Merrihew" userId="bcb7a1e886d99f07" providerId="LiveId" clId="{1A4AA684-8A18-4292-A7FE-23CA9D7725AC}" dt="2020-01-17T21:28:25.643" v="83"/>
        <pc:sldMkLst>
          <pc:docMk/>
          <pc:sldMk cId="3480944152" sldId="267"/>
        </pc:sldMkLst>
        <pc:spChg chg="ord">
          <ac:chgData name="Ken Merrihew" userId="bcb7a1e886d99f07" providerId="LiveId" clId="{1A4AA684-8A18-4292-A7FE-23CA9D7725AC}" dt="2020-01-17T21:28:12.171" v="82" actId="167"/>
          <ac:spMkLst>
            <pc:docMk/>
            <pc:sldMk cId="3480944152" sldId="267"/>
            <ac:spMk id="12" creationId="{1AB3527E-261B-42D6-A7A4-D6328596B488}"/>
          </ac:spMkLst>
        </pc:spChg>
      </pc:sldChg>
      <pc:sldChg chg="modSp">
        <pc:chgData name="Ken Merrihew" userId="bcb7a1e886d99f07" providerId="LiveId" clId="{1A4AA684-8A18-4292-A7FE-23CA9D7725AC}" dt="2020-01-19T13:18:24.044" v="739" actId="1036"/>
        <pc:sldMkLst>
          <pc:docMk/>
          <pc:sldMk cId="1086704957" sldId="269"/>
        </pc:sldMkLst>
        <pc:spChg chg="mod">
          <ac:chgData name="Ken Merrihew" userId="bcb7a1e886d99f07" providerId="LiveId" clId="{1A4AA684-8A18-4292-A7FE-23CA9D7725AC}" dt="2020-01-17T21:30:37.357" v="117" actId="207"/>
          <ac:spMkLst>
            <pc:docMk/>
            <pc:sldMk cId="1086704957" sldId="269"/>
            <ac:spMk id="6" creationId="{FB763895-0120-4BB5-82D5-4DB71DA85863}"/>
          </ac:spMkLst>
        </pc:spChg>
        <pc:spChg chg="mod">
          <ac:chgData name="Ken Merrihew" userId="bcb7a1e886d99f07" providerId="LiveId" clId="{1A4AA684-8A18-4292-A7FE-23CA9D7725AC}" dt="2020-01-19T13:18:24.044" v="739" actId="1036"/>
          <ac:spMkLst>
            <pc:docMk/>
            <pc:sldMk cId="1086704957" sldId="269"/>
            <ac:spMk id="8" creationId="{85EF1237-B7F1-4DCC-93A2-06C2F7612319}"/>
          </ac:spMkLst>
        </pc:spChg>
      </pc:sldChg>
      <pc:sldChg chg="modSp modAnim">
        <pc:chgData name="Ken Merrihew" userId="bcb7a1e886d99f07" providerId="LiveId" clId="{1A4AA684-8A18-4292-A7FE-23CA9D7725AC}" dt="2020-01-19T13:19:35.630" v="743" actId="20577"/>
        <pc:sldMkLst>
          <pc:docMk/>
          <pc:sldMk cId="656582744" sldId="271"/>
        </pc:sldMkLst>
        <pc:spChg chg="mod">
          <ac:chgData name="Ken Merrihew" userId="bcb7a1e886d99f07" providerId="LiveId" clId="{1A4AA684-8A18-4292-A7FE-23CA9D7725AC}" dt="2020-01-19T13:19:35.630" v="743" actId="20577"/>
          <ac:spMkLst>
            <pc:docMk/>
            <pc:sldMk cId="656582744" sldId="271"/>
            <ac:spMk id="14" creationId="{16FE0F39-3B7E-40BB-A887-CB5CC2B7DC8E}"/>
          </ac:spMkLst>
        </pc:spChg>
      </pc:sldChg>
      <pc:sldChg chg="addSp delSp modSp modAnim">
        <pc:chgData name="Ken Merrihew" userId="bcb7a1e886d99f07" providerId="LiveId" clId="{1A4AA684-8A18-4292-A7FE-23CA9D7725AC}" dt="2020-01-19T13:29:34.761" v="759" actId="20577"/>
        <pc:sldMkLst>
          <pc:docMk/>
          <pc:sldMk cId="184766592" sldId="274"/>
        </pc:sldMkLst>
        <pc:spChg chg="mod">
          <ac:chgData name="Ken Merrihew" userId="bcb7a1e886d99f07" providerId="LiveId" clId="{1A4AA684-8A18-4292-A7FE-23CA9D7725AC}" dt="2020-01-17T21:29:48.868" v="116" actId="14100"/>
          <ac:spMkLst>
            <pc:docMk/>
            <pc:sldMk cId="184766592" sldId="274"/>
            <ac:spMk id="20" creationId="{AE7F0446-F987-4790-9F10-DCD036CD444F}"/>
          </ac:spMkLst>
        </pc:spChg>
        <pc:spChg chg="mod">
          <ac:chgData name="Ken Merrihew" userId="bcb7a1e886d99f07" providerId="LiveId" clId="{1A4AA684-8A18-4292-A7FE-23CA9D7725AC}" dt="2020-01-17T21:29:42.674" v="115" actId="1038"/>
          <ac:spMkLst>
            <pc:docMk/>
            <pc:sldMk cId="184766592" sldId="274"/>
            <ac:spMk id="21" creationId="{BC417676-55E7-4CFC-995B-087184A2F9F4}"/>
          </ac:spMkLst>
        </pc:spChg>
        <pc:spChg chg="mod">
          <ac:chgData name="Ken Merrihew" userId="bcb7a1e886d99f07" providerId="LiveId" clId="{1A4AA684-8A18-4292-A7FE-23CA9D7725AC}" dt="2020-01-19T13:29:34.761" v="759" actId="20577"/>
          <ac:spMkLst>
            <pc:docMk/>
            <pc:sldMk cId="184766592" sldId="274"/>
            <ac:spMk id="22" creationId="{B48AB1AE-869D-491E-B661-FBDD2A8D73C1}"/>
          </ac:spMkLst>
        </pc:spChg>
        <pc:grpChg chg="mod topLvl">
          <ac:chgData name="Ken Merrihew" userId="bcb7a1e886d99f07" providerId="LiveId" clId="{1A4AA684-8A18-4292-A7FE-23CA9D7725AC}" dt="2020-01-17T21:14:19.291" v="32" actId="338"/>
          <ac:grpSpMkLst>
            <pc:docMk/>
            <pc:sldMk cId="184766592" sldId="274"/>
            <ac:grpSpMk id="9" creationId="{88592A7A-0E3D-4B69-A7A4-981F40FF0F11}"/>
          </ac:grpSpMkLst>
        </pc:grpChg>
        <pc:grpChg chg="add del mod">
          <ac:chgData name="Ken Merrihew" userId="bcb7a1e886d99f07" providerId="LiveId" clId="{1A4AA684-8A18-4292-A7FE-23CA9D7725AC}" dt="2020-01-17T21:14:00.354" v="15" actId="165"/>
          <ac:grpSpMkLst>
            <pc:docMk/>
            <pc:sldMk cId="184766592" sldId="274"/>
            <ac:grpSpMk id="30" creationId="{5B2E3E79-3A46-4153-A661-B43067582C21}"/>
          </ac:grpSpMkLst>
        </pc:grpChg>
        <pc:grpChg chg="add mod">
          <ac:chgData name="Ken Merrihew" userId="bcb7a1e886d99f07" providerId="LiveId" clId="{1A4AA684-8A18-4292-A7FE-23CA9D7725AC}" dt="2020-01-17T21:14:19.291" v="32" actId="338"/>
          <ac:grpSpMkLst>
            <pc:docMk/>
            <pc:sldMk cId="184766592" sldId="274"/>
            <ac:grpSpMk id="31" creationId="{7BE47ED3-1B01-49CC-B1E1-0025895F707A}"/>
          </ac:grpSpMkLst>
        </pc:grpChg>
        <pc:picChg chg="mod">
          <ac:chgData name="Ken Merrihew" userId="bcb7a1e886d99f07" providerId="LiveId" clId="{1A4AA684-8A18-4292-A7FE-23CA9D7725AC}" dt="2020-01-18T21:10:17.621" v="468" actId="1036"/>
          <ac:picMkLst>
            <pc:docMk/>
            <pc:sldMk cId="184766592" sldId="274"/>
            <ac:picMk id="13" creationId="{C5D02C3E-344A-4190-9C72-91EBCB30EB4A}"/>
          </ac:picMkLst>
        </pc:picChg>
        <pc:picChg chg="mod">
          <ac:chgData name="Ken Merrihew" userId="bcb7a1e886d99f07" providerId="LiveId" clId="{1A4AA684-8A18-4292-A7FE-23CA9D7725AC}" dt="2020-01-17T21:13:09.406" v="14"/>
          <ac:picMkLst>
            <pc:docMk/>
            <pc:sldMk cId="184766592" sldId="274"/>
            <ac:picMk id="16" creationId="{0C8706FD-E177-402B-831A-8298B203CAF8}"/>
          </ac:picMkLst>
        </pc:picChg>
        <pc:picChg chg="mod topLvl">
          <ac:chgData name="Ken Merrihew" userId="bcb7a1e886d99f07" providerId="LiveId" clId="{1A4AA684-8A18-4292-A7FE-23CA9D7725AC}" dt="2020-01-17T21:14:19.291" v="32" actId="338"/>
          <ac:picMkLst>
            <pc:docMk/>
            <pc:sldMk cId="184766592" sldId="274"/>
            <ac:picMk id="26" creationId="{6C2E7079-724D-41AC-8C9D-9A5822680636}"/>
          </ac:picMkLst>
        </pc:picChg>
      </pc:sldChg>
      <pc:sldChg chg="add">
        <pc:chgData name="Ken Merrihew" userId="bcb7a1e886d99f07" providerId="LiveId" clId="{1A4AA684-8A18-4292-A7FE-23CA9D7725AC}" dt="2020-01-17T21:34:17.115" v="120"/>
        <pc:sldMkLst>
          <pc:docMk/>
          <pc:sldMk cId="3776931490" sldId="276"/>
        </pc:sldMkLst>
      </pc:sldChg>
      <pc:sldChg chg="addSp delSp modSp add ord delAnim modAnim">
        <pc:chgData name="Ken Merrihew" userId="bcb7a1e886d99f07" providerId="LiveId" clId="{1A4AA684-8A18-4292-A7FE-23CA9D7725AC}" dt="2020-01-19T13:23:17.517" v="748"/>
        <pc:sldMkLst>
          <pc:docMk/>
          <pc:sldMk cId="1894833664" sldId="277"/>
        </pc:sldMkLst>
        <pc:spChg chg="add del mod">
          <ac:chgData name="Ken Merrihew" userId="bcb7a1e886d99f07" providerId="LiveId" clId="{1A4AA684-8A18-4292-A7FE-23CA9D7725AC}" dt="2020-01-19T03:14:06.773" v="516"/>
          <ac:spMkLst>
            <pc:docMk/>
            <pc:sldMk cId="1894833664" sldId="277"/>
            <ac:spMk id="3" creationId="{A0A94E76-D334-432F-85B5-75AAF63C9F27}"/>
          </ac:spMkLst>
        </pc:spChg>
        <pc:spChg chg="del">
          <ac:chgData name="Ken Merrihew" userId="bcb7a1e886d99f07" providerId="LiveId" clId="{1A4AA684-8A18-4292-A7FE-23CA9D7725AC}" dt="2020-01-18T18:02:55.847" v="217" actId="478"/>
          <ac:spMkLst>
            <pc:docMk/>
            <pc:sldMk cId="1894833664" sldId="277"/>
            <ac:spMk id="3" creationId="{E2263769-A21A-47C3-837A-2CF602A4A55D}"/>
          </ac:spMkLst>
        </pc:spChg>
        <pc:spChg chg="del">
          <ac:chgData name="Ken Merrihew" userId="bcb7a1e886d99f07" providerId="LiveId" clId="{1A4AA684-8A18-4292-A7FE-23CA9D7725AC}" dt="2020-01-18T18:02:56.815" v="218" actId="478"/>
          <ac:spMkLst>
            <pc:docMk/>
            <pc:sldMk cId="1894833664" sldId="277"/>
            <ac:spMk id="4" creationId="{6B2DA153-8E18-461E-B3B8-E89C6E93E892}"/>
          </ac:spMkLst>
        </pc:spChg>
        <pc:spChg chg="add del mod">
          <ac:chgData name="Ken Merrihew" userId="bcb7a1e886d99f07" providerId="LiveId" clId="{1A4AA684-8A18-4292-A7FE-23CA9D7725AC}" dt="2020-01-19T03:11:15.830" v="499" actId="478"/>
          <ac:spMkLst>
            <pc:docMk/>
            <pc:sldMk cId="1894833664" sldId="277"/>
            <ac:spMk id="4" creationId="{B75FB956-258A-4369-BC47-09833EC66734}"/>
          </ac:spMkLst>
        </pc:spChg>
        <pc:spChg chg="add mod">
          <ac:chgData name="Ken Merrihew" userId="bcb7a1e886d99f07" providerId="LiveId" clId="{1A4AA684-8A18-4292-A7FE-23CA9D7725AC}" dt="2020-01-18T18:08:59.169" v="242" actId="164"/>
          <ac:spMkLst>
            <pc:docMk/>
            <pc:sldMk cId="1894833664" sldId="277"/>
            <ac:spMk id="5" creationId="{BB7D81AB-16EB-459F-ABD7-57FE1BD5AEB2}"/>
          </ac:spMkLst>
        </pc:spChg>
        <pc:spChg chg="add mod">
          <ac:chgData name="Ken Merrihew" userId="bcb7a1e886d99f07" providerId="LiveId" clId="{1A4AA684-8A18-4292-A7FE-23CA9D7725AC}" dt="2020-01-18T18:12:00.527" v="314" actId="164"/>
          <ac:spMkLst>
            <pc:docMk/>
            <pc:sldMk cId="1894833664" sldId="277"/>
            <ac:spMk id="7" creationId="{228DA362-8067-451C-A9FD-5FF4B70B2BE5}"/>
          </ac:spMkLst>
        </pc:spChg>
        <pc:spChg chg="add del mod">
          <ac:chgData name="Ken Merrihew" userId="bcb7a1e886d99f07" providerId="LiveId" clId="{1A4AA684-8A18-4292-A7FE-23CA9D7725AC}" dt="2020-01-19T03:14:06.773" v="516"/>
          <ac:spMkLst>
            <pc:docMk/>
            <pc:sldMk cId="1894833664" sldId="277"/>
            <ac:spMk id="9" creationId="{348DAE59-0F59-40DA-8935-C0D6EF74D25B}"/>
          </ac:spMkLst>
        </pc:spChg>
        <pc:spChg chg="mod">
          <ac:chgData name="Ken Merrihew" userId="bcb7a1e886d99f07" providerId="LiveId" clId="{1A4AA684-8A18-4292-A7FE-23CA9D7725AC}" dt="2020-01-19T03:11:09.386" v="498"/>
          <ac:spMkLst>
            <pc:docMk/>
            <pc:sldMk cId="1894833664" sldId="277"/>
            <ac:spMk id="11" creationId="{B6721CD9-76D7-4799-8F62-F8ECA120689B}"/>
          </ac:spMkLst>
        </pc:spChg>
        <pc:spChg chg="mod">
          <ac:chgData name="Ken Merrihew" userId="bcb7a1e886d99f07" providerId="LiveId" clId="{1A4AA684-8A18-4292-A7FE-23CA9D7725AC}" dt="2020-01-19T03:12:13.268" v="503"/>
          <ac:spMkLst>
            <pc:docMk/>
            <pc:sldMk cId="1894833664" sldId="277"/>
            <ac:spMk id="13" creationId="{692ED08A-61FC-4B6E-8FEE-9EA9874D1301}"/>
          </ac:spMkLst>
        </pc:spChg>
        <pc:spChg chg="mod">
          <ac:chgData name="Ken Merrihew" userId="bcb7a1e886d99f07" providerId="LiveId" clId="{1A4AA684-8A18-4292-A7FE-23CA9D7725AC}" dt="2020-01-19T03:14:42.301" v="518" actId="688"/>
          <ac:spMkLst>
            <pc:docMk/>
            <pc:sldMk cId="1894833664" sldId="277"/>
            <ac:spMk id="14" creationId="{DB375D03-30B4-43CF-AB66-00000B5E4A5E}"/>
          </ac:spMkLst>
        </pc:spChg>
        <pc:grpChg chg="add mod">
          <ac:chgData name="Ken Merrihew" userId="bcb7a1e886d99f07" providerId="LiveId" clId="{1A4AA684-8A18-4292-A7FE-23CA9D7725AC}" dt="2020-01-19T03:14:50.689" v="519" actId="688"/>
          <ac:grpSpMkLst>
            <pc:docMk/>
            <pc:sldMk cId="1894833664" sldId="277"/>
            <ac:grpSpMk id="6" creationId="{D3E14437-A693-4890-BE9B-AA8BB734D96B}"/>
          </ac:grpSpMkLst>
        </pc:grpChg>
        <pc:grpChg chg="add mod">
          <ac:chgData name="Ken Merrihew" userId="bcb7a1e886d99f07" providerId="LiveId" clId="{1A4AA684-8A18-4292-A7FE-23CA9D7725AC}" dt="2020-01-19T03:14:50.689" v="519" actId="688"/>
          <ac:grpSpMkLst>
            <pc:docMk/>
            <pc:sldMk cId="1894833664" sldId="277"/>
            <ac:grpSpMk id="8" creationId="{62A58D2F-5853-4D7C-B515-887E21DF2643}"/>
          </ac:grpSpMkLst>
        </pc:grpChg>
        <pc:picChg chg="add mod">
          <ac:chgData name="Ken Merrihew" userId="bcb7a1e886d99f07" providerId="LiveId" clId="{1A4AA684-8A18-4292-A7FE-23CA9D7725AC}" dt="2020-01-18T18:12:00.527" v="314" actId="164"/>
          <ac:picMkLst>
            <pc:docMk/>
            <pc:sldMk cId="1894833664" sldId="277"/>
            <ac:picMk id="9218" creationId="{4A6DA6E9-FD20-47E3-B065-EC40CFA6A9B5}"/>
          </ac:picMkLst>
        </pc:picChg>
        <pc:picChg chg="add mod">
          <ac:chgData name="Ken Merrihew" userId="bcb7a1e886d99f07" providerId="LiveId" clId="{1A4AA684-8A18-4292-A7FE-23CA9D7725AC}" dt="2020-01-19T03:10:53.201" v="495" actId="14861"/>
          <ac:picMkLst>
            <pc:docMk/>
            <pc:sldMk cId="1894833664" sldId="277"/>
            <ac:picMk id="9220" creationId="{6C976715-0BAB-4136-9B71-2702C8C66272}"/>
          </ac:picMkLst>
        </pc:picChg>
      </pc:sldChg>
      <pc:sldChg chg="addSp delSp modSp add ord modAnim">
        <pc:chgData name="Ken Merrihew" userId="bcb7a1e886d99f07" providerId="LiveId" clId="{1A4AA684-8A18-4292-A7FE-23CA9D7725AC}" dt="2020-01-18T21:06:35.862" v="449"/>
        <pc:sldMkLst>
          <pc:docMk/>
          <pc:sldMk cId="789062826" sldId="278"/>
        </pc:sldMkLst>
        <pc:spChg chg="add mod">
          <ac:chgData name="Ken Merrihew" userId="bcb7a1e886d99f07" providerId="LiveId" clId="{1A4AA684-8A18-4292-A7FE-23CA9D7725AC}" dt="2020-01-18T18:41:49.096" v="350" actId="403"/>
          <ac:spMkLst>
            <pc:docMk/>
            <pc:sldMk cId="789062826" sldId="278"/>
            <ac:spMk id="7" creationId="{F7D6E357-4232-45A2-BD14-954B71D51E8C}"/>
          </ac:spMkLst>
        </pc:spChg>
        <pc:spChg chg="add del">
          <ac:chgData name="Ken Merrihew" userId="bcb7a1e886d99f07" providerId="LiveId" clId="{1A4AA684-8A18-4292-A7FE-23CA9D7725AC}" dt="2020-01-18T18:22:35.241" v="322"/>
          <ac:spMkLst>
            <pc:docMk/>
            <pc:sldMk cId="789062826" sldId="278"/>
            <ac:spMk id="8" creationId="{A96F5499-500D-43C6-A545-F41683A938C9}"/>
          </ac:spMkLst>
        </pc:spChg>
        <pc:spChg chg="del">
          <ac:chgData name="Ken Merrihew" userId="bcb7a1e886d99f07" providerId="LiveId" clId="{1A4AA684-8A18-4292-A7FE-23CA9D7725AC}" dt="2020-01-18T18:22:10.589" v="319" actId="478"/>
          <ac:spMkLst>
            <pc:docMk/>
            <pc:sldMk cId="789062826" sldId="278"/>
            <ac:spMk id="18" creationId="{FF94455A-35F1-405E-8CB8-5BDB6DF1E860}"/>
          </ac:spMkLst>
        </pc:spChg>
        <pc:spChg chg="del">
          <ac:chgData name="Ken Merrihew" userId="bcb7a1e886d99f07" providerId="LiveId" clId="{1A4AA684-8A18-4292-A7FE-23CA9D7725AC}" dt="2020-01-18T18:22:10.589" v="319" actId="478"/>
          <ac:spMkLst>
            <pc:docMk/>
            <pc:sldMk cId="789062826" sldId="278"/>
            <ac:spMk id="19" creationId="{3A224ED5-8B31-477A-904B-DC2F765B866D}"/>
          </ac:spMkLst>
        </pc:spChg>
        <pc:picChg chg="del">
          <ac:chgData name="Ken Merrihew" userId="bcb7a1e886d99f07" providerId="LiveId" clId="{1A4AA684-8A18-4292-A7FE-23CA9D7725AC}" dt="2020-01-18T18:22:10.589" v="319" actId="478"/>
          <ac:picMkLst>
            <pc:docMk/>
            <pc:sldMk cId="789062826" sldId="278"/>
            <ac:picMk id="6" creationId="{895BF223-57F8-43BA-A755-0C522AC931CA}"/>
          </ac:picMkLst>
        </pc:picChg>
        <pc:picChg chg="del">
          <ac:chgData name="Ken Merrihew" userId="bcb7a1e886d99f07" providerId="LiveId" clId="{1A4AA684-8A18-4292-A7FE-23CA9D7725AC}" dt="2020-01-18T18:22:10.589" v="319" actId="478"/>
          <ac:picMkLst>
            <pc:docMk/>
            <pc:sldMk cId="789062826" sldId="278"/>
            <ac:picMk id="2050" creationId="{36EA3D4B-7DBF-4054-8413-BFEEBDA6ECCA}"/>
          </ac:picMkLst>
        </pc:picChg>
      </pc:sldChg>
      <pc:sldChg chg="add">
        <pc:chgData name="Ken Merrihew" userId="bcb7a1e886d99f07" providerId="LiveId" clId="{1A4AA684-8A18-4292-A7FE-23CA9D7725AC}" dt="2020-01-18T18:22:06.576" v="318"/>
        <pc:sldMkLst>
          <pc:docMk/>
          <pc:sldMk cId="3962966008" sldId="279"/>
        </pc:sldMkLst>
      </pc:sldChg>
      <pc:sldChg chg="add">
        <pc:chgData name="Ken Merrihew" userId="bcb7a1e886d99f07" providerId="LiveId" clId="{1A4AA684-8A18-4292-A7FE-23CA9D7725AC}" dt="2020-01-18T18:41:23.222" v="331"/>
        <pc:sldMkLst>
          <pc:docMk/>
          <pc:sldMk cId="1053403344" sldId="280"/>
        </pc:sldMkLst>
      </pc:sldChg>
      <pc:sldChg chg="addSp delSp modSp add ord delAnim modAnim">
        <pc:chgData name="Ken Merrihew" userId="bcb7a1e886d99f07" providerId="LiveId" clId="{1A4AA684-8A18-4292-A7FE-23CA9D7725AC}" dt="2020-01-18T20:44:31.383" v="367"/>
        <pc:sldMkLst>
          <pc:docMk/>
          <pc:sldMk cId="1901602322" sldId="281"/>
        </pc:sldMkLst>
        <pc:spChg chg="del">
          <ac:chgData name="Ken Merrihew" userId="bcb7a1e886d99f07" providerId="LiveId" clId="{1A4AA684-8A18-4292-A7FE-23CA9D7725AC}" dt="2020-01-18T20:28:47.643" v="352" actId="478"/>
          <ac:spMkLst>
            <pc:docMk/>
            <pc:sldMk cId="1901602322" sldId="281"/>
            <ac:spMk id="18" creationId="{C4BF4496-0213-432F-851B-F34506BB92B8}"/>
          </ac:spMkLst>
        </pc:spChg>
        <pc:spChg chg="del">
          <ac:chgData name="Ken Merrihew" userId="bcb7a1e886d99f07" providerId="LiveId" clId="{1A4AA684-8A18-4292-A7FE-23CA9D7725AC}" dt="2020-01-18T20:28:47.643" v="352" actId="478"/>
          <ac:spMkLst>
            <pc:docMk/>
            <pc:sldMk cId="1901602322" sldId="281"/>
            <ac:spMk id="19" creationId="{3DC255F2-2248-40E6-8675-2EBE36E7B7DA}"/>
          </ac:spMkLst>
        </pc:spChg>
        <pc:spChg chg="del">
          <ac:chgData name="Ken Merrihew" userId="bcb7a1e886d99f07" providerId="LiveId" clId="{1A4AA684-8A18-4292-A7FE-23CA9D7725AC}" dt="2020-01-18T20:28:48.527" v="353" actId="478"/>
          <ac:spMkLst>
            <pc:docMk/>
            <pc:sldMk cId="1901602322" sldId="281"/>
            <ac:spMk id="20" creationId="{AE7F0446-F987-4790-9F10-DCD036CD444F}"/>
          </ac:spMkLst>
        </pc:spChg>
        <pc:spChg chg="del">
          <ac:chgData name="Ken Merrihew" userId="bcb7a1e886d99f07" providerId="LiveId" clId="{1A4AA684-8A18-4292-A7FE-23CA9D7725AC}" dt="2020-01-18T20:28:49.548" v="354" actId="478"/>
          <ac:spMkLst>
            <pc:docMk/>
            <pc:sldMk cId="1901602322" sldId="281"/>
            <ac:spMk id="21" creationId="{BC417676-55E7-4CFC-995B-087184A2F9F4}"/>
          </ac:spMkLst>
        </pc:spChg>
        <pc:spChg chg="del">
          <ac:chgData name="Ken Merrihew" userId="bcb7a1e886d99f07" providerId="LiveId" clId="{1A4AA684-8A18-4292-A7FE-23CA9D7725AC}" dt="2020-01-18T20:28:47.643" v="352" actId="478"/>
          <ac:spMkLst>
            <pc:docMk/>
            <pc:sldMk cId="1901602322" sldId="281"/>
            <ac:spMk id="22" creationId="{B48AB1AE-869D-491E-B661-FBDD2A8D73C1}"/>
          </ac:spMkLst>
        </pc:spChg>
        <pc:grpChg chg="del">
          <ac:chgData name="Ken Merrihew" userId="bcb7a1e886d99f07" providerId="LiveId" clId="{1A4AA684-8A18-4292-A7FE-23CA9D7725AC}" dt="2020-01-18T20:28:47.643" v="352" actId="478"/>
          <ac:grpSpMkLst>
            <pc:docMk/>
            <pc:sldMk cId="1901602322" sldId="281"/>
            <ac:grpSpMk id="15" creationId="{D6E62444-CA78-49D3-BA08-785E70254289}"/>
          </ac:grpSpMkLst>
        </pc:grpChg>
        <pc:grpChg chg="del">
          <ac:chgData name="Ken Merrihew" userId="bcb7a1e886d99f07" providerId="LiveId" clId="{1A4AA684-8A18-4292-A7FE-23CA9D7725AC}" dt="2020-01-18T20:28:47.643" v="352" actId="478"/>
          <ac:grpSpMkLst>
            <pc:docMk/>
            <pc:sldMk cId="1901602322" sldId="281"/>
            <ac:grpSpMk id="31" creationId="{7BE47ED3-1B01-49CC-B1E1-0025895F707A}"/>
          </ac:grpSpMkLst>
        </pc:grpChg>
        <pc:picChg chg="add mod">
          <ac:chgData name="Ken Merrihew" userId="bcb7a1e886d99f07" providerId="LiveId" clId="{1A4AA684-8A18-4292-A7FE-23CA9D7725AC}" dt="2020-01-18T20:34:03.851" v="365" actId="14100"/>
          <ac:picMkLst>
            <pc:docMk/>
            <pc:sldMk cId="1901602322" sldId="281"/>
            <ac:picMk id="3" creationId="{F9414114-D61D-4275-B037-033B20CF4DD3}"/>
          </ac:picMkLst>
        </pc:picChg>
      </pc:sldChg>
      <pc:sldChg chg="add ord">
        <pc:chgData name="Ken Merrihew" userId="bcb7a1e886d99f07" providerId="LiveId" clId="{1A4AA684-8A18-4292-A7FE-23CA9D7725AC}" dt="2020-01-18T20:44:31.383" v="367"/>
        <pc:sldMkLst>
          <pc:docMk/>
          <pc:sldMk cId="1888907123" sldId="282"/>
        </pc:sldMkLst>
      </pc:sldChg>
      <pc:sldChg chg="addSp delSp modSp add del delAnim modAnim">
        <pc:chgData name="Ken Merrihew" userId="bcb7a1e886d99f07" providerId="LiveId" clId="{1A4AA684-8A18-4292-A7FE-23CA9D7725AC}" dt="2020-01-18T20:54:41.470" v="381"/>
        <pc:sldMkLst>
          <pc:docMk/>
          <pc:sldMk cId="839341078" sldId="283"/>
        </pc:sldMkLst>
        <pc:spChg chg="del">
          <ac:chgData name="Ken Merrihew" userId="bcb7a1e886d99f07" providerId="LiveId" clId="{1A4AA684-8A18-4292-A7FE-23CA9D7725AC}" dt="2020-01-18T20:50:10.496" v="371" actId="478"/>
          <ac:spMkLst>
            <pc:docMk/>
            <pc:sldMk cId="839341078" sldId="283"/>
            <ac:spMk id="7" creationId="{F7D6E357-4232-45A2-BD14-954B71D51E8C}"/>
          </ac:spMkLst>
        </pc:spChg>
        <pc:picChg chg="add mod">
          <ac:chgData name="Ken Merrihew" userId="bcb7a1e886d99f07" providerId="LiveId" clId="{1A4AA684-8A18-4292-A7FE-23CA9D7725AC}" dt="2020-01-18T20:53:04.777" v="379" actId="688"/>
          <ac:picMkLst>
            <pc:docMk/>
            <pc:sldMk cId="839341078" sldId="283"/>
            <ac:picMk id="4" creationId="{95E3C018-66AE-4F28-819A-7823DEBE6DBE}"/>
          </ac:picMkLst>
        </pc:picChg>
      </pc:sldChg>
      <pc:sldChg chg="add del">
        <pc:chgData name="Ken Merrihew" userId="bcb7a1e886d99f07" providerId="LiveId" clId="{1A4AA684-8A18-4292-A7FE-23CA9D7725AC}" dt="2020-01-18T20:50:06.791" v="370" actId="47"/>
        <pc:sldMkLst>
          <pc:docMk/>
          <pc:sldMk cId="1833967534" sldId="284"/>
        </pc:sldMkLst>
      </pc:sldChg>
      <pc:sldChg chg="modSp add modAnim">
        <pc:chgData name="Ken Merrihew" userId="bcb7a1e886d99f07" providerId="LiveId" clId="{1A4AA684-8A18-4292-A7FE-23CA9D7725AC}" dt="2020-01-19T13:21:18.476" v="746"/>
        <pc:sldMkLst>
          <pc:docMk/>
          <pc:sldMk cId="4076501395" sldId="285"/>
        </pc:sldMkLst>
        <pc:picChg chg="mod">
          <ac:chgData name="Ken Merrihew" userId="bcb7a1e886d99f07" providerId="LiveId" clId="{1A4AA684-8A18-4292-A7FE-23CA9D7725AC}" dt="2020-01-18T21:02:36.381" v="438"/>
          <ac:picMkLst>
            <pc:docMk/>
            <pc:sldMk cId="4076501395" sldId="285"/>
            <ac:picMk id="8194" creationId="{2B4DF5CD-300C-4674-AC10-D6E6CDF73F92}"/>
          </ac:picMkLst>
        </pc:picChg>
      </pc:sldChg>
      <pc:sldChg chg="add">
        <pc:chgData name="Ken Merrihew" userId="bcb7a1e886d99f07" providerId="LiveId" clId="{1A4AA684-8A18-4292-A7FE-23CA9D7725AC}" dt="2020-01-18T21:03:24.237" v="439"/>
        <pc:sldMkLst>
          <pc:docMk/>
          <pc:sldMk cId="2892174621" sldId="286"/>
        </pc:sldMkLst>
      </pc:sldChg>
      <pc:sldChg chg="add">
        <pc:chgData name="Ken Merrihew" userId="bcb7a1e886d99f07" providerId="LiveId" clId="{1A4AA684-8A18-4292-A7FE-23CA9D7725AC}" dt="2020-01-18T21:04:58.712" v="444"/>
        <pc:sldMkLst>
          <pc:docMk/>
          <pc:sldMk cId="3452053460" sldId="287"/>
        </pc:sldMkLst>
      </pc:sldChg>
      <pc:sldChg chg="add">
        <pc:chgData name="Ken Merrihew" userId="bcb7a1e886d99f07" providerId="LiveId" clId="{1A4AA684-8A18-4292-A7FE-23CA9D7725AC}" dt="2020-01-18T21:06:33.795" v="447"/>
        <pc:sldMkLst>
          <pc:docMk/>
          <pc:sldMk cId="2951606711" sldId="288"/>
        </pc:sldMkLst>
      </pc:sldChg>
      <pc:sldChg chg="addSp modSp add ord modAnim">
        <pc:chgData name="Ken Merrihew" userId="bcb7a1e886d99f07" providerId="LiveId" clId="{1A4AA684-8A18-4292-A7FE-23CA9D7725AC}" dt="2020-01-19T13:23:56.959" v="756" actId="1038"/>
        <pc:sldMkLst>
          <pc:docMk/>
          <pc:sldMk cId="3705362132" sldId="289"/>
        </pc:sldMkLst>
        <pc:spChg chg="mod">
          <ac:chgData name="Ken Merrihew" userId="bcb7a1e886d99f07" providerId="LiveId" clId="{1A4AA684-8A18-4292-A7FE-23CA9D7725AC}" dt="2020-01-19T12:50:23.462" v="700" actId="404"/>
          <ac:spMkLst>
            <pc:docMk/>
            <pc:sldMk cId="3705362132" sldId="289"/>
            <ac:spMk id="3" creationId="{E2263769-A21A-47C3-837A-2CF602A4A55D}"/>
          </ac:spMkLst>
        </pc:spChg>
        <pc:spChg chg="add mod">
          <ac:chgData name="Ken Merrihew" userId="bcb7a1e886d99f07" providerId="LiveId" clId="{1A4AA684-8A18-4292-A7FE-23CA9D7725AC}" dt="2020-01-19T13:23:56.959" v="756" actId="1038"/>
          <ac:spMkLst>
            <pc:docMk/>
            <pc:sldMk cId="3705362132" sldId="289"/>
            <ac:spMk id="4" creationId="{EABC9041-4009-4F12-93CA-9285102DD81E}"/>
          </ac:spMkLst>
        </pc:spChg>
        <pc:spChg chg="add mod ord">
          <ac:chgData name="Ken Merrihew" userId="bcb7a1e886d99f07" providerId="LiveId" clId="{1A4AA684-8A18-4292-A7FE-23CA9D7725AC}" dt="2020-01-19T13:23:56.959" v="756" actId="1038"/>
          <ac:spMkLst>
            <pc:docMk/>
            <pc:sldMk cId="3705362132" sldId="289"/>
            <ac:spMk id="5" creationId="{F0861490-C2CB-492A-917D-0A4FD2B7B948}"/>
          </ac:spMkLst>
        </pc:spChg>
      </pc:sldChg>
      <pc:sldChg chg="add">
        <pc:chgData name="Ken Merrihew" userId="bcb7a1e886d99f07" providerId="LiveId" clId="{1A4AA684-8A18-4292-A7FE-23CA9D7725AC}" dt="2020-01-19T12:46:30.075" v="526"/>
        <pc:sldMkLst>
          <pc:docMk/>
          <pc:sldMk cId="2786936802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daywithdepression.wordpress.com/2013/05/22/ziyas-day/" TargetMode="Externa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misteraibo.deviantart.com/art/Vector-Book-Cover-293115601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flickr.com/photos/donkeyhotey/5244626511" TargetMode="Externa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16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660000"/>
              </a:solidFill>
              <a:latin typeface="Times and Times again" pitchFamily="2" charset="0"/>
              <a:ea typeface="Return To Send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A58D2F-5853-4D7C-B515-887E21DF2643}"/>
              </a:ext>
            </a:extLst>
          </p:cNvPr>
          <p:cNvGrpSpPr/>
          <p:nvPr/>
        </p:nvGrpSpPr>
        <p:grpSpPr>
          <a:xfrm rot="21425411">
            <a:off x="1492660" y="1740425"/>
            <a:ext cx="6140513" cy="3495235"/>
            <a:chOff x="1492660" y="1740425"/>
            <a:chExt cx="6140513" cy="3495235"/>
          </a:xfrm>
        </p:grpSpPr>
        <p:pic>
          <p:nvPicPr>
            <p:cNvPr id="9218" name="Picture 2" descr="Image result for offering envelope you can't outgive God">
              <a:extLst>
                <a:ext uri="{FF2B5EF4-FFF2-40B4-BE49-F238E27FC236}">
                  <a16:creationId xmlns:a16="http://schemas.microsoft.com/office/drawing/2014/main" id="{4A6DA6E9-FD20-47E3-B065-EC40CFA6A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405063"/>
              <a:ext cx="3810000" cy="2047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3E14437-A693-4890-BE9B-AA8BB734D96B}"/>
                </a:ext>
              </a:extLst>
            </p:cNvPr>
            <p:cNvGrpSpPr/>
            <p:nvPr/>
          </p:nvGrpSpPr>
          <p:grpSpPr>
            <a:xfrm>
              <a:off x="1492660" y="1740425"/>
              <a:ext cx="6140513" cy="3495235"/>
              <a:chOff x="1492660" y="1740425"/>
              <a:chExt cx="6140513" cy="3495235"/>
            </a:xfrm>
          </p:grpSpPr>
          <p:pic>
            <p:nvPicPr>
              <p:cNvPr id="9220" name="Picture 4" descr="Offering Envelopes - 100 Pack">
                <a:extLst>
                  <a:ext uri="{FF2B5EF4-FFF2-40B4-BE49-F238E27FC236}">
                    <a16:creationId xmlns:a16="http://schemas.microsoft.com/office/drawing/2014/main" id="{6C976715-0BAB-4136-9B71-2702C8C66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6429" b="72143" l="9000" r="91571">
                            <a14:foregroundMark x1="11000" y1="38143" x2="11000" y2="38143"/>
                            <a14:foregroundMark x1="9000" y1="36286" x2="9000" y2="36286"/>
                            <a14:foregroundMark x1="9000" y1="36286" x2="9000" y2="36286"/>
                            <a14:foregroundMark x1="9000" y1="36286" x2="19714" y2="34429"/>
                            <a14:foregroundMark x1="19714" y1="34429" x2="73000" y2="32857"/>
                            <a14:foregroundMark x1="72714" y1="31286" x2="81429" y2="30143"/>
                            <a14:foregroundMark x1="81429" y1="30143" x2="87000" y2="36571"/>
                            <a14:foregroundMark x1="87000" y1="36571" x2="89429" y2="44000"/>
                            <a14:foregroundMark x1="89429" y1="44000" x2="89143" y2="59429"/>
                            <a14:foregroundMark x1="89143" y1="59429" x2="88286" y2="59857"/>
                            <a14:foregroundMark x1="90143" y1="48429" x2="91857" y2="56571"/>
                            <a14:foregroundMark x1="91857" y1="56571" x2="87571" y2="62714"/>
                            <a14:foregroundMark x1="87571" y1="62714" x2="63571" y2="65714"/>
                            <a14:foregroundMark x1="64714" y1="65857" x2="18714" y2="72143"/>
                            <a14:foregroundMark x1="18714" y1="72143" x2="15429" y2="64857"/>
                            <a14:foregroundMark x1="15429" y1="64857" x2="15143" y2="61571"/>
                            <a14:foregroundMark x1="40714" y1="45143" x2="50571" y2="44286"/>
                            <a14:foregroundMark x1="50571" y1="44286" x2="57857" y2="42429"/>
                            <a14:foregroundMark x1="57857" y1="42429" x2="68143" y2="42143"/>
                            <a14:foregroundMark x1="68143" y1="42143" x2="73429" y2="47714"/>
                            <a14:foregroundMark x1="73429" y1="47714" x2="68143" y2="54714"/>
                            <a14:foregroundMark x1="68143" y1="54714" x2="53429" y2="54429"/>
                            <a14:foregroundMark x1="47571" y1="40143" x2="48857" y2="47571"/>
                            <a14:foregroundMark x1="48857" y1="47571" x2="70857" y2="41571"/>
                            <a14:foregroundMark x1="70857" y1="41571" x2="78571" y2="41286"/>
                            <a14:foregroundMark x1="69429" y1="38857" x2="69429" y2="38857"/>
                            <a14:foregroundMark x1="37857" y1="62571" x2="45429" y2="62714"/>
                            <a14:foregroundMark x1="45429" y1="62714" x2="48429" y2="61857"/>
                            <a14:foregroundMark x1="39143" y1="61143" x2="49143" y2="59429"/>
                            <a14:foregroundMark x1="39714" y1="66286" x2="44429" y2="66714"/>
                            <a14:foregroundMark x1="88571" y1="26429" x2="88571" y2="264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5" t="24684" r="3999" b="22894"/>
              <a:stretch/>
            </p:blipFill>
            <p:spPr bwMode="auto">
              <a:xfrm rot="345448">
                <a:off x="1492660" y="1740425"/>
                <a:ext cx="6140513" cy="3495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7D81AB-16EB-459F-ABD7-57FE1BD5AEB2}"/>
                  </a:ext>
                </a:extLst>
              </p:cNvPr>
              <p:cNvSpPr/>
              <p:nvPr/>
            </p:nvSpPr>
            <p:spPr>
              <a:xfrm>
                <a:off x="2234527" y="3772657"/>
                <a:ext cx="1295905" cy="7993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8DA362-8067-451C-A9FD-5FF4B70B2BE5}"/>
                </a:ext>
              </a:extLst>
            </p:cNvPr>
            <p:cNvSpPr txBox="1"/>
            <p:nvPr/>
          </p:nvSpPr>
          <p:spPr>
            <a:xfrm>
              <a:off x="1638453" y="3777027"/>
              <a:ext cx="1996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You can’t</a:t>
              </a:r>
            </a:p>
            <a:p>
              <a:pPr algn="r"/>
              <a:r>
                <a:rPr lang="en-US" sz="2400" b="1" dirty="0"/>
                <a:t>out give God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375D03-30B4-43CF-AB66-00000B5E4A5E}"/>
              </a:ext>
            </a:extLst>
          </p:cNvPr>
          <p:cNvSpPr/>
          <p:nvPr/>
        </p:nvSpPr>
        <p:spPr>
          <a:xfrm rot="21421319">
            <a:off x="1757515" y="2097406"/>
            <a:ext cx="5620549" cy="2671762"/>
          </a:xfrm>
          <a:custGeom>
            <a:avLst/>
            <a:gdLst>
              <a:gd name="connsiteX0" fmla="*/ 1850924 w 5620549"/>
              <a:gd name="connsiteY0" fmla="*/ 1673265 h 2671762"/>
              <a:gd name="connsiteX1" fmla="*/ 538317 w 5620549"/>
              <a:gd name="connsiteY1" fmla="*/ 1683097 h 2671762"/>
              <a:gd name="connsiteX2" fmla="*/ 529364 w 5620549"/>
              <a:gd name="connsiteY2" fmla="*/ 2067076 h 2671762"/>
              <a:gd name="connsiteX3" fmla="*/ 115530 w 5620549"/>
              <a:gd name="connsiteY3" fmla="*/ 2071471 h 2671762"/>
              <a:gd name="connsiteX4" fmla="*/ 110614 w 5620549"/>
              <a:gd name="connsiteY4" fmla="*/ 2474594 h 2671762"/>
              <a:gd name="connsiteX5" fmla="*/ 1846008 w 5620549"/>
              <a:gd name="connsiteY5" fmla="*/ 2459846 h 2671762"/>
              <a:gd name="connsiteX6" fmla="*/ 1850924 w 5620549"/>
              <a:gd name="connsiteY6" fmla="*/ 1673265 h 2671762"/>
              <a:gd name="connsiteX7" fmla="*/ 0 w 5620549"/>
              <a:gd name="connsiteY7" fmla="*/ 0 h 2671762"/>
              <a:gd name="connsiteX8" fmla="*/ 5620549 w 5620549"/>
              <a:gd name="connsiteY8" fmla="*/ 0 h 2671762"/>
              <a:gd name="connsiteX9" fmla="*/ 5620549 w 5620549"/>
              <a:gd name="connsiteY9" fmla="*/ 2671762 h 2671762"/>
              <a:gd name="connsiteX10" fmla="*/ 0 w 5620549"/>
              <a:gd name="connsiteY10" fmla="*/ 2671762 h 267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0549" h="2671762">
                <a:moveTo>
                  <a:pt x="1850924" y="1673265"/>
                </a:moveTo>
                <a:lnTo>
                  <a:pt x="538317" y="1683097"/>
                </a:lnTo>
                <a:cubicBezTo>
                  <a:pt x="536678" y="1804362"/>
                  <a:pt x="531003" y="1945811"/>
                  <a:pt x="529364" y="2067076"/>
                </a:cubicBezTo>
                <a:lnTo>
                  <a:pt x="115530" y="2071471"/>
                </a:lnTo>
                <a:cubicBezTo>
                  <a:pt x="113891" y="2205845"/>
                  <a:pt x="112253" y="2340220"/>
                  <a:pt x="110614" y="2474594"/>
                </a:cubicBezTo>
                <a:lnTo>
                  <a:pt x="1846008" y="2459846"/>
                </a:lnTo>
                <a:cubicBezTo>
                  <a:pt x="1847647" y="2197652"/>
                  <a:pt x="1849285" y="1935459"/>
                  <a:pt x="1850924" y="1673265"/>
                </a:cubicBezTo>
                <a:close/>
                <a:moveTo>
                  <a:pt x="0" y="0"/>
                </a:moveTo>
                <a:lnTo>
                  <a:pt x="5620549" y="0"/>
                </a:lnTo>
                <a:lnTo>
                  <a:pt x="5620549" y="2671762"/>
                </a:lnTo>
                <a:lnTo>
                  <a:pt x="0" y="2671762"/>
                </a:lnTo>
                <a:close/>
              </a:path>
            </a:pathLst>
          </a:custGeom>
          <a:solidFill>
            <a:srgbClr val="3B38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861490-C2CB-492A-917D-0A4FD2B7B948}"/>
              </a:ext>
            </a:extLst>
          </p:cNvPr>
          <p:cNvSpPr txBox="1"/>
          <p:nvPr/>
        </p:nvSpPr>
        <p:spPr>
          <a:xfrm>
            <a:off x="2462961" y="1867687"/>
            <a:ext cx="161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cheerful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9:6 ~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let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each one give as he purposes in his heart, not grudgingly or of necessity; for God loves a               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C9041-4009-4F12-93CA-9285102DD81E}"/>
              </a:ext>
            </a:extLst>
          </p:cNvPr>
          <p:cNvSpPr txBox="1"/>
          <p:nvPr/>
        </p:nvSpPr>
        <p:spPr>
          <a:xfrm>
            <a:off x="2555044" y="1867057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</a:t>
            </a:r>
          </a:p>
        </p:txBody>
      </p:sp>
    </p:spTree>
    <p:extLst>
      <p:ext uri="{BB962C8B-B14F-4D97-AF65-F5344CB8AC3E}">
        <p14:creationId xmlns:p14="http://schemas.microsoft.com/office/powerpoint/2010/main" val="37053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6E357-4232-45A2-BD14-954B71D51E8C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“Tithe” ~ from Old English word meaning “tenth”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0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imp thinking clipart">
            <a:extLst>
              <a:ext uri="{FF2B5EF4-FFF2-40B4-BE49-F238E27FC236}">
                <a16:creationId xmlns:a16="http://schemas.microsoft.com/office/drawing/2014/main" id="{36EA3D4B-7DBF-4054-8413-BFEEBDA6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15" y="2768780"/>
            <a:ext cx="3368287" cy="35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5BF223-57F8-43BA-A755-0C522AC931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0" b="97400" l="10000" r="90000">
                        <a14:foregroundMark x1="36600" y1="11800" x2="36600" y2="11800"/>
                        <a14:foregroundMark x1="33200" y1="11800" x2="42200" y2="7400"/>
                        <a14:foregroundMark x1="42200" y1="7400" x2="53000" y2="6800"/>
                        <a14:foregroundMark x1="53000" y1="6800" x2="58800" y2="28000"/>
                        <a14:foregroundMark x1="58800" y1="28000" x2="56200" y2="38600"/>
                        <a14:foregroundMark x1="56200" y1="38600" x2="48800" y2="37000"/>
                        <a14:foregroundMark x1="42400" y1="2800" x2="42400" y2="2800"/>
                        <a14:foregroundMark x1="65200" y1="26000" x2="62800" y2="20600"/>
                        <a14:foregroundMark x1="48800" y1="45800" x2="50200" y2="69600"/>
                        <a14:foregroundMark x1="50200" y1="69600" x2="57600" y2="89200"/>
                        <a14:foregroundMark x1="58600" y1="59600" x2="61600" y2="69800"/>
                        <a14:foregroundMark x1="61600" y1="69800" x2="59400" y2="76400"/>
                        <a14:foregroundMark x1="45000" y1="49200" x2="34400" y2="49600"/>
                        <a14:foregroundMark x1="34400" y1="49600" x2="26200" y2="55600"/>
                        <a14:foregroundMark x1="26200" y1="55600" x2="20800" y2="65600"/>
                        <a14:foregroundMark x1="20800" y1="65600" x2="24800" y2="75200"/>
                        <a14:foregroundMark x1="24800" y1="75200" x2="48400" y2="80400"/>
                        <a14:foregroundMark x1="34600" y1="57000" x2="36800" y2="68400"/>
                        <a14:foregroundMark x1="36800" y1="68400" x2="32200" y2="88600"/>
                        <a14:foregroundMark x1="32200" y1="88600" x2="41400" y2="93600"/>
                        <a14:foregroundMark x1="41400" y1="93600" x2="51800" y2="94200"/>
                        <a14:foregroundMark x1="51800" y1="94200" x2="61800" y2="92000"/>
                        <a14:foregroundMark x1="61800" y1="92000" x2="61800" y2="91600"/>
                        <a14:foregroundMark x1="28600" y1="91000" x2="51000" y2="95200"/>
                        <a14:foregroundMark x1="29400" y1="96200" x2="41000" y2="95600"/>
                        <a14:foregroundMark x1="41000" y1="95600" x2="52800" y2="95800"/>
                        <a14:foregroundMark x1="26600" y1="97400" x2="37400" y2="96200"/>
                        <a14:foregroundMark x1="37400" y1="96200" x2="55000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0780" r="21397"/>
          <a:stretch/>
        </p:blipFill>
        <p:spPr>
          <a:xfrm flipH="1">
            <a:off x="3028333" y="2360676"/>
            <a:ext cx="2669459" cy="3935950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FF94455A-35F1-405E-8CB8-5BDB6DF1E860}"/>
              </a:ext>
            </a:extLst>
          </p:cNvPr>
          <p:cNvSpPr/>
          <p:nvPr/>
        </p:nvSpPr>
        <p:spPr>
          <a:xfrm>
            <a:off x="5098028" y="707923"/>
            <a:ext cx="3131572" cy="1981200"/>
          </a:xfrm>
          <a:prstGeom prst="wedgeEllipseCallout">
            <a:avLst>
              <a:gd name="adj1" fmla="val -52391"/>
              <a:gd name="adj2" fmla="val 536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24ED5-8B31-477A-904B-DC2F765B866D}"/>
              </a:ext>
            </a:extLst>
          </p:cNvPr>
          <p:cNvSpPr txBox="1"/>
          <p:nvPr/>
        </p:nvSpPr>
        <p:spPr>
          <a:xfrm>
            <a:off x="5260258" y="1076632"/>
            <a:ext cx="2826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 think tithing</a:t>
            </a:r>
          </a:p>
          <a:p>
            <a:pPr algn="ctr"/>
            <a:r>
              <a:rPr lang="en-US" sz="2000" b="1" dirty="0"/>
              <a:t>means that 90% belongs to me and 10% belongs to God</a:t>
            </a:r>
          </a:p>
        </p:txBody>
      </p:sp>
    </p:spTree>
    <p:extLst>
      <p:ext uri="{BB962C8B-B14F-4D97-AF65-F5344CB8AC3E}">
        <p14:creationId xmlns:p14="http://schemas.microsoft.com/office/powerpoint/2010/main" val="9219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5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6E357-4232-45A2-BD14-954B71D51E8C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4:10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each one has received a gift, minister it to one another, as good stewards of the manifold grace of God.</a:t>
            </a:r>
          </a:p>
        </p:txBody>
      </p:sp>
    </p:spTree>
    <p:extLst>
      <p:ext uri="{BB962C8B-B14F-4D97-AF65-F5344CB8AC3E}">
        <p14:creationId xmlns:p14="http://schemas.microsoft.com/office/powerpoint/2010/main" val="10534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9" name="Picture 2" descr="Ferrari 812 GTS Australian debut-6">
            <a:extLst>
              <a:ext uri="{FF2B5EF4-FFF2-40B4-BE49-F238E27FC236}">
                <a16:creationId xmlns:a16="http://schemas.microsoft.com/office/drawing/2014/main" id="{BF5C783D-19DD-403A-82E7-7DC45EF70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93" b="41915" l="9956" r="31104">
                        <a14:foregroundMark x1="27867" y1="17117" x2="27867" y2="17117"/>
                        <a14:foregroundMark x1="27333" y1="17342" x2="27333" y2="17342"/>
                        <a14:foregroundMark x1="12133" y1="23874" x2="12133" y2="23874"/>
                        <a14:foregroundMark x1="28400" y1="19820" x2="28400" y2="19820"/>
                        <a14:foregroundMark x1="24133" y1="22072" x2="24133" y2="22072"/>
                        <a14:backgroundMark x1="24000" y1="34459" x2="25867" y2="31306"/>
                        <a14:backgroundMark x1="19733" y1="15766" x2="19733" y2="15766"/>
                        <a14:backgroundMark x1="21067" y1="16667" x2="14533" y2="16892"/>
                        <a14:backgroundMark x1="23333" y1="19144" x2="16000" y2="17793"/>
                        <a14:backgroundMark x1="16000" y1="17793" x2="14267" y2="18694"/>
                        <a14:backgroundMark x1="25867" y1="20495" x2="25867" y2="20495"/>
                        <a14:backgroundMark x1="23867" y1="31757" x2="23867" y2="31757"/>
                        <a14:backgroundMark x1="21467" y1="36712" x2="21467" y2="36712"/>
                        <a14:backgroundMark x1="21067" y1="37162" x2="21067" y2="37162"/>
                        <a14:backgroundMark x1="21200" y1="36712" x2="20800" y2="38288"/>
                        <a14:backgroundMark x1="25600" y1="14189" x2="25600" y2="14189"/>
                        <a14:backgroundMark x1="26533" y1="20946" x2="26533" y2="20946"/>
                        <a14:backgroundMark x1="10533" y1="30405" x2="10533" y2="30405"/>
                        <a14:backgroundMark x1="10267" y1="32207" x2="10267" y2="32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3" t="9603" r="66253" b="54495"/>
          <a:stretch/>
        </p:blipFill>
        <p:spPr bwMode="auto">
          <a:xfrm>
            <a:off x="1552352" y="1752245"/>
            <a:ext cx="1888343" cy="151832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errari 812 GTS Australian debut-6">
            <a:extLst>
              <a:ext uri="{FF2B5EF4-FFF2-40B4-BE49-F238E27FC236}">
                <a16:creationId xmlns:a16="http://schemas.microsoft.com/office/drawing/2014/main" id="{2B4DF5CD-300C-4674-AC10-D6E6CDF7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127" y1="11297" x2="52533" y2="10811"/>
                        <a14:foregroundMark x1="38800" y1="11712" x2="42752" y2="11453"/>
                        <a14:foregroundMark x1="52533" y1="10811" x2="60667" y2="11486"/>
                        <a14:foregroundMark x1="43600" y1="64414" x2="48400" y2="64189"/>
                        <a14:foregroundMark x1="43932" y1="75507" x2="44073" y2="75534"/>
                        <a14:foregroundMark x1="23600" y1="71622" x2="34717" y2="73746"/>
                        <a14:foregroundMark x1="67836" y1="73571" x2="69333" y2="73198"/>
                        <a14:foregroundMark x1="64398" y1="74428" x2="64619" y2="74373"/>
                        <a14:foregroundMark x1="69333" y1="73198" x2="72667" y2="70721"/>
                        <a14:foregroundMark x1="24133" y1="76351" x2="29700" y2="77291"/>
                        <a14:foregroundMark x1="66238" y1="77950" x2="74667" y2="76577"/>
                        <a14:foregroundMark x1="21733" y1="35135" x2="24133" y2="34910"/>
                        <a14:foregroundMark x1="66164" y1="78153" x2="66800" y2="78153"/>
                        <a14:foregroundMark x1="68400" y1="78829" x2="69600" y2="80405"/>
                        <a14:foregroundMark x1="48133" y1="10135" x2="48133" y2="10135"/>
                        <a14:foregroundMark x1="46533" y1="10135" x2="46533" y2="10135"/>
                        <a14:foregroundMark x1="44933" y1="10135" x2="44933" y2="10135"/>
                        <a14:foregroundMark x1="44000" y1="10360" x2="44000" y2="10360"/>
                        <a14:foregroundMark x1="45733" y1="10360" x2="45733" y2="10360"/>
                        <a14:foregroundMark x1="33467" y1="16441" x2="33467" y2="16441"/>
                        <a14:foregroundMark x1="19867" y1="38964" x2="19867" y2="38964"/>
                        <a14:foregroundMark x1="43878" y1="75124" x2="50000" y2="75225"/>
                        <a14:foregroundMark x1="41230" y1="75081" x2="43678" y2="75121"/>
                        <a14:foregroundMark x1="36267" y1="75000" x2="40303" y2="75066"/>
                        <a14:foregroundMark x1="50000" y1="75225" x2="53467" y2="75000"/>
                        <a14:foregroundMark x1="53867" y1="75225" x2="60533" y2="74550"/>
                        <a14:foregroundMark x1="60533" y1="74550" x2="62000" y2="74550"/>
                        <a14:foregroundMark x1="62533" y1="74550" x2="54133" y2="75225"/>
                        <a14:foregroundMark x1="43808" y1="75364" x2="44267" y2="75450"/>
                        <a14:foregroundMark x1="41301" y1="74893" x2="43618" y2="75328"/>
                        <a14:foregroundMark x1="38267" y1="74324" x2="40429" y2="74730"/>
                        <a14:foregroundMark x1="43849" y1="75225" x2="44133" y2="75225"/>
                        <a14:foregroundMark x1="41176" y1="75225" x2="43648" y2="75225"/>
                        <a14:foregroundMark x1="38933" y1="75225" x2="40243" y2="75225"/>
                        <a14:foregroundMark x1="43333" y1="75676" x2="43333" y2="75676"/>
                        <a14:foregroundMark x1="42800" y1="75450" x2="42800" y2="75450"/>
                        <a14:foregroundMark x1="42667" y1="75450" x2="41200" y2="75225"/>
                        <a14:foregroundMark x1="40007" y1="75850" x2="39467" y2="75901"/>
                        <a14:foregroundMark x1="41867" y1="75676" x2="40974" y2="75760"/>
                        <a14:foregroundMark x1="44133" y1="75676" x2="47867" y2="75676"/>
                        <a14:foregroundMark x1="49067" y1="75450" x2="54133" y2="75450"/>
                        <a14:foregroundMark x1="54267" y1="75901" x2="57067" y2="75450"/>
                        <a14:foregroundMark x1="58000" y1="75450" x2="62133" y2="75000"/>
                        <a14:foregroundMark x1="48400" y1="75676" x2="50667" y2="75450"/>
                        <a14:foregroundMark x1="21067" y1="68694" x2="22133" y2="74775"/>
                        <a14:foregroundMark x1="20667" y1="68694" x2="20800" y2="71171"/>
                        <a14:foregroundMark x1="20800" y1="67117" x2="20667" y2="71396"/>
                        <a14:foregroundMark x1="42800" y1="11036" x2="44533" y2="10811"/>
                        <a14:foregroundMark x1="43200" y1="11261" x2="44800" y2="11486"/>
                        <a14:foregroundMark x1="49467" y1="11261" x2="59733" y2="12387"/>
                        <a14:backgroundMark x1="13733" y1="29505" x2="13733" y2="29505"/>
                        <a14:backgroundMark x1="19974" y1="29264" x2="20133" y2="29279"/>
                        <a14:backgroundMark x1="13067" y1="28604" x2="18479" y2="29121"/>
                        <a14:backgroundMark x1="20133" y1="29279" x2="20667" y2="27477"/>
                        <a14:backgroundMark x1="40182" y1="85623" x2="58400" y2="89189"/>
                        <a14:backgroundMark x1="35578" y1="84722" x2="36445" y2="84892"/>
                        <a14:backgroundMark x1="27333" y1="83108" x2="31158" y2="83857"/>
                        <a14:backgroundMark x1="58400" y1="89189" x2="68933" y2="87162"/>
                        <a14:backgroundMark x1="46409" y1="7444" x2="46533" y2="7432"/>
                        <a14:backgroundMark x1="17600" y1="36036" x2="19200" y2="33333"/>
                        <a14:backgroundMark x1="16175" y1="38964" x2="16267" y2="39189"/>
                        <a14:backgroundMark x1="12400" y1="29730" x2="16175" y2="38964"/>
                        <a14:backgroundMark x1="16267" y1="39189" x2="16933" y2="39640"/>
                        <a14:backgroundMark x1="34533" y1="10135" x2="34533" y2="10135"/>
                        <a14:backgroundMark x1="37200" y1="9234" x2="37200" y2="9234"/>
                        <a14:backgroundMark x1="32400" y1="16216" x2="32400" y2="16216"/>
                        <a14:backgroundMark x1="48667" y1="6982" x2="48667" y2="6982"/>
                        <a14:backgroundMark x1="32533" y1="79279" x2="34553" y2="79519"/>
                        <a14:backgroundMark x1="63632" y1="77379" x2="64400" y2="77703"/>
                        <a14:backgroundMark x1="65333" y1="77252" x2="65333" y2="77252"/>
                        <a14:backgroundMark x1="65733" y1="77252" x2="66000" y2="77928"/>
                        <a14:backgroundMark x1="64172" y1="78766" x2="66000" y2="78604"/>
                        <a14:backgroundMark x1="66267" y1="77928" x2="66267" y2="77928"/>
                        <a14:backgroundMark x1="39867" y1="76802" x2="39867" y2="76802"/>
                        <a14:backgroundMark x1="39733" y1="76577" x2="40667" y2="76577"/>
                        <a14:backgroundMark x1="39467" y1="76577" x2="39467" y2="76577"/>
                        <a14:backgroundMark x1="42400" y1="78829" x2="42400" y2="78829"/>
                        <a14:backgroundMark x1="42533" y1="79054" x2="42800" y2="78829"/>
                        <a14:backgroundMark x1="66667" y1="78153" x2="66667" y2="78153"/>
                        <a14:backgroundMark x1="70133" y1="23198" x2="68975" y2="21329"/>
                        <a14:backgroundMark x1="68533" y1="17793" x2="68533" y2="17793"/>
                        <a14:backgroundMark x1="67467" y1="17117" x2="69467" y2="20721"/>
                        <a14:backgroundMark x1="67200" y1="17342" x2="67200" y2="17342"/>
                        <a14:backgroundMark x1="66800" y1="16892" x2="67467" y2="17568"/>
                        <a14:backgroundMark x1="68667" y1="20045" x2="69200" y2="21396"/>
                        <a14:backgroundMark x1="69200" y1="21396" x2="68400" y2="20045"/>
                        <a14:backgroundMark x1="44133" y1="6757" x2="44133" y2="6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9" y="1314450"/>
            <a:ext cx="7143750" cy="42291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01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xit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95E3C018-66AE-4F28-819A-7823DEBE6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874">
            <a:off x="1449263" y="1086948"/>
            <a:ext cx="624547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EF1237-B7F1-4DCC-93A2-06C2F7612319}"/>
              </a:ext>
            </a:extLst>
          </p:cNvPr>
          <p:cNvSpPr/>
          <p:nvPr/>
        </p:nvSpPr>
        <p:spPr>
          <a:xfrm>
            <a:off x="380339" y="1356998"/>
            <a:ext cx="2913467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2 Cor. 5:10 ~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For we must all appear before the judgment seat of Christ, that each one may receive the things </a:t>
            </a:r>
            <a:r>
              <a:rPr lang="en-US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done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in the body, according to what he has done, whether good or bad. </a:t>
            </a:r>
            <a:endParaRPr lang="en-US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2883078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bēma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70C4C8-200E-4EF5-884E-1B9C2ECBE5F9}"/>
              </a:ext>
            </a:extLst>
          </p:cNvPr>
          <p:cNvSpPr/>
          <p:nvPr/>
        </p:nvSpPr>
        <p:spPr>
          <a:xfrm>
            <a:off x="862952" y="3389439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place following the Rapture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D694DE-9E2E-4F3D-8E36-FA8591FF02C3}"/>
              </a:ext>
            </a:extLst>
          </p:cNvPr>
          <p:cNvSpPr/>
          <p:nvPr/>
        </p:nvSpPr>
        <p:spPr>
          <a:xfrm>
            <a:off x="887536" y="3892463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for believers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91AF9-2419-4C4C-877A-FF68388BF732}"/>
              </a:ext>
            </a:extLst>
          </p:cNvPr>
          <p:cNvSpPr/>
          <p:nvPr/>
        </p:nvSpPr>
        <p:spPr>
          <a:xfrm>
            <a:off x="907204" y="4402161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judgment of works, not sins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4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AB3527E-261B-42D6-A7A4-D6328596B488}"/>
              </a:ext>
            </a:extLst>
          </p:cNvPr>
          <p:cNvSpPr/>
          <p:nvPr/>
        </p:nvSpPr>
        <p:spPr>
          <a:xfrm>
            <a:off x="7975928" y="884066"/>
            <a:ext cx="868191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EF1237-B7F1-4DCC-93A2-06C2F7612319}"/>
              </a:ext>
            </a:extLst>
          </p:cNvPr>
          <p:cNvSpPr/>
          <p:nvPr/>
        </p:nvSpPr>
        <p:spPr>
          <a:xfrm>
            <a:off x="297752" y="1356998"/>
            <a:ext cx="2913467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8:1 ~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therefore now no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condemnation to those who are in Christ Jesus, who do not walk according to the flesh, but according to the Spirit. 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9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3:11-15 ~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 other foundation can anyone lay than that which is laid, which is Jesus Christ.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if anyone builds on this foundation 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gold, silver, precious stones, wood, hay, straw,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one’s work will become clear; for the Day will declare it, because it will be revealed by fire; and the fire will test each one’s work, of what sort it is.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anyone’s work which he has built on 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endures, he will receive a reward.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anyone’s work is burned, he will suffer loss; but he himself will be saved, yet so as through fire.</a:t>
            </a:r>
          </a:p>
        </p:txBody>
      </p:sp>
    </p:spTree>
    <p:extLst>
      <p:ext uri="{BB962C8B-B14F-4D97-AF65-F5344CB8AC3E}">
        <p14:creationId xmlns:p14="http://schemas.microsoft.com/office/powerpoint/2010/main" val="9079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3" name="Baby Laughing Hysterically at Ripping Paper (Original)">
            <a:hlinkClick r:id="" action="ppaction://media"/>
            <a:extLst>
              <a:ext uri="{FF2B5EF4-FFF2-40B4-BE49-F238E27FC236}">
                <a16:creationId xmlns:a16="http://schemas.microsoft.com/office/drawing/2014/main" id="{F9414114-D61D-4275-B037-033B20CF4D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1350108">
            <a:off x="1754154" y="1251707"/>
            <a:ext cx="5399719" cy="40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E62444-CA78-49D3-BA08-785E70254289}"/>
              </a:ext>
            </a:extLst>
          </p:cNvPr>
          <p:cNvGrpSpPr/>
          <p:nvPr/>
        </p:nvGrpSpPr>
        <p:grpSpPr>
          <a:xfrm>
            <a:off x="5570586" y="2215457"/>
            <a:ext cx="2578093" cy="3956913"/>
            <a:chOff x="5254996" y="1778487"/>
            <a:chExt cx="2578093" cy="3956913"/>
          </a:xfrm>
        </p:grpSpPr>
        <p:pic>
          <p:nvPicPr>
            <p:cNvPr id="13" name="Picture 12" descr="A close up of a person&#10;&#10;Description automatically generated">
              <a:extLst>
                <a:ext uri="{FF2B5EF4-FFF2-40B4-BE49-F238E27FC236}">
                  <a16:creationId xmlns:a16="http://schemas.microsoft.com/office/drawing/2014/main" id="{C5D02C3E-344A-4190-9C72-91EBCB30E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594" b="96406" l="6250" r="94643">
                          <a14:foregroundMark x1="15179" y1="24531" x2="25298" y2="16094"/>
                          <a14:foregroundMark x1="25298" y1="16094" x2="41071" y2="9844"/>
                          <a14:foregroundMark x1="41071" y1="9844" x2="75595" y2="12500"/>
                          <a14:foregroundMark x1="75595" y1="12500" x2="81548" y2="13906"/>
                          <a14:foregroundMark x1="48512" y1="4063" x2="63690" y2="6563"/>
                          <a14:foregroundMark x1="63690" y1="6563" x2="80060" y2="12031"/>
                          <a14:foregroundMark x1="93010" y1="25766" x2="94940" y2="27813"/>
                          <a14:foregroundMark x1="80060" y1="12031" x2="90608" y2="23219"/>
                          <a14:foregroundMark x1="87719" y1="33906" x2="86607" y2="34844"/>
                          <a14:foregroundMark x1="90977" y1="31157" x2="87719" y2="33906"/>
                          <a14:foregroundMark x1="94940" y1="27813" x2="92156" y2="30162"/>
                          <a14:foregroundMark x1="6250" y1="27813" x2="6250" y2="27813"/>
                          <a14:foregroundMark x1="35417" y1="4063" x2="51786" y2="3125"/>
                          <a14:foregroundMark x1="51786" y1="3125" x2="66964" y2="3594"/>
                          <a14:foregroundMark x1="76154" y1="5550" x2="77976" y2="5938"/>
                          <a14:foregroundMark x1="66964" y1="3594" x2="69509" y2="4136"/>
                          <a14:foregroundMark x1="55952" y1="57969" x2="78571" y2="69688"/>
                          <a14:foregroundMark x1="78571" y1="69688" x2="78571" y2="69688"/>
                          <a14:foregroundMark x1="52679" y1="55937" x2="41369" y2="70625"/>
                          <a14:foregroundMark x1="41369" y1="70625" x2="51190" y2="76719"/>
                          <a14:foregroundMark x1="51190" y1="76719" x2="50595" y2="87031"/>
                          <a14:foregroundMark x1="50595" y1="87031" x2="52976" y2="72500"/>
                          <a14:foregroundMark x1="52976" y1="72500" x2="65774" y2="76563"/>
                          <a14:foregroundMark x1="65774" y1="76563" x2="67560" y2="84531"/>
                          <a14:foregroundMark x1="67560" y1="84531" x2="67560" y2="85000"/>
                          <a14:foregroundMark x1="44048" y1="64844" x2="33333" y2="71563"/>
                          <a14:foregroundMark x1="33333" y1="71563" x2="38393" y2="77813"/>
                          <a14:foregroundMark x1="59226" y1="56719" x2="74405" y2="59062"/>
                          <a14:foregroundMark x1="74405" y1="59062" x2="82440" y2="65938"/>
                          <a14:foregroundMark x1="82440" y1="65938" x2="84226" y2="70938"/>
                          <a14:foregroundMark x1="67857" y1="96406" x2="69345" y2="82813"/>
                          <a14:foregroundMark x1="49405" y1="96406" x2="49107" y2="85156"/>
                          <a14:backgroundMark x1="57143" y1="97031" x2="58036" y2="88594"/>
                          <a14:backgroundMark x1="93750" y1="33906" x2="93750" y2="33906"/>
                          <a14:backgroundMark x1="94048" y1="36406" x2="94048" y2="33281"/>
                          <a14:backgroundMark x1="94643" y1="22500" x2="96429" y2="25156"/>
                          <a14:backgroundMark x1="93452" y1="6094" x2="93452" y2="6094"/>
                          <a14:backgroundMark x1="93750" y1="2188" x2="96131" y2="4844"/>
                          <a14:backgroundMark x1="72619" y1="2188" x2="80655" y2="1406"/>
                          <a14:backgroundMark x1="69643" y1="1563" x2="66369" y2="1250"/>
                          <a14:backgroundMark x1="95833" y1="43594" x2="95833" y2="43594"/>
                          <a14:backgroundMark x1="95238" y1="45313" x2="95238" y2="4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b="46064"/>
            <a:stretch/>
          </p:blipFill>
          <p:spPr>
            <a:xfrm flipH="1">
              <a:off x="5653497" y="1778487"/>
              <a:ext cx="1764063" cy="1687220"/>
            </a:xfrm>
            <a:prstGeom prst="rect">
              <a:avLst/>
            </a:prstGeom>
          </p:spPr>
        </p:pic>
        <p:pic>
          <p:nvPicPr>
            <p:cNvPr id="16" name="Picture 15" descr="A close up of a person&#10;&#10;Description automatically generated">
              <a:extLst>
                <a:ext uri="{FF2B5EF4-FFF2-40B4-BE49-F238E27FC236}">
                  <a16:creationId xmlns:a16="http://schemas.microsoft.com/office/drawing/2014/main" id="{0C8706FD-E177-402B-831A-8298B203C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594" b="96406" l="6250" r="94643">
                          <a14:foregroundMark x1="15179" y1="24531" x2="25298" y2="16094"/>
                          <a14:foregroundMark x1="25298" y1="16094" x2="41071" y2="9844"/>
                          <a14:foregroundMark x1="41071" y1="9844" x2="75595" y2="12500"/>
                          <a14:foregroundMark x1="75595" y1="12500" x2="81548" y2="13906"/>
                          <a14:foregroundMark x1="48512" y1="4063" x2="63690" y2="6563"/>
                          <a14:foregroundMark x1="63690" y1="6563" x2="80060" y2="12031"/>
                          <a14:foregroundMark x1="93010" y1="25766" x2="94940" y2="27813"/>
                          <a14:foregroundMark x1="80060" y1="12031" x2="90608" y2="23219"/>
                          <a14:foregroundMark x1="87719" y1="33906" x2="86607" y2="34844"/>
                          <a14:foregroundMark x1="90977" y1="31157" x2="87719" y2="33906"/>
                          <a14:foregroundMark x1="94940" y1="27813" x2="92156" y2="30162"/>
                          <a14:foregroundMark x1="6250" y1="27813" x2="6250" y2="27813"/>
                          <a14:foregroundMark x1="35417" y1="4063" x2="51786" y2="3125"/>
                          <a14:foregroundMark x1="51786" y1="3125" x2="66964" y2="3594"/>
                          <a14:foregroundMark x1="76154" y1="5550" x2="77976" y2="5938"/>
                          <a14:foregroundMark x1="66964" y1="3594" x2="69509" y2="4136"/>
                          <a14:foregroundMark x1="55952" y1="57969" x2="78571" y2="69688"/>
                          <a14:foregroundMark x1="78571" y1="69688" x2="78571" y2="69688"/>
                          <a14:foregroundMark x1="52679" y1="55937" x2="41369" y2="70625"/>
                          <a14:foregroundMark x1="41369" y1="70625" x2="51190" y2="76719"/>
                          <a14:foregroundMark x1="50640" y1="86250" x2="50595" y2="87031"/>
                          <a14:foregroundMark x1="50739" y1="84531" x2="50640" y2="86250"/>
                          <a14:foregroundMark x1="50838" y1="82813" x2="50739" y2="84531"/>
                          <a14:foregroundMark x1="50892" y1="81875" x2="50838" y2="82813"/>
                          <a14:foregroundMark x1="50928" y1="81250" x2="50892" y2="81875"/>
                          <a14:foregroundMark x1="51190" y1="76719" x2="50928" y2="81250"/>
                          <a14:foregroundMark x1="51542" y1="81250" x2="52976" y2="72500"/>
                          <a14:foregroundMark x1="51440" y1="81875" x2="51542" y2="81250"/>
                          <a14:foregroundMark x1="51286" y1="82813" x2="51440" y2="81875"/>
                          <a14:foregroundMark x1="51005" y1="84531" x2="51286" y2="82813"/>
                          <a14:foregroundMark x1="50723" y1="86250" x2="51005" y2="84531"/>
                          <a14:foregroundMark x1="50595" y1="87031" x2="50723" y2="86250"/>
                          <a14:foregroundMark x1="52976" y1="72500" x2="65774" y2="76563"/>
                          <a14:foregroundMark x1="67175" y1="82813" x2="67560" y2="84531"/>
                          <a14:foregroundMark x1="66965" y1="81875" x2="67175" y2="82813"/>
                          <a14:foregroundMark x1="66825" y1="81250" x2="66965" y2="81875"/>
                          <a14:foregroundMark x1="65774" y1="76563" x2="66825" y2="81250"/>
                          <a14:foregroundMark x1="67560" y1="84531" x2="67560" y2="85000"/>
                          <a14:foregroundMark x1="44048" y1="64844" x2="33333" y2="71563"/>
                          <a14:foregroundMark x1="33333" y1="71563" x2="38393" y2="77813"/>
                          <a14:foregroundMark x1="59226" y1="56719" x2="74405" y2="59062"/>
                          <a14:foregroundMark x1="74405" y1="59062" x2="82440" y2="65938"/>
                          <a14:foregroundMark x1="82440" y1="65938" x2="84226" y2="70938"/>
                          <a14:foregroundMark x1="67857" y1="96406" x2="69345" y2="82813"/>
                          <a14:foregroundMark x1="49136" y1="86250" x2="49107" y2="85156"/>
                          <a14:foregroundMark x1="49169" y1="87500" x2="49136" y2="86250"/>
                          <a14:foregroundMark x1="49405" y1="96406" x2="49169" y2="87500"/>
                          <a14:backgroundMark x1="57143" y1="97031" x2="58036" y2="88594"/>
                          <a14:backgroundMark x1="93750" y1="33906" x2="93750" y2="33906"/>
                          <a14:backgroundMark x1="94048" y1="36406" x2="94048" y2="33281"/>
                          <a14:backgroundMark x1="94643" y1="22500" x2="96429" y2="25156"/>
                          <a14:backgroundMark x1="93452" y1="6094" x2="93452" y2="6094"/>
                          <a14:backgroundMark x1="93750" y1="2188" x2="96131" y2="4844"/>
                          <a14:backgroundMark x1="72619" y1="2188" x2="80655" y2="1406"/>
                          <a14:backgroundMark x1="69643" y1="1563" x2="66369" y2="1250"/>
                          <a14:backgroundMark x1="95833" y1="43594" x2="95833" y2="43594"/>
                          <a14:backgroundMark x1="95238" y1="45313" x2="95238" y2="45313"/>
                          <a14:backgroundMark x1="58036" y1="87500" x2="58036" y2="87500"/>
                          <a14:backgroundMark x1="58631" y1="86250" x2="58631" y2="86250"/>
                          <a14:backgroundMark x1="58631" y1="84531" x2="58631" y2="84531"/>
                          <a14:backgroundMark x1="58631" y1="82813" x2="58631" y2="82813"/>
                          <a14:backgroundMark x1="58333" y1="81875" x2="58333" y2="81875"/>
                          <a14:backgroundMark x1="58929" y1="81250" x2="58929" y2="8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t="52024"/>
            <a:stretch/>
          </p:blipFill>
          <p:spPr>
            <a:xfrm flipH="1">
              <a:off x="5254996" y="3318385"/>
              <a:ext cx="2578093" cy="2417015"/>
            </a:xfrm>
            <a:prstGeom prst="rect">
              <a:avLst/>
            </a:prstGeom>
          </p:spPr>
        </p:pic>
      </p:grp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C4BF4496-0213-432F-851B-F34506BB92B8}"/>
              </a:ext>
            </a:extLst>
          </p:cNvPr>
          <p:cNvSpPr/>
          <p:nvPr/>
        </p:nvSpPr>
        <p:spPr>
          <a:xfrm>
            <a:off x="258991" y="902132"/>
            <a:ext cx="3131572" cy="1776332"/>
          </a:xfrm>
          <a:prstGeom prst="wedgeEllipseCallout">
            <a:avLst>
              <a:gd name="adj1" fmla="val 53037"/>
              <a:gd name="adj2" fmla="val 295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C255F2-2248-40E6-8675-2EBE36E7B7DA}"/>
              </a:ext>
            </a:extLst>
          </p:cNvPr>
          <p:cNvSpPr txBox="1"/>
          <p:nvPr/>
        </p:nvSpPr>
        <p:spPr>
          <a:xfrm>
            <a:off x="421221" y="1270841"/>
            <a:ext cx="2826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Can you show me any Scripture that expressly forbids polygamy?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AE7F0446-F987-4790-9F10-DCD036CD444F}"/>
              </a:ext>
            </a:extLst>
          </p:cNvPr>
          <p:cNvSpPr/>
          <p:nvPr/>
        </p:nvSpPr>
        <p:spPr>
          <a:xfrm>
            <a:off x="5963020" y="178990"/>
            <a:ext cx="2799799" cy="1552992"/>
          </a:xfrm>
          <a:prstGeom prst="wedgeEllipseCallout">
            <a:avLst>
              <a:gd name="adj1" fmla="val -13455"/>
              <a:gd name="adj2" fmla="val 77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17676-55E7-4CFC-995B-087184A2F9F4}"/>
              </a:ext>
            </a:extLst>
          </p:cNvPr>
          <p:cNvSpPr txBox="1"/>
          <p:nvPr/>
        </p:nvSpPr>
        <p:spPr>
          <a:xfrm>
            <a:off x="6403911" y="353491"/>
            <a:ext cx="212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Nothing easier 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AB1AE-869D-491E-B661-FBDD2A8D73C1}"/>
              </a:ext>
            </a:extLst>
          </p:cNvPr>
          <p:cNvSpPr txBox="1"/>
          <p:nvPr/>
        </p:nvSpPr>
        <p:spPr>
          <a:xfrm>
            <a:off x="6018704" y="845756"/>
            <a:ext cx="282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“</a:t>
            </a:r>
            <a:r>
              <a:rPr lang="en-US" sz="2000" b="1"/>
              <a:t>No man </a:t>
            </a:r>
            <a:r>
              <a:rPr lang="en-US" sz="2000" b="1" dirty="0"/>
              <a:t>can serve two masters.”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E47ED3-1B01-49CC-B1E1-0025895F707A}"/>
              </a:ext>
            </a:extLst>
          </p:cNvPr>
          <p:cNvGrpSpPr/>
          <p:nvPr/>
        </p:nvGrpSpPr>
        <p:grpSpPr>
          <a:xfrm>
            <a:off x="3069636" y="1437115"/>
            <a:ext cx="2475971" cy="4979614"/>
            <a:chOff x="3069636" y="1437115"/>
            <a:chExt cx="2475971" cy="4979614"/>
          </a:xfrm>
        </p:grpSpPr>
        <p:pic>
          <p:nvPicPr>
            <p:cNvPr id="26" name="Picture 25" descr="A picture containing computer&#10;&#10;Description automatically generated">
              <a:extLst>
                <a:ext uri="{FF2B5EF4-FFF2-40B4-BE49-F238E27FC236}">
                  <a16:creationId xmlns:a16="http://schemas.microsoft.com/office/drawing/2014/main" id="{6C2E7079-724D-41AC-8C9D-9A5822680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rot="4322014">
              <a:off x="4494395" y="4200325"/>
              <a:ext cx="823675" cy="82367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592A7A-0E3D-4B69-A7A4-981F40FF0F11}"/>
                </a:ext>
              </a:extLst>
            </p:cNvPr>
            <p:cNvGrpSpPr/>
            <p:nvPr/>
          </p:nvGrpSpPr>
          <p:grpSpPr>
            <a:xfrm>
              <a:off x="3069636" y="1437115"/>
              <a:ext cx="2475971" cy="4979614"/>
              <a:chOff x="2389239" y="34413"/>
              <a:chExt cx="2806648" cy="6858000"/>
            </a:xfrm>
          </p:grpSpPr>
          <p:pic>
            <p:nvPicPr>
              <p:cNvPr id="7170" name="Picture 2" descr="Image result for mormon clipart cartoon">
                <a:extLst>
                  <a:ext uri="{FF2B5EF4-FFF2-40B4-BE49-F238E27FC236}">
                    <a16:creationId xmlns:a16="http://schemas.microsoft.com/office/drawing/2014/main" id="{21982C97-2DFE-40AD-BC9C-9B4E67AF2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824" b="97371" l="9769" r="89846">
                            <a14:foregroundMark x1="62725" y1="10321" x2="71080" y2="7303"/>
                            <a14:foregroundMark x1="71080" y1="7303" x2="79049" y2="7790"/>
                            <a14:foregroundMark x1="70823" y1="4187" x2="75835" y2="2824"/>
                            <a14:foregroundMark x1="61697" y1="96008" x2="70694" y2="97274"/>
                            <a14:foregroundMark x1="70694" y1="97274" x2="70823" y2="97371"/>
                            <a14:foregroundMark x1="59383" y1="39435" x2="59383" y2="32425"/>
                            <a14:foregroundMark x1="59383" y1="32425" x2="70308" y2="33106"/>
                            <a14:foregroundMark x1="70308" y1="33106" x2="76350" y2="32425"/>
                            <a14:backgroundMark x1="48972" y1="20643" x2="53856" y2="26582"/>
                            <a14:backgroundMark x1="53856" y1="26582" x2="53599" y2="27069"/>
                            <a14:backgroundMark x1="48072" y1="33788" x2="53342" y2="31743"/>
                            <a14:backgroundMark x1="51285" y1="29406" x2="51542" y2="32717"/>
                            <a14:backgroundMark x1="47558" y1="31353" x2="49357" y2="47225"/>
                            <a14:backgroundMark x1="49357" y1="47225" x2="52699" y2="35151"/>
                            <a14:backgroundMark x1="54242" y1="41967" x2="54113" y2="49562"/>
                            <a14:backgroundMark x1="54113" y1="49562" x2="53599" y2="50438"/>
                            <a14:backgroundMark x1="46530" y1="57157" x2="46530" y2="57157"/>
                            <a14:backgroundMark x1="46787" y1="62610" x2="46787" y2="62610"/>
                            <a14:backgroundMark x1="46915" y1="61052" x2="48586" y2="61928"/>
                            <a14:backgroundMark x1="48586" y1="95813" x2="48586" y2="95813"/>
                            <a14:backgroundMark x1="48586" y1="95813" x2="45887" y2="96203"/>
                            <a14:backgroundMark x1="47815" y1="22785" x2="49357" y2="2745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83"/>
              <a:stretch/>
            </p:blipFill>
            <p:spPr bwMode="auto">
              <a:xfrm>
                <a:off x="2389239" y="34413"/>
                <a:ext cx="280664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41D63FD-F705-431C-9638-2F6EAAB05349}"/>
                  </a:ext>
                </a:extLst>
              </p:cNvPr>
              <p:cNvSpPr/>
              <p:nvPr/>
            </p:nvSpPr>
            <p:spPr>
              <a:xfrm>
                <a:off x="3392176" y="1114063"/>
                <a:ext cx="64511" cy="154283"/>
              </a:xfrm>
              <a:custGeom>
                <a:avLst/>
                <a:gdLst>
                  <a:gd name="connsiteX0" fmla="*/ 685 w 57915"/>
                  <a:gd name="connsiteY0" fmla="*/ 64821 h 155306"/>
                  <a:gd name="connsiteX1" fmla="*/ 23672 w 57915"/>
                  <a:gd name="connsiteY1" fmla="*/ 15014 h 155306"/>
                  <a:gd name="connsiteX2" fmla="*/ 54323 w 57915"/>
                  <a:gd name="connsiteY2" fmla="*/ 9906 h 155306"/>
                  <a:gd name="connsiteX3" fmla="*/ 56877 w 57915"/>
                  <a:gd name="connsiteY3" fmla="*/ 138892 h 155306"/>
                  <a:gd name="connsiteX4" fmla="*/ 50491 w 57915"/>
                  <a:gd name="connsiteY4" fmla="*/ 149109 h 155306"/>
                  <a:gd name="connsiteX5" fmla="*/ 685 w 57915"/>
                  <a:gd name="connsiteY5" fmla="*/ 64821 h 155306"/>
                  <a:gd name="connsiteX0" fmla="*/ 531 w 57761"/>
                  <a:gd name="connsiteY0" fmla="*/ 64821 h 161299"/>
                  <a:gd name="connsiteX1" fmla="*/ 23518 w 57761"/>
                  <a:gd name="connsiteY1" fmla="*/ 15014 h 161299"/>
                  <a:gd name="connsiteX2" fmla="*/ 54169 w 57761"/>
                  <a:gd name="connsiteY2" fmla="*/ 9906 h 161299"/>
                  <a:gd name="connsiteX3" fmla="*/ 56723 w 57761"/>
                  <a:gd name="connsiteY3" fmla="*/ 138892 h 161299"/>
                  <a:gd name="connsiteX4" fmla="*/ 46506 w 57761"/>
                  <a:gd name="connsiteY4" fmla="*/ 158049 h 161299"/>
                  <a:gd name="connsiteX5" fmla="*/ 531 w 57761"/>
                  <a:gd name="connsiteY5" fmla="*/ 64821 h 161299"/>
                  <a:gd name="connsiteX0" fmla="*/ 460 w 61521"/>
                  <a:gd name="connsiteY0" fmla="*/ 83449 h 163178"/>
                  <a:gd name="connsiteX1" fmla="*/ 27278 w 61521"/>
                  <a:gd name="connsiteY1" fmla="*/ 15763 h 163178"/>
                  <a:gd name="connsiteX2" fmla="*/ 57929 w 61521"/>
                  <a:gd name="connsiteY2" fmla="*/ 10655 h 163178"/>
                  <a:gd name="connsiteX3" fmla="*/ 60483 w 61521"/>
                  <a:gd name="connsiteY3" fmla="*/ 139641 h 163178"/>
                  <a:gd name="connsiteX4" fmla="*/ 50266 w 61521"/>
                  <a:gd name="connsiteY4" fmla="*/ 158798 h 163178"/>
                  <a:gd name="connsiteX5" fmla="*/ 460 w 61521"/>
                  <a:gd name="connsiteY5" fmla="*/ 83449 h 163178"/>
                  <a:gd name="connsiteX0" fmla="*/ 1194 w 62832"/>
                  <a:gd name="connsiteY0" fmla="*/ 82065 h 161794"/>
                  <a:gd name="connsiteX1" fmla="*/ 19072 w 62832"/>
                  <a:gd name="connsiteY1" fmla="*/ 18211 h 161794"/>
                  <a:gd name="connsiteX2" fmla="*/ 58663 w 62832"/>
                  <a:gd name="connsiteY2" fmla="*/ 9271 h 161794"/>
                  <a:gd name="connsiteX3" fmla="*/ 61217 w 62832"/>
                  <a:gd name="connsiteY3" fmla="*/ 138257 h 161794"/>
                  <a:gd name="connsiteX4" fmla="*/ 51000 w 62832"/>
                  <a:gd name="connsiteY4" fmla="*/ 157414 h 161794"/>
                  <a:gd name="connsiteX5" fmla="*/ 1194 w 62832"/>
                  <a:gd name="connsiteY5" fmla="*/ 82065 h 161794"/>
                  <a:gd name="connsiteX0" fmla="*/ 1170 w 61715"/>
                  <a:gd name="connsiteY0" fmla="*/ 68831 h 148560"/>
                  <a:gd name="connsiteX1" fmla="*/ 19048 w 61715"/>
                  <a:gd name="connsiteY1" fmla="*/ 4977 h 148560"/>
                  <a:gd name="connsiteX2" fmla="*/ 56085 w 61715"/>
                  <a:gd name="connsiteY2" fmla="*/ 17748 h 148560"/>
                  <a:gd name="connsiteX3" fmla="*/ 61193 w 61715"/>
                  <a:gd name="connsiteY3" fmla="*/ 125023 h 148560"/>
                  <a:gd name="connsiteX4" fmla="*/ 50976 w 61715"/>
                  <a:gd name="connsiteY4" fmla="*/ 144180 h 148560"/>
                  <a:gd name="connsiteX5" fmla="*/ 1170 w 61715"/>
                  <a:gd name="connsiteY5" fmla="*/ 68831 h 148560"/>
                  <a:gd name="connsiteX0" fmla="*/ 1194 w 62832"/>
                  <a:gd name="connsiteY0" fmla="*/ 65236 h 144965"/>
                  <a:gd name="connsiteX1" fmla="*/ 19072 w 62832"/>
                  <a:gd name="connsiteY1" fmla="*/ 1382 h 144965"/>
                  <a:gd name="connsiteX2" fmla="*/ 58663 w 62832"/>
                  <a:gd name="connsiteY2" fmla="*/ 29479 h 144965"/>
                  <a:gd name="connsiteX3" fmla="*/ 61217 w 62832"/>
                  <a:gd name="connsiteY3" fmla="*/ 121428 h 144965"/>
                  <a:gd name="connsiteX4" fmla="*/ 51000 w 62832"/>
                  <a:gd name="connsiteY4" fmla="*/ 140585 h 144965"/>
                  <a:gd name="connsiteX5" fmla="*/ 1194 w 62832"/>
                  <a:gd name="connsiteY5" fmla="*/ 65236 h 144965"/>
                  <a:gd name="connsiteX0" fmla="*/ 1194 w 61477"/>
                  <a:gd name="connsiteY0" fmla="*/ 67272 h 147001"/>
                  <a:gd name="connsiteX1" fmla="*/ 19072 w 61477"/>
                  <a:gd name="connsiteY1" fmla="*/ 3418 h 147001"/>
                  <a:gd name="connsiteX2" fmla="*/ 44614 w 61477"/>
                  <a:gd name="connsiteY2" fmla="*/ 11080 h 147001"/>
                  <a:gd name="connsiteX3" fmla="*/ 58663 w 61477"/>
                  <a:gd name="connsiteY3" fmla="*/ 31515 h 147001"/>
                  <a:gd name="connsiteX4" fmla="*/ 61217 w 61477"/>
                  <a:gd name="connsiteY4" fmla="*/ 123464 h 147001"/>
                  <a:gd name="connsiteX5" fmla="*/ 51000 w 61477"/>
                  <a:gd name="connsiteY5" fmla="*/ 142621 h 147001"/>
                  <a:gd name="connsiteX6" fmla="*/ 1194 w 61477"/>
                  <a:gd name="connsiteY6" fmla="*/ 67272 h 147001"/>
                  <a:gd name="connsiteX0" fmla="*/ 1066 w 61349"/>
                  <a:gd name="connsiteY0" fmla="*/ 69804 h 149533"/>
                  <a:gd name="connsiteX1" fmla="*/ 18944 w 61349"/>
                  <a:gd name="connsiteY1" fmla="*/ 5950 h 149533"/>
                  <a:gd name="connsiteX2" fmla="*/ 44486 w 61349"/>
                  <a:gd name="connsiteY2" fmla="*/ 5949 h 149533"/>
                  <a:gd name="connsiteX3" fmla="*/ 58535 w 61349"/>
                  <a:gd name="connsiteY3" fmla="*/ 34047 h 149533"/>
                  <a:gd name="connsiteX4" fmla="*/ 61089 w 61349"/>
                  <a:gd name="connsiteY4" fmla="*/ 125996 h 149533"/>
                  <a:gd name="connsiteX5" fmla="*/ 50872 w 61349"/>
                  <a:gd name="connsiteY5" fmla="*/ 145153 h 149533"/>
                  <a:gd name="connsiteX6" fmla="*/ 1066 w 61349"/>
                  <a:gd name="connsiteY6" fmla="*/ 69804 h 149533"/>
                  <a:gd name="connsiteX0" fmla="*/ 1066 w 64511"/>
                  <a:gd name="connsiteY0" fmla="*/ 69804 h 149533"/>
                  <a:gd name="connsiteX1" fmla="*/ 18944 w 64511"/>
                  <a:gd name="connsiteY1" fmla="*/ 5950 h 149533"/>
                  <a:gd name="connsiteX2" fmla="*/ 44486 w 64511"/>
                  <a:gd name="connsiteY2" fmla="*/ 5949 h 149533"/>
                  <a:gd name="connsiteX3" fmla="*/ 63644 w 64511"/>
                  <a:gd name="connsiteY3" fmla="*/ 32770 h 149533"/>
                  <a:gd name="connsiteX4" fmla="*/ 61089 w 64511"/>
                  <a:gd name="connsiteY4" fmla="*/ 125996 h 149533"/>
                  <a:gd name="connsiteX5" fmla="*/ 50872 w 64511"/>
                  <a:gd name="connsiteY5" fmla="*/ 145153 h 149533"/>
                  <a:gd name="connsiteX6" fmla="*/ 1066 w 64511"/>
                  <a:gd name="connsiteY6" fmla="*/ 69804 h 149533"/>
                  <a:gd name="connsiteX0" fmla="*/ 1066 w 64511"/>
                  <a:gd name="connsiteY0" fmla="*/ 69804 h 154283"/>
                  <a:gd name="connsiteX1" fmla="*/ 18944 w 64511"/>
                  <a:gd name="connsiteY1" fmla="*/ 5950 h 154283"/>
                  <a:gd name="connsiteX2" fmla="*/ 44486 w 64511"/>
                  <a:gd name="connsiteY2" fmla="*/ 5949 h 154283"/>
                  <a:gd name="connsiteX3" fmla="*/ 63644 w 64511"/>
                  <a:gd name="connsiteY3" fmla="*/ 32770 h 154283"/>
                  <a:gd name="connsiteX4" fmla="*/ 61089 w 64511"/>
                  <a:gd name="connsiteY4" fmla="*/ 137490 h 154283"/>
                  <a:gd name="connsiteX5" fmla="*/ 50872 w 64511"/>
                  <a:gd name="connsiteY5" fmla="*/ 145153 h 154283"/>
                  <a:gd name="connsiteX6" fmla="*/ 1066 w 64511"/>
                  <a:gd name="connsiteY6" fmla="*/ 69804 h 15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11" h="154283">
                    <a:moveTo>
                      <a:pt x="1066" y="69804"/>
                    </a:moveTo>
                    <a:cubicBezTo>
                      <a:pt x="-4255" y="46604"/>
                      <a:pt x="11707" y="16592"/>
                      <a:pt x="18944" y="5950"/>
                    </a:cubicBezTo>
                    <a:cubicBezTo>
                      <a:pt x="26181" y="-4692"/>
                      <a:pt x="37888" y="1266"/>
                      <a:pt x="44486" y="5949"/>
                    </a:cubicBezTo>
                    <a:cubicBezTo>
                      <a:pt x="51084" y="10632"/>
                      <a:pt x="60877" y="10847"/>
                      <a:pt x="63644" y="32770"/>
                    </a:cubicBezTo>
                    <a:cubicBezTo>
                      <a:pt x="66411" y="54693"/>
                      <a:pt x="61728" y="114290"/>
                      <a:pt x="61089" y="137490"/>
                    </a:cubicBezTo>
                    <a:cubicBezTo>
                      <a:pt x="60450" y="160690"/>
                      <a:pt x="60876" y="156434"/>
                      <a:pt x="50872" y="145153"/>
                    </a:cubicBezTo>
                    <a:cubicBezTo>
                      <a:pt x="40868" y="133872"/>
                      <a:pt x="6387" y="93004"/>
                      <a:pt x="1066" y="698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2EDCF89-3A77-41B4-A9BC-431CF78F733E}"/>
                  </a:ext>
                </a:extLst>
              </p:cNvPr>
              <p:cNvSpPr/>
              <p:nvPr/>
            </p:nvSpPr>
            <p:spPr>
              <a:xfrm>
                <a:off x="3934680" y="1204349"/>
                <a:ext cx="56298" cy="163741"/>
              </a:xfrm>
              <a:custGeom>
                <a:avLst/>
                <a:gdLst>
                  <a:gd name="connsiteX0" fmla="*/ 17929 w 54496"/>
                  <a:gd name="connsiteY0" fmla="*/ 46 h 160006"/>
                  <a:gd name="connsiteX1" fmla="*/ 49 w 54496"/>
                  <a:gd name="connsiteY1" fmla="*/ 103491 h 160006"/>
                  <a:gd name="connsiteX2" fmla="*/ 12820 w 54496"/>
                  <a:gd name="connsiteY2" fmla="*/ 150743 h 160006"/>
                  <a:gd name="connsiteX3" fmla="*/ 19206 w 54496"/>
                  <a:gd name="connsiteY3" fmla="*/ 154574 h 160006"/>
                  <a:gd name="connsiteX4" fmla="*/ 53687 w 54496"/>
                  <a:gd name="connsiteY4" fmla="*/ 90720 h 160006"/>
                  <a:gd name="connsiteX5" fmla="*/ 17929 w 54496"/>
                  <a:gd name="connsiteY5" fmla="*/ 46 h 160006"/>
                  <a:gd name="connsiteX0" fmla="*/ 17929 w 54107"/>
                  <a:gd name="connsiteY0" fmla="*/ 2509 h 162469"/>
                  <a:gd name="connsiteX1" fmla="*/ 49 w 54107"/>
                  <a:gd name="connsiteY1" fmla="*/ 105954 h 162469"/>
                  <a:gd name="connsiteX2" fmla="*/ 12820 w 54107"/>
                  <a:gd name="connsiteY2" fmla="*/ 153206 h 162469"/>
                  <a:gd name="connsiteX3" fmla="*/ 19206 w 54107"/>
                  <a:gd name="connsiteY3" fmla="*/ 157037 h 162469"/>
                  <a:gd name="connsiteX4" fmla="*/ 53687 w 54107"/>
                  <a:gd name="connsiteY4" fmla="*/ 93183 h 162469"/>
                  <a:gd name="connsiteX5" fmla="*/ 37085 w 54107"/>
                  <a:gd name="connsiteY5" fmla="*/ 36990 h 162469"/>
                  <a:gd name="connsiteX6" fmla="*/ 17929 w 54107"/>
                  <a:gd name="connsiteY6" fmla="*/ 2509 h 162469"/>
                  <a:gd name="connsiteX0" fmla="*/ 17929 w 54966"/>
                  <a:gd name="connsiteY0" fmla="*/ 3174 h 163134"/>
                  <a:gd name="connsiteX1" fmla="*/ 49 w 54966"/>
                  <a:gd name="connsiteY1" fmla="*/ 106619 h 163134"/>
                  <a:gd name="connsiteX2" fmla="*/ 12820 w 54966"/>
                  <a:gd name="connsiteY2" fmla="*/ 153871 h 163134"/>
                  <a:gd name="connsiteX3" fmla="*/ 19206 w 54966"/>
                  <a:gd name="connsiteY3" fmla="*/ 157702 h 163134"/>
                  <a:gd name="connsiteX4" fmla="*/ 53687 w 54966"/>
                  <a:gd name="connsiteY4" fmla="*/ 93848 h 163134"/>
                  <a:gd name="connsiteX5" fmla="*/ 44748 w 54966"/>
                  <a:gd name="connsiteY5" fmla="*/ 32547 h 163134"/>
                  <a:gd name="connsiteX6" fmla="*/ 17929 w 54966"/>
                  <a:gd name="connsiteY6" fmla="*/ 3174 h 163134"/>
                  <a:gd name="connsiteX0" fmla="*/ 17929 w 56298"/>
                  <a:gd name="connsiteY0" fmla="*/ 3781 h 163741"/>
                  <a:gd name="connsiteX1" fmla="*/ 49 w 56298"/>
                  <a:gd name="connsiteY1" fmla="*/ 107226 h 163741"/>
                  <a:gd name="connsiteX2" fmla="*/ 12820 w 56298"/>
                  <a:gd name="connsiteY2" fmla="*/ 154478 h 163741"/>
                  <a:gd name="connsiteX3" fmla="*/ 19206 w 56298"/>
                  <a:gd name="connsiteY3" fmla="*/ 158309 h 163741"/>
                  <a:gd name="connsiteX4" fmla="*/ 53687 w 56298"/>
                  <a:gd name="connsiteY4" fmla="*/ 94455 h 163741"/>
                  <a:gd name="connsiteX5" fmla="*/ 49857 w 56298"/>
                  <a:gd name="connsiteY5" fmla="*/ 29323 h 163741"/>
                  <a:gd name="connsiteX6" fmla="*/ 17929 w 56298"/>
                  <a:gd name="connsiteY6" fmla="*/ 3781 h 16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98" h="163741">
                    <a:moveTo>
                      <a:pt x="17929" y="3781"/>
                    </a:moveTo>
                    <a:cubicBezTo>
                      <a:pt x="9628" y="16765"/>
                      <a:pt x="900" y="82110"/>
                      <a:pt x="49" y="107226"/>
                    </a:cubicBezTo>
                    <a:cubicBezTo>
                      <a:pt x="-802" y="132342"/>
                      <a:pt x="9627" y="145964"/>
                      <a:pt x="12820" y="154478"/>
                    </a:cubicBezTo>
                    <a:cubicBezTo>
                      <a:pt x="16013" y="162992"/>
                      <a:pt x="12395" y="168313"/>
                      <a:pt x="19206" y="158309"/>
                    </a:cubicBezTo>
                    <a:cubicBezTo>
                      <a:pt x="26017" y="148305"/>
                      <a:pt x="48578" y="115953"/>
                      <a:pt x="53687" y="94455"/>
                    </a:cubicBezTo>
                    <a:cubicBezTo>
                      <a:pt x="58796" y="72957"/>
                      <a:pt x="55817" y="44435"/>
                      <a:pt x="49857" y="29323"/>
                    </a:cubicBezTo>
                    <a:cubicBezTo>
                      <a:pt x="43897" y="14211"/>
                      <a:pt x="26230" y="-9203"/>
                      <a:pt x="17929" y="37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F11B758-FDF2-49E4-AC99-006471DBEBEC}"/>
                  </a:ext>
                </a:extLst>
              </p:cNvPr>
              <p:cNvSpPr/>
              <p:nvPr/>
            </p:nvSpPr>
            <p:spPr>
              <a:xfrm rot="721475">
                <a:off x="3607154" y="1140031"/>
                <a:ext cx="61349" cy="149533"/>
              </a:xfrm>
              <a:custGeom>
                <a:avLst/>
                <a:gdLst>
                  <a:gd name="connsiteX0" fmla="*/ 685 w 57915"/>
                  <a:gd name="connsiteY0" fmla="*/ 64821 h 155306"/>
                  <a:gd name="connsiteX1" fmla="*/ 23672 w 57915"/>
                  <a:gd name="connsiteY1" fmla="*/ 15014 h 155306"/>
                  <a:gd name="connsiteX2" fmla="*/ 54323 w 57915"/>
                  <a:gd name="connsiteY2" fmla="*/ 9906 h 155306"/>
                  <a:gd name="connsiteX3" fmla="*/ 56877 w 57915"/>
                  <a:gd name="connsiteY3" fmla="*/ 138892 h 155306"/>
                  <a:gd name="connsiteX4" fmla="*/ 50491 w 57915"/>
                  <a:gd name="connsiteY4" fmla="*/ 149109 h 155306"/>
                  <a:gd name="connsiteX5" fmla="*/ 685 w 57915"/>
                  <a:gd name="connsiteY5" fmla="*/ 64821 h 155306"/>
                  <a:gd name="connsiteX0" fmla="*/ 531 w 57761"/>
                  <a:gd name="connsiteY0" fmla="*/ 64821 h 161299"/>
                  <a:gd name="connsiteX1" fmla="*/ 23518 w 57761"/>
                  <a:gd name="connsiteY1" fmla="*/ 15014 h 161299"/>
                  <a:gd name="connsiteX2" fmla="*/ 54169 w 57761"/>
                  <a:gd name="connsiteY2" fmla="*/ 9906 h 161299"/>
                  <a:gd name="connsiteX3" fmla="*/ 56723 w 57761"/>
                  <a:gd name="connsiteY3" fmla="*/ 138892 h 161299"/>
                  <a:gd name="connsiteX4" fmla="*/ 46506 w 57761"/>
                  <a:gd name="connsiteY4" fmla="*/ 158049 h 161299"/>
                  <a:gd name="connsiteX5" fmla="*/ 531 w 57761"/>
                  <a:gd name="connsiteY5" fmla="*/ 64821 h 161299"/>
                  <a:gd name="connsiteX0" fmla="*/ 460 w 61521"/>
                  <a:gd name="connsiteY0" fmla="*/ 83449 h 163178"/>
                  <a:gd name="connsiteX1" fmla="*/ 27278 w 61521"/>
                  <a:gd name="connsiteY1" fmla="*/ 15763 h 163178"/>
                  <a:gd name="connsiteX2" fmla="*/ 57929 w 61521"/>
                  <a:gd name="connsiteY2" fmla="*/ 10655 h 163178"/>
                  <a:gd name="connsiteX3" fmla="*/ 60483 w 61521"/>
                  <a:gd name="connsiteY3" fmla="*/ 139641 h 163178"/>
                  <a:gd name="connsiteX4" fmla="*/ 50266 w 61521"/>
                  <a:gd name="connsiteY4" fmla="*/ 158798 h 163178"/>
                  <a:gd name="connsiteX5" fmla="*/ 460 w 61521"/>
                  <a:gd name="connsiteY5" fmla="*/ 83449 h 163178"/>
                  <a:gd name="connsiteX0" fmla="*/ 1194 w 62832"/>
                  <a:gd name="connsiteY0" fmla="*/ 82065 h 161794"/>
                  <a:gd name="connsiteX1" fmla="*/ 19072 w 62832"/>
                  <a:gd name="connsiteY1" fmla="*/ 18211 h 161794"/>
                  <a:gd name="connsiteX2" fmla="*/ 58663 w 62832"/>
                  <a:gd name="connsiteY2" fmla="*/ 9271 h 161794"/>
                  <a:gd name="connsiteX3" fmla="*/ 61217 w 62832"/>
                  <a:gd name="connsiteY3" fmla="*/ 138257 h 161794"/>
                  <a:gd name="connsiteX4" fmla="*/ 51000 w 62832"/>
                  <a:gd name="connsiteY4" fmla="*/ 157414 h 161794"/>
                  <a:gd name="connsiteX5" fmla="*/ 1194 w 62832"/>
                  <a:gd name="connsiteY5" fmla="*/ 82065 h 161794"/>
                  <a:gd name="connsiteX0" fmla="*/ 1170 w 61715"/>
                  <a:gd name="connsiteY0" fmla="*/ 68831 h 148560"/>
                  <a:gd name="connsiteX1" fmla="*/ 19048 w 61715"/>
                  <a:gd name="connsiteY1" fmla="*/ 4977 h 148560"/>
                  <a:gd name="connsiteX2" fmla="*/ 56085 w 61715"/>
                  <a:gd name="connsiteY2" fmla="*/ 17748 h 148560"/>
                  <a:gd name="connsiteX3" fmla="*/ 61193 w 61715"/>
                  <a:gd name="connsiteY3" fmla="*/ 125023 h 148560"/>
                  <a:gd name="connsiteX4" fmla="*/ 50976 w 61715"/>
                  <a:gd name="connsiteY4" fmla="*/ 144180 h 148560"/>
                  <a:gd name="connsiteX5" fmla="*/ 1170 w 61715"/>
                  <a:gd name="connsiteY5" fmla="*/ 68831 h 148560"/>
                  <a:gd name="connsiteX0" fmla="*/ 1194 w 62832"/>
                  <a:gd name="connsiteY0" fmla="*/ 65236 h 144965"/>
                  <a:gd name="connsiteX1" fmla="*/ 19072 w 62832"/>
                  <a:gd name="connsiteY1" fmla="*/ 1382 h 144965"/>
                  <a:gd name="connsiteX2" fmla="*/ 58663 w 62832"/>
                  <a:gd name="connsiteY2" fmla="*/ 29479 h 144965"/>
                  <a:gd name="connsiteX3" fmla="*/ 61217 w 62832"/>
                  <a:gd name="connsiteY3" fmla="*/ 121428 h 144965"/>
                  <a:gd name="connsiteX4" fmla="*/ 51000 w 62832"/>
                  <a:gd name="connsiteY4" fmla="*/ 140585 h 144965"/>
                  <a:gd name="connsiteX5" fmla="*/ 1194 w 62832"/>
                  <a:gd name="connsiteY5" fmla="*/ 65236 h 144965"/>
                  <a:gd name="connsiteX0" fmla="*/ 1194 w 61477"/>
                  <a:gd name="connsiteY0" fmla="*/ 67272 h 147001"/>
                  <a:gd name="connsiteX1" fmla="*/ 19072 w 61477"/>
                  <a:gd name="connsiteY1" fmla="*/ 3418 h 147001"/>
                  <a:gd name="connsiteX2" fmla="*/ 44614 w 61477"/>
                  <a:gd name="connsiteY2" fmla="*/ 11080 h 147001"/>
                  <a:gd name="connsiteX3" fmla="*/ 58663 w 61477"/>
                  <a:gd name="connsiteY3" fmla="*/ 31515 h 147001"/>
                  <a:gd name="connsiteX4" fmla="*/ 61217 w 61477"/>
                  <a:gd name="connsiteY4" fmla="*/ 123464 h 147001"/>
                  <a:gd name="connsiteX5" fmla="*/ 51000 w 61477"/>
                  <a:gd name="connsiteY5" fmla="*/ 142621 h 147001"/>
                  <a:gd name="connsiteX6" fmla="*/ 1194 w 61477"/>
                  <a:gd name="connsiteY6" fmla="*/ 67272 h 147001"/>
                  <a:gd name="connsiteX0" fmla="*/ 1066 w 61349"/>
                  <a:gd name="connsiteY0" fmla="*/ 69804 h 149533"/>
                  <a:gd name="connsiteX1" fmla="*/ 18944 w 61349"/>
                  <a:gd name="connsiteY1" fmla="*/ 5950 h 149533"/>
                  <a:gd name="connsiteX2" fmla="*/ 44486 w 61349"/>
                  <a:gd name="connsiteY2" fmla="*/ 5949 h 149533"/>
                  <a:gd name="connsiteX3" fmla="*/ 58535 w 61349"/>
                  <a:gd name="connsiteY3" fmla="*/ 34047 h 149533"/>
                  <a:gd name="connsiteX4" fmla="*/ 61089 w 61349"/>
                  <a:gd name="connsiteY4" fmla="*/ 125996 h 149533"/>
                  <a:gd name="connsiteX5" fmla="*/ 50872 w 61349"/>
                  <a:gd name="connsiteY5" fmla="*/ 145153 h 149533"/>
                  <a:gd name="connsiteX6" fmla="*/ 1066 w 61349"/>
                  <a:gd name="connsiteY6" fmla="*/ 69804 h 1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49" h="149533">
                    <a:moveTo>
                      <a:pt x="1066" y="69804"/>
                    </a:moveTo>
                    <a:cubicBezTo>
                      <a:pt x="-4255" y="46604"/>
                      <a:pt x="11707" y="16592"/>
                      <a:pt x="18944" y="5950"/>
                    </a:cubicBezTo>
                    <a:cubicBezTo>
                      <a:pt x="26181" y="-4692"/>
                      <a:pt x="37888" y="1266"/>
                      <a:pt x="44486" y="5949"/>
                    </a:cubicBezTo>
                    <a:cubicBezTo>
                      <a:pt x="51084" y="10632"/>
                      <a:pt x="55768" y="14039"/>
                      <a:pt x="58535" y="34047"/>
                    </a:cubicBezTo>
                    <a:cubicBezTo>
                      <a:pt x="61302" y="54055"/>
                      <a:pt x="61728" y="102796"/>
                      <a:pt x="61089" y="125996"/>
                    </a:cubicBezTo>
                    <a:cubicBezTo>
                      <a:pt x="60450" y="149196"/>
                      <a:pt x="60876" y="154518"/>
                      <a:pt x="50872" y="145153"/>
                    </a:cubicBezTo>
                    <a:cubicBezTo>
                      <a:pt x="40868" y="135788"/>
                      <a:pt x="6387" y="93004"/>
                      <a:pt x="1066" y="698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1AC1BC1-52A1-44D5-91A7-069B2515969D}"/>
                  </a:ext>
                </a:extLst>
              </p:cNvPr>
              <p:cNvSpPr/>
              <p:nvPr/>
            </p:nvSpPr>
            <p:spPr>
              <a:xfrm rot="12106052">
                <a:off x="4033442" y="1193281"/>
                <a:ext cx="56298" cy="163741"/>
              </a:xfrm>
              <a:custGeom>
                <a:avLst/>
                <a:gdLst>
                  <a:gd name="connsiteX0" fmla="*/ 17929 w 54496"/>
                  <a:gd name="connsiteY0" fmla="*/ 46 h 160006"/>
                  <a:gd name="connsiteX1" fmla="*/ 49 w 54496"/>
                  <a:gd name="connsiteY1" fmla="*/ 103491 h 160006"/>
                  <a:gd name="connsiteX2" fmla="*/ 12820 w 54496"/>
                  <a:gd name="connsiteY2" fmla="*/ 150743 h 160006"/>
                  <a:gd name="connsiteX3" fmla="*/ 19206 w 54496"/>
                  <a:gd name="connsiteY3" fmla="*/ 154574 h 160006"/>
                  <a:gd name="connsiteX4" fmla="*/ 53687 w 54496"/>
                  <a:gd name="connsiteY4" fmla="*/ 90720 h 160006"/>
                  <a:gd name="connsiteX5" fmla="*/ 17929 w 54496"/>
                  <a:gd name="connsiteY5" fmla="*/ 46 h 160006"/>
                  <a:gd name="connsiteX0" fmla="*/ 17929 w 54107"/>
                  <a:gd name="connsiteY0" fmla="*/ 2509 h 162469"/>
                  <a:gd name="connsiteX1" fmla="*/ 49 w 54107"/>
                  <a:gd name="connsiteY1" fmla="*/ 105954 h 162469"/>
                  <a:gd name="connsiteX2" fmla="*/ 12820 w 54107"/>
                  <a:gd name="connsiteY2" fmla="*/ 153206 h 162469"/>
                  <a:gd name="connsiteX3" fmla="*/ 19206 w 54107"/>
                  <a:gd name="connsiteY3" fmla="*/ 157037 h 162469"/>
                  <a:gd name="connsiteX4" fmla="*/ 53687 w 54107"/>
                  <a:gd name="connsiteY4" fmla="*/ 93183 h 162469"/>
                  <a:gd name="connsiteX5" fmla="*/ 37085 w 54107"/>
                  <a:gd name="connsiteY5" fmla="*/ 36990 h 162469"/>
                  <a:gd name="connsiteX6" fmla="*/ 17929 w 54107"/>
                  <a:gd name="connsiteY6" fmla="*/ 2509 h 162469"/>
                  <a:gd name="connsiteX0" fmla="*/ 17929 w 54966"/>
                  <a:gd name="connsiteY0" fmla="*/ 3174 h 163134"/>
                  <a:gd name="connsiteX1" fmla="*/ 49 w 54966"/>
                  <a:gd name="connsiteY1" fmla="*/ 106619 h 163134"/>
                  <a:gd name="connsiteX2" fmla="*/ 12820 w 54966"/>
                  <a:gd name="connsiteY2" fmla="*/ 153871 h 163134"/>
                  <a:gd name="connsiteX3" fmla="*/ 19206 w 54966"/>
                  <a:gd name="connsiteY3" fmla="*/ 157702 h 163134"/>
                  <a:gd name="connsiteX4" fmla="*/ 53687 w 54966"/>
                  <a:gd name="connsiteY4" fmla="*/ 93848 h 163134"/>
                  <a:gd name="connsiteX5" fmla="*/ 44748 w 54966"/>
                  <a:gd name="connsiteY5" fmla="*/ 32547 h 163134"/>
                  <a:gd name="connsiteX6" fmla="*/ 17929 w 54966"/>
                  <a:gd name="connsiteY6" fmla="*/ 3174 h 163134"/>
                  <a:gd name="connsiteX0" fmla="*/ 17929 w 56298"/>
                  <a:gd name="connsiteY0" fmla="*/ 3781 h 163741"/>
                  <a:gd name="connsiteX1" fmla="*/ 49 w 56298"/>
                  <a:gd name="connsiteY1" fmla="*/ 107226 h 163741"/>
                  <a:gd name="connsiteX2" fmla="*/ 12820 w 56298"/>
                  <a:gd name="connsiteY2" fmla="*/ 154478 h 163741"/>
                  <a:gd name="connsiteX3" fmla="*/ 19206 w 56298"/>
                  <a:gd name="connsiteY3" fmla="*/ 158309 h 163741"/>
                  <a:gd name="connsiteX4" fmla="*/ 53687 w 56298"/>
                  <a:gd name="connsiteY4" fmla="*/ 94455 h 163741"/>
                  <a:gd name="connsiteX5" fmla="*/ 49857 w 56298"/>
                  <a:gd name="connsiteY5" fmla="*/ 29323 h 163741"/>
                  <a:gd name="connsiteX6" fmla="*/ 17929 w 56298"/>
                  <a:gd name="connsiteY6" fmla="*/ 3781 h 16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98" h="163741">
                    <a:moveTo>
                      <a:pt x="17929" y="3781"/>
                    </a:moveTo>
                    <a:cubicBezTo>
                      <a:pt x="9628" y="16765"/>
                      <a:pt x="900" y="82110"/>
                      <a:pt x="49" y="107226"/>
                    </a:cubicBezTo>
                    <a:cubicBezTo>
                      <a:pt x="-802" y="132342"/>
                      <a:pt x="9627" y="145964"/>
                      <a:pt x="12820" y="154478"/>
                    </a:cubicBezTo>
                    <a:cubicBezTo>
                      <a:pt x="16013" y="162992"/>
                      <a:pt x="12395" y="168313"/>
                      <a:pt x="19206" y="158309"/>
                    </a:cubicBezTo>
                    <a:cubicBezTo>
                      <a:pt x="26017" y="148305"/>
                      <a:pt x="48578" y="115953"/>
                      <a:pt x="53687" y="94455"/>
                    </a:cubicBezTo>
                    <a:cubicBezTo>
                      <a:pt x="58796" y="72957"/>
                      <a:pt x="55817" y="44435"/>
                      <a:pt x="49857" y="29323"/>
                    </a:cubicBezTo>
                    <a:cubicBezTo>
                      <a:pt x="43897" y="14211"/>
                      <a:pt x="26230" y="-9203"/>
                      <a:pt x="17929" y="378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derided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ekmukterizō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turned up nose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7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EF1237-B7F1-4DCC-93A2-06C2F7612319}"/>
              </a:ext>
            </a:extLst>
          </p:cNvPr>
          <p:cNvSpPr/>
          <p:nvPr/>
        </p:nvSpPr>
        <p:spPr>
          <a:xfrm>
            <a:off x="846389" y="2886288"/>
            <a:ext cx="1401265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52351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biazō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use or apply force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00839" y="1455435"/>
            <a:ext cx="79733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11:12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from the days of John the Baptist until now the kingdom of heaven suffers violence, and the violent take it by force.</a:t>
            </a:r>
          </a:p>
        </p:txBody>
      </p:sp>
    </p:spTree>
    <p:extLst>
      <p:ext uri="{BB962C8B-B14F-4D97-AF65-F5344CB8AC3E}">
        <p14:creationId xmlns:p14="http://schemas.microsoft.com/office/powerpoint/2010/main" val="10867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50FFC99-3A42-496D-AF77-646EECD2A063}"/>
              </a:ext>
            </a:extLst>
          </p:cNvPr>
          <p:cNvSpPr txBox="1"/>
          <p:nvPr/>
        </p:nvSpPr>
        <p:spPr>
          <a:xfrm>
            <a:off x="840660" y="3459121"/>
            <a:ext cx="792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it hates to be denied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52351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enemies to pressing on:</a:t>
            </a:r>
            <a:endParaRPr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70C4C8-200E-4EF5-884E-1B9C2ECBE5F9}"/>
              </a:ext>
            </a:extLst>
          </p:cNvPr>
          <p:cNvSpPr/>
          <p:nvPr/>
        </p:nvSpPr>
        <p:spPr>
          <a:xfrm>
            <a:off x="718783" y="1410500"/>
            <a:ext cx="4519684" cy="58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the enemy ~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C6392C-9859-406B-A141-6EB26C71BA3B}"/>
              </a:ext>
            </a:extLst>
          </p:cNvPr>
          <p:cNvSpPr/>
          <p:nvPr/>
        </p:nvSpPr>
        <p:spPr>
          <a:xfrm>
            <a:off x="725607" y="2418454"/>
            <a:ext cx="4519684" cy="58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the world ~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27EFA-22B4-47A3-8FEA-BF4ACC28274D}"/>
              </a:ext>
            </a:extLst>
          </p:cNvPr>
          <p:cNvSpPr/>
          <p:nvPr/>
        </p:nvSpPr>
        <p:spPr>
          <a:xfrm>
            <a:off x="732431" y="3455903"/>
            <a:ext cx="4519684" cy="58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our own flesh ~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862BD-1034-4179-8A92-E109E88EF890}"/>
              </a:ext>
            </a:extLst>
          </p:cNvPr>
          <p:cNvSpPr txBox="1"/>
          <p:nvPr/>
        </p:nvSpPr>
        <p:spPr>
          <a:xfrm>
            <a:off x="688258" y="1423850"/>
            <a:ext cx="7923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he has one desire – to derail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E0F39-3B7E-40BB-A887-CB5CC2B7DC8E}"/>
              </a:ext>
            </a:extLst>
          </p:cNvPr>
          <p:cNvSpPr txBox="1"/>
          <p:nvPr/>
        </p:nvSpPr>
        <p:spPr>
          <a:xfrm>
            <a:off x="724238" y="2421823"/>
            <a:ext cx="803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it is diametrically opposed to us</a:t>
            </a:r>
          </a:p>
        </p:txBody>
      </p:sp>
    </p:spTree>
    <p:extLst>
      <p:ext uri="{BB962C8B-B14F-4D97-AF65-F5344CB8AC3E}">
        <p14:creationId xmlns:p14="http://schemas.microsoft.com/office/powerpoint/2010/main" val="6565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9" grpId="0"/>
      <p:bldP spid="9" grpId="1"/>
      <p:bldP spid="12" grpId="0"/>
      <p:bldP spid="12" grpId="1"/>
      <p:bldP spid="13" grpId="0"/>
      <p:bldP spid="4" grpId="0"/>
      <p:bldP spid="4" grpId="1"/>
      <p:bldP spid="14" grpId="0"/>
      <p:bldP spid="1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oikonomos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oikos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nomos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894939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manager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9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6:6-8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the ant, you sluggard! Consider her ways and be wise,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Which, having no captain, overseer or ruler, 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her supplies in the summer, and gathers her food in the harvest.</a:t>
            </a:r>
          </a:p>
        </p:txBody>
      </p:sp>
    </p:spTree>
    <p:extLst>
      <p:ext uri="{BB962C8B-B14F-4D97-AF65-F5344CB8AC3E}">
        <p14:creationId xmlns:p14="http://schemas.microsoft.com/office/powerpoint/2010/main" val="18349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mammōnas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(Aramaic)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“that in which one trusts”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DA153-8E18-461E-B3B8-E89C6E93E892}"/>
              </a:ext>
            </a:extLst>
          </p:cNvPr>
          <p:cNvSpPr txBox="1"/>
          <p:nvPr/>
        </p:nvSpPr>
        <p:spPr>
          <a:xfrm>
            <a:off x="466984" y="1869776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Here’s the lesson: Use your worldly resources to benefit others and make friends. Then, when your earthly possessions are gone, they will welcome you to an eternal home.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6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16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3299</TotalTime>
  <Words>578</Words>
  <Application>Microsoft Office PowerPoint</Application>
  <PresentationFormat>On-screen Show (4:3)</PresentationFormat>
  <Paragraphs>70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Times and Times again</vt:lpstr>
      <vt:lpstr>Times New Roman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12</cp:revision>
  <dcterms:created xsi:type="dcterms:W3CDTF">2020-01-17T01:35:08Z</dcterms:created>
  <dcterms:modified xsi:type="dcterms:W3CDTF">2020-01-19T13:29:41Z</dcterms:modified>
</cp:coreProperties>
</file>