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8" r:id="rId3"/>
    <p:sldId id="281" r:id="rId4"/>
    <p:sldId id="257" r:id="rId5"/>
    <p:sldId id="261" r:id="rId6"/>
    <p:sldId id="262" r:id="rId7"/>
    <p:sldId id="259" r:id="rId8"/>
    <p:sldId id="260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64" r:id="rId17"/>
    <p:sldId id="283" r:id="rId18"/>
    <p:sldId id="284" r:id="rId19"/>
    <p:sldId id="275" r:id="rId20"/>
    <p:sldId id="274" r:id="rId21"/>
    <p:sldId id="279" r:id="rId22"/>
    <p:sldId id="282" r:id="rId23"/>
    <p:sldId id="280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Times and Times again" pitchFamily="2" charset="0"/>
      <p:regular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0006"/>
    <a:srgbClr val="410042"/>
    <a:srgbClr val="660066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6499C3-4528-4E03-9BD4-B92FA9A2F27A}" v="85" dt="2020-01-12T13:29:06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351" autoAdjust="0"/>
    <p:restoredTop sz="94660"/>
  </p:normalViewPr>
  <p:slideViewPr>
    <p:cSldViewPr snapToGrid="0" showGuides="1">
      <p:cViewPr>
        <p:scale>
          <a:sx n="92" d="100"/>
          <a:sy n="92" d="100"/>
        </p:scale>
        <p:origin x="66" y="17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CC6499C3-4528-4E03-9BD4-B92FA9A2F27A}"/>
    <pc:docChg chg="custSel addSld delSld modSld sldOrd">
      <pc:chgData name="Ken Merrihew" userId="bcb7a1e886d99f07" providerId="LiveId" clId="{CC6499C3-4528-4E03-9BD4-B92FA9A2F27A}" dt="2020-01-12T13:29:06.006" v="383"/>
      <pc:docMkLst>
        <pc:docMk/>
      </pc:docMkLst>
      <pc:sldChg chg="addSp delSp modTransition delAnim modAnim">
        <pc:chgData name="Ken Merrihew" userId="bcb7a1e886d99f07" providerId="LiveId" clId="{CC6499C3-4528-4E03-9BD4-B92FA9A2F27A}" dt="2020-01-10T16:24:11.177" v="3"/>
        <pc:sldMkLst>
          <pc:docMk/>
          <pc:sldMk cId="704829784" sldId="258"/>
        </pc:sldMkLst>
        <pc:spChg chg="del">
          <ac:chgData name="Ken Merrihew" userId="bcb7a1e886d99f07" providerId="LiveId" clId="{CC6499C3-4528-4E03-9BD4-B92FA9A2F27A}" dt="2020-01-10T16:08:18.474" v="1" actId="478"/>
          <ac:spMkLst>
            <pc:docMk/>
            <pc:sldMk cId="704829784" sldId="258"/>
            <ac:spMk id="3" creationId="{E2263769-A21A-47C3-837A-2CF602A4A55D}"/>
          </ac:spMkLst>
        </pc:spChg>
        <pc:spChg chg="add">
          <ac:chgData name="Ken Merrihew" userId="bcb7a1e886d99f07" providerId="LiveId" clId="{CC6499C3-4528-4E03-9BD4-B92FA9A2F27A}" dt="2020-01-10T16:08:19.226" v="2"/>
          <ac:spMkLst>
            <pc:docMk/>
            <pc:sldMk cId="704829784" sldId="258"/>
            <ac:spMk id="8" creationId="{07D6A0B5-336A-43F6-B1DB-B2F29C30E554}"/>
          </ac:spMkLst>
        </pc:spChg>
        <pc:spChg chg="add">
          <ac:chgData name="Ken Merrihew" userId="bcb7a1e886d99f07" providerId="LiveId" clId="{CC6499C3-4528-4E03-9BD4-B92FA9A2F27A}" dt="2020-01-10T16:08:19.226" v="2"/>
          <ac:spMkLst>
            <pc:docMk/>
            <pc:sldMk cId="704829784" sldId="258"/>
            <ac:spMk id="9" creationId="{01731B3D-BA44-4C23-9F8F-65CE4C54BAD4}"/>
          </ac:spMkLst>
        </pc:spChg>
        <pc:spChg chg="add">
          <ac:chgData name="Ken Merrihew" userId="bcb7a1e886d99f07" providerId="LiveId" clId="{CC6499C3-4528-4E03-9BD4-B92FA9A2F27A}" dt="2020-01-10T16:08:19.226" v="2"/>
          <ac:spMkLst>
            <pc:docMk/>
            <pc:sldMk cId="704829784" sldId="258"/>
            <ac:spMk id="10" creationId="{87A7AACD-C908-48E0-AE9F-C22D4A0BC48F}"/>
          </ac:spMkLst>
        </pc:spChg>
      </pc:sldChg>
      <pc:sldChg chg="addSp modSp modAnim">
        <pc:chgData name="Ken Merrihew" userId="bcb7a1e886d99f07" providerId="LiveId" clId="{CC6499C3-4528-4E03-9BD4-B92FA9A2F27A}" dt="2020-01-10T20:52:47.481" v="353"/>
        <pc:sldMkLst>
          <pc:docMk/>
          <pc:sldMk cId="158233503" sldId="259"/>
        </pc:sldMkLst>
        <pc:spChg chg="mod">
          <ac:chgData name="Ken Merrihew" userId="bcb7a1e886d99f07" providerId="LiveId" clId="{CC6499C3-4528-4E03-9BD4-B92FA9A2F27A}" dt="2020-01-10T20:52:11.281" v="349" actId="1035"/>
          <ac:spMkLst>
            <pc:docMk/>
            <pc:sldMk cId="158233503" sldId="259"/>
            <ac:spMk id="6" creationId="{FB763895-0120-4BB5-82D5-4DB71DA85863}"/>
          </ac:spMkLst>
        </pc:spChg>
        <pc:spChg chg="add mod">
          <ac:chgData name="Ken Merrihew" userId="bcb7a1e886d99f07" providerId="LiveId" clId="{CC6499C3-4528-4E03-9BD4-B92FA9A2F27A}" dt="2020-01-10T20:52:01.856" v="287" actId="1036"/>
          <ac:spMkLst>
            <pc:docMk/>
            <pc:sldMk cId="158233503" sldId="259"/>
            <ac:spMk id="8" creationId="{14FDDDB9-1FB2-48A1-892A-88DA9DE0267E}"/>
          </ac:spMkLst>
        </pc:spChg>
        <pc:spChg chg="add mod">
          <ac:chgData name="Ken Merrihew" userId="bcb7a1e886d99f07" providerId="LiveId" clId="{CC6499C3-4528-4E03-9BD4-B92FA9A2F27A}" dt="2020-01-10T20:52:01.856" v="287" actId="1036"/>
          <ac:spMkLst>
            <pc:docMk/>
            <pc:sldMk cId="158233503" sldId="259"/>
            <ac:spMk id="9" creationId="{A3972368-6C94-4469-AFED-31F78DE7B846}"/>
          </ac:spMkLst>
        </pc:spChg>
        <pc:spChg chg="add mod">
          <ac:chgData name="Ken Merrihew" userId="bcb7a1e886d99f07" providerId="LiveId" clId="{CC6499C3-4528-4E03-9BD4-B92FA9A2F27A}" dt="2020-01-10T20:52:01.856" v="287" actId="1036"/>
          <ac:spMkLst>
            <pc:docMk/>
            <pc:sldMk cId="158233503" sldId="259"/>
            <ac:spMk id="10" creationId="{02A68445-C28B-4B8F-BA74-DBDA181A5C68}"/>
          </ac:spMkLst>
        </pc:spChg>
        <pc:spChg chg="add mod">
          <ac:chgData name="Ken Merrihew" userId="bcb7a1e886d99f07" providerId="LiveId" clId="{CC6499C3-4528-4E03-9BD4-B92FA9A2F27A}" dt="2020-01-10T20:52:01.856" v="287" actId="1036"/>
          <ac:spMkLst>
            <pc:docMk/>
            <pc:sldMk cId="158233503" sldId="259"/>
            <ac:spMk id="11" creationId="{08BD70AB-2CC8-480F-9DBF-7FBFE9C62140}"/>
          </ac:spMkLst>
        </pc:spChg>
      </pc:sldChg>
      <pc:sldChg chg="del ord">
        <pc:chgData name="Ken Merrihew" userId="bcb7a1e886d99f07" providerId="LiveId" clId="{CC6499C3-4528-4E03-9BD4-B92FA9A2F27A}" dt="2020-01-12T13:28:58.084" v="380" actId="47"/>
        <pc:sldMkLst>
          <pc:docMk/>
          <pc:sldMk cId="662105104" sldId="263"/>
        </pc:sldMkLst>
      </pc:sldChg>
      <pc:sldChg chg="ord">
        <pc:chgData name="Ken Merrihew" userId="bcb7a1e886d99f07" providerId="LiveId" clId="{CC6499C3-4528-4E03-9BD4-B92FA9A2F27A}" dt="2020-01-10T20:13:46.980" v="149"/>
        <pc:sldMkLst>
          <pc:docMk/>
          <pc:sldMk cId="2104097945" sldId="264"/>
        </pc:sldMkLst>
      </pc:sldChg>
      <pc:sldChg chg="modAnim">
        <pc:chgData name="Ken Merrihew" userId="bcb7a1e886d99f07" providerId="LiveId" clId="{CC6499C3-4528-4E03-9BD4-B92FA9A2F27A}" dt="2020-01-10T20:12:57.111" v="145"/>
        <pc:sldMkLst>
          <pc:docMk/>
          <pc:sldMk cId="1665844911" sldId="269"/>
        </pc:sldMkLst>
      </pc:sldChg>
      <pc:sldChg chg="ord">
        <pc:chgData name="Ken Merrihew" userId="bcb7a1e886d99f07" providerId="LiveId" clId="{CC6499C3-4528-4E03-9BD4-B92FA9A2F27A}" dt="2020-01-10T20:13:44.682" v="147"/>
        <pc:sldMkLst>
          <pc:docMk/>
          <pc:sldMk cId="2335467768" sldId="271"/>
        </pc:sldMkLst>
      </pc:sldChg>
      <pc:sldChg chg="del ord">
        <pc:chgData name="Ken Merrihew" userId="bcb7a1e886d99f07" providerId="LiveId" clId="{CC6499C3-4528-4E03-9BD4-B92FA9A2F27A}" dt="2020-01-12T13:28:59.882" v="381" actId="47"/>
        <pc:sldMkLst>
          <pc:docMk/>
          <pc:sldMk cId="3514087967" sldId="272"/>
        </pc:sldMkLst>
      </pc:sldChg>
      <pc:sldChg chg="del">
        <pc:chgData name="Ken Merrihew" userId="bcb7a1e886d99f07" providerId="LiveId" clId="{CC6499C3-4528-4E03-9BD4-B92FA9A2F27A}" dt="2020-01-11T21:33:06.151" v="374" actId="47"/>
        <pc:sldMkLst>
          <pc:docMk/>
          <pc:sldMk cId="3211528065" sldId="273"/>
        </pc:sldMkLst>
      </pc:sldChg>
      <pc:sldChg chg="addSp modSp modAnim">
        <pc:chgData name="Ken Merrihew" userId="bcb7a1e886d99f07" providerId="LiveId" clId="{CC6499C3-4528-4E03-9BD4-B92FA9A2F27A}" dt="2020-01-12T13:27:57.622" v="377"/>
        <pc:sldMkLst>
          <pc:docMk/>
          <pc:sldMk cId="2643310346" sldId="275"/>
        </pc:sldMkLst>
        <pc:spChg chg="mod">
          <ac:chgData name="Ken Merrihew" userId="bcb7a1e886d99f07" providerId="LiveId" clId="{CC6499C3-4528-4E03-9BD4-B92FA9A2F27A}" dt="2020-01-10T20:15:12.935" v="230" actId="14100"/>
          <ac:spMkLst>
            <pc:docMk/>
            <pc:sldMk cId="2643310346" sldId="275"/>
            <ac:spMk id="3" creationId="{E2263769-A21A-47C3-837A-2CF602A4A55D}"/>
          </ac:spMkLst>
        </pc:spChg>
        <pc:spChg chg="add mod">
          <ac:chgData name="Ken Merrihew" userId="bcb7a1e886d99f07" providerId="LiveId" clId="{CC6499C3-4528-4E03-9BD4-B92FA9A2F27A}" dt="2020-01-10T20:15:05.354" v="229" actId="1035"/>
          <ac:spMkLst>
            <pc:docMk/>
            <pc:sldMk cId="2643310346" sldId="275"/>
            <ac:spMk id="4" creationId="{05BE0312-D0C6-4A9F-8D6A-9182379AC6D1}"/>
          </ac:spMkLst>
        </pc:spChg>
        <pc:spChg chg="add mod">
          <ac:chgData name="Ken Merrihew" userId="bcb7a1e886d99f07" providerId="LiveId" clId="{CC6499C3-4528-4E03-9BD4-B92FA9A2F27A}" dt="2020-01-10T20:15:05.354" v="229" actId="1035"/>
          <ac:spMkLst>
            <pc:docMk/>
            <pc:sldMk cId="2643310346" sldId="275"/>
            <ac:spMk id="5" creationId="{7795A253-B09C-4FC9-B56E-1DE2B3CB227C}"/>
          </ac:spMkLst>
        </pc:spChg>
        <pc:spChg chg="add mod">
          <ac:chgData name="Ken Merrihew" userId="bcb7a1e886d99f07" providerId="LiveId" clId="{CC6499C3-4528-4E03-9BD4-B92FA9A2F27A}" dt="2020-01-10T20:15:05.354" v="229" actId="1035"/>
          <ac:spMkLst>
            <pc:docMk/>
            <pc:sldMk cId="2643310346" sldId="275"/>
            <ac:spMk id="6" creationId="{D2C48CB5-0185-4AA4-B2AF-0F0ED0599307}"/>
          </ac:spMkLst>
        </pc:spChg>
      </pc:sldChg>
      <pc:sldChg chg="del">
        <pc:chgData name="Ken Merrihew" userId="bcb7a1e886d99f07" providerId="LiveId" clId="{CC6499C3-4528-4E03-9BD4-B92FA9A2F27A}" dt="2020-01-10T20:14:27.351" v="154" actId="47"/>
        <pc:sldMkLst>
          <pc:docMk/>
          <pc:sldMk cId="1136366890" sldId="276"/>
        </pc:sldMkLst>
      </pc:sldChg>
      <pc:sldChg chg="del">
        <pc:chgData name="Ken Merrihew" userId="bcb7a1e886d99f07" providerId="LiveId" clId="{CC6499C3-4528-4E03-9BD4-B92FA9A2F27A}" dt="2020-01-12T13:28:52.583" v="378" actId="47"/>
        <pc:sldMkLst>
          <pc:docMk/>
          <pc:sldMk cId="759634411" sldId="277"/>
        </pc:sldMkLst>
      </pc:sldChg>
      <pc:sldChg chg="del">
        <pc:chgData name="Ken Merrihew" userId="bcb7a1e886d99f07" providerId="LiveId" clId="{CC6499C3-4528-4E03-9BD4-B92FA9A2F27A}" dt="2020-01-12T13:28:56.319" v="379" actId="47"/>
        <pc:sldMkLst>
          <pc:docMk/>
          <pc:sldMk cId="2600338181" sldId="278"/>
        </pc:sldMkLst>
      </pc:sldChg>
      <pc:sldChg chg="modSp">
        <pc:chgData name="Ken Merrihew" userId="bcb7a1e886d99f07" providerId="LiveId" clId="{CC6499C3-4528-4E03-9BD4-B92FA9A2F27A}" dt="2020-01-10T20:28:13.293" v="246" actId="20577"/>
        <pc:sldMkLst>
          <pc:docMk/>
          <pc:sldMk cId="2976794607" sldId="279"/>
        </pc:sldMkLst>
        <pc:spChg chg="mod">
          <ac:chgData name="Ken Merrihew" userId="bcb7a1e886d99f07" providerId="LiveId" clId="{CC6499C3-4528-4E03-9BD4-B92FA9A2F27A}" dt="2020-01-10T20:28:13.293" v="246" actId="20577"/>
          <ac:spMkLst>
            <pc:docMk/>
            <pc:sldMk cId="2976794607" sldId="279"/>
            <ac:spMk id="3" creationId="{E2263769-A21A-47C3-837A-2CF602A4A55D}"/>
          </ac:spMkLst>
        </pc:spChg>
      </pc:sldChg>
      <pc:sldChg chg="add">
        <pc:chgData name="Ken Merrihew" userId="bcb7a1e886d99f07" providerId="LiveId" clId="{CC6499C3-4528-4E03-9BD4-B92FA9A2F27A}" dt="2020-01-10T16:08:15.597" v="0"/>
        <pc:sldMkLst>
          <pc:docMk/>
          <pc:sldMk cId="684914201" sldId="281"/>
        </pc:sldMkLst>
      </pc:sldChg>
      <pc:sldChg chg="add del">
        <pc:chgData name="Ken Merrihew" userId="bcb7a1e886d99f07" providerId="LiveId" clId="{CC6499C3-4528-4E03-9BD4-B92FA9A2F27A}" dt="2020-01-10T20:14:53.051" v="156"/>
        <pc:sldMkLst>
          <pc:docMk/>
          <pc:sldMk cId="104868262" sldId="282"/>
        </pc:sldMkLst>
      </pc:sldChg>
      <pc:sldChg chg="delSp modSp add modAnim">
        <pc:chgData name="Ken Merrihew" userId="bcb7a1e886d99f07" providerId="LiveId" clId="{CC6499C3-4528-4E03-9BD4-B92FA9A2F27A}" dt="2020-01-10T20:28:08.537" v="244" actId="14100"/>
        <pc:sldMkLst>
          <pc:docMk/>
          <pc:sldMk cId="1877925229" sldId="282"/>
        </pc:sldMkLst>
        <pc:spChg chg="mod">
          <ac:chgData name="Ken Merrihew" userId="bcb7a1e886d99f07" providerId="LiveId" clId="{CC6499C3-4528-4E03-9BD4-B92FA9A2F27A}" dt="2020-01-10T20:28:08.537" v="244" actId="14100"/>
          <ac:spMkLst>
            <pc:docMk/>
            <pc:sldMk cId="1877925229" sldId="282"/>
            <ac:spMk id="3" creationId="{E2263769-A21A-47C3-837A-2CF602A4A55D}"/>
          </ac:spMkLst>
        </pc:spChg>
        <pc:picChg chg="del">
          <ac:chgData name="Ken Merrihew" userId="bcb7a1e886d99f07" providerId="LiveId" clId="{CC6499C3-4528-4E03-9BD4-B92FA9A2F27A}" dt="2020-01-10T20:27:49.408" v="236" actId="478"/>
          <ac:picMkLst>
            <pc:docMk/>
            <pc:sldMk cId="1877925229" sldId="282"/>
            <ac:picMk id="7" creationId="{2E3917C7-16FF-49E1-8BDD-80C4CB11D360}"/>
          </ac:picMkLst>
        </pc:picChg>
      </pc:sldChg>
      <pc:sldChg chg="modSp add modAnim">
        <pc:chgData name="Ken Merrihew" userId="bcb7a1e886d99f07" providerId="LiveId" clId="{CC6499C3-4528-4E03-9BD4-B92FA9A2F27A}" dt="2020-01-11T21:32:00.061" v="373" actId="20577"/>
        <pc:sldMkLst>
          <pc:docMk/>
          <pc:sldMk cId="1633845776" sldId="283"/>
        </pc:sldMkLst>
        <pc:spChg chg="mod">
          <ac:chgData name="Ken Merrihew" userId="bcb7a1e886d99f07" providerId="LiveId" clId="{CC6499C3-4528-4E03-9BD4-B92FA9A2F27A}" dt="2020-01-11T21:32:00.061" v="373" actId="20577"/>
          <ac:spMkLst>
            <pc:docMk/>
            <pc:sldMk cId="1633845776" sldId="283"/>
            <ac:spMk id="3" creationId="{E2263769-A21A-47C3-837A-2CF602A4A55D}"/>
          </ac:spMkLst>
        </pc:spChg>
      </pc:sldChg>
      <pc:sldChg chg="add">
        <pc:chgData name="Ken Merrihew" userId="bcb7a1e886d99f07" providerId="LiveId" clId="{CC6499C3-4528-4E03-9BD4-B92FA9A2F27A}" dt="2020-01-11T21:31:16.633" v="354"/>
        <pc:sldMkLst>
          <pc:docMk/>
          <pc:sldMk cId="1727834862" sldId="284"/>
        </pc:sldMkLst>
      </pc:sldChg>
      <pc:sldChg chg="add del">
        <pc:chgData name="Ken Merrihew" userId="bcb7a1e886d99f07" providerId="LiveId" clId="{CC6499C3-4528-4E03-9BD4-B92FA9A2F27A}" dt="2020-01-12T13:29:06.006" v="383"/>
        <pc:sldMkLst>
          <pc:docMk/>
          <pc:sldMk cId="584677583" sldId="28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9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8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1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4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1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9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9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6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2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E400D-63A0-49FE-B118-9C6870007F82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2FA73A-5146-4DBC-9BDB-23DF5E2AD698}"/>
              </a:ext>
            </a:extLst>
          </p:cNvPr>
          <p:cNvSpPr txBox="1"/>
          <p:nvPr/>
        </p:nvSpPr>
        <p:spPr>
          <a:xfrm>
            <a:off x="623889" y="2505670"/>
            <a:ext cx="4899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srgbClr val="660000"/>
                </a:solidFill>
                <a:latin typeface="Times and Times again" pitchFamily="2" charset="0"/>
                <a:ea typeface="Return To Sender" panose="02000000000000000000" pitchFamily="2" charset="0"/>
                <a:cs typeface="Times New Roman" panose="02020603050405020304" pitchFamily="18" charset="0"/>
              </a:rPr>
              <a:t>15</a:t>
            </a:r>
            <a:r>
              <a:rPr lang="en-US" sz="5400" dirty="0">
                <a:solidFill>
                  <a:srgbClr val="660000"/>
                </a:solidFill>
                <a:latin typeface="Times New Roman" panose="02020603050405020304" pitchFamily="18" charset="0"/>
                <a:ea typeface="Return To Sender" panose="02000000000000000000" pitchFamily="2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660000"/>
                </a:solidFill>
                <a:latin typeface="Times and Times again" pitchFamily="2" charset="0"/>
                <a:ea typeface="Return To Sender" panose="02000000000000000000" pitchFamily="2" charset="0"/>
              </a:rPr>
              <a:t>11</a:t>
            </a:r>
            <a:r>
              <a:rPr lang="en-US" sz="5400" dirty="0">
                <a:solidFill>
                  <a:srgbClr val="660000"/>
                </a:solidFill>
                <a:latin typeface="Times New Roman" panose="02020603050405020304" pitchFamily="18" charset="0"/>
                <a:ea typeface="Return To Sender" panose="02000000000000000000" pitchFamily="2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660000"/>
                </a:solidFill>
                <a:latin typeface="Times and Times again" pitchFamily="2" charset="0"/>
                <a:ea typeface="Return To Sender" panose="02000000000000000000" pitchFamily="2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55725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15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394967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15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Deut. 21:18-21 ~ </a:t>
            </a:r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 man has a stubborn and rebellious son who will not obey the voice of his father or the voice of his mother, and </a:t>
            </a:r>
            <a:r>
              <a:rPr lang="en-US" sz="27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when they have chastened him, will not heed them, </a:t>
            </a:r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his father and his mother shall take hold of him and bring him out to the elders of his city, to the gate of his city. </a:t>
            </a:r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they shall say to the elders of his city, “This son of ours is stubborn and rebellious; he will not obey our voice; he is a glutton and a drunkard.” </a:t>
            </a:r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all the men of his city shall stone him to death with stones; so you shall put away</a:t>
            </a:r>
          </a:p>
          <a:p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evil from among you, and all Israel</a:t>
            </a:r>
          </a:p>
          <a:p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shall hear and fear. </a:t>
            </a:r>
          </a:p>
        </p:txBody>
      </p:sp>
    </p:spTree>
    <p:extLst>
      <p:ext uri="{BB962C8B-B14F-4D97-AF65-F5344CB8AC3E}">
        <p14:creationId xmlns:p14="http://schemas.microsoft.com/office/powerpoint/2010/main" val="103621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15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156581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15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873880" y="890081"/>
            <a:ext cx="21506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honor</a:t>
            </a:r>
            <a:endParaRPr lang="en-US" sz="2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4AD7A7-FAF8-45D4-AFFD-32984469939C}"/>
              </a:ext>
            </a:extLst>
          </p:cNvPr>
          <p:cNvSpPr txBox="1"/>
          <p:nvPr/>
        </p:nvSpPr>
        <p:spPr>
          <a:xfrm>
            <a:off x="978598" y="889992"/>
            <a:ext cx="28625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ring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authority</a:t>
            </a:r>
            <a:endParaRPr lang="en-US" sz="2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F78550-C8E4-45E7-A798-7C89CBB1E715}"/>
              </a:ext>
            </a:extLst>
          </p:cNvPr>
          <p:cNvSpPr txBox="1"/>
          <p:nvPr/>
        </p:nvSpPr>
        <p:spPr>
          <a:xfrm>
            <a:off x="483206" y="1332433"/>
            <a:ext cx="28625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sandals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sonship</a:t>
            </a:r>
            <a:endParaRPr lang="en-US" sz="2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584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00191 0.0638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00053 0.06273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15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79319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15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185675" y="890081"/>
            <a:ext cx="84886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Ps. 103:10-14 ~ 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has not dealt with us according to our sins,</a:t>
            </a:r>
          </a:p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 punished us according to our iniquities. </a:t>
            </a:r>
          </a:p>
          <a:p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as the heavens are high above the earth, </a:t>
            </a:r>
          </a:p>
          <a:p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great is His mercy toward those who fear Him; </a:t>
            </a:r>
          </a:p>
          <a:p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far as the east is from the west, </a:t>
            </a:r>
          </a:p>
          <a:p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far has He removed our transgressions from us. </a:t>
            </a:r>
          </a:p>
          <a:p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father pities </a:t>
            </a: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children, </a:t>
            </a:r>
          </a:p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the </a:t>
            </a:r>
            <a:r>
              <a:rPr lang="en-US" sz="2800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pities those who fear Him. </a:t>
            </a:r>
          </a:p>
          <a:p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He knows our frame; </a:t>
            </a:r>
          </a:p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remembers that we </a:t>
            </a: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dust. </a:t>
            </a:r>
          </a:p>
        </p:txBody>
      </p:sp>
    </p:spTree>
    <p:extLst>
      <p:ext uri="{BB962C8B-B14F-4D97-AF65-F5344CB8AC3E}">
        <p14:creationId xmlns:p14="http://schemas.microsoft.com/office/powerpoint/2010/main" val="233546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15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210409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15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185675" y="890081"/>
            <a:ext cx="8488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 and sound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hugiainō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hygiene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384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15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17278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15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0267" y="890081"/>
            <a:ext cx="82140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Wuest ~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he flew into a rage that was the explosive outlet of a long-time resentment against his brother, a resentment that had been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smouldering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his breast.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BE0312-D0C6-4A9F-8D6A-9182379AC6D1}"/>
              </a:ext>
            </a:extLst>
          </p:cNvPr>
          <p:cNvSpPr txBox="1"/>
          <p:nvPr/>
        </p:nvSpPr>
        <p:spPr>
          <a:xfrm>
            <a:off x="462064" y="2933676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pleaded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parakaleō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used over 100x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95A253-B09C-4FC9-B56E-1DE2B3CB227C}"/>
              </a:ext>
            </a:extLst>
          </p:cNvPr>
          <p:cNvSpPr/>
          <p:nvPr/>
        </p:nvSpPr>
        <p:spPr>
          <a:xfrm>
            <a:off x="710552" y="3481955"/>
            <a:ext cx="7973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Usually translated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beseech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C48CB5-0185-4AA4-B2AF-0F0ED0599307}"/>
              </a:ext>
            </a:extLst>
          </p:cNvPr>
          <p:cNvSpPr/>
          <p:nvPr/>
        </p:nvSpPr>
        <p:spPr>
          <a:xfrm>
            <a:off x="715664" y="4014848"/>
            <a:ext cx="7973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Imperfect tense ~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pleaded he pleaded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331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 build="allAtOnce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15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D6A0B5-336A-43F6-B1DB-B2F29C30E554}"/>
              </a:ext>
            </a:extLst>
          </p:cNvPr>
          <p:cNvSpPr txBox="1"/>
          <p:nvPr/>
        </p:nvSpPr>
        <p:spPr>
          <a:xfrm>
            <a:off x="462064" y="890081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lost sheep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(vv. 3-6)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731B3D-BA44-4C23-9F8F-65CE4C54BAD4}"/>
              </a:ext>
            </a:extLst>
          </p:cNvPr>
          <p:cNvSpPr txBox="1"/>
          <p:nvPr/>
        </p:nvSpPr>
        <p:spPr>
          <a:xfrm>
            <a:off x="462348" y="891153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lost coin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(vv. 7-10)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A7AACD-C908-48E0-AE9F-C22D4A0BC48F}"/>
              </a:ext>
            </a:extLst>
          </p:cNvPr>
          <p:cNvSpPr txBox="1"/>
          <p:nvPr/>
        </p:nvSpPr>
        <p:spPr>
          <a:xfrm>
            <a:off x="457156" y="1389579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lost son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(vv. 11-32)</a:t>
            </a:r>
          </a:p>
        </p:txBody>
      </p:sp>
    </p:spTree>
    <p:extLst>
      <p:ext uri="{BB962C8B-B14F-4D97-AF65-F5344CB8AC3E}">
        <p14:creationId xmlns:p14="http://schemas.microsoft.com/office/powerpoint/2010/main" val="704829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0.00104 0.0738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00052 0.0733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15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377957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warren wiersbe">
            <a:extLst>
              <a:ext uri="{FF2B5EF4-FFF2-40B4-BE49-F238E27FC236}">
                <a16:creationId xmlns:a16="http://schemas.microsoft.com/office/drawing/2014/main" id="{2E3917C7-16FF-49E1-8BDD-80C4CB11D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2118">
            <a:off x="5452878" y="1068754"/>
            <a:ext cx="3454977" cy="346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15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5" y="890081"/>
            <a:ext cx="533118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Warren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Weirsbe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(1929-2019) ~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“… the covetous person can never be satisfied, no matter how much he acquires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 dissatisfied heart leads to a disappointed life. The prodigal learned the hard way that you cannot enjoy the things money can buy if you ignore the things money cannot buy.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679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15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5" y="890081"/>
            <a:ext cx="82891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7:46 ~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I say to you, her sins, which 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many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are forgiven, for she loved much. But to whom little is forgiven, 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same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loves little.”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792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15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194931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15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15:2 ~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Pharisees and scribes complained, saying, “This Man receives sinners and eats with them.” </a:t>
            </a:r>
          </a:p>
        </p:txBody>
      </p:sp>
    </p:spTree>
    <p:extLst>
      <p:ext uri="{BB962C8B-B14F-4D97-AF65-F5344CB8AC3E}">
        <p14:creationId xmlns:p14="http://schemas.microsoft.com/office/powerpoint/2010/main" val="68491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15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329368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15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12:13-15 ~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one from the crowd said to Him, “Teacher, tell my brother to divide the inheritance with me.” </a:t>
            </a:r>
          </a:p>
          <a:p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He said to him, “Man, who made Me a judge or an arbitrator over you?”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said to them, “Take heed and beware of covetousness, for one’s life does not consist in the abundance of the things he possesses.” </a:t>
            </a:r>
          </a:p>
        </p:txBody>
      </p:sp>
    </p:spTree>
    <p:extLst>
      <p:ext uri="{BB962C8B-B14F-4D97-AF65-F5344CB8AC3E}">
        <p14:creationId xmlns:p14="http://schemas.microsoft.com/office/powerpoint/2010/main" val="172273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15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209187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15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prodigal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recklessly extravagant consumer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763895-0120-4BB5-82D5-4DB71DA85863}"/>
              </a:ext>
            </a:extLst>
          </p:cNvPr>
          <p:cNvSpPr/>
          <p:nvPr/>
        </p:nvSpPr>
        <p:spPr>
          <a:xfrm>
            <a:off x="710552" y="3579485"/>
            <a:ext cx="7973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asōtōs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negative particle +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sōzō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save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FDDDB9-1FB2-48A1-892A-88DA9DE0267E}"/>
              </a:ext>
            </a:extLst>
          </p:cNvPr>
          <p:cNvSpPr/>
          <p:nvPr/>
        </p:nvSpPr>
        <p:spPr>
          <a:xfrm>
            <a:off x="715664" y="1455085"/>
            <a:ext cx="66199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NLT, NIV ~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wild living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972368-6C94-4469-AFED-31F78DE7B846}"/>
              </a:ext>
            </a:extLst>
          </p:cNvPr>
          <p:cNvSpPr/>
          <p:nvPr/>
        </p:nvSpPr>
        <p:spPr>
          <a:xfrm>
            <a:off x="720776" y="1987973"/>
            <a:ext cx="66199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NASB ~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loose living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A68445-C28B-4B8F-BA74-DBDA181A5C68}"/>
              </a:ext>
            </a:extLst>
          </p:cNvPr>
          <p:cNvSpPr/>
          <p:nvPr/>
        </p:nvSpPr>
        <p:spPr>
          <a:xfrm>
            <a:off x="725888" y="2526998"/>
            <a:ext cx="66199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Phillips ~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wildest extravagance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BD70AB-2CC8-480F-9DBF-7FBFE9C62140}"/>
              </a:ext>
            </a:extLst>
          </p:cNvPr>
          <p:cNvSpPr/>
          <p:nvPr/>
        </p:nvSpPr>
        <p:spPr>
          <a:xfrm>
            <a:off x="731000" y="3041475"/>
            <a:ext cx="66199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Wuest ~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abandoned, dissolute life</a:t>
            </a:r>
          </a:p>
        </p:txBody>
      </p:sp>
    </p:spTree>
    <p:extLst>
      <p:ext uri="{BB962C8B-B14F-4D97-AF65-F5344CB8AC3E}">
        <p14:creationId xmlns:p14="http://schemas.microsoft.com/office/powerpoint/2010/main" val="15823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15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112586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15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2:4b ~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do you despise the riches of His goodness, forbearance, and longsuffering, not knowing that the goodness of God leads you to repentance?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68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F8AE46C-D1B2-494A-B7CF-986C3E388574}" vid="{F4976BE7-E753-4755-B762-BFB8B279BA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Luke</Template>
  <TotalTime>1832</TotalTime>
  <Words>626</Words>
  <Application>Microsoft Office PowerPoint</Application>
  <PresentationFormat>On-screen Show (4:3)</PresentationFormat>
  <Paragraphs>59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 Light</vt:lpstr>
      <vt:lpstr>Times and Times again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3</cp:revision>
  <dcterms:created xsi:type="dcterms:W3CDTF">2020-01-10T15:08:02Z</dcterms:created>
  <dcterms:modified xsi:type="dcterms:W3CDTF">2020-01-12T13:29:10Z</dcterms:modified>
</cp:coreProperties>
</file>