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58" r:id="rId3"/>
    <p:sldId id="268" r:id="rId4"/>
    <p:sldId id="281" r:id="rId5"/>
    <p:sldId id="282" r:id="rId6"/>
    <p:sldId id="283" r:id="rId7"/>
    <p:sldId id="284" r:id="rId8"/>
    <p:sldId id="277" r:id="rId9"/>
    <p:sldId id="278" r:id="rId10"/>
    <p:sldId id="267" r:id="rId11"/>
    <p:sldId id="272" r:id="rId12"/>
    <p:sldId id="273" r:id="rId13"/>
    <p:sldId id="259" r:id="rId14"/>
    <p:sldId id="261" r:id="rId15"/>
    <p:sldId id="276" r:id="rId16"/>
    <p:sldId id="269" r:id="rId17"/>
    <p:sldId id="271" r:id="rId18"/>
    <p:sldId id="274" r:id="rId19"/>
    <p:sldId id="260" r:id="rId20"/>
    <p:sldId id="262" r:id="rId21"/>
    <p:sldId id="264" r:id="rId22"/>
    <p:sldId id="263" r:id="rId23"/>
    <p:sldId id="275" r:id="rId24"/>
    <p:sldId id="280" r:id="rId25"/>
    <p:sldId id="279" r:id="rId26"/>
    <p:sldId id="265" r:id="rId27"/>
    <p:sldId id="266" r:id="rId2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Times and Times again" pitchFamily="2" charset="0"/>
      <p:regular r:id="rId3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5C5"/>
    <a:srgbClr val="FFCCCC"/>
    <a:srgbClr val="530006"/>
    <a:srgbClr val="410042"/>
    <a:srgbClr val="660066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A442BC-8127-4AF4-9E4D-DBF399A4D4C1}" v="358" dt="2020-01-04T20:48:23.3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 showGuides="1">
      <p:cViewPr varScale="1">
        <p:scale>
          <a:sx n="97" d="100"/>
          <a:sy n="97" d="100"/>
        </p:scale>
        <p:origin x="27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 Merrihew" userId="bcb7a1e886d99f07" providerId="LiveId" clId="{8DA442BC-8127-4AF4-9E4D-DBF399A4D4C1}"/>
    <pc:docChg chg="undo custSel addSld delSld modSld sldOrd">
      <pc:chgData name="Ken Merrihew" userId="bcb7a1e886d99f07" providerId="LiveId" clId="{8DA442BC-8127-4AF4-9E4D-DBF399A4D4C1}" dt="2020-01-04T20:48:23.322" v="1709" actId="14100"/>
      <pc:docMkLst>
        <pc:docMk/>
      </pc:docMkLst>
      <pc:sldChg chg="del">
        <pc:chgData name="Ken Merrihew" userId="bcb7a1e886d99f07" providerId="LiveId" clId="{8DA442BC-8127-4AF4-9E4D-DBF399A4D4C1}" dt="2020-01-03T19:22:56.058" v="495" actId="47"/>
        <pc:sldMkLst>
          <pc:docMk/>
          <pc:sldMk cId="3293684324" sldId="257"/>
        </pc:sldMkLst>
      </pc:sldChg>
      <pc:sldChg chg="addSp delSp modSp ord modTransition delAnim modAnim">
        <pc:chgData name="Ken Merrihew" userId="bcb7a1e886d99f07" providerId="LiveId" clId="{8DA442BC-8127-4AF4-9E4D-DBF399A4D4C1}" dt="2020-01-04T18:42:34.227" v="1667"/>
        <pc:sldMkLst>
          <pc:docMk/>
          <pc:sldMk cId="704829784" sldId="258"/>
        </pc:sldMkLst>
        <pc:spChg chg="mod">
          <ac:chgData name="Ken Merrihew" userId="bcb7a1e886d99f07" providerId="LiveId" clId="{8DA442BC-8127-4AF4-9E4D-DBF399A4D4C1}" dt="2020-01-04T18:37:20.775" v="1424" actId="20577"/>
          <ac:spMkLst>
            <pc:docMk/>
            <pc:sldMk cId="704829784" sldId="258"/>
            <ac:spMk id="3" creationId="{E2263769-A21A-47C3-837A-2CF602A4A55D}"/>
          </ac:spMkLst>
        </pc:spChg>
        <pc:spChg chg="add mod">
          <ac:chgData name="Ken Merrihew" userId="bcb7a1e886d99f07" providerId="LiveId" clId="{8DA442BC-8127-4AF4-9E4D-DBF399A4D4C1}" dt="2020-01-04T18:38:25.123" v="1608" actId="1035"/>
          <ac:spMkLst>
            <pc:docMk/>
            <pc:sldMk cId="704829784" sldId="258"/>
            <ac:spMk id="4" creationId="{6BD33394-EF05-491A-BA5C-0F9E981F7E7E}"/>
          </ac:spMkLst>
        </pc:spChg>
        <pc:spChg chg="add del mod ord">
          <ac:chgData name="Ken Merrihew" userId="bcb7a1e886d99f07" providerId="LiveId" clId="{8DA442BC-8127-4AF4-9E4D-DBF399A4D4C1}" dt="2020-01-03T15:55:37.719" v="283" actId="478"/>
          <ac:spMkLst>
            <pc:docMk/>
            <pc:sldMk cId="704829784" sldId="258"/>
            <ac:spMk id="4" creationId="{EBC8B143-B037-4683-92E4-327A5E8AF1CC}"/>
          </ac:spMkLst>
        </pc:spChg>
        <pc:spChg chg="add mod">
          <ac:chgData name="Ken Merrihew" userId="bcb7a1e886d99f07" providerId="LiveId" clId="{8DA442BC-8127-4AF4-9E4D-DBF399A4D4C1}" dt="2020-01-04T18:41:07.827" v="1662" actId="1035"/>
          <ac:spMkLst>
            <pc:docMk/>
            <pc:sldMk cId="704829784" sldId="258"/>
            <ac:spMk id="5" creationId="{13E13635-BA07-49B1-919B-B72709B5A943}"/>
          </ac:spMkLst>
        </pc:spChg>
        <pc:spChg chg="add del mod ord">
          <ac:chgData name="Ken Merrihew" userId="bcb7a1e886d99f07" providerId="LiveId" clId="{8DA442BC-8127-4AF4-9E4D-DBF399A4D4C1}" dt="2020-01-03T15:55:37.719" v="283" actId="478"/>
          <ac:spMkLst>
            <pc:docMk/>
            <pc:sldMk cId="704829784" sldId="258"/>
            <ac:spMk id="5" creationId="{7AE24C31-4131-452A-9556-F64341926795}"/>
          </ac:spMkLst>
        </pc:spChg>
        <pc:spChg chg="del">
          <ac:chgData name="Ken Merrihew" userId="bcb7a1e886d99f07" providerId="LiveId" clId="{8DA442BC-8127-4AF4-9E4D-DBF399A4D4C1}" dt="2020-01-02T18:03:58.950" v="18" actId="478"/>
          <ac:spMkLst>
            <pc:docMk/>
            <pc:sldMk cId="704829784" sldId="258"/>
            <ac:spMk id="6" creationId="{FB763895-0120-4BB5-82D5-4DB71DA85863}"/>
          </ac:spMkLst>
        </pc:spChg>
        <pc:spChg chg="del">
          <ac:chgData name="Ken Merrihew" userId="bcb7a1e886d99f07" providerId="LiveId" clId="{8DA442BC-8127-4AF4-9E4D-DBF399A4D4C1}" dt="2020-01-02T18:03:58.950" v="18" actId="478"/>
          <ac:spMkLst>
            <pc:docMk/>
            <pc:sldMk cId="704829784" sldId="258"/>
            <ac:spMk id="7" creationId="{7E662764-F9C2-4F84-81EC-1942AA7134DC}"/>
          </ac:spMkLst>
        </pc:spChg>
      </pc:sldChg>
      <pc:sldChg chg="ord">
        <pc:chgData name="Ken Merrihew" userId="bcb7a1e886d99f07" providerId="LiveId" clId="{8DA442BC-8127-4AF4-9E4D-DBF399A4D4C1}" dt="2020-01-03T19:24:34.946" v="497"/>
        <pc:sldMkLst>
          <pc:docMk/>
          <pc:sldMk cId="3002213607" sldId="259"/>
        </pc:sldMkLst>
      </pc:sldChg>
      <pc:sldChg chg="ord">
        <pc:chgData name="Ken Merrihew" userId="bcb7a1e886d99f07" providerId="LiveId" clId="{8DA442BC-8127-4AF4-9E4D-DBF399A4D4C1}" dt="2020-01-03T19:24:34.946" v="497"/>
        <pc:sldMkLst>
          <pc:docMk/>
          <pc:sldMk cId="3665817435" sldId="261"/>
        </pc:sldMkLst>
      </pc:sldChg>
      <pc:sldChg chg="ord">
        <pc:chgData name="Ken Merrihew" userId="bcb7a1e886d99f07" providerId="LiveId" clId="{8DA442BC-8127-4AF4-9E4D-DBF399A4D4C1}" dt="2020-01-03T19:12:39.714" v="393"/>
        <pc:sldMkLst>
          <pc:docMk/>
          <pc:sldMk cId="4203662116" sldId="263"/>
        </pc:sldMkLst>
      </pc:sldChg>
      <pc:sldChg chg="modSp add ord modAnim">
        <pc:chgData name="Ken Merrihew" userId="bcb7a1e886d99f07" providerId="LiveId" clId="{8DA442BC-8127-4AF4-9E4D-DBF399A4D4C1}" dt="2020-01-03T19:28:18.893" v="504"/>
        <pc:sldMkLst>
          <pc:docMk/>
          <pc:sldMk cId="419694408" sldId="265"/>
        </pc:sldMkLst>
        <pc:spChg chg="mod">
          <ac:chgData name="Ken Merrihew" userId="bcb7a1e886d99f07" providerId="LiveId" clId="{8DA442BC-8127-4AF4-9E4D-DBF399A4D4C1}" dt="2020-01-02T17:08:22.060" v="10" actId="255"/>
          <ac:spMkLst>
            <pc:docMk/>
            <pc:sldMk cId="419694408" sldId="265"/>
            <ac:spMk id="6" creationId="{FB763895-0120-4BB5-82D5-4DB71DA85863}"/>
          </ac:spMkLst>
        </pc:spChg>
        <pc:spChg chg="mod">
          <ac:chgData name="Ken Merrihew" userId="bcb7a1e886d99f07" providerId="LiveId" clId="{8DA442BC-8127-4AF4-9E4D-DBF399A4D4C1}" dt="2020-01-02T17:08:28.469" v="11" actId="207"/>
          <ac:spMkLst>
            <pc:docMk/>
            <pc:sldMk cId="419694408" sldId="265"/>
            <ac:spMk id="8" creationId="{0C2200AB-2CC9-40D6-93F3-4B5FD07E1931}"/>
          </ac:spMkLst>
        </pc:spChg>
      </pc:sldChg>
      <pc:sldChg chg="add ord">
        <pc:chgData name="Ken Merrihew" userId="bcb7a1e886d99f07" providerId="LiveId" clId="{8DA442BC-8127-4AF4-9E4D-DBF399A4D4C1}" dt="2020-01-02T17:07:49.570" v="5"/>
        <pc:sldMkLst>
          <pc:docMk/>
          <pc:sldMk cId="933625417" sldId="266"/>
        </pc:sldMkLst>
      </pc:sldChg>
      <pc:sldChg chg="modSp add ord modTransition modAnim">
        <pc:chgData name="Ken Merrihew" userId="bcb7a1e886d99f07" providerId="LiveId" clId="{8DA442BC-8127-4AF4-9E4D-DBF399A4D4C1}" dt="2020-01-04T18:44:01.478" v="1669" actId="14100"/>
        <pc:sldMkLst>
          <pc:docMk/>
          <pc:sldMk cId="2360026041" sldId="267"/>
        </pc:sldMkLst>
        <pc:spChg chg="mod">
          <ac:chgData name="Ken Merrihew" userId="bcb7a1e886d99f07" providerId="LiveId" clId="{8DA442BC-8127-4AF4-9E4D-DBF399A4D4C1}" dt="2020-01-03T18:55:27.783" v="347" actId="2711"/>
          <ac:spMkLst>
            <pc:docMk/>
            <pc:sldMk cId="2360026041" sldId="267"/>
            <ac:spMk id="3" creationId="{E2263769-A21A-47C3-837A-2CF602A4A55D}"/>
          </ac:spMkLst>
        </pc:spChg>
        <pc:spChg chg="mod">
          <ac:chgData name="Ken Merrihew" userId="bcb7a1e886d99f07" providerId="LiveId" clId="{8DA442BC-8127-4AF4-9E4D-DBF399A4D4C1}" dt="2020-01-03T18:56:04.461" v="388" actId="1035"/>
          <ac:spMkLst>
            <pc:docMk/>
            <pc:sldMk cId="2360026041" sldId="267"/>
            <ac:spMk id="6" creationId="{FB763895-0120-4BB5-82D5-4DB71DA85863}"/>
          </ac:spMkLst>
        </pc:spChg>
        <pc:spChg chg="mod">
          <ac:chgData name="Ken Merrihew" userId="bcb7a1e886d99f07" providerId="LiveId" clId="{8DA442BC-8127-4AF4-9E4D-DBF399A4D4C1}" dt="2020-01-04T18:44:01.478" v="1669" actId="14100"/>
          <ac:spMkLst>
            <pc:docMk/>
            <pc:sldMk cId="2360026041" sldId="267"/>
            <ac:spMk id="7" creationId="{7E662764-F9C2-4F84-81EC-1942AA7134DC}"/>
          </ac:spMkLst>
        </pc:spChg>
      </pc:sldChg>
      <pc:sldChg chg="add ord">
        <pc:chgData name="Ken Merrihew" userId="bcb7a1e886d99f07" providerId="LiveId" clId="{8DA442BC-8127-4AF4-9E4D-DBF399A4D4C1}" dt="2020-01-03T19:21:13.168" v="492"/>
        <pc:sldMkLst>
          <pc:docMk/>
          <pc:sldMk cId="2264026450" sldId="268"/>
        </pc:sldMkLst>
      </pc:sldChg>
      <pc:sldChg chg="addSp delSp modSp add modAnim">
        <pc:chgData name="Ken Merrihew" userId="bcb7a1e886d99f07" providerId="LiveId" clId="{8DA442BC-8127-4AF4-9E4D-DBF399A4D4C1}" dt="2020-01-03T15:13:47.323" v="250" actId="339"/>
        <pc:sldMkLst>
          <pc:docMk/>
          <pc:sldMk cId="2847909159" sldId="269"/>
        </pc:sldMkLst>
        <pc:spChg chg="mod">
          <ac:chgData name="Ken Merrihew" userId="bcb7a1e886d99f07" providerId="LiveId" clId="{8DA442BC-8127-4AF4-9E4D-DBF399A4D4C1}" dt="2020-01-02T18:11:37.581" v="38" actId="403"/>
          <ac:spMkLst>
            <pc:docMk/>
            <pc:sldMk cId="2847909159" sldId="269"/>
            <ac:spMk id="3" creationId="{E2263769-A21A-47C3-837A-2CF602A4A55D}"/>
          </ac:spMkLst>
        </pc:spChg>
        <pc:spChg chg="add del mod">
          <ac:chgData name="Ken Merrihew" userId="bcb7a1e886d99f07" providerId="LiveId" clId="{8DA442BC-8127-4AF4-9E4D-DBF399A4D4C1}" dt="2020-01-03T15:04:43.786" v="152" actId="478"/>
          <ac:spMkLst>
            <pc:docMk/>
            <pc:sldMk cId="2847909159" sldId="269"/>
            <ac:spMk id="8" creationId="{C2253626-ECEE-4B68-901D-3F50EE905133}"/>
          </ac:spMkLst>
        </pc:spChg>
        <pc:spChg chg="add del mod">
          <ac:chgData name="Ken Merrihew" userId="bcb7a1e886d99f07" providerId="LiveId" clId="{8DA442BC-8127-4AF4-9E4D-DBF399A4D4C1}" dt="2020-01-03T14:58:39.500" v="98" actId="478"/>
          <ac:spMkLst>
            <pc:docMk/>
            <pc:sldMk cId="2847909159" sldId="269"/>
            <ac:spMk id="13" creationId="{172183CE-DB1E-44E2-89E1-23768996D8CD}"/>
          </ac:spMkLst>
        </pc:spChg>
        <pc:spChg chg="add del mod">
          <ac:chgData name="Ken Merrihew" userId="bcb7a1e886d99f07" providerId="LiveId" clId="{8DA442BC-8127-4AF4-9E4D-DBF399A4D4C1}" dt="2020-01-03T14:58:26.944" v="91" actId="478"/>
          <ac:spMkLst>
            <pc:docMk/>
            <pc:sldMk cId="2847909159" sldId="269"/>
            <ac:spMk id="16" creationId="{0E53195E-B85A-4AD8-8D31-1467E261AF6C}"/>
          </ac:spMkLst>
        </pc:spChg>
        <pc:spChg chg="add del mod">
          <ac:chgData name="Ken Merrihew" userId="bcb7a1e886d99f07" providerId="LiveId" clId="{8DA442BC-8127-4AF4-9E4D-DBF399A4D4C1}" dt="2020-01-03T14:58:28.280" v="92" actId="478"/>
          <ac:spMkLst>
            <pc:docMk/>
            <pc:sldMk cId="2847909159" sldId="269"/>
            <ac:spMk id="19" creationId="{14BF8E97-FE7B-45BF-86A6-180B734AAA72}"/>
          </ac:spMkLst>
        </pc:spChg>
        <pc:spChg chg="add del mod">
          <ac:chgData name="Ken Merrihew" userId="bcb7a1e886d99f07" providerId="LiveId" clId="{8DA442BC-8127-4AF4-9E4D-DBF399A4D4C1}" dt="2020-01-03T14:58:29.639" v="93" actId="478"/>
          <ac:spMkLst>
            <pc:docMk/>
            <pc:sldMk cId="2847909159" sldId="269"/>
            <ac:spMk id="22" creationId="{4E030F93-EF57-4611-96C6-2C6EA23C2C8B}"/>
          </ac:spMkLst>
        </pc:spChg>
        <pc:spChg chg="add del mod">
          <ac:chgData name="Ken Merrihew" userId="bcb7a1e886d99f07" providerId="LiveId" clId="{8DA442BC-8127-4AF4-9E4D-DBF399A4D4C1}" dt="2020-01-03T15:04:44.987" v="153" actId="478"/>
          <ac:spMkLst>
            <pc:docMk/>
            <pc:sldMk cId="2847909159" sldId="269"/>
            <ac:spMk id="25" creationId="{C38BAFC9-1A7F-42E0-A2B3-3A0593C7A73E}"/>
          </ac:spMkLst>
        </pc:spChg>
        <pc:spChg chg="add del mod">
          <ac:chgData name="Ken Merrihew" userId="bcb7a1e886d99f07" providerId="LiveId" clId="{8DA442BC-8127-4AF4-9E4D-DBF399A4D4C1}" dt="2020-01-03T14:59:50.314" v="115" actId="478"/>
          <ac:spMkLst>
            <pc:docMk/>
            <pc:sldMk cId="2847909159" sldId="269"/>
            <ac:spMk id="28" creationId="{14661F54-E404-4CCD-99B2-087FC1D6181D}"/>
          </ac:spMkLst>
        </pc:spChg>
        <pc:spChg chg="add del mod">
          <ac:chgData name="Ken Merrihew" userId="bcb7a1e886d99f07" providerId="LiveId" clId="{8DA442BC-8127-4AF4-9E4D-DBF399A4D4C1}" dt="2020-01-03T14:59:54.566" v="116" actId="478"/>
          <ac:spMkLst>
            <pc:docMk/>
            <pc:sldMk cId="2847909159" sldId="269"/>
            <ac:spMk id="31" creationId="{58DC7904-66F3-4ACC-8479-7A16934E1843}"/>
          </ac:spMkLst>
        </pc:spChg>
        <pc:spChg chg="add del mod">
          <ac:chgData name="Ken Merrihew" userId="bcb7a1e886d99f07" providerId="LiveId" clId="{8DA442BC-8127-4AF4-9E4D-DBF399A4D4C1}" dt="2020-01-03T15:04:42.790" v="151" actId="478"/>
          <ac:spMkLst>
            <pc:docMk/>
            <pc:sldMk cId="2847909159" sldId="269"/>
            <ac:spMk id="36" creationId="{D6986565-BD5B-407D-91D2-830D55EB06B3}"/>
          </ac:spMkLst>
        </pc:spChg>
        <pc:spChg chg="add del mod">
          <ac:chgData name="Ken Merrihew" userId="bcb7a1e886d99f07" providerId="LiveId" clId="{8DA442BC-8127-4AF4-9E4D-DBF399A4D4C1}" dt="2020-01-03T15:04:52.302" v="156" actId="478"/>
          <ac:spMkLst>
            <pc:docMk/>
            <pc:sldMk cId="2847909159" sldId="269"/>
            <ac:spMk id="39" creationId="{098B89BB-0854-4B25-AAE8-65D8852BECFE}"/>
          </ac:spMkLst>
        </pc:spChg>
        <pc:spChg chg="add del mod">
          <ac:chgData name="Ken Merrihew" userId="bcb7a1e886d99f07" providerId="LiveId" clId="{8DA442BC-8127-4AF4-9E4D-DBF399A4D4C1}" dt="2020-01-03T15:04:41.093" v="150" actId="478"/>
          <ac:spMkLst>
            <pc:docMk/>
            <pc:sldMk cId="2847909159" sldId="269"/>
            <ac:spMk id="42" creationId="{8C95712F-C07D-45D5-9531-D8688BEBEDA4}"/>
          </ac:spMkLst>
        </pc:spChg>
        <pc:spChg chg="add mod">
          <ac:chgData name="Ken Merrihew" userId="bcb7a1e886d99f07" providerId="LiveId" clId="{8DA442BC-8127-4AF4-9E4D-DBF399A4D4C1}" dt="2020-01-03T15:06:36.726" v="212" actId="164"/>
          <ac:spMkLst>
            <pc:docMk/>
            <pc:sldMk cId="2847909159" sldId="269"/>
            <ac:spMk id="43" creationId="{FA4B3C93-6DED-47E5-BA3F-173B52F1552C}"/>
          </ac:spMkLst>
        </pc:spChg>
        <pc:spChg chg="add mod">
          <ac:chgData name="Ken Merrihew" userId="bcb7a1e886d99f07" providerId="LiveId" clId="{8DA442BC-8127-4AF4-9E4D-DBF399A4D4C1}" dt="2020-01-03T15:07:35.645" v="219" actId="14100"/>
          <ac:spMkLst>
            <pc:docMk/>
            <pc:sldMk cId="2847909159" sldId="269"/>
            <ac:spMk id="44" creationId="{48B01C84-FD15-4CA6-8D55-81577E65CDCD}"/>
          </ac:spMkLst>
        </pc:spChg>
        <pc:spChg chg="mod">
          <ac:chgData name="Ken Merrihew" userId="bcb7a1e886d99f07" providerId="LiveId" clId="{8DA442BC-8127-4AF4-9E4D-DBF399A4D4C1}" dt="2020-01-03T15:07:40.672" v="220" actId="14100"/>
          <ac:spMkLst>
            <pc:docMk/>
            <pc:sldMk cId="2847909159" sldId="269"/>
            <ac:spMk id="48" creationId="{5E446EE3-946C-4EDD-907A-AD2E722EEB62}"/>
          </ac:spMkLst>
        </pc:spChg>
        <pc:spChg chg="add mod">
          <ac:chgData name="Ken Merrihew" userId="bcb7a1e886d99f07" providerId="LiveId" clId="{8DA442BC-8127-4AF4-9E4D-DBF399A4D4C1}" dt="2020-01-03T15:13:08.659" v="248" actId="1036"/>
          <ac:spMkLst>
            <pc:docMk/>
            <pc:sldMk cId="2847909159" sldId="269"/>
            <ac:spMk id="49" creationId="{1F73694D-E3C6-4A82-90EF-683F3DA79E78}"/>
          </ac:spMkLst>
        </pc:spChg>
        <pc:grpChg chg="add mod">
          <ac:chgData name="Ken Merrihew" userId="bcb7a1e886d99f07" providerId="LiveId" clId="{8DA442BC-8127-4AF4-9E4D-DBF399A4D4C1}" dt="2020-01-03T15:13:41.287" v="249" actId="339"/>
          <ac:grpSpMkLst>
            <pc:docMk/>
            <pc:sldMk cId="2847909159" sldId="269"/>
            <ac:grpSpMk id="45" creationId="{A6734231-B9F6-4C36-BBB1-27F496ABB892}"/>
          </ac:grpSpMkLst>
        </pc:grpChg>
        <pc:grpChg chg="add mod">
          <ac:chgData name="Ken Merrihew" userId="bcb7a1e886d99f07" providerId="LiveId" clId="{8DA442BC-8127-4AF4-9E4D-DBF399A4D4C1}" dt="2020-01-03T15:13:47.323" v="250" actId="339"/>
          <ac:grpSpMkLst>
            <pc:docMk/>
            <pc:sldMk cId="2847909159" sldId="269"/>
            <ac:grpSpMk id="46" creationId="{EFEF5B99-C7AD-4567-A043-BD65165B83C3}"/>
          </ac:grpSpMkLst>
        </pc:grpChg>
        <pc:grpChg chg="add mod ord">
          <ac:chgData name="Ken Merrihew" userId="bcb7a1e886d99f07" providerId="LiveId" clId="{8DA442BC-8127-4AF4-9E4D-DBF399A4D4C1}" dt="2020-01-03T15:12:06.262" v="235" actId="167"/>
          <ac:grpSpMkLst>
            <pc:docMk/>
            <pc:sldMk cId="2847909159" sldId="269"/>
            <ac:grpSpMk id="50" creationId="{27E3A037-A222-4954-B1FF-BBD2E3055E97}"/>
          </ac:grpSpMkLst>
        </pc:grpChg>
        <pc:picChg chg="add del mod">
          <ac:chgData name="Ken Merrihew" userId="bcb7a1e886d99f07" providerId="LiveId" clId="{8DA442BC-8127-4AF4-9E4D-DBF399A4D4C1}" dt="2020-01-03T14:57:39.852" v="70" actId="478"/>
          <ac:picMkLst>
            <pc:docMk/>
            <pc:sldMk cId="2847909159" sldId="269"/>
            <ac:picMk id="5" creationId="{736D353A-8978-4E07-BB0C-C97D8579B2FA}"/>
          </ac:picMkLst>
        </pc:picChg>
        <pc:picChg chg="add mod ord">
          <ac:chgData name="Ken Merrihew" userId="bcb7a1e886d99f07" providerId="LiveId" clId="{8DA442BC-8127-4AF4-9E4D-DBF399A4D4C1}" dt="2020-01-03T15:12:17.566" v="238" actId="167"/>
          <ac:picMkLst>
            <pc:docMk/>
            <pc:sldMk cId="2847909159" sldId="269"/>
            <ac:picMk id="7" creationId="{CF470D8F-00F3-4552-AABA-919DE8A6A01A}"/>
          </ac:picMkLst>
        </pc:picChg>
        <pc:picChg chg="add del mod">
          <ac:chgData name="Ken Merrihew" userId="bcb7a1e886d99f07" providerId="LiveId" clId="{8DA442BC-8127-4AF4-9E4D-DBF399A4D4C1}" dt="2020-01-03T14:57:31.065" v="56" actId="478"/>
          <ac:picMkLst>
            <pc:docMk/>
            <pc:sldMk cId="2847909159" sldId="269"/>
            <ac:picMk id="10" creationId="{0AC9EAE8-E8FF-4EF4-9836-0FB70B72C681}"/>
          </ac:picMkLst>
        </pc:picChg>
        <pc:picChg chg="add del mod">
          <ac:chgData name="Ken Merrihew" userId="bcb7a1e886d99f07" providerId="LiveId" clId="{8DA442BC-8127-4AF4-9E4D-DBF399A4D4C1}" dt="2020-01-03T14:58:39.500" v="98" actId="478"/>
          <ac:picMkLst>
            <pc:docMk/>
            <pc:sldMk cId="2847909159" sldId="269"/>
            <ac:picMk id="12" creationId="{D3ECEAD0-7E1C-463D-81A4-DA25BE2E41F5}"/>
          </ac:picMkLst>
        </pc:picChg>
        <pc:picChg chg="add del mod">
          <ac:chgData name="Ken Merrihew" userId="bcb7a1e886d99f07" providerId="LiveId" clId="{8DA442BC-8127-4AF4-9E4D-DBF399A4D4C1}" dt="2020-01-03T14:58:37.689" v="97" actId="478"/>
          <ac:picMkLst>
            <pc:docMk/>
            <pc:sldMk cId="2847909159" sldId="269"/>
            <ac:picMk id="15" creationId="{7A981A7A-8B9A-4954-A719-4E2AC7B8D334}"/>
          </ac:picMkLst>
        </pc:picChg>
        <pc:picChg chg="add mod ord">
          <ac:chgData name="Ken Merrihew" userId="bcb7a1e886d99f07" providerId="LiveId" clId="{8DA442BC-8127-4AF4-9E4D-DBF399A4D4C1}" dt="2020-01-03T15:12:15.052" v="237" actId="167"/>
          <ac:picMkLst>
            <pc:docMk/>
            <pc:sldMk cId="2847909159" sldId="269"/>
            <ac:picMk id="18" creationId="{38DEEE2C-0027-44D6-B876-FAF0E339F66D}"/>
          </ac:picMkLst>
        </pc:picChg>
        <pc:picChg chg="add del mod">
          <ac:chgData name="Ken Merrihew" userId="bcb7a1e886d99f07" providerId="LiveId" clId="{8DA442BC-8127-4AF4-9E4D-DBF399A4D4C1}" dt="2020-01-03T14:58:34.470" v="95" actId="478"/>
          <ac:picMkLst>
            <pc:docMk/>
            <pc:sldMk cId="2847909159" sldId="269"/>
            <ac:picMk id="21" creationId="{78086AB8-8CBE-4F6D-9BAA-32262585043D}"/>
          </ac:picMkLst>
        </pc:picChg>
        <pc:picChg chg="add mod ord modCrop">
          <ac:chgData name="Ken Merrihew" userId="bcb7a1e886d99f07" providerId="LiveId" clId="{8DA442BC-8127-4AF4-9E4D-DBF399A4D4C1}" dt="2020-01-03T15:12:11.558" v="236" actId="167"/>
          <ac:picMkLst>
            <pc:docMk/>
            <pc:sldMk cId="2847909159" sldId="269"/>
            <ac:picMk id="24" creationId="{D8562690-34EF-4C64-B441-66C39B7ABD24}"/>
          </ac:picMkLst>
        </pc:picChg>
        <pc:picChg chg="add del mod">
          <ac:chgData name="Ken Merrihew" userId="bcb7a1e886d99f07" providerId="LiveId" clId="{8DA442BC-8127-4AF4-9E4D-DBF399A4D4C1}" dt="2020-01-03T14:59:50.314" v="115" actId="478"/>
          <ac:picMkLst>
            <pc:docMk/>
            <pc:sldMk cId="2847909159" sldId="269"/>
            <ac:picMk id="27" creationId="{133B974D-9701-4089-8F51-F19554ADBE8F}"/>
          </ac:picMkLst>
        </pc:picChg>
        <pc:picChg chg="add del mod">
          <ac:chgData name="Ken Merrihew" userId="bcb7a1e886d99f07" providerId="LiveId" clId="{8DA442BC-8127-4AF4-9E4D-DBF399A4D4C1}" dt="2020-01-03T15:00:01.989" v="117" actId="478"/>
          <ac:picMkLst>
            <pc:docMk/>
            <pc:sldMk cId="2847909159" sldId="269"/>
            <ac:picMk id="30" creationId="{C870F9E5-F767-4E9B-9673-8221ED2B4807}"/>
          </ac:picMkLst>
        </pc:picChg>
        <pc:picChg chg="add del mod">
          <ac:chgData name="Ken Merrihew" userId="bcb7a1e886d99f07" providerId="LiveId" clId="{8DA442BC-8127-4AF4-9E4D-DBF399A4D4C1}" dt="2020-01-03T15:00:03.474" v="119" actId="478"/>
          <ac:picMkLst>
            <pc:docMk/>
            <pc:sldMk cId="2847909159" sldId="269"/>
            <ac:picMk id="33" creationId="{F7ECB6CF-041D-4A17-9C57-8B49C43FF789}"/>
          </ac:picMkLst>
        </pc:picChg>
        <pc:picChg chg="add del mod">
          <ac:chgData name="Ken Merrihew" userId="bcb7a1e886d99f07" providerId="LiveId" clId="{8DA442BC-8127-4AF4-9E4D-DBF399A4D4C1}" dt="2020-01-03T15:08:46.434" v="225" actId="478"/>
          <ac:picMkLst>
            <pc:docMk/>
            <pc:sldMk cId="2847909159" sldId="269"/>
            <ac:picMk id="35" creationId="{B69F362E-1ED2-40FA-A724-C59273C96192}"/>
          </ac:picMkLst>
        </pc:picChg>
        <pc:picChg chg="add del mod">
          <ac:chgData name="Ken Merrihew" userId="bcb7a1e886d99f07" providerId="LiveId" clId="{8DA442BC-8127-4AF4-9E4D-DBF399A4D4C1}" dt="2020-01-03T15:04:52.302" v="156" actId="478"/>
          <ac:picMkLst>
            <pc:docMk/>
            <pc:sldMk cId="2847909159" sldId="269"/>
            <ac:picMk id="38" creationId="{758D2FD6-CDE6-4766-8A74-5FF57E9E5932}"/>
          </ac:picMkLst>
        </pc:picChg>
        <pc:picChg chg="add mod">
          <ac:chgData name="Ken Merrihew" userId="bcb7a1e886d99f07" providerId="LiveId" clId="{8DA442BC-8127-4AF4-9E4D-DBF399A4D4C1}" dt="2020-01-03T15:12:01.805" v="234" actId="164"/>
          <ac:picMkLst>
            <pc:docMk/>
            <pc:sldMk cId="2847909159" sldId="269"/>
            <ac:picMk id="41" creationId="{9A9A18F2-1BB8-484E-B727-B5076FA93B0A}"/>
          </ac:picMkLst>
        </pc:picChg>
      </pc:sldChg>
      <pc:sldChg chg="add del">
        <pc:chgData name="Ken Merrihew" userId="bcb7a1e886d99f07" providerId="LiveId" clId="{8DA442BC-8127-4AF4-9E4D-DBF399A4D4C1}" dt="2020-01-03T19:25:17.881" v="500" actId="47"/>
        <pc:sldMkLst>
          <pc:docMk/>
          <pc:sldMk cId="5570512" sldId="270"/>
        </pc:sldMkLst>
      </pc:sldChg>
      <pc:sldChg chg="addSp delSp modSp add delAnim modAnim">
        <pc:chgData name="Ken Merrihew" userId="bcb7a1e886d99f07" providerId="LiveId" clId="{8DA442BC-8127-4AF4-9E4D-DBF399A4D4C1}" dt="2020-01-03T15:39:10.922" v="281"/>
        <pc:sldMkLst>
          <pc:docMk/>
          <pc:sldMk cId="4294670671" sldId="271"/>
        </pc:sldMkLst>
        <pc:spChg chg="mod">
          <ac:chgData name="Ken Merrihew" userId="bcb7a1e886d99f07" providerId="LiveId" clId="{8DA442BC-8127-4AF4-9E4D-DBF399A4D4C1}" dt="2020-01-03T15:38:56.455" v="277" actId="14100"/>
          <ac:spMkLst>
            <pc:docMk/>
            <pc:sldMk cId="4294670671" sldId="271"/>
            <ac:spMk id="3" creationId="{E2263769-A21A-47C3-837A-2CF602A4A55D}"/>
          </ac:spMkLst>
        </pc:spChg>
        <pc:grpChg chg="del">
          <ac:chgData name="Ken Merrihew" userId="bcb7a1e886d99f07" providerId="LiveId" clId="{8DA442BC-8127-4AF4-9E4D-DBF399A4D4C1}" dt="2020-01-03T15:37:32.738" v="256" actId="478"/>
          <ac:grpSpMkLst>
            <pc:docMk/>
            <pc:sldMk cId="4294670671" sldId="271"/>
            <ac:grpSpMk id="45" creationId="{A6734231-B9F6-4C36-BBB1-27F496ABB892}"/>
          </ac:grpSpMkLst>
        </pc:grpChg>
        <pc:grpChg chg="del">
          <ac:chgData name="Ken Merrihew" userId="bcb7a1e886d99f07" providerId="LiveId" clId="{8DA442BC-8127-4AF4-9E4D-DBF399A4D4C1}" dt="2020-01-03T15:37:33.700" v="257" actId="478"/>
          <ac:grpSpMkLst>
            <pc:docMk/>
            <pc:sldMk cId="4294670671" sldId="271"/>
            <ac:grpSpMk id="46" creationId="{EFEF5B99-C7AD-4567-A043-BD65165B83C3}"/>
          </ac:grpSpMkLst>
        </pc:grpChg>
        <pc:grpChg chg="del">
          <ac:chgData name="Ken Merrihew" userId="bcb7a1e886d99f07" providerId="LiveId" clId="{8DA442BC-8127-4AF4-9E4D-DBF399A4D4C1}" dt="2020-01-03T15:37:29.488" v="253" actId="478"/>
          <ac:grpSpMkLst>
            <pc:docMk/>
            <pc:sldMk cId="4294670671" sldId="271"/>
            <ac:grpSpMk id="50" creationId="{27E3A037-A222-4954-B1FF-BBD2E3055E97}"/>
          </ac:grpSpMkLst>
        </pc:grpChg>
        <pc:picChg chg="del">
          <ac:chgData name="Ken Merrihew" userId="bcb7a1e886d99f07" providerId="LiveId" clId="{8DA442BC-8127-4AF4-9E4D-DBF399A4D4C1}" dt="2020-01-03T15:37:31.106" v="255" actId="478"/>
          <ac:picMkLst>
            <pc:docMk/>
            <pc:sldMk cId="4294670671" sldId="271"/>
            <ac:picMk id="7" creationId="{CF470D8F-00F3-4552-AABA-919DE8A6A01A}"/>
          </ac:picMkLst>
        </pc:picChg>
        <pc:picChg chg="del">
          <ac:chgData name="Ken Merrihew" userId="bcb7a1e886d99f07" providerId="LiveId" clId="{8DA442BC-8127-4AF4-9E4D-DBF399A4D4C1}" dt="2020-01-03T15:37:30.383" v="254" actId="478"/>
          <ac:picMkLst>
            <pc:docMk/>
            <pc:sldMk cId="4294670671" sldId="271"/>
            <ac:picMk id="18" creationId="{38DEEE2C-0027-44D6-B876-FAF0E339F66D}"/>
          </ac:picMkLst>
        </pc:picChg>
        <pc:picChg chg="del">
          <ac:chgData name="Ken Merrihew" userId="bcb7a1e886d99f07" providerId="LiveId" clId="{8DA442BC-8127-4AF4-9E4D-DBF399A4D4C1}" dt="2020-01-03T15:37:28.453" v="252" actId="478"/>
          <ac:picMkLst>
            <pc:docMk/>
            <pc:sldMk cId="4294670671" sldId="271"/>
            <ac:picMk id="24" creationId="{D8562690-34EF-4C64-B441-66C39B7ABD24}"/>
          </ac:picMkLst>
        </pc:picChg>
        <pc:picChg chg="add mod">
          <ac:chgData name="Ken Merrihew" userId="bcb7a1e886d99f07" providerId="LiveId" clId="{8DA442BC-8127-4AF4-9E4D-DBF399A4D4C1}" dt="2020-01-03T15:39:02.964" v="279" actId="1076"/>
          <ac:picMkLst>
            <pc:docMk/>
            <pc:sldMk cId="4294670671" sldId="271"/>
            <ac:picMk id="1026" creationId="{083BEE55-2A36-4AF8-A52B-98B1CD6D8978}"/>
          </ac:picMkLst>
        </pc:picChg>
      </pc:sldChg>
      <pc:sldChg chg="add">
        <pc:chgData name="Ken Merrihew" userId="bcb7a1e886d99f07" providerId="LiveId" clId="{8DA442BC-8127-4AF4-9E4D-DBF399A4D4C1}" dt="2020-01-03T15:55:33.694" v="282"/>
        <pc:sldMkLst>
          <pc:docMk/>
          <pc:sldMk cId="1742046348" sldId="272"/>
        </pc:sldMkLst>
      </pc:sldChg>
      <pc:sldChg chg="add ord">
        <pc:chgData name="Ken Merrihew" userId="bcb7a1e886d99f07" providerId="LiveId" clId="{8DA442BC-8127-4AF4-9E4D-DBF399A4D4C1}" dt="2020-01-03T19:24:45.496" v="499"/>
        <pc:sldMkLst>
          <pc:docMk/>
          <pc:sldMk cId="2281156961" sldId="273"/>
        </pc:sldMkLst>
      </pc:sldChg>
      <pc:sldChg chg="delSp modSp add modAnim">
        <pc:chgData name="Ken Merrihew" userId="bcb7a1e886d99f07" providerId="LiveId" clId="{8DA442BC-8127-4AF4-9E4D-DBF399A4D4C1}" dt="2020-01-03T17:45:02.882" v="302" actId="207"/>
        <pc:sldMkLst>
          <pc:docMk/>
          <pc:sldMk cId="907142151" sldId="274"/>
        </pc:sldMkLst>
        <pc:spChg chg="mod">
          <ac:chgData name="Ken Merrihew" userId="bcb7a1e886d99f07" providerId="LiveId" clId="{8DA442BC-8127-4AF4-9E4D-DBF399A4D4C1}" dt="2020-01-03T17:45:02.882" v="302" actId="207"/>
          <ac:spMkLst>
            <pc:docMk/>
            <pc:sldMk cId="907142151" sldId="274"/>
            <ac:spMk id="3" creationId="{E2263769-A21A-47C3-837A-2CF602A4A55D}"/>
          </ac:spMkLst>
        </pc:spChg>
        <pc:picChg chg="del">
          <ac:chgData name="Ken Merrihew" userId="bcb7a1e886d99f07" providerId="LiveId" clId="{8DA442BC-8127-4AF4-9E4D-DBF399A4D4C1}" dt="2020-01-03T17:44:41.636" v="294" actId="478"/>
          <ac:picMkLst>
            <pc:docMk/>
            <pc:sldMk cId="907142151" sldId="274"/>
            <ac:picMk id="1026" creationId="{083BEE55-2A36-4AF8-A52B-98B1CD6D8978}"/>
          </ac:picMkLst>
        </pc:picChg>
      </pc:sldChg>
      <pc:sldChg chg="addSp modSp add ord modAnim">
        <pc:chgData name="Ken Merrihew" userId="bcb7a1e886d99f07" providerId="LiveId" clId="{8DA442BC-8127-4AF4-9E4D-DBF399A4D4C1}" dt="2020-01-03T20:51:36.231" v="671"/>
        <pc:sldMkLst>
          <pc:docMk/>
          <pc:sldMk cId="986272098" sldId="275"/>
        </pc:sldMkLst>
        <pc:spChg chg="mod">
          <ac:chgData name="Ken Merrihew" userId="bcb7a1e886d99f07" providerId="LiveId" clId="{8DA442BC-8127-4AF4-9E4D-DBF399A4D4C1}" dt="2020-01-03T19:14:12.171" v="411" actId="14100"/>
          <ac:spMkLst>
            <pc:docMk/>
            <pc:sldMk cId="986272098" sldId="275"/>
            <ac:spMk id="3" creationId="{E2263769-A21A-47C3-837A-2CF602A4A55D}"/>
          </ac:spMkLst>
        </pc:spChg>
        <pc:spChg chg="add mod">
          <ac:chgData name="Ken Merrihew" userId="bcb7a1e886d99f07" providerId="LiveId" clId="{8DA442BC-8127-4AF4-9E4D-DBF399A4D4C1}" dt="2020-01-03T19:14:52.923" v="482" actId="1036"/>
          <ac:spMkLst>
            <pc:docMk/>
            <pc:sldMk cId="986272098" sldId="275"/>
            <ac:spMk id="4" creationId="{022A9026-FAF9-4F7D-82B4-82AC45C4246C}"/>
          </ac:spMkLst>
        </pc:spChg>
      </pc:sldChg>
      <pc:sldChg chg="add ord">
        <pc:chgData name="Ken Merrihew" userId="bcb7a1e886d99f07" providerId="LiveId" clId="{8DA442BC-8127-4AF4-9E4D-DBF399A4D4C1}" dt="2020-01-03T19:26:21.059" v="503"/>
        <pc:sldMkLst>
          <pc:docMk/>
          <pc:sldMk cId="3565055590" sldId="276"/>
        </pc:sldMkLst>
      </pc:sldChg>
      <pc:sldChg chg="addSp modSp add modTransition modAnim">
        <pc:chgData name="Ken Merrihew" userId="bcb7a1e886d99f07" providerId="LiveId" clId="{8DA442BC-8127-4AF4-9E4D-DBF399A4D4C1}" dt="2020-01-04T18:42:48.165" v="1668"/>
        <pc:sldMkLst>
          <pc:docMk/>
          <pc:sldMk cId="2852560086" sldId="277"/>
        </pc:sldMkLst>
        <pc:spChg chg="mod">
          <ac:chgData name="Ken Merrihew" userId="bcb7a1e886d99f07" providerId="LiveId" clId="{8DA442BC-8127-4AF4-9E4D-DBF399A4D4C1}" dt="2020-01-03T20:15:07.904" v="629" actId="207"/>
          <ac:spMkLst>
            <pc:docMk/>
            <pc:sldMk cId="2852560086" sldId="277"/>
            <ac:spMk id="3" creationId="{E2263769-A21A-47C3-837A-2CF602A4A55D}"/>
          </ac:spMkLst>
        </pc:spChg>
        <pc:spChg chg="add mod">
          <ac:chgData name="Ken Merrihew" userId="bcb7a1e886d99f07" providerId="LiveId" clId="{8DA442BC-8127-4AF4-9E4D-DBF399A4D4C1}" dt="2020-01-03T20:15:13.651" v="662" actId="1036"/>
          <ac:spMkLst>
            <pc:docMk/>
            <pc:sldMk cId="2852560086" sldId="277"/>
            <ac:spMk id="4" creationId="{7D0AD10B-09F3-4A49-9B4D-B50D3383CDC3}"/>
          </ac:spMkLst>
        </pc:spChg>
      </pc:sldChg>
      <pc:sldChg chg="add">
        <pc:chgData name="Ken Merrihew" userId="bcb7a1e886d99f07" providerId="LiveId" clId="{8DA442BC-8127-4AF4-9E4D-DBF399A4D4C1}" dt="2020-01-03T19:48:19.301" v="505"/>
        <pc:sldMkLst>
          <pc:docMk/>
          <pc:sldMk cId="515683032" sldId="278"/>
        </pc:sldMkLst>
      </pc:sldChg>
      <pc:sldChg chg="add del">
        <pc:chgData name="Ken Merrihew" userId="bcb7a1e886d99f07" providerId="LiveId" clId="{8DA442BC-8127-4AF4-9E4D-DBF399A4D4C1}" dt="2020-01-03T20:51:27.974" v="667"/>
        <pc:sldMkLst>
          <pc:docMk/>
          <pc:sldMk cId="2114432500" sldId="279"/>
        </pc:sldMkLst>
      </pc:sldChg>
      <pc:sldChg chg="addSp delSp modSp add delAnim modAnim">
        <pc:chgData name="Ken Merrihew" userId="bcb7a1e886d99f07" providerId="LiveId" clId="{8DA442BC-8127-4AF4-9E4D-DBF399A4D4C1}" dt="2020-01-04T19:57:12.880" v="1701"/>
        <pc:sldMkLst>
          <pc:docMk/>
          <pc:sldMk cId="4037788303" sldId="279"/>
        </pc:sldMkLst>
        <pc:spChg chg="del">
          <ac:chgData name="Ken Merrihew" userId="bcb7a1e886d99f07" providerId="LiveId" clId="{8DA442BC-8127-4AF4-9E4D-DBF399A4D4C1}" dt="2020-01-03T20:51:39.224" v="673" actId="478"/>
          <ac:spMkLst>
            <pc:docMk/>
            <pc:sldMk cId="4037788303" sldId="279"/>
            <ac:spMk id="3" creationId="{E2263769-A21A-47C3-837A-2CF602A4A55D}"/>
          </ac:spMkLst>
        </pc:spChg>
        <pc:spChg chg="del">
          <ac:chgData name="Ken Merrihew" userId="bcb7a1e886d99f07" providerId="LiveId" clId="{8DA442BC-8127-4AF4-9E4D-DBF399A4D4C1}" dt="2020-01-03T20:51:38.398" v="672" actId="478"/>
          <ac:spMkLst>
            <pc:docMk/>
            <pc:sldMk cId="4037788303" sldId="279"/>
            <ac:spMk id="4" creationId="{022A9026-FAF9-4F7D-82B4-82AC45C4246C}"/>
          </ac:spMkLst>
        </pc:spChg>
        <pc:spChg chg="add mod">
          <ac:chgData name="Ken Merrihew" userId="bcb7a1e886d99f07" providerId="LiveId" clId="{8DA442BC-8127-4AF4-9E4D-DBF399A4D4C1}" dt="2020-01-03T21:12:47.399" v="1263" actId="1036"/>
          <ac:spMkLst>
            <pc:docMk/>
            <pc:sldMk cId="4037788303" sldId="279"/>
            <ac:spMk id="26" creationId="{4E845270-3897-4E96-80F6-0FF654B0D14C}"/>
          </ac:spMkLst>
        </pc:spChg>
        <pc:grpChg chg="add mod ord">
          <ac:chgData name="Ken Merrihew" userId="bcb7a1e886d99f07" providerId="LiveId" clId="{8DA442BC-8127-4AF4-9E4D-DBF399A4D4C1}" dt="2020-01-04T19:52:27.029" v="1687" actId="167"/>
          <ac:grpSpMkLst>
            <pc:docMk/>
            <pc:sldMk cId="4037788303" sldId="279"/>
            <ac:grpSpMk id="5" creationId="{61BBFDEC-26A1-4520-8C2C-060196813E65}"/>
          </ac:grpSpMkLst>
        </pc:grpChg>
        <pc:grpChg chg="add del mod">
          <ac:chgData name="Ken Merrihew" userId="bcb7a1e886d99f07" providerId="LiveId" clId="{8DA442BC-8127-4AF4-9E4D-DBF399A4D4C1}" dt="2020-01-03T20:52:49.145" v="679" actId="165"/>
          <ac:grpSpMkLst>
            <pc:docMk/>
            <pc:sldMk cId="4037788303" sldId="279"/>
            <ac:grpSpMk id="10" creationId="{16BA2BBC-4A13-4C51-A105-F59C0A9D2753}"/>
          </ac:grpSpMkLst>
        </pc:grpChg>
        <pc:grpChg chg="mod topLvl">
          <ac:chgData name="Ken Merrihew" userId="bcb7a1e886d99f07" providerId="LiveId" clId="{8DA442BC-8127-4AF4-9E4D-DBF399A4D4C1}" dt="2020-01-03T20:53:48.348" v="914" actId="164"/>
          <ac:grpSpMkLst>
            <pc:docMk/>
            <pc:sldMk cId="4037788303" sldId="279"/>
            <ac:grpSpMk id="11" creationId="{77A7BAC3-0CBA-48C7-B07F-F1A409D5C7E3}"/>
          </ac:grpSpMkLst>
        </pc:grpChg>
        <pc:grpChg chg="add mod">
          <ac:chgData name="Ken Merrihew" userId="bcb7a1e886d99f07" providerId="LiveId" clId="{8DA442BC-8127-4AF4-9E4D-DBF399A4D4C1}" dt="2020-01-03T20:54:43.674" v="983" actId="164"/>
          <ac:grpSpMkLst>
            <pc:docMk/>
            <pc:sldMk cId="4037788303" sldId="279"/>
            <ac:grpSpMk id="16" creationId="{81040783-1094-442A-B13C-FA1182212EE5}"/>
          </ac:grpSpMkLst>
        </pc:grpChg>
        <pc:grpChg chg="add mod ord">
          <ac:chgData name="Ken Merrihew" userId="bcb7a1e886d99f07" providerId="LiveId" clId="{8DA442BC-8127-4AF4-9E4D-DBF399A4D4C1}" dt="2020-01-03T20:57:14.716" v="1064" actId="1037"/>
          <ac:grpSpMkLst>
            <pc:docMk/>
            <pc:sldMk cId="4037788303" sldId="279"/>
            <ac:grpSpMk id="19" creationId="{A79BC3AC-59A2-40F3-BA76-214CD7E6A627}"/>
          </ac:grpSpMkLst>
        </pc:grpChg>
        <pc:picChg chg="add mod">
          <ac:chgData name="Ken Merrihew" userId="bcb7a1e886d99f07" providerId="LiveId" clId="{8DA442BC-8127-4AF4-9E4D-DBF399A4D4C1}" dt="2020-01-04T19:49:14.933" v="1671" actId="1076"/>
          <ac:picMkLst>
            <pc:docMk/>
            <pc:sldMk cId="4037788303" sldId="279"/>
            <ac:picMk id="3" creationId="{4D20A808-B57B-453D-AA43-B34D22E8D3A4}"/>
          </ac:picMkLst>
        </pc:picChg>
        <pc:picChg chg="add mod ord">
          <ac:chgData name="Ken Merrihew" userId="bcb7a1e886d99f07" providerId="LiveId" clId="{8DA442BC-8127-4AF4-9E4D-DBF399A4D4C1}" dt="2020-01-04T19:52:30.568" v="1688" actId="167"/>
          <ac:picMkLst>
            <pc:docMk/>
            <pc:sldMk cId="4037788303" sldId="279"/>
            <ac:picMk id="20" creationId="{D42236BC-2E1D-4459-9FF1-C56D4ECC8DF1}"/>
          </ac:picMkLst>
        </pc:picChg>
        <pc:picChg chg="add del mod">
          <ac:chgData name="Ken Merrihew" userId="bcb7a1e886d99f07" providerId="LiveId" clId="{8DA442BC-8127-4AF4-9E4D-DBF399A4D4C1}" dt="2020-01-03T21:02:38.443" v="1129" actId="478"/>
          <ac:picMkLst>
            <pc:docMk/>
            <pc:sldMk cId="4037788303" sldId="279"/>
            <ac:picMk id="2050" creationId="{F58FA44E-3ABA-4584-8B93-098783FF9905}"/>
          </ac:picMkLst>
        </pc:picChg>
        <pc:picChg chg="add del mod">
          <ac:chgData name="Ken Merrihew" userId="bcb7a1e886d99f07" providerId="LiveId" clId="{8DA442BC-8127-4AF4-9E4D-DBF399A4D4C1}" dt="2020-01-03T21:03:42.547" v="1132" actId="478"/>
          <ac:picMkLst>
            <pc:docMk/>
            <pc:sldMk cId="4037788303" sldId="279"/>
            <ac:picMk id="2052" creationId="{E1BF0E12-C430-4F1F-A204-4C1EA1FAA2AE}"/>
          </ac:picMkLst>
        </pc:picChg>
        <pc:picChg chg="add del">
          <ac:chgData name="Ken Merrihew" userId="bcb7a1e886d99f07" providerId="LiveId" clId="{8DA442BC-8127-4AF4-9E4D-DBF399A4D4C1}" dt="2020-01-03T21:04:42.520" v="1134"/>
          <ac:picMkLst>
            <pc:docMk/>
            <pc:sldMk cId="4037788303" sldId="279"/>
            <ac:picMk id="2054" creationId="{D11B5F2C-51DA-4FDB-999A-1FBB5BFD1237}"/>
          </ac:picMkLst>
        </pc:picChg>
        <pc:picChg chg="add del">
          <ac:chgData name="Ken Merrihew" userId="bcb7a1e886d99f07" providerId="LiveId" clId="{8DA442BC-8127-4AF4-9E4D-DBF399A4D4C1}" dt="2020-01-03T21:05:21.494" v="1136" actId="478"/>
          <ac:picMkLst>
            <pc:docMk/>
            <pc:sldMk cId="4037788303" sldId="279"/>
            <ac:picMk id="2056" creationId="{FD8059AA-C31D-471F-BAC9-62E901D808DC}"/>
          </ac:picMkLst>
        </pc:picChg>
        <pc:picChg chg="add mod">
          <ac:chgData name="Ken Merrihew" userId="bcb7a1e886d99f07" providerId="LiveId" clId="{8DA442BC-8127-4AF4-9E4D-DBF399A4D4C1}" dt="2020-01-04T19:53:10.172" v="1691" actId="167"/>
          <ac:picMkLst>
            <pc:docMk/>
            <pc:sldMk cId="4037788303" sldId="279"/>
            <ac:picMk id="2058" creationId="{D8771BD0-38C4-41D0-98AA-30C1A283948C}"/>
          </ac:picMkLst>
        </pc:picChg>
        <pc:cxnChg chg="mod topLvl">
          <ac:chgData name="Ken Merrihew" userId="bcb7a1e886d99f07" providerId="LiveId" clId="{8DA442BC-8127-4AF4-9E4D-DBF399A4D4C1}" dt="2020-01-03T21:14:58.413" v="1276" actId="14100"/>
          <ac:cxnSpMkLst>
            <pc:docMk/>
            <pc:sldMk cId="4037788303" sldId="279"/>
            <ac:cxnSpMk id="12" creationId="{7E2C2CBC-AC5B-49E2-A264-26BF4F7DDED8}"/>
          </ac:cxnSpMkLst>
        </pc:cxnChg>
        <pc:cxnChg chg="add mod">
          <ac:chgData name="Ken Merrihew" userId="bcb7a1e886d99f07" providerId="LiveId" clId="{8DA442BC-8127-4AF4-9E4D-DBF399A4D4C1}" dt="2020-01-03T21:14:57.713" v="1275" actId="14100"/>
          <ac:cxnSpMkLst>
            <pc:docMk/>
            <pc:sldMk cId="4037788303" sldId="279"/>
            <ac:cxnSpMk id="18" creationId="{72D4D470-BE5A-4315-AE11-E775A7A52D60}"/>
          </ac:cxnSpMkLst>
        </pc:cxnChg>
      </pc:sldChg>
      <pc:sldChg chg="add">
        <pc:chgData name="Ken Merrihew" userId="bcb7a1e886d99f07" providerId="LiveId" clId="{8DA442BC-8127-4AF4-9E4D-DBF399A4D4C1}" dt="2020-01-03T20:51:34.344" v="669"/>
        <pc:sldMkLst>
          <pc:docMk/>
          <pc:sldMk cId="2688069107" sldId="280"/>
        </pc:sldMkLst>
      </pc:sldChg>
      <pc:sldChg chg="add modAnim">
        <pc:chgData name="Ken Merrihew" userId="bcb7a1e886d99f07" providerId="LiveId" clId="{8DA442BC-8127-4AF4-9E4D-DBF399A4D4C1}" dt="2020-01-04T18:36:21.458" v="1288"/>
        <pc:sldMkLst>
          <pc:docMk/>
          <pc:sldMk cId="158854144" sldId="281"/>
        </pc:sldMkLst>
      </pc:sldChg>
      <pc:sldChg chg="add">
        <pc:chgData name="Ken Merrihew" userId="bcb7a1e886d99f07" providerId="LiveId" clId="{8DA442BC-8127-4AF4-9E4D-DBF399A4D4C1}" dt="2020-01-04T18:36:05.903" v="1286"/>
        <pc:sldMkLst>
          <pc:docMk/>
          <pc:sldMk cId="1603092462" sldId="282"/>
        </pc:sldMkLst>
      </pc:sldChg>
      <pc:sldChg chg="addSp delSp modSp add delAnim modAnim">
        <pc:chgData name="Ken Merrihew" userId="bcb7a1e886d99f07" providerId="LiveId" clId="{8DA442BC-8127-4AF4-9E4D-DBF399A4D4C1}" dt="2020-01-04T20:48:23.322" v="1709" actId="14100"/>
        <pc:sldMkLst>
          <pc:docMk/>
          <pc:sldMk cId="3875683203" sldId="283"/>
        </pc:sldMkLst>
        <pc:spChg chg="del">
          <ac:chgData name="Ken Merrihew" userId="bcb7a1e886d99f07" providerId="LiveId" clId="{8DA442BC-8127-4AF4-9E4D-DBF399A4D4C1}" dt="2020-01-04T20:48:03.006" v="1703" actId="478"/>
          <ac:spMkLst>
            <pc:docMk/>
            <pc:sldMk cId="3875683203" sldId="283"/>
            <ac:spMk id="3" creationId="{E2263769-A21A-47C3-837A-2CF602A4A55D}"/>
          </ac:spMkLst>
        </pc:spChg>
        <pc:picChg chg="add mod">
          <ac:chgData name="Ken Merrihew" userId="bcb7a1e886d99f07" providerId="LiveId" clId="{8DA442BC-8127-4AF4-9E4D-DBF399A4D4C1}" dt="2020-01-04T20:48:21.826" v="1708" actId="1076"/>
          <ac:picMkLst>
            <pc:docMk/>
            <pc:sldMk cId="3875683203" sldId="283"/>
            <ac:picMk id="4" creationId="{A6983863-F4C0-47E7-ACFB-246118D4CB1B}"/>
          </ac:picMkLst>
        </pc:picChg>
        <pc:picChg chg="add mod">
          <ac:chgData name="Ken Merrihew" userId="bcb7a1e886d99f07" providerId="LiveId" clId="{8DA442BC-8127-4AF4-9E4D-DBF399A4D4C1}" dt="2020-01-04T20:48:23.322" v="1709" actId="14100"/>
          <ac:picMkLst>
            <pc:docMk/>
            <pc:sldMk cId="3875683203" sldId="283"/>
            <ac:picMk id="5" creationId="{75F2853D-E354-41E3-8875-AC23B838F73E}"/>
          </ac:picMkLst>
        </pc:picChg>
      </pc:sldChg>
      <pc:sldChg chg="add">
        <pc:chgData name="Ken Merrihew" userId="bcb7a1e886d99f07" providerId="LiveId" clId="{8DA442BC-8127-4AF4-9E4D-DBF399A4D4C1}" dt="2020-01-04T20:47:59.661" v="1702"/>
        <pc:sldMkLst>
          <pc:docMk/>
          <pc:sldMk cId="2394140026" sldId="28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43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9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8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1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24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1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6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2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E400D-63A0-49FE-B118-9C6870007F82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0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flickr.com/photos/littlestuffme/8963600138" TargetMode="External"/><Relationship Id="rId3" Type="http://schemas.openxmlformats.org/officeDocument/2006/relationships/image" Target="../media/image6.jpg"/><Relationship Id="rId7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lickr.com/photos/amibutton/2002299193/" TargetMode="External"/><Relationship Id="rId5" Type="http://schemas.openxmlformats.org/officeDocument/2006/relationships/image" Target="../media/image7.jpg"/><Relationship Id="rId10" Type="http://schemas.openxmlformats.org/officeDocument/2006/relationships/hyperlink" Target="http://en.uncyclopedia.co/wiki/Acid" TargetMode="External"/><Relationship Id="rId4" Type="http://schemas.openxmlformats.org/officeDocument/2006/relationships/hyperlink" Target="https://www.flickr.com/photos/21728045@N08/10454682674" TargetMode="External"/><Relationship Id="rId9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52FA73A-5146-4DBC-9BDB-23DF5E2AD698}"/>
              </a:ext>
            </a:extLst>
          </p:cNvPr>
          <p:cNvSpPr txBox="1"/>
          <p:nvPr/>
        </p:nvSpPr>
        <p:spPr>
          <a:xfrm>
            <a:off x="623889" y="2505670"/>
            <a:ext cx="4899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>
                <a:solidFill>
                  <a:srgbClr val="660000"/>
                </a:solidFill>
                <a:latin typeface="Times and Times again" pitchFamily="2" charset="0"/>
                <a:ea typeface="Return To Sender" panose="02000000000000000000" pitchFamily="2" charset="0"/>
                <a:cs typeface="Times New Roman" panose="02020603050405020304" pitchFamily="18" charset="0"/>
              </a:rPr>
              <a:t>15</a:t>
            </a:r>
            <a:r>
              <a:rPr lang="en-US" sz="5400" dirty="0">
                <a:solidFill>
                  <a:srgbClr val="660000"/>
                </a:solidFill>
                <a:latin typeface="Times New Roman" panose="02020603050405020304" pitchFamily="18" charset="0"/>
                <a:ea typeface="Return To Sender" panose="02000000000000000000" pitchFamily="2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660000"/>
                </a:solidFill>
                <a:latin typeface="Times and Times again" pitchFamily="2" charset="0"/>
                <a:ea typeface="Return To Sender" panose="02000000000000000000" pitchFamily="2" charset="0"/>
              </a:rPr>
              <a:t>1</a:t>
            </a:r>
            <a:r>
              <a:rPr lang="en-US" sz="5400" dirty="0">
                <a:solidFill>
                  <a:srgbClr val="660000"/>
                </a:solidFill>
                <a:latin typeface="Times New Roman" panose="02020603050405020304" pitchFamily="18" charset="0"/>
                <a:ea typeface="Return To Sender" panose="02000000000000000000" pitchFamily="2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660000"/>
                </a:solidFill>
                <a:latin typeface="Times and Times again" pitchFamily="2" charset="0"/>
                <a:ea typeface="Return To Sender" panose="02000000000000000000" pitchFamily="2" charset="0"/>
                <a:cs typeface="Times New Roman" panose="02020603050405020304" pitchFamily="18" charset="0"/>
              </a:rPr>
              <a:t>10</a:t>
            </a:r>
            <a:endParaRPr lang="en-US" sz="5400" dirty="0">
              <a:solidFill>
                <a:srgbClr val="660000"/>
              </a:solidFill>
              <a:latin typeface="Times and Times again" pitchFamily="2" charset="0"/>
              <a:ea typeface="Return To Sender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25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662764-F9C2-4F84-81EC-1942AA7134DC}"/>
              </a:ext>
            </a:extLst>
          </p:cNvPr>
          <p:cNvSpPr/>
          <p:nvPr/>
        </p:nvSpPr>
        <p:spPr>
          <a:xfrm>
            <a:off x="4750778" y="1430740"/>
            <a:ext cx="1802421" cy="7028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10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62064" y="890081"/>
            <a:ext cx="8239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Pharisee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from the Hebrew word </a:t>
            </a:r>
            <a:r>
              <a:rPr lang="en-US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paras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763895-0120-4BB5-82D5-4DB71DA85863}"/>
              </a:ext>
            </a:extLst>
          </p:cNvPr>
          <p:cNvSpPr/>
          <p:nvPr/>
        </p:nvSpPr>
        <p:spPr>
          <a:xfrm>
            <a:off x="710552" y="1452488"/>
            <a:ext cx="797333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Ezra 8:8 ~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they read distinctly from the book, in the Law of God; and they gave the sense, and helped </a:t>
            </a:r>
            <a:r>
              <a:rPr lang="en-US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understand the reading.</a:t>
            </a:r>
          </a:p>
        </p:txBody>
      </p:sp>
    </p:spTree>
    <p:extLst>
      <p:ext uri="{BB962C8B-B14F-4D97-AF65-F5344CB8AC3E}">
        <p14:creationId xmlns:p14="http://schemas.microsoft.com/office/powerpoint/2010/main" val="236002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E24C31-4131-452A-9556-F64341926795}"/>
              </a:ext>
            </a:extLst>
          </p:cNvPr>
          <p:cNvSpPr/>
          <p:nvPr/>
        </p:nvSpPr>
        <p:spPr>
          <a:xfrm>
            <a:off x="370507" y="4763875"/>
            <a:ext cx="6148280" cy="7028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C8B143-B037-4683-92E4-327A5E8AF1CC}"/>
              </a:ext>
            </a:extLst>
          </p:cNvPr>
          <p:cNvSpPr/>
          <p:nvPr/>
        </p:nvSpPr>
        <p:spPr>
          <a:xfrm>
            <a:off x="5252223" y="4262430"/>
            <a:ext cx="3523067" cy="7028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10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62064" y="890081"/>
            <a:ext cx="82392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7:45-49 ~ </a:t>
            </a: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Then the officers came to the chief priests and Pharisees, who said to them, “Why have you not brought Him?”</a:t>
            </a:r>
          </a:p>
          <a:p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46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officers answered, “No man ever spoke like this Man!”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Then the Pharisees answered them, “Are you also deceived? </a:t>
            </a: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48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any of the rulers or the Pharisees believed in Him? </a:t>
            </a: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49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this crowd that does not know the law is accursed.”</a:t>
            </a:r>
          </a:p>
        </p:txBody>
      </p:sp>
    </p:spTree>
    <p:extLst>
      <p:ext uri="{BB962C8B-B14F-4D97-AF65-F5344CB8AC3E}">
        <p14:creationId xmlns:p14="http://schemas.microsoft.com/office/powerpoint/2010/main" val="174204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0C7F5-0376-4161-90B7-889E4E695A50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10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15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10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62064" y="890081"/>
            <a:ext cx="8239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Come, Ye Sinners – Joseph Hart, 1759 ©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763895-0120-4BB5-82D5-4DB71DA85863}"/>
              </a:ext>
            </a:extLst>
          </p:cNvPr>
          <p:cNvSpPr/>
          <p:nvPr/>
        </p:nvSpPr>
        <p:spPr>
          <a:xfrm>
            <a:off x="452284" y="1383665"/>
            <a:ext cx="823160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Come, ye sinners, poor and needy,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Weak and wounded, sick and sore;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 ready stands to save you, 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 of pity, love and power.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2200AB-2CC9-40D6-93F3-4B5FD07E1931}"/>
              </a:ext>
            </a:extLst>
          </p:cNvPr>
          <p:cNvSpPr/>
          <p:nvPr/>
        </p:nvSpPr>
        <p:spPr>
          <a:xfrm>
            <a:off x="452288" y="3369775"/>
            <a:ext cx="823160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Come, ye weary, heavy laden,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Lost and ruined by the fall;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you tarry till you’re better,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will never come at all.</a:t>
            </a:r>
          </a:p>
        </p:txBody>
      </p:sp>
    </p:spTree>
    <p:extLst>
      <p:ext uri="{BB962C8B-B14F-4D97-AF65-F5344CB8AC3E}">
        <p14:creationId xmlns:p14="http://schemas.microsoft.com/office/powerpoint/2010/main" val="30022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6" grpId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10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62064" y="890081"/>
            <a:ext cx="8239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Come, Ye Sinners – Joseph Hart, 1759 ©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763895-0120-4BB5-82D5-4DB71DA85863}"/>
              </a:ext>
            </a:extLst>
          </p:cNvPr>
          <p:cNvSpPr/>
          <p:nvPr/>
        </p:nvSpPr>
        <p:spPr>
          <a:xfrm>
            <a:off x="452284" y="1383665"/>
            <a:ext cx="823160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 Him prostrate in the garden;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the ground your Maker lies.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the bloody tree behold Him;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Sinner, will this not suffice?</a:t>
            </a:r>
          </a:p>
        </p:txBody>
      </p:sp>
    </p:spTree>
    <p:extLst>
      <p:ext uri="{BB962C8B-B14F-4D97-AF65-F5344CB8AC3E}">
        <p14:creationId xmlns:p14="http://schemas.microsoft.com/office/powerpoint/2010/main" val="366581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0C7F5-0376-4161-90B7-889E4E695A50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10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05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ulpture of a person&#10;&#10;Description automatically generated">
            <a:extLst>
              <a:ext uri="{FF2B5EF4-FFF2-40B4-BE49-F238E27FC236}">
                <a16:creationId xmlns:a16="http://schemas.microsoft.com/office/drawing/2014/main" id="{CF470D8F-00F3-4552-AABA-919DE8A6A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99803">
            <a:off x="80607" y="3894204"/>
            <a:ext cx="4265744" cy="2899373"/>
          </a:xfrm>
          <a:prstGeom prst="rect">
            <a:avLst/>
          </a:prstGeom>
        </p:spPr>
      </p:pic>
      <p:pic>
        <p:nvPicPr>
          <p:cNvPr id="18" name="Picture 17" descr="A picture containing sitting, red, small, white&#10;&#10;Description automatically generated">
            <a:extLst>
              <a:ext uri="{FF2B5EF4-FFF2-40B4-BE49-F238E27FC236}">
                <a16:creationId xmlns:a16="http://schemas.microsoft.com/office/drawing/2014/main" id="{38DEEE2C-0027-44D6-B876-FAF0E339F6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1297952">
            <a:off x="5235739" y="2226349"/>
            <a:ext cx="3942850" cy="2957137"/>
          </a:xfrm>
          <a:prstGeom prst="rect">
            <a:avLst/>
          </a:prstGeom>
        </p:spPr>
      </p:pic>
      <p:pic>
        <p:nvPicPr>
          <p:cNvPr id="24" name="Picture 23" descr="A group of stuffed animals&#10;&#10;Description automatically generated">
            <a:extLst>
              <a:ext uri="{FF2B5EF4-FFF2-40B4-BE49-F238E27FC236}">
                <a16:creationId xmlns:a16="http://schemas.microsoft.com/office/drawing/2014/main" id="{D8562690-34EF-4C64-B441-66C39B7ABD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17016" t="11330" b="3267"/>
          <a:stretch/>
        </p:blipFill>
        <p:spPr>
          <a:xfrm rot="172723">
            <a:off x="2443755" y="967711"/>
            <a:ext cx="3455158" cy="3555892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27E3A037-A222-4954-B1FF-BBD2E3055E97}"/>
              </a:ext>
            </a:extLst>
          </p:cNvPr>
          <p:cNvGrpSpPr/>
          <p:nvPr/>
        </p:nvGrpSpPr>
        <p:grpSpPr>
          <a:xfrm>
            <a:off x="2808200" y="2310398"/>
            <a:ext cx="4225925" cy="3397644"/>
            <a:chOff x="2808200" y="2310398"/>
            <a:chExt cx="4225925" cy="3397644"/>
          </a:xfrm>
        </p:grpSpPr>
        <p:pic>
          <p:nvPicPr>
            <p:cNvPr id="41" name="Picture 40" descr="An animal looking at the camera&#10;&#10;Description automatically generated">
              <a:extLst>
                <a:ext uri="{FF2B5EF4-FFF2-40B4-BE49-F238E27FC236}">
                  <a16:creationId xmlns:a16="http://schemas.microsoft.com/office/drawing/2014/main" id="{9A9A18F2-1BB8-484E-B727-B5076FA93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2808200" y="2310398"/>
              <a:ext cx="4225925" cy="3397644"/>
            </a:xfrm>
            <a:prstGeom prst="rect">
              <a:avLst/>
            </a:prstGeom>
          </p:spPr>
        </p:pic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F73694D-E3C6-4A82-90EF-683F3DA79E78}"/>
                </a:ext>
              </a:extLst>
            </p:cNvPr>
            <p:cNvSpPr/>
            <p:nvPr/>
          </p:nvSpPr>
          <p:spPr>
            <a:xfrm>
              <a:off x="4684335" y="4702194"/>
              <a:ext cx="448842" cy="381083"/>
            </a:xfrm>
            <a:custGeom>
              <a:avLst/>
              <a:gdLst>
                <a:gd name="connsiteX0" fmla="*/ 9579 w 308306"/>
                <a:gd name="connsiteY0" fmla="*/ 27121 h 375330"/>
                <a:gd name="connsiteX1" fmla="*/ 255386 w 308306"/>
                <a:gd name="connsiteY1" fmla="*/ 36953 h 375330"/>
                <a:gd name="connsiteX2" fmla="*/ 304547 w 308306"/>
                <a:gd name="connsiteY2" fmla="*/ 243430 h 375330"/>
                <a:gd name="connsiteX3" fmla="*/ 191476 w 308306"/>
                <a:gd name="connsiteY3" fmla="*/ 371250 h 375330"/>
                <a:gd name="connsiteX4" fmla="*/ 63657 w 308306"/>
                <a:gd name="connsiteY4" fmla="*/ 317172 h 375330"/>
                <a:gd name="connsiteX5" fmla="*/ 9579 w 308306"/>
                <a:gd name="connsiteY5" fmla="*/ 27121 h 375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8306" h="375330">
                  <a:moveTo>
                    <a:pt x="9579" y="27121"/>
                  </a:moveTo>
                  <a:cubicBezTo>
                    <a:pt x="41534" y="-19582"/>
                    <a:pt x="206225" y="902"/>
                    <a:pt x="255386" y="36953"/>
                  </a:cubicBezTo>
                  <a:cubicBezTo>
                    <a:pt x="304547" y="73004"/>
                    <a:pt x="315199" y="187714"/>
                    <a:pt x="304547" y="243430"/>
                  </a:cubicBezTo>
                  <a:cubicBezTo>
                    <a:pt x="293895" y="299146"/>
                    <a:pt x="231624" y="358960"/>
                    <a:pt x="191476" y="371250"/>
                  </a:cubicBezTo>
                  <a:cubicBezTo>
                    <a:pt x="151328" y="383540"/>
                    <a:pt x="93973" y="368791"/>
                    <a:pt x="63657" y="317172"/>
                  </a:cubicBezTo>
                  <a:cubicBezTo>
                    <a:pt x="33341" y="265553"/>
                    <a:pt x="-22376" y="73824"/>
                    <a:pt x="9579" y="27121"/>
                  </a:cubicBezTo>
                  <a:close/>
                </a:path>
              </a:pathLst>
            </a:custGeom>
            <a:solidFill>
              <a:srgbClr val="FFC5C5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10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62064" y="890081"/>
            <a:ext cx="8239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Literally,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“my sheep, my lost one”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6734231-B9F6-4C36-BBB1-27F496ABB892}"/>
              </a:ext>
            </a:extLst>
          </p:cNvPr>
          <p:cNvGrpSpPr/>
          <p:nvPr/>
        </p:nvGrpSpPr>
        <p:grpSpPr>
          <a:xfrm>
            <a:off x="4114799" y="3121742"/>
            <a:ext cx="378542" cy="378542"/>
            <a:chOff x="4114799" y="3121742"/>
            <a:chExt cx="378542" cy="378542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A4B3C93-6DED-47E5-BA3F-173B52F1552C}"/>
                </a:ext>
              </a:extLst>
            </p:cNvPr>
            <p:cNvSpPr/>
            <p:nvPr/>
          </p:nvSpPr>
          <p:spPr>
            <a:xfrm>
              <a:off x="4114799" y="3121742"/>
              <a:ext cx="378542" cy="378542"/>
            </a:xfrm>
            <a:prstGeom prst="ellipse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8B01C84-FD15-4CA6-8D55-81577E65CDCD}"/>
                </a:ext>
              </a:extLst>
            </p:cNvPr>
            <p:cNvSpPr/>
            <p:nvPr/>
          </p:nvSpPr>
          <p:spPr>
            <a:xfrm>
              <a:off x="4275803" y="3274141"/>
              <a:ext cx="135194" cy="1474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FEF5B99-C7AD-4567-A043-BD65165B83C3}"/>
              </a:ext>
            </a:extLst>
          </p:cNvPr>
          <p:cNvGrpSpPr/>
          <p:nvPr/>
        </p:nvGrpSpPr>
        <p:grpSpPr>
          <a:xfrm rot="9548738">
            <a:off x="5422489" y="3102078"/>
            <a:ext cx="378542" cy="378542"/>
            <a:chOff x="4114799" y="3121742"/>
            <a:chExt cx="378542" cy="378542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E130EDC-BCF0-493B-94E5-24C8FEF844ED}"/>
                </a:ext>
              </a:extLst>
            </p:cNvPr>
            <p:cNvSpPr/>
            <p:nvPr/>
          </p:nvSpPr>
          <p:spPr>
            <a:xfrm>
              <a:off x="4114799" y="3121742"/>
              <a:ext cx="378542" cy="378542"/>
            </a:xfrm>
            <a:prstGeom prst="ellipse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E446EE3-946C-4EDD-907A-AD2E722EEB62}"/>
                </a:ext>
              </a:extLst>
            </p:cNvPr>
            <p:cNvSpPr/>
            <p:nvPr/>
          </p:nvSpPr>
          <p:spPr>
            <a:xfrm>
              <a:off x="4275803" y="3274141"/>
              <a:ext cx="135194" cy="1474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4790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ard G. Hendricks">
            <a:extLst>
              <a:ext uri="{FF2B5EF4-FFF2-40B4-BE49-F238E27FC236}">
                <a16:creationId xmlns:a16="http://schemas.microsoft.com/office/drawing/2014/main" id="{083BEE55-2A36-4AF8-A52B-98B1CD6D8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8259">
            <a:off x="5742984" y="802214"/>
            <a:ext cx="3341076" cy="408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10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62065" y="890081"/>
            <a:ext cx="59436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Howard Hendricks (1924-2013) ~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“If you want to be a shepherd, you’d better like the smell of sheep”</a:t>
            </a:r>
          </a:p>
        </p:txBody>
      </p:sp>
    </p:spTree>
    <p:extLst>
      <p:ext uri="{BB962C8B-B14F-4D97-AF65-F5344CB8AC3E}">
        <p14:creationId xmlns:p14="http://schemas.microsoft.com/office/powerpoint/2010/main" val="429467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10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62064" y="890081"/>
            <a:ext cx="82394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10:11 ~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am the good shepherd. The good shepherd gives His life for the sheep.</a:t>
            </a:r>
          </a:p>
        </p:txBody>
      </p:sp>
    </p:spTree>
    <p:extLst>
      <p:ext uri="{BB962C8B-B14F-4D97-AF65-F5344CB8AC3E}">
        <p14:creationId xmlns:p14="http://schemas.microsoft.com/office/powerpoint/2010/main" val="90714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0C7F5-0376-4161-90B7-889E4E695A50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10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31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10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62064" y="890081"/>
            <a:ext cx="8239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lost sheep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(vv. 3-6)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D33394-EF05-491A-BA5C-0F9E981F7E7E}"/>
              </a:ext>
            </a:extLst>
          </p:cNvPr>
          <p:cNvSpPr txBox="1"/>
          <p:nvPr/>
        </p:nvSpPr>
        <p:spPr>
          <a:xfrm>
            <a:off x="462348" y="891153"/>
            <a:ext cx="8239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lost coin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(vv. 7-10)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E13635-BA07-49B1-919B-B72709B5A943}"/>
              </a:ext>
            </a:extLst>
          </p:cNvPr>
          <p:cNvSpPr txBox="1"/>
          <p:nvPr/>
        </p:nvSpPr>
        <p:spPr>
          <a:xfrm>
            <a:off x="457156" y="1389579"/>
            <a:ext cx="8239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lost son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(vv. 11-32)</a:t>
            </a:r>
          </a:p>
        </p:txBody>
      </p:sp>
    </p:spTree>
    <p:extLst>
      <p:ext uri="{BB962C8B-B14F-4D97-AF65-F5344CB8AC3E}">
        <p14:creationId xmlns:p14="http://schemas.microsoft.com/office/powerpoint/2010/main" val="704829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0.00104 0.0738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0.00052 0.0733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10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7011D76-4E66-4DAA-AE5B-07238532E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411401">
            <a:off x="1753128" y="1015154"/>
            <a:ext cx="4594792" cy="4907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2661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10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62064" y="890081"/>
            <a:ext cx="823929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Is. 49: 15-16a ~ </a:t>
            </a: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“Can a woman forget her nursing child,</a:t>
            </a:r>
          </a:p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not have compassion on the son of her womb?</a:t>
            </a:r>
          </a:p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Surely they may forget,</a:t>
            </a:r>
          </a:p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Yet I will not forget you.</a:t>
            </a:r>
          </a:p>
          <a:p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16a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See, I have inscribed you on the palms of My hands;</a:t>
            </a:r>
          </a:p>
        </p:txBody>
      </p:sp>
    </p:spTree>
    <p:extLst>
      <p:ext uri="{BB962C8B-B14F-4D97-AF65-F5344CB8AC3E}">
        <p14:creationId xmlns:p14="http://schemas.microsoft.com/office/powerpoint/2010/main" val="368315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0C7F5-0376-4161-90B7-889E4E695A50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10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66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10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1086465" y="890081"/>
            <a:ext cx="7614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 ~ 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“there is joy in heaven over one sinner who is repentant before God”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2A9026-FAF9-4F7D-82B4-82AC45C4246C}"/>
              </a:ext>
            </a:extLst>
          </p:cNvPr>
          <p:cNvSpPr txBox="1"/>
          <p:nvPr/>
        </p:nvSpPr>
        <p:spPr>
          <a:xfrm>
            <a:off x="420328" y="894920"/>
            <a:ext cx="83328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Pharisees ~ 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“there is joy in heaven over one sinner who is obliterated before God”</a:t>
            </a:r>
          </a:p>
        </p:txBody>
      </p:sp>
    </p:spTree>
    <p:extLst>
      <p:ext uri="{BB962C8B-B14F-4D97-AF65-F5344CB8AC3E}">
        <p14:creationId xmlns:p14="http://schemas.microsoft.com/office/powerpoint/2010/main" val="98627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00156 0.1335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0C7F5-0376-4161-90B7-889E4E695A50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10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06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Image result for transparent background smoke animation gif&quot;">
            <a:extLst>
              <a:ext uri="{FF2B5EF4-FFF2-40B4-BE49-F238E27FC236}">
                <a16:creationId xmlns:a16="http://schemas.microsoft.com/office/drawing/2014/main" id="{D8771BD0-38C4-41D0-98AA-30C1A28394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101" y="502170"/>
            <a:ext cx="3552786" cy="472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2236BC-2E1D-4459-9FF1-C56D4ECC8D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556" y="-216733"/>
            <a:ext cx="5462366" cy="546236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1BBFDEC-26A1-4520-8C2C-060196813E65}"/>
              </a:ext>
            </a:extLst>
          </p:cNvPr>
          <p:cNvGrpSpPr/>
          <p:nvPr/>
        </p:nvGrpSpPr>
        <p:grpSpPr>
          <a:xfrm>
            <a:off x="1935494" y="3429000"/>
            <a:ext cx="4621810" cy="2362200"/>
            <a:chOff x="2489695" y="3429000"/>
            <a:chExt cx="4621810" cy="236220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3DE6B67-9B25-4D24-8EBD-EF75D4011CAA}"/>
                </a:ext>
              </a:extLst>
            </p:cNvPr>
            <p:cNvSpPr/>
            <p:nvPr/>
          </p:nvSpPr>
          <p:spPr>
            <a:xfrm>
              <a:off x="2489695" y="3429000"/>
              <a:ext cx="4621810" cy="2362200"/>
            </a:xfrm>
            <a:custGeom>
              <a:avLst/>
              <a:gdLst>
                <a:gd name="connsiteX0" fmla="*/ 2590 w 4621810"/>
                <a:gd name="connsiteY0" fmla="*/ 0 h 2362200"/>
                <a:gd name="connsiteX1" fmla="*/ 4619220 w 4621810"/>
                <a:gd name="connsiteY1" fmla="*/ 0 h 2362200"/>
                <a:gd name="connsiteX2" fmla="*/ 4621810 w 4621810"/>
                <a:gd name="connsiteY2" fmla="*/ 51295 h 2362200"/>
                <a:gd name="connsiteX3" fmla="*/ 2310905 w 4621810"/>
                <a:gd name="connsiteY3" fmla="*/ 2362200 h 2362200"/>
                <a:gd name="connsiteX4" fmla="*/ 0 w 4621810"/>
                <a:gd name="connsiteY4" fmla="*/ 51295 h 236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21810" h="2362200">
                  <a:moveTo>
                    <a:pt x="2590" y="0"/>
                  </a:moveTo>
                  <a:lnTo>
                    <a:pt x="4619220" y="0"/>
                  </a:lnTo>
                  <a:lnTo>
                    <a:pt x="4621810" y="51295"/>
                  </a:lnTo>
                  <a:cubicBezTo>
                    <a:pt x="4621810" y="1327573"/>
                    <a:pt x="3587183" y="2362200"/>
                    <a:pt x="2310905" y="2362200"/>
                  </a:cubicBezTo>
                  <a:cubicBezTo>
                    <a:pt x="1034627" y="2362200"/>
                    <a:pt x="0" y="1327573"/>
                    <a:pt x="0" y="51295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563DF90-E58C-4059-829E-F6BD120D260C}"/>
                </a:ext>
              </a:extLst>
            </p:cNvPr>
            <p:cNvSpPr/>
            <p:nvPr/>
          </p:nvSpPr>
          <p:spPr>
            <a:xfrm>
              <a:off x="3581400" y="4140201"/>
              <a:ext cx="2503715" cy="522623"/>
            </a:xfrm>
            <a:custGeom>
              <a:avLst/>
              <a:gdLst>
                <a:gd name="connsiteX0" fmla="*/ 0 w 2503715"/>
                <a:gd name="connsiteY0" fmla="*/ 36286 h 522623"/>
                <a:gd name="connsiteX1" fmla="*/ 1255486 w 2503715"/>
                <a:gd name="connsiteY1" fmla="*/ 522514 h 522623"/>
                <a:gd name="connsiteX2" fmla="*/ 2503715 w 2503715"/>
                <a:gd name="connsiteY2" fmla="*/ 0 h 522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3715" h="522623">
                  <a:moveTo>
                    <a:pt x="0" y="36286"/>
                  </a:moveTo>
                  <a:cubicBezTo>
                    <a:pt x="419100" y="282424"/>
                    <a:pt x="838200" y="528562"/>
                    <a:pt x="1255486" y="522514"/>
                  </a:cubicBezTo>
                  <a:cubicBezTo>
                    <a:pt x="1672772" y="516466"/>
                    <a:pt x="2088243" y="258233"/>
                    <a:pt x="2503715" y="0"/>
                  </a:cubicBezTo>
                </a:path>
              </a:pathLst>
            </a:custGeom>
            <a:noFill/>
            <a:ln w="1587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8169071-819F-4AE2-AB9D-365AA98708FB}"/>
                </a:ext>
              </a:extLst>
            </p:cNvPr>
            <p:cNvCxnSpPr/>
            <p:nvPr/>
          </p:nvCxnSpPr>
          <p:spPr>
            <a:xfrm flipH="1">
              <a:off x="3465285" y="3976917"/>
              <a:ext cx="304800" cy="457200"/>
            </a:xfrm>
            <a:prstGeom prst="line">
              <a:avLst/>
            </a:prstGeom>
            <a:ln w="1143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64FF2B8-BC6F-49C0-B534-7B4EAC1399F6}"/>
                </a:ext>
              </a:extLst>
            </p:cNvPr>
            <p:cNvCxnSpPr>
              <a:cxnSpLocks/>
            </p:cNvCxnSpPr>
            <p:nvPr/>
          </p:nvCxnSpPr>
          <p:spPr>
            <a:xfrm>
              <a:off x="5979885" y="3886200"/>
              <a:ext cx="304800" cy="457200"/>
            </a:xfrm>
            <a:prstGeom prst="line">
              <a:avLst/>
            </a:prstGeom>
            <a:ln w="1143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10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79BC3AC-59A2-40F3-BA76-214CD7E6A627}"/>
              </a:ext>
            </a:extLst>
          </p:cNvPr>
          <p:cNvGrpSpPr/>
          <p:nvPr/>
        </p:nvGrpSpPr>
        <p:grpSpPr>
          <a:xfrm>
            <a:off x="1936174" y="1165548"/>
            <a:ext cx="9216508" cy="4625652"/>
            <a:chOff x="3810680" y="1165548"/>
            <a:chExt cx="9216508" cy="462565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1040783-1094-442A-B13C-FA1182212EE5}"/>
                </a:ext>
              </a:extLst>
            </p:cNvPr>
            <p:cNvGrpSpPr/>
            <p:nvPr/>
          </p:nvGrpSpPr>
          <p:grpSpPr>
            <a:xfrm>
              <a:off x="3810680" y="1165548"/>
              <a:ext cx="9216508" cy="2274695"/>
              <a:chOff x="3810680" y="1165548"/>
              <a:chExt cx="9216508" cy="227469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77A7BAC3-0CBA-48C7-B07F-F1A409D5C7E3}"/>
                  </a:ext>
                </a:extLst>
              </p:cNvPr>
              <p:cNvGrpSpPr/>
              <p:nvPr/>
            </p:nvGrpSpPr>
            <p:grpSpPr>
              <a:xfrm>
                <a:off x="3810680" y="1165548"/>
                <a:ext cx="4616630" cy="2259610"/>
                <a:chOff x="2492285" y="1169390"/>
                <a:chExt cx="4616630" cy="2259610"/>
              </a:xfrm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44A3FFD1-0DB2-4BCF-A6D9-A6076C2984F9}"/>
                    </a:ext>
                  </a:extLst>
                </p:cNvPr>
                <p:cNvSpPr/>
                <p:nvPr/>
              </p:nvSpPr>
              <p:spPr>
                <a:xfrm>
                  <a:off x="2492285" y="1169390"/>
                  <a:ext cx="4616630" cy="2259610"/>
                </a:xfrm>
                <a:custGeom>
                  <a:avLst/>
                  <a:gdLst>
                    <a:gd name="connsiteX0" fmla="*/ 2308315 w 4616630"/>
                    <a:gd name="connsiteY0" fmla="*/ 0 h 2259610"/>
                    <a:gd name="connsiteX1" fmla="*/ 4607289 w 4616630"/>
                    <a:gd name="connsiteY1" fmla="*/ 2074628 h 2259610"/>
                    <a:gd name="connsiteX2" fmla="*/ 4616630 w 4616630"/>
                    <a:gd name="connsiteY2" fmla="*/ 2259610 h 2259610"/>
                    <a:gd name="connsiteX3" fmla="*/ 0 w 4616630"/>
                    <a:gd name="connsiteY3" fmla="*/ 2259610 h 2259610"/>
                    <a:gd name="connsiteX4" fmla="*/ 9341 w 4616630"/>
                    <a:gd name="connsiteY4" fmla="*/ 2074628 h 2259610"/>
                    <a:gd name="connsiteX5" fmla="*/ 2308315 w 4616630"/>
                    <a:gd name="connsiteY5" fmla="*/ 0 h 2259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616630" h="2259610">
                      <a:moveTo>
                        <a:pt x="2308315" y="0"/>
                      </a:moveTo>
                      <a:cubicBezTo>
                        <a:pt x="3504826" y="0"/>
                        <a:pt x="4488948" y="909340"/>
                        <a:pt x="4607289" y="2074628"/>
                      </a:cubicBezTo>
                      <a:lnTo>
                        <a:pt x="4616630" y="2259610"/>
                      </a:lnTo>
                      <a:lnTo>
                        <a:pt x="0" y="2259610"/>
                      </a:lnTo>
                      <a:lnTo>
                        <a:pt x="9341" y="2074628"/>
                      </a:lnTo>
                      <a:cubicBezTo>
                        <a:pt x="127682" y="909340"/>
                        <a:pt x="1111805" y="0"/>
                        <a:pt x="2308315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FA6D3E87-7C18-42FF-8FB9-166B8B0229F0}"/>
                    </a:ext>
                  </a:extLst>
                </p:cNvPr>
                <p:cNvSpPr/>
                <p:nvPr/>
              </p:nvSpPr>
              <p:spPr>
                <a:xfrm>
                  <a:off x="3886200" y="2286000"/>
                  <a:ext cx="609600" cy="914400"/>
                </a:xfrm>
                <a:prstGeom prst="ellipse">
                  <a:avLst/>
                </a:prstGeom>
                <a:solidFill>
                  <a:schemeClr val="bg2">
                    <a:lumMod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D5D63D1F-D915-48E3-91B4-A92302A7B321}"/>
                    </a:ext>
                  </a:extLst>
                </p:cNvPr>
                <p:cNvSpPr/>
                <p:nvPr/>
              </p:nvSpPr>
              <p:spPr>
                <a:xfrm>
                  <a:off x="5029200" y="2286000"/>
                  <a:ext cx="609600" cy="914400"/>
                </a:xfrm>
                <a:prstGeom prst="ellipse">
                  <a:avLst/>
                </a:prstGeom>
                <a:solidFill>
                  <a:schemeClr val="bg2">
                    <a:lumMod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7E2C2CBC-AC5B-49E2-A264-26BF4F7DDE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36211" y="3429000"/>
                <a:ext cx="4590977" cy="11243"/>
              </a:xfrm>
              <a:prstGeom prst="line">
                <a:avLst/>
              </a:prstGeom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2D4D470-BE5A-4315-AE11-E775A7A52D60}"/>
                </a:ext>
              </a:extLst>
            </p:cNvPr>
            <p:cNvCxnSpPr>
              <a:cxnSpLocks/>
            </p:cNvCxnSpPr>
            <p:nvPr/>
          </p:nvCxnSpPr>
          <p:spPr>
            <a:xfrm>
              <a:off x="8445127" y="3429000"/>
              <a:ext cx="46676" cy="2362200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E845270-3897-4E96-80F6-0FF654B0D14C}"/>
              </a:ext>
            </a:extLst>
          </p:cNvPr>
          <p:cNvSpPr txBox="1"/>
          <p:nvPr/>
        </p:nvSpPr>
        <p:spPr>
          <a:xfrm>
            <a:off x="1231826" y="4652553"/>
            <a:ext cx="6177534" cy="1323439"/>
          </a:xfrm>
          <a:prstGeom prst="rect">
            <a:avLst/>
          </a:prstGeom>
          <a:noFill/>
        </p:spPr>
        <p:txBody>
          <a:bodyPr wrap="square" rtlCol="0">
            <a:prstTxWarp prst="textInflate">
              <a:avLst/>
            </a:prstTxWarp>
            <a:sp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y</a:t>
            </a:r>
            <a:r>
              <a:rPr lang="en-US" sz="5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y</a:t>
            </a:r>
            <a:r>
              <a:rPr lang="en-US" sz="6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y</a:t>
            </a:r>
            <a:r>
              <a:rPr lang="en-US" sz="6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c</a:t>
            </a:r>
            <a:r>
              <a:rPr lang="en-US" sz="7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g</a:t>
            </a:r>
            <a:r>
              <a:rPr lang="en-US" sz="8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cg</a:t>
            </a:r>
            <a:r>
              <a:rPr lang="en-US" sz="7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c</a:t>
            </a:r>
            <a:r>
              <a:rPr lang="en-US" sz="6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g</a:t>
            </a:r>
            <a:r>
              <a:rPr lang="en-US" sz="6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c</a:t>
            </a:r>
            <a:r>
              <a:rPr lang="en-US" sz="5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g</a:t>
            </a:r>
            <a:r>
              <a:rPr lang="en-US" sz="4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c</a:t>
            </a:r>
            <a:r>
              <a:rPr lang="en-US" sz="4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Bomb_Exploding-Sound_Explorer-68256487">
            <a:hlinkClick r:id="" action="ppaction://media"/>
            <a:extLst>
              <a:ext uri="{FF2B5EF4-FFF2-40B4-BE49-F238E27FC236}">
                <a16:creationId xmlns:a16="http://schemas.microsoft.com/office/drawing/2014/main" id="{4D20A808-B57B-453D-AA43-B34D22E8D3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1135" y="241196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8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0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5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2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animScale>
                                      <p:cBhvr>
                                        <p:cTn id="51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2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/>
      <p:bldP spid="26" grpId="1"/>
      <p:bldP spid="26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10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62064" y="890081"/>
            <a:ext cx="8239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Come, Ye Sinners – Joseph Hart, 1759 ©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763895-0120-4BB5-82D5-4DB71DA85863}"/>
              </a:ext>
            </a:extLst>
          </p:cNvPr>
          <p:cNvSpPr/>
          <p:nvPr/>
        </p:nvSpPr>
        <p:spPr>
          <a:xfrm>
            <a:off x="456198" y="1383665"/>
            <a:ext cx="823160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 not conscience make you linger,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of fitness fondly dream;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the fitness He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requireth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to feel your need of Him.</a:t>
            </a:r>
          </a:p>
          <a:p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2200AB-2CC9-40D6-93F3-4B5FD07E1931}"/>
              </a:ext>
            </a:extLst>
          </p:cNvPr>
          <p:cNvSpPr/>
          <p:nvPr/>
        </p:nvSpPr>
        <p:spPr>
          <a:xfrm>
            <a:off x="456202" y="3369775"/>
            <a:ext cx="823160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Chorus: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will arise and go to Jesus,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will embrace me in His arms;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arms of my dear Savior,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there are ten thousand charms.</a:t>
            </a:r>
          </a:p>
        </p:txBody>
      </p:sp>
    </p:spTree>
    <p:extLst>
      <p:ext uri="{BB962C8B-B14F-4D97-AF65-F5344CB8AC3E}">
        <p14:creationId xmlns:p14="http://schemas.microsoft.com/office/powerpoint/2010/main" val="41969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6" grpId="1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0C7F5-0376-4161-90B7-889E4E695A50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10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62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0C7F5-0376-4161-90B7-889E4E695A50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10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02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10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62064" y="890081"/>
            <a:ext cx="82392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tax collectors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</a:t>
            </a:r>
            <a:r>
              <a:rPr lang="en-US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telōnēs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telos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set a limit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); </a:t>
            </a:r>
            <a:r>
              <a:rPr lang="en-US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ōneomai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buy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5885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0C7F5-0376-4161-90B7-889E4E695A50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10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09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10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  <p:pic>
        <p:nvPicPr>
          <p:cNvPr id="4" name="Picture 2" descr="Description: Description:                              EFA2A39EB5E94E46B4DC29863A66C28B@JuliePC">
            <a:extLst>
              <a:ext uri="{FF2B5EF4-FFF2-40B4-BE49-F238E27FC236}">
                <a16:creationId xmlns:a16="http://schemas.microsoft.com/office/drawing/2014/main" id="{A6983863-F4C0-47E7-ACFB-246118D4C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2773">
            <a:off x="3086902" y="1017471"/>
            <a:ext cx="5337344" cy="400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Description: Description:                              70EBD58C21CC4B218318FDF3DBEC3DA8@JuliePC">
            <a:extLst>
              <a:ext uri="{FF2B5EF4-FFF2-40B4-BE49-F238E27FC236}">
                <a16:creationId xmlns:a16="http://schemas.microsoft.com/office/drawing/2014/main" id="{75F2853D-E354-41E3-8875-AC23B838F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7380">
            <a:off x="574543" y="2211339"/>
            <a:ext cx="5940806" cy="3221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568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0C7F5-0376-4161-90B7-889E4E695A50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10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14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10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62064" y="890081"/>
            <a:ext cx="8239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complained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literally,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grumbled and grumbled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0AD10B-09F3-4A49-9B4D-B50D3383CDC3}"/>
              </a:ext>
            </a:extLst>
          </p:cNvPr>
          <p:cNvSpPr txBox="1"/>
          <p:nvPr/>
        </p:nvSpPr>
        <p:spPr>
          <a:xfrm>
            <a:off x="468888" y="1415523"/>
            <a:ext cx="82392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receives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present tense, middle voice – “This Man continually receives to Himself these sinners”</a:t>
            </a:r>
          </a:p>
        </p:txBody>
      </p:sp>
    </p:spTree>
    <p:extLst>
      <p:ext uri="{BB962C8B-B14F-4D97-AF65-F5344CB8AC3E}">
        <p14:creationId xmlns:p14="http://schemas.microsoft.com/office/powerpoint/2010/main" val="285256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0C7F5-0376-4161-90B7-889E4E695A50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10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68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F8AE46C-D1B2-494A-B7CF-986C3E388574}" vid="{F4976BE7-E753-4755-B762-BFB8B279BA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Luke</Template>
  <TotalTime>1344</TotalTime>
  <Words>537</Words>
  <Application>Microsoft Office PowerPoint</Application>
  <PresentationFormat>On-screen Show (4:3)</PresentationFormat>
  <Paragraphs>71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Times New Roman</vt:lpstr>
      <vt:lpstr>Calibri</vt:lpstr>
      <vt:lpstr>Arial</vt:lpstr>
      <vt:lpstr>Calibri Light</vt:lpstr>
      <vt:lpstr>Symbol</vt:lpstr>
      <vt:lpstr>Times and Times again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Merrihew</dc:creator>
  <cp:lastModifiedBy>Ken Merrihew</cp:lastModifiedBy>
  <cp:revision>3</cp:revision>
  <dcterms:created xsi:type="dcterms:W3CDTF">2020-01-02T04:24:59Z</dcterms:created>
  <dcterms:modified xsi:type="dcterms:W3CDTF">2020-01-04T20:48:30Z</dcterms:modified>
</cp:coreProperties>
</file>