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83" r:id="rId4"/>
    <p:sldId id="257" r:id="rId5"/>
    <p:sldId id="259" r:id="rId6"/>
    <p:sldId id="260" r:id="rId7"/>
    <p:sldId id="263" r:id="rId8"/>
    <p:sldId id="265" r:id="rId9"/>
    <p:sldId id="266" r:id="rId10"/>
    <p:sldId id="268" r:id="rId11"/>
    <p:sldId id="261" r:id="rId12"/>
    <p:sldId id="262" r:id="rId13"/>
    <p:sldId id="279" r:id="rId14"/>
    <p:sldId id="280" r:id="rId15"/>
    <p:sldId id="269" r:id="rId16"/>
    <p:sldId id="270" r:id="rId17"/>
    <p:sldId id="278" r:id="rId18"/>
    <p:sldId id="272" r:id="rId19"/>
    <p:sldId id="273" r:id="rId20"/>
    <p:sldId id="274" r:id="rId21"/>
    <p:sldId id="275" r:id="rId22"/>
    <p:sldId id="281" r:id="rId23"/>
    <p:sldId id="282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Times and Times again" pitchFamily="2" charset="0"/>
      <p:regular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200"/>
    <a:srgbClr val="530006"/>
    <a:srgbClr val="410042"/>
    <a:srgbClr val="660066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96C0D-6F49-47CC-845A-0815BFB2173C}" v="682" dt="2019-12-08T00:30:57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 showGuides="1">
      <p:cViewPr>
        <p:scale>
          <a:sx n="97" d="100"/>
          <a:sy n="97" d="100"/>
        </p:scale>
        <p:origin x="27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80E96C0D-6F49-47CC-845A-0815BFB2173C}"/>
    <pc:docChg chg="undo custSel addSld delSld modSld sldOrd">
      <pc:chgData name="Ken Merrihew" userId="bcb7a1e886d99f07" providerId="LiveId" clId="{80E96C0D-6F49-47CC-845A-0815BFB2173C}" dt="2019-12-08T00:31:50.716" v="1645" actId="1035"/>
      <pc:docMkLst>
        <pc:docMk/>
      </pc:docMkLst>
      <pc:sldChg chg="addSp delSp modSp">
        <pc:chgData name="Ken Merrihew" userId="bcb7a1e886d99f07" providerId="LiveId" clId="{80E96C0D-6F49-47CC-845A-0815BFB2173C}" dt="2019-12-08T00:24:07.783" v="1637" actId="478"/>
        <pc:sldMkLst>
          <pc:docMk/>
          <pc:sldMk cId="557253625" sldId="256"/>
        </pc:sldMkLst>
        <pc:spChg chg="add del mod">
          <ac:chgData name="Ken Merrihew" userId="bcb7a1e886d99f07" providerId="LiveId" clId="{80E96C0D-6F49-47CC-845A-0815BFB2173C}" dt="2019-12-08T00:24:07.783" v="1637" actId="478"/>
          <ac:spMkLst>
            <pc:docMk/>
            <pc:sldMk cId="557253625" sldId="256"/>
            <ac:spMk id="4" creationId="{4DC9D65B-66CD-4021-971F-51A45FAEF182}"/>
          </ac:spMkLst>
        </pc:spChg>
        <pc:spChg chg="add del mod">
          <ac:chgData name="Ken Merrihew" userId="bcb7a1e886d99f07" providerId="LiveId" clId="{80E96C0D-6F49-47CC-845A-0815BFB2173C}" dt="2019-12-08T00:24:01.915" v="1634" actId="478"/>
          <ac:spMkLst>
            <pc:docMk/>
            <pc:sldMk cId="557253625" sldId="256"/>
            <ac:spMk id="8" creationId="{0D5F8A9F-EA4F-418E-BF84-075C3E9E2181}"/>
          </ac:spMkLst>
        </pc:spChg>
        <pc:spChg chg="add del mod">
          <ac:chgData name="Ken Merrihew" userId="bcb7a1e886d99f07" providerId="LiveId" clId="{80E96C0D-6F49-47CC-845A-0815BFB2173C}" dt="2019-12-08T00:24:04.483" v="1636" actId="478"/>
          <ac:spMkLst>
            <pc:docMk/>
            <pc:sldMk cId="557253625" sldId="256"/>
            <ac:spMk id="11" creationId="{B118BC7F-E091-4D59-AE87-C8C390EC7D0F}"/>
          </ac:spMkLst>
        </pc:spChg>
        <pc:spChg chg="add del mod">
          <ac:chgData name="Ken Merrihew" userId="bcb7a1e886d99f07" providerId="LiveId" clId="{80E96C0D-6F49-47CC-845A-0815BFB2173C}" dt="2019-12-08T00:24:03.038" v="1635" actId="478"/>
          <ac:spMkLst>
            <pc:docMk/>
            <pc:sldMk cId="557253625" sldId="256"/>
            <ac:spMk id="14" creationId="{1D0C8C5A-3E26-4633-AAEB-CCC806010037}"/>
          </ac:spMkLst>
        </pc:spChg>
        <pc:picChg chg="add del mod">
          <ac:chgData name="Ken Merrihew" userId="bcb7a1e886d99f07" providerId="LiveId" clId="{80E96C0D-6F49-47CC-845A-0815BFB2173C}" dt="2019-12-07T21:12:19.262" v="811"/>
          <ac:picMkLst>
            <pc:docMk/>
            <pc:sldMk cId="557253625" sldId="256"/>
            <ac:picMk id="3" creationId="{95E093FA-3975-497E-8C8E-198A484F359A}"/>
          </ac:picMkLst>
        </pc:picChg>
        <pc:picChg chg="add del mod">
          <ac:chgData name="Ken Merrihew" userId="bcb7a1e886d99f07" providerId="LiveId" clId="{80E96C0D-6F49-47CC-845A-0815BFB2173C}" dt="2019-12-07T21:12:19.262" v="811"/>
          <ac:picMkLst>
            <pc:docMk/>
            <pc:sldMk cId="557253625" sldId="256"/>
            <ac:picMk id="7" creationId="{0B0CA02A-73A0-4333-80E7-D6D38E9A9135}"/>
          </ac:picMkLst>
        </pc:picChg>
        <pc:picChg chg="add del mod">
          <ac:chgData name="Ken Merrihew" userId="bcb7a1e886d99f07" providerId="LiveId" clId="{80E96C0D-6F49-47CC-845A-0815BFB2173C}" dt="2019-12-07T21:12:11.162" v="809"/>
          <ac:picMkLst>
            <pc:docMk/>
            <pc:sldMk cId="557253625" sldId="256"/>
            <ac:picMk id="10" creationId="{DB962AE0-E3E2-46D2-8978-09FFFCDE820C}"/>
          </ac:picMkLst>
        </pc:picChg>
        <pc:picChg chg="add del mod">
          <ac:chgData name="Ken Merrihew" userId="bcb7a1e886d99f07" providerId="LiveId" clId="{80E96C0D-6F49-47CC-845A-0815BFB2173C}" dt="2019-12-07T21:12:11.162" v="809"/>
          <ac:picMkLst>
            <pc:docMk/>
            <pc:sldMk cId="557253625" sldId="256"/>
            <ac:picMk id="13" creationId="{B424067A-4C3C-411F-BAD2-A4A0DAB655C9}"/>
          </ac:picMkLst>
        </pc:picChg>
      </pc:sldChg>
      <pc:sldChg chg="addSp delSp modSp modTransition delAnim modAnim">
        <pc:chgData name="Ken Merrihew" userId="bcb7a1e886d99f07" providerId="LiveId" clId="{80E96C0D-6F49-47CC-845A-0815BFB2173C}" dt="2019-12-07T22:46:46.645" v="1191"/>
        <pc:sldMkLst>
          <pc:docMk/>
          <pc:sldMk cId="704829784" sldId="258"/>
        </pc:sldMkLst>
        <pc:spChg chg="del mod">
          <ac:chgData name="Ken Merrihew" userId="bcb7a1e886d99f07" providerId="LiveId" clId="{80E96C0D-6F49-47CC-845A-0815BFB2173C}" dt="2019-12-07T21:12:01.041" v="808" actId="478"/>
          <ac:spMkLst>
            <pc:docMk/>
            <pc:sldMk cId="704829784" sldId="258"/>
            <ac:spMk id="8" creationId="{00220DB7-0C4F-48B3-BFF9-D0C60E2814ED}"/>
          </ac:spMkLst>
        </pc:spChg>
        <pc:spChg chg="del">
          <ac:chgData name="Ken Merrihew" userId="bcb7a1e886d99f07" providerId="LiveId" clId="{80E96C0D-6F49-47CC-845A-0815BFB2173C}" dt="2019-12-07T21:12:01.041" v="808" actId="478"/>
          <ac:spMkLst>
            <pc:docMk/>
            <pc:sldMk cId="704829784" sldId="258"/>
            <ac:spMk id="9" creationId="{300DF4DD-D8D8-4815-A095-383C7B984469}"/>
          </ac:spMkLst>
        </pc:spChg>
        <pc:spChg chg="del">
          <ac:chgData name="Ken Merrihew" userId="bcb7a1e886d99f07" providerId="LiveId" clId="{80E96C0D-6F49-47CC-845A-0815BFB2173C}" dt="2019-12-07T21:12:01.041" v="808" actId="478"/>
          <ac:spMkLst>
            <pc:docMk/>
            <pc:sldMk cId="704829784" sldId="258"/>
            <ac:spMk id="10" creationId="{D0741CE9-19E7-4AC2-8588-25D574CD93AB}"/>
          </ac:spMkLst>
        </pc:spChg>
        <pc:spChg chg="del">
          <ac:chgData name="Ken Merrihew" userId="bcb7a1e886d99f07" providerId="LiveId" clId="{80E96C0D-6F49-47CC-845A-0815BFB2173C}" dt="2019-12-07T21:12:01.041" v="808" actId="478"/>
          <ac:spMkLst>
            <pc:docMk/>
            <pc:sldMk cId="704829784" sldId="258"/>
            <ac:spMk id="11" creationId="{FFE1ABFF-EE76-4753-BD02-E1383AFD3157}"/>
          </ac:spMkLst>
        </pc:spChg>
        <pc:spChg chg="del">
          <ac:chgData name="Ken Merrihew" userId="bcb7a1e886d99f07" providerId="LiveId" clId="{80E96C0D-6F49-47CC-845A-0815BFB2173C}" dt="2019-12-07T21:12:01.041" v="808" actId="478"/>
          <ac:spMkLst>
            <pc:docMk/>
            <pc:sldMk cId="704829784" sldId="258"/>
            <ac:spMk id="12" creationId="{2A0F578F-AB89-4F7C-8A6C-2626B2E2031A}"/>
          </ac:spMkLst>
        </pc:spChg>
        <pc:spChg chg="add del">
          <ac:chgData name="Ken Merrihew" userId="bcb7a1e886d99f07" providerId="LiveId" clId="{80E96C0D-6F49-47CC-845A-0815BFB2173C}" dt="2019-12-07T21:12:53.796" v="820" actId="478"/>
          <ac:spMkLst>
            <pc:docMk/>
            <pc:sldMk cId="704829784" sldId="258"/>
            <ac:spMk id="14" creationId="{AE40C2F4-4F57-4B2B-9741-DD03BC5558A9}"/>
          </ac:spMkLst>
        </pc:spChg>
        <pc:spChg chg="add del">
          <ac:chgData name="Ken Merrihew" userId="bcb7a1e886d99f07" providerId="LiveId" clId="{80E96C0D-6F49-47CC-845A-0815BFB2173C}" dt="2019-12-07T21:12:40.401" v="815" actId="478"/>
          <ac:spMkLst>
            <pc:docMk/>
            <pc:sldMk cId="704829784" sldId="258"/>
            <ac:spMk id="16" creationId="{0B33DE04-DBC7-48E1-88C4-3803530768C1}"/>
          </ac:spMkLst>
        </pc:spChg>
        <pc:spChg chg="add del">
          <ac:chgData name="Ken Merrihew" userId="bcb7a1e886d99f07" providerId="LiveId" clId="{80E96C0D-6F49-47CC-845A-0815BFB2173C}" dt="2019-12-07T21:12:52.576" v="819" actId="478"/>
          <ac:spMkLst>
            <pc:docMk/>
            <pc:sldMk cId="704829784" sldId="258"/>
            <ac:spMk id="18" creationId="{F7C9896F-E947-4833-A745-78526C3FFB0E}"/>
          </ac:spMkLst>
        </pc:spChg>
        <pc:spChg chg="add del">
          <ac:chgData name="Ken Merrihew" userId="bcb7a1e886d99f07" providerId="LiveId" clId="{80E96C0D-6F49-47CC-845A-0815BFB2173C}" dt="2019-12-07T21:12:41.942" v="816" actId="478"/>
          <ac:spMkLst>
            <pc:docMk/>
            <pc:sldMk cId="704829784" sldId="258"/>
            <ac:spMk id="20" creationId="{5453C328-289D-4835-B62B-22824A7AA14D}"/>
          </ac:spMkLst>
        </pc:spChg>
        <pc:spChg chg="add del mod">
          <ac:chgData name="Ken Merrihew" userId="bcb7a1e886d99f07" providerId="LiveId" clId="{80E96C0D-6F49-47CC-845A-0815BFB2173C}" dt="2019-12-07T21:17:20.896" v="877" actId="478"/>
          <ac:spMkLst>
            <pc:docMk/>
            <pc:sldMk cId="704829784" sldId="258"/>
            <ac:spMk id="21" creationId="{55487270-B218-43E1-A630-2D68E0F1BD0B}"/>
          </ac:spMkLst>
        </pc:spChg>
        <pc:spChg chg="add del mod">
          <ac:chgData name="Ken Merrihew" userId="bcb7a1e886d99f07" providerId="LiveId" clId="{80E96C0D-6F49-47CC-845A-0815BFB2173C}" dt="2019-12-07T21:16:45.697" v="868" actId="478"/>
          <ac:spMkLst>
            <pc:docMk/>
            <pc:sldMk cId="704829784" sldId="258"/>
            <ac:spMk id="26" creationId="{7F43CC0F-D6F8-4C35-8F5D-C882A54BC8E1}"/>
          </ac:spMkLst>
        </pc:spChg>
        <pc:grpChg chg="add mod ord">
          <ac:chgData name="Ken Merrihew" userId="bcb7a1e886d99f07" providerId="LiveId" clId="{80E96C0D-6F49-47CC-845A-0815BFB2173C}" dt="2019-12-07T21:35:55.595" v="1189" actId="1038"/>
          <ac:grpSpMkLst>
            <pc:docMk/>
            <pc:sldMk cId="704829784" sldId="258"/>
            <ac:grpSpMk id="30" creationId="{951B29AF-9EF4-49BE-8A4A-1EE7F2BD58CD}"/>
          </ac:grpSpMkLst>
        </pc:grpChg>
        <pc:grpChg chg="add del mod ord">
          <ac:chgData name="Ken Merrihew" userId="bcb7a1e886d99f07" providerId="LiveId" clId="{80E96C0D-6F49-47CC-845A-0815BFB2173C}" dt="2019-12-07T21:34:15.646" v="1125" actId="165"/>
          <ac:grpSpMkLst>
            <pc:docMk/>
            <pc:sldMk cId="704829784" sldId="258"/>
            <ac:grpSpMk id="31" creationId="{B42AC9F0-3ED2-413F-B18A-29AC011FF418}"/>
          </ac:grpSpMkLst>
        </pc:grpChg>
        <pc:grpChg chg="add del mod">
          <ac:chgData name="Ken Merrihew" userId="bcb7a1e886d99f07" providerId="LiveId" clId="{80E96C0D-6F49-47CC-845A-0815BFB2173C}" dt="2019-12-07T21:30:07.196" v="1093" actId="688"/>
          <ac:grpSpMkLst>
            <pc:docMk/>
            <pc:sldMk cId="704829784" sldId="258"/>
            <ac:grpSpMk id="36" creationId="{0F8EDCC9-1A88-40C5-BD1C-2CF1CB2EE85F}"/>
          </ac:grpSpMkLst>
        </pc:grpChg>
        <pc:grpChg chg="add del mod">
          <ac:chgData name="Ken Merrihew" userId="bcb7a1e886d99f07" providerId="LiveId" clId="{80E96C0D-6F49-47CC-845A-0815BFB2173C}" dt="2019-12-07T21:28:04.717" v="1056" actId="478"/>
          <ac:grpSpMkLst>
            <pc:docMk/>
            <pc:sldMk cId="704829784" sldId="258"/>
            <ac:grpSpMk id="41" creationId="{43EC6624-50DF-49D7-80F2-D499B124C5A7}"/>
          </ac:grpSpMkLst>
        </pc:grpChg>
        <pc:grpChg chg="add del mod">
          <ac:chgData name="Ken Merrihew" userId="bcb7a1e886d99f07" providerId="LiveId" clId="{80E96C0D-6F49-47CC-845A-0815BFB2173C}" dt="2019-12-07T21:28:53.713" v="1070" actId="478"/>
          <ac:grpSpMkLst>
            <pc:docMk/>
            <pc:sldMk cId="704829784" sldId="258"/>
            <ac:grpSpMk id="46" creationId="{CE31BC3C-F3B0-46E7-871B-8A4B4751CE89}"/>
          </ac:grpSpMkLst>
        </pc:grpChg>
        <pc:grpChg chg="add mod">
          <ac:chgData name="Ken Merrihew" userId="bcb7a1e886d99f07" providerId="LiveId" clId="{80E96C0D-6F49-47CC-845A-0815BFB2173C}" dt="2019-12-07T21:31:46.210" v="1112" actId="14100"/>
          <ac:grpSpMkLst>
            <pc:docMk/>
            <pc:sldMk cId="704829784" sldId="258"/>
            <ac:grpSpMk id="51" creationId="{F1387E26-EA46-43BC-BDE6-64A743FBC4A1}"/>
          </ac:grpSpMkLst>
        </pc:grpChg>
        <pc:grpChg chg="add mod ord">
          <ac:chgData name="Ken Merrihew" userId="bcb7a1e886d99f07" providerId="LiveId" clId="{80E96C0D-6F49-47CC-845A-0815BFB2173C}" dt="2019-12-07T21:35:11.139" v="1137" actId="167"/>
          <ac:grpSpMkLst>
            <pc:docMk/>
            <pc:sldMk cId="704829784" sldId="258"/>
            <ac:grpSpMk id="58" creationId="{A62B80BC-F543-476A-9835-121703766A2A}"/>
          </ac:grpSpMkLst>
        </pc:grpChg>
        <pc:picChg chg="add del mod">
          <ac:chgData name="Ken Merrihew" userId="bcb7a1e886d99f07" providerId="LiveId" clId="{80E96C0D-6F49-47CC-845A-0815BFB2173C}" dt="2019-12-07T21:28:55.345" v="1071" actId="478"/>
          <ac:picMkLst>
            <pc:docMk/>
            <pc:sldMk cId="704829784" sldId="258"/>
            <ac:picMk id="5" creationId="{59A33C54-BCEA-4068-8D4C-37948316A57B}"/>
          </ac:picMkLst>
        </pc:picChg>
        <pc:picChg chg="add mod">
          <ac:chgData name="Ken Merrihew" userId="bcb7a1e886d99f07" providerId="LiveId" clId="{80E96C0D-6F49-47CC-845A-0815BFB2173C}" dt="2019-12-07T21:35:08.404" v="1136" actId="1076"/>
          <ac:picMkLst>
            <pc:docMk/>
            <pc:sldMk cId="704829784" sldId="258"/>
            <ac:picMk id="13" creationId="{01424716-D2B8-4929-991B-36A0083812E6}"/>
          </ac:picMkLst>
        </pc:picChg>
        <pc:picChg chg="add del mod">
          <ac:chgData name="Ken Merrihew" userId="bcb7a1e886d99f07" providerId="LiveId" clId="{80E96C0D-6F49-47CC-845A-0815BFB2173C}" dt="2019-12-07T21:28:57.442" v="1073" actId="478"/>
          <ac:picMkLst>
            <pc:docMk/>
            <pc:sldMk cId="704829784" sldId="258"/>
            <ac:picMk id="15" creationId="{E586B72D-2E26-4DD8-8D16-63FDE56DC51E}"/>
          </ac:picMkLst>
        </pc:picChg>
        <pc:picChg chg="add del mod">
          <ac:chgData name="Ken Merrihew" userId="bcb7a1e886d99f07" providerId="LiveId" clId="{80E96C0D-6F49-47CC-845A-0815BFB2173C}" dt="2019-12-07T21:28:55.950" v="1072" actId="478"/>
          <ac:picMkLst>
            <pc:docMk/>
            <pc:sldMk cId="704829784" sldId="258"/>
            <ac:picMk id="17" creationId="{8A3B8BC4-FC6D-457D-9D61-AEAA8613BF16}"/>
          </ac:picMkLst>
        </pc:picChg>
        <pc:picChg chg="add del mod">
          <ac:chgData name="Ken Merrihew" userId="bcb7a1e886d99f07" providerId="LiveId" clId="{80E96C0D-6F49-47CC-845A-0815BFB2173C}" dt="2019-12-07T21:28:58.092" v="1074" actId="478"/>
          <ac:picMkLst>
            <pc:docMk/>
            <pc:sldMk cId="704829784" sldId="258"/>
            <ac:picMk id="19" creationId="{7A22BD22-55A7-4848-928E-B7CE9AB3D517}"/>
          </ac:picMkLst>
        </pc:picChg>
        <pc:picChg chg="add mod">
          <ac:chgData name="Ken Merrihew" userId="bcb7a1e886d99f07" providerId="LiveId" clId="{80E96C0D-6F49-47CC-845A-0815BFB2173C}" dt="2019-12-07T21:19:09.886" v="927" actId="164"/>
          <ac:picMkLst>
            <pc:docMk/>
            <pc:sldMk cId="704829784" sldId="258"/>
            <ac:picMk id="23" creationId="{BCCA84D6-FC15-4C01-AADF-E2C8892755AB}"/>
          </ac:picMkLst>
        </pc:picChg>
        <pc:picChg chg="add del mod modCrop">
          <ac:chgData name="Ken Merrihew" userId="bcb7a1e886d99f07" providerId="LiveId" clId="{80E96C0D-6F49-47CC-845A-0815BFB2173C}" dt="2019-12-07T21:28:59.732" v="1075" actId="478"/>
          <ac:picMkLst>
            <pc:docMk/>
            <pc:sldMk cId="704829784" sldId="258"/>
            <ac:picMk id="25" creationId="{2A52E320-41A2-4A0E-945A-FCCA76E0F2B8}"/>
          </ac:picMkLst>
        </pc:picChg>
        <pc:picChg chg="add mod">
          <ac:chgData name="Ken Merrihew" userId="bcb7a1e886d99f07" providerId="LiveId" clId="{80E96C0D-6F49-47CC-845A-0815BFB2173C}" dt="2019-12-07T21:19:09.886" v="927" actId="164"/>
          <ac:picMkLst>
            <pc:docMk/>
            <pc:sldMk cId="704829784" sldId="258"/>
            <ac:picMk id="27" creationId="{596F90BA-5CC4-4E6C-B77B-56FBB2A98AFB}"/>
          </ac:picMkLst>
        </pc:picChg>
        <pc:picChg chg="add mod ord">
          <ac:chgData name="Ken Merrihew" userId="bcb7a1e886d99f07" providerId="LiveId" clId="{80E96C0D-6F49-47CC-845A-0815BFB2173C}" dt="2019-12-07T21:19:09.886" v="927" actId="164"/>
          <ac:picMkLst>
            <pc:docMk/>
            <pc:sldMk cId="704829784" sldId="258"/>
            <ac:picMk id="28" creationId="{12462505-33FF-44A3-A0EB-B378A491B83A}"/>
          </ac:picMkLst>
        </pc:picChg>
        <pc:picChg chg="add mod">
          <ac:chgData name="Ken Merrihew" userId="bcb7a1e886d99f07" providerId="LiveId" clId="{80E96C0D-6F49-47CC-845A-0815BFB2173C}" dt="2019-12-07T21:19:09.886" v="927" actId="164"/>
          <ac:picMkLst>
            <pc:docMk/>
            <pc:sldMk cId="704829784" sldId="258"/>
            <ac:picMk id="29" creationId="{1A44E1C0-573A-4819-B52F-737896A0B2ED}"/>
          </ac:picMkLst>
        </pc:picChg>
        <pc:picChg chg="mod topLvl">
          <ac:chgData name="Ken Merrihew" userId="bcb7a1e886d99f07" providerId="LiveId" clId="{80E96C0D-6F49-47CC-845A-0815BFB2173C}" dt="2019-12-07T21:34:36.512" v="1129" actId="164"/>
          <ac:picMkLst>
            <pc:docMk/>
            <pc:sldMk cId="704829784" sldId="258"/>
            <ac:picMk id="32" creationId="{36D94082-D169-4E2F-817F-FB7EEBC830C5}"/>
          </ac:picMkLst>
        </pc:picChg>
        <pc:picChg chg="mod topLvl">
          <ac:chgData name="Ken Merrihew" userId="bcb7a1e886d99f07" providerId="LiveId" clId="{80E96C0D-6F49-47CC-845A-0815BFB2173C}" dt="2019-12-07T21:34:36.512" v="1129" actId="164"/>
          <ac:picMkLst>
            <pc:docMk/>
            <pc:sldMk cId="704829784" sldId="258"/>
            <ac:picMk id="33" creationId="{E21AC54C-C2A8-44DB-A690-C39D6158072D}"/>
          </ac:picMkLst>
        </pc:picChg>
        <pc:picChg chg="mod topLvl">
          <ac:chgData name="Ken Merrihew" userId="bcb7a1e886d99f07" providerId="LiveId" clId="{80E96C0D-6F49-47CC-845A-0815BFB2173C}" dt="2019-12-07T21:34:36.512" v="1129" actId="164"/>
          <ac:picMkLst>
            <pc:docMk/>
            <pc:sldMk cId="704829784" sldId="258"/>
            <ac:picMk id="34" creationId="{3609B061-B1EA-48B7-9BE7-C8546DF7C7F2}"/>
          </ac:picMkLst>
        </pc:picChg>
        <pc:picChg chg="mod topLvl">
          <ac:chgData name="Ken Merrihew" userId="bcb7a1e886d99f07" providerId="LiveId" clId="{80E96C0D-6F49-47CC-845A-0815BFB2173C}" dt="2019-12-07T21:34:36.512" v="1129" actId="164"/>
          <ac:picMkLst>
            <pc:docMk/>
            <pc:sldMk cId="704829784" sldId="258"/>
            <ac:picMk id="35" creationId="{C587A0C3-2E88-461A-86CC-FBDD476BDB81}"/>
          </ac:picMkLst>
        </pc:picChg>
        <pc:picChg chg="mod">
          <ac:chgData name="Ken Merrihew" userId="bcb7a1e886d99f07" providerId="LiveId" clId="{80E96C0D-6F49-47CC-845A-0815BFB2173C}" dt="2019-12-07T21:26:00.361" v="1017" actId="339"/>
          <ac:picMkLst>
            <pc:docMk/>
            <pc:sldMk cId="704829784" sldId="258"/>
            <ac:picMk id="45" creationId="{E0C11DB7-88FD-4AB5-AC7E-7C73526A0730}"/>
          </ac:picMkLst>
        </pc:picChg>
        <pc:picChg chg="add mod topLvl">
          <ac:chgData name="Ken Merrihew" userId="bcb7a1e886d99f07" providerId="LiveId" clId="{80E96C0D-6F49-47CC-845A-0815BFB2173C}" dt="2019-12-07T21:34:36.512" v="1129" actId="164"/>
          <ac:picMkLst>
            <pc:docMk/>
            <pc:sldMk cId="704829784" sldId="258"/>
            <ac:picMk id="56" creationId="{EE33D3C9-5E54-405D-A9E5-1B5B9532B8A7}"/>
          </ac:picMkLst>
        </pc:picChg>
        <pc:picChg chg="add mod">
          <ac:chgData name="Ken Merrihew" userId="bcb7a1e886d99f07" providerId="LiveId" clId="{80E96C0D-6F49-47CC-845A-0815BFB2173C}" dt="2019-12-07T21:34:36.512" v="1129" actId="164"/>
          <ac:picMkLst>
            <pc:docMk/>
            <pc:sldMk cId="704829784" sldId="258"/>
            <ac:picMk id="57" creationId="{235DADDE-C270-4550-9FEB-7126831321F0}"/>
          </ac:picMkLst>
        </pc:picChg>
      </pc:sldChg>
      <pc:sldChg chg="addSp modSp modAnim">
        <pc:chgData name="Ken Merrihew" userId="bcb7a1e886d99f07" providerId="LiveId" clId="{80E96C0D-6F49-47CC-845A-0815BFB2173C}" dt="2019-12-06T21:25:23.787" v="608"/>
        <pc:sldMkLst>
          <pc:docMk/>
          <pc:sldMk cId="3442893127" sldId="263"/>
        </pc:sldMkLst>
        <pc:spChg chg="add mod">
          <ac:chgData name="Ken Merrihew" userId="bcb7a1e886d99f07" providerId="LiveId" clId="{80E96C0D-6F49-47CC-845A-0815BFB2173C}" dt="2019-12-06T21:23:11.236" v="605" actId="20577"/>
          <ac:spMkLst>
            <pc:docMk/>
            <pc:sldMk cId="3442893127" sldId="263"/>
            <ac:spMk id="5" creationId="{67DAE896-6100-456C-9BA1-D3417FE2EB1F}"/>
          </ac:spMkLst>
        </pc:spChg>
      </pc:sldChg>
      <pc:sldChg chg="addSp delSp modSp modAnim">
        <pc:chgData name="Ken Merrihew" userId="bcb7a1e886d99f07" providerId="LiveId" clId="{80E96C0D-6F49-47CC-845A-0815BFB2173C}" dt="2019-12-08T00:31:50.716" v="1645" actId="1035"/>
        <pc:sldMkLst>
          <pc:docMk/>
          <pc:sldMk cId="774107008" sldId="269"/>
        </pc:sldMkLst>
        <pc:spChg chg="add del mod">
          <ac:chgData name="Ken Merrihew" userId="bcb7a1e886d99f07" providerId="LiveId" clId="{80E96C0D-6F49-47CC-845A-0815BFB2173C}" dt="2019-12-07T22:48:08.487" v="1196"/>
          <ac:spMkLst>
            <pc:docMk/>
            <pc:sldMk cId="774107008" sldId="269"/>
            <ac:spMk id="4" creationId="{BA48252A-6B8D-437C-8DC4-B0F5567F1B12}"/>
          </ac:spMkLst>
        </pc:spChg>
        <pc:spChg chg="add del mod">
          <ac:chgData name="Ken Merrihew" userId="bcb7a1e886d99f07" providerId="LiveId" clId="{80E96C0D-6F49-47CC-845A-0815BFB2173C}" dt="2019-12-07T22:48:08.484" v="1194" actId="478"/>
          <ac:spMkLst>
            <pc:docMk/>
            <pc:sldMk cId="774107008" sldId="269"/>
            <ac:spMk id="5" creationId="{6C765AB4-56D2-41FD-86C8-284568322648}"/>
          </ac:spMkLst>
        </pc:spChg>
        <pc:spChg chg="add mod ord">
          <ac:chgData name="Ken Merrihew" userId="bcb7a1e886d99f07" providerId="LiveId" clId="{80E96C0D-6F49-47CC-845A-0815BFB2173C}" dt="2019-12-08T00:31:47.093" v="1644" actId="167"/>
          <ac:spMkLst>
            <pc:docMk/>
            <pc:sldMk cId="774107008" sldId="269"/>
            <ac:spMk id="7" creationId="{157B4318-3DAB-4C35-BAE0-3BF5D4D563F1}"/>
          </ac:spMkLst>
        </pc:spChg>
        <pc:spChg chg="add mod ord">
          <ac:chgData name="Ken Merrihew" userId="bcb7a1e886d99f07" providerId="LiveId" clId="{80E96C0D-6F49-47CC-845A-0815BFB2173C}" dt="2019-12-08T00:31:50.716" v="1645" actId="1035"/>
          <ac:spMkLst>
            <pc:docMk/>
            <pc:sldMk cId="774107008" sldId="269"/>
            <ac:spMk id="13" creationId="{217F2A03-617B-43C3-9163-DFEFD2316613}"/>
          </ac:spMkLst>
        </pc:spChg>
      </pc:sldChg>
      <pc:sldChg chg="ord">
        <pc:chgData name="Ken Merrihew" userId="bcb7a1e886d99f07" providerId="LiveId" clId="{80E96C0D-6F49-47CC-845A-0815BFB2173C}" dt="2019-12-06T21:33:13.489" v="636"/>
        <pc:sldMkLst>
          <pc:docMk/>
          <pc:sldMk cId="497804701" sldId="270"/>
        </pc:sldMkLst>
      </pc:sldChg>
      <pc:sldChg chg="del">
        <pc:chgData name="Ken Merrihew" userId="bcb7a1e886d99f07" providerId="LiveId" clId="{80E96C0D-6F49-47CC-845A-0815BFB2173C}" dt="2019-12-06T21:20:03.609" v="386" actId="2696"/>
        <pc:sldMkLst>
          <pc:docMk/>
          <pc:sldMk cId="3158513322" sldId="271"/>
        </pc:sldMkLst>
      </pc:sldChg>
      <pc:sldChg chg="delSp modSp add delAnim modAnim">
        <pc:chgData name="Ken Merrihew" userId="bcb7a1e886d99f07" providerId="LiveId" clId="{80E96C0D-6F49-47CC-845A-0815BFB2173C}" dt="2019-12-06T21:33:46.254" v="637"/>
        <pc:sldMkLst>
          <pc:docMk/>
          <pc:sldMk cId="2497347618" sldId="272"/>
        </pc:sldMkLst>
        <pc:spChg chg="mod">
          <ac:chgData name="Ken Merrihew" userId="bcb7a1e886d99f07" providerId="LiveId" clId="{80E96C0D-6F49-47CC-845A-0815BFB2173C}" dt="2019-12-06T18:54:56.625" v="8" actId="207"/>
          <ac:spMkLst>
            <pc:docMk/>
            <pc:sldMk cId="2497347618" sldId="272"/>
            <ac:spMk id="3" creationId="{E2263769-A21A-47C3-837A-2CF602A4A55D}"/>
          </ac:spMkLst>
        </pc:spChg>
        <pc:spChg chg="del">
          <ac:chgData name="Ken Merrihew" userId="bcb7a1e886d99f07" providerId="LiveId" clId="{80E96C0D-6F49-47CC-845A-0815BFB2173C}" dt="2019-12-06T18:54:42.274" v="1" actId="478"/>
          <ac:spMkLst>
            <pc:docMk/>
            <pc:sldMk cId="2497347618" sldId="272"/>
            <ac:spMk id="6" creationId="{FB763895-0120-4BB5-82D5-4DB71DA85863}"/>
          </ac:spMkLst>
        </pc:spChg>
        <pc:spChg chg="del">
          <ac:chgData name="Ken Merrihew" userId="bcb7a1e886d99f07" providerId="LiveId" clId="{80E96C0D-6F49-47CC-845A-0815BFB2173C}" dt="2019-12-06T18:54:42.274" v="1" actId="478"/>
          <ac:spMkLst>
            <pc:docMk/>
            <pc:sldMk cId="2497347618" sldId="272"/>
            <ac:spMk id="9" creationId="{A2CDFE05-5F64-4F0A-BEF7-5904DBD9DF48}"/>
          </ac:spMkLst>
        </pc:spChg>
        <pc:spChg chg="del">
          <ac:chgData name="Ken Merrihew" userId="bcb7a1e886d99f07" providerId="LiveId" clId="{80E96C0D-6F49-47CC-845A-0815BFB2173C}" dt="2019-12-06T18:54:42.274" v="1" actId="478"/>
          <ac:spMkLst>
            <pc:docMk/>
            <pc:sldMk cId="2497347618" sldId="272"/>
            <ac:spMk id="11" creationId="{DE5D599D-A512-413D-A1B5-82BEB08F6FD0}"/>
          </ac:spMkLst>
        </pc:spChg>
        <pc:spChg chg="del">
          <ac:chgData name="Ken Merrihew" userId="bcb7a1e886d99f07" providerId="LiveId" clId="{80E96C0D-6F49-47CC-845A-0815BFB2173C}" dt="2019-12-06T18:54:42.274" v="1" actId="478"/>
          <ac:spMkLst>
            <pc:docMk/>
            <pc:sldMk cId="2497347618" sldId="272"/>
            <ac:spMk id="12" creationId="{B068DF64-6F69-4A07-85C8-40F3E56B7027}"/>
          </ac:spMkLst>
        </pc:spChg>
      </pc:sldChg>
      <pc:sldChg chg="add">
        <pc:chgData name="Ken Merrihew" userId="bcb7a1e886d99f07" providerId="LiveId" clId="{80E96C0D-6F49-47CC-845A-0815BFB2173C}" dt="2019-12-06T18:54:38.584" v="0"/>
        <pc:sldMkLst>
          <pc:docMk/>
          <pc:sldMk cId="1920099477" sldId="273"/>
        </pc:sldMkLst>
      </pc:sldChg>
      <pc:sldChg chg="addSp delSp modSp add delAnim modAnim">
        <pc:chgData name="Ken Merrihew" userId="bcb7a1e886d99f07" providerId="LiveId" clId="{80E96C0D-6F49-47CC-845A-0815BFB2173C}" dt="2019-12-08T00:18:09.526" v="1633"/>
        <pc:sldMkLst>
          <pc:docMk/>
          <pc:sldMk cId="3735167599" sldId="274"/>
        </pc:sldMkLst>
        <pc:spChg chg="del">
          <ac:chgData name="Ken Merrihew" userId="bcb7a1e886d99f07" providerId="LiveId" clId="{80E96C0D-6F49-47CC-845A-0815BFB2173C}" dt="2019-12-06T19:05:11.573" v="10" actId="478"/>
          <ac:spMkLst>
            <pc:docMk/>
            <pc:sldMk cId="3735167599" sldId="274"/>
            <ac:spMk id="3" creationId="{E2263769-A21A-47C3-837A-2CF602A4A55D}"/>
          </ac:spMkLst>
        </pc:spChg>
        <pc:spChg chg="add mod">
          <ac:chgData name="Ken Merrihew" userId="bcb7a1e886d99f07" providerId="LiveId" clId="{80E96C0D-6F49-47CC-845A-0815BFB2173C}" dt="2019-12-08T00:17:46.984" v="1630" actId="403"/>
          <ac:spMkLst>
            <pc:docMk/>
            <pc:sldMk cId="3735167599" sldId="274"/>
            <ac:spMk id="4" creationId="{1A7DB5C6-1390-4439-91FF-2D0CBD3A94D5}"/>
          </ac:spMkLst>
        </pc:spChg>
        <pc:spChg chg="add mod">
          <ac:chgData name="Ken Merrihew" userId="bcb7a1e886d99f07" providerId="LiveId" clId="{80E96C0D-6F49-47CC-845A-0815BFB2173C}" dt="2019-12-06T19:11:40.929" v="131" actId="164"/>
          <ac:spMkLst>
            <pc:docMk/>
            <pc:sldMk cId="3735167599" sldId="274"/>
            <ac:spMk id="4" creationId="{EC520ACE-8D24-4E38-9F19-66E9E696DEDF}"/>
          </ac:spMkLst>
        </pc:spChg>
        <pc:spChg chg="add mod">
          <ac:chgData name="Ken Merrihew" userId="bcb7a1e886d99f07" providerId="LiveId" clId="{80E96C0D-6F49-47CC-845A-0815BFB2173C}" dt="2019-12-06T19:14:02.733" v="209" actId="14100"/>
          <ac:spMkLst>
            <pc:docMk/>
            <pc:sldMk cId="3735167599" sldId="274"/>
            <ac:spMk id="5" creationId="{159B0FB0-FBE4-4B98-942E-8DBDAA85DB5D}"/>
          </ac:spMkLst>
        </pc:spChg>
        <pc:spChg chg="add mod">
          <ac:chgData name="Ken Merrihew" userId="bcb7a1e886d99f07" providerId="LiveId" clId="{80E96C0D-6F49-47CC-845A-0815BFB2173C}" dt="2019-12-06T19:09:52.499" v="72" actId="164"/>
          <ac:spMkLst>
            <pc:docMk/>
            <pc:sldMk cId="3735167599" sldId="274"/>
            <ac:spMk id="6" creationId="{CCCBE59D-5DC4-416C-9E1B-1D684E302F8C}"/>
          </ac:spMkLst>
        </pc:spChg>
        <pc:spChg chg="add mod">
          <ac:chgData name="Ken Merrihew" userId="bcb7a1e886d99f07" providerId="LiveId" clId="{80E96C0D-6F49-47CC-845A-0815BFB2173C}" dt="2019-12-06T19:11:40.929" v="131" actId="164"/>
          <ac:spMkLst>
            <pc:docMk/>
            <pc:sldMk cId="3735167599" sldId="274"/>
            <ac:spMk id="8" creationId="{27D4B119-752F-46FC-8909-BA985E4ABB11}"/>
          </ac:spMkLst>
        </pc:spChg>
        <pc:spChg chg="mod topLvl">
          <ac:chgData name="Ken Merrihew" userId="bcb7a1e886d99f07" providerId="LiveId" clId="{80E96C0D-6F49-47CC-845A-0815BFB2173C}" dt="2019-12-06T19:14:48.950" v="210" actId="164"/>
          <ac:spMkLst>
            <pc:docMk/>
            <pc:sldMk cId="3735167599" sldId="274"/>
            <ac:spMk id="12" creationId="{695DDDC0-D978-4CD4-8330-B19627112D22}"/>
          </ac:spMkLst>
        </pc:spChg>
        <pc:spChg chg="mod topLvl">
          <ac:chgData name="Ken Merrihew" userId="bcb7a1e886d99f07" providerId="LiveId" clId="{80E96C0D-6F49-47CC-845A-0815BFB2173C}" dt="2019-12-06T19:14:48.950" v="210" actId="164"/>
          <ac:spMkLst>
            <pc:docMk/>
            <pc:sldMk cId="3735167599" sldId="274"/>
            <ac:spMk id="13" creationId="{F36C07EB-AD94-4ADD-A772-D2DD50F9C3D6}"/>
          </ac:spMkLst>
        </pc:spChg>
        <pc:grpChg chg="add mod">
          <ac:chgData name="Ken Merrihew" userId="bcb7a1e886d99f07" providerId="LiveId" clId="{80E96C0D-6F49-47CC-845A-0815BFB2173C}" dt="2019-12-06T19:34:42.469" v="329" actId="688"/>
          <ac:grpSpMkLst>
            <pc:docMk/>
            <pc:sldMk cId="3735167599" sldId="274"/>
            <ac:grpSpMk id="7" creationId="{5EA8B5EF-BF03-40E6-8A8B-74E4627BD3B7}"/>
          </ac:grpSpMkLst>
        </pc:grpChg>
        <pc:grpChg chg="add mod">
          <ac:chgData name="Ken Merrihew" userId="bcb7a1e886d99f07" providerId="LiveId" clId="{80E96C0D-6F49-47CC-845A-0815BFB2173C}" dt="2019-12-06T19:34:42.469" v="329" actId="688"/>
          <ac:grpSpMkLst>
            <pc:docMk/>
            <pc:sldMk cId="3735167599" sldId="274"/>
            <ac:grpSpMk id="9" creationId="{FEE88F48-97B9-479B-B8CE-3AF663A33B72}"/>
          </ac:grpSpMkLst>
        </pc:grpChg>
        <pc:grpChg chg="add mod topLvl">
          <ac:chgData name="Ken Merrihew" userId="bcb7a1e886d99f07" providerId="LiveId" clId="{80E96C0D-6F49-47CC-845A-0815BFB2173C}" dt="2019-12-06T19:34:48.922" v="330" actId="164"/>
          <ac:grpSpMkLst>
            <pc:docMk/>
            <pc:sldMk cId="3735167599" sldId="274"/>
            <ac:grpSpMk id="10" creationId="{E3871704-F0AC-4A3D-BCEE-5D934580C97C}"/>
          </ac:grpSpMkLst>
        </pc:grpChg>
        <pc:grpChg chg="add del mod">
          <ac:chgData name="Ken Merrihew" userId="bcb7a1e886d99f07" providerId="LiveId" clId="{80E96C0D-6F49-47CC-845A-0815BFB2173C}" dt="2019-12-06T19:12:24.181" v="148" actId="165"/>
          <ac:grpSpMkLst>
            <pc:docMk/>
            <pc:sldMk cId="3735167599" sldId="274"/>
            <ac:grpSpMk id="11" creationId="{3A8EF880-ACB8-4266-96A5-34B8545B4D42}"/>
          </ac:grpSpMkLst>
        </pc:grpChg>
        <pc:grpChg chg="add del mod">
          <ac:chgData name="Ken Merrihew" userId="bcb7a1e886d99f07" providerId="LiveId" clId="{80E96C0D-6F49-47CC-845A-0815BFB2173C}" dt="2019-12-06T19:34:37.394" v="328" actId="165"/>
          <ac:grpSpMkLst>
            <pc:docMk/>
            <pc:sldMk cId="3735167599" sldId="274"/>
            <ac:grpSpMk id="14" creationId="{6CA00419-B8FC-4970-BCD4-333473D0A8FE}"/>
          </ac:grpSpMkLst>
        </pc:grpChg>
        <pc:grpChg chg="add del mod">
          <ac:chgData name="Ken Merrihew" userId="bcb7a1e886d99f07" providerId="LiveId" clId="{80E96C0D-6F49-47CC-845A-0815BFB2173C}" dt="2019-12-06T19:35:33.781" v="332" actId="478"/>
          <ac:grpSpMkLst>
            <pc:docMk/>
            <pc:sldMk cId="3735167599" sldId="274"/>
            <ac:grpSpMk id="15" creationId="{AF669401-ADE6-4C65-BD8A-2F548802408C}"/>
          </ac:grpSpMkLst>
        </pc:grpChg>
        <pc:picChg chg="add mod">
          <ac:chgData name="Ken Merrihew" userId="bcb7a1e886d99f07" providerId="LiveId" clId="{80E96C0D-6F49-47CC-845A-0815BFB2173C}" dt="2019-12-08T00:17:55.540" v="1631" actId="1076"/>
          <ac:picMkLst>
            <pc:docMk/>
            <pc:sldMk cId="3735167599" sldId="274"/>
            <ac:picMk id="17" creationId="{E6DD9AAB-8EF3-4EA5-8835-EF7DEB3EE5B3}"/>
          </ac:picMkLst>
        </pc:picChg>
        <pc:picChg chg="add mod">
          <ac:chgData name="Ken Merrihew" userId="bcb7a1e886d99f07" providerId="LiveId" clId="{80E96C0D-6F49-47CC-845A-0815BFB2173C}" dt="2019-12-06T19:14:48.950" v="210" actId="164"/>
          <ac:picMkLst>
            <pc:docMk/>
            <pc:sldMk cId="3735167599" sldId="274"/>
            <ac:picMk id="1026" creationId="{61C9F426-6B14-42FE-92EA-FDA37AB06AE9}"/>
          </ac:picMkLst>
        </pc:picChg>
        <pc:picChg chg="add mod topLvl">
          <ac:chgData name="Ken Merrihew" userId="bcb7a1e886d99f07" providerId="LiveId" clId="{80E96C0D-6F49-47CC-845A-0815BFB2173C}" dt="2019-12-06T19:34:48.922" v="330" actId="164"/>
          <ac:picMkLst>
            <pc:docMk/>
            <pc:sldMk cId="3735167599" sldId="274"/>
            <ac:picMk id="1028" creationId="{28441845-9A0E-477F-96EC-4BA25A666BC8}"/>
          </ac:picMkLst>
        </pc:picChg>
        <pc:picChg chg="add del mod">
          <ac:chgData name="Ken Merrihew" userId="bcb7a1e886d99f07" providerId="LiveId" clId="{80E96C0D-6F49-47CC-845A-0815BFB2173C}" dt="2019-12-06T19:23:47.021" v="252" actId="478"/>
          <ac:picMkLst>
            <pc:docMk/>
            <pc:sldMk cId="3735167599" sldId="274"/>
            <ac:picMk id="1030" creationId="{43E25E10-DD8C-4677-9BF0-56FCE1A4FFB7}"/>
          </ac:picMkLst>
        </pc:picChg>
        <pc:picChg chg="add del mod">
          <ac:chgData name="Ken Merrihew" userId="bcb7a1e886d99f07" providerId="LiveId" clId="{80E96C0D-6F49-47CC-845A-0815BFB2173C}" dt="2019-12-06T19:24:53.008" v="267" actId="478"/>
          <ac:picMkLst>
            <pc:docMk/>
            <pc:sldMk cId="3735167599" sldId="274"/>
            <ac:picMk id="1032" creationId="{9C3E8D06-6EF1-4761-A767-A9572971D683}"/>
          </ac:picMkLst>
        </pc:picChg>
        <pc:cxnChg chg="add del mod">
          <ac:chgData name="Ken Merrihew" userId="bcb7a1e886d99f07" providerId="LiveId" clId="{80E96C0D-6F49-47CC-845A-0815BFB2173C}" dt="2019-12-08T00:17:32.876" v="1628" actId="478"/>
          <ac:cxnSpMkLst>
            <pc:docMk/>
            <pc:sldMk cId="3735167599" sldId="274"/>
            <ac:cxnSpMk id="5" creationId="{28845FC8-8102-4291-A2D8-76DBEC90ED4A}"/>
          </ac:cxnSpMkLst>
        </pc:cxnChg>
      </pc:sldChg>
      <pc:sldChg chg="add">
        <pc:chgData name="Ken Merrihew" userId="bcb7a1e886d99f07" providerId="LiveId" clId="{80E96C0D-6F49-47CC-845A-0815BFB2173C}" dt="2019-12-06T19:05:09.384" v="9"/>
        <pc:sldMkLst>
          <pc:docMk/>
          <pc:sldMk cId="4161990405" sldId="275"/>
        </pc:sldMkLst>
      </pc:sldChg>
      <pc:sldChg chg="addSp delSp modSp add del modAnim">
        <pc:chgData name="Ken Merrihew" userId="bcb7a1e886d99f07" providerId="LiveId" clId="{80E96C0D-6F49-47CC-845A-0815BFB2173C}" dt="2019-12-06T19:30:53.868" v="321" actId="2696"/>
        <pc:sldMkLst>
          <pc:docMk/>
          <pc:sldMk cId="4002266033" sldId="276"/>
        </pc:sldMkLst>
        <pc:grpChg chg="add mod">
          <ac:chgData name="Ken Merrihew" userId="bcb7a1e886d99f07" providerId="LiveId" clId="{80E96C0D-6F49-47CC-845A-0815BFB2173C}" dt="2019-12-06T19:26:12.239" v="278" actId="164"/>
          <ac:grpSpMkLst>
            <pc:docMk/>
            <pc:sldMk cId="4002266033" sldId="276"/>
            <ac:grpSpMk id="3" creationId="{69B17004-AE07-4CC3-A0CE-782269541E51}"/>
          </ac:grpSpMkLst>
        </pc:grpChg>
        <pc:grpChg chg="mod">
          <ac:chgData name="Ken Merrihew" userId="bcb7a1e886d99f07" providerId="LiveId" clId="{80E96C0D-6F49-47CC-845A-0815BFB2173C}" dt="2019-12-06T19:26:12.239" v="278" actId="164"/>
          <ac:grpSpMkLst>
            <pc:docMk/>
            <pc:sldMk cId="4002266033" sldId="276"/>
            <ac:grpSpMk id="10" creationId="{E3871704-F0AC-4A3D-BCEE-5D934580C97C}"/>
          </ac:grpSpMkLst>
        </pc:grpChg>
        <pc:picChg chg="del">
          <ac:chgData name="Ken Merrihew" userId="bcb7a1e886d99f07" providerId="LiveId" clId="{80E96C0D-6F49-47CC-845A-0815BFB2173C}" dt="2019-12-06T19:25:02.916" v="271" actId="478"/>
          <ac:picMkLst>
            <pc:docMk/>
            <pc:sldMk cId="4002266033" sldId="276"/>
            <ac:picMk id="1028" creationId="{28441845-9A0E-477F-96EC-4BA25A666BC8}"/>
          </ac:picMkLst>
        </pc:picChg>
        <pc:picChg chg="add del mod">
          <ac:chgData name="Ken Merrihew" userId="bcb7a1e886d99f07" providerId="LiveId" clId="{80E96C0D-6F49-47CC-845A-0815BFB2173C}" dt="2019-12-06T19:26:12.239" v="278" actId="164"/>
          <ac:picMkLst>
            <pc:docMk/>
            <pc:sldMk cId="4002266033" sldId="276"/>
            <ac:picMk id="1032" creationId="{9C3E8D06-6EF1-4761-A767-A9572971D683}"/>
          </ac:picMkLst>
        </pc:picChg>
      </pc:sldChg>
      <pc:sldChg chg="addSp delSp modSp add del modAnim">
        <pc:chgData name="Ken Merrihew" userId="bcb7a1e886d99f07" providerId="LiveId" clId="{80E96C0D-6F49-47CC-845A-0815BFB2173C}" dt="2019-12-07T16:05:42.915" v="797" actId="2696"/>
        <pc:sldMkLst>
          <pc:docMk/>
          <pc:sldMk cId="4080482682" sldId="277"/>
        </pc:sldMkLst>
        <pc:grpChg chg="del">
          <ac:chgData name="Ken Merrihew" userId="bcb7a1e886d99f07" providerId="LiveId" clId="{80E96C0D-6F49-47CC-845A-0815BFB2173C}" dt="2019-12-06T19:28:02.201" v="282" actId="165"/>
          <ac:grpSpMkLst>
            <pc:docMk/>
            <pc:sldMk cId="4080482682" sldId="277"/>
            <ac:grpSpMk id="3" creationId="{69B17004-AE07-4CC3-A0CE-782269541E51}"/>
          </ac:grpSpMkLst>
        </pc:grpChg>
        <pc:grpChg chg="mod">
          <ac:chgData name="Ken Merrihew" userId="bcb7a1e886d99f07" providerId="LiveId" clId="{80E96C0D-6F49-47CC-845A-0815BFB2173C}" dt="2019-12-06T19:33:43.972" v="326" actId="1076"/>
          <ac:grpSpMkLst>
            <pc:docMk/>
            <pc:sldMk cId="4080482682" sldId="277"/>
            <ac:grpSpMk id="7" creationId="{5EA8B5EF-BF03-40E6-8A8B-74E4627BD3B7}"/>
          </ac:grpSpMkLst>
        </pc:grpChg>
        <pc:grpChg chg="mod">
          <ac:chgData name="Ken Merrihew" userId="bcb7a1e886d99f07" providerId="LiveId" clId="{80E96C0D-6F49-47CC-845A-0815BFB2173C}" dt="2019-12-06T19:33:43.972" v="326" actId="1076"/>
          <ac:grpSpMkLst>
            <pc:docMk/>
            <pc:sldMk cId="4080482682" sldId="277"/>
            <ac:grpSpMk id="9" creationId="{FEE88F48-97B9-479B-B8CE-3AF663A33B72}"/>
          </ac:grpSpMkLst>
        </pc:grpChg>
        <pc:grpChg chg="mod topLvl">
          <ac:chgData name="Ken Merrihew" userId="bcb7a1e886d99f07" providerId="LiveId" clId="{80E96C0D-6F49-47CC-845A-0815BFB2173C}" dt="2019-12-06T19:33:54.356" v="327" actId="164"/>
          <ac:grpSpMkLst>
            <pc:docMk/>
            <pc:sldMk cId="4080482682" sldId="277"/>
            <ac:grpSpMk id="10" creationId="{E3871704-F0AC-4A3D-BCEE-5D934580C97C}"/>
          </ac:grpSpMkLst>
        </pc:grpChg>
        <pc:grpChg chg="add del mod">
          <ac:chgData name="Ken Merrihew" userId="bcb7a1e886d99f07" providerId="LiveId" clId="{80E96C0D-6F49-47CC-845A-0815BFB2173C}" dt="2019-12-06T19:33:31.118" v="323" actId="165"/>
          <ac:grpSpMkLst>
            <pc:docMk/>
            <pc:sldMk cId="4080482682" sldId="277"/>
            <ac:grpSpMk id="11" creationId="{BE8F089B-7EC0-4E1A-BAE9-59FCC9B06FB1}"/>
          </ac:grpSpMkLst>
        </pc:grpChg>
        <pc:grpChg chg="add del mod">
          <ac:chgData name="Ken Merrihew" userId="bcb7a1e886d99f07" providerId="LiveId" clId="{80E96C0D-6F49-47CC-845A-0815BFB2173C}" dt="2019-12-06T19:36:03.154" v="339" actId="478"/>
          <ac:grpSpMkLst>
            <pc:docMk/>
            <pc:sldMk cId="4080482682" sldId="277"/>
            <ac:grpSpMk id="14" creationId="{523F65D4-444A-48F5-8F7D-8A0BB65B0188}"/>
          </ac:grpSpMkLst>
        </pc:grpChg>
        <pc:picChg chg="add mod">
          <ac:chgData name="Ken Merrihew" userId="bcb7a1e886d99f07" providerId="LiveId" clId="{80E96C0D-6F49-47CC-845A-0815BFB2173C}" dt="2019-12-06T19:36:27.893" v="344" actId="688"/>
          <ac:picMkLst>
            <pc:docMk/>
            <pc:sldMk cId="4080482682" sldId="277"/>
            <ac:picMk id="16" creationId="{F0AEA21D-D276-4DDC-A472-F5D2F2C56AF9}"/>
          </ac:picMkLst>
        </pc:picChg>
        <pc:picChg chg="del mod topLvl">
          <ac:chgData name="Ken Merrihew" userId="bcb7a1e886d99f07" providerId="LiveId" clId="{80E96C0D-6F49-47CC-845A-0815BFB2173C}" dt="2019-12-06T19:28:05.246" v="283" actId="478"/>
          <ac:picMkLst>
            <pc:docMk/>
            <pc:sldMk cId="4080482682" sldId="277"/>
            <ac:picMk id="1032" creationId="{9C3E8D06-6EF1-4761-A767-A9572971D683}"/>
          </ac:picMkLst>
        </pc:picChg>
        <pc:picChg chg="add mod topLvl">
          <ac:chgData name="Ken Merrihew" userId="bcb7a1e886d99f07" providerId="LiveId" clId="{80E96C0D-6F49-47CC-845A-0815BFB2173C}" dt="2019-12-06T19:33:54.356" v="327" actId="164"/>
          <ac:picMkLst>
            <pc:docMk/>
            <pc:sldMk cId="4080482682" sldId="277"/>
            <ac:picMk id="2050" creationId="{D5B14E0C-FE2B-4B4C-9FAD-E69DE6E49FA2}"/>
          </ac:picMkLst>
        </pc:picChg>
      </pc:sldChg>
      <pc:sldChg chg="addSp delSp modSp add delAnim modAnim">
        <pc:chgData name="Ken Merrihew" userId="bcb7a1e886d99f07" providerId="LiveId" clId="{80E96C0D-6F49-47CC-845A-0815BFB2173C}" dt="2019-12-06T21:34:05.529" v="638"/>
        <pc:sldMkLst>
          <pc:docMk/>
          <pc:sldMk cId="2225525520" sldId="278"/>
        </pc:sldMkLst>
        <pc:spChg chg="del">
          <ac:chgData name="Ken Merrihew" userId="bcb7a1e886d99f07" providerId="LiveId" clId="{80E96C0D-6F49-47CC-845A-0815BFB2173C}" dt="2019-12-06T19:54:24.479" v="348" actId="478"/>
          <ac:spMkLst>
            <pc:docMk/>
            <pc:sldMk cId="2225525520" sldId="278"/>
            <ac:spMk id="3" creationId="{E2263769-A21A-47C3-837A-2CF602A4A55D}"/>
          </ac:spMkLst>
        </pc:spChg>
        <pc:spChg chg="del">
          <ac:chgData name="Ken Merrihew" userId="bcb7a1e886d99f07" providerId="LiveId" clId="{80E96C0D-6F49-47CC-845A-0815BFB2173C}" dt="2019-12-06T19:54:24.479" v="348" actId="478"/>
          <ac:spMkLst>
            <pc:docMk/>
            <pc:sldMk cId="2225525520" sldId="278"/>
            <ac:spMk id="6" creationId="{FB763895-0120-4BB5-82D5-4DB71DA85863}"/>
          </ac:spMkLst>
        </pc:spChg>
        <pc:spChg chg="del">
          <ac:chgData name="Ken Merrihew" userId="bcb7a1e886d99f07" providerId="LiveId" clId="{80E96C0D-6F49-47CC-845A-0815BFB2173C}" dt="2019-12-06T19:54:24.479" v="348" actId="478"/>
          <ac:spMkLst>
            <pc:docMk/>
            <pc:sldMk cId="2225525520" sldId="278"/>
            <ac:spMk id="9" creationId="{A2CDFE05-5F64-4F0A-BEF7-5904DBD9DF48}"/>
          </ac:spMkLst>
        </pc:spChg>
        <pc:spChg chg="del">
          <ac:chgData name="Ken Merrihew" userId="bcb7a1e886d99f07" providerId="LiveId" clId="{80E96C0D-6F49-47CC-845A-0815BFB2173C}" dt="2019-12-06T19:54:24.479" v="348" actId="478"/>
          <ac:spMkLst>
            <pc:docMk/>
            <pc:sldMk cId="2225525520" sldId="278"/>
            <ac:spMk id="11" creationId="{DE5D599D-A512-413D-A1B5-82BEB08F6FD0}"/>
          </ac:spMkLst>
        </pc:spChg>
        <pc:spChg chg="del">
          <ac:chgData name="Ken Merrihew" userId="bcb7a1e886d99f07" providerId="LiveId" clId="{80E96C0D-6F49-47CC-845A-0815BFB2173C}" dt="2019-12-06T19:54:24.479" v="348" actId="478"/>
          <ac:spMkLst>
            <pc:docMk/>
            <pc:sldMk cId="2225525520" sldId="278"/>
            <ac:spMk id="12" creationId="{B068DF64-6F69-4A07-85C8-40F3E56B7027}"/>
          </ac:spMkLst>
        </pc:spChg>
        <pc:picChg chg="add mod">
          <ac:chgData name="Ken Merrihew" userId="bcb7a1e886d99f07" providerId="LiveId" clId="{80E96C0D-6F49-47CC-845A-0815BFB2173C}" dt="2019-12-06T19:56:24.407" v="353" actId="1076"/>
          <ac:picMkLst>
            <pc:docMk/>
            <pc:sldMk cId="2225525520" sldId="278"/>
            <ac:picMk id="4" creationId="{DA793082-B55D-429B-A0D8-088529F796A9}"/>
          </ac:picMkLst>
        </pc:picChg>
      </pc:sldChg>
      <pc:sldChg chg="delSp modSp add delAnim modAnim">
        <pc:chgData name="Ken Merrihew" userId="bcb7a1e886d99f07" providerId="LiveId" clId="{80E96C0D-6F49-47CC-845A-0815BFB2173C}" dt="2019-12-06T21:28:35.340" v="635" actId="20577"/>
        <pc:sldMkLst>
          <pc:docMk/>
          <pc:sldMk cId="204736676" sldId="279"/>
        </pc:sldMkLst>
        <pc:spChg chg="mod">
          <ac:chgData name="Ken Merrihew" userId="bcb7a1e886d99f07" providerId="LiveId" clId="{80E96C0D-6F49-47CC-845A-0815BFB2173C}" dt="2019-12-06T21:28:35.340" v="635" actId="20577"/>
          <ac:spMkLst>
            <pc:docMk/>
            <pc:sldMk cId="204736676" sldId="279"/>
            <ac:spMk id="3" creationId="{E2263769-A21A-47C3-837A-2CF602A4A55D}"/>
          </ac:spMkLst>
        </pc:spChg>
        <pc:spChg chg="del">
          <ac:chgData name="Ken Merrihew" userId="bcb7a1e886d99f07" providerId="LiveId" clId="{80E96C0D-6F49-47CC-845A-0815BFB2173C}" dt="2019-12-06T21:27:46.314" v="610" actId="478"/>
          <ac:spMkLst>
            <pc:docMk/>
            <pc:sldMk cId="204736676" sldId="279"/>
            <ac:spMk id="6" creationId="{FB763895-0120-4BB5-82D5-4DB71DA85863}"/>
          </ac:spMkLst>
        </pc:spChg>
        <pc:spChg chg="del">
          <ac:chgData name="Ken Merrihew" userId="bcb7a1e886d99f07" providerId="LiveId" clId="{80E96C0D-6F49-47CC-845A-0815BFB2173C}" dt="2019-12-06T21:27:46.314" v="610" actId="478"/>
          <ac:spMkLst>
            <pc:docMk/>
            <pc:sldMk cId="204736676" sldId="279"/>
            <ac:spMk id="8" creationId="{D77CE7E5-73CC-4D85-976A-0ED8D0692EB6}"/>
          </ac:spMkLst>
        </pc:spChg>
        <pc:spChg chg="del">
          <ac:chgData name="Ken Merrihew" userId="bcb7a1e886d99f07" providerId="LiveId" clId="{80E96C0D-6F49-47CC-845A-0815BFB2173C}" dt="2019-12-06T21:27:46.314" v="610" actId="478"/>
          <ac:spMkLst>
            <pc:docMk/>
            <pc:sldMk cId="204736676" sldId="279"/>
            <ac:spMk id="9" creationId="{A2CDFE05-5F64-4F0A-BEF7-5904DBD9DF48}"/>
          </ac:spMkLst>
        </pc:spChg>
        <pc:spChg chg="del">
          <ac:chgData name="Ken Merrihew" userId="bcb7a1e886d99f07" providerId="LiveId" clId="{80E96C0D-6F49-47CC-845A-0815BFB2173C}" dt="2019-12-06T21:27:46.314" v="610" actId="478"/>
          <ac:spMkLst>
            <pc:docMk/>
            <pc:sldMk cId="204736676" sldId="279"/>
            <ac:spMk id="10" creationId="{0965B1FA-1CA2-4323-BFD2-F189F6827EFB}"/>
          </ac:spMkLst>
        </pc:spChg>
        <pc:spChg chg="del">
          <ac:chgData name="Ken Merrihew" userId="bcb7a1e886d99f07" providerId="LiveId" clId="{80E96C0D-6F49-47CC-845A-0815BFB2173C}" dt="2019-12-06T21:27:46.314" v="610" actId="478"/>
          <ac:spMkLst>
            <pc:docMk/>
            <pc:sldMk cId="204736676" sldId="279"/>
            <ac:spMk id="11" creationId="{DE5D599D-A512-413D-A1B5-82BEB08F6FD0}"/>
          </ac:spMkLst>
        </pc:spChg>
      </pc:sldChg>
      <pc:sldChg chg="add">
        <pc:chgData name="Ken Merrihew" userId="bcb7a1e886d99f07" providerId="LiveId" clId="{80E96C0D-6F49-47CC-845A-0815BFB2173C}" dt="2019-12-06T21:27:43.371" v="609"/>
        <pc:sldMkLst>
          <pc:docMk/>
          <pc:sldMk cId="821439186" sldId="280"/>
        </pc:sldMkLst>
      </pc:sldChg>
      <pc:sldChg chg="addSp modSp add ord modAnim">
        <pc:chgData name="Ken Merrihew" userId="bcb7a1e886d99f07" providerId="LiveId" clId="{80E96C0D-6F49-47CC-845A-0815BFB2173C}" dt="2019-12-06T21:38:09.681" v="796"/>
        <pc:sldMkLst>
          <pc:docMk/>
          <pc:sldMk cId="42732999" sldId="281"/>
        </pc:sldMkLst>
        <pc:spChg chg="mod">
          <ac:chgData name="Ken Merrihew" userId="bcb7a1e886d99f07" providerId="LiveId" clId="{80E96C0D-6F49-47CC-845A-0815BFB2173C}" dt="2019-12-06T21:36:18.786" v="647" actId="207"/>
          <ac:spMkLst>
            <pc:docMk/>
            <pc:sldMk cId="42732999" sldId="281"/>
            <ac:spMk id="3" creationId="{E2263769-A21A-47C3-837A-2CF602A4A55D}"/>
          </ac:spMkLst>
        </pc:spChg>
        <pc:spChg chg="add mod">
          <ac:chgData name="Ken Merrihew" userId="bcb7a1e886d99f07" providerId="LiveId" clId="{80E96C0D-6F49-47CC-845A-0815BFB2173C}" dt="2019-12-06T21:37:26.394" v="792" actId="1035"/>
          <ac:spMkLst>
            <pc:docMk/>
            <pc:sldMk cId="42732999" sldId="281"/>
            <ac:spMk id="4" creationId="{79033FEC-686F-49AF-BB4E-55A0B957CB7D}"/>
          </ac:spMkLst>
        </pc:spChg>
      </pc:sldChg>
      <pc:sldChg chg="add ord">
        <pc:chgData name="Ken Merrihew" userId="bcb7a1e886d99f07" providerId="LiveId" clId="{80E96C0D-6F49-47CC-845A-0815BFB2173C}" dt="2019-12-06T21:35:08.698" v="640"/>
        <pc:sldMkLst>
          <pc:docMk/>
          <pc:sldMk cId="1150839091" sldId="282"/>
        </pc:sldMkLst>
      </pc:sldChg>
      <pc:sldChg chg="add">
        <pc:chgData name="Ken Merrihew" userId="bcb7a1e886d99f07" providerId="LiveId" clId="{80E96C0D-6F49-47CC-845A-0815BFB2173C}" dt="2019-12-07T21:11:52.517" v="807"/>
        <pc:sldMkLst>
          <pc:docMk/>
          <pc:sldMk cId="2399570421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9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8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6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2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E400D-63A0-49FE-B118-9C6870007F82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9D739-BE63-443A-B536-A2FF783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mennoknight.wordpress.com/2014/04/09/an-exploration-of-the-noah-movie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www.goodfreephotos.com/vector-images/final228.png.ph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2FA73A-5146-4DBC-9BDB-23DF5E2AD698}"/>
              </a:ext>
            </a:extLst>
          </p:cNvPr>
          <p:cNvSpPr txBox="1"/>
          <p:nvPr/>
        </p:nvSpPr>
        <p:spPr>
          <a:xfrm>
            <a:off x="623889" y="2505670"/>
            <a:ext cx="489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  <a:cs typeface="Times New Roman" panose="02020603050405020304" pitchFamily="18" charset="0"/>
              </a:rPr>
              <a:t>13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14</a:t>
            </a:r>
            <a:r>
              <a:rPr lang="en-US" sz="5400" dirty="0">
                <a:solidFill>
                  <a:srgbClr val="660000"/>
                </a:solidFill>
                <a:latin typeface="Times New Roman" panose="02020603050405020304" pitchFamily="18" charset="0"/>
                <a:ea typeface="Return To Sender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660000"/>
                </a:solidFill>
                <a:latin typeface="Times and Times again" pitchFamily="2" charset="0"/>
                <a:ea typeface="Return To Sender" panose="02000000000000000000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557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pic>
        <p:nvPicPr>
          <p:cNvPr id="11" name="Picture 10" descr="plant">
            <a:extLst>
              <a:ext uri="{FF2B5EF4-FFF2-40B4-BE49-F238E27FC236}">
                <a16:creationId xmlns:a16="http://schemas.microsoft.com/office/drawing/2014/main" id="{BE059358-6B44-4D5A-ABE6-30FA1CFA1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77773">
            <a:off x="4122994" y="962287"/>
            <a:ext cx="3263821" cy="4487040"/>
          </a:xfrm>
          <a:prstGeom prst="rect">
            <a:avLst/>
          </a:prstGeom>
          <a:noFill/>
          <a:effectLst>
            <a:softEdge rad="127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52773D-FE4E-4DAF-BF1E-668D688EF3F8}"/>
              </a:ext>
            </a:extLst>
          </p:cNvPr>
          <p:cNvSpPr txBox="1"/>
          <p:nvPr/>
        </p:nvSpPr>
        <p:spPr>
          <a:xfrm>
            <a:off x="1286518" y="2596264"/>
            <a:ext cx="261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Cultivated Mustard Plant</a:t>
            </a:r>
          </a:p>
        </p:txBody>
      </p:sp>
      <p:pic>
        <p:nvPicPr>
          <p:cNvPr id="13" name="Picture 14" descr="B0059">
            <a:extLst>
              <a:ext uri="{FF2B5EF4-FFF2-40B4-BE49-F238E27FC236}">
                <a16:creationId xmlns:a16="http://schemas.microsoft.com/office/drawing/2014/main" id="{9907CF9B-4260-42DE-92A5-D071B93DB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77773">
            <a:off x="4104967" y="965748"/>
            <a:ext cx="3272495" cy="4535402"/>
          </a:xfrm>
          <a:prstGeom prst="rect">
            <a:avLst/>
          </a:prstGeom>
          <a:noFill/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8BD154-4B04-4F4B-8F2F-4CB3BC06B18F}"/>
              </a:ext>
            </a:extLst>
          </p:cNvPr>
          <p:cNvSpPr txBox="1"/>
          <p:nvPr/>
        </p:nvSpPr>
        <p:spPr>
          <a:xfrm>
            <a:off x="1297988" y="2585702"/>
            <a:ext cx="261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 Mustard Plant</a:t>
            </a:r>
          </a:p>
        </p:txBody>
      </p:sp>
    </p:spTree>
    <p:extLst>
      <p:ext uri="{BB962C8B-B14F-4D97-AF65-F5344CB8AC3E}">
        <p14:creationId xmlns:p14="http://schemas.microsoft.com/office/powerpoint/2010/main" val="18417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52351" y="890081"/>
            <a:ext cx="823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Edict of Toleration, AD 311 (Galerius) 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700839" y="1363998"/>
            <a:ext cx="7973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Hostile neutrality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CE7E5-73CC-4D85-976A-0ED8D0692EB6}"/>
              </a:ext>
            </a:extLst>
          </p:cNvPr>
          <p:cNvSpPr txBox="1"/>
          <p:nvPr/>
        </p:nvSpPr>
        <p:spPr>
          <a:xfrm>
            <a:off x="457269" y="1873305"/>
            <a:ext cx="823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Edict of Milan, AD 313 (Constantine) 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CDFE05-5F64-4F0A-BEF7-5904DBD9DF48}"/>
              </a:ext>
            </a:extLst>
          </p:cNvPr>
          <p:cNvSpPr/>
          <p:nvPr/>
        </p:nvSpPr>
        <p:spPr>
          <a:xfrm>
            <a:off x="705757" y="2347222"/>
            <a:ext cx="7973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Friendly neutrality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5B1FA-1CA2-4323-BFD2-F189F6827EFB}"/>
              </a:ext>
            </a:extLst>
          </p:cNvPr>
          <p:cNvSpPr txBox="1"/>
          <p:nvPr/>
        </p:nvSpPr>
        <p:spPr>
          <a:xfrm>
            <a:off x="462189" y="2797537"/>
            <a:ext cx="823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Edict of Thessalonica, AD 380 (Theodosius) 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5D599D-A512-413D-A1B5-82BEB08F6FD0}"/>
              </a:ext>
            </a:extLst>
          </p:cNvPr>
          <p:cNvSpPr/>
          <p:nvPr/>
        </p:nvSpPr>
        <p:spPr>
          <a:xfrm>
            <a:off x="710677" y="3271454"/>
            <a:ext cx="7973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promotion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597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52351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Gal. 5:9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 leaven leavens the whole lump</a:t>
            </a:r>
          </a:p>
        </p:txBody>
      </p:sp>
    </p:spTree>
    <p:extLst>
      <p:ext uri="{BB962C8B-B14F-4D97-AF65-F5344CB8AC3E}">
        <p14:creationId xmlns:p14="http://schemas.microsoft.com/office/powerpoint/2010/main" val="2047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82143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7B4318-3DAB-4C35-BAE0-3BF5D4D563F1}"/>
              </a:ext>
            </a:extLst>
          </p:cNvPr>
          <p:cNvSpPr txBox="1"/>
          <p:nvPr/>
        </p:nvSpPr>
        <p:spPr>
          <a:xfrm>
            <a:off x="1145458" y="3515027"/>
            <a:ext cx="431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 pain, no gain”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F2A03-617B-43C3-9163-DFEFD2316613}"/>
              </a:ext>
            </a:extLst>
          </p:cNvPr>
          <p:cNvSpPr txBox="1"/>
          <p:nvPr/>
        </p:nvSpPr>
        <p:spPr>
          <a:xfrm>
            <a:off x="935107" y="3516692"/>
            <a:ext cx="4311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 strain, no pain”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52351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Strive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agōnizomai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63895-0120-4BB5-82D5-4DB71DA85863}"/>
              </a:ext>
            </a:extLst>
          </p:cNvPr>
          <p:cNvSpPr/>
          <p:nvPr/>
        </p:nvSpPr>
        <p:spPr>
          <a:xfrm>
            <a:off x="700839" y="1432822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Plural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US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y’all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CDFE05-5F64-4F0A-BEF7-5904DBD9DF48}"/>
              </a:ext>
            </a:extLst>
          </p:cNvPr>
          <p:cNvSpPr/>
          <p:nvPr/>
        </p:nvSpPr>
        <p:spPr>
          <a:xfrm>
            <a:off x="705757" y="1963766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Imperative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it!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5D599D-A512-413D-A1B5-82BEB08F6FD0}"/>
              </a:ext>
            </a:extLst>
          </p:cNvPr>
          <p:cNvSpPr/>
          <p:nvPr/>
        </p:nvSpPr>
        <p:spPr>
          <a:xfrm>
            <a:off x="710677" y="2479960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voice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it to yourself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68DF64-6F69-4A07-85C8-40F3E56B7027}"/>
              </a:ext>
            </a:extLst>
          </p:cNvPr>
          <p:cNvSpPr/>
          <p:nvPr/>
        </p:nvSpPr>
        <p:spPr>
          <a:xfrm>
            <a:off x="715597" y="2991236"/>
            <a:ext cx="79733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tense ~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on doing it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410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00156 0.0747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72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3" grpId="0"/>
      <p:bldP spid="13" grpId="1"/>
      <p:bldP spid="3" grpId="0"/>
      <p:bldP spid="3" grpId="1"/>
      <p:bldP spid="6" grpId="0"/>
      <p:bldP spid="6" grpId="1"/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978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pic>
        <p:nvPicPr>
          <p:cNvPr id="4" name="Funny dog squeezing through gate">
            <a:hlinkClick r:id="" action="ppaction://media"/>
            <a:extLst>
              <a:ext uri="{FF2B5EF4-FFF2-40B4-BE49-F238E27FC236}">
                <a16:creationId xmlns:a16="http://schemas.microsoft.com/office/drawing/2014/main" id="{DA793082-B55D-429B-A0D8-088529F796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56818">
            <a:off x="634700" y="1122897"/>
            <a:ext cx="7557025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52351" y="890081"/>
            <a:ext cx="82392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Phillips ~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“You must do your utmost to get in through the narrow door, for many, I assure you, will try to do so and will not succeed, once the master of the house has got up and shut the door.”</a:t>
            </a:r>
          </a:p>
        </p:txBody>
      </p:sp>
    </p:spTree>
    <p:extLst>
      <p:ext uri="{BB962C8B-B14F-4D97-AF65-F5344CB8AC3E}">
        <p14:creationId xmlns:p14="http://schemas.microsoft.com/office/powerpoint/2010/main" val="24973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2009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A62B80BC-F543-476A-9835-121703766A2A}"/>
              </a:ext>
            </a:extLst>
          </p:cNvPr>
          <p:cNvGrpSpPr/>
          <p:nvPr/>
        </p:nvGrpSpPr>
        <p:grpSpPr>
          <a:xfrm>
            <a:off x="2216745" y="1304168"/>
            <a:ext cx="4341898" cy="813104"/>
            <a:chOff x="2320159" y="1309610"/>
            <a:chExt cx="4075198" cy="965505"/>
          </a:xfrm>
        </p:grpSpPr>
        <p:pic>
          <p:nvPicPr>
            <p:cNvPr id="32" name="Picture 31" descr="A close up of a fence&#10;&#10;Description automatically generated">
              <a:extLst>
                <a:ext uri="{FF2B5EF4-FFF2-40B4-BE49-F238E27FC236}">
                  <a16:creationId xmlns:a16="http://schemas.microsoft.com/office/drawing/2014/main" id="{36D94082-D169-4E2F-817F-FB7EEBC83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320159" y="1313149"/>
              <a:ext cx="700917" cy="959858"/>
            </a:xfrm>
            <a:prstGeom prst="rect">
              <a:avLst/>
            </a:prstGeom>
            <a:scene3d>
              <a:camera prst="perspectiveBelow"/>
              <a:lightRig rig="threePt" dir="t"/>
            </a:scene3d>
          </p:spPr>
        </p:pic>
        <p:pic>
          <p:nvPicPr>
            <p:cNvPr id="33" name="Picture 32" descr="A close up of a fence&#10;&#10;Description automatically generated">
              <a:extLst>
                <a:ext uri="{FF2B5EF4-FFF2-40B4-BE49-F238E27FC236}">
                  <a16:creationId xmlns:a16="http://schemas.microsoft.com/office/drawing/2014/main" id="{E21AC54C-C2A8-44DB-A690-C39D61580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992046" y="1315257"/>
              <a:ext cx="700917" cy="959858"/>
            </a:xfrm>
            <a:prstGeom prst="rect">
              <a:avLst/>
            </a:prstGeom>
            <a:scene3d>
              <a:camera prst="perspectiveBelow"/>
              <a:lightRig rig="threePt" dir="t"/>
            </a:scene3d>
          </p:spPr>
        </p:pic>
        <p:pic>
          <p:nvPicPr>
            <p:cNvPr id="34" name="Picture 33" descr="A close up of a fence&#10;&#10;Description automatically generated">
              <a:extLst>
                <a:ext uri="{FF2B5EF4-FFF2-40B4-BE49-F238E27FC236}">
                  <a16:creationId xmlns:a16="http://schemas.microsoft.com/office/drawing/2014/main" id="{3609B061-B1EA-48B7-9BE7-C8546DF7C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664417" y="1314892"/>
              <a:ext cx="700917" cy="959858"/>
            </a:xfrm>
            <a:prstGeom prst="rect">
              <a:avLst/>
            </a:prstGeom>
            <a:scene3d>
              <a:camera prst="perspectiveBelow"/>
              <a:lightRig rig="threePt" dir="t"/>
            </a:scene3d>
          </p:spPr>
        </p:pic>
        <p:pic>
          <p:nvPicPr>
            <p:cNvPr id="35" name="Picture 34" descr="A close up of a fence&#10;&#10;Description automatically generated">
              <a:extLst>
                <a:ext uri="{FF2B5EF4-FFF2-40B4-BE49-F238E27FC236}">
                  <a16:creationId xmlns:a16="http://schemas.microsoft.com/office/drawing/2014/main" id="{C587A0C3-2E88-461A-86CC-FBDD476BD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333726" y="1315053"/>
              <a:ext cx="700917" cy="959858"/>
            </a:xfrm>
            <a:prstGeom prst="rect">
              <a:avLst/>
            </a:prstGeom>
            <a:scene3d>
              <a:camera prst="perspectiveBelow"/>
              <a:lightRig rig="threePt" dir="t"/>
            </a:scene3d>
          </p:spPr>
        </p:pic>
        <p:pic>
          <p:nvPicPr>
            <p:cNvPr id="56" name="Picture 55" descr="A close up of a fence&#10;&#10;Description automatically generated">
              <a:extLst>
                <a:ext uri="{FF2B5EF4-FFF2-40B4-BE49-F238E27FC236}">
                  <a16:creationId xmlns:a16="http://schemas.microsoft.com/office/drawing/2014/main" id="{EE33D3C9-5E54-405D-A9E5-1B5B9532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014083" y="1315053"/>
              <a:ext cx="700917" cy="959858"/>
            </a:xfrm>
            <a:prstGeom prst="rect">
              <a:avLst/>
            </a:prstGeom>
            <a:scene3d>
              <a:camera prst="perspectiveBelow"/>
              <a:lightRig rig="threePt" dir="t"/>
            </a:scene3d>
          </p:spPr>
        </p:pic>
        <p:pic>
          <p:nvPicPr>
            <p:cNvPr id="57" name="Picture 56" descr="A close up of a fence&#10;&#10;Description automatically generated">
              <a:extLst>
                <a:ext uri="{FF2B5EF4-FFF2-40B4-BE49-F238E27FC236}">
                  <a16:creationId xmlns:a16="http://schemas.microsoft.com/office/drawing/2014/main" id="{235DADDE-C270-4550-9FEB-712683132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694440" y="1309610"/>
              <a:ext cx="700917" cy="959858"/>
            </a:xfrm>
            <a:prstGeom prst="rect">
              <a:avLst/>
            </a:prstGeom>
            <a:scene3d>
              <a:camera prst="perspectiveBelow"/>
              <a:lightRig rig="threePt" dir="t"/>
            </a:scene3d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pic>
        <p:nvPicPr>
          <p:cNvPr id="13" name="Picture 12" descr="A picture containing indoor, chair, table, monitor&#10;&#10;Description automatically generated">
            <a:extLst>
              <a:ext uri="{FF2B5EF4-FFF2-40B4-BE49-F238E27FC236}">
                <a16:creationId xmlns:a16="http://schemas.microsoft.com/office/drawing/2014/main" id="{01424716-D2B8-4929-991B-36A008381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4" b="96193" l="2667" r="98190">
                        <a14:foregroundMark x1="6952" y1="30247" x2="6571" y2="39815"/>
                        <a14:foregroundMark x1="6571" y1="39815" x2="14381" y2="66872"/>
                        <a14:foregroundMark x1="14381" y1="66872" x2="13143" y2="70473"/>
                        <a14:foregroundMark x1="2667" y1="27572" x2="3714" y2="38580"/>
                        <a14:foregroundMark x1="11048" y1="96502" x2="10381" y2="88477"/>
                        <a14:foregroundMark x1="10381" y1="88477" x2="10381" y2="88477"/>
                        <a14:foregroundMark x1="11238" y1="90432" x2="11429" y2="88066"/>
                        <a14:foregroundMark x1="94857" y1="64918" x2="89619" y2="46399"/>
                        <a14:foregroundMark x1="89619" y1="46399" x2="89429" y2="42490"/>
                        <a14:foregroundMark x1="94762" y1="77778" x2="93429" y2="73560"/>
                        <a14:foregroundMark x1="79429" y1="2984" x2="80190" y2="10597"/>
                        <a14:foregroundMark x1="98190" y1="66461" x2="98190" y2="6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566960">
            <a:off x="2987430" y="1388906"/>
            <a:ext cx="3613085" cy="3344685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F8EDCC9-1A88-40C5-BD1C-2CF1CB2EE85F}"/>
              </a:ext>
            </a:extLst>
          </p:cNvPr>
          <p:cNvGrpSpPr/>
          <p:nvPr/>
        </p:nvGrpSpPr>
        <p:grpSpPr>
          <a:xfrm>
            <a:off x="3122111" y="1538701"/>
            <a:ext cx="7709608" cy="1257955"/>
            <a:chOff x="912585" y="4441099"/>
            <a:chExt cx="6344195" cy="1656945"/>
          </a:xfrm>
          <a:scene3d>
            <a:camera prst="perspectiveHeroicExtremeLeftFacing">
              <a:rot lat="600000" lon="4800000" rev="21594000"/>
            </a:camera>
            <a:lightRig rig="threePt" dir="t"/>
          </a:scene3d>
        </p:grpSpPr>
        <p:pic>
          <p:nvPicPr>
            <p:cNvPr id="37" name="Picture 36" descr="A close up of a fence&#10;&#10;Description automatically generated">
              <a:extLst>
                <a:ext uri="{FF2B5EF4-FFF2-40B4-BE49-F238E27FC236}">
                  <a16:creationId xmlns:a16="http://schemas.microsoft.com/office/drawing/2014/main" id="{85321C42-B121-49A7-81C5-40146E9A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12585" y="4441099"/>
              <a:ext cx="1638158" cy="1653314"/>
            </a:xfrm>
            <a:prstGeom prst="rect">
              <a:avLst/>
            </a:prstGeom>
          </p:spPr>
        </p:pic>
        <p:pic>
          <p:nvPicPr>
            <p:cNvPr id="38" name="Picture 37" descr="A close up of a fence&#10;&#10;Description automatically generated">
              <a:extLst>
                <a:ext uri="{FF2B5EF4-FFF2-40B4-BE49-F238E27FC236}">
                  <a16:creationId xmlns:a16="http://schemas.microsoft.com/office/drawing/2014/main" id="{11C1DBA1-02C3-4D08-85AF-8CE98BFCD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482896" y="4444730"/>
              <a:ext cx="1638158" cy="1653314"/>
            </a:xfrm>
            <a:prstGeom prst="rect">
              <a:avLst/>
            </a:prstGeom>
          </p:spPr>
        </p:pic>
        <p:pic>
          <p:nvPicPr>
            <p:cNvPr id="39" name="Picture 38" descr="A close up of a fence&#10;&#10;Description automatically generated">
              <a:extLst>
                <a:ext uri="{FF2B5EF4-FFF2-40B4-BE49-F238E27FC236}">
                  <a16:creationId xmlns:a16="http://schemas.microsoft.com/office/drawing/2014/main" id="{5F38EFF9-5567-4F1F-B913-9FE5884DE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054338" y="4444101"/>
              <a:ext cx="1638158" cy="1653314"/>
            </a:xfrm>
            <a:prstGeom prst="rect">
              <a:avLst/>
            </a:prstGeom>
          </p:spPr>
        </p:pic>
        <p:pic>
          <p:nvPicPr>
            <p:cNvPr id="40" name="Picture 39" descr="A close up of a fence&#10;&#10;Description automatically generated">
              <a:extLst>
                <a:ext uri="{FF2B5EF4-FFF2-40B4-BE49-F238E27FC236}">
                  <a16:creationId xmlns:a16="http://schemas.microsoft.com/office/drawing/2014/main" id="{860E425F-89D9-4B14-835E-5AF9F1C9A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618622" y="4444378"/>
              <a:ext cx="1638158" cy="165331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387E26-EA46-43BC-BDE6-64A743FBC4A1}"/>
              </a:ext>
            </a:extLst>
          </p:cNvPr>
          <p:cNvGrpSpPr/>
          <p:nvPr/>
        </p:nvGrpSpPr>
        <p:grpSpPr>
          <a:xfrm>
            <a:off x="-1802450" y="1613454"/>
            <a:ext cx="7709608" cy="1169504"/>
            <a:chOff x="912585" y="4441099"/>
            <a:chExt cx="6344195" cy="1656945"/>
          </a:xfrm>
          <a:scene3d>
            <a:camera prst="perspectiveHeroicExtremeLeftFacing">
              <a:rot lat="580908" lon="5713316" rev="150993"/>
            </a:camera>
            <a:lightRig rig="threePt" dir="t"/>
          </a:scene3d>
        </p:grpSpPr>
        <p:pic>
          <p:nvPicPr>
            <p:cNvPr id="52" name="Picture 51" descr="A close up of a fence&#10;&#10;Description automatically generated">
              <a:extLst>
                <a:ext uri="{FF2B5EF4-FFF2-40B4-BE49-F238E27FC236}">
                  <a16:creationId xmlns:a16="http://schemas.microsoft.com/office/drawing/2014/main" id="{8F1998EA-0ACF-48DD-9FE1-BE61B3482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12585" y="4441099"/>
              <a:ext cx="1638158" cy="1653314"/>
            </a:xfrm>
            <a:prstGeom prst="rect">
              <a:avLst/>
            </a:prstGeom>
          </p:spPr>
        </p:pic>
        <p:pic>
          <p:nvPicPr>
            <p:cNvPr id="53" name="Picture 52" descr="A close up of a fence&#10;&#10;Description automatically generated">
              <a:extLst>
                <a:ext uri="{FF2B5EF4-FFF2-40B4-BE49-F238E27FC236}">
                  <a16:creationId xmlns:a16="http://schemas.microsoft.com/office/drawing/2014/main" id="{27D232BD-82DE-4030-AF7C-2B0473964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482896" y="4444730"/>
              <a:ext cx="1638158" cy="1653314"/>
            </a:xfrm>
            <a:prstGeom prst="rect">
              <a:avLst/>
            </a:prstGeom>
          </p:spPr>
        </p:pic>
        <p:pic>
          <p:nvPicPr>
            <p:cNvPr id="54" name="Picture 53" descr="A close up of a fence&#10;&#10;Description automatically generated">
              <a:extLst>
                <a:ext uri="{FF2B5EF4-FFF2-40B4-BE49-F238E27FC236}">
                  <a16:creationId xmlns:a16="http://schemas.microsoft.com/office/drawing/2014/main" id="{D3755B11-9CD1-4987-A2C8-5F1E76B68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054338" y="4444101"/>
              <a:ext cx="1638158" cy="1653314"/>
            </a:xfrm>
            <a:prstGeom prst="rect">
              <a:avLst/>
            </a:prstGeom>
          </p:spPr>
        </p:pic>
        <p:pic>
          <p:nvPicPr>
            <p:cNvPr id="55" name="Picture 54" descr="A close up of a fence&#10;&#10;Description automatically generated">
              <a:extLst>
                <a:ext uri="{FF2B5EF4-FFF2-40B4-BE49-F238E27FC236}">
                  <a16:creationId xmlns:a16="http://schemas.microsoft.com/office/drawing/2014/main" id="{7662852A-A502-45B1-90F0-6EDE5AF0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618622" y="4444378"/>
              <a:ext cx="1638158" cy="165331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1B29AF-9EF4-49BE-8A4A-1EE7F2BD58CD}"/>
              </a:ext>
            </a:extLst>
          </p:cNvPr>
          <p:cNvGrpSpPr/>
          <p:nvPr/>
        </p:nvGrpSpPr>
        <p:grpSpPr>
          <a:xfrm>
            <a:off x="1314335" y="2302329"/>
            <a:ext cx="7136296" cy="2466322"/>
            <a:chOff x="912585" y="4441099"/>
            <a:chExt cx="6344195" cy="1656945"/>
          </a:xfrm>
        </p:grpSpPr>
        <p:pic>
          <p:nvPicPr>
            <p:cNvPr id="23" name="Picture 22" descr="A close up of a fence&#10;&#10;Description automatically generated">
              <a:extLst>
                <a:ext uri="{FF2B5EF4-FFF2-40B4-BE49-F238E27FC236}">
                  <a16:creationId xmlns:a16="http://schemas.microsoft.com/office/drawing/2014/main" id="{BCCA84D6-FC15-4C01-AADF-E2C88927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12585" y="4441099"/>
              <a:ext cx="1638158" cy="1653314"/>
            </a:xfrm>
            <a:prstGeom prst="rect">
              <a:avLst/>
            </a:prstGeom>
          </p:spPr>
        </p:pic>
        <p:pic>
          <p:nvPicPr>
            <p:cNvPr id="27" name="Picture 26" descr="A close up of a fence&#10;&#10;Description automatically generated">
              <a:extLst>
                <a:ext uri="{FF2B5EF4-FFF2-40B4-BE49-F238E27FC236}">
                  <a16:creationId xmlns:a16="http://schemas.microsoft.com/office/drawing/2014/main" id="{596F90BA-5CC4-4E6C-B77B-56FBB2A98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2482896" y="4444730"/>
              <a:ext cx="1638158" cy="1653314"/>
            </a:xfrm>
            <a:prstGeom prst="rect">
              <a:avLst/>
            </a:prstGeom>
          </p:spPr>
        </p:pic>
        <p:pic>
          <p:nvPicPr>
            <p:cNvPr id="29" name="Picture 28" descr="A close up of a fence&#10;&#10;Description automatically generated">
              <a:extLst>
                <a:ext uri="{FF2B5EF4-FFF2-40B4-BE49-F238E27FC236}">
                  <a16:creationId xmlns:a16="http://schemas.microsoft.com/office/drawing/2014/main" id="{1A44E1C0-573A-4819-B52F-737896A0B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054338" y="4444101"/>
              <a:ext cx="1638158" cy="1653314"/>
            </a:xfrm>
            <a:prstGeom prst="rect">
              <a:avLst/>
            </a:prstGeom>
          </p:spPr>
        </p:pic>
        <p:pic>
          <p:nvPicPr>
            <p:cNvPr id="28" name="Picture 27" descr="A close up of a fence&#10;&#10;Description automatically generated">
              <a:extLst>
                <a:ext uri="{FF2B5EF4-FFF2-40B4-BE49-F238E27FC236}">
                  <a16:creationId xmlns:a16="http://schemas.microsoft.com/office/drawing/2014/main" id="{12462505-33FF-44A3-A0EB-B378A491B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618622" y="4444378"/>
              <a:ext cx="1638158" cy="1653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4829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E6DD9AAB-8EF3-4EA5-8835-EF7DEB3E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995">
            <a:off x="935048" y="2062415"/>
            <a:ext cx="6644640" cy="3834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DB5C6-1390-4439-91FF-2D0CBD3A94D5}"/>
              </a:ext>
            </a:extLst>
          </p:cNvPr>
          <p:cNvSpPr txBox="1"/>
          <p:nvPr/>
        </p:nvSpPr>
        <p:spPr>
          <a:xfrm>
            <a:off x="452351" y="890081"/>
            <a:ext cx="823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Resting in the finished work of the Cross 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≠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having a casual attitude toward it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1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619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52351" y="890081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will be first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Gentiles 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33FEC-686F-49AF-BB4E-55A0B957CB7D}"/>
              </a:ext>
            </a:extLst>
          </p:cNvPr>
          <p:cNvSpPr txBox="1"/>
          <p:nvPr/>
        </p:nvSpPr>
        <p:spPr>
          <a:xfrm>
            <a:off x="454948" y="892718"/>
            <a:ext cx="823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will be last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Jews </a:t>
            </a:r>
            <a:endParaRPr lang="en-US" sz="7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00035 0.0729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15083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20DB7-0C4F-48B3-BFF9-D0C60E2814ED}"/>
              </a:ext>
            </a:extLst>
          </p:cNvPr>
          <p:cNvSpPr txBox="1"/>
          <p:nvPr/>
        </p:nvSpPr>
        <p:spPr>
          <a:xfrm>
            <a:off x="462064" y="894844"/>
            <a:ext cx="8239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Mishnah, Shabbat 7:2 ~ the 40 minus 1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DF4DD-D8D8-4815-A095-383C7B984469}"/>
              </a:ext>
            </a:extLst>
          </p:cNvPr>
          <p:cNvSpPr txBox="1"/>
          <p:nvPr/>
        </p:nvSpPr>
        <p:spPr>
          <a:xfrm>
            <a:off x="466816" y="1354912"/>
            <a:ext cx="26097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Sowing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Plowing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Reaping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Binding sheaves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Winnowing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Polishing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Grinding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Sifting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Kneading</a:t>
            </a:r>
          </a:p>
          <a:p>
            <a:pPr marL="342900" indent="-342900">
              <a:buAutoNum type="arabicPeriod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Shearing wool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Washing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Combing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Dyeing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Spinning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Weaving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741CE9-19E7-4AC2-8588-25D574CD93AB}"/>
              </a:ext>
            </a:extLst>
          </p:cNvPr>
          <p:cNvSpPr txBox="1"/>
          <p:nvPr/>
        </p:nvSpPr>
        <p:spPr>
          <a:xfrm>
            <a:off x="2442444" y="1352187"/>
            <a:ext cx="20228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 The making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two loops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 Weaving two threads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Undoing two threads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 Tying (a knot)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 Untying (a knot)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 Sewing two stitches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 Tearing in order to sew two stitches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 Hunting a deer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 Slaughtering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 Flaying or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1ABFF-EE76-4753-BD02-E1383AFD3157}"/>
              </a:ext>
            </a:extLst>
          </p:cNvPr>
          <p:cNvSpPr txBox="1"/>
          <p:nvPr/>
        </p:nvSpPr>
        <p:spPr>
          <a:xfrm>
            <a:off x="4391207" y="1355837"/>
            <a:ext cx="23042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 Salting it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 Curing its hide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Scraping it (of its hair)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 Cutting it up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32. Writing two letters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33. Erasing in order to write two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letters (over the erasure)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 Building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35. Tearing down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36. Kindling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37. Extinguishing,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0F578F-AB89-4F7C-8A6C-2626B2E2031A}"/>
              </a:ext>
            </a:extLst>
          </p:cNvPr>
          <p:cNvSpPr txBox="1"/>
          <p:nvPr/>
        </p:nvSpPr>
        <p:spPr>
          <a:xfrm>
            <a:off x="6563360" y="1361440"/>
            <a:ext cx="2075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38. Hitting with a hammer (and)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39. Carrying from place to 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 advAuto="100"/>
      <p:bldP spid="10" grpId="0" uiExpand="1" build="p" advAuto="100"/>
      <p:bldP spid="11" grpId="0" uiExpand="1" build="p"/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2936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Hypocrite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</a:t>
            </a:r>
            <a:r>
              <a:rPr lang="en-US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hupokritēs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either pretends to be something else (Luke 11:44) or hide what really is (here)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6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0C7F5-0376-4161-90B7-889E4E695A50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2372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Amillennialism ~ Book of Revelation is either symbolic or was fulfilled in the first century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0D765-62A7-4790-90EA-43BBE9383C7A}"/>
              </a:ext>
            </a:extLst>
          </p:cNvPr>
          <p:cNvSpPr txBox="1"/>
          <p:nvPr/>
        </p:nvSpPr>
        <p:spPr>
          <a:xfrm>
            <a:off x="466981" y="1789730"/>
            <a:ext cx="8239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Postmillennialism ~ Book of Revelation is panoramic view from Pentecost to the end of the Age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AE896-6100-456C-9BA1-D3417FE2EB1F}"/>
              </a:ext>
            </a:extLst>
          </p:cNvPr>
          <p:cNvSpPr txBox="1"/>
          <p:nvPr/>
        </p:nvSpPr>
        <p:spPr>
          <a:xfrm>
            <a:off x="466071" y="2686782"/>
            <a:ext cx="82392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Premillennialism ~ Book of Revelation describes a 7-year period of unparalleled worldwide suffering followed by literal, physical reign of Jesus Christ upon the earth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28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1E2C45-54E6-4E20-846A-B2153FCB0504}"/>
              </a:ext>
            </a:extLst>
          </p:cNvPr>
          <p:cNvSpPr/>
          <p:nvPr/>
        </p:nvSpPr>
        <p:spPr>
          <a:xfrm>
            <a:off x="6766390" y="1275875"/>
            <a:ext cx="1959738" cy="6389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B9BA18-7FE6-415A-9789-10E6DE41A325}"/>
              </a:ext>
            </a:extLst>
          </p:cNvPr>
          <p:cNvSpPr/>
          <p:nvPr/>
        </p:nvSpPr>
        <p:spPr>
          <a:xfrm>
            <a:off x="419668" y="1285706"/>
            <a:ext cx="1959738" cy="6389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63769-A21A-47C3-837A-2CF602A4A55D}"/>
              </a:ext>
            </a:extLst>
          </p:cNvPr>
          <p:cNvSpPr txBox="1"/>
          <p:nvPr/>
        </p:nvSpPr>
        <p:spPr>
          <a:xfrm>
            <a:off x="462064" y="890081"/>
            <a:ext cx="8239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4:13 ~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said to them, “Do you not understand this parable? How then will you understand all the parables?</a:t>
            </a: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792455-C622-480E-9060-4E1C4B9A9ECC}"/>
              </a:ext>
            </a:extLst>
          </p:cNvPr>
          <p:cNvSpPr/>
          <p:nvPr/>
        </p:nvSpPr>
        <p:spPr>
          <a:xfrm>
            <a:off x="710552" y="2199736"/>
            <a:ext cx="7973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understand ~ </a:t>
            </a:r>
            <a:r>
              <a:rPr lang="en-US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eidō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comprehend intuitively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9630D9-5F08-4DE5-867E-E19304A18A8C}"/>
              </a:ext>
            </a:extLst>
          </p:cNvPr>
          <p:cNvSpPr/>
          <p:nvPr/>
        </p:nvSpPr>
        <p:spPr>
          <a:xfrm>
            <a:off x="720386" y="2661853"/>
            <a:ext cx="79733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understand ~ </a:t>
            </a:r>
            <a:r>
              <a:rPr lang="en-US" sz="28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ginōskō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comprehend by experience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72457-5551-4E9D-8CCB-EA1B161200E9}"/>
              </a:ext>
            </a:extLst>
          </p:cNvPr>
          <p:cNvSpPr/>
          <p:nvPr/>
        </p:nvSpPr>
        <p:spPr>
          <a:xfrm>
            <a:off x="730220" y="3556586"/>
            <a:ext cx="7973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of Expositional Constancy </a:t>
            </a:r>
          </a:p>
        </p:txBody>
      </p:sp>
    </p:spTree>
    <p:extLst>
      <p:ext uri="{BB962C8B-B14F-4D97-AF65-F5344CB8AC3E}">
        <p14:creationId xmlns:p14="http://schemas.microsoft.com/office/powerpoint/2010/main" val="28683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3" grpId="0"/>
      <p:bldP spid="5" grpId="0"/>
      <p:bldP spid="5" grpId="1"/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7A497-A0DD-422D-B0EB-E2B7C817C4DF}"/>
              </a:ext>
            </a:extLst>
          </p:cNvPr>
          <p:cNvSpPr txBox="1"/>
          <p:nvPr/>
        </p:nvSpPr>
        <p:spPr>
          <a:xfrm>
            <a:off x="2688805" y="-36813"/>
            <a:ext cx="324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13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14</a:t>
            </a:r>
            <a:r>
              <a:rPr lang="en-US" sz="5400" dirty="0">
                <a:solidFill>
                  <a:srgbClr val="5300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dirty="0">
                <a:solidFill>
                  <a:srgbClr val="530006"/>
                </a:solidFill>
                <a:latin typeface="Times and Times again" pitchFamily="2" charset="0"/>
              </a:rPr>
              <a:t>30</a:t>
            </a:r>
          </a:p>
        </p:txBody>
      </p:sp>
      <p:pic>
        <p:nvPicPr>
          <p:cNvPr id="8" name="Picture 7" descr="Mustard Seeds2.JPG">
            <a:extLst>
              <a:ext uri="{FF2B5EF4-FFF2-40B4-BE49-F238E27FC236}">
                <a16:creationId xmlns:a16="http://schemas.microsoft.com/office/drawing/2014/main" id="{FACA1EBD-61D6-4E3A-ADF6-82DEB8B79D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779" y="825077"/>
            <a:ext cx="6129866" cy="4229744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A5F6E-4617-4FE5-8F41-9B265102173D}"/>
              </a:ext>
            </a:extLst>
          </p:cNvPr>
          <p:cNvSpPr txBox="1"/>
          <p:nvPr/>
        </p:nvSpPr>
        <p:spPr>
          <a:xfrm>
            <a:off x="474133" y="5034844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Mustard Seed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F9BADA-FB52-40BA-9E88-9D71311D3C46}"/>
              </a:ext>
            </a:extLst>
          </p:cNvPr>
          <p:cNvCxnSpPr/>
          <p:nvPr/>
        </p:nvCxnSpPr>
        <p:spPr>
          <a:xfrm rot="16200000" flipV="1">
            <a:off x="2240846" y="3889022"/>
            <a:ext cx="1264355" cy="1207911"/>
          </a:xfrm>
          <a:prstGeom prst="straightConnector1">
            <a:avLst/>
          </a:prstGeom>
          <a:ln w="28575" cap="rnd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7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8AE46C-D1B2-494A-B7CF-986C3E388574}" vid="{F4976BE7-E753-4755-B762-BFB8B279BA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</Template>
  <TotalTime>1906</TotalTime>
  <Words>492</Words>
  <Application>Microsoft Office PowerPoint</Application>
  <PresentationFormat>On-screen Show (4:3)</PresentationFormat>
  <Paragraphs>94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Times and Times again</vt:lpstr>
      <vt:lpstr>Calibri Light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12</cp:revision>
  <dcterms:created xsi:type="dcterms:W3CDTF">2019-12-06T15:34:29Z</dcterms:created>
  <dcterms:modified xsi:type="dcterms:W3CDTF">2019-12-08T00:31:57Z</dcterms:modified>
</cp:coreProperties>
</file>