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70" r:id="rId3"/>
    <p:sldId id="257" r:id="rId4"/>
    <p:sldId id="258" r:id="rId5"/>
    <p:sldId id="271" r:id="rId6"/>
    <p:sldId id="259" r:id="rId7"/>
    <p:sldId id="273" r:id="rId8"/>
    <p:sldId id="272" r:id="rId9"/>
    <p:sldId id="263" r:id="rId10"/>
    <p:sldId id="260" r:id="rId11"/>
    <p:sldId id="261" r:id="rId12"/>
    <p:sldId id="262" r:id="rId13"/>
    <p:sldId id="274" r:id="rId14"/>
    <p:sldId id="275" r:id="rId15"/>
    <p:sldId id="266" r:id="rId16"/>
    <p:sldId id="267" r:id="rId17"/>
    <p:sldId id="268" r:id="rId18"/>
    <p:sldId id="269" r:id="rId19"/>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Times and Times again" pitchFamily="2" charset="0"/>
      <p:regular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0006"/>
    <a:srgbClr val="410042"/>
    <a:srgbClr val="660066"/>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0EF45-E1F0-4DAD-AEAE-F2D8067B25C4}" v="264" dt="2019-12-01T13:06:21.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showGuides="1">
      <p:cViewPr>
        <p:scale>
          <a:sx n="97" d="100"/>
          <a:sy n="97" d="100"/>
        </p:scale>
        <p:origin x="276"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3680EF45-E1F0-4DAD-AEAE-F2D8067B25C4}"/>
    <pc:docChg chg="undo custSel addSld delSld modSld sldOrd">
      <pc:chgData name="Ken Merrihew" userId="bcb7a1e886d99f07" providerId="LiveId" clId="{3680EF45-E1F0-4DAD-AEAE-F2D8067B25C4}" dt="2019-12-01T13:33:00.742" v="718" actId="2696"/>
      <pc:docMkLst>
        <pc:docMk/>
      </pc:docMkLst>
      <pc:sldChg chg="ord">
        <pc:chgData name="Ken Merrihew" userId="bcb7a1e886d99f07" providerId="LiveId" clId="{3680EF45-E1F0-4DAD-AEAE-F2D8067B25C4}" dt="2019-11-30T19:57:08.282" v="68"/>
        <pc:sldMkLst>
          <pc:docMk/>
          <pc:sldMk cId="3293684324" sldId="257"/>
        </pc:sldMkLst>
      </pc:sldChg>
      <pc:sldChg chg="addSp delSp modSp ord delAnim modAnim">
        <pc:chgData name="Ken Merrihew" userId="bcb7a1e886d99f07" providerId="LiveId" clId="{3680EF45-E1F0-4DAD-AEAE-F2D8067B25C4}" dt="2019-11-30T22:47:51.804" v="396"/>
        <pc:sldMkLst>
          <pc:docMk/>
          <pc:sldMk cId="1355663903" sldId="259"/>
        </pc:sldMkLst>
        <pc:spChg chg="mod">
          <ac:chgData name="Ken Merrihew" userId="bcb7a1e886d99f07" providerId="LiveId" clId="{3680EF45-E1F0-4DAD-AEAE-F2D8067B25C4}" dt="2019-11-30T22:47:21.296" v="383" actId="255"/>
          <ac:spMkLst>
            <pc:docMk/>
            <pc:sldMk cId="1355663903" sldId="259"/>
            <ac:spMk id="3" creationId="{E2263769-A21A-47C3-837A-2CF602A4A55D}"/>
          </ac:spMkLst>
        </pc:spChg>
        <pc:spChg chg="del">
          <ac:chgData name="Ken Merrihew" userId="bcb7a1e886d99f07" providerId="LiveId" clId="{3680EF45-E1F0-4DAD-AEAE-F2D8067B25C4}" dt="2019-11-30T22:45:59.699" v="322" actId="478"/>
          <ac:spMkLst>
            <pc:docMk/>
            <pc:sldMk cId="1355663903" sldId="259"/>
            <ac:spMk id="6" creationId="{FB763895-0120-4BB5-82D5-4DB71DA85863}"/>
          </ac:spMkLst>
        </pc:spChg>
        <pc:spChg chg="add mod">
          <ac:chgData name="Ken Merrihew" userId="bcb7a1e886d99f07" providerId="LiveId" clId="{3680EF45-E1F0-4DAD-AEAE-F2D8067B25C4}" dt="2019-11-30T22:47:26.806" v="393" actId="1035"/>
          <ac:spMkLst>
            <pc:docMk/>
            <pc:sldMk cId="1355663903" sldId="259"/>
            <ac:spMk id="7" creationId="{66331021-3323-46E8-A452-21DF382C488E}"/>
          </ac:spMkLst>
        </pc:spChg>
        <pc:spChg chg="del">
          <ac:chgData name="Ken Merrihew" userId="bcb7a1e886d99f07" providerId="LiveId" clId="{3680EF45-E1F0-4DAD-AEAE-F2D8067B25C4}" dt="2019-11-30T22:45:59.699" v="322" actId="478"/>
          <ac:spMkLst>
            <pc:docMk/>
            <pc:sldMk cId="1355663903" sldId="259"/>
            <ac:spMk id="8" creationId="{CF83D8E0-80DC-4863-86AB-4D0FC47EC16A}"/>
          </ac:spMkLst>
        </pc:spChg>
      </pc:sldChg>
      <pc:sldChg chg="modSp">
        <pc:chgData name="Ken Merrihew" userId="bcb7a1e886d99f07" providerId="LiveId" clId="{3680EF45-E1F0-4DAD-AEAE-F2D8067B25C4}" dt="2019-12-01T12:55:43.609" v="569" actId="20577"/>
        <pc:sldMkLst>
          <pc:docMk/>
          <pc:sldMk cId="3942234576" sldId="263"/>
        </pc:sldMkLst>
        <pc:spChg chg="mod">
          <ac:chgData name="Ken Merrihew" userId="bcb7a1e886d99f07" providerId="LiveId" clId="{3680EF45-E1F0-4DAD-AEAE-F2D8067B25C4}" dt="2019-12-01T12:55:43.609" v="569" actId="20577"/>
          <ac:spMkLst>
            <pc:docMk/>
            <pc:sldMk cId="3942234576" sldId="263"/>
            <ac:spMk id="7" creationId="{DA74D4AB-E6EC-420C-8B65-D9D7F363104B}"/>
          </ac:spMkLst>
        </pc:spChg>
        <pc:picChg chg="mod">
          <ac:chgData name="Ken Merrihew" userId="bcb7a1e886d99f07" providerId="LiveId" clId="{3680EF45-E1F0-4DAD-AEAE-F2D8067B25C4}" dt="2019-12-01T12:51:42.027" v="564" actId="14100"/>
          <ac:picMkLst>
            <pc:docMk/>
            <pc:sldMk cId="3942234576" sldId="263"/>
            <ac:picMk id="11" creationId="{1C23CAC8-13F7-4E2E-A290-A4DA89FAB7EB}"/>
          </ac:picMkLst>
        </pc:picChg>
      </pc:sldChg>
      <pc:sldChg chg="del">
        <pc:chgData name="Ken Merrihew" userId="bcb7a1e886d99f07" providerId="LiveId" clId="{3680EF45-E1F0-4DAD-AEAE-F2D8067B25C4}" dt="2019-12-01T13:32:59.740" v="717" actId="2696"/>
        <pc:sldMkLst>
          <pc:docMk/>
          <pc:sldMk cId="2396763234" sldId="264"/>
        </pc:sldMkLst>
      </pc:sldChg>
      <pc:sldChg chg="del">
        <pc:chgData name="Ken Merrihew" userId="bcb7a1e886d99f07" providerId="LiveId" clId="{3680EF45-E1F0-4DAD-AEAE-F2D8067B25C4}" dt="2019-12-01T13:33:00.742" v="718" actId="2696"/>
        <pc:sldMkLst>
          <pc:docMk/>
          <pc:sldMk cId="468636901" sldId="265"/>
        </pc:sldMkLst>
      </pc:sldChg>
      <pc:sldChg chg="addSp delSp modSp add ord modTransition modAnim">
        <pc:chgData name="Ken Merrihew" userId="bcb7a1e886d99f07" providerId="LiveId" clId="{3680EF45-E1F0-4DAD-AEAE-F2D8067B25C4}" dt="2019-12-01T12:22:37.829" v="437" actId="1038"/>
        <pc:sldMkLst>
          <pc:docMk/>
          <pc:sldMk cId="1631722602" sldId="270"/>
        </pc:sldMkLst>
        <pc:spChg chg="del">
          <ac:chgData name="Ken Merrihew" userId="bcb7a1e886d99f07" providerId="LiveId" clId="{3680EF45-E1F0-4DAD-AEAE-F2D8067B25C4}" dt="2019-11-30T19:50:53.137" v="1" actId="478"/>
          <ac:spMkLst>
            <pc:docMk/>
            <pc:sldMk cId="1631722602" sldId="270"/>
            <ac:spMk id="4" creationId="{2DBA0911-EAB4-4FA5-8E83-99D3C3E8E760}"/>
          </ac:spMkLst>
        </pc:spChg>
        <pc:spChg chg="del">
          <ac:chgData name="Ken Merrihew" userId="bcb7a1e886d99f07" providerId="LiveId" clId="{3680EF45-E1F0-4DAD-AEAE-F2D8067B25C4}" dt="2019-11-30T19:50:53.137" v="1" actId="478"/>
          <ac:spMkLst>
            <pc:docMk/>
            <pc:sldMk cId="1631722602" sldId="270"/>
            <ac:spMk id="5" creationId="{3E8E7B98-3509-469F-A0F4-54E7C859274B}"/>
          </ac:spMkLst>
        </pc:spChg>
        <pc:spChg chg="add del mod">
          <ac:chgData name="Ken Merrihew" userId="bcb7a1e886d99f07" providerId="LiveId" clId="{3680EF45-E1F0-4DAD-AEAE-F2D8067B25C4}" dt="2019-11-30T19:51:44.413" v="11" actId="478"/>
          <ac:spMkLst>
            <pc:docMk/>
            <pc:sldMk cId="1631722602" sldId="270"/>
            <ac:spMk id="7" creationId="{9E13E50A-60B3-4592-8507-A8841BE2920D}"/>
          </ac:spMkLst>
        </pc:spChg>
        <pc:spChg chg="del">
          <ac:chgData name="Ken Merrihew" userId="bcb7a1e886d99f07" providerId="LiveId" clId="{3680EF45-E1F0-4DAD-AEAE-F2D8067B25C4}" dt="2019-11-30T19:50:53.137" v="1" actId="478"/>
          <ac:spMkLst>
            <pc:docMk/>
            <pc:sldMk cId="1631722602" sldId="270"/>
            <ac:spMk id="8" creationId="{A8D2BCA9-8A33-4F1E-BEC5-15E029002EF0}"/>
          </ac:spMkLst>
        </pc:spChg>
        <pc:spChg chg="del">
          <ac:chgData name="Ken Merrihew" userId="bcb7a1e886d99f07" providerId="LiveId" clId="{3680EF45-E1F0-4DAD-AEAE-F2D8067B25C4}" dt="2019-11-30T19:50:53.137" v="1" actId="478"/>
          <ac:spMkLst>
            <pc:docMk/>
            <pc:sldMk cId="1631722602" sldId="270"/>
            <ac:spMk id="10" creationId="{39CCBCE9-2B61-4001-976E-28621D021CF5}"/>
          </ac:spMkLst>
        </pc:spChg>
        <pc:spChg chg="del">
          <ac:chgData name="Ken Merrihew" userId="bcb7a1e886d99f07" providerId="LiveId" clId="{3680EF45-E1F0-4DAD-AEAE-F2D8067B25C4}" dt="2019-11-30T19:50:53.137" v="1" actId="478"/>
          <ac:spMkLst>
            <pc:docMk/>
            <pc:sldMk cId="1631722602" sldId="270"/>
            <ac:spMk id="11" creationId="{F2C102A0-B571-42EE-9E55-F102AE928102}"/>
          </ac:spMkLst>
        </pc:spChg>
        <pc:spChg chg="del">
          <ac:chgData name="Ken Merrihew" userId="bcb7a1e886d99f07" providerId="LiveId" clId="{3680EF45-E1F0-4DAD-AEAE-F2D8067B25C4}" dt="2019-11-30T19:50:53.137" v="1" actId="478"/>
          <ac:spMkLst>
            <pc:docMk/>
            <pc:sldMk cId="1631722602" sldId="270"/>
            <ac:spMk id="13" creationId="{EC2F3B76-4841-4417-A395-480C91FBF155}"/>
          </ac:spMkLst>
        </pc:spChg>
        <pc:spChg chg="add del mod">
          <ac:chgData name="Ken Merrihew" userId="bcb7a1e886d99f07" providerId="LiveId" clId="{3680EF45-E1F0-4DAD-AEAE-F2D8067B25C4}" dt="2019-11-30T19:51:46.541" v="12" actId="478"/>
          <ac:spMkLst>
            <pc:docMk/>
            <pc:sldMk cId="1631722602" sldId="270"/>
            <ac:spMk id="14" creationId="{6F4EA5FB-3BFE-40BF-AA0B-5E5774C0354D}"/>
          </ac:spMkLst>
        </pc:spChg>
        <pc:spChg chg="add mod">
          <ac:chgData name="Ken Merrihew" userId="bcb7a1e886d99f07" providerId="LiveId" clId="{3680EF45-E1F0-4DAD-AEAE-F2D8067B25C4}" dt="2019-11-30T19:51:33.147" v="8" actId="962"/>
          <ac:spMkLst>
            <pc:docMk/>
            <pc:sldMk cId="1631722602" sldId="270"/>
            <ac:spMk id="17" creationId="{24799F83-EBEA-4F5B-875D-76FFF26DED29}"/>
          </ac:spMkLst>
        </pc:spChg>
        <pc:spChg chg="add del mod">
          <ac:chgData name="Ken Merrihew" userId="bcb7a1e886d99f07" providerId="LiveId" clId="{3680EF45-E1F0-4DAD-AEAE-F2D8067B25C4}" dt="2019-11-30T19:58:19.437" v="80" actId="478"/>
          <ac:spMkLst>
            <pc:docMk/>
            <pc:sldMk cId="1631722602" sldId="270"/>
            <ac:spMk id="21" creationId="{D96F5844-0AFD-4279-A284-3FB52FF4BAB4}"/>
          </ac:spMkLst>
        </pc:spChg>
        <pc:spChg chg="add del mod">
          <ac:chgData name="Ken Merrihew" userId="bcb7a1e886d99f07" providerId="LiveId" clId="{3680EF45-E1F0-4DAD-AEAE-F2D8067B25C4}" dt="2019-11-30T19:58:08.571" v="76" actId="478"/>
          <ac:spMkLst>
            <pc:docMk/>
            <pc:sldMk cId="1631722602" sldId="270"/>
            <ac:spMk id="24" creationId="{4A079152-9209-4170-B7BF-B86F14732A49}"/>
          </ac:spMkLst>
        </pc:spChg>
        <pc:spChg chg="add del mod">
          <ac:chgData name="Ken Merrihew" userId="bcb7a1e886d99f07" providerId="LiveId" clId="{3680EF45-E1F0-4DAD-AEAE-F2D8067B25C4}" dt="2019-11-30T19:58:09.726" v="77" actId="478"/>
          <ac:spMkLst>
            <pc:docMk/>
            <pc:sldMk cId="1631722602" sldId="270"/>
            <ac:spMk id="27" creationId="{7C48BAA2-0F7C-42CF-881E-623219498016}"/>
          </ac:spMkLst>
        </pc:spChg>
        <pc:spChg chg="add del mod">
          <ac:chgData name="Ken Merrihew" userId="bcb7a1e886d99f07" providerId="LiveId" clId="{3680EF45-E1F0-4DAD-AEAE-F2D8067B25C4}" dt="2019-11-30T20:00:58.094" v="125" actId="478"/>
          <ac:spMkLst>
            <pc:docMk/>
            <pc:sldMk cId="1631722602" sldId="270"/>
            <ac:spMk id="30" creationId="{89BA4F1B-4FC3-4B1A-8E47-F8326BF5090F}"/>
          </ac:spMkLst>
        </pc:spChg>
        <pc:spChg chg="add del mod">
          <ac:chgData name="Ken Merrihew" userId="bcb7a1e886d99f07" providerId="LiveId" clId="{3680EF45-E1F0-4DAD-AEAE-F2D8067B25C4}" dt="2019-11-30T20:00:59.148" v="126" actId="478"/>
          <ac:spMkLst>
            <pc:docMk/>
            <pc:sldMk cId="1631722602" sldId="270"/>
            <ac:spMk id="1025" creationId="{E09B2E4B-40B6-403B-B6E3-2BE2F4D6D05F}"/>
          </ac:spMkLst>
        </pc:spChg>
        <pc:spChg chg="add del mod">
          <ac:chgData name="Ken Merrihew" userId="bcb7a1e886d99f07" providerId="LiveId" clId="{3680EF45-E1F0-4DAD-AEAE-F2D8067B25C4}" dt="2019-11-30T20:01:34.132" v="133" actId="478"/>
          <ac:spMkLst>
            <pc:docMk/>
            <pc:sldMk cId="1631722602" sldId="270"/>
            <ac:spMk id="1030" creationId="{952E7BDB-DC2E-4BB6-84A6-2F9E5083A8A5}"/>
          </ac:spMkLst>
        </pc:spChg>
        <pc:spChg chg="add del mod">
          <ac:chgData name="Ken Merrihew" userId="bcb7a1e886d99f07" providerId="LiveId" clId="{3680EF45-E1F0-4DAD-AEAE-F2D8067B25C4}" dt="2019-11-30T20:01:01.053" v="127" actId="478"/>
          <ac:spMkLst>
            <pc:docMk/>
            <pc:sldMk cId="1631722602" sldId="270"/>
            <ac:spMk id="1033" creationId="{4B230442-0404-4143-8230-D3F78D1F0BAF}"/>
          </ac:spMkLst>
        </pc:spChg>
        <pc:spChg chg="add del mod">
          <ac:chgData name="Ken Merrihew" userId="bcb7a1e886d99f07" providerId="LiveId" clId="{3680EF45-E1F0-4DAD-AEAE-F2D8067B25C4}" dt="2019-11-30T20:04:18.199" v="176" actId="478"/>
          <ac:spMkLst>
            <pc:docMk/>
            <pc:sldMk cId="1631722602" sldId="270"/>
            <ac:spMk id="1036" creationId="{67AD7547-A7B8-4744-9CD1-9FD4C34406FB}"/>
          </ac:spMkLst>
        </pc:spChg>
        <pc:spChg chg="add del mod">
          <ac:chgData name="Ken Merrihew" userId="bcb7a1e886d99f07" providerId="LiveId" clId="{3680EF45-E1F0-4DAD-AEAE-F2D8067B25C4}" dt="2019-11-30T20:07:38.974" v="221" actId="478"/>
          <ac:spMkLst>
            <pc:docMk/>
            <pc:sldMk cId="1631722602" sldId="270"/>
            <ac:spMk id="1040" creationId="{B5C403F3-D922-408F-8FFC-88916D465E3B}"/>
          </ac:spMkLst>
        </pc:spChg>
        <pc:spChg chg="add del mod">
          <ac:chgData name="Ken Merrihew" userId="bcb7a1e886d99f07" providerId="LiveId" clId="{3680EF45-E1F0-4DAD-AEAE-F2D8067B25C4}" dt="2019-11-30T20:10:40.405" v="272" actId="478"/>
          <ac:spMkLst>
            <pc:docMk/>
            <pc:sldMk cId="1631722602" sldId="270"/>
            <ac:spMk id="1043" creationId="{FEB09A9E-61E1-40B5-9558-969A38C001E4}"/>
          </ac:spMkLst>
        </pc:spChg>
        <pc:grpChg chg="add mod">
          <ac:chgData name="Ken Merrihew" userId="bcb7a1e886d99f07" providerId="LiveId" clId="{3680EF45-E1F0-4DAD-AEAE-F2D8067B25C4}" dt="2019-11-30T20:05:22.178" v="212" actId="1038"/>
          <ac:grpSpMkLst>
            <pc:docMk/>
            <pc:sldMk cId="1631722602" sldId="270"/>
            <ac:grpSpMk id="1037" creationId="{A2CA78FC-EDDE-4611-9BA0-73907E1CCECB}"/>
          </ac:grpSpMkLst>
        </pc:grpChg>
        <pc:picChg chg="add del mod">
          <ac:chgData name="Ken Merrihew" userId="bcb7a1e886d99f07" providerId="LiveId" clId="{3680EF45-E1F0-4DAD-AEAE-F2D8067B25C4}" dt="2019-11-30T19:52:51.918" v="32" actId="478"/>
          <ac:picMkLst>
            <pc:docMk/>
            <pc:sldMk cId="1631722602" sldId="270"/>
            <ac:picMk id="6" creationId="{409321C7-7A25-4884-B0A9-73BDB33C92C3}"/>
          </ac:picMkLst>
        </pc:picChg>
        <pc:picChg chg="add del mod">
          <ac:chgData name="Ken Merrihew" userId="bcb7a1e886d99f07" providerId="LiveId" clId="{3680EF45-E1F0-4DAD-AEAE-F2D8067B25C4}" dt="2019-11-30T19:53:14.091" v="34" actId="478"/>
          <ac:picMkLst>
            <pc:docMk/>
            <pc:sldMk cId="1631722602" sldId="270"/>
            <ac:picMk id="12" creationId="{26F728D1-0CCC-4832-9D75-42AF6681F1DD}"/>
          </ac:picMkLst>
        </pc:picChg>
        <pc:picChg chg="add mod">
          <ac:chgData name="Ken Merrihew" userId="bcb7a1e886d99f07" providerId="LiveId" clId="{3680EF45-E1F0-4DAD-AEAE-F2D8067B25C4}" dt="2019-11-30T19:56:49.221" v="64" actId="1076"/>
          <ac:picMkLst>
            <pc:docMk/>
            <pc:sldMk cId="1631722602" sldId="270"/>
            <ac:picMk id="16" creationId="{2F718B54-5842-46CC-9A3C-6A704661CADD}"/>
          </ac:picMkLst>
        </pc:picChg>
        <pc:picChg chg="add mod">
          <ac:chgData name="Ken Merrihew" userId="bcb7a1e886d99f07" providerId="LiveId" clId="{3680EF45-E1F0-4DAD-AEAE-F2D8067B25C4}" dt="2019-12-01T12:22:37.829" v="437" actId="1038"/>
          <ac:picMkLst>
            <pc:docMk/>
            <pc:sldMk cId="1631722602" sldId="270"/>
            <ac:picMk id="18" creationId="{D5E0EFBA-7135-45E3-91F5-1EEBDD833373}"/>
          </ac:picMkLst>
        </pc:picChg>
        <pc:picChg chg="add del mod">
          <ac:chgData name="Ken Merrihew" userId="bcb7a1e886d99f07" providerId="LiveId" clId="{3680EF45-E1F0-4DAD-AEAE-F2D8067B25C4}" dt="2019-11-30T19:58:19.437" v="80" actId="478"/>
          <ac:picMkLst>
            <pc:docMk/>
            <pc:sldMk cId="1631722602" sldId="270"/>
            <ac:picMk id="20" creationId="{A1519ACB-E737-4183-9444-EBEFE3091835}"/>
          </ac:picMkLst>
        </pc:picChg>
        <pc:picChg chg="add mod ord">
          <ac:chgData name="Ken Merrihew" userId="bcb7a1e886d99f07" providerId="LiveId" clId="{3680EF45-E1F0-4DAD-AEAE-F2D8067B25C4}" dt="2019-11-30T20:21:20.352" v="316" actId="1076"/>
          <ac:picMkLst>
            <pc:docMk/>
            <pc:sldMk cId="1631722602" sldId="270"/>
            <ac:picMk id="23" creationId="{17D83E3A-F4C0-4C6A-B01A-A9A9F7A9C62D}"/>
          </ac:picMkLst>
        </pc:picChg>
        <pc:picChg chg="add del mod">
          <ac:chgData name="Ken Merrihew" userId="bcb7a1e886d99f07" providerId="LiveId" clId="{3680EF45-E1F0-4DAD-AEAE-F2D8067B25C4}" dt="2019-11-30T19:59:44.964" v="108" actId="478"/>
          <ac:picMkLst>
            <pc:docMk/>
            <pc:sldMk cId="1631722602" sldId="270"/>
            <ac:picMk id="26" creationId="{DD29076D-4263-45E1-AF19-1BCF8F39091C}"/>
          </ac:picMkLst>
        </pc:picChg>
        <pc:picChg chg="add mod modCrop">
          <ac:chgData name="Ken Merrihew" userId="bcb7a1e886d99f07" providerId="LiveId" clId="{3680EF45-E1F0-4DAD-AEAE-F2D8067B25C4}" dt="2019-11-30T20:04:41.613" v="186" actId="164"/>
          <ac:picMkLst>
            <pc:docMk/>
            <pc:sldMk cId="1631722602" sldId="270"/>
            <ac:picMk id="29" creationId="{6B4BB316-9934-4399-B8D7-454A5BCD91F5}"/>
          </ac:picMkLst>
        </pc:picChg>
        <pc:picChg chg="add del mod">
          <ac:chgData name="Ken Merrihew" userId="bcb7a1e886d99f07" providerId="LiveId" clId="{3680EF45-E1F0-4DAD-AEAE-F2D8067B25C4}" dt="2019-11-30T20:05:50.697" v="216" actId="478"/>
          <ac:picMkLst>
            <pc:docMk/>
            <pc:sldMk cId="1631722602" sldId="270"/>
            <ac:picMk id="1024" creationId="{E7A5AF4E-89C3-40DF-AD6F-F040F144F86A}"/>
          </ac:picMkLst>
        </pc:picChg>
        <pc:picChg chg="del">
          <ac:chgData name="Ken Merrihew" userId="bcb7a1e886d99f07" providerId="LiveId" clId="{3680EF45-E1F0-4DAD-AEAE-F2D8067B25C4}" dt="2019-11-30T19:50:53.137" v="1" actId="478"/>
          <ac:picMkLst>
            <pc:docMk/>
            <pc:sldMk cId="1631722602" sldId="270"/>
            <ac:picMk id="1026" creationId="{920C0154-2700-4071-8709-11AC813294BB}"/>
          </ac:picMkLst>
        </pc:picChg>
        <pc:picChg chg="del">
          <ac:chgData name="Ken Merrihew" userId="bcb7a1e886d99f07" providerId="LiveId" clId="{3680EF45-E1F0-4DAD-AEAE-F2D8067B25C4}" dt="2019-11-30T19:50:53.137" v="1" actId="478"/>
          <ac:picMkLst>
            <pc:docMk/>
            <pc:sldMk cId="1631722602" sldId="270"/>
            <ac:picMk id="1028" creationId="{101036DF-B62A-45E5-B84D-C159EBD76283}"/>
          </ac:picMkLst>
        </pc:picChg>
        <pc:picChg chg="add mod ord">
          <ac:chgData name="Ken Merrihew" userId="bcb7a1e886d99f07" providerId="LiveId" clId="{3680EF45-E1F0-4DAD-AEAE-F2D8067B25C4}" dt="2019-11-30T20:14:08.116" v="305" actId="166"/>
          <ac:picMkLst>
            <pc:docMk/>
            <pc:sldMk cId="1631722602" sldId="270"/>
            <ac:picMk id="1029" creationId="{7859280D-B1CA-46F3-9192-ECB566566F24}"/>
          </ac:picMkLst>
        </pc:picChg>
        <pc:picChg chg="add del mod">
          <ac:chgData name="Ken Merrihew" userId="bcb7a1e886d99f07" providerId="LiveId" clId="{3680EF45-E1F0-4DAD-AEAE-F2D8067B25C4}" dt="2019-11-30T20:05:49.627" v="215" actId="478"/>
          <ac:picMkLst>
            <pc:docMk/>
            <pc:sldMk cId="1631722602" sldId="270"/>
            <ac:picMk id="1032" creationId="{B0DEE033-3B2F-422F-982D-261D25D9CCBC}"/>
          </ac:picMkLst>
        </pc:picChg>
        <pc:picChg chg="add mod">
          <ac:chgData name="Ken Merrihew" userId="bcb7a1e886d99f07" providerId="LiveId" clId="{3680EF45-E1F0-4DAD-AEAE-F2D8067B25C4}" dt="2019-11-30T20:04:41.613" v="186" actId="164"/>
          <ac:picMkLst>
            <pc:docMk/>
            <pc:sldMk cId="1631722602" sldId="270"/>
            <ac:picMk id="1035" creationId="{8E0525AB-9ED8-41EC-AA8C-EA710DCD82E1}"/>
          </ac:picMkLst>
        </pc:picChg>
        <pc:picChg chg="add mod">
          <ac:chgData name="Ken Merrihew" userId="bcb7a1e886d99f07" providerId="LiveId" clId="{3680EF45-E1F0-4DAD-AEAE-F2D8067B25C4}" dt="2019-11-30T20:21:27.303" v="317" actId="1076"/>
          <ac:picMkLst>
            <pc:docMk/>
            <pc:sldMk cId="1631722602" sldId="270"/>
            <ac:picMk id="1039" creationId="{3E97094A-E18B-4667-8259-E9BCCAE04DAD}"/>
          </ac:picMkLst>
        </pc:picChg>
        <pc:picChg chg="add mod ord">
          <ac:chgData name="Ken Merrihew" userId="bcb7a1e886d99f07" providerId="LiveId" clId="{3680EF45-E1F0-4DAD-AEAE-F2D8067B25C4}" dt="2019-11-30T20:21:31.368" v="318" actId="14100"/>
          <ac:picMkLst>
            <pc:docMk/>
            <pc:sldMk cId="1631722602" sldId="270"/>
            <ac:picMk id="1042" creationId="{52A6CCED-1B85-43A6-A4D4-445C206B2E2F}"/>
          </ac:picMkLst>
        </pc:picChg>
      </pc:sldChg>
      <pc:sldChg chg="add">
        <pc:chgData name="Ken Merrihew" userId="bcb7a1e886d99f07" providerId="LiveId" clId="{3680EF45-E1F0-4DAD-AEAE-F2D8067B25C4}" dt="2019-11-30T19:50:49.336" v="0"/>
        <pc:sldMkLst>
          <pc:docMk/>
          <pc:sldMk cId="3214726822" sldId="271"/>
        </pc:sldMkLst>
      </pc:sldChg>
      <pc:sldChg chg="addSp modSp add modAnim">
        <pc:chgData name="Ken Merrihew" userId="bcb7a1e886d99f07" providerId="LiveId" clId="{3680EF45-E1F0-4DAD-AEAE-F2D8067B25C4}" dt="2019-12-01T12:48:05.843" v="559" actId="207"/>
        <pc:sldMkLst>
          <pc:docMk/>
          <pc:sldMk cId="3877132516" sldId="272"/>
        </pc:sldMkLst>
        <pc:spChg chg="add mod ord">
          <ac:chgData name="Ken Merrihew" userId="bcb7a1e886d99f07" providerId="LiveId" clId="{3680EF45-E1F0-4DAD-AEAE-F2D8067B25C4}" dt="2019-12-01T12:48:05.843" v="559" actId="207"/>
          <ac:spMkLst>
            <pc:docMk/>
            <pc:sldMk cId="3877132516" sldId="272"/>
            <ac:spMk id="4" creationId="{09C7C4B1-43B3-4954-9F9C-3252988825E7}"/>
          </ac:spMkLst>
        </pc:spChg>
        <pc:spChg chg="add mod">
          <ac:chgData name="Ken Merrihew" userId="bcb7a1e886d99f07" providerId="LiveId" clId="{3680EF45-E1F0-4DAD-AEAE-F2D8067B25C4}" dt="2019-12-01T12:48:05.843" v="559" actId="207"/>
          <ac:spMkLst>
            <pc:docMk/>
            <pc:sldMk cId="3877132516" sldId="272"/>
            <ac:spMk id="7" creationId="{A4A23A4A-75AE-41C6-97BA-E83BEF7FCEE1}"/>
          </ac:spMkLst>
        </pc:spChg>
        <pc:spChg chg="add mod">
          <ac:chgData name="Ken Merrihew" userId="bcb7a1e886d99f07" providerId="LiveId" clId="{3680EF45-E1F0-4DAD-AEAE-F2D8067B25C4}" dt="2019-12-01T12:48:05.843" v="559" actId="207"/>
          <ac:spMkLst>
            <pc:docMk/>
            <pc:sldMk cId="3877132516" sldId="272"/>
            <ac:spMk id="9" creationId="{36C21D63-A2C5-4269-8B06-9C8E7C2067FA}"/>
          </ac:spMkLst>
        </pc:spChg>
      </pc:sldChg>
      <pc:sldChg chg="add">
        <pc:chgData name="Ken Merrihew" userId="bcb7a1e886d99f07" providerId="LiveId" clId="{3680EF45-E1F0-4DAD-AEAE-F2D8067B25C4}" dt="2019-11-30T22:45:54.093" v="320"/>
        <pc:sldMkLst>
          <pc:docMk/>
          <pc:sldMk cId="3094643608" sldId="273"/>
        </pc:sldMkLst>
      </pc:sldChg>
      <pc:sldChg chg="addSp modSp add modAnim">
        <pc:chgData name="Ken Merrihew" userId="bcb7a1e886d99f07" providerId="LiveId" clId="{3680EF45-E1F0-4DAD-AEAE-F2D8067B25C4}" dt="2019-12-01T13:06:21.297" v="716"/>
        <pc:sldMkLst>
          <pc:docMk/>
          <pc:sldMk cId="4209784564" sldId="274"/>
        </pc:sldMkLst>
        <pc:spChg chg="add mod">
          <ac:chgData name="Ken Merrihew" userId="bcb7a1e886d99f07" providerId="LiveId" clId="{3680EF45-E1F0-4DAD-AEAE-F2D8067B25C4}" dt="2019-12-01T13:06:10.713" v="715" actId="20577"/>
          <ac:spMkLst>
            <pc:docMk/>
            <pc:sldMk cId="4209784564" sldId="274"/>
            <ac:spMk id="3" creationId="{C0F140EE-C0FC-478E-94FB-644DC4DE7FB7}"/>
          </ac:spMkLst>
        </pc:spChg>
        <pc:spChg chg="mod">
          <ac:chgData name="Ken Merrihew" userId="bcb7a1e886d99f07" providerId="LiveId" clId="{3680EF45-E1F0-4DAD-AEAE-F2D8067B25C4}" dt="2019-12-01T13:05:45.388" v="609" actId="403"/>
          <ac:spMkLst>
            <pc:docMk/>
            <pc:sldMk cId="4209784564" sldId="274"/>
            <ac:spMk id="6" creationId="{FB763895-0120-4BB5-82D5-4DB71DA85863}"/>
          </ac:spMkLst>
        </pc:spChg>
      </pc:sldChg>
      <pc:sldChg chg="add">
        <pc:chgData name="Ken Merrihew" userId="bcb7a1e886d99f07" providerId="LiveId" clId="{3680EF45-E1F0-4DAD-AEAE-F2D8067B25C4}" dt="2019-12-01T13:03:06.705" v="570"/>
        <pc:sldMkLst>
          <pc:docMk/>
          <pc:sldMk cId="4277534672" sldId="27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26654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14339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15615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4232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E400D-63A0-49FE-B118-9C6870007F82}" type="datetimeFigureOut">
              <a:rPr lang="en-US" smtClean="0"/>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6496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FE400D-63A0-49FE-B118-9C6870007F82}" type="datetimeFigureOut">
              <a:rPr lang="en-US" smtClean="0"/>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95624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FE400D-63A0-49FE-B118-9C6870007F82}" type="datetimeFigureOut">
              <a:rPr lang="en-US" smtClean="0"/>
              <a:t>11/30/2019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10851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FE400D-63A0-49FE-B118-9C6870007F82}" type="datetimeFigureOut">
              <a:rPr lang="en-US" smtClean="0"/>
              <a:t>11/30/2019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9311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E400D-63A0-49FE-B118-9C6870007F82}" type="datetimeFigureOut">
              <a:rPr lang="en-US" smtClean="0"/>
              <a:t>11/30/2019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24314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E400D-63A0-49FE-B118-9C6870007F82}" type="datetimeFigureOut">
              <a:rPr lang="en-US" smtClean="0"/>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6938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E400D-63A0-49FE-B118-9C6870007F82}" type="datetimeFigureOut">
              <a:rPr lang="en-US" smtClean="0"/>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80362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E400D-63A0-49FE-B118-9C6870007F82}" type="datetimeFigureOut">
              <a:rPr lang="en-US" smtClean="0"/>
              <a:t>11/30/2019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9D739-BE63-443A-B536-A2FF783B289C}" type="slidenum">
              <a:rPr lang="en-US" smtClean="0"/>
              <a:t>‹#›</a:t>
            </a:fld>
            <a:endParaRPr lang="en-US"/>
          </a:p>
        </p:txBody>
      </p:sp>
    </p:spTree>
    <p:extLst>
      <p:ext uri="{BB962C8B-B14F-4D97-AF65-F5344CB8AC3E}">
        <p14:creationId xmlns:p14="http://schemas.microsoft.com/office/powerpoint/2010/main" val="172190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3.png"/><Relationship Id="rId21"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image" Target="../media/image8.png"/><Relationship Id="rId2" Type="http://schemas.openxmlformats.org/officeDocument/2006/relationships/image" Target="../media/image2.png"/><Relationship Id="rId16" Type="http://schemas.openxmlformats.org/officeDocument/2006/relationships/hyperlink" Target="http://kenkyushiryo.deviantart.com/art/Tom-and-Jerry-1940s-Classic-Opening-Title-Sequence-325712246" TargetMode="External"/><Relationship Id="rId20"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creativecommons.org/licenses/by-sa/3.0/" TargetMode="External"/><Relationship Id="rId24" Type="http://schemas.openxmlformats.org/officeDocument/2006/relationships/hyperlink" Target="https://en.wikipedia.org/wiki/File:Walmart_Spark.svg" TargetMode="External"/><Relationship Id="rId5" Type="http://schemas.openxmlformats.org/officeDocument/2006/relationships/hyperlink" Target="http://savinggreeninthebay.blogspot.com/2010_11_01_archive.html" TargetMode="External"/><Relationship Id="rId15" Type="http://schemas.openxmlformats.org/officeDocument/2006/relationships/image" Target="../media/image7.jpg"/><Relationship Id="rId23" Type="http://schemas.openxmlformats.org/officeDocument/2006/relationships/image" Target="../media/image10.png"/><Relationship Id="rId10" Type="http://schemas.openxmlformats.org/officeDocument/2006/relationships/hyperlink" Target="https://en.m.wikipedia.org/wiki/Talk:Moon_pie" TargetMode="External"/><Relationship Id="rId19" Type="http://schemas.openxmlformats.org/officeDocument/2006/relationships/hyperlink" Target="http://wellintentionedindecision.blogspot.com/2015/04/a-to-z-y-is-for-yard-sale.html" TargetMode="External"/><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hyperlink" Target="http://drydenart.weebly.com/fugleblog/archives/03-2015" TargetMode="External"/><Relationship Id="rId22" Type="http://schemas.openxmlformats.org/officeDocument/2006/relationships/hyperlink" Target="https://www.htxt.co.za/2013/11/08/google-in-cape-town-tv-white-spaces-wor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2FA73A-5146-4DBC-9BDB-23DF5E2AD698}"/>
              </a:ext>
            </a:extLst>
          </p:cNvPr>
          <p:cNvSpPr txBox="1"/>
          <p:nvPr/>
        </p:nvSpPr>
        <p:spPr>
          <a:xfrm>
            <a:off x="623889" y="2505670"/>
            <a:ext cx="4899242" cy="923330"/>
          </a:xfrm>
          <a:prstGeom prst="rect">
            <a:avLst/>
          </a:prstGeom>
          <a:noFill/>
        </p:spPr>
        <p:txBody>
          <a:bodyPr wrap="square" rtlCol="0">
            <a:spAutoFit/>
          </a:bodyPr>
          <a:lstStyle/>
          <a:p>
            <a:pPr algn="r"/>
            <a:r>
              <a:rPr lang="en-US" sz="5400" dirty="0">
                <a:solidFill>
                  <a:srgbClr val="660000"/>
                </a:solidFill>
                <a:latin typeface="Times and Times again" pitchFamily="2" charset="0"/>
                <a:ea typeface="Return To Sender" panose="02000000000000000000" pitchFamily="2" charset="0"/>
                <a:cs typeface="Times New Roman" panose="02020603050405020304" pitchFamily="18" charset="0"/>
              </a:rPr>
              <a:t>13</a:t>
            </a:r>
            <a:r>
              <a:rPr lang="en-US" sz="5400" dirty="0">
                <a:solidFill>
                  <a:srgbClr val="660000"/>
                </a:solidFill>
                <a:latin typeface="Times New Roman" panose="02020603050405020304" pitchFamily="18" charset="0"/>
                <a:ea typeface="Return To Sender" panose="02000000000000000000" pitchFamily="2" charset="0"/>
                <a:cs typeface="Times New Roman" panose="02020603050405020304" pitchFamily="18" charset="0"/>
              </a:rPr>
              <a:t>:</a:t>
            </a:r>
            <a:r>
              <a:rPr lang="en-US" sz="5400" dirty="0">
                <a:solidFill>
                  <a:srgbClr val="660000"/>
                </a:solidFill>
                <a:latin typeface="Times and Times again" pitchFamily="2" charset="0"/>
                <a:ea typeface="Return To Sender" panose="02000000000000000000" pitchFamily="2" charset="0"/>
              </a:rPr>
              <a:t>1</a:t>
            </a:r>
            <a:r>
              <a:rPr lang="en-US" sz="5400" dirty="0">
                <a:solidFill>
                  <a:srgbClr val="660000"/>
                </a:solidFill>
                <a:latin typeface="Times New Roman" panose="02020603050405020304" pitchFamily="18" charset="0"/>
                <a:ea typeface="Return To Sender" panose="02000000000000000000" pitchFamily="2" charset="0"/>
                <a:cs typeface="Times New Roman" panose="02020603050405020304" pitchFamily="18" charset="0"/>
              </a:rPr>
              <a:t>-</a:t>
            </a:r>
            <a:r>
              <a:rPr lang="en-US" sz="5400" dirty="0">
                <a:solidFill>
                  <a:srgbClr val="660000"/>
                </a:solidFill>
                <a:latin typeface="Times and Times again" pitchFamily="2" charset="0"/>
                <a:ea typeface="Return To Sender" panose="02000000000000000000" pitchFamily="2" charset="0"/>
                <a:cs typeface="Times New Roman" panose="02020603050405020304" pitchFamily="18" charset="0"/>
              </a:rPr>
              <a:t>13</a:t>
            </a:r>
            <a:endParaRPr lang="en-US" sz="5400" dirty="0">
              <a:solidFill>
                <a:srgbClr val="660000"/>
              </a:solidFill>
              <a:latin typeface="Times and Times again" pitchFamily="2" charset="0"/>
              <a:ea typeface="Return To Sender" panose="02000000000000000000" pitchFamily="2" charset="0"/>
            </a:endParaRPr>
          </a:p>
        </p:txBody>
      </p:sp>
    </p:spTree>
    <p:extLst>
      <p:ext uri="{BB962C8B-B14F-4D97-AF65-F5344CB8AC3E}">
        <p14:creationId xmlns:p14="http://schemas.microsoft.com/office/powerpoint/2010/main" val="55725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F36AD-6F1C-4874-8C10-DBF5513D1D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2334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
        <p:nvSpPr>
          <p:cNvPr id="6" name="Rectangle 5">
            <a:extLst>
              <a:ext uri="{FF2B5EF4-FFF2-40B4-BE49-F238E27FC236}">
                <a16:creationId xmlns:a16="http://schemas.microsoft.com/office/drawing/2014/main" id="{FB763895-0120-4BB5-82D5-4DB71DA85863}"/>
              </a:ext>
            </a:extLst>
          </p:cNvPr>
          <p:cNvSpPr/>
          <p:nvPr/>
        </p:nvSpPr>
        <p:spPr>
          <a:xfrm>
            <a:off x="445477" y="901287"/>
            <a:ext cx="8238411" cy="584775"/>
          </a:xfrm>
          <a:prstGeom prst="rect">
            <a:avLst/>
          </a:prstGeom>
        </p:spPr>
        <p:txBody>
          <a:bodyPr wrap="square">
            <a:spAutoFit/>
          </a:bodyPr>
          <a:lstStyle/>
          <a:p>
            <a:r>
              <a:rPr lang="en-US" sz="3200" dirty="0">
                <a:solidFill>
                  <a:srgbClr val="FF0000"/>
                </a:solidFill>
                <a:effectLst>
                  <a:outerShdw blurRad="38100" dist="38100" dir="2700000" algn="tl">
                    <a:srgbClr val="000000">
                      <a:alpha val="43137"/>
                    </a:srgbClr>
                  </a:outerShdw>
                </a:effectLst>
              </a:rPr>
              <a:t>fertilize it </a:t>
            </a:r>
            <a:r>
              <a:rPr lang="en-US" sz="3200" dirty="0">
                <a:effectLst>
                  <a:outerShdw blurRad="38100" dist="38100" dir="2700000" algn="tl">
                    <a:srgbClr val="000000">
                      <a:alpha val="43137"/>
                    </a:srgbClr>
                  </a:outerShdw>
                </a:effectLst>
              </a:rPr>
              <a:t>~ KJV, </a:t>
            </a:r>
            <a:r>
              <a:rPr lang="en-US" sz="3200" dirty="0">
                <a:solidFill>
                  <a:srgbClr val="FF0000"/>
                </a:solidFill>
                <a:effectLst>
                  <a:outerShdw blurRad="38100" dist="38100" dir="2700000" algn="tl">
                    <a:srgbClr val="000000">
                      <a:alpha val="43137"/>
                    </a:srgbClr>
                  </a:outerShdw>
                </a:effectLst>
              </a:rPr>
              <a:t>dung it</a:t>
            </a:r>
          </a:p>
        </p:txBody>
      </p:sp>
    </p:spTree>
    <p:extLst>
      <p:ext uri="{BB962C8B-B14F-4D97-AF65-F5344CB8AC3E}">
        <p14:creationId xmlns:p14="http://schemas.microsoft.com/office/powerpoint/2010/main" val="206796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F36AD-6F1C-4874-8C10-DBF5513D1D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83071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
        <p:nvSpPr>
          <p:cNvPr id="6" name="Rectangle 5">
            <a:extLst>
              <a:ext uri="{FF2B5EF4-FFF2-40B4-BE49-F238E27FC236}">
                <a16:creationId xmlns:a16="http://schemas.microsoft.com/office/drawing/2014/main" id="{FB763895-0120-4BB5-82D5-4DB71DA85863}"/>
              </a:ext>
            </a:extLst>
          </p:cNvPr>
          <p:cNvSpPr/>
          <p:nvPr/>
        </p:nvSpPr>
        <p:spPr>
          <a:xfrm>
            <a:off x="452794" y="901287"/>
            <a:ext cx="8238411" cy="2062103"/>
          </a:xfrm>
          <a:prstGeom prst="rect">
            <a:avLst/>
          </a:prstGeom>
        </p:spPr>
        <p:txBody>
          <a:bodyPr wrap="square">
            <a:spAutoFit/>
          </a:bodyPr>
          <a:lstStyle/>
          <a:p>
            <a:r>
              <a:rPr lang="en-US" sz="3200" dirty="0">
                <a:effectLst>
                  <a:outerShdw blurRad="38100" dist="38100" dir="2700000" algn="tl">
                    <a:srgbClr val="000000">
                      <a:alpha val="43137"/>
                    </a:srgbClr>
                  </a:outerShdw>
                </a:effectLst>
              </a:rPr>
              <a:t>Gal. 5:22-25 ~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But the fruit of the Spirit is love, joy, peace, longsuffering, kindness, goodness, faithfulness,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gentleness, self-control. Against such there is no law. </a:t>
            </a:r>
            <a:endParaRPr lang="en-US" sz="4800" dirty="0">
              <a:solidFill>
                <a:srgbClr val="FF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C0F140EE-C0FC-478E-94FB-644DC4DE7FB7}"/>
              </a:ext>
            </a:extLst>
          </p:cNvPr>
          <p:cNvSpPr txBox="1"/>
          <p:nvPr/>
        </p:nvSpPr>
        <p:spPr>
          <a:xfrm>
            <a:off x="400607" y="2384325"/>
            <a:ext cx="8426245" cy="2554545"/>
          </a:xfrm>
          <a:prstGeom prst="rect">
            <a:avLst/>
          </a:prstGeom>
          <a:noFill/>
        </p:spPr>
        <p:txBody>
          <a:bodyPr wrap="square" rtlCol="0">
            <a:spAutoFit/>
          </a:bodyPr>
          <a:lstStyle/>
          <a:p>
            <a:r>
              <a:rPr lang="en-US" sz="3200" baseline="30000" dirty="0">
                <a:effectLst>
                  <a:outerShdw blurRad="38100" dist="38100" dir="2700000" algn="tl">
                    <a:srgbClr val="000000">
                      <a:alpha val="43137"/>
                    </a:srgbClr>
                  </a:outerShdw>
                </a:effectLst>
              </a:rPr>
              <a:t>                                                         24</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And those who are Christ's have crucified the flesh with its passions and desires. </a:t>
            </a:r>
            <a:r>
              <a:rPr lang="en-US" sz="3200" baseline="30000" dirty="0">
                <a:effectLst>
                  <a:outerShdw blurRad="38100" dist="38100" dir="2700000" algn="tl">
                    <a:srgbClr val="000000">
                      <a:alpha val="43137"/>
                    </a:srgbClr>
                  </a:outerShdw>
                </a:effectLst>
              </a:rPr>
              <a:t>25</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If we live in the Spirit, let us also walk in the Spirit. </a:t>
            </a:r>
            <a:r>
              <a:rPr lang="en-US" sz="3200" baseline="30000" dirty="0">
                <a:effectLst>
                  <a:outerShdw blurRad="38100" dist="38100" dir="2700000" algn="tl">
                    <a:srgbClr val="000000">
                      <a:alpha val="43137"/>
                    </a:srgbClr>
                  </a:outerShdw>
                </a:effectLst>
              </a:rPr>
              <a:t>26</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Let us not become conceited, provoking one another, envying one another.</a:t>
            </a:r>
          </a:p>
        </p:txBody>
      </p:sp>
    </p:spTree>
    <p:extLst>
      <p:ext uri="{BB962C8B-B14F-4D97-AF65-F5344CB8AC3E}">
        <p14:creationId xmlns:p14="http://schemas.microsoft.com/office/powerpoint/2010/main" val="420978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F36AD-6F1C-4874-8C10-DBF5513D1D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427753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
        <p:nvSpPr>
          <p:cNvPr id="6" name="Rectangle 5">
            <a:extLst>
              <a:ext uri="{FF2B5EF4-FFF2-40B4-BE49-F238E27FC236}">
                <a16:creationId xmlns:a16="http://schemas.microsoft.com/office/drawing/2014/main" id="{FB763895-0120-4BB5-82D5-4DB71DA85863}"/>
              </a:ext>
            </a:extLst>
          </p:cNvPr>
          <p:cNvSpPr/>
          <p:nvPr/>
        </p:nvSpPr>
        <p:spPr>
          <a:xfrm>
            <a:off x="445477" y="901287"/>
            <a:ext cx="8238411" cy="584775"/>
          </a:xfrm>
          <a:prstGeom prst="rect">
            <a:avLst/>
          </a:prstGeom>
        </p:spPr>
        <p:txBody>
          <a:bodyPr wrap="square">
            <a:spAutoFit/>
          </a:bodyPr>
          <a:lstStyle/>
          <a:p>
            <a:r>
              <a:rPr lang="en-US" sz="3200" dirty="0">
                <a:effectLst>
                  <a:outerShdw blurRad="38100" dist="38100" dir="2700000" algn="tl">
                    <a:srgbClr val="000000">
                      <a:alpha val="43137"/>
                    </a:srgbClr>
                  </a:outerShdw>
                </a:effectLst>
              </a:rPr>
              <a:t>NASB, </a:t>
            </a:r>
            <a:r>
              <a:rPr lang="en-US" sz="3200" dirty="0">
                <a:solidFill>
                  <a:srgbClr val="FF0000"/>
                </a:solidFill>
                <a:effectLst>
                  <a:outerShdw blurRad="38100" dist="38100" dir="2700000" algn="tl">
                    <a:srgbClr val="000000">
                      <a:alpha val="43137"/>
                    </a:srgbClr>
                  </a:outerShdw>
                </a:effectLst>
              </a:rPr>
              <a:t>bent double</a:t>
            </a:r>
            <a:endParaRPr lang="en-US" sz="4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220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F36AD-6F1C-4874-8C10-DBF5513D1D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884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
        <p:nvSpPr>
          <p:cNvPr id="6" name="Rectangle 5">
            <a:extLst>
              <a:ext uri="{FF2B5EF4-FFF2-40B4-BE49-F238E27FC236}">
                <a16:creationId xmlns:a16="http://schemas.microsoft.com/office/drawing/2014/main" id="{FB763895-0120-4BB5-82D5-4DB71DA85863}"/>
              </a:ext>
            </a:extLst>
          </p:cNvPr>
          <p:cNvSpPr/>
          <p:nvPr/>
        </p:nvSpPr>
        <p:spPr>
          <a:xfrm>
            <a:off x="445477" y="901287"/>
            <a:ext cx="5772443" cy="4832092"/>
          </a:xfrm>
          <a:prstGeom prst="rect">
            <a:avLst/>
          </a:prstGeom>
        </p:spPr>
        <p:txBody>
          <a:bodyPr wrap="square">
            <a:spAutoFit/>
          </a:bodyPr>
          <a:lstStyle/>
          <a:p>
            <a:r>
              <a:rPr lang="en-US" sz="2800" dirty="0">
                <a:solidFill>
                  <a:srgbClr val="FF0000"/>
                </a:solidFill>
                <a:effectLst>
                  <a:outerShdw blurRad="38100" dist="38100" dir="2700000" algn="tl">
                    <a:srgbClr val="000000">
                      <a:alpha val="43137"/>
                    </a:srgbClr>
                  </a:outerShdw>
                </a:effectLst>
              </a:rPr>
              <a:t>C. H. Spurgeon (1834-1892) ~ </a:t>
            </a:r>
            <a:r>
              <a:rPr lang="en-US" sz="2800" dirty="0">
                <a:effectLst>
                  <a:outerShdw blurRad="38100" dist="38100" dir="2700000" algn="tl">
                    <a:srgbClr val="000000">
                      <a:alpha val="43137"/>
                    </a:srgbClr>
                  </a:outerShdw>
                </a:effectLst>
              </a:rPr>
              <a:t>“It is always weakness to be fretting and worrying, questioning and mistrusting.  What can we do if we wear ourselves to skin and bone?  Can we gain anything by fearing and fuming?  Do we not unfit ourselves for action, and unhinge our minds for wise decision?  We are sinking by our struggles when we might float by faith. ... Oh for grace to be confident in God.”</a:t>
            </a:r>
          </a:p>
        </p:txBody>
      </p:sp>
      <p:pic>
        <p:nvPicPr>
          <p:cNvPr id="3074" name="Picture 2">
            <a:extLst>
              <a:ext uri="{FF2B5EF4-FFF2-40B4-BE49-F238E27FC236}">
                <a16:creationId xmlns:a16="http://schemas.microsoft.com/office/drawing/2014/main" id="{4DCC0B8E-0145-4BC5-9CF8-7C424C9B4D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94" t="5229" r="12380" b="40767"/>
          <a:stretch/>
        </p:blipFill>
        <p:spPr bwMode="auto">
          <a:xfrm rot="21328602">
            <a:off x="6093032" y="571362"/>
            <a:ext cx="2973786" cy="347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49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F36AD-6F1C-4874-8C10-DBF5513D1D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51106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descr="A can of soda&#10;&#10;Description automatically generated">
            <a:extLst>
              <a:ext uri="{FF2B5EF4-FFF2-40B4-BE49-F238E27FC236}">
                <a16:creationId xmlns:a16="http://schemas.microsoft.com/office/drawing/2014/main" id="{17D83E3A-F4C0-4C6A-B01A-A9A9F7A9C6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18" b="91144" l="4000" r="95250">
                        <a14:foregroundMark x1="5000" y1="24354" x2="5000" y2="24354"/>
                        <a14:foregroundMark x1="15000" y1="14022" x2="25250" y2="12915"/>
                        <a14:foregroundMark x1="4000" y1="24354" x2="9000" y2="18450"/>
                        <a14:foregroundMark x1="39500" y1="9963" x2="46000" y2="9963"/>
                        <a14:foregroundMark x1="74250" y1="12546" x2="82500" y2="15498"/>
                        <a14:foregroundMark x1="82500" y1="15498" x2="91250" y2="18450"/>
                        <a14:foregroundMark x1="95000" y1="21033" x2="95000" y2="21033"/>
                        <a14:foregroundMark x1="95000" y1="21033" x2="95250" y2="30627"/>
                        <a14:foregroundMark x1="94250" y1="20295" x2="90750" y2="17343"/>
                        <a14:foregroundMark x1="90750" y1="17343" x2="82000" y2="14391"/>
                        <a14:foregroundMark x1="88500" y1="15867" x2="79500" y2="13284"/>
                        <a14:foregroundMark x1="87750" y1="15129" x2="77750" y2="13284"/>
                        <a14:foregroundMark x1="84500" y1="15867" x2="77500" y2="12546"/>
                        <a14:foregroundMark x1="83250" y1="13284" x2="76000" y2="13284"/>
                        <a14:foregroundMark x1="9750" y1="15129" x2="14750" y2="14760"/>
                        <a14:foregroundMark x1="19250" y1="85609" x2="31000" y2="92251"/>
                        <a14:foregroundMark x1="31000" y1="92251" x2="44000" y2="94096"/>
                        <a14:foregroundMark x1="44000" y1="94096" x2="70000" y2="91144"/>
                        <a14:foregroundMark x1="70000" y1="91144" x2="73250" y2="8929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749548">
            <a:off x="238902" y="2436291"/>
            <a:ext cx="2507490" cy="1698824"/>
          </a:xfrm>
          <a:prstGeom prst="rect">
            <a:avLst/>
          </a:prstGeom>
        </p:spPr>
      </p:pic>
      <p:pic>
        <p:nvPicPr>
          <p:cNvPr id="18" name="Picture 2" descr="Image result for kyle busch car">
            <a:extLst>
              <a:ext uri="{FF2B5EF4-FFF2-40B4-BE49-F238E27FC236}">
                <a16:creationId xmlns:a16="http://schemas.microsoft.com/office/drawing/2014/main" id="{D5E0EFBA-7135-45E3-91F5-1EEBDD8333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3900" y1="20833" x2="53900" y2="20833"/>
                        <a14:foregroundMark x1="58900" y1="21833" x2="58900" y2="21833"/>
                        <a14:foregroundMark x1="51900" y1="41500" x2="51900" y2="41500"/>
                        <a14:foregroundMark x1="56000" y1="43500" x2="56000" y2="43500"/>
                        <a14:foregroundMark x1="11300" y1="29167" x2="11300" y2="29167"/>
                        <a14:foregroundMark x1="68400" y1="60667" x2="68400" y2="60667"/>
                        <a14:foregroundMark x1="67900" y1="60833" x2="67900" y2="60833"/>
                        <a14:foregroundMark x1="67600" y1="60500" x2="68500" y2="61333"/>
                        <a14:foregroundMark x1="12000" y1="32167" x2="13800" y2="34833"/>
                        <a14:backgroundMark x1="11100" y1="38500" x2="11100" y2="38500"/>
                        <a14:backgroundMark x1="18800" y1="46333" x2="18800" y2="46333"/>
                        <a14:backgroundMark x1="31300" y1="55833" x2="31300" y2="55833"/>
                        <a14:backgroundMark x1="28400" y1="53333" x2="37900" y2="59333"/>
                      </a14:backgroundRemoval>
                    </a14:imgEffect>
                  </a14:imgLayer>
                </a14:imgProps>
              </a:ext>
              <a:ext uri="{28A0092B-C50C-407E-A947-70E740481C1C}">
                <a14:useLocalDpi xmlns:a14="http://schemas.microsoft.com/office/drawing/2010/main" val="0"/>
              </a:ext>
            </a:extLst>
          </a:blip>
          <a:srcRect l="8625" t="6875" r="11125" b="31042"/>
          <a:stretch/>
        </p:blipFill>
        <p:spPr bwMode="auto">
          <a:xfrm rot="20122808">
            <a:off x="673959" y="548160"/>
            <a:ext cx="5011995" cy="2326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pic>
        <p:nvPicPr>
          <p:cNvPr id="16" name="Picture 15" descr="A close up of food&#10;&#10;Description automatically generated">
            <a:extLst>
              <a:ext uri="{FF2B5EF4-FFF2-40B4-BE49-F238E27FC236}">
                <a16:creationId xmlns:a16="http://schemas.microsoft.com/office/drawing/2014/main" id="{2F718B54-5842-46CC-9A3C-6A704661CAD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667" r="94000">
                        <a14:foregroundMark x1="7000" y1="60333" x2="7000" y2="60333"/>
                        <a14:foregroundMark x1="89667" y1="17667" x2="89667" y2="17667"/>
                        <a14:foregroundMark x1="85000" y1="14500" x2="61167" y2="12667"/>
                        <a14:foregroundMark x1="54167" y1="15333" x2="54167" y2="15333"/>
                        <a14:foregroundMark x1="94000" y1="22333" x2="91833" y2="31833"/>
                        <a14:foregroundMark x1="71833" y1="26167" x2="71833" y2="26167"/>
                        <a14:foregroundMark x1="72667" y1="15500" x2="72667" y2="15500"/>
                        <a14:foregroundMark x1="74167" y1="25667" x2="74167" y2="25667"/>
                        <a14:foregroundMark x1="66667" y1="23500" x2="75667" y2="25500"/>
                        <a14:foregroundMark x1="75667" y1="25500" x2="80333" y2="31333"/>
                        <a14:foregroundMark x1="82167" y1="50667" x2="90667" y2="48833"/>
                        <a14:foregroundMark x1="90667" y1="48833" x2="90833" y2="47833"/>
                        <a14:foregroundMark x1="2667" y1="61833" x2="2667" y2="618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203607" y="414617"/>
            <a:ext cx="3548566" cy="3548566"/>
          </a:xfrm>
          <a:prstGeom prst="rect">
            <a:avLst/>
          </a:prstGeom>
        </p:spPr>
      </p:pic>
      <p:sp>
        <p:nvSpPr>
          <p:cNvPr id="17" name="TextBox 16">
            <a:extLst>
              <a:ext uri="{FF2B5EF4-FFF2-40B4-BE49-F238E27FC236}">
                <a16:creationId xmlns:a16="http://schemas.microsoft.com/office/drawing/2014/main" id="{24799F83-EBEA-4F5B-875D-76FFF26DED29}"/>
              </a:ext>
            </a:extLst>
          </p:cNvPr>
          <p:cNvSpPr txBox="1"/>
          <p:nvPr/>
        </p:nvSpPr>
        <p:spPr>
          <a:xfrm>
            <a:off x="2014500" y="6586500"/>
            <a:ext cx="5715000" cy="230832"/>
          </a:xfrm>
          <a:prstGeom prst="rect">
            <a:avLst/>
          </a:prstGeom>
          <a:noFill/>
        </p:spPr>
        <p:txBody>
          <a:bodyPr wrap="square" rtlCol="0">
            <a:spAutoFit/>
          </a:bodyPr>
          <a:lstStyle/>
          <a:p>
            <a:r>
              <a:rPr lang="en-US" sz="900">
                <a:hlinkClick r:id="rId10" tooltip="https://en.m.wikipedia.org/wiki/Talk:Moon_pie"/>
              </a:rPr>
              <a:t>This Photo</a:t>
            </a:r>
            <a:r>
              <a:rPr lang="en-US" sz="900"/>
              <a:t> by Unknown Author is licensed under </a:t>
            </a:r>
            <a:r>
              <a:rPr lang="en-US" sz="900">
                <a:hlinkClick r:id="rId11" tooltip="https://creativecommons.org/licenses/by-sa/3.0/"/>
              </a:rPr>
              <a:t>CC BY-SA</a:t>
            </a:r>
            <a:endParaRPr lang="en-US" sz="900"/>
          </a:p>
        </p:txBody>
      </p:sp>
      <p:grpSp>
        <p:nvGrpSpPr>
          <p:cNvPr id="1037" name="Group 1036">
            <a:extLst>
              <a:ext uri="{FF2B5EF4-FFF2-40B4-BE49-F238E27FC236}">
                <a16:creationId xmlns:a16="http://schemas.microsoft.com/office/drawing/2014/main" id="{A2CA78FC-EDDE-4611-9BA0-73907E1CCECB}"/>
              </a:ext>
            </a:extLst>
          </p:cNvPr>
          <p:cNvGrpSpPr/>
          <p:nvPr/>
        </p:nvGrpSpPr>
        <p:grpSpPr>
          <a:xfrm rot="21284697">
            <a:off x="5466039" y="1688137"/>
            <a:ext cx="3107805" cy="2138356"/>
            <a:chOff x="8318344" y="636295"/>
            <a:chExt cx="3760445" cy="2587411"/>
          </a:xfrm>
        </p:grpSpPr>
        <p:pic>
          <p:nvPicPr>
            <p:cNvPr id="29" name="Picture 28" descr="A picture containing microwave, monitor, oven, indoor&#10;&#10;Description automatically generated">
              <a:extLst>
                <a:ext uri="{FF2B5EF4-FFF2-40B4-BE49-F238E27FC236}">
                  <a16:creationId xmlns:a16="http://schemas.microsoft.com/office/drawing/2014/main" id="{6B4BB316-9934-4399-B8D7-454A5BCD91F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rcRect l="6774" t="7488" r="8296" b="5698"/>
            <a:stretch/>
          </p:blipFill>
          <p:spPr>
            <a:xfrm>
              <a:off x="8318344" y="636295"/>
              <a:ext cx="3760445" cy="2587411"/>
            </a:xfrm>
            <a:prstGeom prst="rect">
              <a:avLst/>
            </a:prstGeom>
          </p:spPr>
        </p:pic>
        <p:pic>
          <p:nvPicPr>
            <p:cNvPr id="1035" name="Picture 1034" descr="A picture containing drawing&#10;&#10;Description automatically generated">
              <a:extLst>
                <a:ext uri="{FF2B5EF4-FFF2-40B4-BE49-F238E27FC236}">
                  <a16:creationId xmlns:a16="http://schemas.microsoft.com/office/drawing/2014/main" id="{8E0525AB-9ED8-41EC-AA8C-EA710DCD82E1}"/>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8623788" y="975268"/>
              <a:ext cx="2535770" cy="1794057"/>
            </a:xfrm>
            <a:prstGeom prst="rect">
              <a:avLst/>
            </a:prstGeom>
          </p:spPr>
        </p:pic>
      </p:grpSp>
      <p:pic>
        <p:nvPicPr>
          <p:cNvPr id="1039" name="Picture 1038" descr="Clothes hanging on a rack&#10;&#10;Description automatically generated">
            <a:extLst>
              <a:ext uri="{FF2B5EF4-FFF2-40B4-BE49-F238E27FC236}">
                <a16:creationId xmlns:a16="http://schemas.microsoft.com/office/drawing/2014/main" id="{3E97094A-E18B-4667-8259-E9BCCAE04DAD}"/>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4333" l="5250" r="90000">
                        <a14:foregroundMark x1="21250" y1="90000" x2="21250" y2="90000"/>
                        <a14:foregroundMark x1="19884" y1="90155" x2="20500" y2="89333"/>
                        <a14:foregroundMark x1="5250" y1="85000" x2="8250" y2="87000"/>
                        <a14:foregroundMark x1="76750" y1="33667" x2="74250" y2="17000"/>
                        <a14:foregroundMark x1="74250" y1="17000" x2="74000" y2="16667"/>
                        <a14:foregroundMark x1="71750" y1="16667" x2="77750" y2="16667"/>
                        <a14:foregroundMark x1="70000" y1="16333" x2="78000" y2="16667"/>
                        <a14:foregroundMark x1="73500" y1="14667" x2="73500" y2="14667"/>
                        <a14:foregroundMark x1="69500" y1="60333" x2="69500" y2="67000"/>
                        <a14:foregroundMark x1="54250" y1="84667" x2="54000" y2="91333"/>
                        <a14:foregroundMark x1="30477" y1="56000" x2="30750" y2="54000"/>
                        <a14:foregroundMark x1="30250" y1="57667" x2="30477" y2="56000"/>
                        <a14:foregroundMark x1="17000" y1="88333" x2="21750" y2="88667"/>
                        <a14:foregroundMark x1="14500" y1="89667" x2="14500" y2="89667"/>
                        <a14:foregroundMark x1="14750" y1="89667" x2="16000" y2="88667"/>
                        <a14:foregroundMark x1="16250" y1="93333" x2="18250" y2="91667"/>
                        <a14:foregroundMark x1="58500" y1="94000" x2="62000" y2="94333"/>
                        <a14:foregroundMark x1="73000" y1="73000" x2="73000" y2="73000"/>
                        <a14:backgroundMark x1="27750" y1="52000" x2="27750" y2="52000"/>
                        <a14:backgroundMark x1="34000" y1="63000" x2="34000" y2="63000"/>
                        <a14:backgroundMark x1="31250" y1="49667" x2="31250" y2="49667"/>
                        <a14:backgroundMark x1="26750" y1="56000" x2="26750" y2="56000"/>
                        <a14:backgroundMark x1="61250" y1="17000" x2="61250" y2="17000"/>
                        <a14:backgroundMark x1="46750" y1="19333" x2="46750" y2="19333"/>
                        <a14:backgroundMark x1="47500" y1="15333" x2="47500" y2="15333"/>
                        <a14:backgroundMark x1="63750" y1="15667" x2="63750" y2="15667"/>
                        <a14:backgroundMark x1="42500" y1="31333" x2="42500" y2="31333"/>
                        <a14:backgroundMark x1="39500" y1="24667" x2="39500" y2="24667"/>
                        <a14:backgroundMark x1="26250" y1="60333" x2="26250" y2="60333"/>
                        <a14:backgroundMark x1="20500" y1="72667" x2="20500" y2="72667"/>
                        <a14:backgroundMark x1="20500" y1="68333" x2="20500" y2="68333"/>
                        <a14:backgroundMark x1="89500" y1="82000" x2="89500" y2="82000"/>
                        <a14:backgroundMark x1="89500" y1="80667" x2="89250" y2="81667"/>
                        <a14:backgroundMark x1="15750" y1="89333" x2="16621" y2="89101"/>
                        <a14:backgroundMark x1="72750" y1="72333" x2="72750" y2="72333"/>
                        <a14:backgroundMark x1="73000" y1="73333" x2="73000" y2="73333"/>
                        <a14:backgroundMark x1="71500" y1="15333" x2="71500" y2="15333"/>
                        <a14:backgroundMark x1="55500" y1="15667" x2="55500" y2="15667"/>
                        <a14:backgroundMark x1="46750" y1="21333" x2="46750" y2="21333"/>
                        <a14:backgroundMark x1="50500" y1="16000" x2="50500" y2="16000"/>
                        <a14:backgroundMark x1="52250" y1="15667" x2="52250" y2="15667"/>
                        <a14:backgroundMark x1="74750" y1="58000" x2="74750" y2="58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rot="21209254">
            <a:off x="859973" y="3487222"/>
            <a:ext cx="4191000" cy="3143250"/>
          </a:xfrm>
          <a:prstGeom prst="rect">
            <a:avLst/>
          </a:prstGeom>
        </p:spPr>
      </p:pic>
      <p:pic>
        <p:nvPicPr>
          <p:cNvPr id="1029" name="Picture 1028" descr="A close up of a device&#10;&#10;Description automatically generated">
            <a:extLst>
              <a:ext uri="{FF2B5EF4-FFF2-40B4-BE49-F238E27FC236}">
                <a16:creationId xmlns:a16="http://schemas.microsoft.com/office/drawing/2014/main" id="{7859280D-B1CA-46F3-9192-ECB566566F24}"/>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948" b="95652" l="8600" r="90700">
                        <a14:foregroundMark x1="8600" y1="9595" x2="10200" y2="75412"/>
                        <a14:foregroundMark x1="13800" y1="89205" x2="28400" y2="89955"/>
                        <a14:foregroundMark x1="28400" y1="89955" x2="70900" y2="89205"/>
                        <a14:foregroundMark x1="70900" y1="89205" x2="72800" y2="89205"/>
                        <a14:foregroundMark x1="24900" y1="92804" x2="40300" y2="92804"/>
                        <a14:foregroundMark x1="40300" y1="92804" x2="70300" y2="91004"/>
                        <a14:foregroundMark x1="70300" y1="91004" x2="78900" y2="91004"/>
                        <a14:foregroundMark x1="78500" y1="15292" x2="79800" y2="38531"/>
                        <a14:foregroundMark x1="79800" y1="38531" x2="84900" y2="56972"/>
                        <a14:foregroundMark x1="84900" y1="56972" x2="85100" y2="64018"/>
                        <a14:foregroundMark x1="90700" y1="25787" x2="90700" y2="25787"/>
                        <a14:foregroundMark x1="90700" y1="25787" x2="90700" y2="25787"/>
                        <a14:foregroundMark x1="90000" y1="13793" x2="89800" y2="74663"/>
                        <a14:foregroundMark x1="89800" y1="74663" x2="78300" y2="84258"/>
                        <a14:foregroundMark x1="78300" y1="84258" x2="74200" y2="84258"/>
                        <a14:foregroundMark x1="73000" y1="21589" x2="77800" y2="64468"/>
                        <a14:foregroundMark x1="77800" y1="64468" x2="79400" y2="66867"/>
                        <a14:foregroundMark x1="74700" y1="57721" x2="75900" y2="76162"/>
                        <a14:foregroundMark x1="80600" y1="77211" x2="80400" y2="59820"/>
                        <a14:foregroundMark x1="76300" y1="82909" x2="76600" y2="73313"/>
                        <a14:foregroundMark x1="85100" y1="74363" x2="85100" y2="74363"/>
                        <a14:foregroundMark x1="77500" y1="70465" x2="77500" y2="70465"/>
                        <a14:foregroundMark x1="86000" y1="21889" x2="86300" y2="51724"/>
                        <a14:foregroundMark x1="82700" y1="16642" x2="83900" y2="41379"/>
                        <a14:foregroundMark x1="77500" y1="11994" x2="78700" y2="31184"/>
                        <a14:foregroundMark x1="87400" y1="14543" x2="88600" y2="50675"/>
                        <a14:foregroundMark x1="82200" y1="13793" x2="79400" y2="24738"/>
                        <a14:foregroundMark x1="85100" y1="9145" x2="85500" y2="40330"/>
                        <a14:foregroundMark x1="75600" y1="11994" x2="77300" y2="31934"/>
                        <a14:foregroundMark x1="77300" y1="31934" x2="77300" y2="31934"/>
                        <a14:foregroundMark x1="71400" y1="6447" x2="84400" y2="5997"/>
                        <a14:foregroundMark x1="84400" y1="5997" x2="89800" y2="8546"/>
                        <a14:foregroundMark x1="10500" y1="6747" x2="23700" y2="5997"/>
                        <a14:foregroundMark x1="23700" y1="5997" x2="39600" y2="5997"/>
                        <a14:foregroundMark x1="39600" y1="5997" x2="53600" y2="4948"/>
                        <a14:foregroundMark x1="53600" y1="4948" x2="73000" y2="5697"/>
                        <a14:foregroundMark x1="18300" y1="94603" x2="44900" y2="94603"/>
                        <a14:foregroundMark x1="44900" y1="94603" x2="71700" y2="93853"/>
                        <a14:foregroundMark x1="71700" y1="93853" x2="72100" y2="93853"/>
                        <a14:foregroundMark x1="71400" y1="95652" x2="79400" y2="95652"/>
                        <a14:foregroundMark x1="20100" y1="94903" x2="34800" y2="94903"/>
                        <a14:foregroundMark x1="34800" y1="94903" x2="49000" y2="94153"/>
                        <a14:foregroundMark x1="49000" y1="94153" x2="80100" y2="9565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rot="21322781">
            <a:off x="5362836" y="3573545"/>
            <a:ext cx="3688080" cy="2459950"/>
          </a:xfrm>
          <a:prstGeom prst="rect">
            <a:avLst/>
          </a:prstGeom>
        </p:spPr>
      </p:pic>
      <p:pic>
        <p:nvPicPr>
          <p:cNvPr id="1042" name="Picture 1041" descr="A close up of a logo&#10;&#10;Description automatically generated">
            <a:extLst>
              <a:ext uri="{FF2B5EF4-FFF2-40B4-BE49-F238E27FC236}">
                <a16:creationId xmlns:a16="http://schemas.microsoft.com/office/drawing/2014/main" id="{52A6CCED-1B85-43A6-A4D4-445C206B2E2F}"/>
              </a:ext>
            </a:extLst>
          </p:cNvPr>
          <p:cNvPicPr>
            <a:picLocks noChangeAspect="1"/>
          </p:cNvPicPr>
          <p:nvPr/>
        </p:nvPicPr>
        <p:blipFill>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2977904" y="2338707"/>
            <a:ext cx="3466866" cy="3681626"/>
          </a:xfrm>
          <a:prstGeom prst="rect">
            <a:avLst/>
          </a:prstGeom>
          <a:effectLst>
            <a:outerShdw blurRad="88900" dist="101600" dir="2700000" algn="tl" rotWithShape="0">
              <a:prstClr val="black">
                <a:alpha val="35000"/>
              </a:prstClr>
            </a:outerShdw>
          </a:effectLst>
        </p:spPr>
      </p:pic>
    </p:spTree>
    <p:extLst>
      <p:ext uri="{BB962C8B-B14F-4D97-AF65-F5344CB8AC3E}">
        <p14:creationId xmlns:p14="http://schemas.microsoft.com/office/powerpoint/2010/main" val="1631722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7"/>
                                        </p:tgtEl>
                                        <p:attrNameLst>
                                          <p:attrName>style.visibility</p:attrName>
                                        </p:attrNameLst>
                                      </p:cBhvr>
                                      <p:to>
                                        <p:strVal val="visible"/>
                                      </p:to>
                                    </p:set>
                                    <p:animEffect transition="in" filter="fade">
                                      <p:cBhvr>
                                        <p:cTn id="21" dur="500"/>
                                        <p:tgtEl>
                                          <p:spTgt spid="1037"/>
                                        </p:tgtEl>
                                      </p:cBhvr>
                                    </p:animEffect>
                                  </p:childTnLst>
                                </p:cTn>
                              </p:par>
                            </p:childTnLst>
                          </p:cTn>
                        </p:par>
                        <p:par>
                          <p:cTn id="22" fill="hold">
                            <p:stCondLst>
                              <p:cond delay="500"/>
                            </p:stCondLst>
                            <p:childTnLst>
                              <p:par>
                                <p:cTn id="23" presetID="10" presetClass="entr" presetSubtype="0" fill="hold" nodeType="afterEffect">
                                  <p:stCondLst>
                                    <p:cond delay="1000"/>
                                  </p:stCondLst>
                                  <p:childTnLst>
                                    <p:set>
                                      <p:cBhvr>
                                        <p:cTn id="24" dur="1" fill="hold">
                                          <p:stCondLst>
                                            <p:cond delay="0"/>
                                          </p:stCondLst>
                                        </p:cTn>
                                        <p:tgtEl>
                                          <p:spTgt spid="1029"/>
                                        </p:tgtEl>
                                        <p:attrNameLst>
                                          <p:attrName>style.visibility</p:attrName>
                                        </p:attrNameLst>
                                      </p:cBhvr>
                                      <p:to>
                                        <p:strVal val="visible"/>
                                      </p:to>
                                    </p:set>
                                    <p:animEffect transition="in" filter="fade">
                                      <p:cBhvr>
                                        <p:cTn id="25" dur="500"/>
                                        <p:tgtEl>
                                          <p:spTgt spid="10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9"/>
                                        </p:tgtEl>
                                        <p:attrNameLst>
                                          <p:attrName>style.visibility</p:attrName>
                                        </p:attrNameLst>
                                      </p:cBhvr>
                                      <p:to>
                                        <p:strVal val="visible"/>
                                      </p:to>
                                    </p:set>
                                    <p:animEffect transition="in" filter="fade">
                                      <p:cBhvr>
                                        <p:cTn id="30" dur="500"/>
                                        <p:tgtEl>
                                          <p:spTgt spid="10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42"/>
                                        </p:tgtEl>
                                        <p:attrNameLst>
                                          <p:attrName>style.visibility</p:attrName>
                                        </p:attrNameLst>
                                      </p:cBhvr>
                                      <p:to>
                                        <p:strVal val="visible"/>
                                      </p:to>
                                    </p:set>
                                    <p:animEffect transition="in" filter="fade">
                                      <p:cBhvr>
                                        <p:cTn id="35"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F36AD-6F1C-4874-8C10-DBF5513D1D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2936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pic>
        <p:nvPicPr>
          <p:cNvPr id="1026" name="Picture 2">
            <a:extLst>
              <a:ext uri="{FF2B5EF4-FFF2-40B4-BE49-F238E27FC236}">
                <a16:creationId xmlns:a16="http://schemas.microsoft.com/office/drawing/2014/main" id="{920C0154-2700-4071-8709-11AC813294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10" t="9104" r="29176" b="44373"/>
          <a:stretch/>
        </p:blipFill>
        <p:spPr bwMode="auto">
          <a:xfrm rot="21353580">
            <a:off x="5095121" y="2234627"/>
            <a:ext cx="2793255" cy="3509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rait of Milton, circa 1629">
            <a:extLst>
              <a:ext uri="{FF2B5EF4-FFF2-40B4-BE49-F238E27FC236}">
                <a16:creationId xmlns:a16="http://schemas.microsoft.com/office/drawing/2014/main" id="{101036DF-B62A-45E5-B84D-C159EBD76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2681">
            <a:off x="611821" y="2632944"/>
            <a:ext cx="2797468" cy="3519237"/>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2DBA0911-EAB4-4FA5-8E83-99D3C3E8E760}"/>
              </a:ext>
            </a:extLst>
          </p:cNvPr>
          <p:cNvSpPr/>
          <p:nvPr/>
        </p:nvSpPr>
        <p:spPr>
          <a:xfrm>
            <a:off x="5737121" y="614517"/>
            <a:ext cx="2851355" cy="1818968"/>
          </a:xfrm>
          <a:prstGeom prst="wedgeEllipseCallou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8E7B98-3509-469F-A0F4-54E7C859274B}"/>
              </a:ext>
            </a:extLst>
          </p:cNvPr>
          <p:cNvSpPr txBox="1"/>
          <p:nvPr/>
        </p:nvSpPr>
        <p:spPr>
          <a:xfrm>
            <a:off x="5914101" y="762001"/>
            <a:ext cx="2477729" cy="1938992"/>
          </a:xfrm>
          <a:prstGeom prst="rect">
            <a:avLst/>
          </a:prstGeom>
          <a:noFill/>
        </p:spPr>
        <p:txBody>
          <a:bodyPr wrap="square" rtlCol="0">
            <a:spAutoFit/>
          </a:bodyPr>
          <a:lstStyle/>
          <a:p>
            <a:pPr algn="ctr"/>
            <a:r>
              <a:rPr lang="en-US" sz="2000" b="1" dirty="0"/>
              <a:t>Your blindness</a:t>
            </a:r>
          </a:p>
          <a:p>
            <a:pPr algn="ctr"/>
            <a:r>
              <a:rPr lang="en-US" sz="2000" b="1" dirty="0"/>
              <a:t>is a judgment from God for the part you took against my father</a:t>
            </a:r>
          </a:p>
          <a:p>
            <a:pPr algn="ctr"/>
            <a:endParaRPr lang="en-US" sz="2000" b="1" dirty="0"/>
          </a:p>
        </p:txBody>
      </p:sp>
      <p:sp>
        <p:nvSpPr>
          <p:cNvPr id="10" name="Speech Bubble: Oval 9">
            <a:extLst>
              <a:ext uri="{FF2B5EF4-FFF2-40B4-BE49-F238E27FC236}">
                <a16:creationId xmlns:a16="http://schemas.microsoft.com/office/drawing/2014/main" id="{39CCBCE9-2B61-4001-976E-28621D021CF5}"/>
              </a:ext>
            </a:extLst>
          </p:cNvPr>
          <p:cNvSpPr/>
          <p:nvPr/>
        </p:nvSpPr>
        <p:spPr>
          <a:xfrm>
            <a:off x="201560" y="929149"/>
            <a:ext cx="2851355" cy="1818968"/>
          </a:xfrm>
          <a:prstGeom prst="wedgeEllipseCallout">
            <a:avLst>
              <a:gd name="adj1" fmla="val 16236"/>
              <a:gd name="adj2" fmla="val 59797"/>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C102A0-B571-42EE-9E55-F102AE928102}"/>
              </a:ext>
            </a:extLst>
          </p:cNvPr>
          <p:cNvSpPr txBox="1"/>
          <p:nvPr/>
        </p:nvSpPr>
        <p:spPr>
          <a:xfrm>
            <a:off x="260552" y="1032389"/>
            <a:ext cx="2733366" cy="1631216"/>
          </a:xfrm>
          <a:prstGeom prst="rect">
            <a:avLst/>
          </a:prstGeom>
          <a:noFill/>
        </p:spPr>
        <p:txBody>
          <a:bodyPr wrap="square" rtlCol="0">
            <a:spAutoFit/>
          </a:bodyPr>
          <a:lstStyle/>
          <a:p>
            <a:pPr algn="ctr"/>
            <a:r>
              <a:rPr lang="en-US" sz="2000" b="1" dirty="0"/>
              <a:t>If I have lost</a:t>
            </a:r>
          </a:p>
          <a:p>
            <a:pPr algn="ctr"/>
            <a:r>
              <a:rPr lang="en-US" sz="2000" b="1" dirty="0"/>
              <a:t>my </a:t>
            </a:r>
            <a:r>
              <a:rPr lang="en-US" sz="2000" b="1" i="1" dirty="0"/>
              <a:t>sight</a:t>
            </a:r>
            <a:r>
              <a:rPr lang="en-US" sz="2000" b="1" dirty="0"/>
              <a:t> through God’s judgment, what can you say of your father who lost his </a:t>
            </a:r>
            <a:r>
              <a:rPr lang="en-US" sz="2000" b="1" i="1" dirty="0"/>
              <a:t>head?</a:t>
            </a:r>
            <a:endParaRPr lang="en-US" sz="2000" b="1" dirty="0"/>
          </a:p>
        </p:txBody>
      </p:sp>
      <p:sp>
        <p:nvSpPr>
          <p:cNvPr id="8" name="TextBox 7">
            <a:extLst>
              <a:ext uri="{FF2B5EF4-FFF2-40B4-BE49-F238E27FC236}">
                <a16:creationId xmlns:a16="http://schemas.microsoft.com/office/drawing/2014/main" id="{A8D2BCA9-8A33-4F1E-BEC5-15E029002EF0}"/>
              </a:ext>
            </a:extLst>
          </p:cNvPr>
          <p:cNvSpPr txBox="1"/>
          <p:nvPr/>
        </p:nvSpPr>
        <p:spPr>
          <a:xfrm>
            <a:off x="5260258" y="5304503"/>
            <a:ext cx="2104103" cy="523220"/>
          </a:xfrm>
          <a:prstGeom prst="rect">
            <a:avLst/>
          </a:prstGeom>
          <a:noFill/>
        </p:spPr>
        <p:txBody>
          <a:bodyPr wrap="square" rtlCol="0">
            <a:spAutoFit/>
          </a:bodyPr>
          <a:lstStyle/>
          <a:p>
            <a:pPr algn="ctr"/>
            <a:r>
              <a:rPr lang="en-US" sz="2800" dirty="0">
                <a:solidFill>
                  <a:schemeClr val="bg1"/>
                </a:solidFill>
              </a:rPr>
              <a:t>Charles II</a:t>
            </a:r>
          </a:p>
        </p:txBody>
      </p:sp>
      <p:sp>
        <p:nvSpPr>
          <p:cNvPr id="13" name="TextBox 12">
            <a:extLst>
              <a:ext uri="{FF2B5EF4-FFF2-40B4-BE49-F238E27FC236}">
                <a16:creationId xmlns:a16="http://schemas.microsoft.com/office/drawing/2014/main" id="{EC2F3B76-4841-4417-A395-480C91FBF155}"/>
              </a:ext>
            </a:extLst>
          </p:cNvPr>
          <p:cNvSpPr txBox="1"/>
          <p:nvPr/>
        </p:nvSpPr>
        <p:spPr>
          <a:xfrm>
            <a:off x="1037307" y="5550308"/>
            <a:ext cx="2104103" cy="523220"/>
          </a:xfrm>
          <a:prstGeom prst="rect">
            <a:avLst/>
          </a:prstGeom>
          <a:noFill/>
        </p:spPr>
        <p:txBody>
          <a:bodyPr wrap="square" rtlCol="0">
            <a:spAutoFit/>
          </a:bodyPr>
          <a:lstStyle/>
          <a:p>
            <a:pPr algn="ctr"/>
            <a:r>
              <a:rPr lang="en-US" sz="2800" dirty="0">
                <a:solidFill>
                  <a:schemeClr val="bg1"/>
                </a:solidFill>
              </a:rPr>
              <a:t>John Milton</a:t>
            </a:r>
          </a:p>
        </p:txBody>
      </p:sp>
    </p:spTree>
    <p:extLst>
      <p:ext uri="{BB962C8B-B14F-4D97-AF65-F5344CB8AC3E}">
        <p14:creationId xmlns:p14="http://schemas.microsoft.com/office/powerpoint/2010/main" val="70482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00"/>
                            </p:stCondLst>
                            <p:childTnLst>
                              <p:par>
                                <p:cTn id="37" presetID="10" presetClass="exit" presetSubtype="0" fill="hold" grpId="1" nodeType="afterEffect">
                                  <p:stCondLst>
                                    <p:cond delay="1000"/>
                                  </p:stCondLst>
                                  <p:childTnLst>
                                    <p:animEffect transition="out" filter="fade">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1000"/>
                                  </p:stCondLst>
                                  <p:childTnLst>
                                    <p:animEffect transition="out" filter="fade">
                                      <p:cBhvr>
                                        <p:cTn id="41" dur="2000"/>
                                        <p:tgtEl>
                                          <p:spTgt spid="5"/>
                                        </p:tgtEl>
                                      </p:cBhvr>
                                    </p:animEffect>
                                    <p:set>
                                      <p:cBhvr>
                                        <p:cTn id="4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10" grpId="0" animBg="1"/>
      <p:bldP spid="11" grpId="0"/>
      <p:bldP spid="8"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F36AD-6F1C-4874-8C10-DBF5513D1D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21472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954107"/>
          </a:xfrm>
          <a:prstGeom prst="rect">
            <a:avLst/>
          </a:prstGeom>
          <a:noFill/>
        </p:spPr>
        <p:txBody>
          <a:bodyPr wrap="square" rtlCol="0">
            <a:spAutoFit/>
          </a:bodyPr>
          <a:lstStyle/>
          <a:p>
            <a:r>
              <a:rPr lang="en-US" sz="2700" dirty="0">
                <a:effectLst>
                  <a:outerShdw blurRad="38100" dist="38100" dir="2700000" algn="tl">
                    <a:srgbClr val="000000">
                      <a:alpha val="43137"/>
                    </a:srgbClr>
                  </a:outerShdw>
                </a:effectLst>
              </a:rPr>
              <a:t>Is. 53:6a ~ </a:t>
            </a:r>
            <a:r>
              <a:rPr lang="en-US" sz="2700" dirty="0">
                <a:solidFill>
                  <a:srgbClr val="FF0000"/>
                </a:solidFill>
                <a:effectLst>
                  <a:outerShdw blurRad="38100" dist="38100" dir="2700000" algn="tl">
                    <a:srgbClr val="000000">
                      <a:alpha val="43137"/>
                    </a:srgbClr>
                  </a:outerShdw>
                </a:effectLst>
              </a:rPr>
              <a:t>All we like sheep have gone astray;</a:t>
            </a:r>
          </a:p>
          <a:p>
            <a:r>
              <a:rPr lang="en-US" sz="2700" dirty="0">
                <a:solidFill>
                  <a:srgbClr val="FF0000"/>
                </a:solidFill>
                <a:effectLst>
                  <a:outerShdw blurRad="38100" dist="38100" dir="2700000" algn="tl">
                    <a:srgbClr val="000000">
                      <a:alpha val="43137"/>
                    </a:srgbClr>
                  </a:outerShdw>
                </a:effectLst>
              </a:rPr>
              <a:t>We have turned, every one, to his own way;</a:t>
            </a:r>
          </a:p>
        </p:txBody>
      </p:sp>
      <p:sp>
        <p:nvSpPr>
          <p:cNvPr id="7" name="TextBox 6">
            <a:extLst>
              <a:ext uri="{FF2B5EF4-FFF2-40B4-BE49-F238E27FC236}">
                <a16:creationId xmlns:a16="http://schemas.microsoft.com/office/drawing/2014/main" id="{66331021-3323-46E8-A452-21DF382C488E}"/>
              </a:ext>
            </a:extLst>
          </p:cNvPr>
          <p:cNvSpPr txBox="1"/>
          <p:nvPr/>
        </p:nvSpPr>
        <p:spPr>
          <a:xfrm>
            <a:off x="475125" y="1740774"/>
            <a:ext cx="8239297" cy="4401205"/>
          </a:xfrm>
          <a:prstGeom prst="rect">
            <a:avLst/>
          </a:prstGeom>
          <a:noFill/>
        </p:spPr>
        <p:txBody>
          <a:bodyPr wrap="square" rtlCol="0">
            <a:spAutoFit/>
          </a:bodyPr>
          <a:lstStyle/>
          <a:p>
            <a:r>
              <a:rPr lang="en-US" sz="2700" dirty="0">
                <a:effectLst>
                  <a:outerShdw blurRad="38100" dist="38100" dir="2700000" algn="tl">
                    <a:srgbClr val="000000">
                      <a:alpha val="43137"/>
                    </a:srgbClr>
                  </a:outerShdw>
                </a:effectLst>
              </a:rPr>
              <a:t>Rom. 3:9-12 ~ </a:t>
            </a:r>
            <a:r>
              <a:rPr lang="en-US" sz="2700" baseline="30000" dirty="0">
                <a:effectLst>
                  <a:outerShdw blurRad="38100" dist="38100" dir="2700000" algn="tl">
                    <a:srgbClr val="000000">
                      <a:alpha val="43137"/>
                    </a:srgbClr>
                  </a:outerShdw>
                </a:effectLst>
              </a:rPr>
              <a:t>9</a:t>
            </a:r>
            <a:r>
              <a:rPr lang="en-US" sz="2700" dirty="0">
                <a:effectLst>
                  <a:outerShdw blurRad="38100" dist="38100" dir="2700000" algn="tl">
                    <a:srgbClr val="000000">
                      <a:alpha val="43137"/>
                    </a:srgbClr>
                  </a:outerShdw>
                </a:effectLst>
              </a:rPr>
              <a:t> </a:t>
            </a:r>
            <a:r>
              <a:rPr lang="en-US" sz="2700" dirty="0">
                <a:solidFill>
                  <a:srgbClr val="FF0000"/>
                </a:solidFill>
                <a:effectLst>
                  <a:outerShdw blurRad="38100" dist="38100" dir="2700000" algn="tl">
                    <a:srgbClr val="000000">
                      <a:alpha val="43137"/>
                    </a:srgbClr>
                  </a:outerShdw>
                </a:effectLst>
              </a:rPr>
              <a:t>What then? Are we better than they? Not at all. For we have previously charged both Jews and Greeks that they are all under sin.</a:t>
            </a:r>
          </a:p>
          <a:p>
            <a:r>
              <a:rPr lang="en-US" sz="2700" baseline="30000" dirty="0">
                <a:effectLst>
                  <a:outerShdw blurRad="38100" dist="38100" dir="2700000" algn="tl">
                    <a:srgbClr val="000000">
                      <a:alpha val="43137"/>
                    </a:srgbClr>
                  </a:outerShdw>
                </a:effectLst>
              </a:rPr>
              <a:t>10</a:t>
            </a:r>
            <a:r>
              <a:rPr lang="en-US" sz="2700" dirty="0">
                <a:effectLst>
                  <a:outerShdw blurRad="38100" dist="38100" dir="2700000" algn="tl">
                    <a:srgbClr val="000000">
                      <a:alpha val="43137"/>
                    </a:srgbClr>
                  </a:outerShdw>
                </a:effectLst>
              </a:rPr>
              <a:t> </a:t>
            </a:r>
            <a:r>
              <a:rPr lang="en-US" sz="2700" dirty="0">
                <a:solidFill>
                  <a:srgbClr val="FF0000"/>
                </a:solidFill>
                <a:effectLst>
                  <a:outerShdw blurRad="38100" dist="38100" dir="2700000" algn="tl">
                    <a:srgbClr val="000000">
                      <a:alpha val="43137"/>
                    </a:srgbClr>
                  </a:outerShdw>
                </a:effectLst>
              </a:rPr>
              <a:t>As it is written:</a:t>
            </a:r>
          </a:p>
          <a:p>
            <a:r>
              <a:rPr lang="en-US" sz="2700" dirty="0">
                <a:solidFill>
                  <a:srgbClr val="FF0000"/>
                </a:solidFill>
                <a:effectLst>
                  <a:outerShdw blurRad="38100" dist="38100" dir="2700000" algn="tl">
                    <a:srgbClr val="000000">
                      <a:alpha val="43137"/>
                    </a:srgbClr>
                  </a:outerShdw>
                </a:effectLst>
              </a:rPr>
              <a:t>“There is none righteous, no, not one; </a:t>
            </a:r>
          </a:p>
          <a:p>
            <a:r>
              <a:rPr lang="en-US" sz="2700" baseline="30000" dirty="0">
                <a:effectLst>
                  <a:outerShdw blurRad="38100" dist="38100" dir="2700000" algn="tl">
                    <a:srgbClr val="000000">
                      <a:alpha val="43137"/>
                    </a:srgbClr>
                  </a:outerShdw>
                </a:effectLst>
              </a:rPr>
              <a:t>11</a:t>
            </a:r>
            <a:r>
              <a:rPr lang="en-US" sz="2700" dirty="0">
                <a:effectLst>
                  <a:outerShdw blurRad="38100" dist="38100" dir="2700000" algn="tl">
                    <a:srgbClr val="000000">
                      <a:alpha val="43137"/>
                    </a:srgbClr>
                  </a:outerShdw>
                </a:effectLst>
              </a:rPr>
              <a:t> </a:t>
            </a:r>
            <a:r>
              <a:rPr lang="en-US" sz="2700" dirty="0">
                <a:solidFill>
                  <a:srgbClr val="FF0000"/>
                </a:solidFill>
                <a:effectLst>
                  <a:outerShdw blurRad="38100" dist="38100" dir="2700000" algn="tl">
                    <a:srgbClr val="000000">
                      <a:alpha val="43137"/>
                    </a:srgbClr>
                  </a:outerShdw>
                </a:effectLst>
              </a:rPr>
              <a:t>There is none who understands;</a:t>
            </a:r>
          </a:p>
          <a:p>
            <a:r>
              <a:rPr lang="en-US" sz="2700" dirty="0">
                <a:solidFill>
                  <a:srgbClr val="FF0000"/>
                </a:solidFill>
                <a:effectLst>
                  <a:outerShdw blurRad="38100" dist="38100" dir="2700000" algn="tl">
                    <a:srgbClr val="000000">
                      <a:alpha val="43137"/>
                    </a:srgbClr>
                  </a:outerShdw>
                </a:effectLst>
              </a:rPr>
              <a:t>There is none who seeks after God. </a:t>
            </a:r>
          </a:p>
          <a:p>
            <a:r>
              <a:rPr lang="en-US" sz="2700" baseline="30000" dirty="0">
                <a:effectLst>
                  <a:outerShdw blurRad="38100" dist="38100" dir="2700000" algn="tl">
                    <a:srgbClr val="000000">
                      <a:alpha val="43137"/>
                    </a:srgbClr>
                  </a:outerShdw>
                </a:effectLst>
              </a:rPr>
              <a:t>12</a:t>
            </a:r>
            <a:r>
              <a:rPr lang="en-US" sz="2700" dirty="0">
                <a:effectLst>
                  <a:outerShdw blurRad="38100" dist="38100" dir="2700000" algn="tl">
                    <a:srgbClr val="000000">
                      <a:alpha val="43137"/>
                    </a:srgbClr>
                  </a:outerShdw>
                </a:effectLst>
              </a:rPr>
              <a:t> </a:t>
            </a:r>
            <a:r>
              <a:rPr lang="en-US" sz="2700" dirty="0">
                <a:solidFill>
                  <a:srgbClr val="FF0000"/>
                </a:solidFill>
                <a:effectLst>
                  <a:outerShdw blurRad="38100" dist="38100" dir="2700000" algn="tl">
                    <a:srgbClr val="000000">
                      <a:alpha val="43137"/>
                    </a:srgbClr>
                  </a:outerShdw>
                </a:effectLst>
              </a:rPr>
              <a:t>They have all turned aside;</a:t>
            </a:r>
          </a:p>
          <a:p>
            <a:r>
              <a:rPr lang="en-US" sz="2700" dirty="0">
                <a:solidFill>
                  <a:srgbClr val="FF0000"/>
                </a:solidFill>
                <a:effectLst>
                  <a:outerShdw blurRad="38100" dist="38100" dir="2700000" algn="tl">
                    <a:srgbClr val="000000">
                      <a:alpha val="43137"/>
                    </a:srgbClr>
                  </a:outerShdw>
                </a:effectLst>
              </a:rPr>
              <a:t>They have together become unprofitable;</a:t>
            </a:r>
          </a:p>
          <a:p>
            <a:r>
              <a:rPr lang="en-US" sz="2700" dirty="0">
                <a:solidFill>
                  <a:srgbClr val="FF0000"/>
                </a:solidFill>
                <a:effectLst>
                  <a:outerShdw blurRad="38100" dist="38100" dir="2700000" algn="tl">
                    <a:srgbClr val="000000">
                      <a:alpha val="43137"/>
                    </a:srgbClr>
                  </a:outerShdw>
                </a:effectLst>
              </a:rPr>
              <a:t>There is none who does good, no, not one.”</a:t>
            </a:r>
          </a:p>
        </p:txBody>
      </p:sp>
    </p:spTree>
    <p:extLst>
      <p:ext uri="{BB962C8B-B14F-4D97-AF65-F5344CB8AC3E}">
        <p14:creationId xmlns:p14="http://schemas.microsoft.com/office/powerpoint/2010/main" val="135566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1F36AD-6F1C-4874-8C10-DBF5513D1D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09464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C7C4B1-43B3-4954-9F9C-3252988825E7}"/>
              </a:ext>
            </a:extLst>
          </p:cNvPr>
          <p:cNvSpPr txBox="1"/>
          <p:nvPr/>
        </p:nvSpPr>
        <p:spPr>
          <a:xfrm>
            <a:off x="3190568" y="3456041"/>
            <a:ext cx="3406877" cy="584775"/>
          </a:xfrm>
          <a:prstGeom prst="rect">
            <a:avLst/>
          </a:prstGeom>
          <a:noFill/>
        </p:spPr>
        <p:txBody>
          <a:bodyPr wrap="square" rtlCol="0">
            <a:spAutoFit/>
          </a:bodyPr>
          <a:lstStyle/>
          <a:p>
            <a:pPr algn="ctr"/>
            <a:r>
              <a:rPr lang="en-US" sz="3200" dirty="0">
                <a:solidFill>
                  <a:srgbClr val="FF0000"/>
                </a:solidFill>
                <a:effectLst>
                  <a:outerShdw blurRad="38100" dist="38100" dir="2700000" algn="tl">
                    <a:srgbClr val="000000">
                      <a:alpha val="43137"/>
                    </a:srgbClr>
                  </a:outerShdw>
                </a:effectLst>
              </a:rPr>
              <a:t>Spirit</a:t>
            </a:r>
          </a:p>
        </p:txBody>
      </p:sp>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Gen. 2:17 ~ </a:t>
            </a:r>
            <a:r>
              <a:rPr lang="en-US" sz="3200" dirty="0">
                <a:solidFill>
                  <a:srgbClr val="FF0000"/>
                </a:solidFill>
                <a:effectLst>
                  <a:outerShdw blurRad="38100" dist="38100" dir="2700000" algn="tl">
                    <a:srgbClr val="000000">
                      <a:alpha val="43137"/>
                    </a:srgbClr>
                  </a:outerShdw>
                </a:effectLst>
              </a:rPr>
              <a:t>“… but of the tree of the knowledge of good and evil you shall not eat, for in the day that you eat of it you shall surely die.”</a:t>
            </a:r>
            <a:endParaRPr lang="en-US" sz="4800" dirty="0">
              <a:solidFill>
                <a:srgbClr val="FF0000"/>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FB763895-0120-4BB5-82D5-4DB71DA85863}"/>
              </a:ext>
            </a:extLst>
          </p:cNvPr>
          <p:cNvSpPr/>
          <p:nvPr/>
        </p:nvSpPr>
        <p:spPr>
          <a:xfrm>
            <a:off x="452284" y="2376721"/>
            <a:ext cx="8231603" cy="584775"/>
          </a:xfrm>
          <a:prstGeom prst="rect">
            <a:avLst/>
          </a:prstGeom>
        </p:spPr>
        <p:txBody>
          <a:bodyPr wrap="square">
            <a:spAutoFit/>
          </a:bodyPr>
          <a:lstStyle/>
          <a:p>
            <a:r>
              <a:rPr lang="en-US" sz="3200" dirty="0">
                <a:effectLst>
                  <a:outerShdw blurRad="38100" dist="38100" dir="2700000" algn="tl">
                    <a:srgbClr val="000000">
                      <a:alpha val="43137"/>
                    </a:srgbClr>
                  </a:outerShdw>
                </a:effectLst>
              </a:rPr>
              <a:t>Prior to the Fall, spiritual life was tantamount</a:t>
            </a:r>
            <a:endParaRPr lang="en-US" sz="4800" dirty="0">
              <a:solidFill>
                <a:schemeClr val="tx1">
                  <a:lumMod val="95000"/>
                  <a:lumOff val="5000"/>
                </a:schemeClr>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CF83D8E0-80DC-4863-86AB-4D0FC47EC16A}"/>
              </a:ext>
            </a:extLst>
          </p:cNvPr>
          <p:cNvSpPr/>
          <p:nvPr/>
        </p:nvSpPr>
        <p:spPr>
          <a:xfrm>
            <a:off x="860326" y="2376727"/>
            <a:ext cx="8231603" cy="584775"/>
          </a:xfrm>
          <a:prstGeom prst="rect">
            <a:avLst/>
          </a:prstGeom>
        </p:spPr>
        <p:txBody>
          <a:bodyPr wrap="square">
            <a:spAutoFit/>
          </a:bodyPr>
          <a:lstStyle/>
          <a:p>
            <a:r>
              <a:rPr lang="en-US" sz="3200" dirty="0">
                <a:effectLst>
                  <a:outerShdw blurRad="38100" dist="38100" dir="2700000" algn="tl">
                    <a:srgbClr val="000000">
                      <a:alpha val="43137"/>
                    </a:srgbClr>
                  </a:outerShdw>
                </a:effectLst>
              </a:rPr>
              <a:t>After the Fall, physical life was tantamount</a:t>
            </a:r>
            <a:endParaRPr lang="en-US" sz="4800" dirty="0">
              <a:solidFill>
                <a:schemeClr val="tx1">
                  <a:lumMod val="95000"/>
                  <a:lumOff val="5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A4A23A4A-75AE-41C6-97BA-E83BEF7FCEE1}"/>
              </a:ext>
            </a:extLst>
          </p:cNvPr>
          <p:cNvSpPr txBox="1"/>
          <p:nvPr/>
        </p:nvSpPr>
        <p:spPr>
          <a:xfrm>
            <a:off x="3190568" y="3982066"/>
            <a:ext cx="3406877" cy="584775"/>
          </a:xfrm>
          <a:prstGeom prst="rect">
            <a:avLst/>
          </a:prstGeom>
          <a:noFill/>
        </p:spPr>
        <p:txBody>
          <a:bodyPr wrap="square" rtlCol="0">
            <a:spAutoFit/>
          </a:bodyPr>
          <a:lstStyle/>
          <a:p>
            <a:pPr algn="ctr"/>
            <a:r>
              <a:rPr lang="en-US" sz="3200" dirty="0">
                <a:solidFill>
                  <a:srgbClr val="FF0000"/>
                </a:solidFill>
                <a:effectLst>
                  <a:outerShdw blurRad="38100" dist="38100" dir="2700000" algn="tl">
                    <a:srgbClr val="000000">
                      <a:alpha val="43137"/>
                    </a:srgbClr>
                  </a:outerShdw>
                </a:effectLst>
              </a:rPr>
              <a:t>Soul</a:t>
            </a:r>
          </a:p>
        </p:txBody>
      </p:sp>
      <p:sp>
        <p:nvSpPr>
          <p:cNvPr id="9" name="TextBox 8">
            <a:extLst>
              <a:ext uri="{FF2B5EF4-FFF2-40B4-BE49-F238E27FC236}">
                <a16:creationId xmlns:a16="http://schemas.microsoft.com/office/drawing/2014/main" id="{36C21D63-A2C5-4269-8B06-9C8E7C2067FA}"/>
              </a:ext>
            </a:extLst>
          </p:cNvPr>
          <p:cNvSpPr txBox="1"/>
          <p:nvPr/>
        </p:nvSpPr>
        <p:spPr>
          <a:xfrm>
            <a:off x="3190568" y="4508091"/>
            <a:ext cx="3406877" cy="584775"/>
          </a:xfrm>
          <a:prstGeom prst="rect">
            <a:avLst/>
          </a:prstGeom>
          <a:noFill/>
        </p:spPr>
        <p:txBody>
          <a:bodyPr wrap="square" rtlCol="0">
            <a:spAutoFit/>
          </a:bodyPr>
          <a:lstStyle/>
          <a:p>
            <a:pPr algn="ctr"/>
            <a:r>
              <a:rPr lang="en-US" sz="3200" dirty="0">
                <a:solidFill>
                  <a:srgbClr val="FF0000"/>
                </a:solidFill>
                <a:effectLst>
                  <a:outerShdw blurRad="38100" dist="38100" dir="2700000" algn="tl">
                    <a:srgbClr val="000000">
                      <a:alpha val="43137"/>
                    </a:srgbClr>
                  </a:outerShdw>
                </a:effectLst>
              </a:rPr>
              <a:t>Body</a:t>
            </a:r>
          </a:p>
        </p:txBody>
      </p:sp>
    </p:spTree>
    <p:extLst>
      <p:ext uri="{BB962C8B-B14F-4D97-AF65-F5344CB8AC3E}">
        <p14:creationId xmlns:p14="http://schemas.microsoft.com/office/powerpoint/2010/main" val="387713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42" presetClass="path" presetSubtype="0" fill="hold" grpId="1" nodeType="afterEffect">
                                  <p:stCondLst>
                                    <p:cond delay="0"/>
                                  </p:stCondLst>
                                  <p:childTnLst>
                                    <p:animMotion origin="layout" path="M 2.77778E-6 -3.7037E-7 L 2.77778E-6 0.07477 " pathEditMode="relative" rAng="0" ptsTypes="AA">
                                      <p:cBhvr>
                                        <p:cTn id="32" dur="1000" fill="hold"/>
                                        <p:tgtEl>
                                          <p:spTgt spid="8"/>
                                        </p:tgtEl>
                                        <p:attrNameLst>
                                          <p:attrName>ppt_x</p:attrName>
                                          <p:attrName>ppt_y</p:attrName>
                                        </p:attrNameLst>
                                      </p:cBhvr>
                                      <p:rCtr x="0" y="3727"/>
                                    </p:animMotion>
                                  </p:childTnLst>
                                </p:cTn>
                              </p:par>
                            </p:childTnLst>
                          </p:cTn>
                        </p:par>
                        <p:par>
                          <p:cTn id="33" fill="hold">
                            <p:stCondLst>
                              <p:cond delay="1500"/>
                            </p:stCondLst>
                            <p:childTnLst>
                              <p:par>
                                <p:cTn id="34" presetID="3" presetClass="emph" presetSubtype="2" fill="hold" grpId="1" nodeType="afterEffect">
                                  <p:stCondLst>
                                    <p:cond delay="0"/>
                                  </p:stCondLst>
                                  <p:childTnLst>
                                    <p:animClr clrSpc="rgb" dir="cw">
                                      <p:cBhvr override="childStyle">
                                        <p:cTn id="35" dur="500" fill="hold"/>
                                        <p:tgtEl>
                                          <p:spTgt spid="6"/>
                                        </p:tgtEl>
                                        <p:attrNameLst>
                                          <p:attrName>style.color</p:attrName>
                                        </p:attrNameLst>
                                      </p:cBhvr>
                                      <p:to>
                                        <a:schemeClr val="accent2"/>
                                      </p:to>
                                    </p:animClr>
                                  </p:childTnLst>
                                </p:cTn>
                              </p:par>
                              <p:par>
                                <p:cTn id="36" presetID="8" presetClass="emph" presetSubtype="0" repeatCount="2000" fill="hold" grpId="1" nodeType="withEffect">
                                  <p:stCondLst>
                                    <p:cond delay="0"/>
                                  </p:stCondLst>
                                  <p:childTnLst>
                                    <p:animRot by="21600000">
                                      <p:cBhvr>
                                        <p:cTn id="37" dur="500" fill="hold"/>
                                        <p:tgtEl>
                                          <p:spTgt spid="4"/>
                                        </p:tgtEl>
                                        <p:attrNameLst>
                                          <p:attrName>r</p:attrName>
                                        </p:attrNameLst>
                                      </p:cBhvr>
                                    </p:animRot>
                                  </p:childTnLst>
                                </p:cTn>
                              </p:par>
                              <p:par>
                                <p:cTn id="38" presetID="8" presetClass="emph" presetSubtype="0" repeatCount="2000" fill="hold" grpId="1" nodeType="withEffect">
                                  <p:stCondLst>
                                    <p:cond delay="0"/>
                                  </p:stCondLst>
                                  <p:childTnLst>
                                    <p:animRot by="21600000">
                                      <p:cBhvr>
                                        <p:cTn id="39" dur="500" fill="hold"/>
                                        <p:tgtEl>
                                          <p:spTgt spid="7"/>
                                        </p:tgtEl>
                                        <p:attrNameLst>
                                          <p:attrName>r</p:attrName>
                                        </p:attrNameLst>
                                      </p:cBhvr>
                                    </p:animRot>
                                  </p:childTnLst>
                                </p:cTn>
                              </p:par>
                              <p:par>
                                <p:cTn id="40" presetID="8" presetClass="emph" presetSubtype="0" repeatCount="2000" fill="hold" grpId="1" nodeType="withEffect">
                                  <p:stCondLst>
                                    <p:cond delay="0"/>
                                  </p:stCondLst>
                                  <p:childTnLst>
                                    <p:animRot by="21600000">
                                      <p:cBhvr>
                                        <p:cTn id="41" dur="500" fill="hold"/>
                                        <p:tgtEl>
                                          <p:spTgt spid="9"/>
                                        </p:tgtEl>
                                        <p:attrNameLst>
                                          <p:attrName>r</p:attrName>
                                        </p:attrNameLst>
                                      </p:cBhvr>
                                    </p:animRot>
                                  </p:childTnLst>
                                </p:cTn>
                              </p:par>
                              <p:par>
                                <p:cTn id="42" presetID="42" presetClass="path" presetSubtype="0" fill="hold" grpId="2" nodeType="withEffect">
                                  <p:stCondLst>
                                    <p:cond delay="0"/>
                                  </p:stCondLst>
                                  <p:childTnLst>
                                    <p:animMotion origin="layout" path="M -3.05556E-6 2.22222E-6 L 0.0007 0.15301 " pathEditMode="relative" rAng="0" ptsTypes="AA">
                                      <p:cBhvr>
                                        <p:cTn id="43" dur="1000" fill="hold"/>
                                        <p:tgtEl>
                                          <p:spTgt spid="4"/>
                                        </p:tgtEl>
                                        <p:attrNameLst>
                                          <p:attrName>ppt_x</p:attrName>
                                          <p:attrName>ppt_y</p:attrName>
                                        </p:attrNameLst>
                                      </p:cBhvr>
                                      <p:rCtr x="35" y="7639"/>
                                    </p:animMotion>
                                  </p:childTnLst>
                                </p:cTn>
                              </p:par>
                              <p:par>
                                <p:cTn id="44" presetID="64" presetClass="path" presetSubtype="0" fill="hold" grpId="2" nodeType="withEffect">
                                  <p:stCondLst>
                                    <p:cond delay="0"/>
                                  </p:stCondLst>
                                  <p:childTnLst>
                                    <p:animMotion origin="layout" path="M -3.05556E-6 0 L -3.61111E-6 -0.15347 " pathEditMode="relative" rAng="0" ptsTypes="AA">
                                      <p:cBhvr>
                                        <p:cTn id="45" dur="1000" fill="hold"/>
                                        <p:tgtEl>
                                          <p:spTgt spid="9"/>
                                        </p:tgtEl>
                                        <p:attrNameLst>
                                          <p:attrName>ppt_x</p:attrName>
                                          <p:attrName>ppt_y</p:attrName>
                                        </p:attrNameLst>
                                      </p:cBhvr>
                                      <p:rCtr x="122" y="-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 grpId="0"/>
      <p:bldP spid="6" grpId="0"/>
      <p:bldP spid="6" grpId="1"/>
      <p:bldP spid="8" grpId="0"/>
      <p:bldP spid="8" grpId="1"/>
      <p:bldP spid="7" grpId="0"/>
      <p:bldP spid="7" grpId="1"/>
      <p:bldP spid="9" grpId="0"/>
      <p:bldP spid="9" grpId="1"/>
      <p:bldP spid="9"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13</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13</a:t>
            </a:r>
            <a:endParaRPr lang="en-US" sz="5400" dirty="0">
              <a:solidFill>
                <a:srgbClr val="530006"/>
              </a:solidFill>
              <a:latin typeface="Times and Times again" pitchFamily="2" charset="0"/>
            </a:endParaRPr>
          </a:p>
        </p:txBody>
      </p:sp>
      <p:pic>
        <p:nvPicPr>
          <p:cNvPr id="2050" name="Picture 2" descr="Image result for animated lake of fire">
            <a:extLst>
              <a:ext uri="{FF2B5EF4-FFF2-40B4-BE49-F238E27FC236}">
                <a16:creationId xmlns:a16="http://schemas.microsoft.com/office/drawing/2014/main" id="{860C052F-3C49-41F5-9F8C-0769993875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393327">
            <a:off x="1992526" y="923071"/>
            <a:ext cx="4932807" cy="4667727"/>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F1993C8C-44D8-4C7D-9D29-94275ABF1F18}"/>
              </a:ext>
            </a:extLst>
          </p:cNvPr>
          <p:cNvSpPr/>
          <p:nvPr/>
        </p:nvSpPr>
        <p:spPr>
          <a:xfrm>
            <a:off x="4121229" y="969082"/>
            <a:ext cx="2384322" cy="1818968"/>
          </a:xfrm>
          <a:prstGeom prst="wedgeEllipseCallout">
            <a:avLst>
              <a:gd name="adj1" fmla="val -37740"/>
              <a:gd name="adj2" fmla="val 57905"/>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74D4AB-E6EC-420C-8B65-D9D7F363104B}"/>
              </a:ext>
            </a:extLst>
          </p:cNvPr>
          <p:cNvSpPr txBox="1"/>
          <p:nvPr/>
        </p:nvSpPr>
        <p:spPr>
          <a:xfrm>
            <a:off x="4229383" y="1224721"/>
            <a:ext cx="2227006" cy="1323439"/>
          </a:xfrm>
          <a:prstGeom prst="rect">
            <a:avLst/>
          </a:prstGeom>
          <a:noFill/>
        </p:spPr>
        <p:txBody>
          <a:bodyPr wrap="square" rtlCol="0">
            <a:spAutoFit/>
          </a:bodyPr>
          <a:lstStyle/>
          <a:p>
            <a:pPr algn="ctr"/>
            <a:r>
              <a:rPr lang="en-US" sz="2000" b="1" dirty="0"/>
              <a:t>I sure wished</a:t>
            </a:r>
          </a:p>
          <a:p>
            <a:pPr algn="ctr"/>
            <a:r>
              <a:rPr lang="en-US" sz="2000" b="1" dirty="0"/>
              <a:t>that I’d spent more time enjoying life on earth!</a:t>
            </a:r>
          </a:p>
        </p:txBody>
      </p:sp>
      <p:pic>
        <p:nvPicPr>
          <p:cNvPr id="11" name="Picture 10">
            <a:extLst>
              <a:ext uri="{FF2B5EF4-FFF2-40B4-BE49-F238E27FC236}">
                <a16:creationId xmlns:a16="http://schemas.microsoft.com/office/drawing/2014/main" id="{1C23CAC8-13F7-4E2E-A290-A4DA89FAB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80338">
            <a:off x="2153264" y="4571999"/>
            <a:ext cx="4817807" cy="1076632"/>
          </a:xfrm>
          <a:prstGeom prst="rect">
            <a:avLst/>
          </a:prstGeom>
        </p:spPr>
      </p:pic>
      <p:sp>
        <p:nvSpPr>
          <p:cNvPr id="9" name="Rectangle 8">
            <a:extLst>
              <a:ext uri="{FF2B5EF4-FFF2-40B4-BE49-F238E27FC236}">
                <a16:creationId xmlns:a16="http://schemas.microsoft.com/office/drawing/2014/main" id="{28AEB8F0-5059-4B1C-9930-BF4CDC3DD8AA}"/>
              </a:ext>
            </a:extLst>
          </p:cNvPr>
          <p:cNvSpPr/>
          <p:nvPr/>
        </p:nvSpPr>
        <p:spPr>
          <a:xfrm rot="21393327">
            <a:off x="3146323" y="4866967"/>
            <a:ext cx="3087329" cy="412955"/>
          </a:xfrm>
          <a:prstGeom prst="rect">
            <a:avLst/>
          </a:prstGeom>
          <a:noFill/>
          <a:ln>
            <a:no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effectLst>
                  <a:glow rad="228600">
                    <a:schemeClr val="accent4">
                      <a:satMod val="175000"/>
                      <a:alpha val="40000"/>
                    </a:schemeClr>
                  </a:glow>
                  <a:outerShdw blurRad="38100" dist="38100" dir="2700000" algn="tl">
                    <a:srgbClr val="000000">
                      <a:alpha val="43137"/>
                    </a:srgbClr>
                  </a:outerShdw>
                </a:effectLst>
              </a:rPr>
              <a:t>Lake of Fire</a:t>
            </a:r>
          </a:p>
        </p:txBody>
      </p:sp>
    </p:spTree>
    <p:extLst>
      <p:ext uri="{BB962C8B-B14F-4D97-AF65-F5344CB8AC3E}">
        <p14:creationId xmlns:p14="http://schemas.microsoft.com/office/powerpoint/2010/main" val="394223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wd">
                                    <p:tmPct val="33000"/>
                                  </p:iterate>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8AE46C-D1B2-494A-B7CF-986C3E388574}" vid="{F4976BE7-E753-4755-B762-BFB8B279BA9A}"/>
    </a:ext>
  </a:extLst>
</a:theme>
</file>

<file path=docProps/app.xml><?xml version="1.0" encoding="utf-8"?>
<Properties xmlns="http://schemas.openxmlformats.org/officeDocument/2006/extended-properties" xmlns:vt="http://schemas.openxmlformats.org/officeDocument/2006/docPropsVTypes">
  <Template>Luke</Template>
  <TotalTime>1965</TotalTime>
  <Words>437</Words>
  <Application>Microsoft Office PowerPoint</Application>
  <PresentationFormat>On-screen Show (4:3)</PresentationFormat>
  <Paragraphs>49</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Times and Times again</vt:lpstr>
      <vt:lpstr>Calibri Light</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9</cp:revision>
  <dcterms:created xsi:type="dcterms:W3CDTF">2019-11-29T03:51:44Z</dcterms:created>
  <dcterms:modified xsi:type="dcterms:W3CDTF">2019-12-01T13:33:08Z</dcterms:modified>
</cp:coreProperties>
</file>