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1" r:id="rId3"/>
    <p:sldId id="257" r:id="rId4"/>
    <p:sldId id="258" r:id="rId5"/>
    <p:sldId id="263" r:id="rId6"/>
    <p:sldId id="262" r:id="rId7"/>
    <p:sldId id="259" r:id="rId8"/>
    <p:sldId id="266" r:id="rId9"/>
    <p:sldId id="260" r:id="rId10"/>
    <p:sldId id="277" r:id="rId11"/>
    <p:sldId id="278" r:id="rId12"/>
    <p:sldId id="267" r:id="rId13"/>
    <p:sldId id="268" r:id="rId14"/>
    <p:sldId id="264" r:id="rId15"/>
    <p:sldId id="276" r:id="rId16"/>
    <p:sldId id="269" r:id="rId17"/>
    <p:sldId id="271" r:id="rId18"/>
    <p:sldId id="270" r:id="rId19"/>
    <p:sldId id="265" r:id="rId20"/>
    <p:sldId id="272" r:id="rId21"/>
    <p:sldId id="273" r:id="rId22"/>
    <p:sldId id="274" r:id="rId23"/>
    <p:sldId id="275" r:id="rId24"/>
    <p:sldId id="279" r:id="rId25"/>
    <p:sldId id="280" r:id="rId26"/>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Times and Times again" pitchFamily="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3FA17-80E3-46B4-BF12-3568D557131F}" v="919" dt="2019-11-22T21:15:35.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81" d="100"/>
          <a:sy n="81" d="100"/>
        </p:scale>
        <p:origin x="741" y="40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EB83FA17-80E3-46B4-BF12-3568D557131F}"/>
    <pc:docChg chg="undo custSel addSld modSld sldOrd">
      <pc:chgData name="Ken Merrihew" userId="bcb7a1e886d99f07" providerId="LiveId" clId="{EB83FA17-80E3-46B4-BF12-3568D557131F}" dt="2019-11-22T21:15:35.023" v="797" actId="20577"/>
      <pc:docMkLst>
        <pc:docMk/>
      </pc:docMkLst>
      <pc:sldChg chg="modSp">
        <pc:chgData name="Ken Merrihew" userId="bcb7a1e886d99f07" providerId="LiveId" clId="{EB83FA17-80E3-46B4-BF12-3568D557131F}" dt="2019-11-22T19:18:18.857" v="772" actId="313"/>
        <pc:sldMkLst>
          <pc:docMk/>
          <pc:sldMk cId="704829784" sldId="258"/>
        </pc:sldMkLst>
        <pc:spChg chg="mod">
          <ac:chgData name="Ken Merrihew" userId="bcb7a1e886d99f07" providerId="LiveId" clId="{EB83FA17-80E3-46B4-BF12-3568D557131F}" dt="2019-11-22T19:18:18.857" v="772" actId="313"/>
          <ac:spMkLst>
            <pc:docMk/>
            <pc:sldMk cId="704829784" sldId="258"/>
            <ac:spMk id="12" creationId="{4DCEBFB1-A7C6-4E5D-9C6D-372DC7D96094}"/>
          </ac:spMkLst>
        </pc:spChg>
      </pc:sldChg>
      <pc:sldChg chg="modSp">
        <pc:chgData name="Ken Merrihew" userId="bcb7a1e886d99f07" providerId="LiveId" clId="{EB83FA17-80E3-46B4-BF12-3568D557131F}" dt="2019-11-22T21:14:48.308" v="784" actId="20577"/>
        <pc:sldMkLst>
          <pc:docMk/>
          <pc:sldMk cId="570596600" sldId="259"/>
        </pc:sldMkLst>
        <pc:spChg chg="mod">
          <ac:chgData name="Ken Merrihew" userId="bcb7a1e886d99f07" providerId="LiveId" clId="{EB83FA17-80E3-46B4-BF12-3568D557131F}" dt="2019-11-22T21:14:48.308" v="784" actId="20577"/>
          <ac:spMkLst>
            <pc:docMk/>
            <pc:sldMk cId="570596600" sldId="259"/>
            <ac:spMk id="8" creationId="{F2FB2F1E-5C8E-401A-AF51-F569D9E4FDFB}"/>
          </ac:spMkLst>
        </pc:spChg>
      </pc:sldChg>
      <pc:sldChg chg="modSp">
        <pc:chgData name="Ken Merrihew" userId="bcb7a1e886d99f07" providerId="LiveId" clId="{EB83FA17-80E3-46B4-BF12-3568D557131F}" dt="2019-11-22T21:15:35.023" v="797" actId="20577"/>
        <pc:sldMkLst>
          <pc:docMk/>
          <pc:sldMk cId="2260706033" sldId="266"/>
        </pc:sldMkLst>
        <pc:spChg chg="mod">
          <ac:chgData name="Ken Merrihew" userId="bcb7a1e886d99f07" providerId="LiveId" clId="{EB83FA17-80E3-46B4-BF12-3568D557131F}" dt="2019-11-22T21:15:21.221" v="794" actId="6549"/>
          <ac:spMkLst>
            <pc:docMk/>
            <pc:sldMk cId="2260706033" sldId="266"/>
            <ac:spMk id="6" creationId="{FB763895-0120-4BB5-82D5-4DB71DA85863}"/>
          </ac:spMkLst>
        </pc:spChg>
        <pc:spChg chg="mod">
          <ac:chgData name="Ken Merrihew" userId="bcb7a1e886d99f07" providerId="LiveId" clId="{EB83FA17-80E3-46B4-BF12-3568D557131F}" dt="2019-11-22T21:15:35.023" v="797" actId="20577"/>
          <ac:spMkLst>
            <pc:docMk/>
            <pc:sldMk cId="2260706033" sldId="266"/>
            <ac:spMk id="8" creationId="{F2FB2F1E-5C8E-401A-AF51-F569D9E4FDFB}"/>
          </ac:spMkLst>
        </pc:spChg>
      </pc:sldChg>
      <pc:sldChg chg="modSp">
        <pc:chgData name="Ken Merrihew" userId="bcb7a1e886d99f07" providerId="LiveId" clId="{EB83FA17-80E3-46B4-BF12-3568D557131F}" dt="2019-11-22T15:55:55.817" v="1" actId="167"/>
        <pc:sldMkLst>
          <pc:docMk/>
          <pc:sldMk cId="1123730621" sldId="270"/>
        </pc:sldMkLst>
        <pc:picChg chg="ord">
          <ac:chgData name="Ken Merrihew" userId="bcb7a1e886d99f07" providerId="LiveId" clId="{EB83FA17-80E3-46B4-BF12-3568D557131F}" dt="2019-11-22T15:55:55.817" v="1" actId="167"/>
          <ac:picMkLst>
            <pc:docMk/>
            <pc:sldMk cId="1123730621" sldId="270"/>
            <ac:picMk id="15" creationId="{2463157E-60C1-456F-98D0-8E5BD674F9E4}"/>
          </ac:picMkLst>
        </pc:picChg>
      </pc:sldChg>
      <pc:sldChg chg="addSp delSp modSp add delAnim">
        <pc:chgData name="Ken Merrihew" userId="bcb7a1e886d99f07" providerId="LiveId" clId="{EB83FA17-80E3-46B4-BF12-3568D557131F}" dt="2019-11-22T15:59:23.879" v="28" actId="1076"/>
        <pc:sldMkLst>
          <pc:docMk/>
          <pc:sldMk cId="3619280720" sldId="272"/>
        </pc:sldMkLst>
        <pc:spChg chg="ord">
          <ac:chgData name="Ken Merrihew" userId="bcb7a1e886d99f07" providerId="LiveId" clId="{EB83FA17-80E3-46B4-BF12-3568D557131F}" dt="2019-11-22T15:59:11.558" v="26" actId="166"/>
          <ac:spMkLst>
            <pc:docMk/>
            <pc:sldMk cId="3619280720" sldId="272"/>
            <ac:spMk id="2" creationId="{95F7A497-A0DD-422D-B0EB-E2B7C817C4DF}"/>
          </ac:spMkLst>
        </pc:spChg>
        <pc:spChg chg="mod ord">
          <ac:chgData name="Ken Merrihew" userId="bcb7a1e886d99f07" providerId="LiveId" clId="{EB83FA17-80E3-46B4-BF12-3568D557131F}" dt="2019-11-22T15:59:16.604" v="27" actId="166"/>
          <ac:spMkLst>
            <pc:docMk/>
            <pc:sldMk cId="3619280720" sldId="272"/>
            <ac:spMk id="3" creationId="{E2263769-A21A-47C3-837A-2CF602A4A55D}"/>
          </ac:spMkLst>
        </pc:spChg>
        <pc:spChg chg="del">
          <ac:chgData name="Ken Merrihew" userId="bcb7a1e886d99f07" providerId="LiveId" clId="{EB83FA17-80E3-46B4-BF12-3568D557131F}" dt="2019-11-22T15:57:50.199" v="3" actId="478"/>
          <ac:spMkLst>
            <pc:docMk/>
            <pc:sldMk cId="3619280720" sldId="272"/>
            <ac:spMk id="5" creationId="{EED23294-F252-41C1-BB0E-8C3FF95BD76F}"/>
          </ac:spMkLst>
        </pc:spChg>
        <pc:spChg chg="del">
          <ac:chgData name="Ken Merrihew" userId="bcb7a1e886d99f07" providerId="LiveId" clId="{EB83FA17-80E3-46B4-BF12-3568D557131F}" dt="2019-11-22T15:57:50.199" v="3" actId="478"/>
          <ac:spMkLst>
            <pc:docMk/>
            <pc:sldMk cId="3619280720" sldId="272"/>
            <ac:spMk id="6" creationId="{FB763895-0120-4BB5-82D5-4DB71DA85863}"/>
          </ac:spMkLst>
        </pc:spChg>
        <pc:spChg chg="del">
          <ac:chgData name="Ken Merrihew" userId="bcb7a1e886d99f07" providerId="LiveId" clId="{EB83FA17-80E3-46B4-BF12-3568D557131F}" dt="2019-11-22T15:57:50.199" v="3" actId="478"/>
          <ac:spMkLst>
            <pc:docMk/>
            <pc:sldMk cId="3619280720" sldId="272"/>
            <ac:spMk id="8" creationId="{0D3562FE-8ECD-4E91-8C72-92CF44880191}"/>
          </ac:spMkLst>
        </pc:spChg>
        <pc:spChg chg="del">
          <ac:chgData name="Ken Merrihew" userId="bcb7a1e886d99f07" providerId="LiveId" clId="{EB83FA17-80E3-46B4-BF12-3568D557131F}" dt="2019-11-22T15:57:50.199" v="3" actId="478"/>
          <ac:spMkLst>
            <pc:docMk/>
            <pc:sldMk cId="3619280720" sldId="272"/>
            <ac:spMk id="9" creationId="{FDA66774-1748-4A18-9E35-BBF3656A7630}"/>
          </ac:spMkLst>
        </pc:spChg>
        <pc:spChg chg="del">
          <ac:chgData name="Ken Merrihew" userId="bcb7a1e886d99f07" providerId="LiveId" clId="{EB83FA17-80E3-46B4-BF12-3568D557131F}" dt="2019-11-22T15:57:50.199" v="3" actId="478"/>
          <ac:spMkLst>
            <pc:docMk/>
            <pc:sldMk cId="3619280720" sldId="272"/>
            <ac:spMk id="10" creationId="{4298B4E2-EF82-4AFF-BC9A-16D77F007D56}"/>
          </ac:spMkLst>
        </pc:spChg>
        <pc:spChg chg="del">
          <ac:chgData name="Ken Merrihew" userId="bcb7a1e886d99f07" providerId="LiveId" clId="{EB83FA17-80E3-46B4-BF12-3568D557131F}" dt="2019-11-22T15:57:50.199" v="3" actId="478"/>
          <ac:spMkLst>
            <pc:docMk/>
            <pc:sldMk cId="3619280720" sldId="272"/>
            <ac:spMk id="14" creationId="{6971FF57-7244-4351-B7E1-354A09A2DE5E}"/>
          </ac:spMkLst>
        </pc:spChg>
        <pc:picChg chg="del">
          <ac:chgData name="Ken Merrihew" userId="bcb7a1e886d99f07" providerId="LiveId" clId="{EB83FA17-80E3-46B4-BF12-3568D557131F}" dt="2019-11-22T15:58:18.453" v="10" actId="478"/>
          <ac:picMkLst>
            <pc:docMk/>
            <pc:sldMk cId="3619280720" sldId="272"/>
            <ac:picMk id="15" creationId="{2463157E-60C1-456F-98D0-8E5BD674F9E4}"/>
          </ac:picMkLst>
        </pc:picChg>
        <pc:picChg chg="add mod">
          <ac:chgData name="Ken Merrihew" userId="bcb7a1e886d99f07" providerId="LiveId" clId="{EB83FA17-80E3-46B4-BF12-3568D557131F}" dt="2019-11-22T15:59:23.879" v="28" actId="1076"/>
          <ac:picMkLst>
            <pc:docMk/>
            <pc:sldMk cId="3619280720" sldId="272"/>
            <ac:picMk id="3074" creationId="{77BE7DA6-9A26-4F5D-AAA0-2DEC25318E13}"/>
          </ac:picMkLst>
        </pc:picChg>
      </pc:sldChg>
      <pc:sldChg chg="add">
        <pc:chgData name="Ken Merrihew" userId="bcb7a1e886d99f07" providerId="LiveId" clId="{EB83FA17-80E3-46B4-BF12-3568D557131F}" dt="2019-11-22T15:57:44.764" v="2"/>
        <pc:sldMkLst>
          <pc:docMk/>
          <pc:sldMk cId="2867868981" sldId="273"/>
        </pc:sldMkLst>
      </pc:sldChg>
      <pc:sldChg chg="delSp modSp add ord delAnim modAnim">
        <pc:chgData name="Ken Merrihew" userId="bcb7a1e886d99f07" providerId="LiveId" clId="{EB83FA17-80E3-46B4-BF12-3568D557131F}" dt="2019-11-22T16:01:48.149" v="63"/>
        <pc:sldMkLst>
          <pc:docMk/>
          <pc:sldMk cId="2078591553" sldId="274"/>
        </pc:sldMkLst>
        <pc:spChg chg="mod">
          <ac:chgData name="Ken Merrihew" userId="bcb7a1e886d99f07" providerId="LiveId" clId="{EB83FA17-80E3-46B4-BF12-3568D557131F}" dt="2019-11-22T16:00:42.582" v="44" actId="207"/>
          <ac:spMkLst>
            <pc:docMk/>
            <pc:sldMk cId="2078591553" sldId="274"/>
            <ac:spMk id="3" creationId="{E2263769-A21A-47C3-837A-2CF602A4A55D}"/>
          </ac:spMkLst>
        </pc:spChg>
        <pc:spChg chg="del">
          <ac:chgData name="Ken Merrihew" userId="bcb7a1e886d99f07" providerId="LiveId" clId="{EB83FA17-80E3-46B4-BF12-3568D557131F}" dt="2019-11-22T16:00:06.641" v="34" actId="478"/>
          <ac:spMkLst>
            <pc:docMk/>
            <pc:sldMk cId="2078591553" sldId="274"/>
            <ac:spMk id="5" creationId="{EED23294-F252-41C1-BB0E-8C3FF95BD76F}"/>
          </ac:spMkLst>
        </pc:spChg>
        <pc:spChg chg="mod">
          <ac:chgData name="Ken Merrihew" userId="bcb7a1e886d99f07" providerId="LiveId" clId="{EB83FA17-80E3-46B4-BF12-3568D557131F}" dt="2019-11-22T16:01:23.096" v="57" actId="114"/>
          <ac:spMkLst>
            <pc:docMk/>
            <pc:sldMk cId="2078591553" sldId="274"/>
            <ac:spMk id="6" creationId="{FB763895-0120-4BB5-82D5-4DB71DA85863}"/>
          </ac:spMkLst>
        </pc:spChg>
        <pc:spChg chg="del">
          <ac:chgData name="Ken Merrihew" userId="bcb7a1e886d99f07" providerId="LiveId" clId="{EB83FA17-80E3-46B4-BF12-3568D557131F}" dt="2019-11-22T16:00:26.044" v="37" actId="478"/>
          <ac:spMkLst>
            <pc:docMk/>
            <pc:sldMk cId="2078591553" sldId="274"/>
            <ac:spMk id="8" creationId="{0D3562FE-8ECD-4E91-8C72-92CF44880191}"/>
          </ac:spMkLst>
        </pc:spChg>
        <pc:spChg chg="del">
          <ac:chgData name="Ken Merrihew" userId="bcb7a1e886d99f07" providerId="LiveId" clId="{EB83FA17-80E3-46B4-BF12-3568D557131F}" dt="2019-11-22T16:00:26.953" v="38" actId="478"/>
          <ac:spMkLst>
            <pc:docMk/>
            <pc:sldMk cId="2078591553" sldId="274"/>
            <ac:spMk id="9" creationId="{FDA66774-1748-4A18-9E35-BBF3656A7630}"/>
          </ac:spMkLst>
        </pc:spChg>
        <pc:spChg chg="del">
          <ac:chgData name="Ken Merrihew" userId="bcb7a1e886d99f07" providerId="LiveId" clId="{EB83FA17-80E3-46B4-BF12-3568D557131F}" dt="2019-11-22T16:00:27.493" v="39" actId="478"/>
          <ac:spMkLst>
            <pc:docMk/>
            <pc:sldMk cId="2078591553" sldId="274"/>
            <ac:spMk id="10" creationId="{4298B4E2-EF82-4AFF-BC9A-16D77F007D56}"/>
          </ac:spMkLst>
        </pc:spChg>
        <pc:spChg chg="del">
          <ac:chgData name="Ken Merrihew" userId="bcb7a1e886d99f07" providerId="LiveId" clId="{EB83FA17-80E3-46B4-BF12-3568D557131F}" dt="2019-11-22T16:00:28.033" v="40" actId="478"/>
          <ac:spMkLst>
            <pc:docMk/>
            <pc:sldMk cId="2078591553" sldId="274"/>
            <ac:spMk id="14" creationId="{6971FF57-7244-4351-B7E1-354A09A2DE5E}"/>
          </ac:spMkLst>
        </pc:spChg>
        <pc:picChg chg="del">
          <ac:chgData name="Ken Merrihew" userId="bcb7a1e886d99f07" providerId="LiveId" clId="{EB83FA17-80E3-46B4-BF12-3568D557131F}" dt="2019-11-22T16:00:05.865" v="33" actId="478"/>
          <ac:picMkLst>
            <pc:docMk/>
            <pc:sldMk cId="2078591553" sldId="274"/>
            <ac:picMk id="15" creationId="{2463157E-60C1-456F-98D0-8E5BD674F9E4}"/>
          </ac:picMkLst>
        </pc:picChg>
      </pc:sldChg>
      <pc:sldChg chg="add ord">
        <pc:chgData name="Ken Merrihew" userId="bcb7a1e886d99f07" providerId="LiveId" clId="{EB83FA17-80E3-46B4-BF12-3568D557131F}" dt="2019-11-22T16:00:03.727" v="32"/>
        <pc:sldMkLst>
          <pc:docMk/>
          <pc:sldMk cId="3256064684" sldId="275"/>
        </pc:sldMkLst>
      </pc:sldChg>
      <pc:sldChg chg="addSp delSp modSp add mod delAnim modAnim">
        <pc:chgData name="Ken Merrihew" userId="bcb7a1e886d99f07" providerId="LiveId" clId="{EB83FA17-80E3-46B4-BF12-3568D557131F}" dt="2019-11-22T19:12:21.305" v="769"/>
        <pc:sldMkLst>
          <pc:docMk/>
          <pc:sldMk cId="2177039615" sldId="276"/>
        </pc:sldMkLst>
        <pc:spChg chg="del">
          <ac:chgData name="Ken Merrihew" userId="bcb7a1e886d99f07" providerId="LiveId" clId="{EB83FA17-80E3-46B4-BF12-3568D557131F}" dt="2019-11-22T17:41:33.316" v="65" actId="478"/>
          <ac:spMkLst>
            <pc:docMk/>
            <pc:sldMk cId="2177039615" sldId="276"/>
            <ac:spMk id="3" creationId="{E2263769-A21A-47C3-837A-2CF602A4A55D}"/>
          </ac:spMkLst>
        </pc:spChg>
        <pc:spChg chg="del">
          <ac:chgData name="Ken Merrihew" userId="bcb7a1e886d99f07" providerId="LiveId" clId="{EB83FA17-80E3-46B4-BF12-3568D557131F}" dt="2019-11-22T17:41:33.316" v="65" actId="478"/>
          <ac:spMkLst>
            <pc:docMk/>
            <pc:sldMk cId="2177039615" sldId="276"/>
            <ac:spMk id="6" creationId="{FB763895-0120-4BB5-82D5-4DB71DA85863}"/>
          </ac:spMkLst>
        </pc:spChg>
        <pc:spChg chg="add mod">
          <ac:chgData name="Ken Merrihew" userId="bcb7a1e886d99f07" providerId="LiveId" clId="{EB83FA17-80E3-46B4-BF12-3568D557131F}" dt="2019-11-22T19:08:50.873" v="565" actId="1038"/>
          <ac:spMkLst>
            <pc:docMk/>
            <pc:sldMk cId="2177039615" sldId="276"/>
            <ac:spMk id="7" creationId="{2C3FD9BF-8F1F-4CE1-A873-7CDC8CF0DA28}"/>
          </ac:spMkLst>
        </pc:spChg>
        <pc:spChg chg="del">
          <ac:chgData name="Ken Merrihew" userId="bcb7a1e886d99f07" providerId="LiveId" clId="{EB83FA17-80E3-46B4-BF12-3568D557131F}" dt="2019-11-22T17:41:33.316" v="65" actId="478"/>
          <ac:spMkLst>
            <pc:docMk/>
            <pc:sldMk cId="2177039615" sldId="276"/>
            <ac:spMk id="8" creationId="{334197DA-129F-4989-9E7C-07B21A462941}"/>
          </ac:spMkLst>
        </pc:spChg>
        <pc:spChg chg="del">
          <ac:chgData name="Ken Merrihew" userId="bcb7a1e886d99f07" providerId="LiveId" clId="{EB83FA17-80E3-46B4-BF12-3568D557131F}" dt="2019-11-22T17:41:33.316" v="65" actId="478"/>
          <ac:spMkLst>
            <pc:docMk/>
            <pc:sldMk cId="2177039615" sldId="276"/>
            <ac:spMk id="9" creationId="{4AFB05A0-8D0A-423B-8DD7-433E4F539B42}"/>
          </ac:spMkLst>
        </pc:spChg>
        <pc:spChg chg="add del mod">
          <ac:chgData name="Ken Merrihew" userId="bcb7a1e886d99f07" providerId="LiveId" clId="{EB83FA17-80E3-46B4-BF12-3568D557131F}" dt="2019-11-22T18:37:08.139" v="191" actId="478"/>
          <ac:spMkLst>
            <pc:docMk/>
            <pc:sldMk cId="2177039615" sldId="276"/>
            <ac:spMk id="10" creationId="{9053F0CD-52F2-4B2F-B8D1-78BEA69A992C}"/>
          </ac:spMkLst>
        </pc:spChg>
        <pc:spChg chg="add mod">
          <ac:chgData name="Ken Merrihew" userId="bcb7a1e886d99f07" providerId="LiveId" clId="{EB83FA17-80E3-46B4-BF12-3568D557131F}" dt="2019-11-22T19:09:46.315" v="578" actId="1076"/>
          <ac:spMkLst>
            <pc:docMk/>
            <pc:sldMk cId="2177039615" sldId="276"/>
            <ac:spMk id="15" creationId="{76288A17-E7C4-43B7-9F1F-9AD58EAF2707}"/>
          </ac:spMkLst>
        </pc:spChg>
        <pc:spChg chg="add mod">
          <ac:chgData name="Ken Merrihew" userId="bcb7a1e886d99f07" providerId="LiveId" clId="{EB83FA17-80E3-46B4-BF12-3568D557131F}" dt="2019-11-22T19:11:13.537" v="762" actId="1037"/>
          <ac:spMkLst>
            <pc:docMk/>
            <pc:sldMk cId="2177039615" sldId="276"/>
            <ac:spMk id="16" creationId="{096F6B90-BD73-49EB-AF6D-E87D8A8D49E2}"/>
          </ac:spMkLst>
        </pc:spChg>
        <pc:graphicFrameChg chg="add mod">
          <ac:chgData name="Ken Merrihew" userId="bcb7a1e886d99f07" providerId="LiveId" clId="{EB83FA17-80E3-46B4-BF12-3568D557131F}" dt="2019-11-22T19:08:50.873" v="565" actId="1038"/>
          <ac:graphicFrameMkLst>
            <pc:docMk/>
            <pc:sldMk cId="2177039615" sldId="276"/>
            <ac:graphicFrameMk id="13" creationId="{A20FFC95-648D-4193-874F-74CD77DA9F34}"/>
          </ac:graphicFrameMkLst>
        </pc:graphicFrameChg>
        <pc:graphicFrameChg chg="add mod">
          <ac:chgData name="Ken Merrihew" userId="bcb7a1e886d99f07" providerId="LiveId" clId="{EB83FA17-80E3-46B4-BF12-3568D557131F}" dt="2019-11-22T19:10:51.017" v="685"/>
          <ac:graphicFrameMkLst>
            <pc:docMk/>
            <pc:sldMk cId="2177039615" sldId="276"/>
            <ac:graphicFrameMk id="14" creationId="{903A9385-C629-4115-9994-ED680A8094C6}"/>
          </ac:graphicFrameMkLst>
        </pc:graphicFrameChg>
        <pc:picChg chg="add mod">
          <ac:chgData name="Ken Merrihew" userId="bcb7a1e886d99f07" providerId="LiveId" clId="{EB83FA17-80E3-46B4-BF12-3568D557131F}" dt="2019-11-22T19:08:50.873" v="565" actId="1038"/>
          <ac:picMkLst>
            <pc:docMk/>
            <pc:sldMk cId="2177039615" sldId="276"/>
            <ac:picMk id="5" creationId="{E926CCB7-3E2F-4041-B4F2-FBD1773E7BD6}"/>
          </ac:picMkLst>
        </pc:picChg>
      </pc:sldChg>
      <pc:sldChg chg="delSp modSp add delAnim">
        <pc:chgData name="Ken Merrihew" userId="bcb7a1e886d99f07" providerId="LiveId" clId="{EB83FA17-80E3-46B4-BF12-3568D557131F}" dt="2019-11-22T18:26:20.441" v="157" actId="2711"/>
        <pc:sldMkLst>
          <pc:docMk/>
          <pc:sldMk cId="3396249998" sldId="277"/>
        </pc:sldMkLst>
        <pc:spChg chg="mod">
          <ac:chgData name="Ken Merrihew" userId="bcb7a1e886d99f07" providerId="LiveId" clId="{EB83FA17-80E3-46B4-BF12-3568D557131F}" dt="2019-11-22T18:26:20.441" v="157" actId="2711"/>
          <ac:spMkLst>
            <pc:docMk/>
            <pc:sldMk cId="3396249998" sldId="277"/>
            <ac:spMk id="3" creationId="{E2263769-A21A-47C3-837A-2CF602A4A55D}"/>
          </ac:spMkLst>
        </pc:spChg>
        <pc:spChg chg="del">
          <ac:chgData name="Ken Merrihew" userId="bcb7a1e886d99f07" providerId="LiveId" clId="{EB83FA17-80E3-46B4-BF12-3568D557131F}" dt="2019-11-22T18:25:55.444" v="148" actId="478"/>
          <ac:spMkLst>
            <pc:docMk/>
            <pc:sldMk cId="3396249998" sldId="277"/>
            <ac:spMk id="6" creationId="{FB763895-0120-4BB5-82D5-4DB71DA85863}"/>
          </ac:spMkLst>
        </pc:spChg>
        <pc:spChg chg="del">
          <ac:chgData name="Ken Merrihew" userId="bcb7a1e886d99f07" providerId="LiveId" clId="{EB83FA17-80E3-46B4-BF12-3568D557131F}" dt="2019-11-22T18:25:55.444" v="148" actId="478"/>
          <ac:spMkLst>
            <pc:docMk/>
            <pc:sldMk cId="3396249998" sldId="277"/>
            <ac:spMk id="8" creationId="{F2FB2F1E-5C8E-401A-AF51-F569D9E4FDFB}"/>
          </ac:spMkLst>
        </pc:spChg>
      </pc:sldChg>
      <pc:sldChg chg="add">
        <pc:chgData name="Ken Merrihew" userId="bcb7a1e886d99f07" providerId="LiveId" clId="{EB83FA17-80E3-46B4-BF12-3568D557131F}" dt="2019-11-22T18:25:50.448" v="147"/>
        <pc:sldMkLst>
          <pc:docMk/>
          <pc:sldMk cId="3913359212" sldId="278"/>
        </pc:sldMkLst>
      </pc:sldChg>
      <pc:sldChg chg="delSp modSp add delAnim">
        <pc:chgData name="Ken Merrihew" userId="bcb7a1e886d99f07" providerId="LiveId" clId="{EB83FA17-80E3-46B4-BF12-3568D557131F}" dt="2019-11-22T19:29:40.218" v="781" actId="207"/>
        <pc:sldMkLst>
          <pc:docMk/>
          <pc:sldMk cId="2111413123" sldId="279"/>
        </pc:sldMkLst>
        <pc:spChg chg="mod">
          <ac:chgData name="Ken Merrihew" userId="bcb7a1e886d99f07" providerId="LiveId" clId="{EB83FA17-80E3-46B4-BF12-3568D557131F}" dt="2019-11-22T19:29:40.218" v="781" actId="207"/>
          <ac:spMkLst>
            <pc:docMk/>
            <pc:sldMk cId="2111413123" sldId="279"/>
            <ac:spMk id="3" creationId="{E2263769-A21A-47C3-837A-2CF602A4A55D}"/>
          </ac:spMkLst>
        </pc:spChg>
        <pc:spChg chg="del">
          <ac:chgData name="Ken Merrihew" userId="bcb7a1e886d99f07" providerId="LiveId" clId="{EB83FA17-80E3-46B4-BF12-3568D557131F}" dt="2019-11-22T19:29:26.535" v="774" actId="478"/>
          <ac:spMkLst>
            <pc:docMk/>
            <pc:sldMk cId="2111413123" sldId="279"/>
            <ac:spMk id="6" creationId="{FB763895-0120-4BB5-82D5-4DB71DA85863}"/>
          </ac:spMkLst>
        </pc:spChg>
      </pc:sldChg>
      <pc:sldChg chg="add">
        <pc:chgData name="Ken Merrihew" userId="bcb7a1e886d99f07" providerId="LiveId" clId="{EB83FA17-80E3-46B4-BF12-3568D557131F}" dt="2019-11-22T19:29:21.962" v="773"/>
        <pc:sldMkLst>
          <pc:docMk/>
          <pc:sldMk cId="1920485323"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no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A3A3-4F74-BB30-E0957FAB6626}"/>
              </c:ext>
            </c:extLst>
          </c:dPt>
          <c:dPt>
            <c:idx val="1"/>
            <c:bubble3D val="0"/>
            <c:spPr>
              <a:noFill/>
              <a:ln w="19050">
                <a:noFill/>
              </a:ln>
              <a:effectLst/>
            </c:spPr>
            <c:extLst>
              <c:ext xmlns:c16="http://schemas.microsoft.com/office/drawing/2014/chart" uri="{C3380CC4-5D6E-409C-BE32-E72D297353CC}">
                <c16:uniqueId val="{00000002-A3A3-4F74-BB30-E0957FAB6626}"/>
              </c:ext>
            </c:extLst>
          </c:dPt>
          <c:dPt>
            <c:idx val="2"/>
            <c:bubble3D val="0"/>
            <c:spPr>
              <a:noFill/>
              <a:ln w="19050">
                <a:solidFill>
                  <a:schemeClr val="lt1"/>
                </a:solidFill>
              </a:ln>
              <a:effectLst/>
            </c:spPr>
          </c:dPt>
          <c:dPt>
            <c:idx val="3"/>
            <c:bubble3D val="0"/>
            <c:spPr>
              <a:noFill/>
              <a:ln w="19050">
                <a:solidFill>
                  <a:schemeClr val="lt1"/>
                </a:solidFill>
              </a:ln>
              <a:effectLst/>
            </c:spPr>
          </c:dPt>
          <c:cat>
            <c:strRef>
              <c:f>Sheet1!$A$2:$A$5</c:f>
              <c:strCache>
                <c:ptCount val="1"/>
                <c:pt idx="0">
                  <c:v>1st Qtr</c:v>
                </c:pt>
              </c:strCache>
            </c:strRef>
          </c:cat>
          <c:val>
            <c:numRef>
              <c:f>Sheet1!$B$2:$B$5</c:f>
              <c:numCache>
                <c:formatCode>0%</c:formatCode>
                <c:ptCount val="4"/>
                <c:pt idx="0">
                  <c:v>0.45</c:v>
                </c:pt>
                <c:pt idx="1">
                  <c:v>1.35</c:v>
                </c:pt>
              </c:numCache>
            </c:numRef>
          </c:val>
          <c:extLst>
            <c:ext xmlns:c16="http://schemas.microsoft.com/office/drawing/2014/chart" uri="{C3380CC4-5D6E-409C-BE32-E72D297353CC}">
              <c16:uniqueId val="{00000000-A3A3-4F74-BB30-E0957FAB6626}"/>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no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A3A3-4F74-BB30-E0957FAB6626}"/>
              </c:ext>
            </c:extLst>
          </c:dPt>
          <c:dPt>
            <c:idx val="1"/>
            <c:bubble3D val="0"/>
            <c:spPr>
              <a:noFill/>
              <a:ln w="19050">
                <a:noFill/>
              </a:ln>
              <a:effectLst/>
            </c:spPr>
            <c:extLst>
              <c:ext xmlns:c16="http://schemas.microsoft.com/office/drawing/2014/chart" uri="{C3380CC4-5D6E-409C-BE32-E72D297353CC}">
                <c16:uniqueId val="{00000002-A3A3-4F74-BB30-E0957FAB6626}"/>
              </c:ext>
            </c:extLst>
          </c:dPt>
          <c:dPt>
            <c:idx val="2"/>
            <c:bubble3D val="0"/>
            <c:spPr>
              <a:noFill/>
              <a:ln w="19050">
                <a:solidFill>
                  <a:schemeClr val="lt1"/>
                </a:solidFill>
              </a:ln>
              <a:effectLst/>
            </c:spPr>
            <c:extLst>
              <c:ext xmlns:c16="http://schemas.microsoft.com/office/drawing/2014/chart" uri="{C3380CC4-5D6E-409C-BE32-E72D297353CC}">
                <c16:uniqueId val="{00000005-55C0-456E-806E-D9D2549BFE9A}"/>
              </c:ext>
            </c:extLst>
          </c:dPt>
          <c:dPt>
            <c:idx val="3"/>
            <c:bubble3D val="0"/>
            <c:spPr>
              <a:noFill/>
              <a:ln w="19050">
                <a:solidFill>
                  <a:schemeClr val="lt1"/>
                </a:solidFill>
              </a:ln>
              <a:effectLst/>
            </c:spPr>
            <c:extLst>
              <c:ext xmlns:c16="http://schemas.microsoft.com/office/drawing/2014/chart" uri="{C3380CC4-5D6E-409C-BE32-E72D297353CC}">
                <c16:uniqueId val="{00000007-55C0-456E-806E-D9D2549BFE9A}"/>
              </c:ext>
            </c:extLst>
          </c:dPt>
          <c:cat>
            <c:strRef>
              <c:f>Sheet1!$A$2:$A$5</c:f>
              <c:strCache>
                <c:ptCount val="1"/>
                <c:pt idx="0">
                  <c:v>1st Qtr</c:v>
                </c:pt>
              </c:strCache>
            </c:strRef>
          </c:cat>
          <c:val>
            <c:numRef>
              <c:f>Sheet1!$B$2:$B$5</c:f>
              <c:numCache>
                <c:formatCode>0%</c:formatCode>
                <c:ptCount val="4"/>
                <c:pt idx="0">
                  <c:v>0.45</c:v>
                </c:pt>
                <c:pt idx="1">
                  <c:v>1.35</c:v>
                </c:pt>
              </c:numCache>
            </c:numRef>
          </c:val>
          <c:extLst>
            <c:ext xmlns:c16="http://schemas.microsoft.com/office/drawing/2014/chart" uri="{C3380CC4-5D6E-409C-BE32-E72D297353CC}">
              <c16:uniqueId val="{00000000-A3A3-4F74-BB30-E0957FAB66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11/22/2019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Analogue_clock_face.sv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commons.wikimedia.org/wiki/File:Abraham_Lincoln_O-118_by_Gardner,_1865.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12</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31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59</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little flock </a:t>
            </a:r>
            <a:r>
              <a:rPr lang="en-US" sz="3200" dirty="0">
                <a:effectLst>
                  <a:outerShdw blurRad="38100" dist="38100" dir="2700000" algn="tl">
                    <a:srgbClr val="000000">
                      <a:alpha val="43137"/>
                    </a:srgbClr>
                  </a:outerShdw>
                </a:effectLst>
              </a:rPr>
              <a:t>~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micros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poimnion</a:t>
            </a:r>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little, little flock</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62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91335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554545"/>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 Tim. 4:8 ~ </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Finally, there is laid up for me the crown of righteousness, which the Lord, the righteous Judge, will give to me on that Day, and not to me only but also to all who have loved His appearing. </a:t>
            </a:r>
            <a:endParaRPr lang="en-US" altLang="en-US" sz="4400" dirty="0">
              <a:solidFill>
                <a:srgbClr val="FF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94821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86961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FB05A0-8D0A-423B-8DD7-433E4F539B42}"/>
              </a:ext>
            </a:extLst>
          </p:cNvPr>
          <p:cNvSpPr/>
          <p:nvPr/>
        </p:nvSpPr>
        <p:spPr>
          <a:xfrm>
            <a:off x="3153022" y="3313617"/>
            <a:ext cx="318878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197DA-129F-4989-9E7C-07B21A462941}"/>
              </a:ext>
            </a:extLst>
          </p:cNvPr>
          <p:cNvSpPr/>
          <p:nvPr/>
        </p:nvSpPr>
        <p:spPr>
          <a:xfrm>
            <a:off x="370507" y="3318533"/>
            <a:ext cx="2928216"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554545"/>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1 John 3:2-3 ~ </a:t>
            </a:r>
            <a:r>
              <a:rPr lang="en-US" altLang="en-US" sz="3200" baseline="300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a:t>
            </a:r>
            <a:r>
              <a:rPr lang="en-US" alt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alt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Beloved, now we are children of God; and it has not yet been revealed what we shall be, but we know that when He is revealed, we shall be like Him, for we shall see Him as He is.</a:t>
            </a:r>
            <a:r>
              <a:rPr lang="en-US" altLang="en-US" sz="3200" i="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en-US" altLang="en-US" sz="44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457200" y="2848663"/>
            <a:ext cx="8226687" cy="1077218"/>
          </a:xfrm>
          <a:prstGeom prst="rect">
            <a:avLst/>
          </a:prstGeom>
        </p:spPr>
        <p:txBody>
          <a:bodyPr wrap="square">
            <a:spAutoFit/>
          </a:bodyPr>
          <a:lstStyle/>
          <a:p>
            <a:r>
              <a:rPr lang="en-US" sz="3200" baseline="30000" dirty="0">
                <a:effectLst>
                  <a:outerShdw blurRad="38100" dist="38100" dir="2700000" algn="tl">
                    <a:srgbClr val="000000">
                      <a:alpha val="43137"/>
                    </a:srgbClr>
                  </a:outerShdw>
                </a:effectLst>
              </a:rPr>
              <a:t>        3</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And everyone who has this hope in Him purifies himself, just as He is pure. </a:t>
            </a:r>
          </a:p>
        </p:txBody>
      </p:sp>
    </p:spTree>
    <p:extLst>
      <p:ext uri="{BB962C8B-B14F-4D97-AF65-F5344CB8AC3E}">
        <p14:creationId xmlns:p14="http://schemas.microsoft.com/office/powerpoint/2010/main" val="155843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1"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8" grpId="1" animBg="1"/>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pic>
        <p:nvPicPr>
          <p:cNvPr id="5" name="Picture 4" descr="A close up of a clock&#10;&#10;Description automatically generated">
            <a:extLst>
              <a:ext uri="{FF2B5EF4-FFF2-40B4-BE49-F238E27FC236}">
                <a16:creationId xmlns:a16="http://schemas.microsoft.com/office/drawing/2014/main" id="{E926CCB7-3E2F-4041-B4F2-FBD1773E7B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3006" y="852742"/>
            <a:ext cx="5152516" cy="5152516"/>
          </a:xfrm>
          <a:prstGeom prst="rect">
            <a:avLst/>
          </a:prstGeom>
        </p:spPr>
      </p:pic>
      <p:sp>
        <p:nvSpPr>
          <p:cNvPr id="7" name="TextBox 6">
            <a:extLst>
              <a:ext uri="{FF2B5EF4-FFF2-40B4-BE49-F238E27FC236}">
                <a16:creationId xmlns:a16="http://schemas.microsoft.com/office/drawing/2014/main" id="{2C3FD9BF-8F1F-4CE1-A873-7CDC8CF0DA28}"/>
              </a:ext>
            </a:extLst>
          </p:cNvPr>
          <p:cNvSpPr txBox="1"/>
          <p:nvPr/>
        </p:nvSpPr>
        <p:spPr>
          <a:xfrm>
            <a:off x="2003006" y="6858000"/>
            <a:ext cx="5152516" cy="230832"/>
          </a:xfrm>
          <a:prstGeom prst="rect">
            <a:avLst/>
          </a:prstGeom>
          <a:noFill/>
        </p:spPr>
        <p:txBody>
          <a:bodyPr wrap="square" rtlCol="0">
            <a:spAutoFit/>
          </a:bodyPr>
          <a:lstStyle/>
          <a:p>
            <a:r>
              <a:rPr lang="en-US" sz="900">
                <a:hlinkClick r:id="rId4" tooltip="https://en.wikipedia.org/wiki/File:Analogue_clock_face.svg"/>
              </a:rPr>
              <a:t>This Photo</a:t>
            </a:r>
            <a:r>
              <a:rPr lang="en-US" sz="900"/>
              <a:t> by Unknown Author is licensed under </a:t>
            </a:r>
            <a:r>
              <a:rPr lang="en-US" sz="900">
                <a:hlinkClick r:id="rId5" tooltip="https://creativecommons.org/licenses/by-sa/3.0/"/>
              </a:rPr>
              <a:t>CC BY-SA</a:t>
            </a:r>
            <a:endParaRPr lang="en-US" sz="900"/>
          </a:p>
        </p:txBody>
      </p:sp>
      <p:graphicFrame>
        <p:nvGraphicFramePr>
          <p:cNvPr id="13" name="Chart 12">
            <a:extLst>
              <a:ext uri="{FF2B5EF4-FFF2-40B4-BE49-F238E27FC236}">
                <a16:creationId xmlns:a16="http://schemas.microsoft.com/office/drawing/2014/main" id="{A20FFC95-648D-4193-874F-74CD77DA9F34}"/>
              </a:ext>
            </a:extLst>
          </p:cNvPr>
          <p:cNvGraphicFramePr/>
          <p:nvPr>
            <p:extLst>
              <p:ext uri="{D42A27DB-BD31-4B8C-83A1-F6EECF244321}">
                <p14:modId xmlns:p14="http://schemas.microsoft.com/office/powerpoint/2010/main" val="564343699"/>
              </p:ext>
            </p:extLst>
          </p:nvPr>
        </p:nvGraphicFramePr>
        <p:xfrm>
          <a:off x="900986" y="491661"/>
          <a:ext cx="7338175" cy="54909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903A9385-C629-4115-9994-ED680A8094C6}"/>
              </a:ext>
            </a:extLst>
          </p:cNvPr>
          <p:cNvGraphicFramePr/>
          <p:nvPr>
            <p:extLst>
              <p:ext uri="{D42A27DB-BD31-4B8C-83A1-F6EECF244321}">
                <p14:modId xmlns:p14="http://schemas.microsoft.com/office/powerpoint/2010/main" val="1780813458"/>
              </p:ext>
            </p:extLst>
          </p:nvPr>
        </p:nvGraphicFramePr>
        <p:xfrm>
          <a:off x="910176" y="498917"/>
          <a:ext cx="7338175" cy="5490995"/>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76288A17-E7C4-43B7-9F1F-9AD58EAF2707}"/>
              </a:ext>
            </a:extLst>
          </p:cNvPr>
          <p:cNvSpPr txBox="1"/>
          <p:nvPr/>
        </p:nvSpPr>
        <p:spPr>
          <a:xfrm>
            <a:off x="313507" y="879568"/>
            <a:ext cx="2908663"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watch ~  9pm – midnight </a:t>
            </a:r>
          </a:p>
        </p:txBody>
      </p:sp>
      <p:sp>
        <p:nvSpPr>
          <p:cNvPr id="16" name="TextBox 15">
            <a:extLst>
              <a:ext uri="{FF2B5EF4-FFF2-40B4-BE49-F238E27FC236}">
                <a16:creationId xmlns:a16="http://schemas.microsoft.com/office/drawing/2014/main" id="{096F6B90-BD73-49EB-AF6D-E87D8A8D49E2}"/>
              </a:ext>
            </a:extLst>
          </p:cNvPr>
          <p:cNvSpPr txBox="1"/>
          <p:nvPr/>
        </p:nvSpPr>
        <p:spPr>
          <a:xfrm>
            <a:off x="6026341" y="881017"/>
            <a:ext cx="2566865"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watch ~ mid-</a:t>
            </a:r>
          </a:p>
          <a:p>
            <a:pPr algn="r"/>
            <a:r>
              <a:rPr lang="en-US" sz="2800" dirty="0">
                <a:effectLst>
                  <a:outerShdw blurRad="38100" dist="38100" dir="2700000" algn="tl">
                    <a:srgbClr val="000000">
                      <a:alpha val="43137"/>
                    </a:srgbClr>
                  </a:outerShdw>
                </a:effectLst>
              </a:rPr>
              <a:t>night – 3am</a:t>
            </a:r>
          </a:p>
        </p:txBody>
      </p:sp>
    </p:spTree>
    <p:extLst>
      <p:ext uri="{BB962C8B-B14F-4D97-AF65-F5344CB8AC3E}">
        <p14:creationId xmlns:p14="http://schemas.microsoft.com/office/powerpoint/2010/main" val="217703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21" presetClass="exit" presetSubtype="1" fill="hold" grpId="1" nodeType="withEffect">
                                  <p:stCondLst>
                                    <p:cond delay="0"/>
                                  </p:stCondLst>
                                  <p:childTnLst>
                                    <p:animEffect transition="out" filter="wheel(1)">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3" grpId="1">
        <p:bldAsOne/>
      </p:bldGraphic>
      <p:bldGraphic spid="14" grpId="0">
        <p:bldAsOne/>
      </p:bldGraphic>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2391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A Profile of a “Loser”</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37175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Less than 3 years of formal education</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0D3562FE-8ECD-4E91-8C72-92CF44880191}"/>
              </a:ext>
            </a:extLst>
          </p:cNvPr>
          <p:cNvSpPr/>
          <p:nvPr/>
        </p:nvSpPr>
        <p:spPr>
          <a:xfrm>
            <a:off x="711317" y="186418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Failed in business in ‘31</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FDA66774-1748-4A18-9E35-BBF3656A7630}"/>
              </a:ext>
            </a:extLst>
          </p:cNvPr>
          <p:cNvSpPr/>
          <p:nvPr/>
        </p:nvSpPr>
        <p:spPr>
          <a:xfrm>
            <a:off x="712082" y="235661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Defeated for Congress in ‘32</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4298B4E2-EF82-4AFF-BC9A-16D77F007D56}"/>
              </a:ext>
            </a:extLst>
          </p:cNvPr>
          <p:cNvSpPr/>
          <p:nvPr/>
        </p:nvSpPr>
        <p:spPr>
          <a:xfrm>
            <a:off x="708252" y="285823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Again, failed in business in ‘33</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0F5F041D-A980-4B38-8483-09352B13562B}"/>
              </a:ext>
            </a:extLst>
          </p:cNvPr>
          <p:cNvSpPr/>
          <p:nvPr/>
        </p:nvSpPr>
        <p:spPr>
          <a:xfrm>
            <a:off x="704422" y="335066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Elected to Congress in ‘34</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1F4A56D3-FE98-49C9-ABF0-06F01C353664}"/>
              </a:ext>
            </a:extLst>
          </p:cNvPr>
          <p:cNvSpPr/>
          <p:nvPr/>
        </p:nvSpPr>
        <p:spPr>
          <a:xfrm>
            <a:off x="700592" y="384309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Defeated for Speaker in ‘38</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BBB248CF-B1F8-450E-BF60-2B0F07EB371B}"/>
              </a:ext>
            </a:extLst>
          </p:cNvPr>
          <p:cNvSpPr/>
          <p:nvPr/>
        </p:nvSpPr>
        <p:spPr>
          <a:xfrm>
            <a:off x="696762" y="433552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Defeated for Elector in ‘40</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6971FF57-7244-4351-B7E1-354A09A2DE5E}"/>
              </a:ext>
            </a:extLst>
          </p:cNvPr>
          <p:cNvSpPr/>
          <p:nvPr/>
        </p:nvSpPr>
        <p:spPr>
          <a:xfrm>
            <a:off x="692932" y="482795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Defeated for Congress in ‘44</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5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0"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9"/>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10"/>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11"/>
                                        </p:tgtEl>
                                        <p:attrNameLst>
                                          <p:attrName>style.color</p:attrName>
                                        </p:attrNameLst>
                                      </p:cBhvr>
                                      <p:to>
                                        <a:schemeClr val="accent2"/>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3" presetClass="emph" presetSubtype="2" fill="hold" grpId="1" nodeType="withEffect">
                                  <p:stCondLst>
                                    <p:cond delay="0"/>
                                  </p:stCondLst>
                                  <p:childTnLst>
                                    <p:animClr clrSpc="rgb" dir="cw">
                                      <p:cBhvr override="childStyle">
                                        <p:cTn id="54" dur="500" fill="hold"/>
                                        <p:tgtEl>
                                          <p:spTgt spid="12"/>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3" presetClass="emph" presetSubtype="2" fill="hold" grpId="1" nodeType="withEffect">
                                  <p:stCondLst>
                                    <p:cond delay="0"/>
                                  </p:stCondLst>
                                  <p:childTnLst>
                                    <p:animClr clrSpc="rgb" dir="cw">
                                      <p:cBhvr override="childStyle">
                                        <p:cTn id="61" dur="500" fill="hold"/>
                                        <p:tgtEl>
                                          <p:spTgt spid="1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9" grpId="0"/>
      <p:bldP spid="9" grpId="1"/>
      <p:bldP spid="10" grpId="0"/>
      <p:bldP spid="10" grpId="1"/>
      <p:bldP spid="11" grpId="0"/>
      <p:bldP spid="11" grpId="1"/>
      <p:bldP spid="12" grpId="0"/>
      <p:bldP spid="12" grpId="1"/>
      <p:bldP spid="13" grpId="0"/>
      <p:bldP spid="13" grpId="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A Profile of a “Loser”</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37175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Elected to Congress in ‘46</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0D3562FE-8ECD-4E91-8C72-92CF44880191}"/>
              </a:ext>
            </a:extLst>
          </p:cNvPr>
          <p:cNvSpPr/>
          <p:nvPr/>
        </p:nvSpPr>
        <p:spPr>
          <a:xfrm>
            <a:off x="711317" y="186418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Lost re-election in ‘48</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FDA66774-1748-4A18-9E35-BBF3656A7630}"/>
              </a:ext>
            </a:extLst>
          </p:cNvPr>
          <p:cNvSpPr/>
          <p:nvPr/>
        </p:nvSpPr>
        <p:spPr>
          <a:xfrm>
            <a:off x="712082" y="235661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Defeated for Senate in ‘55</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4298B4E2-EF82-4AFF-BC9A-16D77F007D56}"/>
              </a:ext>
            </a:extLst>
          </p:cNvPr>
          <p:cNvSpPr/>
          <p:nvPr/>
        </p:nvSpPr>
        <p:spPr>
          <a:xfrm>
            <a:off x="708252" y="2858231"/>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Defeated for VP nomination in ‘56</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6971FF57-7244-4351-B7E1-354A09A2DE5E}"/>
              </a:ext>
            </a:extLst>
          </p:cNvPr>
          <p:cNvSpPr/>
          <p:nvPr/>
        </p:nvSpPr>
        <p:spPr>
          <a:xfrm>
            <a:off x="692932" y="3371336"/>
            <a:ext cx="7973335" cy="553998"/>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Defeated for Senate in ‘58</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pic>
        <p:nvPicPr>
          <p:cNvPr id="15" name="Picture 14" descr="A person wearing a suit and tie&#10;&#10;Description automatically generated">
            <a:extLst>
              <a:ext uri="{FF2B5EF4-FFF2-40B4-BE49-F238E27FC236}">
                <a16:creationId xmlns:a16="http://schemas.microsoft.com/office/drawing/2014/main" id="{2463157E-60C1-456F-98D0-8E5BD674F9E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52" t="19130" r="16906" b="10404"/>
          <a:stretch/>
        </p:blipFill>
        <p:spPr>
          <a:xfrm rot="21371874">
            <a:off x="5272078" y="1137046"/>
            <a:ext cx="3427023" cy="3993800"/>
          </a:xfrm>
          <a:prstGeom prst="rect">
            <a:avLst/>
          </a:prstGeom>
        </p:spPr>
      </p:pic>
      <p:sp>
        <p:nvSpPr>
          <p:cNvPr id="5" name="Rectangle 4">
            <a:extLst>
              <a:ext uri="{FF2B5EF4-FFF2-40B4-BE49-F238E27FC236}">
                <a16:creationId xmlns:a16="http://schemas.microsoft.com/office/drawing/2014/main" id="{EED23294-F252-41C1-BB0E-8C3FF95BD76F}"/>
              </a:ext>
            </a:extLst>
          </p:cNvPr>
          <p:cNvSpPr/>
          <p:nvPr/>
        </p:nvSpPr>
        <p:spPr>
          <a:xfrm>
            <a:off x="5146850" y="4834205"/>
            <a:ext cx="3942874" cy="461665"/>
          </a:xfrm>
          <a:prstGeom prst="rect">
            <a:avLst/>
          </a:prstGeom>
        </p:spPr>
        <p:txBody>
          <a:bodyPr wrap="none">
            <a:spAutoFit/>
          </a:bodyPr>
          <a:lstStyle/>
          <a:p>
            <a:pPr algn="ctr"/>
            <a:r>
              <a:rPr lang="en-US" sz="2400" dirty="0">
                <a:solidFill>
                  <a:srgbClr val="FF0000"/>
                </a:solidFill>
                <a:effectLst>
                  <a:outerShdw blurRad="38100" dist="38100" dir="2700000" algn="tl">
                    <a:srgbClr val="000000">
                      <a:alpha val="43137"/>
                    </a:srgbClr>
                  </a:outerShdw>
                </a:effectLst>
              </a:rPr>
              <a:t>Abraham Lincoln (1809-1965) </a:t>
            </a:r>
            <a:endParaRPr lang="en-US" sz="2400" dirty="0"/>
          </a:p>
        </p:txBody>
      </p:sp>
    </p:spTree>
    <p:extLst>
      <p:ext uri="{BB962C8B-B14F-4D97-AF65-F5344CB8AC3E}">
        <p14:creationId xmlns:p14="http://schemas.microsoft.com/office/powerpoint/2010/main" val="112373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6"/>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8"/>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9"/>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10"/>
                                        </p:tgtEl>
                                        <p:attrNameLst>
                                          <p:attrName>style.color</p:attrName>
                                        </p:attrNameLst>
                                      </p:cBhvr>
                                      <p:to>
                                        <a:schemeClr val="accent2"/>
                                      </p:to>
                                    </p:animClr>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3" presetClass="emph" presetSubtype="2" fill="hold" grpId="1" nodeType="withEffect">
                                  <p:stCondLst>
                                    <p:cond delay="0"/>
                                  </p:stCondLst>
                                  <p:childTnLst>
                                    <p:animClr clrSpc="rgb" dir="cw">
                                      <p:cBhvr override="childStyle">
                                        <p:cTn id="41" dur="5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9" grpId="0"/>
      <p:bldP spid="9" grpId="1"/>
      <p:bldP spid="10" grpId="0"/>
      <p:bldP spid="10" grpId="1"/>
      <p:bldP spid="14" grpId="0"/>
      <p:bldP spid="14"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7080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R. E. M. – </a:t>
            </a:r>
            <a:r>
              <a:rPr lang="en-US" sz="3200" dirty="0">
                <a:effectLst>
                  <a:outerShdw blurRad="38100" dist="38100" dir="2700000" algn="tl">
                    <a:srgbClr val="000000">
                      <a:alpha val="43137"/>
                    </a:srgbClr>
                  </a:outerShdw>
                </a:effectLst>
              </a:rPr>
              <a:t>“It’s the End of the World as We Know It (And I Feel Fine)”</a:t>
            </a:r>
          </a:p>
        </p:txBody>
      </p:sp>
      <p:sp>
        <p:nvSpPr>
          <p:cNvPr id="8" name="TextBox 7">
            <a:extLst>
              <a:ext uri="{FF2B5EF4-FFF2-40B4-BE49-F238E27FC236}">
                <a16:creationId xmlns:a16="http://schemas.microsoft.com/office/drawing/2014/main" id="{2E871507-6242-4738-A30A-DD8D90F50E0F}"/>
              </a:ext>
            </a:extLst>
          </p:cNvPr>
          <p:cNvSpPr txBox="1"/>
          <p:nvPr/>
        </p:nvSpPr>
        <p:spPr>
          <a:xfrm>
            <a:off x="466984" y="1892969"/>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Buffy the Vampire Slayer ~ </a:t>
            </a:r>
            <a:r>
              <a:rPr lang="en-US" sz="3200" dirty="0">
                <a:effectLst>
                  <a:outerShdw blurRad="38100" dist="38100" dir="2700000" algn="tl">
                    <a:srgbClr val="000000">
                      <a:alpha val="43137"/>
                    </a:srgbClr>
                  </a:outerShdw>
                </a:effectLst>
              </a:rPr>
              <a:t>“If the Apocalypse comes, beep me.”</a:t>
            </a:r>
          </a:p>
        </p:txBody>
      </p:sp>
    </p:spTree>
    <p:extLst>
      <p:ext uri="{BB962C8B-B14F-4D97-AF65-F5344CB8AC3E}">
        <p14:creationId xmlns:p14="http://schemas.microsoft.com/office/powerpoint/2010/main" val="19181184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7BE7DA6-9A26-4F5D-AAA0-2DEC25318E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85" r="4383" b="29130"/>
          <a:stretch/>
        </p:blipFill>
        <p:spPr bwMode="auto">
          <a:xfrm rot="21373854">
            <a:off x="5486378" y="1142746"/>
            <a:ext cx="3230313" cy="4016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82473" y="890081"/>
            <a:ext cx="5513970" cy="2400657"/>
          </a:xfrm>
          <a:prstGeom prst="rect">
            <a:avLst/>
          </a:prstGeom>
          <a:noFill/>
        </p:spPr>
        <p:txBody>
          <a:bodyPr wrap="square" rtlCol="0">
            <a:spAutoFit/>
          </a:bodyPr>
          <a:lstStyle/>
          <a:p>
            <a:r>
              <a:rPr lang="en-US" sz="3000" dirty="0">
                <a:solidFill>
                  <a:srgbClr val="FF0000"/>
                </a:solidFill>
                <a:effectLst>
                  <a:outerShdw blurRad="38100" dist="38100" dir="2700000" algn="tl">
                    <a:srgbClr val="000000">
                      <a:alpha val="43137"/>
                    </a:srgbClr>
                  </a:outerShdw>
                </a:effectLst>
              </a:rPr>
              <a:t>Woodrow Wilson (1856-1924) ~ </a:t>
            </a:r>
            <a:r>
              <a:rPr lang="en-US" sz="3000" dirty="0">
                <a:effectLst>
                  <a:outerShdw blurRad="38100" dist="38100" dir="2700000" algn="tl">
                    <a:srgbClr val="000000">
                      <a:alpha val="43137"/>
                    </a:srgbClr>
                  </a:outerShdw>
                </a:effectLst>
              </a:rPr>
              <a:t>“I would rather fail in a cause that will someday triumph than triumph in a cause that will someday fail.”</a:t>
            </a:r>
          </a:p>
        </p:txBody>
      </p:sp>
    </p:spTree>
    <p:extLst>
      <p:ext uri="{BB962C8B-B14F-4D97-AF65-F5344CB8AC3E}">
        <p14:creationId xmlns:p14="http://schemas.microsoft.com/office/powerpoint/2010/main" val="361928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8678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solidFill>
                  <a:srgbClr val="FF0000"/>
                </a:solidFill>
                <a:effectLst>
                  <a:outerShdw blurRad="38100" dist="38100" dir="2700000" algn="tl">
                    <a:srgbClr val="000000">
                      <a:alpha val="43137"/>
                    </a:srgbClr>
                  </a:outerShdw>
                </a:effectLst>
              </a:rPr>
              <a:t>steward</a:t>
            </a:r>
            <a:r>
              <a:rPr lang="en-US" sz="3000" dirty="0">
                <a:effectLst>
                  <a:outerShdw blurRad="38100" dist="38100" dir="2700000" algn="tl">
                    <a:srgbClr val="000000">
                      <a:alpha val="43137"/>
                    </a:srgbClr>
                  </a:outerShdw>
                </a:effectLst>
              </a:rPr>
              <a:t> ~ </a:t>
            </a:r>
            <a:r>
              <a:rPr lang="en-US" sz="3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oikonomos</a:t>
            </a:r>
            <a:endParaRPr lang="en-US" sz="3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71751"/>
            <a:ext cx="7973335" cy="1015663"/>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oikos</a:t>
            </a:r>
            <a:r>
              <a:rPr lang="en-US" sz="3000" dirty="0">
                <a:effectLst>
                  <a:outerShdw blurRad="38100" dist="38100" dir="2700000" algn="tl">
                    <a:srgbClr val="000000">
                      <a:alpha val="43137"/>
                    </a:srgbClr>
                  </a:outerShdw>
                </a:effectLst>
              </a:rPr>
              <a:t> ~ </a:t>
            </a:r>
            <a:r>
              <a:rPr lang="en-US" sz="3000" i="1" dirty="0">
                <a:effectLst>
                  <a:outerShdw blurRad="38100" dist="38100" dir="2700000" algn="tl">
                    <a:srgbClr val="000000">
                      <a:alpha val="43137"/>
                    </a:srgbClr>
                  </a:outerShdw>
                </a:effectLst>
              </a:rPr>
              <a:t>house</a:t>
            </a:r>
            <a:r>
              <a:rPr lang="en-US" sz="3000" dirty="0">
                <a:effectLst>
                  <a:outerShdw blurRad="38100" dist="38100" dir="2700000" algn="tl">
                    <a:srgbClr val="000000">
                      <a:alpha val="43137"/>
                    </a:srgbClr>
                  </a:outerShdw>
                </a:effectLst>
              </a:rPr>
              <a:t> + </a:t>
            </a:r>
            <a:r>
              <a:rPr lang="en-US" sz="3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nomos</a:t>
            </a:r>
            <a:r>
              <a:rPr lang="en-US" sz="3000" dirty="0">
                <a:effectLst>
                  <a:outerShdw blurRad="38100" dist="38100" dir="2700000" algn="tl">
                    <a:srgbClr val="000000">
                      <a:alpha val="43137"/>
                    </a:srgbClr>
                  </a:outerShdw>
                </a:effectLst>
              </a:rPr>
              <a:t> ~ </a:t>
            </a:r>
            <a:r>
              <a:rPr lang="en-US" sz="3000" i="1" dirty="0">
                <a:effectLst>
                  <a:outerShdw blurRad="38100" dist="38100" dir="2700000" algn="tl">
                    <a:srgbClr val="000000">
                      <a:alpha val="43137"/>
                    </a:srgbClr>
                  </a:outerShdw>
                </a:effectLst>
              </a:rPr>
              <a:t>law</a:t>
            </a:r>
            <a:r>
              <a:rPr lang="en-US" sz="3000" dirty="0">
                <a:effectLst>
                  <a:outerShdw blurRad="38100" dist="38100" dir="2700000" algn="tl">
                    <a:srgbClr val="000000">
                      <a:alpha val="43137"/>
                    </a:srgbClr>
                  </a:outerShdw>
                </a:effectLst>
              </a:rPr>
              <a:t>; a </a:t>
            </a:r>
            <a:r>
              <a:rPr lang="en-US" sz="3000" i="1" dirty="0">
                <a:effectLst>
                  <a:outerShdw blurRad="38100" dist="38100" dir="2700000" algn="tl">
                    <a:srgbClr val="000000">
                      <a:alpha val="43137"/>
                    </a:srgbClr>
                  </a:outerShdw>
                </a:effectLst>
              </a:rPr>
              <a:t>house manager </a:t>
            </a:r>
            <a:r>
              <a:rPr lang="en-US" sz="3000" dirty="0">
                <a:effectLst>
                  <a:outerShdw blurRad="38100" dist="38100" dir="2700000" algn="tl">
                    <a:srgbClr val="000000">
                      <a:alpha val="43137"/>
                    </a:srgbClr>
                  </a:outerShdw>
                </a:effectLst>
              </a:rPr>
              <a:t>(economy)</a:t>
            </a:r>
            <a:endParaRPr lang="en-US" sz="30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859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5606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22:20a ~ </a:t>
            </a:r>
            <a:r>
              <a:rPr lang="en-US" sz="3200" dirty="0">
                <a:solidFill>
                  <a:srgbClr val="FF0000"/>
                </a:solidFill>
                <a:effectLst>
                  <a:outerShdw blurRad="38100" dist="38100" dir="2700000" algn="tl">
                    <a:srgbClr val="000000">
                      <a:alpha val="43137"/>
                    </a:srgbClr>
                  </a:outerShdw>
                </a:effectLst>
              </a:rPr>
              <a:t>He who testifies to these things says, “Surely I am coming quickly.”</a:t>
            </a:r>
            <a:endPar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92048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892552"/>
          </a:xfrm>
          <a:prstGeom prst="rect">
            <a:avLst/>
          </a:prstGeom>
          <a:noFill/>
        </p:spPr>
        <p:txBody>
          <a:bodyPr wrap="square" rtlCol="0">
            <a:spAutoFit/>
          </a:bodyPr>
          <a:lstStyle/>
          <a:p>
            <a:r>
              <a:rPr lang="en-US" sz="2600" dirty="0">
                <a:solidFill>
                  <a:srgbClr val="FF0000"/>
                </a:solidFill>
                <a:effectLst>
                  <a:outerShdw blurRad="38100" dist="38100" dir="2700000" algn="tl">
                    <a:srgbClr val="000000">
                      <a:alpha val="43137"/>
                    </a:srgbClr>
                  </a:outerShdw>
                </a:effectLst>
              </a:rPr>
              <a:t>Popular Mechanics, (forecasting the relentless march of science) 1949 ~ </a:t>
            </a:r>
          </a:p>
        </p:txBody>
      </p:sp>
      <p:sp>
        <p:nvSpPr>
          <p:cNvPr id="8" name="TextBox 7">
            <a:extLst>
              <a:ext uri="{FF2B5EF4-FFF2-40B4-BE49-F238E27FC236}">
                <a16:creationId xmlns:a16="http://schemas.microsoft.com/office/drawing/2014/main" id="{2E871507-6242-4738-A30A-DD8D90F50E0F}"/>
              </a:ext>
            </a:extLst>
          </p:cNvPr>
          <p:cNvSpPr txBox="1"/>
          <p:nvPr/>
        </p:nvSpPr>
        <p:spPr>
          <a:xfrm>
            <a:off x="466984" y="1283371"/>
            <a:ext cx="8239297"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“Computers in the future may weigh no more than 1.5 tons.”</a:t>
            </a:r>
          </a:p>
        </p:txBody>
      </p:sp>
      <p:sp>
        <p:nvSpPr>
          <p:cNvPr id="9" name="TextBox 8">
            <a:extLst>
              <a:ext uri="{FF2B5EF4-FFF2-40B4-BE49-F238E27FC236}">
                <a16:creationId xmlns:a16="http://schemas.microsoft.com/office/drawing/2014/main" id="{A8DC2680-F460-44F4-962B-CA9BD26BFBD2}"/>
              </a:ext>
            </a:extLst>
          </p:cNvPr>
          <p:cNvSpPr txBox="1"/>
          <p:nvPr/>
        </p:nvSpPr>
        <p:spPr>
          <a:xfrm>
            <a:off x="462068" y="2128944"/>
            <a:ext cx="8239297" cy="892552"/>
          </a:xfrm>
          <a:prstGeom prst="rect">
            <a:avLst/>
          </a:prstGeom>
          <a:noFill/>
        </p:spPr>
        <p:txBody>
          <a:bodyPr wrap="square" rtlCol="0">
            <a:spAutoFit/>
          </a:bodyPr>
          <a:lstStyle/>
          <a:p>
            <a:r>
              <a:rPr lang="en-US" sz="2600" dirty="0">
                <a:solidFill>
                  <a:srgbClr val="FF0000"/>
                </a:solidFill>
                <a:effectLst>
                  <a:outerShdw blurRad="38100" dist="38100" dir="2700000" algn="tl">
                    <a:srgbClr val="000000">
                      <a:alpha val="43137"/>
                    </a:srgbClr>
                  </a:outerShdw>
                </a:effectLst>
              </a:rPr>
              <a:t>The editor in charge of business books for Prentice Hall, 1957 ~ </a:t>
            </a:r>
          </a:p>
        </p:txBody>
      </p:sp>
      <p:sp>
        <p:nvSpPr>
          <p:cNvPr id="10" name="TextBox 9">
            <a:extLst>
              <a:ext uri="{FF2B5EF4-FFF2-40B4-BE49-F238E27FC236}">
                <a16:creationId xmlns:a16="http://schemas.microsoft.com/office/drawing/2014/main" id="{CFDBA351-23C4-4C15-8672-03D4DCC8B3E9}"/>
              </a:ext>
            </a:extLst>
          </p:cNvPr>
          <p:cNvSpPr txBox="1"/>
          <p:nvPr/>
        </p:nvSpPr>
        <p:spPr>
          <a:xfrm>
            <a:off x="466988" y="2532066"/>
            <a:ext cx="8239297" cy="1692771"/>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“I have traveled the length and breadth of this country and talked with the best people, and I can assure you that data processing is a fad that won’t last out the year.”</a:t>
            </a:r>
          </a:p>
        </p:txBody>
      </p:sp>
      <p:sp>
        <p:nvSpPr>
          <p:cNvPr id="11" name="TextBox 10">
            <a:extLst>
              <a:ext uri="{FF2B5EF4-FFF2-40B4-BE49-F238E27FC236}">
                <a16:creationId xmlns:a16="http://schemas.microsoft.com/office/drawing/2014/main" id="{74E6293C-AAB4-4DFC-9BE9-CE14399D20B9}"/>
              </a:ext>
            </a:extLst>
          </p:cNvPr>
          <p:cNvSpPr txBox="1"/>
          <p:nvPr/>
        </p:nvSpPr>
        <p:spPr>
          <a:xfrm>
            <a:off x="462069" y="4159298"/>
            <a:ext cx="8239297" cy="892552"/>
          </a:xfrm>
          <a:prstGeom prst="rect">
            <a:avLst/>
          </a:prstGeom>
          <a:noFill/>
        </p:spPr>
        <p:txBody>
          <a:bodyPr wrap="square" rtlCol="0">
            <a:spAutoFit/>
          </a:bodyPr>
          <a:lstStyle/>
          <a:p>
            <a:r>
              <a:rPr lang="en-US" sz="2600" dirty="0">
                <a:solidFill>
                  <a:srgbClr val="FF0000"/>
                </a:solidFill>
                <a:effectLst>
                  <a:outerShdw blurRad="38100" dist="38100" dir="2700000" algn="tl">
                    <a:srgbClr val="000000">
                      <a:alpha val="43137"/>
                    </a:srgbClr>
                  </a:outerShdw>
                </a:effectLst>
              </a:rPr>
              <a:t>Gary Cooper on his decision not to take the leading role in “Gone With The Wind.” ~</a:t>
            </a:r>
          </a:p>
        </p:txBody>
      </p:sp>
      <p:sp>
        <p:nvSpPr>
          <p:cNvPr id="12" name="TextBox 11">
            <a:extLst>
              <a:ext uri="{FF2B5EF4-FFF2-40B4-BE49-F238E27FC236}">
                <a16:creationId xmlns:a16="http://schemas.microsoft.com/office/drawing/2014/main" id="{4DCEBFB1-A7C6-4E5D-9C6D-372DC7D96094}"/>
              </a:ext>
            </a:extLst>
          </p:cNvPr>
          <p:cNvSpPr txBox="1"/>
          <p:nvPr/>
        </p:nvSpPr>
        <p:spPr>
          <a:xfrm>
            <a:off x="466989" y="4562420"/>
            <a:ext cx="8239297" cy="129266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“I’m just glad it’ll be</a:t>
            </a:r>
          </a:p>
          <a:p>
            <a:r>
              <a:rPr lang="en-US" sz="2600" dirty="0">
                <a:effectLst>
                  <a:outerShdw blurRad="38100" dist="38100" dir="2700000" algn="tl">
                    <a:srgbClr val="000000">
                      <a:alpha val="43137"/>
                    </a:srgbClr>
                  </a:outerShdw>
                </a:effectLst>
              </a:rPr>
              <a:t>Clark Gable who’s falling on his face and</a:t>
            </a:r>
          </a:p>
          <a:p>
            <a:r>
              <a:rPr lang="en-US" sz="2600" dirty="0">
                <a:effectLst>
                  <a:outerShdw blurRad="38100" dist="38100" dir="2700000" algn="tl">
                    <a:srgbClr val="000000">
                      <a:alpha val="43137"/>
                    </a:srgbClr>
                  </a:outerShdw>
                </a:effectLst>
              </a:rPr>
              <a:t>not Gary Cooper.”</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8"/>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9"/>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10"/>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p:bldP spid="9" grpId="1"/>
      <p:bldP spid="10" grpId="0"/>
      <p:bldP spid="10" grpId="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DCEBFB1-A7C6-4E5D-9C6D-372DC7D96094}"/>
              </a:ext>
            </a:extLst>
          </p:cNvPr>
          <p:cNvSpPr txBox="1"/>
          <p:nvPr/>
        </p:nvSpPr>
        <p:spPr>
          <a:xfrm>
            <a:off x="466989" y="2974517"/>
            <a:ext cx="8239297" cy="2092881"/>
          </a:xfrm>
          <a:prstGeom prst="rect">
            <a:avLst/>
          </a:prstGeom>
          <a:noFill/>
        </p:spPr>
        <p:txBody>
          <a:bodyPr wrap="square" rtlCol="0">
            <a:spAutoFit/>
          </a:bodyPr>
          <a:lstStyle/>
          <a:p>
            <a:r>
              <a:rPr lang="en-US" sz="2600" dirty="0">
                <a:solidFill>
                  <a:srgbClr val="FF0000"/>
                </a:solidFill>
                <a:effectLst>
                  <a:outerShdw blurRad="38100" dist="38100" dir="2700000" algn="tl">
                    <a:srgbClr val="000000">
                      <a:alpha val="43137"/>
                    </a:srgbClr>
                  </a:outerShdw>
                </a:effectLst>
              </a:rPr>
              <a:t>                     knowing this first: that scoffers will come in the last days, walking according to their own lusts, 4 and saying, “Where is the promise of His coming? For since the fathers fell asleep, all things continue as </a:t>
            </a:r>
            <a:r>
              <a:rPr lang="en-US" sz="2600" i="1" dirty="0">
                <a:solidFill>
                  <a:srgbClr val="FF0000"/>
                </a:solidFill>
                <a:effectLst>
                  <a:outerShdw blurRad="38100" dist="38100" dir="2700000" algn="tl">
                    <a:srgbClr val="000000">
                      <a:alpha val="43137"/>
                    </a:srgbClr>
                  </a:outerShdw>
                </a:effectLst>
              </a:rPr>
              <a:t>they</a:t>
            </a:r>
            <a:r>
              <a:rPr lang="en-US" sz="2600" dirty="0">
                <a:solidFill>
                  <a:srgbClr val="FF0000"/>
                </a:solidFill>
                <a:effectLst>
                  <a:outerShdw blurRad="38100" dist="38100" dir="2700000" algn="tl">
                    <a:srgbClr val="000000">
                      <a:alpha val="43137"/>
                    </a:srgbClr>
                  </a:outerShdw>
                </a:effectLst>
              </a:rPr>
              <a:t> were from the beginning of creation.”</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92443"/>
          </a:xfrm>
          <a:prstGeom prst="rect">
            <a:avLst/>
          </a:prstGeom>
          <a:noFill/>
        </p:spPr>
        <p:txBody>
          <a:bodyPr wrap="square" rtlCol="0">
            <a:spAutoFit/>
          </a:bodyPr>
          <a:lstStyle/>
          <a:p>
            <a:r>
              <a:rPr lang="en-US" sz="2600" dirty="0">
                <a:solidFill>
                  <a:srgbClr val="FF0000"/>
                </a:solidFill>
                <a:effectLst>
                  <a:outerShdw blurRad="38100" dist="38100" dir="2700000" algn="tl">
                    <a:srgbClr val="000000">
                      <a:alpha val="43137"/>
                    </a:srgbClr>
                  </a:outerShdw>
                </a:effectLst>
              </a:rPr>
              <a:t>Irving Fisher, Professor of Economics, Yale University, 1929 ~</a:t>
            </a:r>
          </a:p>
        </p:txBody>
      </p:sp>
      <p:sp>
        <p:nvSpPr>
          <p:cNvPr id="8" name="TextBox 7">
            <a:extLst>
              <a:ext uri="{FF2B5EF4-FFF2-40B4-BE49-F238E27FC236}">
                <a16:creationId xmlns:a16="http://schemas.microsoft.com/office/drawing/2014/main" id="{2E871507-6242-4738-A30A-DD8D90F50E0F}"/>
              </a:ext>
            </a:extLst>
          </p:cNvPr>
          <p:cNvSpPr txBox="1"/>
          <p:nvPr/>
        </p:nvSpPr>
        <p:spPr>
          <a:xfrm>
            <a:off x="466984" y="1283371"/>
            <a:ext cx="8239297"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“Stocks have reached what looks like a permanently high plateau.”</a:t>
            </a:r>
          </a:p>
        </p:txBody>
      </p:sp>
      <p:sp>
        <p:nvSpPr>
          <p:cNvPr id="9" name="TextBox 8">
            <a:extLst>
              <a:ext uri="{FF2B5EF4-FFF2-40B4-BE49-F238E27FC236}">
                <a16:creationId xmlns:a16="http://schemas.microsoft.com/office/drawing/2014/main" id="{A8DC2680-F460-44F4-962B-CA9BD26BFBD2}"/>
              </a:ext>
            </a:extLst>
          </p:cNvPr>
          <p:cNvSpPr txBox="1"/>
          <p:nvPr/>
        </p:nvSpPr>
        <p:spPr>
          <a:xfrm>
            <a:off x="462068" y="2128944"/>
            <a:ext cx="8239297" cy="492443"/>
          </a:xfrm>
          <a:prstGeom prst="rect">
            <a:avLst/>
          </a:prstGeom>
          <a:noFill/>
        </p:spPr>
        <p:txBody>
          <a:bodyPr wrap="square" rtlCol="0">
            <a:spAutoFit/>
          </a:bodyPr>
          <a:lstStyle/>
          <a:p>
            <a:r>
              <a:rPr lang="en-US" sz="2600" dirty="0">
                <a:solidFill>
                  <a:srgbClr val="FF0000"/>
                </a:solidFill>
                <a:effectLst>
                  <a:outerShdw blurRad="38100" dist="38100" dir="2700000" algn="tl">
                    <a:srgbClr val="000000">
                      <a:alpha val="43137"/>
                    </a:srgbClr>
                  </a:outerShdw>
                </a:effectLst>
              </a:rPr>
              <a:t>Decca Recording Co. rejecting the Beatles, 1962 ~ </a:t>
            </a:r>
          </a:p>
        </p:txBody>
      </p:sp>
      <p:sp>
        <p:nvSpPr>
          <p:cNvPr id="10" name="TextBox 9">
            <a:extLst>
              <a:ext uri="{FF2B5EF4-FFF2-40B4-BE49-F238E27FC236}">
                <a16:creationId xmlns:a16="http://schemas.microsoft.com/office/drawing/2014/main" id="{CFDBA351-23C4-4C15-8672-03D4DCC8B3E9}"/>
              </a:ext>
            </a:extLst>
          </p:cNvPr>
          <p:cNvSpPr txBox="1"/>
          <p:nvPr/>
        </p:nvSpPr>
        <p:spPr>
          <a:xfrm>
            <a:off x="466988" y="2153528"/>
            <a:ext cx="8239297"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“We don’t like their sound, and guitar music is on the way out.”</a:t>
            </a:r>
          </a:p>
        </p:txBody>
      </p:sp>
      <p:sp>
        <p:nvSpPr>
          <p:cNvPr id="11" name="TextBox 10">
            <a:extLst>
              <a:ext uri="{FF2B5EF4-FFF2-40B4-BE49-F238E27FC236}">
                <a16:creationId xmlns:a16="http://schemas.microsoft.com/office/drawing/2014/main" id="{74E6293C-AAB4-4DFC-9BE9-CE14399D20B9}"/>
              </a:ext>
            </a:extLst>
          </p:cNvPr>
          <p:cNvSpPr txBox="1"/>
          <p:nvPr/>
        </p:nvSpPr>
        <p:spPr>
          <a:xfrm>
            <a:off x="462069" y="2979427"/>
            <a:ext cx="8239297" cy="492443"/>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1 Pet. 3:3 ~ </a:t>
            </a:r>
            <a:endParaRPr lang="en-US" sz="2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677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8"/>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9"/>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500" fill="hold"/>
                                        <p:tgtEl>
                                          <p:spTgt spid="10"/>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8" grpId="0"/>
      <p:bldP spid="8" grpId="1"/>
      <p:bldP spid="9" grpId="0"/>
      <p:bldP spid="9" grpId="1"/>
      <p:bldP spid="10" grpId="0"/>
      <p:bldP spid="10"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86038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Over 1/4 (27-28%) of the Bible was prophetic at the time of its writing (Encyclopedia of Biblical Prophecies – J. Barton Payne)</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2283312"/>
            <a:ext cx="7973335" cy="1938992"/>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dirty="0">
                <a:effectLst>
                  <a:outerShdw blurRad="38100" dist="38100" dir="2700000" algn="tl">
                    <a:srgbClr val="000000">
                      <a:alpha val="43137"/>
                    </a:srgbClr>
                  </a:outerShdw>
                </a:effectLst>
              </a:rPr>
              <a:t>Jer. 25:11 ~ </a:t>
            </a:r>
            <a:r>
              <a:rPr lang="en-US" sz="3000" dirty="0">
                <a:solidFill>
                  <a:srgbClr val="FF0000"/>
                </a:solidFill>
                <a:effectLst>
                  <a:outerShdw blurRad="38100" dist="38100" dir="2700000" algn="tl">
                    <a:srgbClr val="000000">
                      <a:alpha val="43137"/>
                    </a:srgbClr>
                  </a:outerShdw>
                </a:effectLst>
              </a:rPr>
              <a:t>And this whole land shall be a desolation and an astonishment, </a:t>
            </a:r>
            <a:r>
              <a:rPr lang="en-US" sz="3000" i="1" dirty="0">
                <a:solidFill>
                  <a:srgbClr val="FF0000"/>
                </a:solidFill>
                <a:effectLst>
                  <a:outerShdw blurRad="38100" dist="38100" dir="2700000" algn="tl">
                    <a:srgbClr val="000000">
                      <a:alpha val="43137"/>
                    </a:srgbClr>
                  </a:outerShdw>
                </a:effectLst>
              </a:rPr>
              <a:t>and</a:t>
            </a:r>
            <a:r>
              <a:rPr lang="en-US" sz="3000" dirty="0">
                <a:solidFill>
                  <a:srgbClr val="FF0000"/>
                </a:solidFill>
                <a:effectLst>
                  <a:outerShdw blurRad="38100" dist="38100" dir="2700000" algn="tl">
                    <a:srgbClr val="000000">
                      <a:alpha val="43137"/>
                    </a:srgbClr>
                  </a:outerShdw>
                </a:effectLst>
              </a:rPr>
              <a:t> these nations shall serve the king of Babylon seventy years.</a:t>
            </a:r>
          </a:p>
        </p:txBody>
      </p:sp>
      <p:sp>
        <p:nvSpPr>
          <p:cNvPr id="8" name="Rectangle 7">
            <a:extLst>
              <a:ext uri="{FF2B5EF4-FFF2-40B4-BE49-F238E27FC236}">
                <a16:creationId xmlns:a16="http://schemas.microsoft.com/office/drawing/2014/main" id="{F2FB2F1E-5C8E-401A-AF51-F569D9E4FDFB}"/>
              </a:ext>
            </a:extLst>
          </p:cNvPr>
          <p:cNvSpPr/>
          <p:nvPr/>
        </p:nvSpPr>
        <p:spPr>
          <a:xfrm>
            <a:off x="705638" y="4151434"/>
            <a:ext cx="7973335" cy="1015663"/>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000" dirty="0">
                <a:effectLst>
                  <a:outerShdw blurRad="38100" dist="38100" dir="2700000" algn="tl">
                    <a:srgbClr val="000000">
                      <a:alpha val="43137"/>
                    </a:srgbClr>
                  </a:outerShdw>
                </a:effectLst>
              </a:rPr>
              <a:t>One of every 10 verses in New Testament is about the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Coming</a:t>
            </a:r>
          </a:p>
        </p:txBody>
      </p:sp>
    </p:spTree>
    <p:extLst>
      <p:ext uri="{BB962C8B-B14F-4D97-AF65-F5344CB8AC3E}">
        <p14:creationId xmlns:p14="http://schemas.microsoft.com/office/powerpoint/2010/main" val="5705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Two lessons from fulfilled Bible prophecy:</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393494"/>
            <a:ext cx="7973335" cy="1015663"/>
          </a:xfrm>
          <a:prstGeom prst="rect">
            <a:avLst/>
          </a:prstGeom>
        </p:spPr>
        <p:txBody>
          <a:bodyPr wrap="square">
            <a:spAutoFit/>
          </a:bodyPr>
          <a:lstStyle/>
          <a:p>
            <a:r>
              <a:rPr lang="en-US" sz="30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rPr>
              <a:t>1. </a:t>
            </a:r>
            <a:r>
              <a:rPr lang="en-US" sz="3000" dirty="0">
                <a:effectLst>
                  <a:outerShdw blurRad="38100" dist="38100" dir="2700000" algn="tl">
                    <a:srgbClr val="000000">
                      <a:alpha val="43137"/>
                    </a:srgbClr>
                  </a:outerShdw>
                </a:effectLst>
              </a:rPr>
              <a:t>The Bible has a 100% track record of fulfilling prophecy.</a:t>
            </a:r>
          </a:p>
        </p:txBody>
      </p:sp>
      <p:sp>
        <p:nvSpPr>
          <p:cNvPr id="8" name="Rectangle 7">
            <a:extLst>
              <a:ext uri="{FF2B5EF4-FFF2-40B4-BE49-F238E27FC236}">
                <a16:creationId xmlns:a16="http://schemas.microsoft.com/office/drawing/2014/main" id="{F2FB2F1E-5C8E-401A-AF51-F569D9E4FDFB}"/>
              </a:ext>
            </a:extLst>
          </p:cNvPr>
          <p:cNvSpPr/>
          <p:nvPr/>
        </p:nvSpPr>
        <p:spPr>
          <a:xfrm>
            <a:off x="705638" y="2361969"/>
            <a:ext cx="7973335" cy="1015663"/>
          </a:xfrm>
          <a:prstGeom prst="rect">
            <a:avLst/>
          </a:prstGeom>
        </p:spPr>
        <p:txBody>
          <a:bodyPr wrap="square">
            <a:spAutoFit/>
          </a:bodyPr>
          <a:lstStyle/>
          <a:p>
            <a:r>
              <a:rPr lang="en-US" sz="3000" dirty="0">
                <a:solidFill>
                  <a:schemeClr val="tx1">
                    <a:lumMod val="95000"/>
                    <a:lumOff val="5000"/>
                  </a:schemeClr>
                </a:solidFill>
                <a:effectLst>
                  <a:outerShdw blurRad="38100" dist="38100" dir="2700000" algn="tl">
                    <a:srgbClr val="000000">
                      <a:alpha val="43137"/>
                    </a:srgbClr>
                  </a:outerShdw>
                </a:effectLst>
              </a:rPr>
              <a:t>2. </a:t>
            </a:r>
            <a:r>
              <a:rPr lang="en-US" sz="3000" dirty="0">
                <a:effectLst>
                  <a:outerShdw blurRad="38100" dist="38100" dir="2700000" algn="tl">
                    <a:srgbClr val="000000">
                      <a:alpha val="43137"/>
                    </a:srgbClr>
                  </a:outerShdw>
                </a:effectLst>
              </a:rPr>
              <a:t>Every one of them </a:t>
            </a:r>
            <a:r>
              <a:rPr lang="en-US" sz="3000">
                <a:effectLst>
                  <a:outerShdw blurRad="38100" dist="38100" dir="2700000" algn="tl">
                    <a:srgbClr val="000000">
                      <a:alpha val="43137"/>
                    </a:srgbClr>
                  </a:outerShdw>
                </a:effectLst>
              </a:rPr>
              <a:t>have so far </a:t>
            </a:r>
            <a:r>
              <a:rPr lang="en-US" sz="3000" dirty="0">
                <a:effectLst>
                  <a:outerShdw blurRad="38100" dist="38100" dir="2700000" algn="tl">
                    <a:srgbClr val="000000">
                      <a:alpha val="43137"/>
                    </a:srgbClr>
                  </a:outerShdw>
                </a:effectLst>
              </a:rPr>
              <a:t>been fulfilled literally.</a:t>
            </a:r>
          </a:p>
        </p:txBody>
      </p:sp>
    </p:spTree>
    <p:extLst>
      <p:ext uri="{BB962C8B-B14F-4D97-AF65-F5344CB8AC3E}">
        <p14:creationId xmlns:p14="http://schemas.microsoft.com/office/powerpoint/2010/main" val="226070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9591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405</TotalTime>
  <Words>720</Words>
  <Application>Microsoft Office PowerPoint</Application>
  <PresentationFormat>On-screen Show (4:3)</PresentationFormat>
  <Paragraphs>75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 Light</vt:lpstr>
      <vt:lpstr>Times and Times again</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8</cp:revision>
  <dcterms:created xsi:type="dcterms:W3CDTF">2019-11-22T14:30:39Z</dcterms:created>
  <dcterms:modified xsi:type="dcterms:W3CDTF">2019-11-22T21:15:48Z</dcterms:modified>
</cp:coreProperties>
</file>