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68" r:id="rId3"/>
    <p:sldId id="257" r:id="rId4"/>
    <p:sldId id="258" r:id="rId5"/>
    <p:sldId id="270" r:id="rId6"/>
    <p:sldId id="269" r:id="rId7"/>
    <p:sldId id="259" r:id="rId8"/>
    <p:sldId id="281" r:id="rId9"/>
    <p:sldId id="260" r:id="rId10"/>
    <p:sldId id="261" r:id="rId11"/>
    <p:sldId id="265" r:id="rId12"/>
    <p:sldId id="266" r:id="rId13"/>
    <p:sldId id="267" r:id="rId14"/>
    <p:sldId id="285" r:id="rId15"/>
    <p:sldId id="263" r:id="rId16"/>
    <p:sldId id="272" r:id="rId17"/>
    <p:sldId id="274" r:id="rId18"/>
    <p:sldId id="273" r:id="rId19"/>
    <p:sldId id="262" r:id="rId20"/>
    <p:sldId id="277" r:id="rId21"/>
    <p:sldId id="279" r:id="rId22"/>
    <p:sldId id="278" r:id="rId23"/>
    <p:sldId id="271" r:id="rId24"/>
    <p:sldId id="264" r:id="rId25"/>
    <p:sldId id="282" r:id="rId26"/>
    <p:sldId id="284" r:id="rId27"/>
    <p:sldId id="283" r:id="rId28"/>
  </p:sldIdLst>
  <p:sldSz cx="9144000" cy="6858000" type="screen4x3"/>
  <p:notesSz cx="6858000" cy="9144000"/>
  <p:embeddedFontLst>
    <p:embeddedFont>
      <p:font typeface="Arial Rounded MT Bold" panose="020F0704030504030204" pitchFamily="34"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Times and Times again" pitchFamily="2" charset="0"/>
      <p:regular r:id="rId3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3838"/>
    <a:srgbClr val="530006"/>
    <a:srgbClr val="410042"/>
    <a:srgbClr val="660066"/>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F979CE-1DCE-49EF-8F8A-3D249B6475E0}" v="137" dt="2019-11-03T12:59:49.9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showGuides="1">
      <p:cViewPr varScale="1">
        <p:scale>
          <a:sx n="97" d="100"/>
          <a:sy n="97" d="100"/>
        </p:scale>
        <p:origin x="27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ADF979CE-1DCE-49EF-8F8A-3D249B6475E0}"/>
    <pc:docChg chg="undo delSld modSld">
      <pc:chgData name="Ken Merrihew" userId="bcb7a1e886d99f07" providerId="LiveId" clId="{ADF979CE-1DCE-49EF-8F8A-3D249B6475E0}" dt="2019-11-03T12:59:49.953" v="637" actId="404"/>
      <pc:docMkLst>
        <pc:docMk/>
      </pc:docMkLst>
      <pc:sldChg chg="modAnim">
        <pc:chgData name="Ken Merrihew" userId="bcb7a1e886d99f07" providerId="LiveId" clId="{ADF979CE-1DCE-49EF-8F8A-3D249B6475E0}" dt="2019-11-03T01:35:15.636" v="521"/>
        <pc:sldMkLst>
          <pc:docMk/>
          <pc:sldMk cId="1129855314" sldId="268"/>
        </pc:sldMkLst>
      </pc:sldChg>
      <pc:sldChg chg="modSp">
        <pc:chgData name="Ken Merrihew" userId="bcb7a1e886d99f07" providerId="LiveId" clId="{ADF979CE-1DCE-49EF-8F8A-3D249B6475E0}" dt="2019-11-03T01:39:44.861" v="523" actId="313"/>
        <pc:sldMkLst>
          <pc:docMk/>
          <pc:sldMk cId="162843100" sldId="270"/>
        </pc:sldMkLst>
        <pc:spChg chg="mod">
          <ac:chgData name="Ken Merrihew" userId="bcb7a1e886d99f07" providerId="LiveId" clId="{ADF979CE-1DCE-49EF-8F8A-3D249B6475E0}" dt="2019-11-03T01:39:44.861" v="523" actId="313"/>
          <ac:spMkLst>
            <pc:docMk/>
            <pc:sldMk cId="162843100" sldId="270"/>
            <ac:spMk id="7" creationId="{A672448C-4801-4440-9EC6-A6A63CE14F47}"/>
          </ac:spMkLst>
        </pc:spChg>
      </pc:sldChg>
      <pc:sldChg chg="addSp delSp modSp modAnim">
        <pc:chgData name="Ken Merrihew" userId="bcb7a1e886d99f07" providerId="LiveId" clId="{ADF979CE-1DCE-49EF-8F8A-3D249B6475E0}" dt="2019-11-03T12:59:49.953" v="637" actId="404"/>
        <pc:sldMkLst>
          <pc:docMk/>
          <pc:sldMk cId="2588826801" sldId="273"/>
        </pc:sldMkLst>
        <pc:spChg chg="add mod ord">
          <ac:chgData name="Ken Merrihew" userId="bcb7a1e886d99f07" providerId="LiveId" clId="{ADF979CE-1DCE-49EF-8F8A-3D249B6475E0}" dt="2019-11-02T17:07:11.348" v="501" actId="167"/>
          <ac:spMkLst>
            <pc:docMk/>
            <pc:sldMk cId="2588826801" sldId="273"/>
            <ac:spMk id="5" creationId="{41BDE5AC-695B-455C-AE27-C9C46D789187}"/>
          </ac:spMkLst>
        </pc:spChg>
        <pc:spChg chg="add mod ord">
          <ac:chgData name="Ken Merrihew" userId="bcb7a1e886d99f07" providerId="LiveId" clId="{ADF979CE-1DCE-49EF-8F8A-3D249B6475E0}" dt="2019-11-02T17:07:38.667" v="506" actId="167"/>
          <ac:spMkLst>
            <pc:docMk/>
            <pc:sldMk cId="2588826801" sldId="273"/>
            <ac:spMk id="6" creationId="{A2615EDD-159C-4F75-9BED-3B1A2824EB81}"/>
          </ac:spMkLst>
        </pc:spChg>
        <pc:spChg chg="add mod ord">
          <ac:chgData name="Ken Merrihew" userId="bcb7a1e886d99f07" providerId="LiveId" clId="{ADF979CE-1DCE-49EF-8F8A-3D249B6475E0}" dt="2019-11-02T17:08:10.038" v="518" actId="1035"/>
          <ac:spMkLst>
            <pc:docMk/>
            <pc:sldMk cId="2588826801" sldId="273"/>
            <ac:spMk id="7" creationId="{ECB1586E-E33E-47F3-8F9F-0F8E3BAA7CF6}"/>
          </ac:spMkLst>
        </pc:spChg>
        <pc:spChg chg="add mod">
          <ac:chgData name="Ken Merrihew" userId="bcb7a1e886d99f07" providerId="LiveId" clId="{ADF979CE-1DCE-49EF-8F8A-3D249B6475E0}" dt="2019-11-03T12:59:49.953" v="637" actId="404"/>
          <ac:spMkLst>
            <pc:docMk/>
            <pc:sldMk cId="2588826801" sldId="273"/>
            <ac:spMk id="8" creationId="{31399AF3-2C41-478B-9993-F83D0BAD2522}"/>
          </ac:spMkLst>
        </pc:spChg>
        <pc:spChg chg="add del">
          <ac:chgData name="Ken Merrihew" userId="bcb7a1e886d99f07" providerId="LiveId" clId="{ADF979CE-1DCE-49EF-8F8A-3D249B6475E0}" dt="2019-11-03T12:59:09.858" v="627"/>
          <ac:spMkLst>
            <pc:docMk/>
            <pc:sldMk cId="2588826801" sldId="273"/>
            <ac:spMk id="9" creationId="{AC275031-3AEB-4FDA-8E1C-86E9595F7966}"/>
          </ac:spMkLst>
        </pc:spChg>
      </pc:sldChg>
      <pc:sldChg chg="del">
        <pc:chgData name="Ken Merrihew" userId="bcb7a1e886d99f07" providerId="LiveId" clId="{ADF979CE-1DCE-49EF-8F8A-3D249B6475E0}" dt="2019-11-02T17:09:37.493" v="519" actId="2696"/>
        <pc:sldMkLst>
          <pc:docMk/>
          <pc:sldMk cId="3912065157" sldId="275"/>
        </pc:sldMkLst>
      </pc:sldChg>
      <pc:sldChg chg="del">
        <pc:chgData name="Ken Merrihew" userId="bcb7a1e886d99f07" providerId="LiveId" clId="{ADF979CE-1DCE-49EF-8F8A-3D249B6475E0}" dt="2019-11-02T17:09:38.471" v="520" actId="2696"/>
        <pc:sldMkLst>
          <pc:docMk/>
          <pc:sldMk cId="3214747735" sldId="276"/>
        </pc:sldMkLst>
      </pc:sldChg>
      <pc:sldChg chg="modSp">
        <pc:chgData name="Ken Merrihew" userId="bcb7a1e886d99f07" providerId="LiveId" clId="{ADF979CE-1DCE-49EF-8F8A-3D249B6475E0}" dt="2019-11-01T20:23:06.289" v="495" actId="1076"/>
        <pc:sldMkLst>
          <pc:docMk/>
          <pc:sldMk cId="2970762968" sldId="282"/>
        </pc:sldMkLst>
        <pc:spChg chg="mod">
          <ac:chgData name="Ken Merrihew" userId="bcb7a1e886d99f07" providerId="LiveId" clId="{ADF979CE-1DCE-49EF-8F8A-3D249B6475E0}" dt="2019-11-01T20:20:50.589" v="385" actId="1076"/>
          <ac:spMkLst>
            <pc:docMk/>
            <pc:sldMk cId="2970762968" sldId="282"/>
            <ac:spMk id="18" creationId="{0FAD4F77-D056-4A97-9D75-BFA517F8526D}"/>
          </ac:spMkLst>
        </pc:spChg>
        <pc:spChg chg="mod">
          <ac:chgData name="Ken Merrihew" userId="bcb7a1e886d99f07" providerId="LiveId" clId="{ADF979CE-1DCE-49EF-8F8A-3D249B6475E0}" dt="2019-11-01T20:23:06.289" v="495" actId="1076"/>
          <ac:spMkLst>
            <pc:docMk/>
            <pc:sldMk cId="2970762968" sldId="282"/>
            <ac:spMk id="19" creationId="{DD1ED849-A6D8-40F3-B4EA-0697C8A816F4}"/>
          </ac:spMkLst>
        </pc:spChg>
        <pc:spChg chg="mod">
          <ac:chgData name="Ken Merrihew" userId="bcb7a1e886d99f07" providerId="LiveId" clId="{ADF979CE-1DCE-49EF-8F8A-3D249B6475E0}" dt="2019-11-01T20:21:03.904" v="386" actId="1076"/>
          <ac:spMkLst>
            <pc:docMk/>
            <pc:sldMk cId="2970762968" sldId="282"/>
            <ac:spMk id="20" creationId="{D4B25E94-32C6-47EF-9513-B06E0A1CE149}"/>
          </ac:spMkLst>
        </pc:spChg>
        <pc:spChg chg="mod">
          <ac:chgData name="Ken Merrihew" userId="bcb7a1e886d99f07" providerId="LiveId" clId="{ADF979CE-1DCE-49EF-8F8A-3D249B6475E0}" dt="2019-11-01T20:23:06.289" v="495" actId="1076"/>
          <ac:spMkLst>
            <pc:docMk/>
            <pc:sldMk cId="2970762968" sldId="282"/>
            <ac:spMk id="21" creationId="{A13D71F8-033E-4DC9-9A91-41E07E1D2686}"/>
          </ac:spMkLst>
        </pc:spChg>
        <pc:spChg chg="mod">
          <ac:chgData name="Ken Merrihew" userId="bcb7a1e886d99f07" providerId="LiveId" clId="{ADF979CE-1DCE-49EF-8F8A-3D249B6475E0}" dt="2019-11-01T20:21:09.627" v="387" actId="1076"/>
          <ac:spMkLst>
            <pc:docMk/>
            <pc:sldMk cId="2970762968" sldId="282"/>
            <ac:spMk id="22" creationId="{C90D1336-A37E-4549-8E2F-E2B7F690CBD3}"/>
          </ac:spMkLst>
        </pc:spChg>
        <pc:spChg chg="mod">
          <ac:chgData name="Ken Merrihew" userId="bcb7a1e886d99f07" providerId="LiveId" clId="{ADF979CE-1DCE-49EF-8F8A-3D249B6475E0}" dt="2019-11-01T20:23:06.289" v="495" actId="1076"/>
          <ac:spMkLst>
            <pc:docMk/>
            <pc:sldMk cId="2970762968" sldId="282"/>
            <ac:spMk id="23" creationId="{4B5F2076-9148-41FB-BE1B-1AE31293259F}"/>
          </ac:spMkLst>
        </pc:spChg>
        <pc:spChg chg="mod">
          <ac:chgData name="Ken Merrihew" userId="bcb7a1e886d99f07" providerId="LiveId" clId="{ADF979CE-1DCE-49EF-8F8A-3D249B6475E0}" dt="2019-11-01T20:21:24.546" v="390" actId="1076"/>
          <ac:spMkLst>
            <pc:docMk/>
            <pc:sldMk cId="2970762968" sldId="282"/>
            <ac:spMk id="25" creationId="{A5C17979-3CA2-4059-A26A-F1D737AE5891}"/>
          </ac:spMkLst>
        </pc:spChg>
      </pc:sldChg>
      <pc:sldChg chg="modSp modAnim">
        <pc:chgData name="Ken Merrihew" userId="bcb7a1e886d99f07" providerId="LiveId" clId="{ADF979CE-1DCE-49EF-8F8A-3D249B6475E0}" dt="2019-11-03T01:47:54.884" v="524"/>
        <pc:sldMkLst>
          <pc:docMk/>
          <pc:sldMk cId="266118556" sldId="284"/>
        </pc:sldMkLst>
        <pc:spChg chg="mod">
          <ac:chgData name="Ken Merrihew" userId="bcb7a1e886d99f07" providerId="LiveId" clId="{ADF979CE-1DCE-49EF-8F8A-3D249B6475E0}" dt="2019-11-01T20:17:30.212" v="304" actId="1037"/>
          <ac:spMkLst>
            <pc:docMk/>
            <pc:sldMk cId="266118556" sldId="284"/>
            <ac:spMk id="18" creationId="{0FAD4F77-D056-4A97-9D75-BFA517F8526D}"/>
          </ac:spMkLst>
        </pc:spChg>
        <pc:spChg chg="mod">
          <ac:chgData name="Ken Merrihew" userId="bcb7a1e886d99f07" providerId="LiveId" clId="{ADF979CE-1DCE-49EF-8F8A-3D249B6475E0}" dt="2019-11-01T20:18:04.100" v="329" actId="1038"/>
          <ac:spMkLst>
            <pc:docMk/>
            <pc:sldMk cId="266118556" sldId="284"/>
            <ac:spMk id="19" creationId="{DD1ED849-A6D8-40F3-B4EA-0697C8A816F4}"/>
          </ac:spMkLst>
        </pc:spChg>
        <pc:spChg chg="mod">
          <ac:chgData name="Ken Merrihew" userId="bcb7a1e886d99f07" providerId="LiveId" clId="{ADF979CE-1DCE-49EF-8F8A-3D249B6475E0}" dt="2019-11-01T20:17:30.212" v="304" actId="1037"/>
          <ac:spMkLst>
            <pc:docMk/>
            <pc:sldMk cId="266118556" sldId="284"/>
            <ac:spMk id="20" creationId="{D4B25E94-32C6-47EF-9513-B06E0A1CE149}"/>
          </ac:spMkLst>
        </pc:spChg>
        <pc:spChg chg="mod">
          <ac:chgData name="Ken Merrihew" userId="bcb7a1e886d99f07" providerId="LiveId" clId="{ADF979CE-1DCE-49EF-8F8A-3D249B6475E0}" dt="2019-11-01T20:18:04.100" v="329" actId="1038"/>
          <ac:spMkLst>
            <pc:docMk/>
            <pc:sldMk cId="266118556" sldId="284"/>
            <ac:spMk id="21" creationId="{A13D71F8-033E-4DC9-9A91-41E07E1D2686}"/>
          </ac:spMkLst>
        </pc:spChg>
        <pc:spChg chg="mod">
          <ac:chgData name="Ken Merrihew" userId="bcb7a1e886d99f07" providerId="LiveId" clId="{ADF979CE-1DCE-49EF-8F8A-3D249B6475E0}" dt="2019-11-01T20:17:30.212" v="304" actId="1037"/>
          <ac:spMkLst>
            <pc:docMk/>
            <pc:sldMk cId="266118556" sldId="284"/>
            <ac:spMk id="22" creationId="{C90D1336-A37E-4549-8E2F-E2B7F690CBD3}"/>
          </ac:spMkLst>
        </pc:spChg>
        <pc:spChg chg="mod">
          <ac:chgData name="Ken Merrihew" userId="bcb7a1e886d99f07" providerId="LiveId" clId="{ADF979CE-1DCE-49EF-8F8A-3D249B6475E0}" dt="2019-11-01T20:18:04.100" v="329" actId="1038"/>
          <ac:spMkLst>
            <pc:docMk/>
            <pc:sldMk cId="266118556" sldId="284"/>
            <ac:spMk id="23" creationId="{4B5F2076-9148-41FB-BE1B-1AE31293259F}"/>
          </ac:spMkLst>
        </pc:spChg>
        <pc:spChg chg="mod">
          <ac:chgData name="Ken Merrihew" userId="bcb7a1e886d99f07" providerId="LiveId" clId="{ADF979CE-1DCE-49EF-8F8A-3D249B6475E0}" dt="2019-11-01T20:17:30.212" v="304" actId="1037"/>
          <ac:spMkLst>
            <pc:docMk/>
            <pc:sldMk cId="266118556" sldId="284"/>
            <ac:spMk id="26" creationId="{9FDE85D5-1711-4E11-A43E-B7ADD1786B9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266543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14339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156158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4232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FE400D-63A0-49FE-B118-9C6870007F82}" type="datetimeFigureOut">
              <a:rPr lang="en-US" smtClean="0"/>
              <a:t>11/2/2019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64961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FE400D-63A0-49FE-B118-9C6870007F82}"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95624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FE400D-63A0-49FE-B118-9C6870007F82}" type="datetimeFigureOut">
              <a:rPr lang="en-US" smtClean="0"/>
              <a:t>11/2/2019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10851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FE400D-63A0-49FE-B118-9C6870007F82}" type="datetimeFigureOut">
              <a:rPr lang="en-US" smtClean="0"/>
              <a:t>11/2/2019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9311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E400D-63A0-49FE-B118-9C6870007F82}" type="datetimeFigureOut">
              <a:rPr lang="en-US" smtClean="0"/>
              <a:t>11/2/2019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24314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FE400D-63A0-49FE-B118-9C6870007F82}"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6938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FE400D-63A0-49FE-B118-9C6870007F82}" type="datetimeFigureOut">
              <a:rPr lang="en-US" smtClean="0"/>
              <a:t>11/2/2019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80362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E400D-63A0-49FE-B118-9C6870007F82}" type="datetimeFigureOut">
              <a:rPr lang="en-US" smtClean="0"/>
              <a:t>11/2/2019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9D739-BE63-443A-B536-A2FF783B289C}" type="slidenum">
              <a:rPr lang="en-US" smtClean="0"/>
              <a:t>‹#›</a:t>
            </a:fld>
            <a:endParaRPr lang="en-US"/>
          </a:p>
        </p:txBody>
      </p:sp>
    </p:spTree>
    <p:extLst>
      <p:ext uri="{BB962C8B-B14F-4D97-AF65-F5344CB8AC3E}">
        <p14:creationId xmlns:p14="http://schemas.microsoft.com/office/powerpoint/2010/main" val="172190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jpeg"/><Relationship Id="rId7" Type="http://schemas.openxmlformats.org/officeDocument/2006/relationships/hyperlink" Target="http://diystumblings.blogspot.com/2011/04/project-3-sailing-outrigger-canoe.html" TargetMode="External"/><Relationship Id="rId12" Type="http://schemas.openxmlformats.org/officeDocument/2006/relationships/hyperlink" Target="https://en.wikipedia.org/wiki/GMC_(automobile)" TargetMode="External"/><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hyperlink" Target="http://en.wikipedia.org/wiki/File:Cane_River_Lake_of_the_Red_River,_Natchitoches,_LA_IMG_1914.JPG" TargetMode="External"/><Relationship Id="rId9" Type="http://schemas.openxmlformats.org/officeDocument/2006/relationships/hyperlink" Target="http://pngimg.com/download/166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en.wikipedia.org/wiki/File:Oliver_Cromwell_by_Samuel_Cooper.jp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1.png"/><Relationship Id="rId12" Type="http://schemas.microsoft.com/office/2007/relationships/hdphoto" Target="../media/hdphoto6.wdp"/><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commons.wikimedia.org/wiki/File:Abraham_Lincoln_O-118_by_Gardner,_1865.jp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2FA73A-5146-4DBC-9BDB-23DF5E2AD698}"/>
              </a:ext>
            </a:extLst>
          </p:cNvPr>
          <p:cNvSpPr txBox="1"/>
          <p:nvPr/>
        </p:nvSpPr>
        <p:spPr>
          <a:xfrm>
            <a:off x="623889" y="2505670"/>
            <a:ext cx="4899242" cy="923330"/>
          </a:xfrm>
          <a:prstGeom prst="rect">
            <a:avLst/>
          </a:prstGeom>
          <a:noFill/>
        </p:spPr>
        <p:txBody>
          <a:bodyPr wrap="square" rtlCol="0">
            <a:spAutoFit/>
          </a:bodyPr>
          <a:lstStyle/>
          <a:p>
            <a:pPr algn="r"/>
            <a:r>
              <a:rPr lang="en-US" sz="5400" dirty="0">
                <a:solidFill>
                  <a:srgbClr val="660000"/>
                </a:solidFill>
                <a:latin typeface="Times and Times again" pitchFamily="2" charset="0"/>
                <a:ea typeface="Return To Sender" panose="02000000000000000000" pitchFamily="2" charset="0"/>
                <a:cs typeface="Times New Roman" panose="02020603050405020304" pitchFamily="18" charset="0"/>
              </a:rPr>
              <a:t>12</a:t>
            </a:r>
            <a:r>
              <a:rPr lang="en-US" sz="5400" dirty="0">
                <a:solidFill>
                  <a:srgbClr val="660000"/>
                </a:solidFill>
                <a:latin typeface="Times New Roman" panose="02020603050405020304" pitchFamily="18" charset="0"/>
                <a:ea typeface="Return To Sender" panose="02000000000000000000" pitchFamily="2" charset="0"/>
                <a:cs typeface="Times New Roman" panose="02020603050405020304" pitchFamily="18" charset="0"/>
              </a:rPr>
              <a:t>:</a:t>
            </a:r>
            <a:r>
              <a:rPr lang="en-US" sz="5400" dirty="0">
                <a:solidFill>
                  <a:srgbClr val="660000"/>
                </a:solidFill>
                <a:latin typeface="Times and Times again" pitchFamily="2" charset="0"/>
                <a:ea typeface="Return To Sender" panose="02000000000000000000" pitchFamily="2" charset="0"/>
              </a:rPr>
              <a:t>1</a:t>
            </a:r>
            <a:r>
              <a:rPr lang="en-US" sz="5400" dirty="0">
                <a:solidFill>
                  <a:srgbClr val="660000"/>
                </a:solidFill>
                <a:latin typeface="Times New Roman" panose="02020603050405020304" pitchFamily="18" charset="0"/>
                <a:ea typeface="Return To Sender" panose="02000000000000000000" pitchFamily="2" charset="0"/>
                <a:cs typeface="Times New Roman" panose="02020603050405020304" pitchFamily="18" charset="0"/>
              </a:rPr>
              <a:t>-</a:t>
            </a:r>
            <a:r>
              <a:rPr lang="en-US" sz="5400" dirty="0">
                <a:solidFill>
                  <a:srgbClr val="660000"/>
                </a:solidFill>
                <a:latin typeface="Times and Times again" pitchFamily="2" charset="0"/>
                <a:ea typeface="Return To Sender" panose="02000000000000000000" pitchFamily="2" charset="0"/>
                <a:cs typeface="Times New Roman" panose="02020603050405020304" pitchFamily="18" charset="0"/>
              </a:rPr>
              <a:t>10</a:t>
            </a:r>
            <a:endParaRPr lang="en-US" sz="5400" dirty="0">
              <a:solidFill>
                <a:srgbClr val="660000"/>
              </a:solidFill>
              <a:latin typeface="Times and Times again" pitchFamily="2" charset="0"/>
              <a:ea typeface="Return To Sender" panose="02000000000000000000" pitchFamily="2" charset="0"/>
            </a:endParaRPr>
          </a:p>
        </p:txBody>
      </p:sp>
    </p:spTree>
    <p:extLst>
      <p:ext uri="{BB962C8B-B14F-4D97-AF65-F5344CB8AC3E}">
        <p14:creationId xmlns:p14="http://schemas.microsoft.com/office/powerpoint/2010/main" val="55725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0FBF9D8-4AF9-417A-848E-BE2EE5DE4F32}"/>
              </a:ext>
            </a:extLst>
          </p:cNvPr>
          <p:cNvSpPr/>
          <p:nvPr/>
        </p:nvSpPr>
        <p:spPr>
          <a:xfrm>
            <a:off x="813369" y="2771356"/>
            <a:ext cx="1307532" cy="702860"/>
          </a:xfrm>
          <a:prstGeom prst="rect">
            <a:avLst/>
          </a:prstGeom>
          <a:solidFill>
            <a:schemeClr val="accent2">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584775"/>
          </a:xfrm>
          <a:prstGeom prst="rect">
            <a:avLst/>
          </a:prstGeom>
          <a:noFill/>
        </p:spPr>
        <p:txBody>
          <a:bodyPr wrap="square" rtlCol="0">
            <a:spAutoFit/>
          </a:bodyPr>
          <a:lstStyle/>
          <a:p>
            <a:r>
              <a:rPr lang="en-US" sz="3200" dirty="0">
                <a:solidFill>
                  <a:schemeClr val="tx1">
                    <a:lumMod val="95000"/>
                    <a:lumOff val="5000"/>
                  </a:schemeClr>
                </a:solidFill>
                <a:effectLst>
                  <a:outerShdw blurRad="38100" dist="38100" dir="2700000" algn="tl">
                    <a:srgbClr val="000000">
                      <a:alpha val="43137"/>
                    </a:srgbClr>
                  </a:outerShdw>
                </a:effectLst>
              </a:rPr>
              <a:t>Is there a literal “hell”?</a:t>
            </a:r>
            <a:endParaRPr lang="en-US" sz="4800" dirty="0">
              <a:solidFill>
                <a:schemeClr val="tx1">
                  <a:lumMod val="95000"/>
                  <a:lumOff val="5000"/>
                </a:schemeClr>
              </a:solidFill>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FB763895-0120-4BB5-82D5-4DB71DA85863}"/>
              </a:ext>
            </a:extLst>
          </p:cNvPr>
          <p:cNvSpPr/>
          <p:nvPr/>
        </p:nvSpPr>
        <p:spPr>
          <a:xfrm>
            <a:off x="710552" y="1410606"/>
            <a:ext cx="7973335" cy="553998"/>
          </a:xfrm>
          <a:prstGeom prst="rect">
            <a:avLst/>
          </a:prstGeom>
        </p:spPr>
        <p:txBody>
          <a:bodyPr wrap="square">
            <a:spAutoFit/>
          </a:bodyPr>
          <a:lstStyle/>
          <a:p>
            <a:pPr marL="168275" indent="-168275">
              <a:buFont typeface="Arial" panose="020B0604020202020204" pitchFamily="34" charset="0"/>
              <a:buChar char="•"/>
            </a:pPr>
            <a:r>
              <a:rPr lang="en-US" sz="30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en-US" sz="30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hadēs</a:t>
            </a:r>
            <a:r>
              <a:rPr lang="en-US" sz="3000" dirty="0">
                <a:effectLst>
                  <a:outerShdw blurRad="38100" dist="38100" dir="2700000" algn="tl">
                    <a:srgbClr val="000000">
                      <a:alpha val="43137"/>
                    </a:srgbClr>
                  </a:outerShdw>
                </a:effectLst>
              </a:rPr>
              <a:t> ~ </a:t>
            </a:r>
            <a:r>
              <a:rPr lang="en-US" sz="3000" i="1" dirty="0">
                <a:effectLst>
                  <a:outerShdw blurRad="38100" dist="38100" dir="2700000" algn="tl">
                    <a:srgbClr val="000000">
                      <a:alpha val="43137"/>
                    </a:srgbClr>
                  </a:outerShdw>
                </a:effectLst>
              </a:rPr>
              <a:t>region of the departed souls</a:t>
            </a:r>
            <a:r>
              <a:rPr lang="en-US" sz="3000" dirty="0">
                <a:effectLst>
                  <a:outerShdw blurRad="38100" dist="38100" dir="2700000" algn="tl">
                    <a:srgbClr val="000000">
                      <a:alpha val="43137"/>
                    </a:srgbClr>
                  </a:outerShdw>
                </a:effectLst>
              </a:rPr>
              <a:t> </a:t>
            </a:r>
            <a:endParaRPr lang="en-US" sz="3000" dirty="0">
              <a:solidFill>
                <a:schemeClr val="tx1">
                  <a:lumMod val="95000"/>
                  <a:lumOff val="5000"/>
                </a:schemeClr>
              </a:solidFill>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39A1D8D7-154D-4CF2-9564-986883C88EBA}"/>
              </a:ext>
            </a:extLst>
          </p:cNvPr>
          <p:cNvSpPr/>
          <p:nvPr/>
        </p:nvSpPr>
        <p:spPr>
          <a:xfrm>
            <a:off x="714096" y="1919627"/>
            <a:ext cx="7973335" cy="1477328"/>
          </a:xfrm>
          <a:prstGeom prst="rect">
            <a:avLst/>
          </a:prstGeom>
        </p:spPr>
        <p:txBody>
          <a:bodyPr wrap="square">
            <a:spAutoFit/>
          </a:bodyPr>
          <a:lstStyle/>
          <a:p>
            <a:pPr marL="168275" indent="-168275">
              <a:buFont typeface="Arial" panose="020B0604020202020204" pitchFamily="34" charset="0"/>
              <a:buChar char="•"/>
            </a:pPr>
            <a:r>
              <a:rPr lang="en-US" sz="30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rPr>
              <a:t> </a:t>
            </a:r>
            <a:r>
              <a:rPr lang="en-US" sz="3000" dirty="0">
                <a:effectLst>
                  <a:outerShdw blurRad="38100" dist="38100" dir="2700000" algn="tl">
                    <a:srgbClr val="000000">
                      <a:alpha val="43137"/>
                    </a:srgbClr>
                  </a:outerShdw>
                </a:effectLst>
              </a:rPr>
              <a:t>Luke 10:15 ~ </a:t>
            </a:r>
            <a:r>
              <a:rPr lang="en-US" sz="3000" dirty="0">
                <a:solidFill>
                  <a:srgbClr val="FF0000"/>
                </a:solidFill>
                <a:effectLst>
                  <a:outerShdw blurRad="38100" dist="38100" dir="2700000" algn="tl">
                    <a:srgbClr val="000000">
                      <a:alpha val="43137"/>
                    </a:srgbClr>
                  </a:outerShdw>
                </a:effectLst>
              </a:rPr>
              <a:t>And you, Capernaum, who are exalted to heaven, will be brought down to Hades.</a:t>
            </a:r>
          </a:p>
        </p:txBody>
      </p:sp>
      <p:sp>
        <p:nvSpPr>
          <p:cNvPr id="9" name="TextBox 8">
            <a:extLst>
              <a:ext uri="{FF2B5EF4-FFF2-40B4-BE49-F238E27FC236}">
                <a16:creationId xmlns:a16="http://schemas.microsoft.com/office/drawing/2014/main" id="{47A0738E-53C8-4841-A444-553F5D56D3C7}"/>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321558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8E71F98-174F-480D-9132-6A274C6554A9}"/>
              </a:ext>
            </a:extLst>
          </p:cNvPr>
          <p:cNvSpPr/>
          <p:nvPr/>
        </p:nvSpPr>
        <p:spPr>
          <a:xfrm>
            <a:off x="6344219" y="2300690"/>
            <a:ext cx="926531" cy="702860"/>
          </a:xfrm>
          <a:prstGeom prst="rect">
            <a:avLst/>
          </a:prstGeom>
          <a:solidFill>
            <a:schemeClr val="accent2">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584775"/>
          </a:xfrm>
          <a:prstGeom prst="rect">
            <a:avLst/>
          </a:prstGeom>
          <a:noFill/>
        </p:spPr>
        <p:txBody>
          <a:bodyPr wrap="square" rtlCol="0">
            <a:spAutoFit/>
          </a:bodyPr>
          <a:lstStyle/>
          <a:p>
            <a:r>
              <a:rPr lang="en-US" sz="3200" dirty="0">
                <a:solidFill>
                  <a:schemeClr val="tx1">
                    <a:lumMod val="95000"/>
                    <a:lumOff val="5000"/>
                  </a:schemeClr>
                </a:solidFill>
                <a:effectLst>
                  <a:outerShdw blurRad="38100" dist="38100" dir="2700000" algn="tl">
                    <a:srgbClr val="000000">
                      <a:alpha val="43137"/>
                    </a:srgbClr>
                  </a:outerShdw>
                </a:effectLst>
              </a:rPr>
              <a:t>Is there a literal “hell”?</a:t>
            </a:r>
            <a:endParaRPr lang="en-US" sz="4800" dirty="0">
              <a:solidFill>
                <a:schemeClr val="tx1">
                  <a:lumMod val="95000"/>
                  <a:lumOff val="5000"/>
                </a:schemeClr>
              </a:solidFill>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FB763895-0120-4BB5-82D5-4DB71DA85863}"/>
              </a:ext>
            </a:extLst>
          </p:cNvPr>
          <p:cNvSpPr/>
          <p:nvPr/>
        </p:nvSpPr>
        <p:spPr>
          <a:xfrm>
            <a:off x="710552" y="1410606"/>
            <a:ext cx="7973335" cy="553998"/>
          </a:xfrm>
          <a:prstGeom prst="rect">
            <a:avLst/>
          </a:prstGeom>
        </p:spPr>
        <p:txBody>
          <a:bodyPr wrap="square">
            <a:spAutoFit/>
          </a:bodyPr>
          <a:lstStyle/>
          <a:p>
            <a:pPr marL="168275" indent="-168275">
              <a:buFont typeface="Arial" panose="020B0604020202020204" pitchFamily="34" charset="0"/>
              <a:buChar char="•"/>
            </a:pPr>
            <a:r>
              <a:rPr lang="en-US" sz="30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en-US" altLang="en-US" sz="3000" i="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tartaroō</a:t>
            </a:r>
            <a:endParaRPr lang="en-US" sz="30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9A1D8D7-154D-4CF2-9564-986883C88EBA}"/>
              </a:ext>
            </a:extLst>
          </p:cNvPr>
          <p:cNvSpPr/>
          <p:nvPr/>
        </p:nvSpPr>
        <p:spPr>
          <a:xfrm>
            <a:off x="714096" y="1903862"/>
            <a:ext cx="7973335" cy="1938992"/>
          </a:xfrm>
          <a:prstGeom prst="rect">
            <a:avLst/>
          </a:prstGeom>
        </p:spPr>
        <p:txBody>
          <a:bodyPr wrap="square">
            <a:spAutoFit/>
          </a:bodyPr>
          <a:lstStyle/>
          <a:p>
            <a:pPr marL="168275" indent="-168275">
              <a:buFont typeface="Arial" panose="020B0604020202020204" pitchFamily="34" charset="0"/>
              <a:buChar char="•"/>
            </a:pPr>
            <a:r>
              <a:rPr lang="en-US" sz="30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rPr>
              <a:t> </a:t>
            </a:r>
            <a:r>
              <a:rPr lang="en-US" altLang="en-US" sz="30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2 Pet. 2:4 ~ </a:t>
            </a:r>
            <a:r>
              <a:rPr lang="en-US" altLang="en-US" sz="3000"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For if God did not spare the angels who sinned, but cast </a:t>
            </a:r>
            <a:r>
              <a:rPr lang="en-US" altLang="en-US" sz="3000" i="1"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them</a:t>
            </a:r>
            <a:r>
              <a:rPr lang="en-US" altLang="en-US" sz="3000"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down to hell and delivered </a:t>
            </a:r>
            <a:r>
              <a:rPr lang="en-US" altLang="en-US" sz="3000" i="1"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them</a:t>
            </a:r>
            <a:r>
              <a:rPr lang="en-US" altLang="en-US" sz="3000"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into chains of darkness, to be reserved for judgment;</a:t>
            </a:r>
            <a:endParaRPr lang="en-US" altLang="en-US" sz="3000" dirty="0">
              <a:solidFill>
                <a:srgbClr val="FF0000"/>
              </a:solidFill>
              <a:effectLst>
                <a:outerShdw blurRad="38100" dist="38100" dir="2700000" algn="tl">
                  <a:srgbClr val="000000">
                    <a:alpha val="43137"/>
                  </a:srgbClr>
                </a:outerShdw>
              </a:effectLst>
            </a:endParaRPr>
          </a:p>
        </p:txBody>
      </p:sp>
      <p:sp>
        <p:nvSpPr>
          <p:cNvPr id="9" name="Rectangle 8">
            <a:extLst>
              <a:ext uri="{FF2B5EF4-FFF2-40B4-BE49-F238E27FC236}">
                <a16:creationId xmlns:a16="http://schemas.microsoft.com/office/drawing/2014/main" id="{352C05CB-7D4C-48B1-8387-2D53F2B0D792}"/>
              </a:ext>
            </a:extLst>
          </p:cNvPr>
          <p:cNvSpPr/>
          <p:nvPr/>
        </p:nvSpPr>
        <p:spPr>
          <a:xfrm>
            <a:off x="720446" y="3789812"/>
            <a:ext cx="7973335" cy="553998"/>
          </a:xfrm>
          <a:prstGeom prst="rect">
            <a:avLst/>
          </a:prstGeom>
        </p:spPr>
        <p:txBody>
          <a:bodyPr wrap="square">
            <a:spAutoFit/>
          </a:bodyPr>
          <a:lstStyle/>
          <a:p>
            <a:pPr marL="168275" indent="-168275">
              <a:buFont typeface="Arial" panose="020B0604020202020204" pitchFamily="34" charset="0"/>
              <a:buChar char="•"/>
            </a:pPr>
            <a:r>
              <a:rPr lang="en-US" sz="30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rPr>
              <a:t> </a:t>
            </a:r>
            <a:r>
              <a:rPr lang="en-US" altLang="en-US" sz="30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verb form ~ literally, </a:t>
            </a:r>
            <a:r>
              <a:rPr lang="en-US" altLang="en-US" sz="3000" i="1" dirty="0" err="1">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hellified</a:t>
            </a:r>
            <a:endParaRPr lang="en-US" altLang="en-US" sz="3000" i="1" dirty="0">
              <a:solidFill>
                <a:srgbClr val="FF0000"/>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4C80FA8A-A823-4B1B-BEFE-2B6E4F5D84A3}"/>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10897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0E47945-AC83-4FC2-B62E-69F9E2B76DFE}"/>
              </a:ext>
            </a:extLst>
          </p:cNvPr>
          <p:cNvSpPr/>
          <p:nvPr/>
        </p:nvSpPr>
        <p:spPr>
          <a:xfrm>
            <a:off x="826069" y="3653240"/>
            <a:ext cx="996381" cy="702860"/>
          </a:xfrm>
          <a:prstGeom prst="rect">
            <a:avLst/>
          </a:prstGeom>
          <a:solidFill>
            <a:schemeClr val="accent2">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584775"/>
          </a:xfrm>
          <a:prstGeom prst="rect">
            <a:avLst/>
          </a:prstGeom>
          <a:noFill/>
        </p:spPr>
        <p:txBody>
          <a:bodyPr wrap="square" rtlCol="0">
            <a:spAutoFit/>
          </a:bodyPr>
          <a:lstStyle/>
          <a:p>
            <a:r>
              <a:rPr lang="en-US" sz="3200" dirty="0">
                <a:solidFill>
                  <a:schemeClr val="tx1">
                    <a:lumMod val="95000"/>
                    <a:lumOff val="5000"/>
                  </a:schemeClr>
                </a:solidFill>
                <a:effectLst>
                  <a:outerShdw blurRad="38100" dist="38100" dir="2700000" algn="tl">
                    <a:srgbClr val="000000">
                      <a:alpha val="43137"/>
                    </a:srgbClr>
                  </a:outerShdw>
                </a:effectLst>
              </a:rPr>
              <a:t>Is there a literal “hell”?</a:t>
            </a:r>
            <a:endParaRPr lang="en-US" sz="4800" dirty="0">
              <a:solidFill>
                <a:schemeClr val="tx1">
                  <a:lumMod val="95000"/>
                  <a:lumOff val="5000"/>
                </a:schemeClr>
              </a:solidFill>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FB763895-0120-4BB5-82D5-4DB71DA85863}"/>
              </a:ext>
            </a:extLst>
          </p:cNvPr>
          <p:cNvSpPr/>
          <p:nvPr/>
        </p:nvSpPr>
        <p:spPr>
          <a:xfrm>
            <a:off x="710552" y="1410606"/>
            <a:ext cx="7973335" cy="1015663"/>
          </a:xfrm>
          <a:prstGeom prst="rect">
            <a:avLst/>
          </a:prstGeom>
        </p:spPr>
        <p:txBody>
          <a:bodyPr wrap="square">
            <a:spAutoFit/>
          </a:bodyPr>
          <a:lstStyle/>
          <a:p>
            <a:pPr marL="168275" indent="-168275">
              <a:buFont typeface="Arial" panose="020B0604020202020204" pitchFamily="34" charset="0"/>
              <a:buChar char="•"/>
            </a:pPr>
            <a:r>
              <a:rPr lang="en-US" sz="30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en-US" sz="30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géenna</a:t>
            </a:r>
            <a:r>
              <a:rPr lang="en-US" sz="3000" i="1" dirty="0">
                <a:effectLst>
                  <a:outerShdw blurRad="38100" dist="38100" dir="2700000" algn="tl">
                    <a:srgbClr val="000000">
                      <a:alpha val="43137"/>
                    </a:srgbClr>
                  </a:outerShdw>
                </a:effectLst>
              </a:rPr>
              <a:t> </a:t>
            </a:r>
            <a:r>
              <a:rPr lang="en-US" sz="3000" dirty="0">
                <a:effectLst>
                  <a:outerShdw blurRad="38100" dist="38100" dir="2700000" algn="tl">
                    <a:srgbClr val="000000">
                      <a:alpha val="43137"/>
                    </a:srgbClr>
                  </a:outerShdw>
                </a:effectLst>
              </a:rPr>
              <a:t>~ Hellenized transliteration of the </a:t>
            </a:r>
            <a:r>
              <a:rPr lang="en-US" sz="3000" i="1" dirty="0">
                <a:effectLst>
                  <a:outerShdw blurRad="38100" dist="38100" dir="2700000" algn="tl">
                    <a:srgbClr val="000000">
                      <a:alpha val="43137"/>
                    </a:srgbClr>
                  </a:outerShdw>
                </a:effectLst>
              </a:rPr>
              <a:t>Valley of Hinnom</a:t>
            </a:r>
            <a:endParaRPr lang="en-US" sz="3000" dirty="0">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39A1D8D7-154D-4CF2-9564-986883C88EBA}"/>
              </a:ext>
            </a:extLst>
          </p:cNvPr>
          <p:cNvSpPr/>
          <p:nvPr/>
        </p:nvSpPr>
        <p:spPr>
          <a:xfrm>
            <a:off x="714096" y="2355807"/>
            <a:ext cx="7973335" cy="3785652"/>
          </a:xfrm>
          <a:prstGeom prst="rect">
            <a:avLst/>
          </a:prstGeom>
        </p:spPr>
        <p:txBody>
          <a:bodyPr wrap="square">
            <a:spAutoFit/>
          </a:bodyPr>
          <a:lstStyle/>
          <a:p>
            <a:pPr marL="173038" indent="-173038">
              <a:buFont typeface="Arial" panose="020B0604020202020204" pitchFamily="34" charset="0"/>
              <a:buChar char="•"/>
            </a:pPr>
            <a:r>
              <a:rPr lang="en-US" sz="30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rPr>
              <a:t> </a:t>
            </a:r>
            <a:r>
              <a:rPr lang="en-US" sz="3000" dirty="0">
                <a:effectLst>
                  <a:outerShdw blurRad="38100" dist="38100" dir="2700000" algn="tl">
                    <a:srgbClr val="000000">
                      <a:alpha val="43137"/>
                    </a:srgbClr>
                  </a:outerShdw>
                </a:effectLst>
              </a:rPr>
              <a:t>Mark 9:43-44 ~ </a:t>
            </a:r>
            <a:r>
              <a:rPr lang="en-US" sz="3000" baseline="30000" dirty="0">
                <a:effectLst>
                  <a:outerShdw blurRad="38100" dist="38100" dir="2700000" algn="tl">
                    <a:srgbClr val="000000">
                      <a:alpha val="43137"/>
                    </a:srgbClr>
                  </a:outerShdw>
                </a:effectLst>
              </a:rPr>
              <a:t>43</a:t>
            </a:r>
            <a:r>
              <a:rPr lang="en-US" sz="3000" dirty="0">
                <a:effectLst>
                  <a:outerShdw blurRad="38100" dist="38100" dir="2700000" algn="tl">
                    <a:srgbClr val="000000">
                      <a:alpha val="43137"/>
                    </a:srgbClr>
                  </a:outerShdw>
                </a:effectLst>
              </a:rPr>
              <a:t> </a:t>
            </a:r>
            <a:r>
              <a:rPr lang="en-US" sz="3000" dirty="0">
                <a:solidFill>
                  <a:srgbClr val="FF0000"/>
                </a:solidFill>
                <a:effectLst>
                  <a:outerShdw blurRad="38100" dist="38100" dir="2700000" algn="tl">
                    <a:srgbClr val="000000">
                      <a:alpha val="43137"/>
                    </a:srgbClr>
                  </a:outerShdw>
                </a:effectLst>
              </a:rPr>
              <a:t>If your hand causes you to sin, cut it off. It is better for you to enter into life maimed, rather than having two hands, to go to hell, into the fire that shall never be quenched—</a:t>
            </a:r>
            <a:r>
              <a:rPr lang="en-US" sz="3000" dirty="0">
                <a:effectLst>
                  <a:outerShdw blurRad="38100" dist="38100" dir="2700000" algn="tl">
                    <a:srgbClr val="000000">
                      <a:alpha val="43137"/>
                    </a:srgbClr>
                  </a:outerShdw>
                </a:effectLst>
              </a:rPr>
              <a:t> </a:t>
            </a:r>
            <a:r>
              <a:rPr lang="en-US" sz="3000" baseline="30000" dirty="0">
                <a:effectLst>
                  <a:outerShdw blurRad="38100" dist="38100" dir="2700000" algn="tl">
                    <a:srgbClr val="000000">
                      <a:alpha val="43137"/>
                    </a:srgbClr>
                  </a:outerShdw>
                </a:effectLst>
              </a:rPr>
              <a:t>44</a:t>
            </a:r>
            <a:r>
              <a:rPr lang="en-US" sz="3000" dirty="0">
                <a:effectLst>
                  <a:outerShdw blurRad="38100" dist="38100" dir="2700000" algn="tl">
                    <a:srgbClr val="000000">
                      <a:alpha val="43137"/>
                    </a:srgbClr>
                  </a:outerShdw>
                </a:effectLst>
              </a:rPr>
              <a:t> </a:t>
            </a:r>
            <a:r>
              <a:rPr lang="en-US" sz="3000" dirty="0">
                <a:solidFill>
                  <a:srgbClr val="FF0000"/>
                </a:solidFill>
                <a:effectLst>
                  <a:outerShdw blurRad="38100" dist="38100" dir="2700000" algn="tl">
                    <a:srgbClr val="000000">
                      <a:alpha val="43137"/>
                    </a:srgbClr>
                  </a:outerShdw>
                </a:effectLst>
              </a:rPr>
              <a:t>where</a:t>
            </a:r>
          </a:p>
          <a:p>
            <a:r>
              <a:rPr lang="en-US" sz="3000" dirty="0">
                <a:solidFill>
                  <a:srgbClr val="FF0000"/>
                </a:solidFill>
                <a:effectLst>
                  <a:outerShdw blurRad="38100" dist="38100" dir="2700000" algn="tl">
                    <a:srgbClr val="000000">
                      <a:alpha val="43137"/>
                    </a:srgbClr>
                  </a:outerShdw>
                </a:effectLst>
              </a:rPr>
              <a:t>‘Their worm does not die</a:t>
            </a:r>
          </a:p>
          <a:p>
            <a:r>
              <a:rPr lang="en-US" sz="3000" dirty="0">
                <a:solidFill>
                  <a:srgbClr val="FF0000"/>
                </a:solidFill>
                <a:effectLst>
                  <a:outerShdw blurRad="38100" dist="38100" dir="2700000" algn="tl">
                    <a:srgbClr val="000000">
                      <a:alpha val="43137"/>
                    </a:srgbClr>
                  </a:outerShdw>
                </a:effectLst>
              </a:rPr>
              <a:t>And the fire is not quenched.’</a:t>
            </a:r>
            <a:r>
              <a:rPr lang="en-US" sz="3000" dirty="0">
                <a:effectLst>
                  <a:outerShdw blurRad="38100" dist="38100" dir="2700000" algn="tl">
                    <a:srgbClr val="000000">
                      <a:alpha val="43137"/>
                    </a:srgbClr>
                  </a:outerShdw>
                </a:effectLst>
              </a:rPr>
              <a:t> </a:t>
            </a:r>
          </a:p>
          <a:p>
            <a:r>
              <a:rPr lang="en-US" sz="3000" dirty="0">
                <a:effectLst>
                  <a:outerShdw blurRad="38100" dist="38100" dir="2700000" algn="tl">
                    <a:srgbClr val="000000">
                      <a:alpha val="43137"/>
                    </a:srgbClr>
                  </a:outerShdw>
                </a:effectLst>
              </a:rPr>
              <a:t>(Is. 66:24)</a:t>
            </a:r>
          </a:p>
        </p:txBody>
      </p:sp>
      <p:sp>
        <p:nvSpPr>
          <p:cNvPr id="9" name="TextBox 8">
            <a:extLst>
              <a:ext uri="{FF2B5EF4-FFF2-40B4-BE49-F238E27FC236}">
                <a16:creationId xmlns:a16="http://schemas.microsoft.com/office/drawing/2014/main" id="{F6E3F709-644A-4607-B342-73A6CDC38249}"/>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389934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584775"/>
          </a:xfrm>
          <a:prstGeom prst="rect">
            <a:avLst/>
          </a:prstGeom>
          <a:noFill/>
        </p:spPr>
        <p:txBody>
          <a:bodyPr wrap="square" rtlCol="0">
            <a:spAutoFit/>
          </a:bodyPr>
          <a:lstStyle/>
          <a:p>
            <a:r>
              <a:rPr lang="en-US" sz="3200" dirty="0">
                <a:solidFill>
                  <a:schemeClr val="tx1">
                    <a:lumMod val="95000"/>
                    <a:lumOff val="5000"/>
                  </a:schemeClr>
                </a:solidFill>
                <a:effectLst>
                  <a:outerShdw blurRad="38100" dist="38100" dir="2700000" algn="tl">
                    <a:srgbClr val="000000">
                      <a:alpha val="43137"/>
                    </a:srgbClr>
                  </a:outerShdw>
                </a:effectLst>
              </a:rPr>
              <a:t>Is there a literal “hell”?</a:t>
            </a:r>
            <a:endParaRPr lang="en-US" sz="4800" dirty="0">
              <a:solidFill>
                <a:schemeClr val="tx1">
                  <a:lumMod val="95000"/>
                  <a:lumOff val="5000"/>
                </a:schemeClr>
              </a:solidFill>
              <a:effectLst>
                <a:outerShdw blurRad="38100" dist="38100" dir="2700000" algn="tl">
                  <a:srgbClr val="000000">
                    <a:alpha val="43137"/>
                  </a:srgbClr>
                </a:outerShdw>
              </a:effectLst>
            </a:endParaRPr>
          </a:p>
        </p:txBody>
      </p:sp>
      <p:sp>
        <p:nvSpPr>
          <p:cNvPr id="7" name="Freeform 4">
            <a:extLst>
              <a:ext uri="{FF2B5EF4-FFF2-40B4-BE49-F238E27FC236}">
                <a16:creationId xmlns:a16="http://schemas.microsoft.com/office/drawing/2014/main" id="{02E4C050-FE44-4DB4-A133-904EBD2659AE}"/>
              </a:ext>
            </a:extLst>
          </p:cNvPr>
          <p:cNvSpPr/>
          <p:nvPr/>
        </p:nvSpPr>
        <p:spPr>
          <a:xfrm rot="21372681">
            <a:off x="1004513" y="4034473"/>
            <a:ext cx="3774736" cy="1987102"/>
          </a:xfrm>
          <a:custGeom>
            <a:avLst/>
            <a:gdLst>
              <a:gd name="connsiteX0" fmla="*/ 11574 w 3580237"/>
              <a:gd name="connsiteY0" fmla="*/ 81023 h 1562582"/>
              <a:gd name="connsiteX1" fmla="*/ 578734 w 3580237"/>
              <a:gd name="connsiteY1" fmla="*/ 243068 h 1562582"/>
              <a:gd name="connsiteX2" fmla="*/ 983848 w 3580237"/>
              <a:gd name="connsiteY2" fmla="*/ 300942 h 1562582"/>
              <a:gd name="connsiteX3" fmla="*/ 1597306 w 3580237"/>
              <a:gd name="connsiteY3" fmla="*/ 289367 h 1562582"/>
              <a:gd name="connsiteX4" fmla="*/ 2314936 w 3580237"/>
              <a:gd name="connsiteY4" fmla="*/ 613458 h 1562582"/>
              <a:gd name="connsiteX5" fmla="*/ 2511706 w 3580237"/>
              <a:gd name="connsiteY5" fmla="*/ 787079 h 1562582"/>
              <a:gd name="connsiteX6" fmla="*/ 2916820 w 3580237"/>
              <a:gd name="connsiteY6" fmla="*/ 972273 h 1562582"/>
              <a:gd name="connsiteX7" fmla="*/ 3159888 w 3580237"/>
              <a:gd name="connsiteY7" fmla="*/ 1145894 h 1562582"/>
              <a:gd name="connsiteX8" fmla="*/ 3437681 w 3580237"/>
              <a:gd name="connsiteY8" fmla="*/ 1203767 h 1562582"/>
              <a:gd name="connsiteX9" fmla="*/ 3576577 w 3580237"/>
              <a:gd name="connsiteY9" fmla="*/ 1261641 h 1562582"/>
              <a:gd name="connsiteX10" fmla="*/ 3483979 w 3580237"/>
              <a:gd name="connsiteY10" fmla="*/ 1551008 h 1562582"/>
              <a:gd name="connsiteX11" fmla="*/ 3449255 w 3580237"/>
              <a:gd name="connsiteY11" fmla="*/ 1562582 h 1562582"/>
              <a:gd name="connsiteX12" fmla="*/ 2743200 w 3580237"/>
              <a:gd name="connsiteY12" fmla="*/ 1342663 h 1562582"/>
              <a:gd name="connsiteX13" fmla="*/ 1782501 w 3580237"/>
              <a:gd name="connsiteY13" fmla="*/ 1122744 h 1562582"/>
              <a:gd name="connsiteX14" fmla="*/ 983848 w 3580237"/>
              <a:gd name="connsiteY14" fmla="*/ 960699 h 1562582"/>
              <a:gd name="connsiteX15" fmla="*/ 520860 w 3580237"/>
              <a:gd name="connsiteY15" fmla="*/ 891251 h 1562582"/>
              <a:gd name="connsiteX16" fmla="*/ 486136 w 3580237"/>
              <a:gd name="connsiteY16" fmla="*/ 902825 h 1562582"/>
              <a:gd name="connsiteX17" fmla="*/ 127321 w 3580237"/>
              <a:gd name="connsiteY17" fmla="*/ 868101 h 1562582"/>
              <a:gd name="connsiteX18" fmla="*/ 81022 w 3580237"/>
              <a:gd name="connsiteY18" fmla="*/ 856527 h 1562582"/>
              <a:gd name="connsiteX19" fmla="*/ 0 w 3580237"/>
              <a:gd name="connsiteY19" fmla="*/ 810228 h 1562582"/>
              <a:gd name="connsiteX20" fmla="*/ 0 w 3580237"/>
              <a:gd name="connsiteY20" fmla="*/ 0 h 1562582"/>
              <a:gd name="connsiteX21" fmla="*/ 11574 w 3580237"/>
              <a:gd name="connsiteY21" fmla="*/ 81023 h 1562582"/>
              <a:gd name="connsiteX0" fmla="*/ 11574 w 3576585"/>
              <a:gd name="connsiteY0" fmla="*/ 81023 h 1563466"/>
              <a:gd name="connsiteX1" fmla="*/ 578734 w 3576585"/>
              <a:gd name="connsiteY1" fmla="*/ 243068 h 1563466"/>
              <a:gd name="connsiteX2" fmla="*/ 983848 w 3576585"/>
              <a:gd name="connsiteY2" fmla="*/ 300942 h 1563466"/>
              <a:gd name="connsiteX3" fmla="*/ 1597306 w 3576585"/>
              <a:gd name="connsiteY3" fmla="*/ 289367 h 1563466"/>
              <a:gd name="connsiteX4" fmla="*/ 2314936 w 3576585"/>
              <a:gd name="connsiteY4" fmla="*/ 613458 h 1563466"/>
              <a:gd name="connsiteX5" fmla="*/ 2511706 w 3576585"/>
              <a:gd name="connsiteY5" fmla="*/ 787079 h 1563466"/>
              <a:gd name="connsiteX6" fmla="*/ 2916820 w 3576585"/>
              <a:gd name="connsiteY6" fmla="*/ 972273 h 1563466"/>
              <a:gd name="connsiteX7" fmla="*/ 3159888 w 3576585"/>
              <a:gd name="connsiteY7" fmla="*/ 1145894 h 1563466"/>
              <a:gd name="connsiteX8" fmla="*/ 3437681 w 3576585"/>
              <a:gd name="connsiteY8" fmla="*/ 1203767 h 1563466"/>
              <a:gd name="connsiteX9" fmla="*/ 3576577 w 3576585"/>
              <a:gd name="connsiteY9" fmla="*/ 1261641 h 1563466"/>
              <a:gd name="connsiteX10" fmla="*/ 3483979 w 3576585"/>
              <a:gd name="connsiteY10" fmla="*/ 1551008 h 1563466"/>
              <a:gd name="connsiteX11" fmla="*/ 3271469 w 3576585"/>
              <a:gd name="connsiteY11" fmla="*/ 1514731 h 1563466"/>
              <a:gd name="connsiteX12" fmla="*/ 2743200 w 3576585"/>
              <a:gd name="connsiteY12" fmla="*/ 1342663 h 1563466"/>
              <a:gd name="connsiteX13" fmla="*/ 1782501 w 3576585"/>
              <a:gd name="connsiteY13" fmla="*/ 1122744 h 1563466"/>
              <a:gd name="connsiteX14" fmla="*/ 983848 w 3576585"/>
              <a:gd name="connsiteY14" fmla="*/ 960699 h 1563466"/>
              <a:gd name="connsiteX15" fmla="*/ 520860 w 3576585"/>
              <a:gd name="connsiteY15" fmla="*/ 891251 h 1563466"/>
              <a:gd name="connsiteX16" fmla="*/ 486136 w 3576585"/>
              <a:gd name="connsiteY16" fmla="*/ 902825 h 1563466"/>
              <a:gd name="connsiteX17" fmla="*/ 127321 w 3576585"/>
              <a:gd name="connsiteY17" fmla="*/ 868101 h 1563466"/>
              <a:gd name="connsiteX18" fmla="*/ 81022 w 3576585"/>
              <a:gd name="connsiteY18" fmla="*/ 856527 h 1563466"/>
              <a:gd name="connsiteX19" fmla="*/ 0 w 3576585"/>
              <a:gd name="connsiteY19" fmla="*/ 810228 h 1563466"/>
              <a:gd name="connsiteX20" fmla="*/ 0 w 3576585"/>
              <a:gd name="connsiteY20" fmla="*/ 0 h 1563466"/>
              <a:gd name="connsiteX21" fmla="*/ 11574 w 3576585"/>
              <a:gd name="connsiteY21" fmla="*/ 81023 h 1563466"/>
              <a:gd name="connsiteX0" fmla="*/ 11574 w 3666766"/>
              <a:gd name="connsiteY0" fmla="*/ 81023 h 1575816"/>
              <a:gd name="connsiteX1" fmla="*/ 578734 w 3666766"/>
              <a:gd name="connsiteY1" fmla="*/ 243068 h 1575816"/>
              <a:gd name="connsiteX2" fmla="*/ 983848 w 3666766"/>
              <a:gd name="connsiteY2" fmla="*/ 300942 h 1575816"/>
              <a:gd name="connsiteX3" fmla="*/ 1597306 w 3666766"/>
              <a:gd name="connsiteY3" fmla="*/ 289367 h 1575816"/>
              <a:gd name="connsiteX4" fmla="*/ 2314936 w 3666766"/>
              <a:gd name="connsiteY4" fmla="*/ 613458 h 1575816"/>
              <a:gd name="connsiteX5" fmla="*/ 2511706 w 3666766"/>
              <a:gd name="connsiteY5" fmla="*/ 787079 h 1575816"/>
              <a:gd name="connsiteX6" fmla="*/ 2916820 w 3666766"/>
              <a:gd name="connsiteY6" fmla="*/ 972273 h 1575816"/>
              <a:gd name="connsiteX7" fmla="*/ 3159888 w 3666766"/>
              <a:gd name="connsiteY7" fmla="*/ 1145894 h 1575816"/>
              <a:gd name="connsiteX8" fmla="*/ 3437681 w 3666766"/>
              <a:gd name="connsiteY8" fmla="*/ 1203767 h 1575816"/>
              <a:gd name="connsiteX9" fmla="*/ 3576577 w 3666766"/>
              <a:gd name="connsiteY9" fmla="*/ 1261641 h 1575816"/>
              <a:gd name="connsiteX10" fmla="*/ 3656806 w 3666766"/>
              <a:gd name="connsiteY10" fmla="*/ 1559932 h 1575816"/>
              <a:gd name="connsiteX11" fmla="*/ 3271469 w 3666766"/>
              <a:gd name="connsiteY11" fmla="*/ 1514731 h 1575816"/>
              <a:gd name="connsiteX12" fmla="*/ 2743200 w 3666766"/>
              <a:gd name="connsiteY12" fmla="*/ 1342663 h 1575816"/>
              <a:gd name="connsiteX13" fmla="*/ 1782501 w 3666766"/>
              <a:gd name="connsiteY13" fmla="*/ 1122744 h 1575816"/>
              <a:gd name="connsiteX14" fmla="*/ 983848 w 3666766"/>
              <a:gd name="connsiteY14" fmla="*/ 960699 h 1575816"/>
              <a:gd name="connsiteX15" fmla="*/ 520860 w 3666766"/>
              <a:gd name="connsiteY15" fmla="*/ 891251 h 1575816"/>
              <a:gd name="connsiteX16" fmla="*/ 486136 w 3666766"/>
              <a:gd name="connsiteY16" fmla="*/ 902825 h 1575816"/>
              <a:gd name="connsiteX17" fmla="*/ 127321 w 3666766"/>
              <a:gd name="connsiteY17" fmla="*/ 868101 h 1575816"/>
              <a:gd name="connsiteX18" fmla="*/ 81022 w 3666766"/>
              <a:gd name="connsiteY18" fmla="*/ 856527 h 1575816"/>
              <a:gd name="connsiteX19" fmla="*/ 0 w 3666766"/>
              <a:gd name="connsiteY19" fmla="*/ 810228 h 1575816"/>
              <a:gd name="connsiteX20" fmla="*/ 0 w 3666766"/>
              <a:gd name="connsiteY20" fmla="*/ 0 h 1575816"/>
              <a:gd name="connsiteX21" fmla="*/ 11574 w 3666766"/>
              <a:gd name="connsiteY21" fmla="*/ 81023 h 1575816"/>
              <a:gd name="connsiteX0" fmla="*/ 11574 w 3661326"/>
              <a:gd name="connsiteY0" fmla="*/ 81023 h 1612061"/>
              <a:gd name="connsiteX1" fmla="*/ 578734 w 3661326"/>
              <a:gd name="connsiteY1" fmla="*/ 243068 h 1612061"/>
              <a:gd name="connsiteX2" fmla="*/ 983848 w 3661326"/>
              <a:gd name="connsiteY2" fmla="*/ 300942 h 1612061"/>
              <a:gd name="connsiteX3" fmla="*/ 1597306 w 3661326"/>
              <a:gd name="connsiteY3" fmla="*/ 289367 h 1612061"/>
              <a:gd name="connsiteX4" fmla="*/ 2314936 w 3661326"/>
              <a:gd name="connsiteY4" fmla="*/ 613458 h 1612061"/>
              <a:gd name="connsiteX5" fmla="*/ 2511706 w 3661326"/>
              <a:gd name="connsiteY5" fmla="*/ 787079 h 1612061"/>
              <a:gd name="connsiteX6" fmla="*/ 2916820 w 3661326"/>
              <a:gd name="connsiteY6" fmla="*/ 972273 h 1612061"/>
              <a:gd name="connsiteX7" fmla="*/ 3159888 w 3661326"/>
              <a:gd name="connsiteY7" fmla="*/ 1145894 h 1612061"/>
              <a:gd name="connsiteX8" fmla="*/ 3437681 w 3661326"/>
              <a:gd name="connsiteY8" fmla="*/ 1203767 h 1612061"/>
              <a:gd name="connsiteX9" fmla="*/ 3576577 w 3661326"/>
              <a:gd name="connsiteY9" fmla="*/ 1261641 h 1612061"/>
              <a:gd name="connsiteX10" fmla="*/ 3656806 w 3661326"/>
              <a:gd name="connsiteY10" fmla="*/ 1559932 h 1612061"/>
              <a:gd name="connsiteX11" fmla="*/ 3388922 w 3661326"/>
              <a:gd name="connsiteY11" fmla="*/ 1591692 h 1612061"/>
              <a:gd name="connsiteX12" fmla="*/ 2743200 w 3661326"/>
              <a:gd name="connsiteY12" fmla="*/ 1342663 h 1612061"/>
              <a:gd name="connsiteX13" fmla="*/ 1782501 w 3661326"/>
              <a:gd name="connsiteY13" fmla="*/ 1122744 h 1612061"/>
              <a:gd name="connsiteX14" fmla="*/ 983848 w 3661326"/>
              <a:gd name="connsiteY14" fmla="*/ 960699 h 1612061"/>
              <a:gd name="connsiteX15" fmla="*/ 520860 w 3661326"/>
              <a:gd name="connsiteY15" fmla="*/ 891251 h 1612061"/>
              <a:gd name="connsiteX16" fmla="*/ 486136 w 3661326"/>
              <a:gd name="connsiteY16" fmla="*/ 902825 h 1612061"/>
              <a:gd name="connsiteX17" fmla="*/ 127321 w 3661326"/>
              <a:gd name="connsiteY17" fmla="*/ 868101 h 1612061"/>
              <a:gd name="connsiteX18" fmla="*/ 81022 w 3661326"/>
              <a:gd name="connsiteY18" fmla="*/ 856527 h 1612061"/>
              <a:gd name="connsiteX19" fmla="*/ 0 w 3661326"/>
              <a:gd name="connsiteY19" fmla="*/ 810228 h 1612061"/>
              <a:gd name="connsiteX20" fmla="*/ 0 w 3661326"/>
              <a:gd name="connsiteY20" fmla="*/ 0 h 1612061"/>
              <a:gd name="connsiteX21" fmla="*/ 11574 w 3661326"/>
              <a:gd name="connsiteY21" fmla="*/ 81023 h 1612061"/>
              <a:gd name="connsiteX0" fmla="*/ 11574 w 3661326"/>
              <a:gd name="connsiteY0" fmla="*/ 81023 h 1612061"/>
              <a:gd name="connsiteX1" fmla="*/ 578734 w 3661326"/>
              <a:gd name="connsiteY1" fmla="*/ 243068 h 1612061"/>
              <a:gd name="connsiteX2" fmla="*/ 983848 w 3661326"/>
              <a:gd name="connsiteY2" fmla="*/ 300942 h 1612061"/>
              <a:gd name="connsiteX3" fmla="*/ 1350521 w 3661326"/>
              <a:gd name="connsiteY3" fmla="*/ 469978 h 1612061"/>
              <a:gd name="connsiteX4" fmla="*/ 2314936 w 3661326"/>
              <a:gd name="connsiteY4" fmla="*/ 613458 h 1612061"/>
              <a:gd name="connsiteX5" fmla="*/ 2511706 w 3661326"/>
              <a:gd name="connsiteY5" fmla="*/ 787079 h 1612061"/>
              <a:gd name="connsiteX6" fmla="*/ 2916820 w 3661326"/>
              <a:gd name="connsiteY6" fmla="*/ 972273 h 1612061"/>
              <a:gd name="connsiteX7" fmla="*/ 3159888 w 3661326"/>
              <a:gd name="connsiteY7" fmla="*/ 1145894 h 1612061"/>
              <a:gd name="connsiteX8" fmla="*/ 3437681 w 3661326"/>
              <a:gd name="connsiteY8" fmla="*/ 1203767 h 1612061"/>
              <a:gd name="connsiteX9" fmla="*/ 3576577 w 3661326"/>
              <a:gd name="connsiteY9" fmla="*/ 1261641 h 1612061"/>
              <a:gd name="connsiteX10" fmla="*/ 3656806 w 3661326"/>
              <a:gd name="connsiteY10" fmla="*/ 1559932 h 1612061"/>
              <a:gd name="connsiteX11" fmla="*/ 3388922 w 3661326"/>
              <a:gd name="connsiteY11" fmla="*/ 1591692 h 1612061"/>
              <a:gd name="connsiteX12" fmla="*/ 2743200 w 3661326"/>
              <a:gd name="connsiteY12" fmla="*/ 1342663 h 1612061"/>
              <a:gd name="connsiteX13" fmla="*/ 1782501 w 3661326"/>
              <a:gd name="connsiteY13" fmla="*/ 1122744 h 1612061"/>
              <a:gd name="connsiteX14" fmla="*/ 983848 w 3661326"/>
              <a:gd name="connsiteY14" fmla="*/ 960699 h 1612061"/>
              <a:gd name="connsiteX15" fmla="*/ 520860 w 3661326"/>
              <a:gd name="connsiteY15" fmla="*/ 891251 h 1612061"/>
              <a:gd name="connsiteX16" fmla="*/ 486136 w 3661326"/>
              <a:gd name="connsiteY16" fmla="*/ 902825 h 1612061"/>
              <a:gd name="connsiteX17" fmla="*/ 127321 w 3661326"/>
              <a:gd name="connsiteY17" fmla="*/ 868101 h 1612061"/>
              <a:gd name="connsiteX18" fmla="*/ 81022 w 3661326"/>
              <a:gd name="connsiteY18" fmla="*/ 856527 h 1612061"/>
              <a:gd name="connsiteX19" fmla="*/ 0 w 3661326"/>
              <a:gd name="connsiteY19" fmla="*/ 810228 h 1612061"/>
              <a:gd name="connsiteX20" fmla="*/ 0 w 3661326"/>
              <a:gd name="connsiteY20" fmla="*/ 0 h 1612061"/>
              <a:gd name="connsiteX21" fmla="*/ 11574 w 3661326"/>
              <a:gd name="connsiteY21" fmla="*/ 81023 h 1612061"/>
              <a:gd name="connsiteX0" fmla="*/ 11574 w 3661326"/>
              <a:gd name="connsiteY0" fmla="*/ 81023 h 1612061"/>
              <a:gd name="connsiteX1" fmla="*/ 578734 w 3661326"/>
              <a:gd name="connsiteY1" fmla="*/ 243068 h 1612061"/>
              <a:gd name="connsiteX2" fmla="*/ 983848 w 3661326"/>
              <a:gd name="connsiteY2" fmla="*/ 300942 h 1612061"/>
              <a:gd name="connsiteX3" fmla="*/ 1350521 w 3661326"/>
              <a:gd name="connsiteY3" fmla="*/ 469978 h 1612061"/>
              <a:gd name="connsiteX4" fmla="*/ 2007653 w 3661326"/>
              <a:gd name="connsiteY4" fmla="*/ 533140 h 1612061"/>
              <a:gd name="connsiteX5" fmla="*/ 2511706 w 3661326"/>
              <a:gd name="connsiteY5" fmla="*/ 787079 h 1612061"/>
              <a:gd name="connsiteX6" fmla="*/ 2916820 w 3661326"/>
              <a:gd name="connsiteY6" fmla="*/ 972273 h 1612061"/>
              <a:gd name="connsiteX7" fmla="*/ 3159888 w 3661326"/>
              <a:gd name="connsiteY7" fmla="*/ 1145894 h 1612061"/>
              <a:gd name="connsiteX8" fmla="*/ 3437681 w 3661326"/>
              <a:gd name="connsiteY8" fmla="*/ 1203767 h 1612061"/>
              <a:gd name="connsiteX9" fmla="*/ 3576577 w 3661326"/>
              <a:gd name="connsiteY9" fmla="*/ 1261641 h 1612061"/>
              <a:gd name="connsiteX10" fmla="*/ 3656806 w 3661326"/>
              <a:gd name="connsiteY10" fmla="*/ 1559932 h 1612061"/>
              <a:gd name="connsiteX11" fmla="*/ 3388922 w 3661326"/>
              <a:gd name="connsiteY11" fmla="*/ 1591692 h 1612061"/>
              <a:gd name="connsiteX12" fmla="*/ 2743200 w 3661326"/>
              <a:gd name="connsiteY12" fmla="*/ 1342663 h 1612061"/>
              <a:gd name="connsiteX13" fmla="*/ 1782501 w 3661326"/>
              <a:gd name="connsiteY13" fmla="*/ 1122744 h 1612061"/>
              <a:gd name="connsiteX14" fmla="*/ 983848 w 3661326"/>
              <a:gd name="connsiteY14" fmla="*/ 960699 h 1612061"/>
              <a:gd name="connsiteX15" fmla="*/ 520860 w 3661326"/>
              <a:gd name="connsiteY15" fmla="*/ 891251 h 1612061"/>
              <a:gd name="connsiteX16" fmla="*/ 486136 w 3661326"/>
              <a:gd name="connsiteY16" fmla="*/ 902825 h 1612061"/>
              <a:gd name="connsiteX17" fmla="*/ 127321 w 3661326"/>
              <a:gd name="connsiteY17" fmla="*/ 868101 h 1612061"/>
              <a:gd name="connsiteX18" fmla="*/ 81022 w 3661326"/>
              <a:gd name="connsiteY18" fmla="*/ 856527 h 1612061"/>
              <a:gd name="connsiteX19" fmla="*/ 0 w 3661326"/>
              <a:gd name="connsiteY19" fmla="*/ 810228 h 1612061"/>
              <a:gd name="connsiteX20" fmla="*/ 0 w 3661326"/>
              <a:gd name="connsiteY20" fmla="*/ 0 h 1612061"/>
              <a:gd name="connsiteX21" fmla="*/ 11574 w 3661326"/>
              <a:gd name="connsiteY21" fmla="*/ 81023 h 1612061"/>
              <a:gd name="connsiteX0" fmla="*/ 11574 w 3661326"/>
              <a:gd name="connsiteY0" fmla="*/ 81023 h 1612061"/>
              <a:gd name="connsiteX1" fmla="*/ 578734 w 3661326"/>
              <a:gd name="connsiteY1" fmla="*/ 243068 h 1612061"/>
              <a:gd name="connsiteX2" fmla="*/ 1091926 w 3661326"/>
              <a:gd name="connsiteY2" fmla="*/ 293633 h 1612061"/>
              <a:gd name="connsiteX3" fmla="*/ 1350521 w 3661326"/>
              <a:gd name="connsiteY3" fmla="*/ 469978 h 1612061"/>
              <a:gd name="connsiteX4" fmla="*/ 2007653 w 3661326"/>
              <a:gd name="connsiteY4" fmla="*/ 533140 h 1612061"/>
              <a:gd name="connsiteX5" fmla="*/ 2511706 w 3661326"/>
              <a:gd name="connsiteY5" fmla="*/ 787079 h 1612061"/>
              <a:gd name="connsiteX6" fmla="*/ 2916820 w 3661326"/>
              <a:gd name="connsiteY6" fmla="*/ 972273 h 1612061"/>
              <a:gd name="connsiteX7" fmla="*/ 3159888 w 3661326"/>
              <a:gd name="connsiteY7" fmla="*/ 1145894 h 1612061"/>
              <a:gd name="connsiteX8" fmla="*/ 3437681 w 3661326"/>
              <a:gd name="connsiteY8" fmla="*/ 1203767 h 1612061"/>
              <a:gd name="connsiteX9" fmla="*/ 3576577 w 3661326"/>
              <a:gd name="connsiteY9" fmla="*/ 1261641 h 1612061"/>
              <a:gd name="connsiteX10" fmla="*/ 3656806 w 3661326"/>
              <a:gd name="connsiteY10" fmla="*/ 1559932 h 1612061"/>
              <a:gd name="connsiteX11" fmla="*/ 3388922 w 3661326"/>
              <a:gd name="connsiteY11" fmla="*/ 1591692 h 1612061"/>
              <a:gd name="connsiteX12" fmla="*/ 2743200 w 3661326"/>
              <a:gd name="connsiteY12" fmla="*/ 1342663 h 1612061"/>
              <a:gd name="connsiteX13" fmla="*/ 1782501 w 3661326"/>
              <a:gd name="connsiteY13" fmla="*/ 1122744 h 1612061"/>
              <a:gd name="connsiteX14" fmla="*/ 983848 w 3661326"/>
              <a:gd name="connsiteY14" fmla="*/ 960699 h 1612061"/>
              <a:gd name="connsiteX15" fmla="*/ 520860 w 3661326"/>
              <a:gd name="connsiteY15" fmla="*/ 891251 h 1612061"/>
              <a:gd name="connsiteX16" fmla="*/ 486136 w 3661326"/>
              <a:gd name="connsiteY16" fmla="*/ 902825 h 1612061"/>
              <a:gd name="connsiteX17" fmla="*/ 127321 w 3661326"/>
              <a:gd name="connsiteY17" fmla="*/ 868101 h 1612061"/>
              <a:gd name="connsiteX18" fmla="*/ 81022 w 3661326"/>
              <a:gd name="connsiteY18" fmla="*/ 856527 h 1612061"/>
              <a:gd name="connsiteX19" fmla="*/ 0 w 3661326"/>
              <a:gd name="connsiteY19" fmla="*/ 810228 h 1612061"/>
              <a:gd name="connsiteX20" fmla="*/ 0 w 3661326"/>
              <a:gd name="connsiteY20" fmla="*/ 0 h 1612061"/>
              <a:gd name="connsiteX21" fmla="*/ 11574 w 3661326"/>
              <a:gd name="connsiteY21" fmla="*/ 81023 h 1612061"/>
              <a:gd name="connsiteX0" fmla="*/ 11574 w 3661326"/>
              <a:gd name="connsiteY0" fmla="*/ 81023 h 1612061"/>
              <a:gd name="connsiteX1" fmla="*/ 578734 w 3661326"/>
              <a:gd name="connsiteY1" fmla="*/ 243068 h 1612061"/>
              <a:gd name="connsiteX2" fmla="*/ 1091926 w 3661326"/>
              <a:gd name="connsiteY2" fmla="*/ 293633 h 1612061"/>
              <a:gd name="connsiteX3" fmla="*/ 1177150 w 3661326"/>
              <a:gd name="connsiteY3" fmla="*/ 467472 h 1612061"/>
              <a:gd name="connsiteX4" fmla="*/ 2007653 w 3661326"/>
              <a:gd name="connsiteY4" fmla="*/ 533140 h 1612061"/>
              <a:gd name="connsiteX5" fmla="*/ 2511706 w 3661326"/>
              <a:gd name="connsiteY5" fmla="*/ 787079 h 1612061"/>
              <a:gd name="connsiteX6" fmla="*/ 2916820 w 3661326"/>
              <a:gd name="connsiteY6" fmla="*/ 972273 h 1612061"/>
              <a:gd name="connsiteX7" fmla="*/ 3159888 w 3661326"/>
              <a:gd name="connsiteY7" fmla="*/ 1145894 h 1612061"/>
              <a:gd name="connsiteX8" fmla="*/ 3437681 w 3661326"/>
              <a:gd name="connsiteY8" fmla="*/ 1203767 h 1612061"/>
              <a:gd name="connsiteX9" fmla="*/ 3576577 w 3661326"/>
              <a:gd name="connsiteY9" fmla="*/ 1261641 h 1612061"/>
              <a:gd name="connsiteX10" fmla="*/ 3656806 w 3661326"/>
              <a:gd name="connsiteY10" fmla="*/ 1559932 h 1612061"/>
              <a:gd name="connsiteX11" fmla="*/ 3388922 w 3661326"/>
              <a:gd name="connsiteY11" fmla="*/ 1591692 h 1612061"/>
              <a:gd name="connsiteX12" fmla="*/ 2743200 w 3661326"/>
              <a:gd name="connsiteY12" fmla="*/ 1342663 h 1612061"/>
              <a:gd name="connsiteX13" fmla="*/ 1782501 w 3661326"/>
              <a:gd name="connsiteY13" fmla="*/ 1122744 h 1612061"/>
              <a:gd name="connsiteX14" fmla="*/ 983848 w 3661326"/>
              <a:gd name="connsiteY14" fmla="*/ 960699 h 1612061"/>
              <a:gd name="connsiteX15" fmla="*/ 520860 w 3661326"/>
              <a:gd name="connsiteY15" fmla="*/ 891251 h 1612061"/>
              <a:gd name="connsiteX16" fmla="*/ 486136 w 3661326"/>
              <a:gd name="connsiteY16" fmla="*/ 902825 h 1612061"/>
              <a:gd name="connsiteX17" fmla="*/ 127321 w 3661326"/>
              <a:gd name="connsiteY17" fmla="*/ 868101 h 1612061"/>
              <a:gd name="connsiteX18" fmla="*/ 81022 w 3661326"/>
              <a:gd name="connsiteY18" fmla="*/ 856527 h 1612061"/>
              <a:gd name="connsiteX19" fmla="*/ 0 w 3661326"/>
              <a:gd name="connsiteY19" fmla="*/ 810228 h 1612061"/>
              <a:gd name="connsiteX20" fmla="*/ 0 w 3661326"/>
              <a:gd name="connsiteY20" fmla="*/ 0 h 1612061"/>
              <a:gd name="connsiteX21" fmla="*/ 11574 w 3661326"/>
              <a:gd name="connsiteY21" fmla="*/ 81023 h 1612061"/>
              <a:gd name="connsiteX0" fmla="*/ 11574 w 3661326"/>
              <a:gd name="connsiteY0" fmla="*/ 81023 h 1612061"/>
              <a:gd name="connsiteX1" fmla="*/ 578734 w 3661326"/>
              <a:gd name="connsiteY1" fmla="*/ 243068 h 1612061"/>
              <a:gd name="connsiteX2" fmla="*/ 1119884 w 3661326"/>
              <a:gd name="connsiteY2" fmla="*/ 256406 h 1612061"/>
              <a:gd name="connsiteX3" fmla="*/ 1177150 w 3661326"/>
              <a:gd name="connsiteY3" fmla="*/ 467472 h 1612061"/>
              <a:gd name="connsiteX4" fmla="*/ 2007653 w 3661326"/>
              <a:gd name="connsiteY4" fmla="*/ 533140 h 1612061"/>
              <a:gd name="connsiteX5" fmla="*/ 2511706 w 3661326"/>
              <a:gd name="connsiteY5" fmla="*/ 787079 h 1612061"/>
              <a:gd name="connsiteX6" fmla="*/ 2916820 w 3661326"/>
              <a:gd name="connsiteY6" fmla="*/ 972273 h 1612061"/>
              <a:gd name="connsiteX7" fmla="*/ 3159888 w 3661326"/>
              <a:gd name="connsiteY7" fmla="*/ 1145894 h 1612061"/>
              <a:gd name="connsiteX8" fmla="*/ 3437681 w 3661326"/>
              <a:gd name="connsiteY8" fmla="*/ 1203767 h 1612061"/>
              <a:gd name="connsiteX9" fmla="*/ 3576577 w 3661326"/>
              <a:gd name="connsiteY9" fmla="*/ 1261641 h 1612061"/>
              <a:gd name="connsiteX10" fmla="*/ 3656806 w 3661326"/>
              <a:gd name="connsiteY10" fmla="*/ 1559932 h 1612061"/>
              <a:gd name="connsiteX11" fmla="*/ 3388922 w 3661326"/>
              <a:gd name="connsiteY11" fmla="*/ 1591692 h 1612061"/>
              <a:gd name="connsiteX12" fmla="*/ 2743200 w 3661326"/>
              <a:gd name="connsiteY12" fmla="*/ 1342663 h 1612061"/>
              <a:gd name="connsiteX13" fmla="*/ 1782501 w 3661326"/>
              <a:gd name="connsiteY13" fmla="*/ 1122744 h 1612061"/>
              <a:gd name="connsiteX14" fmla="*/ 983848 w 3661326"/>
              <a:gd name="connsiteY14" fmla="*/ 960699 h 1612061"/>
              <a:gd name="connsiteX15" fmla="*/ 520860 w 3661326"/>
              <a:gd name="connsiteY15" fmla="*/ 891251 h 1612061"/>
              <a:gd name="connsiteX16" fmla="*/ 486136 w 3661326"/>
              <a:gd name="connsiteY16" fmla="*/ 902825 h 1612061"/>
              <a:gd name="connsiteX17" fmla="*/ 127321 w 3661326"/>
              <a:gd name="connsiteY17" fmla="*/ 868101 h 1612061"/>
              <a:gd name="connsiteX18" fmla="*/ 81022 w 3661326"/>
              <a:gd name="connsiteY18" fmla="*/ 856527 h 1612061"/>
              <a:gd name="connsiteX19" fmla="*/ 0 w 3661326"/>
              <a:gd name="connsiteY19" fmla="*/ 810228 h 1612061"/>
              <a:gd name="connsiteX20" fmla="*/ 0 w 3661326"/>
              <a:gd name="connsiteY20" fmla="*/ 0 h 1612061"/>
              <a:gd name="connsiteX21" fmla="*/ 11574 w 3661326"/>
              <a:gd name="connsiteY21" fmla="*/ 81023 h 1612061"/>
              <a:gd name="connsiteX0" fmla="*/ 153473 w 3803225"/>
              <a:gd name="connsiteY0" fmla="*/ 81023 h 1612061"/>
              <a:gd name="connsiteX1" fmla="*/ 720633 w 3803225"/>
              <a:gd name="connsiteY1" fmla="*/ 243068 h 1612061"/>
              <a:gd name="connsiteX2" fmla="*/ 1261783 w 3803225"/>
              <a:gd name="connsiteY2" fmla="*/ 256406 h 1612061"/>
              <a:gd name="connsiteX3" fmla="*/ 1319049 w 3803225"/>
              <a:gd name="connsiteY3" fmla="*/ 467472 h 1612061"/>
              <a:gd name="connsiteX4" fmla="*/ 2149552 w 3803225"/>
              <a:gd name="connsiteY4" fmla="*/ 533140 h 1612061"/>
              <a:gd name="connsiteX5" fmla="*/ 2653605 w 3803225"/>
              <a:gd name="connsiteY5" fmla="*/ 787079 h 1612061"/>
              <a:gd name="connsiteX6" fmla="*/ 3058719 w 3803225"/>
              <a:gd name="connsiteY6" fmla="*/ 972273 h 1612061"/>
              <a:gd name="connsiteX7" fmla="*/ 3301787 w 3803225"/>
              <a:gd name="connsiteY7" fmla="*/ 1145894 h 1612061"/>
              <a:gd name="connsiteX8" fmla="*/ 3579580 w 3803225"/>
              <a:gd name="connsiteY8" fmla="*/ 1203767 h 1612061"/>
              <a:gd name="connsiteX9" fmla="*/ 3718476 w 3803225"/>
              <a:gd name="connsiteY9" fmla="*/ 1261641 h 1612061"/>
              <a:gd name="connsiteX10" fmla="*/ 3798705 w 3803225"/>
              <a:gd name="connsiteY10" fmla="*/ 1559932 h 1612061"/>
              <a:gd name="connsiteX11" fmla="*/ 3530821 w 3803225"/>
              <a:gd name="connsiteY11" fmla="*/ 1591692 h 1612061"/>
              <a:gd name="connsiteX12" fmla="*/ 2885099 w 3803225"/>
              <a:gd name="connsiteY12" fmla="*/ 1342663 h 1612061"/>
              <a:gd name="connsiteX13" fmla="*/ 1924400 w 3803225"/>
              <a:gd name="connsiteY13" fmla="*/ 1122744 h 1612061"/>
              <a:gd name="connsiteX14" fmla="*/ 1125747 w 3803225"/>
              <a:gd name="connsiteY14" fmla="*/ 960699 h 1612061"/>
              <a:gd name="connsiteX15" fmla="*/ 662759 w 3803225"/>
              <a:gd name="connsiteY15" fmla="*/ 891251 h 1612061"/>
              <a:gd name="connsiteX16" fmla="*/ 628035 w 3803225"/>
              <a:gd name="connsiteY16" fmla="*/ 902825 h 1612061"/>
              <a:gd name="connsiteX17" fmla="*/ 269220 w 3803225"/>
              <a:gd name="connsiteY17" fmla="*/ 868101 h 1612061"/>
              <a:gd name="connsiteX18" fmla="*/ -1 w 3803225"/>
              <a:gd name="connsiteY18" fmla="*/ 546559 h 1612061"/>
              <a:gd name="connsiteX19" fmla="*/ 141899 w 3803225"/>
              <a:gd name="connsiteY19" fmla="*/ 810228 h 1612061"/>
              <a:gd name="connsiteX20" fmla="*/ 141899 w 3803225"/>
              <a:gd name="connsiteY20" fmla="*/ 0 h 1612061"/>
              <a:gd name="connsiteX21" fmla="*/ 153473 w 3803225"/>
              <a:gd name="connsiteY21" fmla="*/ 81023 h 1612061"/>
              <a:gd name="connsiteX0" fmla="*/ 250285 w 3900037"/>
              <a:gd name="connsiteY0" fmla="*/ 81023 h 1612061"/>
              <a:gd name="connsiteX1" fmla="*/ 817445 w 3900037"/>
              <a:gd name="connsiteY1" fmla="*/ 243068 h 1612061"/>
              <a:gd name="connsiteX2" fmla="*/ 1358595 w 3900037"/>
              <a:gd name="connsiteY2" fmla="*/ 256406 h 1612061"/>
              <a:gd name="connsiteX3" fmla="*/ 1415861 w 3900037"/>
              <a:gd name="connsiteY3" fmla="*/ 467472 h 1612061"/>
              <a:gd name="connsiteX4" fmla="*/ 2246364 w 3900037"/>
              <a:gd name="connsiteY4" fmla="*/ 533140 h 1612061"/>
              <a:gd name="connsiteX5" fmla="*/ 2750417 w 3900037"/>
              <a:gd name="connsiteY5" fmla="*/ 787079 h 1612061"/>
              <a:gd name="connsiteX6" fmla="*/ 3155531 w 3900037"/>
              <a:gd name="connsiteY6" fmla="*/ 972273 h 1612061"/>
              <a:gd name="connsiteX7" fmla="*/ 3398599 w 3900037"/>
              <a:gd name="connsiteY7" fmla="*/ 1145894 h 1612061"/>
              <a:gd name="connsiteX8" fmla="*/ 3676392 w 3900037"/>
              <a:gd name="connsiteY8" fmla="*/ 1203767 h 1612061"/>
              <a:gd name="connsiteX9" fmla="*/ 3815288 w 3900037"/>
              <a:gd name="connsiteY9" fmla="*/ 1261641 h 1612061"/>
              <a:gd name="connsiteX10" fmla="*/ 3895517 w 3900037"/>
              <a:gd name="connsiteY10" fmla="*/ 1559932 h 1612061"/>
              <a:gd name="connsiteX11" fmla="*/ 3627633 w 3900037"/>
              <a:gd name="connsiteY11" fmla="*/ 1591692 h 1612061"/>
              <a:gd name="connsiteX12" fmla="*/ 2981911 w 3900037"/>
              <a:gd name="connsiteY12" fmla="*/ 1342663 h 1612061"/>
              <a:gd name="connsiteX13" fmla="*/ 2021212 w 3900037"/>
              <a:gd name="connsiteY13" fmla="*/ 1122744 h 1612061"/>
              <a:gd name="connsiteX14" fmla="*/ 1222559 w 3900037"/>
              <a:gd name="connsiteY14" fmla="*/ 960699 h 1612061"/>
              <a:gd name="connsiteX15" fmla="*/ 759571 w 3900037"/>
              <a:gd name="connsiteY15" fmla="*/ 891251 h 1612061"/>
              <a:gd name="connsiteX16" fmla="*/ 724847 w 3900037"/>
              <a:gd name="connsiteY16" fmla="*/ 902825 h 1612061"/>
              <a:gd name="connsiteX17" fmla="*/ 366032 w 3900037"/>
              <a:gd name="connsiteY17" fmla="*/ 868101 h 1612061"/>
              <a:gd name="connsiteX18" fmla="*/ 96811 w 3900037"/>
              <a:gd name="connsiteY18" fmla="*/ 546559 h 1612061"/>
              <a:gd name="connsiteX19" fmla="*/ 0 w 3900037"/>
              <a:gd name="connsiteY19" fmla="*/ 790962 h 1612061"/>
              <a:gd name="connsiteX20" fmla="*/ 238711 w 3900037"/>
              <a:gd name="connsiteY20" fmla="*/ 0 h 1612061"/>
              <a:gd name="connsiteX21" fmla="*/ 250285 w 3900037"/>
              <a:gd name="connsiteY21" fmla="*/ 81023 h 1612061"/>
              <a:gd name="connsiteX0" fmla="*/ 250285 w 3900037"/>
              <a:gd name="connsiteY0" fmla="*/ 81023 h 1612061"/>
              <a:gd name="connsiteX1" fmla="*/ 817445 w 3900037"/>
              <a:gd name="connsiteY1" fmla="*/ 243068 h 1612061"/>
              <a:gd name="connsiteX2" fmla="*/ 1261103 w 3900037"/>
              <a:gd name="connsiteY2" fmla="*/ 251372 h 1612061"/>
              <a:gd name="connsiteX3" fmla="*/ 1415861 w 3900037"/>
              <a:gd name="connsiteY3" fmla="*/ 467472 h 1612061"/>
              <a:gd name="connsiteX4" fmla="*/ 2246364 w 3900037"/>
              <a:gd name="connsiteY4" fmla="*/ 533140 h 1612061"/>
              <a:gd name="connsiteX5" fmla="*/ 2750417 w 3900037"/>
              <a:gd name="connsiteY5" fmla="*/ 787079 h 1612061"/>
              <a:gd name="connsiteX6" fmla="*/ 3155531 w 3900037"/>
              <a:gd name="connsiteY6" fmla="*/ 972273 h 1612061"/>
              <a:gd name="connsiteX7" fmla="*/ 3398599 w 3900037"/>
              <a:gd name="connsiteY7" fmla="*/ 1145894 h 1612061"/>
              <a:gd name="connsiteX8" fmla="*/ 3676392 w 3900037"/>
              <a:gd name="connsiteY8" fmla="*/ 1203767 h 1612061"/>
              <a:gd name="connsiteX9" fmla="*/ 3815288 w 3900037"/>
              <a:gd name="connsiteY9" fmla="*/ 1261641 h 1612061"/>
              <a:gd name="connsiteX10" fmla="*/ 3895517 w 3900037"/>
              <a:gd name="connsiteY10" fmla="*/ 1559932 h 1612061"/>
              <a:gd name="connsiteX11" fmla="*/ 3627633 w 3900037"/>
              <a:gd name="connsiteY11" fmla="*/ 1591692 h 1612061"/>
              <a:gd name="connsiteX12" fmla="*/ 2981911 w 3900037"/>
              <a:gd name="connsiteY12" fmla="*/ 1342663 h 1612061"/>
              <a:gd name="connsiteX13" fmla="*/ 2021212 w 3900037"/>
              <a:gd name="connsiteY13" fmla="*/ 1122744 h 1612061"/>
              <a:gd name="connsiteX14" fmla="*/ 1222559 w 3900037"/>
              <a:gd name="connsiteY14" fmla="*/ 960699 h 1612061"/>
              <a:gd name="connsiteX15" fmla="*/ 759571 w 3900037"/>
              <a:gd name="connsiteY15" fmla="*/ 891251 h 1612061"/>
              <a:gd name="connsiteX16" fmla="*/ 724847 w 3900037"/>
              <a:gd name="connsiteY16" fmla="*/ 902825 h 1612061"/>
              <a:gd name="connsiteX17" fmla="*/ 366032 w 3900037"/>
              <a:gd name="connsiteY17" fmla="*/ 868101 h 1612061"/>
              <a:gd name="connsiteX18" fmla="*/ 96811 w 3900037"/>
              <a:gd name="connsiteY18" fmla="*/ 546559 h 1612061"/>
              <a:gd name="connsiteX19" fmla="*/ 0 w 3900037"/>
              <a:gd name="connsiteY19" fmla="*/ 790962 h 1612061"/>
              <a:gd name="connsiteX20" fmla="*/ 238711 w 3900037"/>
              <a:gd name="connsiteY20" fmla="*/ 0 h 1612061"/>
              <a:gd name="connsiteX21" fmla="*/ 250285 w 3900037"/>
              <a:gd name="connsiteY21" fmla="*/ 81023 h 1612061"/>
              <a:gd name="connsiteX0" fmla="*/ 250285 w 3900037"/>
              <a:gd name="connsiteY0" fmla="*/ 81023 h 1612061"/>
              <a:gd name="connsiteX1" fmla="*/ 817445 w 3900037"/>
              <a:gd name="connsiteY1" fmla="*/ 243068 h 1612061"/>
              <a:gd name="connsiteX2" fmla="*/ 1261103 w 3900037"/>
              <a:gd name="connsiteY2" fmla="*/ 251372 h 1612061"/>
              <a:gd name="connsiteX3" fmla="*/ 1415861 w 3900037"/>
              <a:gd name="connsiteY3" fmla="*/ 467472 h 1612061"/>
              <a:gd name="connsiteX4" fmla="*/ 2246364 w 3900037"/>
              <a:gd name="connsiteY4" fmla="*/ 533140 h 1612061"/>
              <a:gd name="connsiteX5" fmla="*/ 2750417 w 3900037"/>
              <a:gd name="connsiteY5" fmla="*/ 787079 h 1612061"/>
              <a:gd name="connsiteX6" fmla="*/ 3155531 w 3900037"/>
              <a:gd name="connsiteY6" fmla="*/ 972273 h 1612061"/>
              <a:gd name="connsiteX7" fmla="*/ 3398599 w 3900037"/>
              <a:gd name="connsiteY7" fmla="*/ 1145894 h 1612061"/>
              <a:gd name="connsiteX8" fmla="*/ 3676392 w 3900037"/>
              <a:gd name="connsiteY8" fmla="*/ 1203767 h 1612061"/>
              <a:gd name="connsiteX9" fmla="*/ 3815288 w 3900037"/>
              <a:gd name="connsiteY9" fmla="*/ 1261641 h 1612061"/>
              <a:gd name="connsiteX10" fmla="*/ 3895517 w 3900037"/>
              <a:gd name="connsiteY10" fmla="*/ 1559932 h 1612061"/>
              <a:gd name="connsiteX11" fmla="*/ 3627633 w 3900037"/>
              <a:gd name="connsiteY11" fmla="*/ 1591692 h 1612061"/>
              <a:gd name="connsiteX12" fmla="*/ 2981911 w 3900037"/>
              <a:gd name="connsiteY12" fmla="*/ 1342663 h 1612061"/>
              <a:gd name="connsiteX13" fmla="*/ 2021212 w 3900037"/>
              <a:gd name="connsiteY13" fmla="*/ 1122744 h 1612061"/>
              <a:gd name="connsiteX14" fmla="*/ 1186580 w 3900037"/>
              <a:gd name="connsiteY14" fmla="*/ 1069896 h 1612061"/>
              <a:gd name="connsiteX15" fmla="*/ 759571 w 3900037"/>
              <a:gd name="connsiteY15" fmla="*/ 891251 h 1612061"/>
              <a:gd name="connsiteX16" fmla="*/ 724847 w 3900037"/>
              <a:gd name="connsiteY16" fmla="*/ 902825 h 1612061"/>
              <a:gd name="connsiteX17" fmla="*/ 366032 w 3900037"/>
              <a:gd name="connsiteY17" fmla="*/ 868101 h 1612061"/>
              <a:gd name="connsiteX18" fmla="*/ 96811 w 3900037"/>
              <a:gd name="connsiteY18" fmla="*/ 546559 h 1612061"/>
              <a:gd name="connsiteX19" fmla="*/ 0 w 3900037"/>
              <a:gd name="connsiteY19" fmla="*/ 790962 h 1612061"/>
              <a:gd name="connsiteX20" fmla="*/ 238711 w 3900037"/>
              <a:gd name="connsiteY20" fmla="*/ 0 h 1612061"/>
              <a:gd name="connsiteX21" fmla="*/ 250285 w 3900037"/>
              <a:gd name="connsiteY21" fmla="*/ 81023 h 1612061"/>
              <a:gd name="connsiteX0" fmla="*/ 250285 w 3900037"/>
              <a:gd name="connsiteY0" fmla="*/ 81023 h 1600821"/>
              <a:gd name="connsiteX1" fmla="*/ 817445 w 3900037"/>
              <a:gd name="connsiteY1" fmla="*/ 243068 h 1600821"/>
              <a:gd name="connsiteX2" fmla="*/ 1261103 w 3900037"/>
              <a:gd name="connsiteY2" fmla="*/ 251372 h 1600821"/>
              <a:gd name="connsiteX3" fmla="*/ 1415861 w 3900037"/>
              <a:gd name="connsiteY3" fmla="*/ 467472 h 1600821"/>
              <a:gd name="connsiteX4" fmla="*/ 2246364 w 3900037"/>
              <a:gd name="connsiteY4" fmla="*/ 533140 h 1600821"/>
              <a:gd name="connsiteX5" fmla="*/ 2750417 w 3900037"/>
              <a:gd name="connsiteY5" fmla="*/ 787079 h 1600821"/>
              <a:gd name="connsiteX6" fmla="*/ 3155531 w 3900037"/>
              <a:gd name="connsiteY6" fmla="*/ 972273 h 1600821"/>
              <a:gd name="connsiteX7" fmla="*/ 3398599 w 3900037"/>
              <a:gd name="connsiteY7" fmla="*/ 1145894 h 1600821"/>
              <a:gd name="connsiteX8" fmla="*/ 3676392 w 3900037"/>
              <a:gd name="connsiteY8" fmla="*/ 1203767 h 1600821"/>
              <a:gd name="connsiteX9" fmla="*/ 3815288 w 3900037"/>
              <a:gd name="connsiteY9" fmla="*/ 1261641 h 1600821"/>
              <a:gd name="connsiteX10" fmla="*/ 3895517 w 3900037"/>
              <a:gd name="connsiteY10" fmla="*/ 1559932 h 1600821"/>
              <a:gd name="connsiteX11" fmla="*/ 3627633 w 3900037"/>
              <a:gd name="connsiteY11" fmla="*/ 1591692 h 1600821"/>
              <a:gd name="connsiteX12" fmla="*/ 2906372 w 3900037"/>
              <a:gd name="connsiteY12" fmla="*/ 1498403 h 1600821"/>
              <a:gd name="connsiteX13" fmla="*/ 2021212 w 3900037"/>
              <a:gd name="connsiteY13" fmla="*/ 1122744 h 1600821"/>
              <a:gd name="connsiteX14" fmla="*/ 1186580 w 3900037"/>
              <a:gd name="connsiteY14" fmla="*/ 1069896 h 1600821"/>
              <a:gd name="connsiteX15" fmla="*/ 759571 w 3900037"/>
              <a:gd name="connsiteY15" fmla="*/ 891251 h 1600821"/>
              <a:gd name="connsiteX16" fmla="*/ 724847 w 3900037"/>
              <a:gd name="connsiteY16" fmla="*/ 902825 h 1600821"/>
              <a:gd name="connsiteX17" fmla="*/ 366032 w 3900037"/>
              <a:gd name="connsiteY17" fmla="*/ 868101 h 1600821"/>
              <a:gd name="connsiteX18" fmla="*/ 96811 w 3900037"/>
              <a:gd name="connsiteY18" fmla="*/ 546559 h 1600821"/>
              <a:gd name="connsiteX19" fmla="*/ 0 w 3900037"/>
              <a:gd name="connsiteY19" fmla="*/ 790962 h 1600821"/>
              <a:gd name="connsiteX20" fmla="*/ 238711 w 3900037"/>
              <a:gd name="connsiteY20" fmla="*/ 0 h 1600821"/>
              <a:gd name="connsiteX21" fmla="*/ 250285 w 3900037"/>
              <a:gd name="connsiteY21" fmla="*/ 81023 h 1600821"/>
              <a:gd name="connsiteX0" fmla="*/ 250285 w 3900037"/>
              <a:gd name="connsiteY0" fmla="*/ 81023 h 1600821"/>
              <a:gd name="connsiteX1" fmla="*/ 817445 w 3900037"/>
              <a:gd name="connsiteY1" fmla="*/ 243068 h 1600821"/>
              <a:gd name="connsiteX2" fmla="*/ 1261103 w 3900037"/>
              <a:gd name="connsiteY2" fmla="*/ 251372 h 1600821"/>
              <a:gd name="connsiteX3" fmla="*/ 1415861 w 3900037"/>
              <a:gd name="connsiteY3" fmla="*/ 467472 h 1600821"/>
              <a:gd name="connsiteX4" fmla="*/ 2246364 w 3900037"/>
              <a:gd name="connsiteY4" fmla="*/ 533140 h 1600821"/>
              <a:gd name="connsiteX5" fmla="*/ 2750417 w 3900037"/>
              <a:gd name="connsiteY5" fmla="*/ 787079 h 1600821"/>
              <a:gd name="connsiteX6" fmla="*/ 3155531 w 3900037"/>
              <a:gd name="connsiteY6" fmla="*/ 972273 h 1600821"/>
              <a:gd name="connsiteX7" fmla="*/ 3275633 w 3900037"/>
              <a:gd name="connsiteY7" fmla="*/ 1021550 h 1600821"/>
              <a:gd name="connsiteX8" fmla="*/ 3676392 w 3900037"/>
              <a:gd name="connsiteY8" fmla="*/ 1203767 h 1600821"/>
              <a:gd name="connsiteX9" fmla="*/ 3815288 w 3900037"/>
              <a:gd name="connsiteY9" fmla="*/ 1261641 h 1600821"/>
              <a:gd name="connsiteX10" fmla="*/ 3895517 w 3900037"/>
              <a:gd name="connsiteY10" fmla="*/ 1559932 h 1600821"/>
              <a:gd name="connsiteX11" fmla="*/ 3627633 w 3900037"/>
              <a:gd name="connsiteY11" fmla="*/ 1591692 h 1600821"/>
              <a:gd name="connsiteX12" fmla="*/ 2906372 w 3900037"/>
              <a:gd name="connsiteY12" fmla="*/ 1498403 h 1600821"/>
              <a:gd name="connsiteX13" fmla="*/ 2021212 w 3900037"/>
              <a:gd name="connsiteY13" fmla="*/ 1122744 h 1600821"/>
              <a:gd name="connsiteX14" fmla="*/ 1186580 w 3900037"/>
              <a:gd name="connsiteY14" fmla="*/ 1069896 h 1600821"/>
              <a:gd name="connsiteX15" fmla="*/ 759571 w 3900037"/>
              <a:gd name="connsiteY15" fmla="*/ 891251 h 1600821"/>
              <a:gd name="connsiteX16" fmla="*/ 724847 w 3900037"/>
              <a:gd name="connsiteY16" fmla="*/ 902825 h 1600821"/>
              <a:gd name="connsiteX17" fmla="*/ 366032 w 3900037"/>
              <a:gd name="connsiteY17" fmla="*/ 868101 h 1600821"/>
              <a:gd name="connsiteX18" fmla="*/ 96811 w 3900037"/>
              <a:gd name="connsiteY18" fmla="*/ 546559 h 1600821"/>
              <a:gd name="connsiteX19" fmla="*/ 0 w 3900037"/>
              <a:gd name="connsiteY19" fmla="*/ 790962 h 1600821"/>
              <a:gd name="connsiteX20" fmla="*/ 238711 w 3900037"/>
              <a:gd name="connsiteY20" fmla="*/ 0 h 1600821"/>
              <a:gd name="connsiteX21" fmla="*/ 250285 w 3900037"/>
              <a:gd name="connsiteY21" fmla="*/ 81023 h 1600821"/>
              <a:gd name="connsiteX0" fmla="*/ 250285 w 3900037"/>
              <a:gd name="connsiteY0" fmla="*/ 81023 h 1600821"/>
              <a:gd name="connsiteX1" fmla="*/ 817445 w 3900037"/>
              <a:gd name="connsiteY1" fmla="*/ 243068 h 1600821"/>
              <a:gd name="connsiteX2" fmla="*/ 1261103 w 3900037"/>
              <a:gd name="connsiteY2" fmla="*/ 251372 h 1600821"/>
              <a:gd name="connsiteX3" fmla="*/ 1415861 w 3900037"/>
              <a:gd name="connsiteY3" fmla="*/ 467472 h 1600821"/>
              <a:gd name="connsiteX4" fmla="*/ 2246364 w 3900037"/>
              <a:gd name="connsiteY4" fmla="*/ 533140 h 1600821"/>
              <a:gd name="connsiteX5" fmla="*/ 2750417 w 3900037"/>
              <a:gd name="connsiteY5" fmla="*/ 787079 h 1600821"/>
              <a:gd name="connsiteX6" fmla="*/ 2969352 w 3900037"/>
              <a:gd name="connsiteY6" fmla="*/ 858545 h 1600821"/>
              <a:gd name="connsiteX7" fmla="*/ 3275633 w 3900037"/>
              <a:gd name="connsiteY7" fmla="*/ 1021550 h 1600821"/>
              <a:gd name="connsiteX8" fmla="*/ 3676392 w 3900037"/>
              <a:gd name="connsiteY8" fmla="*/ 1203767 h 1600821"/>
              <a:gd name="connsiteX9" fmla="*/ 3815288 w 3900037"/>
              <a:gd name="connsiteY9" fmla="*/ 1261641 h 1600821"/>
              <a:gd name="connsiteX10" fmla="*/ 3895517 w 3900037"/>
              <a:gd name="connsiteY10" fmla="*/ 1559932 h 1600821"/>
              <a:gd name="connsiteX11" fmla="*/ 3627633 w 3900037"/>
              <a:gd name="connsiteY11" fmla="*/ 1591692 h 1600821"/>
              <a:gd name="connsiteX12" fmla="*/ 2906372 w 3900037"/>
              <a:gd name="connsiteY12" fmla="*/ 1498403 h 1600821"/>
              <a:gd name="connsiteX13" fmla="*/ 2021212 w 3900037"/>
              <a:gd name="connsiteY13" fmla="*/ 1122744 h 1600821"/>
              <a:gd name="connsiteX14" fmla="*/ 1186580 w 3900037"/>
              <a:gd name="connsiteY14" fmla="*/ 1069896 h 1600821"/>
              <a:gd name="connsiteX15" fmla="*/ 759571 w 3900037"/>
              <a:gd name="connsiteY15" fmla="*/ 891251 h 1600821"/>
              <a:gd name="connsiteX16" fmla="*/ 724847 w 3900037"/>
              <a:gd name="connsiteY16" fmla="*/ 902825 h 1600821"/>
              <a:gd name="connsiteX17" fmla="*/ 366032 w 3900037"/>
              <a:gd name="connsiteY17" fmla="*/ 868101 h 1600821"/>
              <a:gd name="connsiteX18" fmla="*/ 96811 w 3900037"/>
              <a:gd name="connsiteY18" fmla="*/ 546559 h 1600821"/>
              <a:gd name="connsiteX19" fmla="*/ 0 w 3900037"/>
              <a:gd name="connsiteY19" fmla="*/ 790962 h 1600821"/>
              <a:gd name="connsiteX20" fmla="*/ 238711 w 3900037"/>
              <a:gd name="connsiteY20" fmla="*/ 0 h 1600821"/>
              <a:gd name="connsiteX21" fmla="*/ 250285 w 3900037"/>
              <a:gd name="connsiteY21" fmla="*/ 81023 h 1600821"/>
              <a:gd name="connsiteX0" fmla="*/ 250285 w 3900037"/>
              <a:gd name="connsiteY0" fmla="*/ 81023 h 1600821"/>
              <a:gd name="connsiteX1" fmla="*/ 817445 w 3900037"/>
              <a:gd name="connsiteY1" fmla="*/ 243068 h 1600821"/>
              <a:gd name="connsiteX2" fmla="*/ 1261103 w 3900037"/>
              <a:gd name="connsiteY2" fmla="*/ 251372 h 1600821"/>
              <a:gd name="connsiteX3" fmla="*/ 1415861 w 3900037"/>
              <a:gd name="connsiteY3" fmla="*/ 467472 h 1600821"/>
              <a:gd name="connsiteX4" fmla="*/ 2246364 w 3900037"/>
              <a:gd name="connsiteY4" fmla="*/ 533140 h 1600821"/>
              <a:gd name="connsiteX5" fmla="*/ 2750417 w 3900037"/>
              <a:gd name="connsiteY5" fmla="*/ 787079 h 1600821"/>
              <a:gd name="connsiteX6" fmla="*/ 2969352 w 3900037"/>
              <a:gd name="connsiteY6" fmla="*/ 858545 h 1600821"/>
              <a:gd name="connsiteX7" fmla="*/ 3462340 w 3900037"/>
              <a:gd name="connsiteY7" fmla="*/ 1024250 h 1600821"/>
              <a:gd name="connsiteX8" fmla="*/ 3676392 w 3900037"/>
              <a:gd name="connsiteY8" fmla="*/ 1203767 h 1600821"/>
              <a:gd name="connsiteX9" fmla="*/ 3815288 w 3900037"/>
              <a:gd name="connsiteY9" fmla="*/ 1261641 h 1600821"/>
              <a:gd name="connsiteX10" fmla="*/ 3895517 w 3900037"/>
              <a:gd name="connsiteY10" fmla="*/ 1559932 h 1600821"/>
              <a:gd name="connsiteX11" fmla="*/ 3627633 w 3900037"/>
              <a:gd name="connsiteY11" fmla="*/ 1591692 h 1600821"/>
              <a:gd name="connsiteX12" fmla="*/ 2906372 w 3900037"/>
              <a:gd name="connsiteY12" fmla="*/ 1498403 h 1600821"/>
              <a:gd name="connsiteX13" fmla="*/ 2021212 w 3900037"/>
              <a:gd name="connsiteY13" fmla="*/ 1122744 h 1600821"/>
              <a:gd name="connsiteX14" fmla="*/ 1186580 w 3900037"/>
              <a:gd name="connsiteY14" fmla="*/ 1069896 h 1600821"/>
              <a:gd name="connsiteX15" fmla="*/ 759571 w 3900037"/>
              <a:gd name="connsiteY15" fmla="*/ 891251 h 1600821"/>
              <a:gd name="connsiteX16" fmla="*/ 724847 w 3900037"/>
              <a:gd name="connsiteY16" fmla="*/ 902825 h 1600821"/>
              <a:gd name="connsiteX17" fmla="*/ 366032 w 3900037"/>
              <a:gd name="connsiteY17" fmla="*/ 868101 h 1600821"/>
              <a:gd name="connsiteX18" fmla="*/ 96811 w 3900037"/>
              <a:gd name="connsiteY18" fmla="*/ 546559 h 1600821"/>
              <a:gd name="connsiteX19" fmla="*/ 0 w 3900037"/>
              <a:gd name="connsiteY19" fmla="*/ 790962 h 1600821"/>
              <a:gd name="connsiteX20" fmla="*/ 238711 w 3900037"/>
              <a:gd name="connsiteY20" fmla="*/ 0 h 1600821"/>
              <a:gd name="connsiteX21" fmla="*/ 250285 w 3900037"/>
              <a:gd name="connsiteY21" fmla="*/ 81023 h 1600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00037" h="1600821">
                <a:moveTo>
                  <a:pt x="250285" y="81023"/>
                </a:moveTo>
                <a:cubicBezTo>
                  <a:pt x="439039" y="136076"/>
                  <a:pt x="620827" y="243068"/>
                  <a:pt x="817445" y="243068"/>
                </a:cubicBezTo>
                <a:lnTo>
                  <a:pt x="1261103" y="251372"/>
                </a:lnTo>
                <a:lnTo>
                  <a:pt x="1415861" y="467472"/>
                </a:lnTo>
                <a:cubicBezTo>
                  <a:pt x="1654404" y="576967"/>
                  <a:pt x="1983891" y="533140"/>
                  <a:pt x="2246364" y="533140"/>
                </a:cubicBezTo>
                <a:lnTo>
                  <a:pt x="2750417" y="787079"/>
                </a:lnTo>
                <a:lnTo>
                  <a:pt x="2969352" y="858545"/>
                </a:lnTo>
                <a:cubicBezTo>
                  <a:pt x="3196216" y="1025709"/>
                  <a:pt x="3357747" y="971951"/>
                  <a:pt x="3462340" y="1024250"/>
                </a:cubicBezTo>
                <a:lnTo>
                  <a:pt x="3676392" y="1203767"/>
                </a:lnTo>
                <a:cubicBezTo>
                  <a:pt x="3818948" y="1251286"/>
                  <a:pt x="3815288" y="1201263"/>
                  <a:pt x="3815288" y="1261641"/>
                </a:cubicBezTo>
                <a:cubicBezTo>
                  <a:pt x="3784422" y="1358097"/>
                  <a:pt x="3926793" y="1504924"/>
                  <a:pt x="3895517" y="1559932"/>
                </a:cubicBezTo>
                <a:cubicBezTo>
                  <a:pt x="3864241" y="1614940"/>
                  <a:pt x="3792490" y="1601947"/>
                  <a:pt x="3627633" y="1591692"/>
                </a:cubicBezTo>
                <a:cubicBezTo>
                  <a:pt x="3462776" y="1581437"/>
                  <a:pt x="3168669" y="1498403"/>
                  <a:pt x="2906372" y="1498403"/>
                </a:cubicBezTo>
                <a:cubicBezTo>
                  <a:pt x="2586334" y="1424248"/>
                  <a:pt x="2349728" y="1122744"/>
                  <a:pt x="2021212" y="1122744"/>
                </a:cubicBezTo>
                <a:cubicBezTo>
                  <a:pt x="1238155" y="959121"/>
                  <a:pt x="1473813" y="1069896"/>
                  <a:pt x="1186580" y="1069896"/>
                </a:cubicBezTo>
                <a:cubicBezTo>
                  <a:pt x="1032251" y="1046747"/>
                  <a:pt x="836526" y="919096"/>
                  <a:pt x="759571" y="891251"/>
                </a:cubicBezTo>
                <a:cubicBezTo>
                  <a:pt x="682616" y="863406"/>
                  <a:pt x="724847" y="902825"/>
                  <a:pt x="724847" y="902825"/>
                </a:cubicBezTo>
                <a:lnTo>
                  <a:pt x="366032" y="868101"/>
                </a:lnTo>
                <a:cubicBezTo>
                  <a:pt x="261359" y="808723"/>
                  <a:pt x="142839" y="546559"/>
                  <a:pt x="96811" y="546559"/>
                </a:cubicBezTo>
                <a:lnTo>
                  <a:pt x="0" y="790962"/>
                </a:lnTo>
                <a:lnTo>
                  <a:pt x="238711" y="0"/>
                </a:lnTo>
                <a:lnTo>
                  <a:pt x="250285" y="81023"/>
                </a:lnTo>
                <a:close/>
              </a:path>
            </a:pathLst>
          </a:custGeom>
          <a:solidFill>
            <a:srgbClr val="3B3838">
              <a:alpha val="4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5">
            <a:extLst>
              <a:ext uri="{FF2B5EF4-FFF2-40B4-BE49-F238E27FC236}">
                <a16:creationId xmlns:a16="http://schemas.microsoft.com/office/drawing/2014/main" id="{0D123980-36D9-46DF-95F5-73BB17FC6EF4}"/>
              </a:ext>
            </a:extLst>
          </p:cNvPr>
          <p:cNvSpPr/>
          <p:nvPr/>
        </p:nvSpPr>
        <p:spPr>
          <a:xfrm rot="215161">
            <a:off x="2597339" y="1655641"/>
            <a:ext cx="2380207" cy="4064346"/>
          </a:xfrm>
          <a:custGeom>
            <a:avLst/>
            <a:gdLst>
              <a:gd name="connsiteX0" fmla="*/ 2025569 w 2025569"/>
              <a:gd name="connsiteY0" fmla="*/ 4259483 h 4259483"/>
              <a:gd name="connsiteX1" fmla="*/ 1794076 w 2025569"/>
              <a:gd name="connsiteY1" fmla="*/ 3727048 h 4259483"/>
              <a:gd name="connsiteX2" fmla="*/ 1736202 w 2025569"/>
              <a:gd name="connsiteY2" fmla="*/ 3252486 h 4259483"/>
              <a:gd name="connsiteX3" fmla="*/ 1736202 w 2025569"/>
              <a:gd name="connsiteY3" fmla="*/ 2963119 h 4259483"/>
              <a:gd name="connsiteX4" fmla="*/ 1585731 w 2025569"/>
              <a:gd name="connsiteY4" fmla="*/ 2604304 h 4259483"/>
              <a:gd name="connsiteX5" fmla="*/ 1562582 w 2025569"/>
              <a:gd name="connsiteY5" fmla="*/ 2569580 h 4259483"/>
              <a:gd name="connsiteX6" fmla="*/ 1388962 w 2025569"/>
              <a:gd name="connsiteY6" fmla="*/ 2280213 h 4259483"/>
              <a:gd name="connsiteX7" fmla="*/ 1273215 w 2025569"/>
              <a:gd name="connsiteY7" fmla="*/ 1851949 h 4259483"/>
              <a:gd name="connsiteX8" fmla="*/ 1145893 w 2025569"/>
              <a:gd name="connsiteY8" fmla="*/ 1551007 h 4259483"/>
              <a:gd name="connsiteX9" fmla="*/ 1122744 w 2025569"/>
              <a:gd name="connsiteY9" fmla="*/ 1504709 h 4259483"/>
              <a:gd name="connsiteX10" fmla="*/ 972273 w 2025569"/>
              <a:gd name="connsiteY10" fmla="*/ 1180618 h 4259483"/>
              <a:gd name="connsiteX11" fmla="*/ 879676 w 2025569"/>
              <a:gd name="connsiteY11" fmla="*/ 995423 h 4259483"/>
              <a:gd name="connsiteX12" fmla="*/ 844952 w 2025569"/>
              <a:gd name="connsiteY12" fmla="*/ 914400 h 4259483"/>
              <a:gd name="connsiteX13" fmla="*/ 729205 w 2025569"/>
              <a:gd name="connsiteY13" fmla="*/ 520861 h 4259483"/>
              <a:gd name="connsiteX14" fmla="*/ 590308 w 2025569"/>
              <a:gd name="connsiteY14" fmla="*/ 0 h 4259483"/>
              <a:gd name="connsiteX15" fmla="*/ 0 w 2025569"/>
              <a:gd name="connsiteY15" fmla="*/ 578734 h 4259483"/>
              <a:gd name="connsiteX16" fmla="*/ 497711 w 2025569"/>
              <a:gd name="connsiteY16" fmla="*/ 1516283 h 4259483"/>
              <a:gd name="connsiteX17" fmla="*/ 659757 w 2025569"/>
              <a:gd name="connsiteY17" fmla="*/ 1967696 h 4259483"/>
              <a:gd name="connsiteX18" fmla="*/ 706055 w 2025569"/>
              <a:gd name="connsiteY18" fmla="*/ 2037144 h 4259483"/>
              <a:gd name="connsiteX19" fmla="*/ 902825 w 2025569"/>
              <a:gd name="connsiteY19" fmla="*/ 2361235 h 4259483"/>
              <a:gd name="connsiteX20" fmla="*/ 1157468 w 2025569"/>
              <a:gd name="connsiteY20" fmla="*/ 3090440 h 4259483"/>
              <a:gd name="connsiteX21" fmla="*/ 1412111 w 2025569"/>
              <a:gd name="connsiteY21" fmla="*/ 3634451 h 4259483"/>
              <a:gd name="connsiteX22" fmla="*/ 1423686 w 2025569"/>
              <a:gd name="connsiteY22" fmla="*/ 3669175 h 4259483"/>
              <a:gd name="connsiteX23" fmla="*/ 1527858 w 2025569"/>
              <a:gd name="connsiteY23" fmla="*/ 4085863 h 4259483"/>
              <a:gd name="connsiteX24" fmla="*/ 1551007 w 2025569"/>
              <a:gd name="connsiteY24" fmla="*/ 4120587 h 4259483"/>
              <a:gd name="connsiteX25" fmla="*/ 1724627 w 2025569"/>
              <a:gd name="connsiteY25" fmla="*/ 4213185 h 4259483"/>
              <a:gd name="connsiteX26" fmla="*/ 1736202 w 2025569"/>
              <a:gd name="connsiteY26" fmla="*/ 4213185 h 4259483"/>
              <a:gd name="connsiteX27" fmla="*/ 2025569 w 2025569"/>
              <a:gd name="connsiteY27" fmla="*/ 4259483 h 4259483"/>
              <a:gd name="connsiteX0" fmla="*/ 2069836 w 2069836"/>
              <a:gd name="connsiteY0" fmla="*/ 3958680 h 4213601"/>
              <a:gd name="connsiteX1" fmla="*/ 1794076 w 2069836"/>
              <a:gd name="connsiteY1" fmla="*/ 3727048 h 4213601"/>
              <a:gd name="connsiteX2" fmla="*/ 1736202 w 2069836"/>
              <a:gd name="connsiteY2" fmla="*/ 3252486 h 4213601"/>
              <a:gd name="connsiteX3" fmla="*/ 1736202 w 2069836"/>
              <a:gd name="connsiteY3" fmla="*/ 2963119 h 4213601"/>
              <a:gd name="connsiteX4" fmla="*/ 1585731 w 2069836"/>
              <a:gd name="connsiteY4" fmla="*/ 2604304 h 4213601"/>
              <a:gd name="connsiteX5" fmla="*/ 1562582 w 2069836"/>
              <a:gd name="connsiteY5" fmla="*/ 2569580 h 4213601"/>
              <a:gd name="connsiteX6" fmla="*/ 1388962 w 2069836"/>
              <a:gd name="connsiteY6" fmla="*/ 2280213 h 4213601"/>
              <a:gd name="connsiteX7" fmla="*/ 1273215 w 2069836"/>
              <a:gd name="connsiteY7" fmla="*/ 1851949 h 4213601"/>
              <a:gd name="connsiteX8" fmla="*/ 1145893 w 2069836"/>
              <a:gd name="connsiteY8" fmla="*/ 1551007 h 4213601"/>
              <a:gd name="connsiteX9" fmla="*/ 1122744 w 2069836"/>
              <a:gd name="connsiteY9" fmla="*/ 1504709 h 4213601"/>
              <a:gd name="connsiteX10" fmla="*/ 972273 w 2069836"/>
              <a:gd name="connsiteY10" fmla="*/ 1180618 h 4213601"/>
              <a:gd name="connsiteX11" fmla="*/ 879676 w 2069836"/>
              <a:gd name="connsiteY11" fmla="*/ 995423 h 4213601"/>
              <a:gd name="connsiteX12" fmla="*/ 844952 w 2069836"/>
              <a:gd name="connsiteY12" fmla="*/ 914400 h 4213601"/>
              <a:gd name="connsiteX13" fmla="*/ 729205 w 2069836"/>
              <a:gd name="connsiteY13" fmla="*/ 520861 h 4213601"/>
              <a:gd name="connsiteX14" fmla="*/ 590308 w 2069836"/>
              <a:gd name="connsiteY14" fmla="*/ 0 h 4213601"/>
              <a:gd name="connsiteX15" fmla="*/ 0 w 2069836"/>
              <a:gd name="connsiteY15" fmla="*/ 578734 h 4213601"/>
              <a:gd name="connsiteX16" fmla="*/ 497711 w 2069836"/>
              <a:gd name="connsiteY16" fmla="*/ 1516283 h 4213601"/>
              <a:gd name="connsiteX17" fmla="*/ 659757 w 2069836"/>
              <a:gd name="connsiteY17" fmla="*/ 1967696 h 4213601"/>
              <a:gd name="connsiteX18" fmla="*/ 706055 w 2069836"/>
              <a:gd name="connsiteY18" fmla="*/ 2037144 h 4213601"/>
              <a:gd name="connsiteX19" fmla="*/ 902825 w 2069836"/>
              <a:gd name="connsiteY19" fmla="*/ 2361235 h 4213601"/>
              <a:gd name="connsiteX20" fmla="*/ 1157468 w 2069836"/>
              <a:gd name="connsiteY20" fmla="*/ 3090440 h 4213601"/>
              <a:gd name="connsiteX21" fmla="*/ 1412111 w 2069836"/>
              <a:gd name="connsiteY21" fmla="*/ 3634451 h 4213601"/>
              <a:gd name="connsiteX22" fmla="*/ 1423686 w 2069836"/>
              <a:gd name="connsiteY22" fmla="*/ 3669175 h 4213601"/>
              <a:gd name="connsiteX23" fmla="*/ 1527858 w 2069836"/>
              <a:gd name="connsiteY23" fmla="*/ 4085863 h 4213601"/>
              <a:gd name="connsiteX24" fmla="*/ 1551007 w 2069836"/>
              <a:gd name="connsiteY24" fmla="*/ 4120587 h 4213601"/>
              <a:gd name="connsiteX25" fmla="*/ 1724627 w 2069836"/>
              <a:gd name="connsiteY25" fmla="*/ 4213185 h 4213601"/>
              <a:gd name="connsiteX26" fmla="*/ 1736202 w 2069836"/>
              <a:gd name="connsiteY26" fmla="*/ 4213185 h 4213601"/>
              <a:gd name="connsiteX27" fmla="*/ 2069836 w 2069836"/>
              <a:gd name="connsiteY27" fmla="*/ 3958680 h 4213601"/>
              <a:gd name="connsiteX0" fmla="*/ 2069836 w 2069836"/>
              <a:gd name="connsiteY0" fmla="*/ 3958680 h 4213238"/>
              <a:gd name="connsiteX1" fmla="*/ 1794076 w 2069836"/>
              <a:gd name="connsiteY1" fmla="*/ 3727048 h 4213238"/>
              <a:gd name="connsiteX2" fmla="*/ 1736202 w 2069836"/>
              <a:gd name="connsiteY2" fmla="*/ 3252486 h 4213238"/>
              <a:gd name="connsiteX3" fmla="*/ 1736202 w 2069836"/>
              <a:gd name="connsiteY3" fmla="*/ 2963119 h 4213238"/>
              <a:gd name="connsiteX4" fmla="*/ 1585731 w 2069836"/>
              <a:gd name="connsiteY4" fmla="*/ 2604304 h 4213238"/>
              <a:gd name="connsiteX5" fmla="*/ 1562582 w 2069836"/>
              <a:gd name="connsiteY5" fmla="*/ 2569580 h 4213238"/>
              <a:gd name="connsiteX6" fmla="*/ 1388962 w 2069836"/>
              <a:gd name="connsiteY6" fmla="*/ 2280213 h 4213238"/>
              <a:gd name="connsiteX7" fmla="*/ 1273215 w 2069836"/>
              <a:gd name="connsiteY7" fmla="*/ 1851949 h 4213238"/>
              <a:gd name="connsiteX8" fmla="*/ 1145893 w 2069836"/>
              <a:gd name="connsiteY8" fmla="*/ 1551007 h 4213238"/>
              <a:gd name="connsiteX9" fmla="*/ 1122744 w 2069836"/>
              <a:gd name="connsiteY9" fmla="*/ 1504709 h 4213238"/>
              <a:gd name="connsiteX10" fmla="*/ 972273 w 2069836"/>
              <a:gd name="connsiteY10" fmla="*/ 1180618 h 4213238"/>
              <a:gd name="connsiteX11" fmla="*/ 879676 w 2069836"/>
              <a:gd name="connsiteY11" fmla="*/ 995423 h 4213238"/>
              <a:gd name="connsiteX12" fmla="*/ 844952 w 2069836"/>
              <a:gd name="connsiteY12" fmla="*/ 914400 h 4213238"/>
              <a:gd name="connsiteX13" fmla="*/ 729205 w 2069836"/>
              <a:gd name="connsiteY13" fmla="*/ 520861 h 4213238"/>
              <a:gd name="connsiteX14" fmla="*/ 590308 w 2069836"/>
              <a:gd name="connsiteY14" fmla="*/ 0 h 4213238"/>
              <a:gd name="connsiteX15" fmla="*/ 0 w 2069836"/>
              <a:gd name="connsiteY15" fmla="*/ 578734 h 4213238"/>
              <a:gd name="connsiteX16" fmla="*/ 497711 w 2069836"/>
              <a:gd name="connsiteY16" fmla="*/ 1516283 h 4213238"/>
              <a:gd name="connsiteX17" fmla="*/ 659757 w 2069836"/>
              <a:gd name="connsiteY17" fmla="*/ 1967696 h 4213238"/>
              <a:gd name="connsiteX18" fmla="*/ 706055 w 2069836"/>
              <a:gd name="connsiteY18" fmla="*/ 2037144 h 4213238"/>
              <a:gd name="connsiteX19" fmla="*/ 902825 w 2069836"/>
              <a:gd name="connsiteY19" fmla="*/ 2361235 h 4213238"/>
              <a:gd name="connsiteX20" fmla="*/ 1157468 w 2069836"/>
              <a:gd name="connsiteY20" fmla="*/ 3090440 h 4213238"/>
              <a:gd name="connsiteX21" fmla="*/ 1412111 w 2069836"/>
              <a:gd name="connsiteY21" fmla="*/ 3634451 h 4213238"/>
              <a:gd name="connsiteX22" fmla="*/ 1423686 w 2069836"/>
              <a:gd name="connsiteY22" fmla="*/ 3669175 h 4213238"/>
              <a:gd name="connsiteX23" fmla="*/ 1527858 w 2069836"/>
              <a:gd name="connsiteY23" fmla="*/ 4085863 h 4213238"/>
              <a:gd name="connsiteX24" fmla="*/ 1551007 w 2069836"/>
              <a:gd name="connsiteY24" fmla="*/ 4120587 h 4213238"/>
              <a:gd name="connsiteX25" fmla="*/ 1724627 w 2069836"/>
              <a:gd name="connsiteY25" fmla="*/ 4213185 h 4213238"/>
              <a:gd name="connsiteX26" fmla="*/ 1883348 w 2069836"/>
              <a:gd name="connsiteY26" fmla="*/ 4202431 h 4213238"/>
              <a:gd name="connsiteX27" fmla="*/ 2069836 w 2069836"/>
              <a:gd name="connsiteY27" fmla="*/ 3958680 h 4213238"/>
              <a:gd name="connsiteX0" fmla="*/ 2069836 w 2069836"/>
              <a:gd name="connsiteY0" fmla="*/ 3958680 h 4213238"/>
              <a:gd name="connsiteX1" fmla="*/ 1740531 w 2069836"/>
              <a:gd name="connsiteY1" fmla="*/ 3480377 h 4213238"/>
              <a:gd name="connsiteX2" fmla="*/ 1736202 w 2069836"/>
              <a:gd name="connsiteY2" fmla="*/ 3252486 h 4213238"/>
              <a:gd name="connsiteX3" fmla="*/ 1736202 w 2069836"/>
              <a:gd name="connsiteY3" fmla="*/ 2963119 h 4213238"/>
              <a:gd name="connsiteX4" fmla="*/ 1585731 w 2069836"/>
              <a:gd name="connsiteY4" fmla="*/ 2604304 h 4213238"/>
              <a:gd name="connsiteX5" fmla="*/ 1562582 w 2069836"/>
              <a:gd name="connsiteY5" fmla="*/ 2569580 h 4213238"/>
              <a:gd name="connsiteX6" fmla="*/ 1388962 w 2069836"/>
              <a:gd name="connsiteY6" fmla="*/ 2280213 h 4213238"/>
              <a:gd name="connsiteX7" fmla="*/ 1273215 w 2069836"/>
              <a:gd name="connsiteY7" fmla="*/ 1851949 h 4213238"/>
              <a:gd name="connsiteX8" fmla="*/ 1145893 w 2069836"/>
              <a:gd name="connsiteY8" fmla="*/ 1551007 h 4213238"/>
              <a:gd name="connsiteX9" fmla="*/ 1122744 w 2069836"/>
              <a:gd name="connsiteY9" fmla="*/ 1504709 h 4213238"/>
              <a:gd name="connsiteX10" fmla="*/ 972273 w 2069836"/>
              <a:gd name="connsiteY10" fmla="*/ 1180618 h 4213238"/>
              <a:gd name="connsiteX11" fmla="*/ 879676 w 2069836"/>
              <a:gd name="connsiteY11" fmla="*/ 995423 h 4213238"/>
              <a:gd name="connsiteX12" fmla="*/ 844952 w 2069836"/>
              <a:gd name="connsiteY12" fmla="*/ 914400 h 4213238"/>
              <a:gd name="connsiteX13" fmla="*/ 729205 w 2069836"/>
              <a:gd name="connsiteY13" fmla="*/ 520861 h 4213238"/>
              <a:gd name="connsiteX14" fmla="*/ 590308 w 2069836"/>
              <a:gd name="connsiteY14" fmla="*/ 0 h 4213238"/>
              <a:gd name="connsiteX15" fmla="*/ 0 w 2069836"/>
              <a:gd name="connsiteY15" fmla="*/ 578734 h 4213238"/>
              <a:gd name="connsiteX16" fmla="*/ 497711 w 2069836"/>
              <a:gd name="connsiteY16" fmla="*/ 1516283 h 4213238"/>
              <a:gd name="connsiteX17" fmla="*/ 659757 w 2069836"/>
              <a:gd name="connsiteY17" fmla="*/ 1967696 h 4213238"/>
              <a:gd name="connsiteX18" fmla="*/ 706055 w 2069836"/>
              <a:gd name="connsiteY18" fmla="*/ 2037144 h 4213238"/>
              <a:gd name="connsiteX19" fmla="*/ 902825 w 2069836"/>
              <a:gd name="connsiteY19" fmla="*/ 2361235 h 4213238"/>
              <a:gd name="connsiteX20" fmla="*/ 1157468 w 2069836"/>
              <a:gd name="connsiteY20" fmla="*/ 3090440 h 4213238"/>
              <a:gd name="connsiteX21" fmla="*/ 1412111 w 2069836"/>
              <a:gd name="connsiteY21" fmla="*/ 3634451 h 4213238"/>
              <a:gd name="connsiteX22" fmla="*/ 1423686 w 2069836"/>
              <a:gd name="connsiteY22" fmla="*/ 3669175 h 4213238"/>
              <a:gd name="connsiteX23" fmla="*/ 1527858 w 2069836"/>
              <a:gd name="connsiteY23" fmla="*/ 4085863 h 4213238"/>
              <a:gd name="connsiteX24" fmla="*/ 1551007 w 2069836"/>
              <a:gd name="connsiteY24" fmla="*/ 4120587 h 4213238"/>
              <a:gd name="connsiteX25" fmla="*/ 1724627 w 2069836"/>
              <a:gd name="connsiteY25" fmla="*/ 4213185 h 4213238"/>
              <a:gd name="connsiteX26" fmla="*/ 1883348 w 2069836"/>
              <a:gd name="connsiteY26" fmla="*/ 4202431 h 4213238"/>
              <a:gd name="connsiteX27" fmla="*/ 2069836 w 2069836"/>
              <a:gd name="connsiteY27" fmla="*/ 3958680 h 4213238"/>
              <a:gd name="connsiteX0" fmla="*/ 2069836 w 2069836"/>
              <a:gd name="connsiteY0" fmla="*/ 3939127 h 4193685"/>
              <a:gd name="connsiteX1" fmla="*/ 1740531 w 2069836"/>
              <a:gd name="connsiteY1" fmla="*/ 3460824 h 4193685"/>
              <a:gd name="connsiteX2" fmla="*/ 1736202 w 2069836"/>
              <a:gd name="connsiteY2" fmla="*/ 3232933 h 4193685"/>
              <a:gd name="connsiteX3" fmla="*/ 1736202 w 2069836"/>
              <a:gd name="connsiteY3" fmla="*/ 2943566 h 4193685"/>
              <a:gd name="connsiteX4" fmla="*/ 1585731 w 2069836"/>
              <a:gd name="connsiteY4" fmla="*/ 2584751 h 4193685"/>
              <a:gd name="connsiteX5" fmla="*/ 1562582 w 2069836"/>
              <a:gd name="connsiteY5" fmla="*/ 2550027 h 4193685"/>
              <a:gd name="connsiteX6" fmla="*/ 1388962 w 2069836"/>
              <a:gd name="connsiteY6" fmla="*/ 2260660 h 4193685"/>
              <a:gd name="connsiteX7" fmla="*/ 1273215 w 2069836"/>
              <a:gd name="connsiteY7" fmla="*/ 1832396 h 4193685"/>
              <a:gd name="connsiteX8" fmla="*/ 1145893 w 2069836"/>
              <a:gd name="connsiteY8" fmla="*/ 1531454 h 4193685"/>
              <a:gd name="connsiteX9" fmla="*/ 1122744 w 2069836"/>
              <a:gd name="connsiteY9" fmla="*/ 1485156 h 4193685"/>
              <a:gd name="connsiteX10" fmla="*/ 972273 w 2069836"/>
              <a:gd name="connsiteY10" fmla="*/ 1161065 h 4193685"/>
              <a:gd name="connsiteX11" fmla="*/ 879676 w 2069836"/>
              <a:gd name="connsiteY11" fmla="*/ 975870 h 4193685"/>
              <a:gd name="connsiteX12" fmla="*/ 844952 w 2069836"/>
              <a:gd name="connsiteY12" fmla="*/ 894847 h 4193685"/>
              <a:gd name="connsiteX13" fmla="*/ 729205 w 2069836"/>
              <a:gd name="connsiteY13" fmla="*/ 501308 h 4193685"/>
              <a:gd name="connsiteX14" fmla="*/ 322768 w 2069836"/>
              <a:gd name="connsiteY14" fmla="*/ 0 h 4193685"/>
              <a:gd name="connsiteX15" fmla="*/ 0 w 2069836"/>
              <a:gd name="connsiteY15" fmla="*/ 559181 h 4193685"/>
              <a:gd name="connsiteX16" fmla="*/ 497711 w 2069836"/>
              <a:gd name="connsiteY16" fmla="*/ 1496730 h 4193685"/>
              <a:gd name="connsiteX17" fmla="*/ 659757 w 2069836"/>
              <a:gd name="connsiteY17" fmla="*/ 1948143 h 4193685"/>
              <a:gd name="connsiteX18" fmla="*/ 706055 w 2069836"/>
              <a:gd name="connsiteY18" fmla="*/ 2017591 h 4193685"/>
              <a:gd name="connsiteX19" fmla="*/ 902825 w 2069836"/>
              <a:gd name="connsiteY19" fmla="*/ 2341682 h 4193685"/>
              <a:gd name="connsiteX20" fmla="*/ 1157468 w 2069836"/>
              <a:gd name="connsiteY20" fmla="*/ 3070887 h 4193685"/>
              <a:gd name="connsiteX21" fmla="*/ 1412111 w 2069836"/>
              <a:gd name="connsiteY21" fmla="*/ 3614898 h 4193685"/>
              <a:gd name="connsiteX22" fmla="*/ 1423686 w 2069836"/>
              <a:gd name="connsiteY22" fmla="*/ 3649622 h 4193685"/>
              <a:gd name="connsiteX23" fmla="*/ 1527858 w 2069836"/>
              <a:gd name="connsiteY23" fmla="*/ 4066310 h 4193685"/>
              <a:gd name="connsiteX24" fmla="*/ 1551007 w 2069836"/>
              <a:gd name="connsiteY24" fmla="*/ 4101034 h 4193685"/>
              <a:gd name="connsiteX25" fmla="*/ 1724627 w 2069836"/>
              <a:gd name="connsiteY25" fmla="*/ 4193632 h 4193685"/>
              <a:gd name="connsiteX26" fmla="*/ 1883348 w 2069836"/>
              <a:gd name="connsiteY26" fmla="*/ 4182878 h 4193685"/>
              <a:gd name="connsiteX27" fmla="*/ 2069836 w 2069836"/>
              <a:gd name="connsiteY27" fmla="*/ 3939127 h 4193685"/>
              <a:gd name="connsiteX0" fmla="*/ 2069836 w 2069836"/>
              <a:gd name="connsiteY0" fmla="*/ 3939127 h 4193685"/>
              <a:gd name="connsiteX1" fmla="*/ 1740531 w 2069836"/>
              <a:gd name="connsiteY1" fmla="*/ 3460824 h 4193685"/>
              <a:gd name="connsiteX2" fmla="*/ 1736202 w 2069836"/>
              <a:gd name="connsiteY2" fmla="*/ 3232933 h 4193685"/>
              <a:gd name="connsiteX3" fmla="*/ 1736202 w 2069836"/>
              <a:gd name="connsiteY3" fmla="*/ 2943566 h 4193685"/>
              <a:gd name="connsiteX4" fmla="*/ 1585731 w 2069836"/>
              <a:gd name="connsiteY4" fmla="*/ 2584751 h 4193685"/>
              <a:gd name="connsiteX5" fmla="*/ 1562582 w 2069836"/>
              <a:gd name="connsiteY5" fmla="*/ 2550027 h 4193685"/>
              <a:gd name="connsiteX6" fmla="*/ 1388962 w 2069836"/>
              <a:gd name="connsiteY6" fmla="*/ 2260660 h 4193685"/>
              <a:gd name="connsiteX7" fmla="*/ 1273215 w 2069836"/>
              <a:gd name="connsiteY7" fmla="*/ 1832396 h 4193685"/>
              <a:gd name="connsiteX8" fmla="*/ 1145893 w 2069836"/>
              <a:gd name="connsiteY8" fmla="*/ 1531454 h 4193685"/>
              <a:gd name="connsiteX9" fmla="*/ 1122744 w 2069836"/>
              <a:gd name="connsiteY9" fmla="*/ 1485156 h 4193685"/>
              <a:gd name="connsiteX10" fmla="*/ 972273 w 2069836"/>
              <a:gd name="connsiteY10" fmla="*/ 1161065 h 4193685"/>
              <a:gd name="connsiteX11" fmla="*/ 879676 w 2069836"/>
              <a:gd name="connsiteY11" fmla="*/ 975870 h 4193685"/>
              <a:gd name="connsiteX12" fmla="*/ 844952 w 2069836"/>
              <a:gd name="connsiteY12" fmla="*/ 894847 h 4193685"/>
              <a:gd name="connsiteX13" fmla="*/ 668152 w 2069836"/>
              <a:gd name="connsiteY13" fmla="*/ 364817 h 4193685"/>
              <a:gd name="connsiteX14" fmla="*/ 322768 w 2069836"/>
              <a:gd name="connsiteY14" fmla="*/ 0 h 4193685"/>
              <a:gd name="connsiteX15" fmla="*/ 0 w 2069836"/>
              <a:gd name="connsiteY15" fmla="*/ 559181 h 4193685"/>
              <a:gd name="connsiteX16" fmla="*/ 497711 w 2069836"/>
              <a:gd name="connsiteY16" fmla="*/ 1496730 h 4193685"/>
              <a:gd name="connsiteX17" fmla="*/ 659757 w 2069836"/>
              <a:gd name="connsiteY17" fmla="*/ 1948143 h 4193685"/>
              <a:gd name="connsiteX18" fmla="*/ 706055 w 2069836"/>
              <a:gd name="connsiteY18" fmla="*/ 2017591 h 4193685"/>
              <a:gd name="connsiteX19" fmla="*/ 902825 w 2069836"/>
              <a:gd name="connsiteY19" fmla="*/ 2341682 h 4193685"/>
              <a:gd name="connsiteX20" fmla="*/ 1157468 w 2069836"/>
              <a:gd name="connsiteY20" fmla="*/ 3070887 h 4193685"/>
              <a:gd name="connsiteX21" fmla="*/ 1412111 w 2069836"/>
              <a:gd name="connsiteY21" fmla="*/ 3614898 h 4193685"/>
              <a:gd name="connsiteX22" fmla="*/ 1423686 w 2069836"/>
              <a:gd name="connsiteY22" fmla="*/ 3649622 h 4193685"/>
              <a:gd name="connsiteX23" fmla="*/ 1527858 w 2069836"/>
              <a:gd name="connsiteY23" fmla="*/ 4066310 h 4193685"/>
              <a:gd name="connsiteX24" fmla="*/ 1551007 w 2069836"/>
              <a:gd name="connsiteY24" fmla="*/ 4101034 h 4193685"/>
              <a:gd name="connsiteX25" fmla="*/ 1724627 w 2069836"/>
              <a:gd name="connsiteY25" fmla="*/ 4193632 h 4193685"/>
              <a:gd name="connsiteX26" fmla="*/ 1883348 w 2069836"/>
              <a:gd name="connsiteY26" fmla="*/ 4182878 h 4193685"/>
              <a:gd name="connsiteX27" fmla="*/ 2069836 w 2069836"/>
              <a:gd name="connsiteY27" fmla="*/ 3939127 h 4193685"/>
              <a:gd name="connsiteX0" fmla="*/ 2079908 w 2079908"/>
              <a:gd name="connsiteY0" fmla="*/ 3940451 h 4195009"/>
              <a:gd name="connsiteX1" fmla="*/ 1750603 w 2079908"/>
              <a:gd name="connsiteY1" fmla="*/ 3462148 h 4195009"/>
              <a:gd name="connsiteX2" fmla="*/ 1746274 w 2079908"/>
              <a:gd name="connsiteY2" fmla="*/ 3234257 h 4195009"/>
              <a:gd name="connsiteX3" fmla="*/ 1746274 w 2079908"/>
              <a:gd name="connsiteY3" fmla="*/ 2944890 h 4195009"/>
              <a:gd name="connsiteX4" fmla="*/ 1595803 w 2079908"/>
              <a:gd name="connsiteY4" fmla="*/ 2586075 h 4195009"/>
              <a:gd name="connsiteX5" fmla="*/ 1572654 w 2079908"/>
              <a:gd name="connsiteY5" fmla="*/ 2551351 h 4195009"/>
              <a:gd name="connsiteX6" fmla="*/ 1399034 w 2079908"/>
              <a:gd name="connsiteY6" fmla="*/ 2261984 h 4195009"/>
              <a:gd name="connsiteX7" fmla="*/ 1283287 w 2079908"/>
              <a:gd name="connsiteY7" fmla="*/ 1833720 h 4195009"/>
              <a:gd name="connsiteX8" fmla="*/ 1155965 w 2079908"/>
              <a:gd name="connsiteY8" fmla="*/ 1532778 h 4195009"/>
              <a:gd name="connsiteX9" fmla="*/ 1132816 w 2079908"/>
              <a:gd name="connsiteY9" fmla="*/ 1486480 h 4195009"/>
              <a:gd name="connsiteX10" fmla="*/ 982345 w 2079908"/>
              <a:gd name="connsiteY10" fmla="*/ 1162389 h 4195009"/>
              <a:gd name="connsiteX11" fmla="*/ 889748 w 2079908"/>
              <a:gd name="connsiteY11" fmla="*/ 977194 h 4195009"/>
              <a:gd name="connsiteX12" fmla="*/ 855024 w 2079908"/>
              <a:gd name="connsiteY12" fmla="*/ 896171 h 4195009"/>
              <a:gd name="connsiteX13" fmla="*/ 678224 w 2079908"/>
              <a:gd name="connsiteY13" fmla="*/ 366141 h 4195009"/>
              <a:gd name="connsiteX14" fmla="*/ 332840 w 2079908"/>
              <a:gd name="connsiteY14" fmla="*/ 1324 h 4195009"/>
              <a:gd name="connsiteX15" fmla="*/ 185843 w 2079908"/>
              <a:gd name="connsiteY15" fmla="*/ 255331 h 4195009"/>
              <a:gd name="connsiteX16" fmla="*/ 10072 w 2079908"/>
              <a:gd name="connsiteY16" fmla="*/ 560505 h 4195009"/>
              <a:gd name="connsiteX17" fmla="*/ 507783 w 2079908"/>
              <a:gd name="connsiteY17" fmla="*/ 1498054 h 4195009"/>
              <a:gd name="connsiteX18" fmla="*/ 669829 w 2079908"/>
              <a:gd name="connsiteY18" fmla="*/ 1949467 h 4195009"/>
              <a:gd name="connsiteX19" fmla="*/ 716127 w 2079908"/>
              <a:gd name="connsiteY19" fmla="*/ 2018915 h 4195009"/>
              <a:gd name="connsiteX20" fmla="*/ 912897 w 2079908"/>
              <a:gd name="connsiteY20" fmla="*/ 2343006 h 4195009"/>
              <a:gd name="connsiteX21" fmla="*/ 1167540 w 2079908"/>
              <a:gd name="connsiteY21" fmla="*/ 3072211 h 4195009"/>
              <a:gd name="connsiteX22" fmla="*/ 1422183 w 2079908"/>
              <a:gd name="connsiteY22" fmla="*/ 3616222 h 4195009"/>
              <a:gd name="connsiteX23" fmla="*/ 1433758 w 2079908"/>
              <a:gd name="connsiteY23" fmla="*/ 3650946 h 4195009"/>
              <a:gd name="connsiteX24" fmla="*/ 1537930 w 2079908"/>
              <a:gd name="connsiteY24" fmla="*/ 4067634 h 4195009"/>
              <a:gd name="connsiteX25" fmla="*/ 1561079 w 2079908"/>
              <a:gd name="connsiteY25" fmla="*/ 4102358 h 4195009"/>
              <a:gd name="connsiteX26" fmla="*/ 1734699 w 2079908"/>
              <a:gd name="connsiteY26" fmla="*/ 4194956 h 4195009"/>
              <a:gd name="connsiteX27" fmla="*/ 1893420 w 2079908"/>
              <a:gd name="connsiteY27" fmla="*/ 4184202 h 4195009"/>
              <a:gd name="connsiteX28" fmla="*/ 2079908 w 2079908"/>
              <a:gd name="connsiteY28" fmla="*/ 3940451 h 4195009"/>
              <a:gd name="connsiteX0" fmla="*/ 2082173 w 2082173"/>
              <a:gd name="connsiteY0" fmla="*/ 3940432 h 4194990"/>
              <a:gd name="connsiteX1" fmla="*/ 1752868 w 2082173"/>
              <a:gd name="connsiteY1" fmla="*/ 3462129 h 4194990"/>
              <a:gd name="connsiteX2" fmla="*/ 1748539 w 2082173"/>
              <a:gd name="connsiteY2" fmla="*/ 3234238 h 4194990"/>
              <a:gd name="connsiteX3" fmla="*/ 1748539 w 2082173"/>
              <a:gd name="connsiteY3" fmla="*/ 2944871 h 4194990"/>
              <a:gd name="connsiteX4" fmla="*/ 1598068 w 2082173"/>
              <a:gd name="connsiteY4" fmla="*/ 2586056 h 4194990"/>
              <a:gd name="connsiteX5" fmla="*/ 1574919 w 2082173"/>
              <a:gd name="connsiteY5" fmla="*/ 2551332 h 4194990"/>
              <a:gd name="connsiteX6" fmla="*/ 1401299 w 2082173"/>
              <a:gd name="connsiteY6" fmla="*/ 2261965 h 4194990"/>
              <a:gd name="connsiteX7" fmla="*/ 1285552 w 2082173"/>
              <a:gd name="connsiteY7" fmla="*/ 1833701 h 4194990"/>
              <a:gd name="connsiteX8" fmla="*/ 1158230 w 2082173"/>
              <a:gd name="connsiteY8" fmla="*/ 1532759 h 4194990"/>
              <a:gd name="connsiteX9" fmla="*/ 1135081 w 2082173"/>
              <a:gd name="connsiteY9" fmla="*/ 1486461 h 4194990"/>
              <a:gd name="connsiteX10" fmla="*/ 984610 w 2082173"/>
              <a:gd name="connsiteY10" fmla="*/ 1162370 h 4194990"/>
              <a:gd name="connsiteX11" fmla="*/ 892013 w 2082173"/>
              <a:gd name="connsiteY11" fmla="*/ 977175 h 4194990"/>
              <a:gd name="connsiteX12" fmla="*/ 857289 w 2082173"/>
              <a:gd name="connsiteY12" fmla="*/ 896152 h 4194990"/>
              <a:gd name="connsiteX13" fmla="*/ 680489 w 2082173"/>
              <a:gd name="connsiteY13" fmla="*/ 366122 h 4194990"/>
              <a:gd name="connsiteX14" fmla="*/ 335105 w 2082173"/>
              <a:gd name="connsiteY14" fmla="*/ 1305 h 4194990"/>
              <a:gd name="connsiteX15" fmla="*/ 147978 w 2082173"/>
              <a:gd name="connsiteY15" fmla="*/ 258245 h 4194990"/>
              <a:gd name="connsiteX16" fmla="*/ 12337 w 2082173"/>
              <a:gd name="connsiteY16" fmla="*/ 560486 h 4194990"/>
              <a:gd name="connsiteX17" fmla="*/ 510048 w 2082173"/>
              <a:gd name="connsiteY17" fmla="*/ 1498035 h 4194990"/>
              <a:gd name="connsiteX18" fmla="*/ 672094 w 2082173"/>
              <a:gd name="connsiteY18" fmla="*/ 1949448 h 4194990"/>
              <a:gd name="connsiteX19" fmla="*/ 718392 w 2082173"/>
              <a:gd name="connsiteY19" fmla="*/ 2018896 h 4194990"/>
              <a:gd name="connsiteX20" fmla="*/ 915162 w 2082173"/>
              <a:gd name="connsiteY20" fmla="*/ 2342987 h 4194990"/>
              <a:gd name="connsiteX21" fmla="*/ 1169805 w 2082173"/>
              <a:gd name="connsiteY21" fmla="*/ 3072192 h 4194990"/>
              <a:gd name="connsiteX22" fmla="*/ 1424448 w 2082173"/>
              <a:gd name="connsiteY22" fmla="*/ 3616203 h 4194990"/>
              <a:gd name="connsiteX23" fmla="*/ 1436023 w 2082173"/>
              <a:gd name="connsiteY23" fmla="*/ 3650927 h 4194990"/>
              <a:gd name="connsiteX24" fmla="*/ 1540195 w 2082173"/>
              <a:gd name="connsiteY24" fmla="*/ 4067615 h 4194990"/>
              <a:gd name="connsiteX25" fmla="*/ 1563344 w 2082173"/>
              <a:gd name="connsiteY25" fmla="*/ 4102339 h 4194990"/>
              <a:gd name="connsiteX26" fmla="*/ 1736964 w 2082173"/>
              <a:gd name="connsiteY26" fmla="*/ 4194937 h 4194990"/>
              <a:gd name="connsiteX27" fmla="*/ 1895685 w 2082173"/>
              <a:gd name="connsiteY27" fmla="*/ 4184183 h 4194990"/>
              <a:gd name="connsiteX28" fmla="*/ 2082173 w 2082173"/>
              <a:gd name="connsiteY28" fmla="*/ 3940432 h 4194990"/>
              <a:gd name="connsiteX0" fmla="*/ 2082173 w 2082173"/>
              <a:gd name="connsiteY0" fmla="*/ 3864232 h 4118790"/>
              <a:gd name="connsiteX1" fmla="*/ 1752868 w 2082173"/>
              <a:gd name="connsiteY1" fmla="*/ 3385929 h 4118790"/>
              <a:gd name="connsiteX2" fmla="*/ 1748539 w 2082173"/>
              <a:gd name="connsiteY2" fmla="*/ 3158038 h 4118790"/>
              <a:gd name="connsiteX3" fmla="*/ 1748539 w 2082173"/>
              <a:gd name="connsiteY3" fmla="*/ 2868671 h 4118790"/>
              <a:gd name="connsiteX4" fmla="*/ 1598068 w 2082173"/>
              <a:gd name="connsiteY4" fmla="*/ 2509856 h 4118790"/>
              <a:gd name="connsiteX5" fmla="*/ 1574919 w 2082173"/>
              <a:gd name="connsiteY5" fmla="*/ 2475132 h 4118790"/>
              <a:gd name="connsiteX6" fmla="*/ 1401299 w 2082173"/>
              <a:gd name="connsiteY6" fmla="*/ 2185765 h 4118790"/>
              <a:gd name="connsiteX7" fmla="*/ 1285552 w 2082173"/>
              <a:gd name="connsiteY7" fmla="*/ 1757501 h 4118790"/>
              <a:gd name="connsiteX8" fmla="*/ 1158230 w 2082173"/>
              <a:gd name="connsiteY8" fmla="*/ 1456559 h 4118790"/>
              <a:gd name="connsiteX9" fmla="*/ 1135081 w 2082173"/>
              <a:gd name="connsiteY9" fmla="*/ 1410261 h 4118790"/>
              <a:gd name="connsiteX10" fmla="*/ 984610 w 2082173"/>
              <a:gd name="connsiteY10" fmla="*/ 1086170 h 4118790"/>
              <a:gd name="connsiteX11" fmla="*/ 892013 w 2082173"/>
              <a:gd name="connsiteY11" fmla="*/ 900975 h 4118790"/>
              <a:gd name="connsiteX12" fmla="*/ 857289 w 2082173"/>
              <a:gd name="connsiteY12" fmla="*/ 819952 h 4118790"/>
              <a:gd name="connsiteX13" fmla="*/ 680489 w 2082173"/>
              <a:gd name="connsiteY13" fmla="*/ 289922 h 4118790"/>
              <a:gd name="connsiteX14" fmla="*/ 352675 w 2082173"/>
              <a:gd name="connsiteY14" fmla="*/ 2129 h 4118790"/>
              <a:gd name="connsiteX15" fmla="*/ 147978 w 2082173"/>
              <a:gd name="connsiteY15" fmla="*/ 182045 h 4118790"/>
              <a:gd name="connsiteX16" fmla="*/ 12337 w 2082173"/>
              <a:gd name="connsiteY16" fmla="*/ 484286 h 4118790"/>
              <a:gd name="connsiteX17" fmla="*/ 510048 w 2082173"/>
              <a:gd name="connsiteY17" fmla="*/ 1421835 h 4118790"/>
              <a:gd name="connsiteX18" fmla="*/ 672094 w 2082173"/>
              <a:gd name="connsiteY18" fmla="*/ 1873248 h 4118790"/>
              <a:gd name="connsiteX19" fmla="*/ 718392 w 2082173"/>
              <a:gd name="connsiteY19" fmla="*/ 1942696 h 4118790"/>
              <a:gd name="connsiteX20" fmla="*/ 915162 w 2082173"/>
              <a:gd name="connsiteY20" fmla="*/ 2266787 h 4118790"/>
              <a:gd name="connsiteX21" fmla="*/ 1169805 w 2082173"/>
              <a:gd name="connsiteY21" fmla="*/ 2995992 h 4118790"/>
              <a:gd name="connsiteX22" fmla="*/ 1424448 w 2082173"/>
              <a:gd name="connsiteY22" fmla="*/ 3540003 h 4118790"/>
              <a:gd name="connsiteX23" fmla="*/ 1436023 w 2082173"/>
              <a:gd name="connsiteY23" fmla="*/ 3574727 h 4118790"/>
              <a:gd name="connsiteX24" fmla="*/ 1540195 w 2082173"/>
              <a:gd name="connsiteY24" fmla="*/ 3991415 h 4118790"/>
              <a:gd name="connsiteX25" fmla="*/ 1563344 w 2082173"/>
              <a:gd name="connsiteY25" fmla="*/ 4026139 h 4118790"/>
              <a:gd name="connsiteX26" fmla="*/ 1736964 w 2082173"/>
              <a:gd name="connsiteY26" fmla="*/ 4118737 h 4118790"/>
              <a:gd name="connsiteX27" fmla="*/ 1895685 w 2082173"/>
              <a:gd name="connsiteY27" fmla="*/ 4107983 h 4118790"/>
              <a:gd name="connsiteX28" fmla="*/ 2082173 w 2082173"/>
              <a:gd name="connsiteY28" fmla="*/ 3864232 h 4118790"/>
              <a:gd name="connsiteX0" fmla="*/ 2082173 w 2082173"/>
              <a:gd name="connsiteY0" fmla="*/ 3868076 h 4122634"/>
              <a:gd name="connsiteX1" fmla="*/ 1752868 w 2082173"/>
              <a:gd name="connsiteY1" fmla="*/ 3389773 h 4122634"/>
              <a:gd name="connsiteX2" fmla="*/ 1748539 w 2082173"/>
              <a:gd name="connsiteY2" fmla="*/ 3161882 h 4122634"/>
              <a:gd name="connsiteX3" fmla="*/ 1748539 w 2082173"/>
              <a:gd name="connsiteY3" fmla="*/ 2872515 h 4122634"/>
              <a:gd name="connsiteX4" fmla="*/ 1598068 w 2082173"/>
              <a:gd name="connsiteY4" fmla="*/ 2513700 h 4122634"/>
              <a:gd name="connsiteX5" fmla="*/ 1574919 w 2082173"/>
              <a:gd name="connsiteY5" fmla="*/ 2478976 h 4122634"/>
              <a:gd name="connsiteX6" fmla="*/ 1401299 w 2082173"/>
              <a:gd name="connsiteY6" fmla="*/ 2189609 h 4122634"/>
              <a:gd name="connsiteX7" fmla="*/ 1285552 w 2082173"/>
              <a:gd name="connsiteY7" fmla="*/ 1761345 h 4122634"/>
              <a:gd name="connsiteX8" fmla="*/ 1158230 w 2082173"/>
              <a:gd name="connsiteY8" fmla="*/ 1460403 h 4122634"/>
              <a:gd name="connsiteX9" fmla="*/ 1135081 w 2082173"/>
              <a:gd name="connsiteY9" fmla="*/ 1414105 h 4122634"/>
              <a:gd name="connsiteX10" fmla="*/ 984610 w 2082173"/>
              <a:gd name="connsiteY10" fmla="*/ 1090014 h 4122634"/>
              <a:gd name="connsiteX11" fmla="*/ 892013 w 2082173"/>
              <a:gd name="connsiteY11" fmla="*/ 904819 h 4122634"/>
              <a:gd name="connsiteX12" fmla="*/ 857289 w 2082173"/>
              <a:gd name="connsiteY12" fmla="*/ 823796 h 4122634"/>
              <a:gd name="connsiteX13" fmla="*/ 680489 w 2082173"/>
              <a:gd name="connsiteY13" fmla="*/ 293766 h 4122634"/>
              <a:gd name="connsiteX14" fmla="*/ 406183 w 2082173"/>
              <a:gd name="connsiteY14" fmla="*/ 2063 h 4122634"/>
              <a:gd name="connsiteX15" fmla="*/ 147978 w 2082173"/>
              <a:gd name="connsiteY15" fmla="*/ 185889 h 4122634"/>
              <a:gd name="connsiteX16" fmla="*/ 12337 w 2082173"/>
              <a:gd name="connsiteY16" fmla="*/ 488130 h 4122634"/>
              <a:gd name="connsiteX17" fmla="*/ 510048 w 2082173"/>
              <a:gd name="connsiteY17" fmla="*/ 1425679 h 4122634"/>
              <a:gd name="connsiteX18" fmla="*/ 672094 w 2082173"/>
              <a:gd name="connsiteY18" fmla="*/ 1877092 h 4122634"/>
              <a:gd name="connsiteX19" fmla="*/ 718392 w 2082173"/>
              <a:gd name="connsiteY19" fmla="*/ 1946540 h 4122634"/>
              <a:gd name="connsiteX20" fmla="*/ 915162 w 2082173"/>
              <a:gd name="connsiteY20" fmla="*/ 2270631 h 4122634"/>
              <a:gd name="connsiteX21" fmla="*/ 1169805 w 2082173"/>
              <a:gd name="connsiteY21" fmla="*/ 2999836 h 4122634"/>
              <a:gd name="connsiteX22" fmla="*/ 1424448 w 2082173"/>
              <a:gd name="connsiteY22" fmla="*/ 3543847 h 4122634"/>
              <a:gd name="connsiteX23" fmla="*/ 1436023 w 2082173"/>
              <a:gd name="connsiteY23" fmla="*/ 3578571 h 4122634"/>
              <a:gd name="connsiteX24" fmla="*/ 1540195 w 2082173"/>
              <a:gd name="connsiteY24" fmla="*/ 3995259 h 4122634"/>
              <a:gd name="connsiteX25" fmla="*/ 1563344 w 2082173"/>
              <a:gd name="connsiteY25" fmla="*/ 4029983 h 4122634"/>
              <a:gd name="connsiteX26" fmla="*/ 1736964 w 2082173"/>
              <a:gd name="connsiteY26" fmla="*/ 4122581 h 4122634"/>
              <a:gd name="connsiteX27" fmla="*/ 1895685 w 2082173"/>
              <a:gd name="connsiteY27" fmla="*/ 4111827 h 4122634"/>
              <a:gd name="connsiteX28" fmla="*/ 2082173 w 2082173"/>
              <a:gd name="connsiteY28" fmla="*/ 3868076 h 4122634"/>
              <a:gd name="connsiteX0" fmla="*/ 2082173 w 2082173"/>
              <a:gd name="connsiteY0" fmla="*/ 3868076 h 4122634"/>
              <a:gd name="connsiteX1" fmla="*/ 1922194 w 2082173"/>
              <a:gd name="connsiteY1" fmla="*/ 3541842 h 4122634"/>
              <a:gd name="connsiteX2" fmla="*/ 1748539 w 2082173"/>
              <a:gd name="connsiteY2" fmla="*/ 3161882 h 4122634"/>
              <a:gd name="connsiteX3" fmla="*/ 1748539 w 2082173"/>
              <a:gd name="connsiteY3" fmla="*/ 2872515 h 4122634"/>
              <a:gd name="connsiteX4" fmla="*/ 1598068 w 2082173"/>
              <a:gd name="connsiteY4" fmla="*/ 2513700 h 4122634"/>
              <a:gd name="connsiteX5" fmla="*/ 1574919 w 2082173"/>
              <a:gd name="connsiteY5" fmla="*/ 2478976 h 4122634"/>
              <a:gd name="connsiteX6" fmla="*/ 1401299 w 2082173"/>
              <a:gd name="connsiteY6" fmla="*/ 2189609 h 4122634"/>
              <a:gd name="connsiteX7" fmla="*/ 1285552 w 2082173"/>
              <a:gd name="connsiteY7" fmla="*/ 1761345 h 4122634"/>
              <a:gd name="connsiteX8" fmla="*/ 1158230 w 2082173"/>
              <a:gd name="connsiteY8" fmla="*/ 1460403 h 4122634"/>
              <a:gd name="connsiteX9" fmla="*/ 1135081 w 2082173"/>
              <a:gd name="connsiteY9" fmla="*/ 1414105 h 4122634"/>
              <a:gd name="connsiteX10" fmla="*/ 984610 w 2082173"/>
              <a:gd name="connsiteY10" fmla="*/ 1090014 h 4122634"/>
              <a:gd name="connsiteX11" fmla="*/ 892013 w 2082173"/>
              <a:gd name="connsiteY11" fmla="*/ 904819 h 4122634"/>
              <a:gd name="connsiteX12" fmla="*/ 857289 w 2082173"/>
              <a:gd name="connsiteY12" fmla="*/ 823796 h 4122634"/>
              <a:gd name="connsiteX13" fmla="*/ 680489 w 2082173"/>
              <a:gd name="connsiteY13" fmla="*/ 293766 h 4122634"/>
              <a:gd name="connsiteX14" fmla="*/ 406183 w 2082173"/>
              <a:gd name="connsiteY14" fmla="*/ 2063 h 4122634"/>
              <a:gd name="connsiteX15" fmla="*/ 147978 w 2082173"/>
              <a:gd name="connsiteY15" fmla="*/ 185889 h 4122634"/>
              <a:gd name="connsiteX16" fmla="*/ 12337 w 2082173"/>
              <a:gd name="connsiteY16" fmla="*/ 488130 h 4122634"/>
              <a:gd name="connsiteX17" fmla="*/ 510048 w 2082173"/>
              <a:gd name="connsiteY17" fmla="*/ 1425679 h 4122634"/>
              <a:gd name="connsiteX18" fmla="*/ 672094 w 2082173"/>
              <a:gd name="connsiteY18" fmla="*/ 1877092 h 4122634"/>
              <a:gd name="connsiteX19" fmla="*/ 718392 w 2082173"/>
              <a:gd name="connsiteY19" fmla="*/ 1946540 h 4122634"/>
              <a:gd name="connsiteX20" fmla="*/ 915162 w 2082173"/>
              <a:gd name="connsiteY20" fmla="*/ 2270631 h 4122634"/>
              <a:gd name="connsiteX21" fmla="*/ 1169805 w 2082173"/>
              <a:gd name="connsiteY21" fmla="*/ 2999836 h 4122634"/>
              <a:gd name="connsiteX22" fmla="*/ 1424448 w 2082173"/>
              <a:gd name="connsiteY22" fmla="*/ 3543847 h 4122634"/>
              <a:gd name="connsiteX23" fmla="*/ 1436023 w 2082173"/>
              <a:gd name="connsiteY23" fmla="*/ 3578571 h 4122634"/>
              <a:gd name="connsiteX24" fmla="*/ 1540195 w 2082173"/>
              <a:gd name="connsiteY24" fmla="*/ 3995259 h 4122634"/>
              <a:gd name="connsiteX25" fmla="*/ 1563344 w 2082173"/>
              <a:gd name="connsiteY25" fmla="*/ 4029983 h 4122634"/>
              <a:gd name="connsiteX26" fmla="*/ 1736964 w 2082173"/>
              <a:gd name="connsiteY26" fmla="*/ 4122581 h 4122634"/>
              <a:gd name="connsiteX27" fmla="*/ 1895685 w 2082173"/>
              <a:gd name="connsiteY27" fmla="*/ 4111827 h 4122634"/>
              <a:gd name="connsiteX28" fmla="*/ 2082173 w 2082173"/>
              <a:gd name="connsiteY28" fmla="*/ 3868076 h 4122634"/>
              <a:gd name="connsiteX0" fmla="*/ 2082173 w 2082173"/>
              <a:gd name="connsiteY0" fmla="*/ 3868076 h 4122634"/>
              <a:gd name="connsiteX1" fmla="*/ 1973607 w 2082173"/>
              <a:gd name="connsiteY1" fmla="*/ 3498932 h 4122634"/>
              <a:gd name="connsiteX2" fmla="*/ 1748539 w 2082173"/>
              <a:gd name="connsiteY2" fmla="*/ 3161882 h 4122634"/>
              <a:gd name="connsiteX3" fmla="*/ 1748539 w 2082173"/>
              <a:gd name="connsiteY3" fmla="*/ 2872515 h 4122634"/>
              <a:gd name="connsiteX4" fmla="*/ 1598068 w 2082173"/>
              <a:gd name="connsiteY4" fmla="*/ 2513700 h 4122634"/>
              <a:gd name="connsiteX5" fmla="*/ 1574919 w 2082173"/>
              <a:gd name="connsiteY5" fmla="*/ 2478976 h 4122634"/>
              <a:gd name="connsiteX6" fmla="*/ 1401299 w 2082173"/>
              <a:gd name="connsiteY6" fmla="*/ 2189609 h 4122634"/>
              <a:gd name="connsiteX7" fmla="*/ 1285552 w 2082173"/>
              <a:gd name="connsiteY7" fmla="*/ 1761345 h 4122634"/>
              <a:gd name="connsiteX8" fmla="*/ 1158230 w 2082173"/>
              <a:gd name="connsiteY8" fmla="*/ 1460403 h 4122634"/>
              <a:gd name="connsiteX9" fmla="*/ 1135081 w 2082173"/>
              <a:gd name="connsiteY9" fmla="*/ 1414105 h 4122634"/>
              <a:gd name="connsiteX10" fmla="*/ 984610 w 2082173"/>
              <a:gd name="connsiteY10" fmla="*/ 1090014 h 4122634"/>
              <a:gd name="connsiteX11" fmla="*/ 892013 w 2082173"/>
              <a:gd name="connsiteY11" fmla="*/ 904819 h 4122634"/>
              <a:gd name="connsiteX12" fmla="*/ 857289 w 2082173"/>
              <a:gd name="connsiteY12" fmla="*/ 823796 h 4122634"/>
              <a:gd name="connsiteX13" fmla="*/ 680489 w 2082173"/>
              <a:gd name="connsiteY13" fmla="*/ 293766 h 4122634"/>
              <a:gd name="connsiteX14" fmla="*/ 406183 w 2082173"/>
              <a:gd name="connsiteY14" fmla="*/ 2063 h 4122634"/>
              <a:gd name="connsiteX15" fmla="*/ 147978 w 2082173"/>
              <a:gd name="connsiteY15" fmla="*/ 185889 h 4122634"/>
              <a:gd name="connsiteX16" fmla="*/ 12337 w 2082173"/>
              <a:gd name="connsiteY16" fmla="*/ 488130 h 4122634"/>
              <a:gd name="connsiteX17" fmla="*/ 510048 w 2082173"/>
              <a:gd name="connsiteY17" fmla="*/ 1425679 h 4122634"/>
              <a:gd name="connsiteX18" fmla="*/ 672094 w 2082173"/>
              <a:gd name="connsiteY18" fmla="*/ 1877092 h 4122634"/>
              <a:gd name="connsiteX19" fmla="*/ 718392 w 2082173"/>
              <a:gd name="connsiteY19" fmla="*/ 1946540 h 4122634"/>
              <a:gd name="connsiteX20" fmla="*/ 915162 w 2082173"/>
              <a:gd name="connsiteY20" fmla="*/ 2270631 h 4122634"/>
              <a:gd name="connsiteX21" fmla="*/ 1169805 w 2082173"/>
              <a:gd name="connsiteY21" fmla="*/ 2999836 h 4122634"/>
              <a:gd name="connsiteX22" fmla="*/ 1424448 w 2082173"/>
              <a:gd name="connsiteY22" fmla="*/ 3543847 h 4122634"/>
              <a:gd name="connsiteX23" fmla="*/ 1436023 w 2082173"/>
              <a:gd name="connsiteY23" fmla="*/ 3578571 h 4122634"/>
              <a:gd name="connsiteX24" fmla="*/ 1540195 w 2082173"/>
              <a:gd name="connsiteY24" fmla="*/ 3995259 h 4122634"/>
              <a:gd name="connsiteX25" fmla="*/ 1563344 w 2082173"/>
              <a:gd name="connsiteY25" fmla="*/ 4029983 h 4122634"/>
              <a:gd name="connsiteX26" fmla="*/ 1736964 w 2082173"/>
              <a:gd name="connsiteY26" fmla="*/ 4122581 h 4122634"/>
              <a:gd name="connsiteX27" fmla="*/ 1895685 w 2082173"/>
              <a:gd name="connsiteY27" fmla="*/ 4111827 h 4122634"/>
              <a:gd name="connsiteX28" fmla="*/ 2082173 w 2082173"/>
              <a:gd name="connsiteY28" fmla="*/ 3868076 h 4122634"/>
              <a:gd name="connsiteX0" fmla="*/ 2082173 w 2082173"/>
              <a:gd name="connsiteY0" fmla="*/ 3868076 h 4122634"/>
              <a:gd name="connsiteX1" fmla="*/ 1970253 w 2082173"/>
              <a:gd name="connsiteY1" fmla="*/ 3436531 h 4122634"/>
              <a:gd name="connsiteX2" fmla="*/ 1748539 w 2082173"/>
              <a:gd name="connsiteY2" fmla="*/ 3161882 h 4122634"/>
              <a:gd name="connsiteX3" fmla="*/ 1748539 w 2082173"/>
              <a:gd name="connsiteY3" fmla="*/ 2872515 h 4122634"/>
              <a:gd name="connsiteX4" fmla="*/ 1598068 w 2082173"/>
              <a:gd name="connsiteY4" fmla="*/ 2513700 h 4122634"/>
              <a:gd name="connsiteX5" fmla="*/ 1574919 w 2082173"/>
              <a:gd name="connsiteY5" fmla="*/ 2478976 h 4122634"/>
              <a:gd name="connsiteX6" fmla="*/ 1401299 w 2082173"/>
              <a:gd name="connsiteY6" fmla="*/ 2189609 h 4122634"/>
              <a:gd name="connsiteX7" fmla="*/ 1285552 w 2082173"/>
              <a:gd name="connsiteY7" fmla="*/ 1761345 h 4122634"/>
              <a:gd name="connsiteX8" fmla="*/ 1158230 w 2082173"/>
              <a:gd name="connsiteY8" fmla="*/ 1460403 h 4122634"/>
              <a:gd name="connsiteX9" fmla="*/ 1135081 w 2082173"/>
              <a:gd name="connsiteY9" fmla="*/ 1414105 h 4122634"/>
              <a:gd name="connsiteX10" fmla="*/ 984610 w 2082173"/>
              <a:gd name="connsiteY10" fmla="*/ 1090014 h 4122634"/>
              <a:gd name="connsiteX11" fmla="*/ 892013 w 2082173"/>
              <a:gd name="connsiteY11" fmla="*/ 904819 h 4122634"/>
              <a:gd name="connsiteX12" fmla="*/ 857289 w 2082173"/>
              <a:gd name="connsiteY12" fmla="*/ 823796 h 4122634"/>
              <a:gd name="connsiteX13" fmla="*/ 680489 w 2082173"/>
              <a:gd name="connsiteY13" fmla="*/ 293766 h 4122634"/>
              <a:gd name="connsiteX14" fmla="*/ 406183 w 2082173"/>
              <a:gd name="connsiteY14" fmla="*/ 2063 h 4122634"/>
              <a:gd name="connsiteX15" fmla="*/ 147978 w 2082173"/>
              <a:gd name="connsiteY15" fmla="*/ 185889 h 4122634"/>
              <a:gd name="connsiteX16" fmla="*/ 12337 w 2082173"/>
              <a:gd name="connsiteY16" fmla="*/ 488130 h 4122634"/>
              <a:gd name="connsiteX17" fmla="*/ 510048 w 2082173"/>
              <a:gd name="connsiteY17" fmla="*/ 1425679 h 4122634"/>
              <a:gd name="connsiteX18" fmla="*/ 672094 w 2082173"/>
              <a:gd name="connsiteY18" fmla="*/ 1877092 h 4122634"/>
              <a:gd name="connsiteX19" fmla="*/ 718392 w 2082173"/>
              <a:gd name="connsiteY19" fmla="*/ 1946540 h 4122634"/>
              <a:gd name="connsiteX20" fmla="*/ 915162 w 2082173"/>
              <a:gd name="connsiteY20" fmla="*/ 2270631 h 4122634"/>
              <a:gd name="connsiteX21" fmla="*/ 1169805 w 2082173"/>
              <a:gd name="connsiteY21" fmla="*/ 2999836 h 4122634"/>
              <a:gd name="connsiteX22" fmla="*/ 1424448 w 2082173"/>
              <a:gd name="connsiteY22" fmla="*/ 3543847 h 4122634"/>
              <a:gd name="connsiteX23" fmla="*/ 1436023 w 2082173"/>
              <a:gd name="connsiteY23" fmla="*/ 3578571 h 4122634"/>
              <a:gd name="connsiteX24" fmla="*/ 1540195 w 2082173"/>
              <a:gd name="connsiteY24" fmla="*/ 3995259 h 4122634"/>
              <a:gd name="connsiteX25" fmla="*/ 1563344 w 2082173"/>
              <a:gd name="connsiteY25" fmla="*/ 4029983 h 4122634"/>
              <a:gd name="connsiteX26" fmla="*/ 1736964 w 2082173"/>
              <a:gd name="connsiteY26" fmla="*/ 4122581 h 4122634"/>
              <a:gd name="connsiteX27" fmla="*/ 1895685 w 2082173"/>
              <a:gd name="connsiteY27" fmla="*/ 4111827 h 4122634"/>
              <a:gd name="connsiteX28" fmla="*/ 2082173 w 2082173"/>
              <a:gd name="connsiteY28" fmla="*/ 3868076 h 4122634"/>
              <a:gd name="connsiteX0" fmla="*/ 2082173 w 2082173"/>
              <a:gd name="connsiteY0" fmla="*/ 3868076 h 4111827"/>
              <a:gd name="connsiteX1" fmla="*/ 1970253 w 2082173"/>
              <a:gd name="connsiteY1" fmla="*/ 3436531 h 4111827"/>
              <a:gd name="connsiteX2" fmla="*/ 1748539 w 2082173"/>
              <a:gd name="connsiteY2" fmla="*/ 3161882 h 4111827"/>
              <a:gd name="connsiteX3" fmla="*/ 1748539 w 2082173"/>
              <a:gd name="connsiteY3" fmla="*/ 2872515 h 4111827"/>
              <a:gd name="connsiteX4" fmla="*/ 1598068 w 2082173"/>
              <a:gd name="connsiteY4" fmla="*/ 2513700 h 4111827"/>
              <a:gd name="connsiteX5" fmla="*/ 1574919 w 2082173"/>
              <a:gd name="connsiteY5" fmla="*/ 2478976 h 4111827"/>
              <a:gd name="connsiteX6" fmla="*/ 1401299 w 2082173"/>
              <a:gd name="connsiteY6" fmla="*/ 2189609 h 4111827"/>
              <a:gd name="connsiteX7" fmla="*/ 1285552 w 2082173"/>
              <a:gd name="connsiteY7" fmla="*/ 1761345 h 4111827"/>
              <a:gd name="connsiteX8" fmla="*/ 1158230 w 2082173"/>
              <a:gd name="connsiteY8" fmla="*/ 1460403 h 4111827"/>
              <a:gd name="connsiteX9" fmla="*/ 1135081 w 2082173"/>
              <a:gd name="connsiteY9" fmla="*/ 1414105 h 4111827"/>
              <a:gd name="connsiteX10" fmla="*/ 984610 w 2082173"/>
              <a:gd name="connsiteY10" fmla="*/ 1090014 h 4111827"/>
              <a:gd name="connsiteX11" fmla="*/ 892013 w 2082173"/>
              <a:gd name="connsiteY11" fmla="*/ 904819 h 4111827"/>
              <a:gd name="connsiteX12" fmla="*/ 857289 w 2082173"/>
              <a:gd name="connsiteY12" fmla="*/ 823796 h 4111827"/>
              <a:gd name="connsiteX13" fmla="*/ 680489 w 2082173"/>
              <a:gd name="connsiteY13" fmla="*/ 293766 h 4111827"/>
              <a:gd name="connsiteX14" fmla="*/ 406183 w 2082173"/>
              <a:gd name="connsiteY14" fmla="*/ 2063 h 4111827"/>
              <a:gd name="connsiteX15" fmla="*/ 147978 w 2082173"/>
              <a:gd name="connsiteY15" fmla="*/ 185889 h 4111827"/>
              <a:gd name="connsiteX16" fmla="*/ 12337 w 2082173"/>
              <a:gd name="connsiteY16" fmla="*/ 488130 h 4111827"/>
              <a:gd name="connsiteX17" fmla="*/ 510048 w 2082173"/>
              <a:gd name="connsiteY17" fmla="*/ 1425679 h 4111827"/>
              <a:gd name="connsiteX18" fmla="*/ 672094 w 2082173"/>
              <a:gd name="connsiteY18" fmla="*/ 1877092 h 4111827"/>
              <a:gd name="connsiteX19" fmla="*/ 718392 w 2082173"/>
              <a:gd name="connsiteY19" fmla="*/ 1946540 h 4111827"/>
              <a:gd name="connsiteX20" fmla="*/ 915162 w 2082173"/>
              <a:gd name="connsiteY20" fmla="*/ 2270631 h 4111827"/>
              <a:gd name="connsiteX21" fmla="*/ 1169805 w 2082173"/>
              <a:gd name="connsiteY21" fmla="*/ 2999836 h 4111827"/>
              <a:gd name="connsiteX22" fmla="*/ 1424448 w 2082173"/>
              <a:gd name="connsiteY22" fmla="*/ 3543847 h 4111827"/>
              <a:gd name="connsiteX23" fmla="*/ 1436023 w 2082173"/>
              <a:gd name="connsiteY23" fmla="*/ 3578571 h 4111827"/>
              <a:gd name="connsiteX24" fmla="*/ 1540195 w 2082173"/>
              <a:gd name="connsiteY24" fmla="*/ 3995259 h 4111827"/>
              <a:gd name="connsiteX25" fmla="*/ 1563344 w 2082173"/>
              <a:gd name="connsiteY25" fmla="*/ 4029983 h 4111827"/>
              <a:gd name="connsiteX26" fmla="*/ 1717409 w 2082173"/>
              <a:gd name="connsiteY26" fmla="*/ 3673070 h 4111827"/>
              <a:gd name="connsiteX27" fmla="*/ 1895685 w 2082173"/>
              <a:gd name="connsiteY27" fmla="*/ 4111827 h 4111827"/>
              <a:gd name="connsiteX28" fmla="*/ 2082173 w 2082173"/>
              <a:gd name="connsiteY28" fmla="*/ 3868076 h 4111827"/>
              <a:gd name="connsiteX0" fmla="*/ 2082173 w 2082173"/>
              <a:gd name="connsiteY0" fmla="*/ 3868076 h 4111827"/>
              <a:gd name="connsiteX1" fmla="*/ 1970253 w 2082173"/>
              <a:gd name="connsiteY1" fmla="*/ 3436531 h 4111827"/>
              <a:gd name="connsiteX2" fmla="*/ 1748539 w 2082173"/>
              <a:gd name="connsiteY2" fmla="*/ 3161882 h 4111827"/>
              <a:gd name="connsiteX3" fmla="*/ 1748539 w 2082173"/>
              <a:gd name="connsiteY3" fmla="*/ 2872515 h 4111827"/>
              <a:gd name="connsiteX4" fmla="*/ 1598068 w 2082173"/>
              <a:gd name="connsiteY4" fmla="*/ 2513700 h 4111827"/>
              <a:gd name="connsiteX5" fmla="*/ 1574919 w 2082173"/>
              <a:gd name="connsiteY5" fmla="*/ 2478976 h 4111827"/>
              <a:gd name="connsiteX6" fmla="*/ 1401299 w 2082173"/>
              <a:gd name="connsiteY6" fmla="*/ 2189609 h 4111827"/>
              <a:gd name="connsiteX7" fmla="*/ 1285552 w 2082173"/>
              <a:gd name="connsiteY7" fmla="*/ 1761345 h 4111827"/>
              <a:gd name="connsiteX8" fmla="*/ 1158230 w 2082173"/>
              <a:gd name="connsiteY8" fmla="*/ 1460403 h 4111827"/>
              <a:gd name="connsiteX9" fmla="*/ 1135081 w 2082173"/>
              <a:gd name="connsiteY9" fmla="*/ 1414105 h 4111827"/>
              <a:gd name="connsiteX10" fmla="*/ 984610 w 2082173"/>
              <a:gd name="connsiteY10" fmla="*/ 1090014 h 4111827"/>
              <a:gd name="connsiteX11" fmla="*/ 892013 w 2082173"/>
              <a:gd name="connsiteY11" fmla="*/ 904819 h 4111827"/>
              <a:gd name="connsiteX12" fmla="*/ 857289 w 2082173"/>
              <a:gd name="connsiteY12" fmla="*/ 823796 h 4111827"/>
              <a:gd name="connsiteX13" fmla="*/ 680489 w 2082173"/>
              <a:gd name="connsiteY13" fmla="*/ 293766 h 4111827"/>
              <a:gd name="connsiteX14" fmla="*/ 406183 w 2082173"/>
              <a:gd name="connsiteY14" fmla="*/ 2063 h 4111827"/>
              <a:gd name="connsiteX15" fmla="*/ 147978 w 2082173"/>
              <a:gd name="connsiteY15" fmla="*/ 185889 h 4111827"/>
              <a:gd name="connsiteX16" fmla="*/ 12337 w 2082173"/>
              <a:gd name="connsiteY16" fmla="*/ 488130 h 4111827"/>
              <a:gd name="connsiteX17" fmla="*/ 510048 w 2082173"/>
              <a:gd name="connsiteY17" fmla="*/ 1425679 h 4111827"/>
              <a:gd name="connsiteX18" fmla="*/ 672094 w 2082173"/>
              <a:gd name="connsiteY18" fmla="*/ 1877092 h 4111827"/>
              <a:gd name="connsiteX19" fmla="*/ 718392 w 2082173"/>
              <a:gd name="connsiteY19" fmla="*/ 1946540 h 4111827"/>
              <a:gd name="connsiteX20" fmla="*/ 915162 w 2082173"/>
              <a:gd name="connsiteY20" fmla="*/ 2270631 h 4111827"/>
              <a:gd name="connsiteX21" fmla="*/ 1169805 w 2082173"/>
              <a:gd name="connsiteY21" fmla="*/ 2999836 h 4111827"/>
              <a:gd name="connsiteX22" fmla="*/ 1424448 w 2082173"/>
              <a:gd name="connsiteY22" fmla="*/ 3543847 h 4111827"/>
              <a:gd name="connsiteX23" fmla="*/ 1436023 w 2082173"/>
              <a:gd name="connsiteY23" fmla="*/ 3578571 h 4111827"/>
              <a:gd name="connsiteX24" fmla="*/ 1540195 w 2082173"/>
              <a:gd name="connsiteY24" fmla="*/ 3995259 h 4111827"/>
              <a:gd name="connsiteX25" fmla="*/ 1563344 w 2082173"/>
              <a:gd name="connsiteY25" fmla="*/ 4029983 h 4111827"/>
              <a:gd name="connsiteX26" fmla="*/ 1718366 w 2082173"/>
              <a:gd name="connsiteY26" fmla="*/ 3690895 h 4111827"/>
              <a:gd name="connsiteX27" fmla="*/ 1895685 w 2082173"/>
              <a:gd name="connsiteY27" fmla="*/ 4111827 h 4111827"/>
              <a:gd name="connsiteX28" fmla="*/ 2082173 w 2082173"/>
              <a:gd name="connsiteY28" fmla="*/ 3868076 h 4111827"/>
              <a:gd name="connsiteX0" fmla="*/ 2082173 w 2082173"/>
              <a:gd name="connsiteY0" fmla="*/ 3868076 h 4031901"/>
              <a:gd name="connsiteX1" fmla="*/ 1970253 w 2082173"/>
              <a:gd name="connsiteY1" fmla="*/ 3436531 h 4031901"/>
              <a:gd name="connsiteX2" fmla="*/ 1748539 w 2082173"/>
              <a:gd name="connsiteY2" fmla="*/ 3161882 h 4031901"/>
              <a:gd name="connsiteX3" fmla="*/ 1748539 w 2082173"/>
              <a:gd name="connsiteY3" fmla="*/ 2872515 h 4031901"/>
              <a:gd name="connsiteX4" fmla="*/ 1598068 w 2082173"/>
              <a:gd name="connsiteY4" fmla="*/ 2513700 h 4031901"/>
              <a:gd name="connsiteX5" fmla="*/ 1574919 w 2082173"/>
              <a:gd name="connsiteY5" fmla="*/ 2478976 h 4031901"/>
              <a:gd name="connsiteX6" fmla="*/ 1401299 w 2082173"/>
              <a:gd name="connsiteY6" fmla="*/ 2189609 h 4031901"/>
              <a:gd name="connsiteX7" fmla="*/ 1285552 w 2082173"/>
              <a:gd name="connsiteY7" fmla="*/ 1761345 h 4031901"/>
              <a:gd name="connsiteX8" fmla="*/ 1158230 w 2082173"/>
              <a:gd name="connsiteY8" fmla="*/ 1460403 h 4031901"/>
              <a:gd name="connsiteX9" fmla="*/ 1135081 w 2082173"/>
              <a:gd name="connsiteY9" fmla="*/ 1414105 h 4031901"/>
              <a:gd name="connsiteX10" fmla="*/ 984610 w 2082173"/>
              <a:gd name="connsiteY10" fmla="*/ 1090014 h 4031901"/>
              <a:gd name="connsiteX11" fmla="*/ 892013 w 2082173"/>
              <a:gd name="connsiteY11" fmla="*/ 904819 h 4031901"/>
              <a:gd name="connsiteX12" fmla="*/ 857289 w 2082173"/>
              <a:gd name="connsiteY12" fmla="*/ 823796 h 4031901"/>
              <a:gd name="connsiteX13" fmla="*/ 680489 w 2082173"/>
              <a:gd name="connsiteY13" fmla="*/ 293766 h 4031901"/>
              <a:gd name="connsiteX14" fmla="*/ 406183 w 2082173"/>
              <a:gd name="connsiteY14" fmla="*/ 2063 h 4031901"/>
              <a:gd name="connsiteX15" fmla="*/ 147978 w 2082173"/>
              <a:gd name="connsiteY15" fmla="*/ 185889 h 4031901"/>
              <a:gd name="connsiteX16" fmla="*/ 12337 w 2082173"/>
              <a:gd name="connsiteY16" fmla="*/ 488130 h 4031901"/>
              <a:gd name="connsiteX17" fmla="*/ 510048 w 2082173"/>
              <a:gd name="connsiteY17" fmla="*/ 1425679 h 4031901"/>
              <a:gd name="connsiteX18" fmla="*/ 672094 w 2082173"/>
              <a:gd name="connsiteY18" fmla="*/ 1877092 h 4031901"/>
              <a:gd name="connsiteX19" fmla="*/ 718392 w 2082173"/>
              <a:gd name="connsiteY19" fmla="*/ 1946540 h 4031901"/>
              <a:gd name="connsiteX20" fmla="*/ 915162 w 2082173"/>
              <a:gd name="connsiteY20" fmla="*/ 2270631 h 4031901"/>
              <a:gd name="connsiteX21" fmla="*/ 1169805 w 2082173"/>
              <a:gd name="connsiteY21" fmla="*/ 2999836 h 4031901"/>
              <a:gd name="connsiteX22" fmla="*/ 1424448 w 2082173"/>
              <a:gd name="connsiteY22" fmla="*/ 3543847 h 4031901"/>
              <a:gd name="connsiteX23" fmla="*/ 1436023 w 2082173"/>
              <a:gd name="connsiteY23" fmla="*/ 3578571 h 4031901"/>
              <a:gd name="connsiteX24" fmla="*/ 1540195 w 2082173"/>
              <a:gd name="connsiteY24" fmla="*/ 3995259 h 4031901"/>
              <a:gd name="connsiteX25" fmla="*/ 1563344 w 2082173"/>
              <a:gd name="connsiteY25" fmla="*/ 4029983 h 4031901"/>
              <a:gd name="connsiteX26" fmla="*/ 1718366 w 2082173"/>
              <a:gd name="connsiteY26" fmla="*/ 3690895 h 4031901"/>
              <a:gd name="connsiteX27" fmla="*/ 1839754 w 2082173"/>
              <a:gd name="connsiteY27" fmla="*/ 3784868 h 4031901"/>
              <a:gd name="connsiteX28" fmla="*/ 2082173 w 2082173"/>
              <a:gd name="connsiteY28" fmla="*/ 3868076 h 4031901"/>
              <a:gd name="connsiteX0" fmla="*/ 1926165 w 1970253"/>
              <a:gd name="connsiteY0" fmla="*/ 3791795 h 4031901"/>
              <a:gd name="connsiteX1" fmla="*/ 1970253 w 1970253"/>
              <a:gd name="connsiteY1" fmla="*/ 3436531 h 4031901"/>
              <a:gd name="connsiteX2" fmla="*/ 1748539 w 1970253"/>
              <a:gd name="connsiteY2" fmla="*/ 3161882 h 4031901"/>
              <a:gd name="connsiteX3" fmla="*/ 1748539 w 1970253"/>
              <a:gd name="connsiteY3" fmla="*/ 2872515 h 4031901"/>
              <a:gd name="connsiteX4" fmla="*/ 1598068 w 1970253"/>
              <a:gd name="connsiteY4" fmla="*/ 2513700 h 4031901"/>
              <a:gd name="connsiteX5" fmla="*/ 1574919 w 1970253"/>
              <a:gd name="connsiteY5" fmla="*/ 2478976 h 4031901"/>
              <a:gd name="connsiteX6" fmla="*/ 1401299 w 1970253"/>
              <a:gd name="connsiteY6" fmla="*/ 2189609 h 4031901"/>
              <a:gd name="connsiteX7" fmla="*/ 1285552 w 1970253"/>
              <a:gd name="connsiteY7" fmla="*/ 1761345 h 4031901"/>
              <a:gd name="connsiteX8" fmla="*/ 1158230 w 1970253"/>
              <a:gd name="connsiteY8" fmla="*/ 1460403 h 4031901"/>
              <a:gd name="connsiteX9" fmla="*/ 1135081 w 1970253"/>
              <a:gd name="connsiteY9" fmla="*/ 1414105 h 4031901"/>
              <a:gd name="connsiteX10" fmla="*/ 984610 w 1970253"/>
              <a:gd name="connsiteY10" fmla="*/ 1090014 h 4031901"/>
              <a:gd name="connsiteX11" fmla="*/ 892013 w 1970253"/>
              <a:gd name="connsiteY11" fmla="*/ 904819 h 4031901"/>
              <a:gd name="connsiteX12" fmla="*/ 857289 w 1970253"/>
              <a:gd name="connsiteY12" fmla="*/ 823796 h 4031901"/>
              <a:gd name="connsiteX13" fmla="*/ 680489 w 1970253"/>
              <a:gd name="connsiteY13" fmla="*/ 293766 h 4031901"/>
              <a:gd name="connsiteX14" fmla="*/ 406183 w 1970253"/>
              <a:gd name="connsiteY14" fmla="*/ 2063 h 4031901"/>
              <a:gd name="connsiteX15" fmla="*/ 147978 w 1970253"/>
              <a:gd name="connsiteY15" fmla="*/ 185889 h 4031901"/>
              <a:gd name="connsiteX16" fmla="*/ 12337 w 1970253"/>
              <a:gd name="connsiteY16" fmla="*/ 488130 h 4031901"/>
              <a:gd name="connsiteX17" fmla="*/ 510048 w 1970253"/>
              <a:gd name="connsiteY17" fmla="*/ 1425679 h 4031901"/>
              <a:gd name="connsiteX18" fmla="*/ 672094 w 1970253"/>
              <a:gd name="connsiteY18" fmla="*/ 1877092 h 4031901"/>
              <a:gd name="connsiteX19" fmla="*/ 718392 w 1970253"/>
              <a:gd name="connsiteY19" fmla="*/ 1946540 h 4031901"/>
              <a:gd name="connsiteX20" fmla="*/ 915162 w 1970253"/>
              <a:gd name="connsiteY20" fmla="*/ 2270631 h 4031901"/>
              <a:gd name="connsiteX21" fmla="*/ 1169805 w 1970253"/>
              <a:gd name="connsiteY21" fmla="*/ 2999836 h 4031901"/>
              <a:gd name="connsiteX22" fmla="*/ 1424448 w 1970253"/>
              <a:gd name="connsiteY22" fmla="*/ 3543847 h 4031901"/>
              <a:gd name="connsiteX23" fmla="*/ 1436023 w 1970253"/>
              <a:gd name="connsiteY23" fmla="*/ 3578571 h 4031901"/>
              <a:gd name="connsiteX24" fmla="*/ 1540195 w 1970253"/>
              <a:gd name="connsiteY24" fmla="*/ 3995259 h 4031901"/>
              <a:gd name="connsiteX25" fmla="*/ 1563344 w 1970253"/>
              <a:gd name="connsiteY25" fmla="*/ 4029983 h 4031901"/>
              <a:gd name="connsiteX26" fmla="*/ 1718366 w 1970253"/>
              <a:gd name="connsiteY26" fmla="*/ 3690895 h 4031901"/>
              <a:gd name="connsiteX27" fmla="*/ 1839754 w 1970253"/>
              <a:gd name="connsiteY27" fmla="*/ 3784868 h 4031901"/>
              <a:gd name="connsiteX28" fmla="*/ 1926165 w 1970253"/>
              <a:gd name="connsiteY28" fmla="*/ 3791795 h 4031901"/>
              <a:gd name="connsiteX0" fmla="*/ 1926165 w 1970253"/>
              <a:gd name="connsiteY0" fmla="*/ 3791795 h 4031901"/>
              <a:gd name="connsiteX1" fmla="*/ 1970253 w 1970253"/>
              <a:gd name="connsiteY1" fmla="*/ 3436531 h 4031901"/>
              <a:gd name="connsiteX2" fmla="*/ 1748539 w 1970253"/>
              <a:gd name="connsiteY2" fmla="*/ 3161882 h 4031901"/>
              <a:gd name="connsiteX3" fmla="*/ 1748539 w 1970253"/>
              <a:gd name="connsiteY3" fmla="*/ 2872515 h 4031901"/>
              <a:gd name="connsiteX4" fmla="*/ 1598068 w 1970253"/>
              <a:gd name="connsiteY4" fmla="*/ 2513700 h 4031901"/>
              <a:gd name="connsiteX5" fmla="*/ 1574919 w 1970253"/>
              <a:gd name="connsiteY5" fmla="*/ 2478976 h 4031901"/>
              <a:gd name="connsiteX6" fmla="*/ 1401299 w 1970253"/>
              <a:gd name="connsiteY6" fmla="*/ 2189609 h 4031901"/>
              <a:gd name="connsiteX7" fmla="*/ 1285552 w 1970253"/>
              <a:gd name="connsiteY7" fmla="*/ 1761345 h 4031901"/>
              <a:gd name="connsiteX8" fmla="*/ 1158230 w 1970253"/>
              <a:gd name="connsiteY8" fmla="*/ 1460403 h 4031901"/>
              <a:gd name="connsiteX9" fmla="*/ 1135081 w 1970253"/>
              <a:gd name="connsiteY9" fmla="*/ 1414105 h 4031901"/>
              <a:gd name="connsiteX10" fmla="*/ 984610 w 1970253"/>
              <a:gd name="connsiteY10" fmla="*/ 1090014 h 4031901"/>
              <a:gd name="connsiteX11" fmla="*/ 892013 w 1970253"/>
              <a:gd name="connsiteY11" fmla="*/ 904819 h 4031901"/>
              <a:gd name="connsiteX12" fmla="*/ 857289 w 1970253"/>
              <a:gd name="connsiteY12" fmla="*/ 823796 h 4031901"/>
              <a:gd name="connsiteX13" fmla="*/ 680489 w 1970253"/>
              <a:gd name="connsiteY13" fmla="*/ 293766 h 4031901"/>
              <a:gd name="connsiteX14" fmla="*/ 406183 w 1970253"/>
              <a:gd name="connsiteY14" fmla="*/ 2063 h 4031901"/>
              <a:gd name="connsiteX15" fmla="*/ 147978 w 1970253"/>
              <a:gd name="connsiteY15" fmla="*/ 185889 h 4031901"/>
              <a:gd name="connsiteX16" fmla="*/ 12337 w 1970253"/>
              <a:gd name="connsiteY16" fmla="*/ 488130 h 4031901"/>
              <a:gd name="connsiteX17" fmla="*/ 510048 w 1970253"/>
              <a:gd name="connsiteY17" fmla="*/ 1425679 h 4031901"/>
              <a:gd name="connsiteX18" fmla="*/ 672094 w 1970253"/>
              <a:gd name="connsiteY18" fmla="*/ 1877092 h 4031901"/>
              <a:gd name="connsiteX19" fmla="*/ 718392 w 1970253"/>
              <a:gd name="connsiteY19" fmla="*/ 1946540 h 4031901"/>
              <a:gd name="connsiteX20" fmla="*/ 915162 w 1970253"/>
              <a:gd name="connsiteY20" fmla="*/ 2270631 h 4031901"/>
              <a:gd name="connsiteX21" fmla="*/ 1169805 w 1970253"/>
              <a:gd name="connsiteY21" fmla="*/ 2999836 h 4031901"/>
              <a:gd name="connsiteX22" fmla="*/ 1424448 w 1970253"/>
              <a:gd name="connsiteY22" fmla="*/ 3543847 h 4031901"/>
              <a:gd name="connsiteX23" fmla="*/ 1436023 w 1970253"/>
              <a:gd name="connsiteY23" fmla="*/ 3578571 h 4031901"/>
              <a:gd name="connsiteX24" fmla="*/ 1540195 w 1970253"/>
              <a:gd name="connsiteY24" fmla="*/ 3995259 h 4031901"/>
              <a:gd name="connsiteX25" fmla="*/ 1563344 w 1970253"/>
              <a:gd name="connsiteY25" fmla="*/ 4029983 h 4031901"/>
              <a:gd name="connsiteX26" fmla="*/ 1718366 w 1970253"/>
              <a:gd name="connsiteY26" fmla="*/ 3690895 h 4031901"/>
              <a:gd name="connsiteX27" fmla="*/ 1847116 w 1970253"/>
              <a:gd name="connsiteY27" fmla="*/ 3836224 h 4031901"/>
              <a:gd name="connsiteX28" fmla="*/ 1926165 w 1970253"/>
              <a:gd name="connsiteY28" fmla="*/ 3791795 h 4031901"/>
              <a:gd name="connsiteX0" fmla="*/ 1926165 w 1970253"/>
              <a:gd name="connsiteY0" fmla="*/ 3791795 h 4031901"/>
              <a:gd name="connsiteX1" fmla="*/ 1970253 w 1970253"/>
              <a:gd name="connsiteY1" fmla="*/ 3436531 h 4031901"/>
              <a:gd name="connsiteX2" fmla="*/ 1748539 w 1970253"/>
              <a:gd name="connsiteY2" fmla="*/ 3161882 h 4031901"/>
              <a:gd name="connsiteX3" fmla="*/ 1748539 w 1970253"/>
              <a:gd name="connsiteY3" fmla="*/ 2872515 h 4031901"/>
              <a:gd name="connsiteX4" fmla="*/ 1598068 w 1970253"/>
              <a:gd name="connsiteY4" fmla="*/ 2513700 h 4031901"/>
              <a:gd name="connsiteX5" fmla="*/ 1574919 w 1970253"/>
              <a:gd name="connsiteY5" fmla="*/ 2478976 h 4031901"/>
              <a:gd name="connsiteX6" fmla="*/ 1401299 w 1970253"/>
              <a:gd name="connsiteY6" fmla="*/ 2189609 h 4031901"/>
              <a:gd name="connsiteX7" fmla="*/ 1285552 w 1970253"/>
              <a:gd name="connsiteY7" fmla="*/ 1761345 h 4031901"/>
              <a:gd name="connsiteX8" fmla="*/ 1158230 w 1970253"/>
              <a:gd name="connsiteY8" fmla="*/ 1460403 h 4031901"/>
              <a:gd name="connsiteX9" fmla="*/ 1135081 w 1970253"/>
              <a:gd name="connsiteY9" fmla="*/ 1414105 h 4031901"/>
              <a:gd name="connsiteX10" fmla="*/ 984610 w 1970253"/>
              <a:gd name="connsiteY10" fmla="*/ 1090014 h 4031901"/>
              <a:gd name="connsiteX11" fmla="*/ 892013 w 1970253"/>
              <a:gd name="connsiteY11" fmla="*/ 904819 h 4031901"/>
              <a:gd name="connsiteX12" fmla="*/ 857289 w 1970253"/>
              <a:gd name="connsiteY12" fmla="*/ 823796 h 4031901"/>
              <a:gd name="connsiteX13" fmla="*/ 680489 w 1970253"/>
              <a:gd name="connsiteY13" fmla="*/ 293766 h 4031901"/>
              <a:gd name="connsiteX14" fmla="*/ 406183 w 1970253"/>
              <a:gd name="connsiteY14" fmla="*/ 2063 h 4031901"/>
              <a:gd name="connsiteX15" fmla="*/ 147978 w 1970253"/>
              <a:gd name="connsiteY15" fmla="*/ 185889 h 4031901"/>
              <a:gd name="connsiteX16" fmla="*/ 12337 w 1970253"/>
              <a:gd name="connsiteY16" fmla="*/ 488130 h 4031901"/>
              <a:gd name="connsiteX17" fmla="*/ 510048 w 1970253"/>
              <a:gd name="connsiteY17" fmla="*/ 1425679 h 4031901"/>
              <a:gd name="connsiteX18" fmla="*/ 672094 w 1970253"/>
              <a:gd name="connsiteY18" fmla="*/ 1877092 h 4031901"/>
              <a:gd name="connsiteX19" fmla="*/ 718392 w 1970253"/>
              <a:gd name="connsiteY19" fmla="*/ 1946540 h 4031901"/>
              <a:gd name="connsiteX20" fmla="*/ 915162 w 1970253"/>
              <a:gd name="connsiteY20" fmla="*/ 2270631 h 4031901"/>
              <a:gd name="connsiteX21" fmla="*/ 1169805 w 1970253"/>
              <a:gd name="connsiteY21" fmla="*/ 2999836 h 4031901"/>
              <a:gd name="connsiteX22" fmla="*/ 1424448 w 1970253"/>
              <a:gd name="connsiteY22" fmla="*/ 3543847 h 4031901"/>
              <a:gd name="connsiteX23" fmla="*/ 1436023 w 1970253"/>
              <a:gd name="connsiteY23" fmla="*/ 3578571 h 4031901"/>
              <a:gd name="connsiteX24" fmla="*/ 1540195 w 1970253"/>
              <a:gd name="connsiteY24" fmla="*/ 3995259 h 4031901"/>
              <a:gd name="connsiteX25" fmla="*/ 1563344 w 1970253"/>
              <a:gd name="connsiteY25" fmla="*/ 4029983 h 4031901"/>
              <a:gd name="connsiteX26" fmla="*/ 1718366 w 1970253"/>
              <a:gd name="connsiteY26" fmla="*/ 3690895 h 4031901"/>
              <a:gd name="connsiteX27" fmla="*/ 1868048 w 1970253"/>
              <a:gd name="connsiteY27" fmla="*/ 3911640 h 4031901"/>
              <a:gd name="connsiteX28" fmla="*/ 1926165 w 1970253"/>
              <a:gd name="connsiteY28" fmla="*/ 3791795 h 4031901"/>
              <a:gd name="connsiteX0" fmla="*/ 1993615 w 1993615"/>
              <a:gd name="connsiteY0" fmla="*/ 3847707 h 4031901"/>
              <a:gd name="connsiteX1" fmla="*/ 1970253 w 1993615"/>
              <a:gd name="connsiteY1" fmla="*/ 3436531 h 4031901"/>
              <a:gd name="connsiteX2" fmla="*/ 1748539 w 1993615"/>
              <a:gd name="connsiteY2" fmla="*/ 3161882 h 4031901"/>
              <a:gd name="connsiteX3" fmla="*/ 1748539 w 1993615"/>
              <a:gd name="connsiteY3" fmla="*/ 2872515 h 4031901"/>
              <a:gd name="connsiteX4" fmla="*/ 1598068 w 1993615"/>
              <a:gd name="connsiteY4" fmla="*/ 2513700 h 4031901"/>
              <a:gd name="connsiteX5" fmla="*/ 1574919 w 1993615"/>
              <a:gd name="connsiteY5" fmla="*/ 2478976 h 4031901"/>
              <a:gd name="connsiteX6" fmla="*/ 1401299 w 1993615"/>
              <a:gd name="connsiteY6" fmla="*/ 2189609 h 4031901"/>
              <a:gd name="connsiteX7" fmla="*/ 1285552 w 1993615"/>
              <a:gd name="connsiteY7" fmla="*/ 1761345 h 4031901"/>
              <a:gd name="connsiteX8" fmla="*/ 1158230 w 1993615"/>
              <a:gd name="connsiteY8" fmla="*/ 1460403 h 4031901"/>
              <a:gd name="connsiteX9" fmla="*/ 1135081 w 1993615"/>
              <a:gd name="connsiteY9" fmla="*/ 1414105 h 4031901"/>
              <a:gd name="connsiteX10" fmla="*/ 984610 w 1993615"/>
              <a:gd name="connsiteY10" fmla="*/ 1090014 h 4031901"/>
              <a:gd name="connsiteX11" fmla="*/ 892013 w 1993615"/>
              <a:gd name="connsiteY11" fmla="*/ 904819 h 4031901"/>
              <a:gd name="connsiteX12" fmla="*/ 857289 w 1993615"/>
              <a:gd name="connsiteY12" fmla="*/ 823796 h 4031901"/>
              <a:gd name="connsiteX13" fmla="*/ 680489 w 1993615"/>
              <a:gd name="connsiteY13" fmla="*/ 293766 h 4031901"/>
              <a:gd name="connsiteX14" fmla="*/ 406183 w 1993615"/>
              <a:gd name="connsiteY14" fmla="*/ 2063 h 4031901"/>
              <a:gd name="connsiteX15" fmla="*/ 147978 w 1993615"/>
              <a:gd name="connsiteY15" fmla="*/ 185889 h 4031901"/>
              <a:gd name="connsiteX16" fmla="*/ 12337 w 1993615"/>
              <a:gd name="connsiteY16" fmla="*/ 488130 h 4031901"/>
              <a:gd name="connsiteX17" fmla="*/ 510048 w 1993615"/>
              <a:gd name="connsiteY17" fmla="*/ 1425679 h 4031901"/>
              <a:gd name="connsiteX18" fmla="*/ 672094 w 1993615"/>
              <a:gd name="connsiteY18" fmla="*/ 1877092 h 4031901"/>
              <a:gd name="connsiteX19" fmla="*/ 718392 w 1993615"/>
              <a:gd name="connsiteY19" fmla="*/ 1946540 h 4031901"/>
              <a:gd name="connsiteX20" fmla="*/ 915162 w 1993615"/>
              <a:gd name="connsiteY20" fmla="*/ 2270631 h 4031901"/>
              <a:gd name="connsiteX21" fmla="*/ 1169805 w 1993615"/>
              <a:gd name="connsiteY21" fmla="*/ 2999836 h 4031901"/>
              <a:gd name="connsiteX22" fmla="*/ 1424448 w 1993615"/>
              <a:gd name="connsiteY22" fmla="*/ 3543847 h 4031901"/>
              <a:gd name="connsiteX23" fmla="*/ 1436023 w 1993615"/>
              <a:gd name="connsiteY23" fmla="*/ 3578571 h 4031901"/>
              <a:gd name="connsiteX24" fmla="*/ 1540195 w 1993615"/>
              <a:gd name="connsiteY24" fmla="*/ 3995259 h 4031901"/>
              <a:gd name="connsiteX25" fmla="*/ 1563344 w 1993615"/>
              <a:gd name="connsiteY25" fmla="*/ 4029983 h 4031901"/>
              <a:gd name="connsiteX26" fmla="*/ 1718366 w 1993615"/>
              <a:gd name="connsiteY26" fmla="*/ 3690895 h 4031901"/>
              <a:gd name="connsiteX27" fmla="*/ 1868048 w 1993615"/>
              <a:gd name="connsiteY27" fmla="*/ 3911640 h 4031901"/>
              <a:gd name="connsiteX28" fmla="*/ 1993615 w 1993615"/>
              <a:gd name="connsiteY28" fmla="*/ 3847707 h 4031901"/>
              <a:gd name="connsiteX0" fmla="*/ 2037086 w 2037086"/>
              <a:gd name="connsiteY0" fmla="*/ 3885687 h 4031901"/>
              <a:gd name="connsiteX1" fmla="*/ 1970253 w 2037086"/>
              <a:gd name="connsiteY1" fmla="*/ 3436531 h 4031901"/>
              <a:gd name="connsiteX2" fmla="*/ 1748539 w 2037086"/>
              <a:gd name="connsiteY2" fmla="*/ 3161882 h 4031901"/>
              <a:gd name="connsiteX3" fmla="*/ 1748539 w 2037086"/>
              <a:gd name="connsiteY3" fmla="*/ 2872515 h 4031901"/>
              <a:gd name="connsiteX4" fmla="*/ 1598068 w 2037086"/>
              <a:gd name="connsiteY4" fmla="*/ 2513700 h 4031901"/>
              <a:gd name="connsiteX5" fmla="*/ 1574919 w 2037086"/>
              <a:gd name="connsiteY5" fmla="*/ 2478976 h 4031901"/>
              <a:gd name="connsiteX6" fmla="*/ 1401299 w 2037086"/>
              <a:gd name="connsiteY6" fmla="*/ 2189609 h 4031901"/>
              <a:gd name="connsiteX7" fmla="*/ 1285552 w 2037086"/>
              <a:gd name="connsiteY7" fmla="*/ 1761345 h 4031901"/>
              <a:gd name="connsiteX8" fmla="*/ 1158230 w 2037086"/>
              <a:gd name="connsiteY8" fmla="*/ 1460403 h 4031901"/>
              <a:gd name="connsiteX9" fmla="*/ 1135081 w 2037086"/>
              <a:gd name="connsiteY9" fmla="*/ 1414105 h 4031901"/>
              <a:gd name="connsiteX10" fmla="*/ 984610 w 2037086"/>
              <a:gd name="connsiteY10" fmla="*/ 1090014 h 4031901"/>
              <a:gd name="connsiteX11" fmla="*/ 892013 w 2037086"/>
              <a:gd name="connsiteY11" fmla="*/ 904819 h 4031901"/>
              <a:gd name="connsiteX12" fmla="*/ 857289 w 2037086"/>
              <a:gd name="connsiteY12" fmla="*/ 823796 h 4031901"/>
              <a:gd name="connsiteX13" fmla="*/ 680489 w 2037086"/>
              <a:gd name="connsiteY13" fmla="*/ 293766 h 4031901"/>
              <a:gd name="connsiteX14" fmla="*/ 406183 w 2037086"/>
              <a:gd name="connsiteY14" fmla="*/ 2063 h 4031901"/>
              <a:gd name="connsiteX15" fmla="*/ 147978 w 2037086"/>
              <a:gd name="connsiteY15" fmla="*/ 185889 h 4031901"/>
              <a:gd name="connsiteX16" fmla="*/ 12337 w 2037086"/>
              <a:gd name="connsiteY16" fmla="*/ 488130 h 4031901"/>
              <a:gd name="connsiteX17" fmla="*/ 510048 w 2037086"/>
              <a:gd name="connsiteY17" fmla="*/ 1425679 h 4031901"/>
              <a:gd name="connsiteX18" fmla="*/ 672094 w 2037086"/>
              <a:gd name="connsiteY18" fmla="*/ 1877092 h 4031901"/>
              <a:gd name="connsiteX19" fmla="*/ 718392 w 2037086"/>
              <a:gd name="connsiteY19" fmla="*/ 1946540 h 4031901"/>
              <a:gd name="connsiteX20" fmla="*/ 915162 w 2037086"/>
              <a:gd name="connsiteY20" fmla="*/ 2270631 h 4031901"/>
              <a:gd name="connsiteX21" fmla="*/ 1169805 w 2037086"/>
              <a:gd name="connsiteY21" fmla="*/ 2999836 h 4031901"/>
              <a:gd name="connsiteX22" fmla="*/ 1424448 w 2037086"/>
              <a:gd name="connsiteY22" fmla="*/ 3543847 h 4031901"/>
              <a:gd name="connsiteX23" fmla="*/ 1436023 w 2037086"/>
              <a:gd name="connsiteY23" fmla="*/ 3578571 h 4031901"/>
              <a:gd name="connsiteX24" fmla="*/ 1540195 w 2037086"/>
              <a:gd name="connsiteY24" fmla="*/ 3995259 h 4031901"/>
              <a:gd name="connsiteX25" fmla="*/ 1563344 w 2037086"/>
              <a:gd name="connsiteY25" fmla="*/ 4029983 h 4031901"/>
              <a:gd name="connsiteX26" fmla="*/ 1718366 w 2037086"/>
              <a:gd name="connsiteY26" fmla="*/ 3690895 h 4031901"/>
              <a:gd name="connsiteX27" fmla="*/ 1868048 w 2037086"/>
              <a:gd name="connsiteY27" fmla="*/ 3911640 h 4031901"/>
              <a:gd name="connsiteX28" fmla="*/ 2037086 w 2037086"/>
              <a:gd name="connsiteY28" fmla="*/ 3885687 h 4031901"/>
              <a:gd name="connsiteX0" fmla="*/ 2037086 w 2037086"/>
              <a:gd name="connsiteY0" fmla="*/ 3885687 h 4032168"/>
              <a:gd name="connsiteX1" fmla="*/ 1970253 w 2037086"/>
              <a:gd name="connsiteY1" fmla="*/ 3436531 h 4032168"/>
              <a:gd name="connsiteX2" fmla="*/ 1748539 w 2037086"/>
              <a:gd name="connsiteY2" fmla="*/ 3161882 h 4032168"/>
              <a:gd name="connsiteX3" fmla="*/ 1748539 w 2037086"/>
              <a:gd name="connsiteY3" fmla="*/ 2872515 h 4032168"/>
              <a:gd name="connsiteX4" fmla="*/ 1598068 w 2037086"/>
              <a:gd name="connsiteY4" fmla="*/ 2513700 h 4032168"/>
              <a:gd name="connsiteX5" fmla="*/ 1574919 w 2037086"/>
              <a:gd name="connsiteY5" fmla="*/ 2478976 h 4032168"/>
              <a:gd name="connsiteX6" fmla="*/ 1401299 w 2037086"/>
              <a:gd name="connsiteY6" fmla="*/ 2189609 h 4032168"/>
              <a:gd name="connsiteX7" fmla="*/ 1285552 w 2037086"/>
              <a:gd name="connsiteY7" fmla="*/ 1761345 h 4032168"/>
              <a:gd name="connsiteX8" fmla="*/ 1158230 w 2037086"/>
              <a:gd name="connsiteY8" fmla="*/ 1460403 h 4032168"/>
              <a:gd name="connsiteX9" fmla="*/ 1135081 w 2037086"/>
              <a:gd name="connsiteY9" fmla="*/ 1414105 h 4032168"/>
              <a:gd name="connsiteX10" fmla="*/ 984610 w 2037086"/>
              <a:gd name="connsiteY10" fmla="*/ 1090014 h 4032168"/>
              <a:gd name="connsiteX11" fmla="*/ 892013 w 2037086"/>
              <a:gd name="connsiteY11" fmla="*/ 904819 h 4032168"/>
              <a:gd name="connsiteX12" fmla="*/ 857289 w 2037086"/>
              <a:gd name="connsiteY12" fmla="*/ 823796 h 4032168"/>
              <a:gd name="connsiteX13" fmla="*/ 680489 w 2037086"/>
              <a:gd name="connsiteY13" fmla="*/ 293766 h 4032168"/>
              <a:gd name="connsiteX14" fmla="*/ 406183 w 2037086"/>
              <a:gd name="connsiteY14" fmla="*/ 2063 h 4032168"/>
              <a:gd name="connsiteX15" fmla="*/ 147978 w 2037086"/>
              <a:gd name="connsiteY15" fmla="*/ 185889 h 4032168"/>
              <a:gd name="connsiteX16" fmla="*/ 12337 w 2037086"/>
              <a:gd name="connsiteY16" fmla="*/ 488130 h 4032168"/>
              <a:gd name="connsiteX17" fmla="*/ 510048 w 2037086"/>
              <a:gd name="connsiteY17" fmla="*/ 1425679 h 4032168"/>
              <a:gd name="connsiteX18" fmla="*/ 672094 w 2037086"/>
              <a:gd name="connsiteY18" fmla="*/ 1877092 h 4032168"/>
              <a:gd name="connsiteX19" fmla="*/ 718392 w 2037086"/>
              <a:gd name="connsiteY19" fmla="*/ 1946540 h 4032168"/>
              <a:gd name="connsiteX20" fmla="*/ 915162 w 2037086"/>
              <a:gd name="connsiteY20" fmla="*/ 2270631 h 4032168"/>
              <a:gd name="connsiteX21" fmla="*/ 1169805 w 2037086"/>
              <a:gd name="connsiteY21" fmla="*/ 2999836 h 4032168"/>
              <a:gd name="connsiteX22" fmla="*/ 1424448 w 2037086"/>
              <a:gd name="connsiteY22" fmla="*/ 3543847 h 4032168"/>
              <a:gd name="connsiteX23" fmla="*/ 1436023 w 2037086"/>
              <a:gd name="connsiteY23" fmla="*/ 3578571 h 4032168"/>
              <a:gd name="connsiteX24" fmla="*/ 1540195 w 2037086"/>
              <a:gd name="connsiteY24" fmla="*/ 3995259 h 4032168"/>
              <a:gd name="connsiteX25" fmla="*/ 1563344 w 2037086"/>
              <a:gd name="connsiteY25" fmla="*/ 4029983 h 4032168"/>
              <a:gd name="connsiteX26" fmla="*/ 1721048 w 2037086"/>
              <a:gd name="connsiteY26" fmla="*/ 3740803 h 4032168"/>
              <a:gd name="connsiteX27" fmla="*/ 1868048 w 2037086"/>
              <a:gd name="connsiteY27" fmla="*/ 3911640 h 4032168"/>
              <a:gd name="connsiteX28" fmla="*/ 2037086 w 2037086"/>
              <a:gd name="connsiteY28" fmla="*/ 3885687 h 4032168"/>
              <a:gd name="connsiteX0" fmla="*/ 2037086 w 2037086"/>
              <a:gd name="connsiteY0" fmla="*/ 3885687 h 4032168"/>
              <a:gd name="connsiteX1" fmla="*/ 1970253 w 2037086"/>
              <a:gd name="connsiteY1" fmla="*/ 3436531 h 4032168"/>
              <a:gd name="connsiteX2" fmla="*/ 1748539 w 2037086"/>
              <a:gd name="connsiteY2" fmla="*/ 3161882 h 4032168"/>
              <a:gd name="connsiteX3" fmla="*/ 1748539 w 2037086"/>
              <a:gd name="connsiteY3" fmla="*/ 2872515 h 4032168"/>
              <a:gd name="connsiteX4" fmla="*/ 1598068 w 2037086"/>
              <a:gd name="connsiteY4" fmla="*/ 2513700 h 4032168"/>
              <a:gd name="connsiteX5" fmla="*/ 1574919 w 2037086"/>
              <a:gd name="connsiteY5" fmla="*/ 2478976 h 4032168"/>
              <a:gd name="connsiteX6" fmla="*/ 1401299 w 2037086"/>
              <a:gd name="connsiteY6" fmla="*/ 2189609 h 4032168"/>
              <a:gd name="connsiteX7" fmla="*/ 1285552 w 2037086"/>
              <a:gd name="connsiteY7" fmla="*/ 1761345 h 4032168"/>
              <a:gd name="connsiteX8" fmla="*/ 1158230 w 2037086"/>
              <a:gd name="connsiteY8" fmla="*/ 1460403 h 4032168"/>
              <a:gd name="connsiteX9" fmla="*/ 1135081 w 2037086"/>
              <a:gd name="connsiteY9" fmla="*/ 1414105 h 4032168"/>
              <a:gd name="connsiteX10" fmla="*/ 984610 w 2037086"/>
              <a:gd name="connsiteY10" fmla="*/ 1090014 h 4032168"/>
              <a:gd name="connsiteX11" fmla="*/ 892013 w 2037086"/>
              <a:gd name="connsiteY11" fmla="*/ 904819 h 4032168"/>
              <a:gd name="connsiteX12" fmla="*/ 857289 w 2037086"/>
              <a:gd name="connsiteY12" fmla="*/ 823796 h 4032168"/>
              <a:gd name="connsiteX13" fmla="*/ 680489 w 2037086"/>
              <a:gd name="connsiteY13" fmla="*/ 293766 h 4032168"/>
              <a:gd name="connsiteX14" fmla="*/ 406183 w 2037086"/>
              <a:gd name="connsiteY14" fmla="*/ 2063 h 4032168"/>
              <a:gd name="connsiteX15" fmla="*/ 147978 w 2037086"/>
              <a:gd name="connsiteY15" fmla="*/ 185889 h 4032168"/>
              <a:gd name="connsiteX16" fmla="*/ 12337 w 2037086"/>
              <a:gd name="connsiteY16" fmla="*/ 488130 h 4032168"/>
              <a:gd name="connsiteX17" fmla="*/ 510048 w 2037086"/>
              <a:gd name="connsiteY17" fmla="*/ 1425679 h 4032168"/>
              <a:gd name="connsiteX18" fmla="*/ 672094 w 2037086"/>
              <a:gd name="connsiteY18" fmla="*/ 1877092 h 4032168"/>
              <a:gd name="connsiteX19" fmla="*/ 718392 w 2037086"/>
              <a:gd name="connsiteY19" fmla="*/ 1946540 h 4032168"/>
              <a:gd name="connsiteX20" fmla="*/ 915162 w 2037086"/>
              <a:gd name="connsiteY20" fmla="*/ 2270631 h 4032168"/>
              <a:gd name="connsiteX21" fmla="*/ 1169805 w 2037086"/>
              <a:gd name="connsiteY21" fmla="*/ 2999836 h 4032168"/>
              <a:gd name="connsiteX22" fmla="*/ 1424448 w 2037086"/>
              <a:gd name="connsiteY22" fmla="*/ 3543847 h 4032168"/>
              <a:gd name="connsiteX23" fmla="*/ 1436023 w 2037086"/>
              <a:gd name="connsiteY23" fmla="*/ 3578571 h 4032168"/>
              <a:gd name="connsiteX24" fmla="*/ 1540195 w 2037086"/>
              <a:gd name="connsiteY24" fmla="*/ 3995259 h 4032168"/>
              <a:gd name="connsiteX25" fmla="*/ 1563344 w 2037086"/>
              <a:gd name="connsiteY25" fmla="*/ 4029983 h 4032168"/>
              <a:gd name="connsiteX26" fmla="*/ 1721048 w 2037086"/>
              <a:gd name="connsiteY26" fmla="*/ 3740803 h 4032168"/>
              <a:gd name="connsiteX27" fmla="*/ 1814461 w 2037086"/>
              <a:gd name="connsiteY27" fmla="*/ 3942398 h 4032168"/>
              <a:gd name="connsiteX28" fmla="*/ 2037086 w 2037086"/>
              <a:gd name="connsiteY28" fmla="*/ 3885687 h 4032168"/>
              <a:gd name="connsiteX0" fmla="*/ 2037086 w 2037086"/>
              <a:gd name="connsiteY0" fmla="*/ 3885687 h 3996388"/>
              <a:gd name="connsiteX1" fmla="*/ 1970253 w 2037086"/>
              <a:gd name="connsiteY1" fmla="*/ 3436531 h 3996388"/>
              <a:gd name="connsiteX2" fmla="*/ 1748539 w 2037086"/>
              <a:gd name="connsiteY2" fmla="*/ 3161882 h 3996388"/>
              <a:gd name="connsiteX3" fmla="*/ 1748539 w 2037086"/>
              <a:gd name="connsiteY3" fmla="*/ 2872515 h 3996388"/>
              <a:gd name="connsiteX4" fmla="*/ 1598068 w 2037086"/>
              <a:gd name="connsiteY4" fmla="*/ 2513700 h 3996388"/>
              <a:gd name="connsiteX5" fmla="*/ 1574919 w 2037086"/>
              <a:gd name="connsiteY5" fmla="*/ 2478976 h 3996388"/>
              <a:gd name="connsiteX6" fmla="*/ 1401299 w 2037086"/>
              <a:gd name="connsiteY6" fmla="*/ 2189609 h 3996388"/>
              <a:gd name="connsiteX7" fmla="*/ 1285552 w 2037086"/>
              <a:gd name="connsiteY7" fmla="*/ 1761345 h 3996388"/>
              <a:gd name="connsiteX8" fmla="*/ 1158230 w 2037086"/>
              <a:gd name="connsiteY8" fmla="*/ 1460403 h 3996388"/>
              <a:gd name="connsiteX9" fmla="*/ 1135081 w 2037086"/>
              <a:gd name="connsiteY9" fmla="*/ 1414105 h 3996388"/>
              <a:gd name="connsiteX10" fmla="*/ 984610 w 2037086"/>
              <a:gd name="connsiteY10" fmla="*/ 1090014 h 3996388"/>
              <a:gd name="connsiteX11" fmla="*/ 892013 w 2037086"/>
              <a:gd name="connsiteY11" fmla="*/ 904819 h 3996388"/>
              <a:gd name="connsiteX12" fmla="*/ 857289 w 2037086"/>
              <a:gd name="connsiteY12" fmla="*/ 823796 h 3996388"/>
              <a:gd name="connsiteX13" fmla="*/ 680489 w 2037086"/>
              <a:gd name="connsiteY13" fmla="*/ 293766 h 3996388"/>
              <a:gd name="connsiteX14" fmla="*/ 406183 w 2037086"/>
              <a:gd name="connsiteY14" fmla="*/ 2063 h 3996388"/>
              <a:gd name="connsiteX15" fmla="*/ 147978 w 2037086"/>
              <a:gd name="connsiteY15" fmla="*/ 185889 h 3996388"/>
              <a:gd name="connsiteX16" fmla="*/ 12337 w 2037086"/>
              <a:gd name="connsiteY16" fmla="*/ 488130 h 3996388"/>
              <a:gd name="connsiteX17" fmla="*/ 510048 w 2037086"/>
              <a:gd name="connsiteY17" fmla="*/ 1425679 h 3996388"/>
              <a:gd name="connsiteX18" fmla="*/ 672094 w 2037086"/>
              <a:gd name="connsiteY18" fmla="*/ 1877092 h 3996388"/>
              <a:gd name="connsiteX19" fmla="*/ 718392 w 2037086"/>
              <a:gd name="connsiteY19" fmla="*/ 1946540 h 3996388"/>
              <a:gd name="connsiteX20" fmla="*/ 915162 w 2037086"/>
              <a:gd name="connsiteY20" fmla="*/ 2270631 h 3996388"/>
              <a:gd name="connsiteX21" fmla="*/ 1169805 w 2037086"/>
              <a:gd name="connsiteY21" fmla="*/ 2999836 h 3996388"/>
              <a:gd name="connsiteX22" fmla="*/ 1424448 w 2037086"/>
              <a:gd name="connsiteY22" fmla="*/ 3543847 h 3996388"/>
              <a:gd name="connsiteX23" fmla="*/ 1436023 w 2037086"/>
              <a:gd name="connsiteY23" fmla="*/ 3578571 h 3996388"/>
              <a:gd name="connsiteX24" fmla="*/ 1540195 w 2037086"/>
              <a:gd name="connsiteY24" fmla="*/ 3995259 h 3996388"/>
              <a:gd name="connsiteX25" fmla="*/ 1599885 w 2037086"/>
              <a:gd name="connsiteY25" fmla="*/ 3710581 h 3996388"/>
              <a:gd name="connsiteX26" fmla="*/ 1721048 w 2037086"/>
              <a:gd name="connsiteY26" fmla="*/ 3740803 h 3996388"/>
              <a:gd name="connsiteX27" fmla="*/ 1814461 w 2037086"/>
              <a:gd name="connsiteY27" fmla="*/ 3942398 h 3996388"/>
              <a:gd name="connsiteX28" fmla="*/ 2037086 w 2037086"/>
              <a:gd name="connsiteY28" fmla="*/ 3885687 h 3996388"/>
              <a:gd name="connsiteX0" fmla="*/ 2037086 w 2037086"/>
              <a:gd name="connsiteY0" fmla="*/ 3885687 h 3942398"/>
              <a:gd name="connsiteX1" fmla="*/ 1970253 w 2037086"/>
              <a:gd name="connsiteY1" fmla="*/ 3436531 h 3942398"/>
              <a:gd name="connsiteX2" fmla="*/ 1748539 w 2037086"/>
              <a:gd name="connsiteY2" fmla="*/ 3161882 h 3942398"/>
              <a:gd name="connsiteX3" fmla="*/ 1748539 w 2037086"/>
              <a:gd name="connsiteY3" fmla="*/ 2872515 h 3942398"/>
              <a:gd name="connsiteX4" fmla="*/ 1598068 w 2037086"/>
              <a:gd name="connsiteY4" fmla="*/ 2513700 h 3942398"/>
              <a:gd name="connsiteX5" fmla="*/ 1574919 w 2037086"/>
              <a:gd name="connsiteY5" fmla="*/ 2478976 h 3942398"/>
              <a:gd name="connsiteX6" fmla="*/ 1401299 w 2037086"/>
              <a:gd name="connsiteY6" fmla="*/ 2189609 h 3942398"/>
              <a:gd name="connsiteX7" fmla="*/ 1285552 w 2037086"/>
              <a:gd name="connsiteY7" fmla="*/ 1761345 h 3942398"/>
              <a:gd name="connsiteX8" fmla="*/ 1158230 w 2037086"/>
              <a:gd name="connsiteY8" fmla="*/ 1460403 h 3942398"/>
              <a:gd name="connsiteX9" fmla="*/ 1135081 w 2037086"/>
              <a:gd name="connsiteY9" fmla="*/ 1414105 h 3942398"/>
              <a:gd name="connsiteX10" fmla="*/ 984610 w 2037086"/>
              <a:gd name="connsiteY10" fmla="*/ 1090014 h 3942398"/>
              <a:gd name="connsiteX11" fmla="*/ 892013 w 2037086"/>
              <a:gd name="connsiteY11" fmla="*/ 904819 h 3942398"/>
              <a:gd name="connsiteX12" fmla="*/ 857289 w 2037086"/>
              <a:gd name="connsiteY12" fmla="*/ 823796 h 3942398"/>
              <a:gd name="connsiteX13" fmla="*/ 680489 w 2037086"/>
              <a:gd name="connsiteY13" fmla="*/ 293766 h 3942398"/>
              <a:gd name="connsiteX14" fmla="*/ 406183 w 2037086"/>
              <a:gd name="connsiteY14" fmla="*/ 2063 h 3942398"/>
              <a:gd name="connsiteX15" fmla="*/ 147978 w 2037086"/>
              <a:gd name="connsiteY15" fmla="*/ 185889 h 3942398"/>
              <a:gd name="connsiteX16" fmla="*/ 12337 w 2037086"/>
              <a:gd name="connsiteY16" fmla="*/ 488130 h 3942398"/>
              <a:gd name="connsiteX17" fmla="*/ 510048 w 2037086"/>
              <a:gd name="connsiteY17" fmla="*/ 1425679 h 3942398"/>
              <a:gd name="connsiteX18" fmla="*/ 672094 w 2037086"/>
              <a:gd name="connsiteY18" fmla="*/ 1877092 h 3942398"/>
              <a:gd name="connsiteX19" fmla="*/ 718392 w 2037086"/>
              <a:gd name="connsiteY19" fmla="*/ 1946540 h 3942398"/>
              <a:gd name="connsiteX20" fmla="*/ 915162 w 2037086"/>
              <a:gd name="connsiteY20" fmla="*/ 2270631 h 3942398"/>
              <a:gd name="connsiteX21" fmla="*/ 1169805 w 2037086"/>
              <a:gd name="connsiteY21" fmla="*/ 2999836 h 3942398"/>
              <a:gd name="connsiteX22" fmla="*/ 1424448 w 2037086"/>
              <a:gd name="connsiteY22" fmla="*/ 3543847 h 3942398"/>
              <a:gd name="connsiteX23" fmla="*/ 1436023 w 2037086"/>
              <a:gd name="connsiteY23" fmla="*/ 3578571 h 3942398"/>
              <a:gd name="connsiteX24" fmla="*/ 1499940 w 2037086"/>
              <a:gd name="connsiteY24" fmla="*/ 3731574 h 3942398"/>
              <a:gd name="connsiteX25" fmla="*/ 1599885 w 2037086"/>
              <a:gd name="connsiteY25" fmla="*/ 3710581 h 3942398"/>
              <a:gd name="connsiteX26" fmla="*/ 1721048 w 2037086"/>
              <a:gd name="connsiteY26" fmla="*/ 3740803 h 3942398"/>
              <a:gd name="connsiteX27" fmla="*/ 1814461 w 2037086"/>
              <a:gd name="connsiteY27" fmla="*/ 3942398 h 3942398"/>
              <a:gd name="connsiteX28" fmla="*/ 2037086 w 2037086"/>
              <a:gd name="connsiteY28" fmla="*/ 3885687 h 3942398"/>
              <a:gd name="connsiteX0" fmla="*/ 2037086 w 2037086"/>
              <a:gd name="connsiteY0" fmla="*/ 3885687 h 3942398"/>
              <a:gd name="connsiteX1" fmla="*/ 1970253 w 2037086"/>
              <a:gd name="connsiteY1" fmla="*/ 3436531 h 3942398"/>
              <a:gd name="connsiteX2" fmla="*/ 1748539 w 2037086"/>
              <a:gd name="connsiteY2" fmla="*/ 3161882 h 3942398"/>
              <a:gd name="connsiteX3" fmla="*/ 1748539 w 2037086"/>
              <a:gd name="connsiteY3" fmla="*/ 2872515 h 3942398"/>
              <a:gd name="connsiteX4" fmla="*/ 1598068 w 2037086"/>
              <a:gd name="connsiteY4" fmla="*/ 2513700 h 3942398"/>
              <a:gd name="connsiteX5" fmla="*/ 1574919 w 2037086"/>
              <a:gd name="connsiteY5" fmla="*/ 2478976 h 3942398"/>
              <a:gd name="connsiteX6" fmla="*/ 1401299 w 2037086"/>
              <a:gd name="connsiteY6" fmla="*/ 2189609 h 3942398"/>
              <a:gd name="connsiteX7" fmla="*/ 1285552 w 2037086"/>
              <a:gd name="connsiteY7" fmla="*/ 1761345 h 3942398"/>
              <a:gd name="connsiteX8" fmla="*/ 1158230 w 2037086"/>
              <a:gd name="connsiteY8" fmla="*/ 1460403 h 3942398"/>
              <a:gd name="connsiteX9" fmla="*/ 1135081 w 2037086"/>
              <a:gd name="connsiteY9" fmla="*/ 1414105 h 3942398"/>
              <a:gd name="connsiteX10" fmla="*/ 984610 w 2037086"/>
              <a:gd name="connsiteY10" fmla="*/ 1090014 h 3942398"/>
              <a:gd name="connsiteX11" fmla="*/ 892013 w 2037086"/>
              <a:gd name="connsiteY11" fmla="*/ 904819 h 3942398"/>
              <a:gd name="connsiteX12" fmla="*/ 857289 w 2037086"/>
              <a:gd name="connsiteY12" fmla="*/ 823796 h 3942398"/>
              <a:gd name="connsiteX13" fmla="*/ 680489 w 2037086"/>
              <a:gd name="connsiteY13" fmla="*/ 293766 h 3942398"/>
              <a:gd name="connsiteX14" fmla="*/ 406183 w 2037086"/>
              <a:gd name="connsiteY14" fmla="*/ 2063 h 3942398"/>
              <a:gd name="connsiteX15" fmla="*/ 147978 w 2037086"/>
              <a:gd name="connsiteY15" fmla="*/ 185889 h 3942398"/>
              <a:gd name="connsiteX16" fmla="*/ 12337 w 2037086"/>
              <a:gd name="connsiteY16" fmla="*/ 488130 h 3942398"/>
              <a:gd name="connsiteX17" fmla="*/ 510048 w 2037086"/>
              <a:gd name="connsiteY17" fmla="*/ 1425679 h 3942398"/>
              <a:gd name="connsiteX18" fmla="*/ 672094 w 2037086"/>
              <a:gd name="connsiteY18" fmla="*/ 1877092 h 3942398"/>
              <a:gd name="connsiteX19" fmla="*/ 718392 w 2037086"/>
              <a:gd name="connsiteY19" fmla="*/ 1946540 h 3942398"/>
              <a:gd name="connsiteX20" fmla="*/ 915162 w 2037086"/>
              <a:gd name="connsiteY20" fmla="*/ 2270631 h 3942398"/>
              <a:gd name="connsiteX21" fmla="*/ 1169805 w 2037086"/>
              <a:gd name="connsiteY21" fmla="*/ 2999836 h 3942398"/>
              <a:gd name="connsiteX22" fmla="*/ 1424448 w 2037086"/>
              <a:gd name="connsiteY22" fmla="*/ 3543847 h 3942398"/>
              <a:gd name="connsiteX23" fmla="*/ 1436023 w 2037086"/>
              <a:gd name="connsiteY23" fmla="*/ 3578571 h 3942398"/>
              <a:gd name="connsiteX24" fmla="*/ 1499940 w 2037086"/>
              <a:gd name="connsiteY24" fmla="*/ 3731574 h 3942398"/>
              <a:gd name="connsiteX25" fmla="*/ 1599885 w 2037086"/>
              <a:gd name="connsiteY25" fmla="*/ 3710581 h 3942398"/>
              <a:gd name="connsiteX26" fmla="*/ 1713602 w 2037086"/>
              <a:gd name="connsiteY26" fmla="*/ 3773557 h 3942398"/>
              <a:gd name="connsiteX27" fmla="*/ 1814461 w 2037086"/>
              <a:gd name="connsiteY27" fmla="*/ 3942398 h 3942398"/>
              <a:gd name="connsiteX28" fmla="*/ 2037086 w 2037086"/>
              <a:gd name="connsiteY28" fmla="*/ 3885687 h 3942398"/>
              <a:gd name="connsiteX0" fmla="*/ 2037086 w 2037086"/>
              <a:gd name="connsiteY0" fmla="*/ 3885687 h 3942398"/>
              <a:gd name="connsiteX1" fmla="*/ 1970253 w 2037086"/>
              <a:gd name="connsiteY1" fmla="*/ 3436531 h 3942398"/>
              <a:gd name="connsiteX2" fmla="*/ 1748539 w 2037086"/>
              <a:gd name="connsiteY2" fmla="*/ 3161882 h 3942398"/>
              <a:gd name="connsiteX3" fmla="*/ 1748539 w 2037086"/>
              <a:gd name="connsiteY3" fmla="*/ 2872515 h 3942398"/>
              <a:gd name="connsiteX4" fmla="*/ 1598068 w 2037086"/>
              <a:gd name="connsiteY4" fmla="*/ 2513700 h 3942398"/>
              <a:gd name="connsiteX5" fmla="*/ 1574919 w 2037086"/>
              <a:gd name="connsiteY5" fmla="*/ 2478976 h 3942398"/>
              <a:gd name="connsiteX6" fmla="*/ 1401299 w 2037086"/>
              <a:gd name="connsiteY6" fmla="*/ 2189609 h 3942398"/>
              <a:gd name="connsiteX7" fmla="*/ 1285552 w 2037086"/>
              <a:gd name="connsiteY7" fmla="*/ 1761345 h 3942398"/>
              <a:gd name="connsiteX8" fmla="*/ 1158230 w 2037086"/>
              <a:gd name="connsiteY8" fmla="*/ 1460403 h 3942398"/>
              <a:gd name="connsiteX9" fmla="*/ 1135081 w 2037086"/>
              <a:gd name="connsiteY9" fmla="*/ 1414105 h 3942398"/>
              <a:gd name="connsiteX10" fmla="*/ 984610 w 2037086"/>
              <a:gd name="connsiteY10" fmla="*/ 1090014 h 3942398"/>
              <a:gd name="connsiteX11" fmla="*/ 892013 w 2037086"/>
              <a:gd name="connsiteY11" fmla="*/ 904819 h 3942398"/>
              <a:gd name="connsiteX12" fmla="*/ 857289 w 2037086"/>
              <a:gd name="connsiteY12" fmla="*/ 823796 h 3942398"/>
              <a:gd name="connsiteX13" fmla="*/ 680489 w 2037086"/>
              <a:gd name="connsiteY13" fmla="*/ 293766 h 3942398"/>
              <a:gd name="connsiteX14" fmla="*/ 406183 w 2037086"/>
              <a:gd name="connsiteY14" fmla="*/ 2063 h 3942398"/>
              <a:gd name="connsiteX15" fmla="*/ 147978 w 2037086"/>
              <a:gd name="connsiteY15" fmla="*/ 185889 h 3942398"/>
              <a:gd name="connsiteX16" fmla="*/ 12337 w 2037086"/>
              <a:gd name="connsiteY16" fmla="*/ 488130 h 3942398"/>
              <a:gd name="connsiteX17" fmla="*/ 510048 w 2037086"/>
              <a:gd name="connsiteY17" fmla="*/ 1425679 h 3942398"/>
              <a:gd name="connsiteX18" fmla="*/ 672094 w 2037086"/>
              <a:gd name="connsiteY18" fmla="*/ 1877092 h 3942398"/>
              <a:gd name="connsiteX19" fmla="*/ 718392 w 2037086"/>
              <a:gd name="connsiteY19" fmla="*/ 1946540 h 3942398"/>
              <a:gd name="connsiteX20" fmla="*/ 915162 w 2037086"/>
              <a:gd name="connsiteY20" fmla="*/ 2270631 h 3942398"/>
              <a:gd name="connsiteX21" fmla="*/ 1169805 w 2037086"/>
              <a:gd name="connsiteY21" fmla="*/ 2999836 h 3942398"/>
              <a:gd name="connsiteX22" fmla="*/ 1424448 w 2037086"/>
              <a:gd name="connsiteY22" fmla="*/ 3543847 h 3942398"/>
              <a:gd name="connsiteX23" fmla="*/ 1436023 w 2037086"/>
              <a:gd name="connsiteY23" fmla="*/ 3578571 h 3942398"/>
              <a:gd name="connsiteX24" fmla="*/ 1498312 w 2037086"/>
              <a:gd name="connsiteY24" fmla="*/ 3701272 h 3942398"/>
              <a:gd name="connsiteX25" fmla="*/ 1599885 w 2037086"/>
              <a:gd name="connsiteY25" fmla="*/ 3710581 h 3942398"/>
              <a:gd name="connsiteX26" fmla="*/ 1713602 w 2037086"/>
              <a:gd name="connsiteY26" fmla="*/ 3773557 h 3942398"/>
              <a:gd name="connsiteX27" fmla="*/ 1814461 w 2037086"/>
              <a:gd name="connsiteY27" fmla="*/ 3942398 h 3942398"/>
              <a:gd name="connsiteX28" fmla="*/ 2037086 w 2037086"/>
              <a:gd name="connsiteY28" fmla="*/ 3885687 h 3942398"/>
              <a:gd name="connsiteX0" fmla="*/ 2037086 w 2037086"/>
              <a:gd name="connsiteY0" fmla="*/ 3885687 h 3942398"/>
              <a:gd name="connsiteX1" fmla="*/ 1970253 w 2037086"/>
              <a:gd name="connsiteY1" fmla="*/ 3436531 h 3942398"/>
              <a:gd name="connsiteX2" fmla="*/ 1748539 w 2037086"/>
              <a:gd name="connsiteY2" fmla="*/ 3161882 h 3942398"/>
              <a:gd name="connsiteX3" fmla="*/ 1748539 w 2037086"/>
              <a:gd name="connsiteY3" fmla="*/ 2872515 h 3942398"/>
              <a:gd name="connsiteX4" fmla="*/ 1598068 w 2037086"/>
              <a:gd name="connsiteY4" fmla="*/ 2513700 h 3942398"/>
              <a:gd name="connsiteX5" fmla="*/ 1574919 w 2037086"/>
              <a:gd name="connsiteY5" fmla="*/ 2478976 h 3942398"/>
              <a:gd name="connsiteX6" fmla="*/ 1401299 w 2037086"/>
              <a:gd name="connsiteY6" fmla="*/ 2189609 h 3942398"/>
              <a:gd name="connsiteX7" fmla="*/ 1285552 w 2037086"/>
              <a:gd name="connsiteY7" fmla="*/ 1761345 h 3942398"/>
              <a:gd name="connsiteX8" fmla="*/ 1158230 w 2037086"/>
              <a:gd name="connsiteY8" fmla="*/ 1460403 h 3942398"/>
              <a:gd name="connsiteX9" fmla="*/ 1135081 w 2037086"/>
              <a:gd name="connsiteY9" fmla="*/ 1414105 h 3942398"/>
              <a:gd name="connsiteX10" fmla="*/ 984610 w 2037086"/>
              <a:gd name="connsiteY10" fmla="*/ 1090014 h 3942398"/>
              <a:gd name="connsiteX11" fmla="*/ 892013 w 2037086"/>
              <a:gd name="connsiteY11" fmla="*/ 904819 h 3942398"/>
              <a:gd name="connsiteX12" fmla="*/ 857289 w 2037086"/>
              <a:gd name="connsiteY12" fmla="*/ 823796 h 3942398"/>
              <a:gd name="connsiteX13" fmla="*/ 680489 w 2037086"/>
              <a:gd name="connsiteY13" fmla="*/ 293766 h 3942398"/>
              <a:gd name="connsiteX14" fmla="*/ 406183 w 2037086"/>
              <a:gd name="connsiteY14" fmla="*/ 2063 h 3942398"/>
              <a:gd name="connsiteX15" fmla="*/ 147978 w 2037086"/>
              <a:gd name="connsiteY15" fmla="*/ 185889 h 3942398"/>
              <a:gd name="connsiteX16" fmla="*/ 12337 w 2037086"/>
              <a:gd name="connsiteY16" fmla="*/ 488130 h 3942398"/>
              <a:gd name="connsiteX17" fmla="*/ 510048 w 2037086"/>
              <a:gd name="connsiteY17" fmla="*/ 1425679 h 3942398"/>
              <a:gd name="connsiteX18" fmla="*/ 672094 w 2037086"/>
              <a:gd name="connsiteY18" fmla="*/ 1877092 h 3942398"/>
              <a:gd name="connsiteX19" fmla="*/ 718392 w 2037086"/>
              <a:gd name="connsiteY19" fmla="*/ 1946540 h 3942398"/>
              <a:gd name="connsiteX20" fmla="*/ 915162 w 2037086"/>
              <a:gd name="connsiteY20" fmla="*/ 2270631 h 3942398"/>
              <a:gd name="connsiteX21" fmla="*/ 1169805 w 2037086"/>
              <a:gd name="connsiteY21" fmla="*/ 2999836 h 3942398"/>
              <a:gd name="connsiteX22" fmla="*/ 1424448 w 2037086"/>
              <a:gd name="connsiteY22" fmla="*/ 3543847 h 3942398"/>
              <a:gd name="connsiteX23" fmla="*/ 1436023 w 2037086"/>
              <a:gd name="connsiteY23" fmla="*/ 3578571 h 3942398"/>
              <a:gd name="connsiteX24" fmla="*/ 1498312 w 2037086"/>
              <a:gd name="connsiteY24" fmla="*/ 3701272 h 3942398"/>
              <a:gd name="connsiteX25" fmla="*/ 1599885 w 2037086"/>
              <a:gd name="connsiteY25" fmla="*/ 3710581 h 3942398"/>
              <a:gd name="connsiteX26" fmla="*/ 1666385 w 2037086"/>
              <a:gd name="connsiteY26" fmla="*/ 3819132 h 3942398"/>
              <a:gd name="connsiteX27" fmla="*/ 1814461 w 2037086"/>
              <a:gd name="connsiteY27" fmla="*/ 3942398 h 3942398"/>
              <a:gd name="connsiteX28" fmla="*/ 2037086 w 2037086"/>
              <a:gd name="connsiteY28" fmla="*/ 3885687 h 3942398"/>
              <a:gd name="connsiteX0" fmla="*/ 2037086 w 2037086"/>
              <a:gd name="connsiteY0" fmla="*/ 3885687 h 3942398"/>
              <a:gd name="connsiteX1" fmla="*/ 1970253 w 2037086"/>
              <a:gd name="connsiteY1" fmla="*/ 3436531 h 3942398"/>
              <a:gd name="connsiteX2" fmla="*/ 1748539 w 2037086"/>
              <a:gd name="connsiteY2" fmla="*/ 3161882 h 3942398"/>
              <a:gd name="connsiteX3" fmla="*/ 1748539 w 2037086"/>
              <a:gd name="connsiteY3" fmla="*/ 2872515 h 3942398"/>
              <a:gd name="connsiteX4" fmla="*/ 1598068 w 2037086"/>
              <a:gd name="connsiteY4" fmla="*/ 2513700 h 3942398"/>
              <a:gd name="connsiteX5" fmla="*/ 1574919 w 2037086"/>
              <a:gd name="connsiteY5" fmla="*/ 2478976 h 3942398"/>
              <a:gd name="connsiteX6" fmla="*/ 1401299 w 2037086"/>
              <a:gd name="connsiteY6" fmla="*/ 2189609 h 3942398"/>
              <a:gd name="connsiteX7" fmla="*/ 1285552 w 2037086"/>
              <a:gd name="connsiteY7" fmla="*/ 1761345 h 3942398"/>
              <a:gd name="connsiteX8" fmla="*/ 1158230 w 2037086"/>
              <a:gd name="connsiteY8" fmla="*/ 1460403 h 3942398"/>
              <a:gd name="connsiteX9" fmla="*/ 1135081 w 2037086"/>
              <a:gd name="connsiteY9" fmla="*/ 1414105 h 3942398"/>
              <a:gd name="connsiteX10" fmla="*/ 984610 w 2037086"/>
              <a:gd name="connsiteY10" fmla="*/ 1090014 h 3942398"/>
              <a:gd name="connsiteX11" fmla="*/ 892013 w 2037086"/>
              <a:gd name="connsiteY11" fmla="*/ 904819 h 3942398"/>
              <a:gd name="connsiteX12" fmla="*/ 857289 w 2037086"/>
              <a:gd name="connsiteY12" fmla="*/ 823796 h 3942398"/>
              <a:gd name="connsiteX13" fmla="*/ 680489 w 2037086"/>
              <a:gd name="connsiteY13" fmla="*/ 293766 h 3942398"/>
              <a:gd name="connsiteX14" fmla="*/ 406183 w 2037086"/>
              <a:gd name="connsiteY14" fmla="*/ 2063 h 3942398"/>
              <a:gd name="connsiteX15" fmla="*/ 147978 w 2037086"/>
              <a:gd name="connsiteY15" fmla="*/ 185889 h 3942398"/>
              <a:gd name="connsiteX16" fmla="*/ 12337 w 2037086"/>
              <a:gd name="connsiteY16" fmla="*/ 488130 h 3942398"/>
              <a:gd name="connsiteX17" fmla="*/ 510048 w 2037086"/>
              <a:gd name="connsiteY17" fmla="*/ 1425679 h 3942398"/>
              <a:gd name="connsiteX18" fmla="*/ 672094 w 2037086"/>
              <a:gd name="connsiteY18" fmla="*/ 1877092 h 3942398"/>
              <a:gd name="connsiteX19" fmla="*/ 718392 w 2037086"/>
              <a:gd name="connsiteY19" fmla="*/ 1946540 h 3942398"/>
              <a:gd name="connsiteX20" fmla="*/ 915162 w 2037086"/>
              <a:gd name="connsiteY20" fmla="*/ 2270631 h 3942398"/>
              <a:gd name="connsiteX21" fmla="*/ 1169805 w 2037086"/>
              <a:gd name="connsiteY21" fmla="*/ 2999836 h 3942398"/>
              <a:gd name="connsiteX22" fmla="*/ 1424448 w 2037086"/>
              <a:gd name="connsiteY22" fmla="*/ 3543847 h 3942398"/>
              <a:gd name="connsiteX23" fmla="*/ 1436023 w 2037086"/>
              <a:gd name="connsiteY23" fmla="*/ 3578571 h 3942398"/>
              <a:gd name="connsiteX24" fmla="*/ 1498312 w 2037086"/>
              <a:gd name="connsiteY24" fmla="*/ 3701272 h 3942398"/>
              <a:gd name="connsiteX25" fmla="*/ 1599885 w 2037086"/>
              <a:gd name="connsiteY25" fmla="*/ 3710581 h 3942398"/>
              <a:gd name="connsiteX26" fmla="*/ 1642219 w 2037086"/>
              <a:gd name="connsiteY26" fmla="*/ 3873553 h 3942398"/>
              <a:gd name="connsiteX27" fmla="*/ 1814461 w 2037086"/>
              <a:gd name="connsiteY27" fmla="*/ 3942398 h 3942398"/>
              <a:gd name="connsiteX28" fmla="*/ 2037086 w 2037086"/>
              <a:gd name="connsiteY28" fmla="*/ 3885687 h 3942398"/>
              <a:gd name="connsiteX0" fmla="*/ 2037086 w 2037086"/>
              <a:gd name="connsiteY0" fmla="*/ 3885687 h 3942398"/>
              <a:gd name="connsiteX1" fmla="*/ 1970253 w 2037086"/>
              <a:gd name="connsiteY1" fmla="*/ 3436531 h 3942398"/>
              <a:gd name="connsiteX2" fmla="*/ 1748539 w 2037086"/>
              <a:gd name="connsiteY2" fmla="*/ 3161882 h 3942398"/>
              <a:gd name="connsiteX3" fmla="*/ 1748539 w 2037086"/>
              <a:gd name="connsiteY3" fmla="*/ 2872515 h 3942398"/>
              <a:gd name="connsiteX4" fmla="*/ 1598068 w 2037086"/>
              <a:gd name="connsiteY4" fmla="*/ 2513700 h 3942398"/>
              <a:gd name="connsiteX5" fmla="*/ 1574919 w 2037086"/>
              <a:gd name="connsiteY5" fmla="*/ 2478976 h 3942398"/>
              <a:gd name="connsiteX6" fmla="*/ 1401299 w 2037086"/>
              <a:gd name="connsiteY6" fmla="*/ 2189609 h 3942398"/>
              <a:gd name="connsiteX7" fmla="*/ 1285552 w 2037086"/>
              <a:gd name="connsiteY7" fmla="*/ 1761345 h 3942398"/>
              <a:gd name="connsiteX8" fmla="*/ 1158230 w 2037086"/>
              <a:gd name="connsiteY8" fmla="*/ 1460403 h 3942398"/>
              <a:gd name="connsiteX9" fmla="*/ 1135081 w 2037086"/>
              <a:gd name="connsiteY9" fmla="*/ 1414105 h 3942398"/>
              <a:gd name="connsiteX10" fmla="*/ 984610 w 2037086"/>
              <a:gd name="connsiteY10" fmla="*/ 1090014 h 3942398"/>
              <a:gd name="connsiteX11" fmla="*/ 892013 w 2037086"/>
              <a:gd name="connsiteY11" fmla="*/ 904819 h 3942398"/>
              <a:gd name="connsiteX12" fmla="*/ 857289 w 2037086"/>
              <a:gd name="connsiteY12" fmla="*/ 823796 h 3942398"/>
              <a:gd name="connsiteX13" fmla="*/ 680489 w 2037086"/>
              <a:gd name="connsiteY13" fmla="*/ 293766 h 3942398"/>
              <a:gd name="connsiteX14" fmla="*/ 406183 w 2037086"/>
              <a:gd name="connsiteY14" fmla="*/ 2063 h 3942398"/>
              <a:gd name="connsiteX15" fmla="*/ 147978 w 2037086"/>
              <a:gd name="connsiteY15" fmla="*/ 185889 h 3942398"/>
              <a:gd name="connsiteX16" fmla="*/ 12337 w 2037086"/>
              <a:gd name="connsiteY16" fmla="*/ 488130 h 3942398"/>
              <a:gd name="connsiteX17" fmla="*/ 510048 w 2037086"/>
              <a:gd name="connsiteY17" fmla="*/ 1425679 h 3942398"/>
              <a:gd name="connsiteX18" fmla="*/ 672094 w 2037086"/>
              <a:gd name="connsiteY18" fmla="*/ 1877092 h 3942398"/>
              <a:gd name="connsiteX19" fmla="*/ 718392 w 2037086"/>
              <a:gd name="connsiteY19" fmla="*/ 1946540 h 3942398"/>
              <a:gd name="connsiteX20" fmla="*/ 915162 w 2037086"/>
              <a:gd name="connsiteY20" fmla="*/ 2270631 h 3942398"/>
              <a:gd name="connsiteX21" fmla="*/ 1169805 w 2037086"/>
              <a:gd name="connsiteY21" fmla="*/ 2999836 h 3942398"/>
              <a:gd name="connsiteX22" fmla="*/ 1424448 w 2037086"/>
              <a:gd name="connsiteY22" fmla="*/ 3543847 h 3942398"/>
              <a:gd name="connsiteX23" fmla="*/ 1436023 w 2037086"/>
              <a:gd name="connsiteY23" fmla="*/ 3578571 h 3942398"/>
              <a:gd name="connsiteX24" fmla="*/ 1498312 w 2037086"/>
              <a:gd name="connsiteY24" fmla="*/ 3701272 h 3942398"/>
              <a:gd name="connsiteX25" fmla="*/ 1546762 w 2037086"/>
              <a:gd name="connsiteY25" fmla="*/ 3730260 h 3942398"/>
              <a:gd name="connsiteX26" fmla="*/ 1642219 w 2037086"/>
              <a:gd name="connsiteY26" fmla="*/ 3873553 h 3942398"/>
              <a:gd name="connsiteX27" fmla="*/ 1814461 w 2037086"/>
              <a:gd name="connsiteY27" fmla="*/ 3942398 h 3942398"/>
              <a:gd name="connsiteX28" fmla="*/ 2037086 w 2037086"/>
              <a:gd name="connsiteY28" fmla="*/ 3885687 h 3942398"/>
              <a:gd name="connsiteX0" fmla="*/ 2037086 w 2037086"/>
              <a:gd name="connsiteY0" fmla="*/ 3885687 h 3968951"/>
              <a:gd name="connsiteX1" fmla="*/ 1970253 w 2037086"/>
              <a:gd name="connsiteY1" fmla="*/ 3436531 h 3968951"/>
              <a:gd name="connsiteX2" fmla="*/ 1748539 w 2037086"/>
              <a:gd name="connsiteY2" fmla="*/ 3161882 h 3968951"/>
              <a:gd name="connsiteX3" fmla="*/ 1748539 w 2037086"/>
              <a:gd name="connsiteY3" fmla="*/ 2872515 h 3968951"/>
              <a:gd name="connsiteX4" fmla="*/ 1598068 w 2037086"/>
              <a:gd name="connsiteY4" fmla="*/ 2513700 h 3968951"/>
              <a:gd name="connsiteX5" fmla="*/ 1574919 w 2037086"/>
              <a:gd name="connsiteY5" fmla="*/ 2478976 h 3968951"/>
              <a:gd name="connsiteX6" fmla="*/ 1401299 w 2037086"/>
              <a:gd name="connsiteY6" fmla="*/ 2189609 h 3968951"/>
              <a:gd name="connsiteX7" fmla="*/ 1285552 w 2037086"/>
              <a:gd name="connsiteY7" fmla="*/ 1761345 h 3968951"/>
              <a:gd name="connsiteX8" fmla="*/ 1158230 w 2037086"/>
              <a:gd name="connsiteY8" fmla="*/ 1460403 h 3968951"/>
              <a:gd name="connsiteX9" fmla="*/ 1135081 w 2037086"/>
              <a:gd name="connsiteY9" fmla="*/ 1414105 h 3968951"/>
              <a:gd name="connsiteX10" fmla="*/ 984610 w 2037086"/>
              <a:gd name="connsiteY10" fmla="*/ 1090014 h 3968951"/>
              <a:gd name="connsiteX11" fmla="*/ 892013 w 2037086"/>
              <a:gd name="connsiteY11" fmla="*/ 904819 h 3968951"/>
              <a:gd name="connsiteX12" fmla="*/ 857289 w 2037086"/>
              <a:gd name="connsiteY12" fmla="*/ 823796 h 3968951"/>
              <a:gd name="connsiteX13" fmla="*/ 680489 w 2037086"/>
              <a:gd name="connsiteY13" fmla="*/ 293766 h 3968951"/>
              <a:gd name="connsiteX14" fmla="*/ 406183 w 2037086"/>
              <a:gd name="connsiteY14" fmla="*/ 2063 h 3968951"/>
              <a:gd name="connsiteX15" fmla="*/ 147978 w 2037086"/>
              <a:gd name="connsiteY15" fmla="*/ 185889 h 3968951"/>
              <a:gd name="connsiteX16" fmla="*/ 12337 w 2037086"/>
              <a:gd name="connsiteY16" fmla="*/ 488130 h 3968951"/>
              <a:gd name="connsiteX17" fmla="*/ 510048 w 2037086"/>
              <a:gd name="connsiteY17" fmla="*/ 1425679 h 3968951"/>
              <a:gd name="connsiteX18" fmla="*/ 672094 w 2037086"/>
              <a:gd name="connsiteY18" fmla="*/ 1877092 h 3968951"/>
              <a:gd name="connsiteX19" fmla="*/ 718392 w 2037086"/>
              <a:gd name="connsiteY19" fmla="*/ 1946540 h 3968951"/>
              <a:gd name="connsiteX20" fmla="*/ 915162 w 2037086"/>
              <a:gd name="connsiteY20" fmla="*/ 2270631 h 3968951"/>
              <a:gd name="connsiteX21" fmla="*/ 1169805 w 2037086"/>
              <a:gd name="connsiteY21" fmla="*/ 2999836 h 3968951"/>
              <a:gd name="connsiteX22" fmla="*/ 1424448 w 2037086"/>
              <a:gd name="connsiteY22" fmla="*/ 3543847 h 3968951"/>
              <a:gd name="connsiteX23" fmla="*/ 1436023 w 2037086"/>
              <a:gd name="connsiteY23" fmla="*/ 3578571 h 3968951"/>
              <a:gd name="connsiteX24" fmla="*/ 1498312 w 2037086"/>
              <a:gd name="connsiteY24" fmla="*/ 3701272 h 3968951"/>
              <a:gd name="connsiteX25" fmla="*/ 1546762 w 2037086"/>
              <a:gd name="connsiteY25" fmla="*/ 3730260 h 3968951"/>
              <a:gd name="connsiteX26" fmla="*/ 1642219 w 2037086"/>
              <a:gd name="connsiteY26" fmla="*/ 3873553 h 3968951"/>
              <a:gd name="connsiteX27" fmla="*/ 1811373 w 2037086"/>
              <a:gd name="connsiteY27" fmla="*/ 3968951 h 3968951"/>
              <a:gd name="connsiteX28" fmla="*/ 2037086 w 2037086"/>
              <a:gd name="connsiteY28" fmla="*/ 3885687 h 3968951"/>
              <a:gd name="connsiteX0" fmla="*/ 2037086 w 2037086"/>
              <a:gd name="connsiteY0" fmla="*/ 3885687 h 3974525"/>
              <a:gd name="connsiteX1" fmla="*/ 1970253 w 2037086"/>
              <a:gd name="connsiteY1" fmla="*/ 3436531 h 3974525"/>
              <a:gd name="connsiteX2" fmla="*/ 1748539 w 2037086"/>
              <a:gd name="connsiteY2" fmla="*/ 3161882 h 3974525"/>
              <a:gd name="connsiteX3" fmla="*/ 1748539 w 2037086"/>
              <a:gd name="connsiteY3" fmla="*/ 2872515 h 3974525"/>
              <a:gd name="connsiteX4" fmla="*/ 1598068 w 2037086"/>
              <a:gd name="connsiteY4" fmla="*/ 2513700 h 3974525"/>
              <a:gd name="connsiteX5" fmla="*/ 1574919 w 2037086"/>
              <a:gd name="connsiteY5" fmla="*/ 2478976 h 3974525"/>
              <a:gd name="connsiteX6" fmla="*/ 1401299 w 2037086"/>
              <a:gd name="connsiteY6" fmla="*/ 2189609 h 3974525"/>
              <a:gd name="connsiteX7" fmla="*/ 1285552 w 2037086"/>
              <a:gd name="connsiteY7" fmla="*/ 1761345 h 3974525"/>
              <a:gd name="connsiteX8" fmla="*/ 1158230 w 2037086"/>
              <a:gd name="connsiteY8" fmla="*/ 1460403 h 3974525"/>
              <a:gd name="connsiteX9" fmla="*/ 1135081 w 2037086"/>
              <a:gd name="connsiteY9" fmla="*/ 1414105 h 3974525"/>
              <a:gd name="connsiteX10" fmla="*/ 984610 w 2037086"/>
              <a:gd name="connsiteY10" fmla="*/ 1090014 h 3974525"/>
              <a:gd name="connsiteX11" fmla="*/ 892013 w 2037086"/>
              <a:gd name="connsiteY11" fmla="*/ 904819 h 3974525"/>
              <a:gd name="connsiteX12" fmla="*/ 857289 w 2037086"/>
              <a:gd name="connsiteY12" fmla="*/ 823796 h 3974525"/>
              <a:gd name="connsiteX13" fmla="*/ 680489 w 2037086"/>
              <a:gd name="connsiteY13" fmla="*/ 293766 h 3974525"/>
              <a:gd name="connsiteX14" fmla="*/ 406183 w 2037086"/>
              <a:gd name="connsiteY14" fmla="*/ 2063 h 3974525"/>
              <a:gd name="connsiteX15" fmla="*/ 147978 w 2037086"/>
              <a:gd name="connsiteY15" fmla="*/ 185889 h 3974525"/>
              <a:gd name="connsiteX16" fmla="*/ 12337 w 2037086"/>
              <a:gd name="connsiteY16" fmla="*/ 488130 h 3974525"/>
              <a:gd name="connsiteX17" fmla="*/ 510048 w 2037086"/>
              <a:gd name="connsiteY17" fmla="*/ 1425679 h 3974525"/>
              <a:gd name="connsiteX18" fmla="*/ 672094 w 2037086"/>
              <a:gd name="connsiteY18" fmla="*/ 1877092 h 3974525"/>
              <a:gd name="connsiteX19" fmla="*/ 718392 w 2037086"/>
              <a:gd name="connsiteY19" fmla="*/ 1946540 h 3974525"/>
              <a:gd name="connsiteX20" fmla="*/ 915162 w 2037086"/>
              <a:gd name="connsiteY20" fmla="*/ 2270631 h 3974525"/>
              <a:gd name="connsiteX21" fmla="*/ 1169805 w 2037086"/>
              <a:gd name="connsiteY21" fmla="*/ 2999836 h 3974525"/>
              <a:gd name="connsiteX22" fmla="*/ 1424448 w 2037086"/>
              <a:gd name="connsiteY22" fmla="*/ 3543847 h 3974525"/>
              <a:gd name="connsiteX23" fmla="*/ 1436023 w 2037086"/>
              <a:gd name="connsiteY23" fmla="*/ 3578571 h 3974525"/>
              <a:gd name="connsiteX24" fmla="*/ 1498312 w 2037086"/>
              <a:gd name="connsiteY24" fmla="*/ 3701272 h 3974525"/>
              <a:gd name="connsiteX25" fmla="*/ 1546762 w 2037086"/>
              <a:gd name="connsiteY25" fmla="*/ 3730260 h 3974525"/>
              <a:gd name="connsiteX26" fmla="*/ 1642219 w 2037086"/>
              <a:gd name="connsiteY26" fmla="*/ 3873553 h 3974525"/>
              <a:gd name="connsiteX27" fmla="*/ 1807157 w 2037086"/>
              <a:gd name="connsiteY27" fmla="*/ 3974525 h 3974525"/>
              <a:gd name="connsiteX28" fmla="*/ 2037086 w 2037086"/>
              <a:gd name="connsiteY28" fmla="*/ 3885687 h 3974525"/>
              <a:gd name="connsiteX0" fmla="*/ 1997431 w 1997431"/>
              <a:gd name="connsiteY0" fmla="*/ 3735886 h 3974525"/>
              <a:gd name="connsiteX1" fmla="*/ 1970253 w 1997431"/>
              <a:gd name="connsiteY1" fmla="*/ 3436531 h 3974525"/>
              <a:gd name="connsiteX2" fmla="*/ 1748539 w 1997431"/>
              <a:gd name="connsiteY2" fmla="*/ 3161882 h 3974525"/>
              <a:gd name="connsiteX3" fmla="*/ 1748539 w 1997431"/>
              <a:gd name="connsiteY3" fmla="*/ 2872515 h 3974525"/>
              <a:gd name="connsiteX4" fmla="*/ 1598068 w 1997431"/>
              <a:gd name="connsiteY4" fmla="*/ 2513700 h 3974525"/>
              <a:gd name="connsiteX5" fmla="*/ 1574919 w 1997431"/>
              <a:gd name="connsiteY5" fmla="*/ 2478976 h 3974525"/>
              <a:gd name="connsiteX6" fmla="*/ 1401299 w 1997431"/>
              <a:gd name="connsiteY6" fmla="*/ 2189609 h 3974525"/>
              <a:gd name="connsiteX7" fmla="*/ 1285552 w 1997431"/>
              <a:gd name="connsiteY7" fmla="*/ 1761345 h 3974525"/>
              <a:gd name="connsiteX8" fmla="*/ 1158230 w 1997431"/>
              <a:gd name="connsiteY8" fmla="*/ 1460403 h 3974525"/>
              <a:gd name="connsiteX9" fmla="*/ 1135081 w 1997431"/>
              <a:gd name="connsiteY9" fmla="*/ 1414105 h 3974525"/>
              <a:gd name="connsiteX10" fmla="*/ 984610 w 1997431"/>
              <a:gd name="connsiteY10" fmla="*/ 1090014 h 3974525"/>
              <a:gd name="connsiteX11" fmla="*/ 892013 w 1997431"/>
              <a:gd name="connsiteY11" fmla="*/ 904819 h 3974525"/>
              <a:gd name="connsiteX12" fmla="*/ 857289 w 1997431"/>
              <a:gd name="connsiteY12" fmla="*/ 823796 h 3974525"/>
              <a:gd name="connsiteX13" fmla="*/ 680489 w 1997431"/>
              <a:gd name="connsiteY13" fmla="*/ 293766 h 3974525"/>
              <a:gd name="connsiteX14" fmla="*/ 406183 w 1997431"/>
              <a:gd name="connsiteY14" fmla="*/ 2063 h 3974525"/>
              <a:gd name="connsiteX15" fmla="*/ 147978 w 1997431"/>
              <a:gd name="connsiteY15" fmla="*/ 185889 h 3974525"/>
              <a:gd name="connsiteX16" fmla="*/ 12337 w 1997431"/>
              <a:gd name="connsiteY16" fmla="*/ 488130 h 3974525"/>
              <a:gd name="connsiteX17" fmla="*/ 510048 w 1997431"/>
              <a:gd name="connsiteY17" fmla="*/ 1425679 h 3974525"/>
              <a:gd name="connsiteX18" fmla="*/ 672094 w 1997431"/>
              <a:gd name="connsiteY18" fmla="*/ 1877092 h 3974525"/>
              <a:gd name="connsiteX19" fmla="*/ 718392 w 1997431"/>
              <a:gd name="connsiteY19" fmla="*/ 1946540 h 3974525"/>
              <a:gd name="connsiteX20" fmla="*/ 915162 w 1997431"/>
              <a:gd name="connsiteY20" fmla="*/ 2270631 h 3974525"/>
              <a:gd name="connsiteX21" fmla="*/ 1169805 w 1997431"/>
              <a:gd name="connsiteY21" fmla="*/ 2999836 h 3974525"/>
              <a:gd name="connsiteX22" fmla="*/ 1424448 w 1997431"/>
              <a:gd name="connsiteY22" fmla="*/ 3543847 h 3974525"/>
              <a:gd name="connsiteX23" fmla="*/ 1436023 w 1997431"/>
              <a:gd name="connsiteY23" fmla="*/ 3578571 h 3974525"/>
              <a:gd name="connsiteX24" fmla="*/ 1498312 w 1997431"/>
              <a:gd name="connsiteY24" fmla="*/ 3701272 h 3974525"/>
              <a:gd name="connsiteX25" fmla="*/ 1546762 w 1997431"/>
              <a:gd name="connsiteY25" fmla="*/ 3730260 h 3974525"/>
              <a:gd name="connsiteX26" fmla="*/ 1642219 w 1997431"/>
              <a:gd name="connsiteY26" fmla="*/ 3873553 h 3974525"/>
              <a:gd name="connsiteX27" fmla="*/ 1807157 w 1997431"/>
              <a:gd name="connsiteY27" fmla="*/ 3974525 h 3974525"/>
              <a:gd name="connsiteX28" fmla="*/ 1997431 w 1997431"/>
              <a:gd name="connsiteY28" fmla="*/ 3735886 h 3974525"/>
              <a:gd name="connsiteX0" fmla="*/ 2041008 w 2041008"/>
              <a:gd name="connsiteY0" fmla="*/ 3790622 h 3974525"/>
              <a:gd name="connsiteX1" fmla="*/ 1970253 w 2041008"/>
              <a:gd name="connsiteY1" fmla="*/ 3436531 h 3974525"/>
              <a:gd name="connsiteX2" fmla="*/ 1748539 w 2041008"/>
              <a:gd name="connsiteY2" fmla="*/ 3161882 h 3974525"/>
              <a:gd name="connsiteX3" fmla="*/ 1748539 w 2041008"/>
              <a:gd name="connsiteY3" fmla="*/ 2872515 h 3974525"/>
              <a:gd name="connsiteX4" fmla="*/ 1598068 w 2041008"/>
              <a:gd name="connsiteY4" fmla="*/ 2513700 h 3974525"/>
              <a:gd name="connsiteX5" fmla="*/ 1574919 w 2041008"/>
              <a:gd name="connsiteY5" fmla="*/ 2478976 h 3974525"/>
              <a:gd name="connsiteX6" fmla="*/ 1401299 w 2041008"/>
              <a:gd name="connsiteY6" fmla="*/ 2189609 h 3974525"/>
              <a:gd name="connsiteX7" fmla="*/ 1285552 w 2041008"/>
              <a:gd name="connsiteY7" fmla="*/ 1761345 h 3974525"/>
              <a:gd name="connsiteX8" fmla="*/ 1158230 w 2041008"/>
              <a:gd name="connsiteY8" fmla="*/ 1460403 h 3974525"/>
              <a:gd name="connsiteX9" fmla="*/ 1135081 w 2041008"/>
              <a:gd name="connsiteY9" fmla="*/ 1414105 h 3974525"/>
              <a:gd name="connsiteX10" fmla="*/ 984610 w 2041008"/>
              <a:gd name="connsiteY10" fmla="*/ 1090014 h 3974525"/>
              <a:gd name="connsiteX11" fmla="*/ 892013 w 2041008"/>
              <a:gd name="connsiteY11" fmla="*/ 904819 h 3974525"/>
              <a:gd name="connsiteX12" fmla="*/ 857289 w 2041008"/>
              <a:gd name="connsiteY12" fmla="*/ 823796 h 3974525"/>
              <a:gd name="connsiteX13" fmla="*/ 680489 w 2041008"/>
              <a:gd name="connsiteY13" fmla="*/ 293766 h 3974525"/>
              <a:gd name="connsiteX14" fmla="*/ 406183 w 2041008"/>
              <a:gd name="connsiteY14" fmla="*/ 2063 h 3974525"/>
              <a:gd name="connsiteX15" fmla="*/ 147978 w 2041008"/>
              <a:gd name="connsiteY15" fmla="*/ 185889 h 3974525"/>
              <a:gd name="connsiteX16" fmla="*/ 12337 w 2041008"/>
              <a:gd name="connsiteY16" fmla="*/ 488130 h 3974525"/>
              <a:gd name="connsiteX17" fmla="*/ 510048 w 2041008"/>
              <a:gd name="connsiteY17" fmla="*/ 1425679 h 3974525"/>
              <a:gd name="connsiteX18" fmla="*/ 672094 w 2041008"/>
              <a:gd name="connsiteY18" fmla="*/ 1877092 h 3974525"/>
              <a:gd name="connsiteX19" fmla="*/ 718392 w 2041008"/>
              <a:gd name="connsiteY19" fmla="*/ 1946540 h 3974525"/>
              <a:gd name="connsiteX20" fmla="*/ 915162 w 2041008"/>
              <a:gd name="connsiteY20" fmla="*/ 2270631 h 3974525"/>
              <a:gd name="connsiteX21" fmla="*/ 1169805 w 2041008"/>
              <a:gd name="connsiteY21" fmla="*/ 2999836 h 3974525"/>
              <a:gd name="connsiteX22" fmla="*/ 1424448 w 2041008"/>
              <a:gd name="connsiteY22" fmla="*/ 3543847 h 3974525"/>
              <a:gd name="connsiteX23" fmla="*/ 1436023 w 2041008"/>
              <a:gd name="connsiteY23" fmla="*/ 3578571 h 3974525"/>
              <a:gd name="connsiteX24" fmla="*/ 1498312 w 2041008"/>
              <a:gd name="connsiteY24" fmla="*/ 3701272 h 3974525"/>
              <a:gd name="connsiteX25" fmla="*/ 1546762 w 2041008"/>
              <a:gd name="connsiteY25" fmla="*/ 3730260 h 3974525"/>
              <a:gd name="connsiteX26" fmla="*/ 1642219 w 2041008"/>
              <a:gd name="connsiteY26" fmla="*/ 3873553 h 3974525"/>
              <a:gd name="connsiteX27" fmla="*/ 1807157 w 2041008"/>
              <a:gd name="connsiteY27" fmla="*/ 3974525 h 3974525"/>
              <a:gd name="connsiteX28" fmla="*/ 2041008 w 2041008"/>
              <a:gd name="connsiteY28" fmla="*/ 3790622 h 3974525"/>
              <a:gd name="connsiteX0" fmla="*/ 2041008 w 2041008"/>
              <a:gd name="connsiteY0" fmla="*/ 3790622 h 3974525"/>
              <a:gd name="connsiteX1" fmla="*/ 1991343 w 2041008"/>
              <a:gd name="connsiteY1" fmla="*/ 3492911 h 3974525"/>
              <a:gd name="connsiteX2" fmla="*/ 1748539 w 2041008"/>
              <a:gd name="connsiteY2" fmla="*/ 3161882 h 3974525"/>
              <a:gd name="connsiteX3" fmla="*/ 1748539 w 2041008"/>
              <a:gd name="connsiteY3" fmla="*/ 2872515 h 3974525"/>
              <a:gd name="connsiteX4" fmla="*/ 1598068 w 2041008"/>
              <a:gd name="connsiteY4" fmla="*/ 2513700 h 3974525"/>
              <a:gd name="connsiteX5" fmla="*/ 1574919 w 2041008"/>
              <a:gd name="connsiteY5" fmla="*/ 2478976 h 3974525"/>
              <a:gd name="connsiteX6" fmla="*/ 1401299 w 2041008"/>
              <a:gd name="connsiteY6" fmla="*/ 2189609 h 3974525"/>
              <a:gd name="connsiteX7" fmla="*/ 1285552 w 2041008"/>
              <a:gd name="connsiteY7" fmla="*/ 1761345 h 3974525"/>
              <a:gd name="connsiteX8" fmla="*/ 1158230 w 2041008"/>
              <a:gd name="connsiteY8" fmla="*/ 1460403 h 3974525"/>
              <a:gd name="connsiteX9" fmla="*/ 1135081 w 2041008"/>
              <a:gd name="connsiteY9" fmla="*/ 1414105 h 3974525"/>
              <a:gd name="connsiteX10" fmla="*/ 984610 w 2041008"/>
              <a:gd name="connsiteY10" fmla="*/ 1090014 h 3974525"/>
              <a:gd name="connsiteX11" fmla="*/ 892013 w 2041008"/>
              <a:gd name="connsiteY11" fmla="*/ 904819 h 3974525"/>
              <a:gd name="connsiteX12" fmla="*/ 857289 w 2041008"/>
              <a:gd name="connsiteY12" fmla="*/ 823796 h 3974525"/>
              <a:gd name="connsiteX13" fmla="*/ 680489 w 2041008"/>
              <a:gd name="connsiteY13" fmla="*/ 293766 h 3974525"/>
              <a:gd name="connsiteX14" fmla="*/ 406183 w 2041008"/>
              <a:gd name="connsiteY14" fmla="*/ 2063 h 3974525"/>
              <a:gd name="connsiteX15" fmla="*/ 147978 w 2041008"/>
              <a:gd name="connsiteY15" fmla="*/ 185889 h 3974525"/>
              <a:gd name="connsiteX16" fmla="*/ 12337 w 2041008"/>
              <a:gd name="connsiteY16" fmla="*/ 488130 h 3974525"/>
              <a:gd name="connsiteX17" fmla="*/ 510048 w 2041008"/>
              <a:gd name="connsiteY17" fmla="*/ 1425679 h 3974525"/>
              <a:gd name="connsiteX18" fmla="*/ 672094 w 2041008"/>
              <a:gd name="connsiteY18" fmla="*/ 1877092 h 3974525"/>
              <a:gd name="connsiteX19" fmla="*/ 718392 w 2041008"/>
              <a:gd name="connsiteY19" fmla="*/ 1946540 h 3974525"/>
              <a:gd name="connsiteX20" fmla="*/ 915162 w 2041008"/>
              <a:gd name="connsiteY20" fmla="*/ 2270631 h 3974525"/>
              <a:gd name="connsiteX21" fmla="*/ 1169805 w 2041008"/>
              <a:gd name="connsiteY21" fmla="*/ 2999836 h 3974525"/>
              <a:gd name="connsiteX22" fmla="*/ 1424448 w 2041008"/>
              <a:gd name="connsiteY22" fmla="*/ 3543847 h 3974525"/>
              <a:gd name="connsiteX23" fmla="*/ 1436023 w 2041008"/>
              <a:gd name="connsiteY23" fmla="*/ 3578571 h 3974525"/>
              <a:gd name="connsiteX24" fmla="*/ 1498312 w 2041008"/>
              <a:gd name="connsiteY24" fmla="*/ 3701272 h 3974525"/>
              <a:gd name="connsiteX25" fmla="*/ 1546762 w 2041008"/>
              <a:gd name="connsiteY25" fmla="*/ 3730260 h 3974525"/>
              <a:gd name="connsiteX26" fmla="*/ 1642219 w 2041008"/>
              <a:gd name="connsiteY26" fmla="*/ 3873553 h 3974525"/>
              <a:gd name="connsiteX27" fmla="*/ 1807157 w 2041008"/>
              <a:gd name="connsiteY27" fmla="*/ 3974525 h 3974525"/>
              <a:gd name="connsiteX28" fmla="*/ 2041008 w 2041008"/>
              <a:gd name="connsiteY28" fmla="*/ 3790622 h 3974525"/>
              <a:gd name="connsiteX0" fmla="*/ 2041008 w 2041008"/>
              <a:gd name="connsiteY0" fmla="*/ 3790622 h 3974525"/>
              <a:gd name="connsiteX1" fmla="*/ 2014957 w 2041008"/>
              <a:gd name="connsiteY1" fmla="*/ 3512247 h 3974525"/>
              <a:gd name="connsiteX2" fmla="*/ 1748539 w 2041008"/>
              <a:gd name="connsiteY2" fmla="*/ 3161882 h 3974525"/>
              <a:gd name="connsiteX3" fmla="*/ 1748539 w 2041008"/>
              <a:gd name="connsiteY3" fmla="*/ 2872515 h 3974525"/>
              <a:gd name="connsiteX4" fmla="*/ 1598068 w 2041008"/>
              <a:gd name="connsiteY4" fmla="*/ 2513700 h 3974525"/>
              <a:gd name="connsiteX5" fmla="*/ 1574919 w 2041008"/>
              <a:gd name="connsiteY5" fmla="*/ 2478976 h 3974525"/>
              <a:gd name="connsiteX6" fmla="*/ 1401299 w 2041008"/>
              <a:gd name="connsiteY6" fmla="*/ 2189609 h 3974525"/>
              <a:gd name="connsiteX7" fmla="*/ 1285552 w 2041008"/>
              <a:gd name="connsiteY7" fmla="*/ 1761345 h 3974525"/>
              <a:gd name="connsiteX8" fmla="*/ 1158230 w 2041008"/>
              <a:gd name="connsiteY8" fmla="*/ 1460403 h 3974525"/>
              <a:gd name="connsiteX9" fmla="*/ 1135081 w 2041008"/>
              <a:gd name="connsiteY9" fmla="*/ 1414105 h 3974525"/>
              <a:gd name="connsiteX10" fmla="*/ 984610 w 2041008"/>
              <a:gd name="connsiteY10" fmla="*/ 1090014 h 3974525"/>
              <a:gd name="connsiteX11" fmla="*/ 892013 w 2041008"/>
              <a:gd name="connsiteY11" fmla="*/ 904819 h 3974525"/>
              <a:gd name="connsiteX12" fmla="*/ 857289 w 2041008"/>
              <a:gd name="connsiteY12" fmla="*/ 823796 h 3974525"/>
              <a:gd name="connsiteX13" fmla="*/ 680489 w 2041008"/>
              <a:gd name="connsiteY13" fmla="*/ 293766 h 3974525"/>
              <a:gd name="connsiteX14" fmla="*/ 406183 w 2041008"/>
              <a:gd name="connsiteY14" fmla="*/ 2063 h 3974525"/>
              <a:gd name="connsiteX15" fmla="*/ 147978 w 2041008"/>
              <a:gd name="connsiteY15" fmla="*/ 185889 h 3974525"/>
              <a:gd name="connsiteX16" fmla="*/ 12337 w 2041008"/>
              <a:gd name="connsiteY16" fmla="*/ 488130 h 3974525"/>
              <a:gd name="connsiteX17" fmla="*/ 510048 w 2041008"/>
              <a:gd name="connsiteY17" fmla="*/ 1425679 h 3974525"/>
              <a:gd name="connsiteX18" fmla="*/ 672094 w 2041008"/>
              <a:gd name="connsiteY18" fmla="*/ 1877092 h 3974525"/>
              <a:gd name="connsiteX19" fmla="*/ 718392 w 2041008"/>
              <a:gd name="connsiteY19" fmla="*/ 1946540 h 3974525"/>
              <a:gd name="connsiteX20" fmla="*/ 915162 w 2041008"/>
              <a:gd name="connsiteY20" fmla="*/ 2270631 h 3974525"/>
              <a:gd name="connsiteX21" fmla="*/ 1169805 w 2041008"/>
              <a:gd name="connsiteY21" fmla="*/ 2999836 h 3974525"/>
              <a:gd name="connsiteX22" fmla="*/ 1424448 w 2041008"/>
              <a:gd name="connsiteY22" fmla="*/ 3543847 h 3974525"/>
              <a:gd name="connsiteX23" fmla="*/ 1436023 w 2041008"/>
              <a:gd name="connsiteY23" fmla="*/ 3578571 h 3974525"/>
              <a:gd name="connsiteX24" fmla="*/ 1498312 w 2041008"/>
              <a:gd name="connsiteY24" fmla="*/ 3701272 h 3974525"/>
              <a:gd name="connsiteX25" fmla="*/ 1546762 w 2041008"/>
              <a:gd name="connsiteY25" fmla="*/ 3730260 h 3974525"/>
              <a:gd name="connsiteX26" fmla="*/ 1642219 w 2041008"/>
              <a:gd name="connsiteY26" fmla="*/ 3873553 h 3974525"/>
              <a:gd name="connsiteX27" fmla="*/ 1807157 w 2041008"/>
              <a:gd name="connsiteY27" fmla="*/ 3974525 h 3974525"/>
              <a:gd name="connsiteX28" fmla="*/ 2041008 w 2041008"/>
              <a:gd name="connsiteY28" fmla="*/ 3790622 h 3974525"/>
              <a:gd name="connsiteX0" fmla="*/ 2041008 w 2041008"/>
              <a:gd name="connsiteY0" fmla="*/ 3790622 h 4042709"/>
              <a:gd name="connsiteX1" fmla="*/ 2014957 w 2041008"/>
              <a:gd name="connsiteY1" fmla="*/ 3512247 h 4042709"/>
              <a:gd name="connsiteX2" fmla="*/ 1748539 w 2041008"/>
              <a:gd name="connsiteY2" fmla="*/ 3161882 h 4042709"/>
              <a:gd name="connsiteX3" fmla="*/ 1748539 w 2041008"/>
              <a:gd name="connsiteY3" fmla="*/ 2872515 h 4042709"/>
              <a:gd name="connsiteX4" fmla="*/ 1598068 w 2041008"/>
              <a:gd name="connsiteY4" fmla="*/ 2513700 h 4042709"/>
              <a:gd name="connsiteX5" fmla="*/ 1574919 w 2041008"/>
              <a:gd name="connsiteY5" fmla="*/ 2478976 h 4042709"/>
              <a:gd name="connsiteX6" fmla="*/ 1401299 w 2041008"/>
              <a:gd name="connsiteY6" fmla="*/ 2189609 h 4042709"/>
              <a:gd name="connsiteX7" fmla="*/ 1285552 w 2041008"/>
              <a:gd name="connsiteY7" fmla="*/ 1761345 h 4042709"/>
              <a:gd name="connsiteX8" fmla="*/ 1158230 w 2041008"/>
              <a:gd name="connsiteY8" fmla="*/ 1460403 h 4042709"/>
              <a:gd name="connsiteX9" fmla="*/ 1135081 w 2041008"/>
              <a:gd name="connsiteY9" fmla="*/ 1414105 h 4042709"/>
              <a:gd name="connsiteX10" fmla="*/ 984610 w 2041008"/>
              <a:gd name="connsiteY10" fmla="*/ 1090014 h 4042709"/>
              <a:gd name="connsiteX11" fmla="*/ 892013 w 2041008"/>
              <a:gd name="connsiteY11" fmla="*/ 904819 h 4042709"/>
              <a:gd name="connsiteX12" fmla="*/ 857289 w 2041008"/>
              <a:gd name="connsiteY12" fmla="*/ 823796 h 4042709"/>
              <a:gd name="connsiteX13" fmla="*/ 680489 w 2041008"/>
              <a:gd name="connsiteY13" fmla="*/ 293766 h 4042709"/>
              <a:gd name="connsiteX14" fmla="*/ 406183 w 2041008"/>
              <a:gd name="connsiteY14" fmla="*/ 2063 h 4042709"/>
              <a:gd name="connsiteX15" fmla="*/ 147978 w 2041008"/>
              <a:gd name="connsiteY15" fmla="*/ 185889 h 4042709"/>
              <a:gd name="connsiteX16" fmla="*/ 12337 w 2041008"/>
              <a:gd name="connsiteY16" fmla="*/ 488130 h 4042709"/>
              <a:gd name="connsiteX17" fmla="*/ 510048 w 2041008"/>
              <a:gd name="connsiteY17" fmla="*/ 1425679 h 4042709"/>
              <a:gd name="connsiteX18" fmla="*/ 672094 w 2041008"/>
              <a:gd name="connsiteY18" fmla="*/ 1877092 h 4042709"/>
              <a:gd name="connsiteX19" fmla="*/ 718392 w 2041008"/>
              <a:gd name="connsiteY19" fmla="*/ 1946540 h 4042709"/>
              <a:gd name="connsiteX20" fmla="*/ 915162 w 2041008"/>
              <a:gd name="connsiteY20" fmla="*/ 2270631 h 4042709"/>
              <a:gd name="connsiteX21" fmla="*/ 1169805 w 2041008"/>
              <a:gd name="connsiteY21" fmla="*/ 2999836 h 4042709"/>
              <a:gd name="connsiteX22" fmla="*/ 1424448 w 2041008"/>
              <a:gd name="connsiteY22" fmla="*/ 3543847 h 4042709"/>
              <a:gd name="connsiteX23" fmla="*/ 1436023 w 2041008"/>
              <a:gd name="connsiteY23" fmla="*/ 3578571 h 4042709"/>
              <a:gd name="connsiteX24" fmla="*/ 1498312 w 2041008"/>
              <a:gd name="connsiteY24" fmla="*/ 3701272 h 4042709"/>
              <a:gd name="connsiteX25" fmla="*/ 1546762 w 2041008"/>
              <a:gd name="connsiteY25" fmla="*/ 3730260 h 4042709"/>
              <a:gd name="connsiteX26" fmla="*/ 1642219 w 2041008"/>
              <a:gd name="connsiteY26" fmla="*/ 3873553 h 4042709"/>
              <a:gd name="connsiteX27" fmla="*/ 1810823 w 2041008"/>
              <a:gd name="connsiteY27" fmla="*/ 4042709 h 4042709"/>
              <a:gd name="connsiteX28" fmla="*/ 2041008 w 2041008"/>
              <a:gd name="connsiteY28" fmla="*/ 3790622 h 4042709"/>
              <a:gd name="connsiteX0" fmla="*/ 2041008 w 2041008"/>
              <a:gd name="connsiteY0" fmla="*/ 3790622 h 4042709"/>
              <a:gd name="connsiteX1" fmla="*/ 2014957 w 2041008"/>
              <a:gd name="connsiteY1" fmla="*/ 3512247 h 4042709"/>
              <a:gd name="connsiteX2" fmla="*/ 1748539 w 2041008"/>
              <a:gd name="connsiteY2" fmla="*/ 3161882 h 4042709"/>
              <a:gd name="connsiteX3" fmla="*/ 1748539 w 2041008"/>
              <a:gd name="connsiteY3" fmla="*/ 2872515 h 4042709"/>
              <a:gd name="connsiteX4" fmla="*/ 1598068 w 2041008"/>
              <a:gd name="connsiteY4" fmla="*/ 2513700 h 4042709"/>
              <a:gd name="connsiteX5" fmla="*/ 1574919 w 2041008"/>
              <a:gd name="connsiteY5" fmla="*/ 2478976 h 4042709"/>
              <a:gd name="connsiteX6" fmla="*/ 1401299 w 2041008"/>
              <a:gd name="connsiteY6" fmla="*/ 2189609 h 4042709"/>
              <a:gd name="connsiteX7" fmla="*/ 1285552 w 2041008"/>
              <a:gd name="connsiteY7" fmla="*/ 1761345 h 4042709"/>
              <a:gd name="connsiteX8" fmla="*/ 1158230 w 2041008"/>
              <a:gd name="connsiteY8" fmla="*/ 1460403 h 4042709"/>
              <a:gd name="connsiteX9" fmla="*/ 1135081 w 2041008"/>
              <a:gd name="connsiteY9" fmla="*/ 1414105 h 4042709"/>
              <a:gd name="connsiteX10" fmla="*/ 984610 w 2041008"/>
              <a:gd name="connsiteY10" fmla="*/ 1090014 h 4042709"/>
              <a:gd name="connsiteX11" fmla="*/ 892013 w 2041008"/>
              <a:gd name="connsiteY11" fmla="*/ 904819 h 4042709"/>
              <a:gd name="connsiteX12" fmla="*/ 857289 w 2041008"/>
              <a:gd name="connsiteY12" fmla="*/ 823796 h 4042709"/>
              <a:gd name="connsiteX13" fmla="*/ 680489 w 2041008"/>
              <a:gd name="connsiteY13" fmla="*/ 293766 h 4042709"/>
              <a:gd name="connsiteX14" fmla="*/ 406183 w 2041008"/>
              <a:gd name="connsiteY14" fmla="*/ 2063 h 4042709"/>
              <a:gd name="connsiteX15" fmla="*/ 147978 w 2041008"/>
              <a:gd name="connsiteY15" fmla="*/ 185889 h 4042709"/>
              <a:gd name="connsiteX16" fmla="*/ 12337 w 2041008"/>
              <a:gd name="connsiteY16" fmla="*/ 488130 h 4042709"/>
              <a:gd name="connsiteX17" fmla="*/ 510048 w 2041008"/>
              <a:gd name="connsiteY17" fmla="*/ 1425679 h 4042709"/>
              <a:gd name="connsiteX18" fmla="*/ 672094 w 2041008"/>
              <a:gd name="connsiteY18" fmla="*/ 1877092 h 4042709"/>
              <a:gd name="connsiteX19" fmla="*/ 718392 w 2041008"/>
              <a:gd name="connsiteY19" fmla="*/ 1946540 h 4042709"/>
              <a:gd name="connsiteX20" fmla="*/ 915162 w 2041008"/>
              <a:gd name="connsiteY20" fmla="*/ 2270631 h 4042709"/>
              <a:gd name="connsiteX21" fmla="*/ 1169805 w 2041008"/>
              <a:gd name="connsiteY21" fmla="*/ 2999836 h 4042709"/>
              <a:gd name="connsiteX22" fmla="*/ 1424448 w 2041008"/>
              <a:gd name="connsiteY22" fmla="*/ 3543847 h 4042709"/>
              <a:gd name="connsiteX23" fmla="*/ 1436023 w 2041008"/>
              <a:gd name="connsiteY23" fmla="*/ 3578571 h 4042709"/>
              <a:gd name="connsiteX24" fmla="*/ 1498312 w 2041008"/>
              <a:gd name="connsiteY24" fmla="*/ 3701272 h 4042709"/>
              <a:gd name="connsiteX25" fmla="*/ 1537768 w 2041008"/>
              <a:gd name="connsiteY25" fmla="*/ 3730918 h 4042709"/>
              <a:gd name="connsiteX26" fmla="*/ 1642219 w 2041008"/>
              <a:gd name="connsiteY26" fmla="*/ 3873553 h 4042709"/>
              <a:gd name="connsiteX27" fmla="*/ 1810823 w 2041008"/>
              <a:gd name="connsiteY27" fmla="*/ 4042709 h 4042709"/>
              <a:gd name="connsiteX28" fmla="*/ 2041008 w 2041008"/>
              <a:gd name="connsiteY28" fmla="*/ 3790622 h 4042709"/>
              <a:gd name="connsiteX0" fmla="*/ 2041008 w 2041008"/>
              <a:gd name="connsiteY0" fmla="*/ 3790622 h 4042709"/>
              <a:gd name="connsiteX1" fmla="*/ 2014957 w 2041008"/>
              <a:gd name="connsiteY1" fmla="*/ 3512247 h 4042709"/>
              <a:gd name="connsiteX2" fmla="*/ 1748539 w 2041008"/>
              <a:gd name="connsiteY2" fmla="*/ 3161882 h 4042709"/>
              <a:gd name="connsiteX3" fmla="*/ 1748539 w 2041008"/>
              <a:gd name="connsiteY3" fmla="*/ 2872515 h 4042709"/>
              <a:gd name="connsiteX4" fmla="*/ 1598068 w 2041008"/>
              <a:gd name="connsiteY4" fmla="*/ 2513700 h 4042709"/>
              <a:gd name="connsiteX5" fmla="*/ 1574919 w 2041008"/>
              <a:gd name="connsiteY5" fmla="*/ 2478976 h 4042709"/>
              <a:gd name="connsiteX6" fmla="*/ 1401299 w 2041008"/>
              <a:gd name="connsiteY6" fmla="*/ 2189609 h 4042709"/>
              <a:gd name="connsiteX7" fmla="*/ 1285552 w 2041008"/>
              <a:gd name="connsiteY7" fmla="*/ 1761345 h 4042709"/>
              <a:gd name="connsiteX8" fmla="*/ 1158230 w 2041008"/>
              <a:gd name="connsiteY8" fmla="*/ 1460403 h 4042709"/>
              <a:gd name="connsiteX9" fmla="*/ 1135081 w 2041008"/>
              <a:gd name="connsiteY9" fmla="*/ 1414105 h 4042709"/>
              <a:gd name="connsiteX10" fmla="*/ 984610 w 2041008"/>
              <a:gd name="connsiteY10" fmla="*/ 1090014 h 4042709"/>
              <a:gd name="connsiteX11" fmla="*/ 892013 w 2041008"/>
              <a:gd name="connsiteY11" fmla="*/ 904819 h 4042709"/>
              <a:gd name="connsiteX12" fmla="*/ 857289 w 2041008"/>
              <a:gd name="connsiteY12" fmla="*/ 823796 h 4042709"/>
              <a:gd name="connsiteX13" fmla="*/ 680489 w 2041008"/>
              <a:gd name="connsiteY13" fmla="*/ 293766 h 4042709"/>
              <a:gd name="connsiteX14" fmla="*/ 406183 w 2041008"/>
              <a:gd name="connsiteY14" fmla="*/ 2063 h 4042709"/>
              <a:gd name="connsiteX15" fmla="*/ 147978 w 2041008"/>
              <a:gd name="connsiteY15" fmla="*/ 185889 h 4042709"/>
              <a:gd name="connsiteX16" fmla="*/ 12337 w 2041008"/>
              <a:gd name="connsiteY16" fmla="*/ 488130 h 4042709"/>
              <a:gd name="connsiteX17" fmla="*/ 510048 w 2041008"/>
              <a:gd name="connsiteY17" fmla="*/ 1425679 h 4042709"/>
              <a:gd name="connsiteX18" fmla="*/ 672094 w 2041008"/>
              <a:gd name="connsiteY18" fmla="*/ 1877092 h 4042709"/>
              <a:gd name="connsiteX19" fmla="*/ 718392 w 2041008"/>
              <a:gd name="connsiteY19" fmla="*/ 1946540 h 4042709"/>
              <a:gd name="connsiteX20" fmla="*/ 915162 w 2041008"/>
              <a:gd name="connsiteY20" fmla="*/ 2270631 h 4042709"/>
              <a:gd name="connsiteX21" fmla="*/ 1169805 w 2041008"/>
              <a:gd name="connsiteY21" fmla="*/ 2999836 h 4042709"/>
              <a:gd name="connsiteX22" fmla="*/ 1424448 w 2041008"/>
              <a:gd name="connsiteY22" fmla="*/ 3543847 h 4042709"/>
              <a:gd name="connsiteX23" fmla="*/ 1436023 w 2041008"/>
              <a:gd name="connsiteY23" fmla="*/ 3578571 h 4042709"/>
              <a:gd name="connsiteX24" fmla="*/ 1498312 w 2041008"/>
              <a:gd name="connsiteY24" fmla="*/ 3701272 h 4042709"/>
              <a:gd name="connsiteX25" fmla="*/ 1501789 w 2041008"/>
              <a:gd name="connsiteY25" fmla="*/ 3733547 h 4042709"/>
              <a:gd name="connsiteX26" fmla="*/ 1642219 w 2041008"/>
              <a:gd name="connsiteY26" fmla="*/ 3873553 h 4042709"/>
              <a:gd name="connsiteX27" fmla="*/ 1810823 w 2041008"/>
              <a:gd name="connsiteY27" fmla="*/ 4042709 h 4042709"/>
              <a:gd name="connsiteX28" fmla="*/ 2041008 w 2041008"/>
              <a:gd name="connsiteY28" fmla="*/ 3790622 h 4042709"/>
              <a:gd name="connsiteX0" fmla="*/ 2041008 w 2041008"/>
              <a:gd name="connsiteY0" fmla="*/ 3790622 h 4064346"/>
              <a:gd name="connsiteX1" fmla="*/ 2014957 w 2041008"/>
              <a:gd name="connsiteY1" fmla="*/ 3512247 h 4064346"/>
              <a:gd name="connsiteX2" fmla="*/ 1748539 w 2041008"/>
              <a:gd name="connsiteY2" fmla="*/ 3161882 h 4064346"/>
              <a:gd name="connsiteX3" fmla="*/ 1748539 w 2041008"/>
              <a:gd name="connsiteY3" fmla="*/ 2872515 h 4064346"/>
              <a:gd name="connsiteX4" fmla="*/ 1598068 w 2041008"/>
              <a:gd name="connsiteY4" fmla="*/ 2513700 h 4064346"/>
              <a:gd name="connsiteX5" fmla="*/ 1574919 w 2041008"/>
              <a:gd name="connsiteY5" fmla="*/ 2478976 h 4064346"/>
              <a:gd name="connsiteX6" fmla="*/ 1401299 w 2041008"/>
              <a:gd name="connsiteY6" fmla="*/ 2189609 h 4064346"/>
              <a:gd name="connsiteX7" fmla="*/ 1285552 w 2041008"/>
              <a:gd name="connsiteY7" fmla="*/ 1761345 h 4064346"/>
              <a:gd name="connsiteX8" fmla="*/ 1158230 w 2041008"/>
              <a:gd name="connsiteY8" fmla="*/ 1460403 h 4064346"/>
              <a:gd name="connsiteX9" fmla="*/ 1135081 w 2041008"/>
              <a:gd name="connsiteY9" fmla="*/ 1414105 h 4064346"/>
              <a:gd name="connsiteX10" fmla="*/ 984610 w 2041008"/>
              <a:gd name="connsiteY10" fmla="*/ 1090014 h 4064346"/>
              <a:gd name="connsiteX11" fmla="*/ 892013 w 2041008"/>
              <a:gd name="connsiteY11" fmla="*/ 904819 h 4064346"/>
              <a:gd name="connsiteX12" fmla="*/ 857289 w 2041008"/>
              <a:gd name="connsiteY12" fmla="*/ 823796 h 4064346"/>
              <a:gd name="connsiteX13" fmla="*/ 680489 w 2041008"/>
              <a:gd name="connsiteY13" fmla="*/ 293766 h 4064346"/>
              <a:gd name="connsiteX14" fmla="*/ 406183 w 2041008"/>
              <a:gd name="connsiteY14" fmla="*/ 2063 h 4064346"/>
              <a:gd name="connsiteX15" fmla="*/ 147978 w 2041008"/>
              <a:gd name="connsiteY15" fmla="*/ 185889 h 4064346"/>
              <a:gd name="connsiteX16" fmla="*/ 12337 w 2041008"/>
              <a:gd name="connsiteY16" fmla="*/ 488130 h 4064346"/>
              <a:gd name="connsiteX17" fmla="*/ 510048 w 2041008"/>
              <a:gd name="connsiteY17" fmla="*/ 1425679 h 4064346"/>
              <a:gd name="connsiteX18" fmla="*/ 672094 w 2041008"/>
              <a:gd name="connsiteY18" fmla="*/ 1877092 h 4064346"/>
              <a:gd name="connsiteX19" fmla="*/ 718392 w 2041008"/>
              <a:gd name="connsiteY19" fmla="*/ 1946540 h 4064346"/>
              <a:gd name="connsiteX20" fmla="*/ 915162 w 2041008"/>
              <a:gd name="connsiteY20" fmla="*/ 2270631 h 4064346"/>
              <a:gd name="connsiteX21" fmla="*/ 1169805 w 2041008"/>
              <a:gd name="connsiteY21" fmla="*/ 2999836 h 4064346"/>
              <a:gd name="connsiteX22" fmla="*/ 1424448 w 2041008"/>
              <a:gd name="connsiteY22" fmla="*/ 3543847 h 4064346"/>
              <a:gd name="connsiteX23" fmla="*/ 1436023 w 2041008"/>
              <a:gd name="connsiteY23" fmla="*/ 3578571 h 4064346"/>
              <a:gd name="connsiteX24" fmla="*/ 1498312 w 2041008"/>
              <a:gd name="connsiteY24" fmla="*/ 3701272 h 4064346"/>
              <a:gd name="connsiteX25" fmla="*/ 1501789 w 2041008"/>
              <a:gd name="connsiteY25" fmla="*/ 3733547 h 4064346"/>
              <a:gd name="connsiteX26" fmla="*/ 1642219 w 2041008"/>
              <a:gd name="connsiteY26" fmla="*/ 3873553 h 4064346"/>
              <a:gd name="connsiteX27" fmla="*/ 1802953 w 2041008"/>
              <a:gd name="connsiteY27" fmla="*/ 4064346 h 4064346"/>
              <a:gd name="connsiteX28" fmla="*/ 2041008 w 2041008"/>
              <a:gd name="connsiteY28" fmla="*/ 3790622 h 406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1008" h="4064346">
                <a:moveTo>
                  <a:pt x="2041008" y="3790622"/>
                </a:moveTo>
                <a:lnTo>
                  <a:pt x="2014957" y="3512247"/>
                </a:lnTo>
                <a:lnTo>
                  <a:pt x="1748539" y="3161882"/>
                </a:lnTo>
                <a:lnTo>
                  <a:pt x="1748539" y="2872515"/>
                </a:lnTo>
                <a:cubicBezTo>
                  <a:pt x="1698382" y="2752910"/>
                  <a:pt x="1650419" y="2632361"/>
                  <a:pt x="1598068" y="2513700"/>
                </a:cubicBezTo>
                <a:cubicBezTo>
                  <a:pt x="1592453" y="2500973"/>
                  <a:pt x="1574919" y="2478976"/>
                  <a:pt x="1574919" y="2478976"/>
                </a:cubicBezTo>
                <a:lnTo>
                  <a:pt x="1401299" y="2189609"/>
                </a:lnTo>
                <a:lnTo>
                  <a:pt x="1285552" y="1761345"/>
                </a:lnTo>
                <a:cubicBezTo>
                  <a:pt x="1243111" y="1661031"/>
                  <a:pt x="1199877" y="1561049"/>
                  <a:pt x="1158230" y="1460403"/>
                </a:cubicBezTo>
                <a:cubicBezTo>
                  <a:pt x="1139453" y="1415026"/>
                  <a:pt x="1157733" y="1436755"/>
                  <a:pt x="1135081" y="1414105"/>
                </a:cubicBezTo>
                <a:cubicBezTo>
                  <a:pt x="982936" y="1098112"/>
                  <a:pt x="984610" y="1217206"/>
                  <a:pt x="984610" y="1090014"/>
                </a:cubicBezTo>
                <a:cubicBezTo>
                  <a:pt x="953744" y="1028282"/>
                  <a:pt x="920573" y="967651"/>
                  <a:pt x="892013" y="904819"/>
                </a:cubicBezTo>
                <a:cubicBezTo>
                  <a:pt x="850554" y="813610"/>
                  <a:pt x="889825" y="856335"/>
                  <a:pt x="857289" y="823796"/>
                </a:cubicBezTo>
                <a:cubicBezTo>
                  <a:pt x="750780" y="445101"/>
                  <a:pt x="749418" y="431629"/>
                  <a:pt x="680489" y="293766"/>
                </a:cubicBezTo>
                <a:lnTo>
                  <a:pt x="406183" y="2063"/>
                </a:lnTo>
                <a:cubicBezTo>
                  <a:pt x="324120" y="-16405"/>
                  <a:pt x="201773" y="92692"/>
                  <a:pt x="147978" y="185889"/>
                </a:cubicBezTo>
                <a:cubicBezTo>
                  <a:pt x="94183" y="279086"/>
                  <a:pt x="-41320" y="281010"/>
                  <a:pt x="12337" y="488130"/>
                </a:cubicBezTo>
                <a:cubicBezTo>
                  <a:pt x="178431" y="800545"/>
                  <a:pt x="351808" y="1109213"/>
                  <a:pt x="510048" y="1425679"/>
                </a:cubicBezTo>
                <a:cubicBezTo>
                  <a:pt x="564063" y="1576150"/>
                  <a:pt x="583414" y="1744070"/>
                  <a:pt x="672094" y="1877092"/>
                </a:cubicBezTo>
                <a:lnTo>
                  <a:pt x="718392" y="1946540"/>
                </a:lnTo>
                <a:lnTo>
                  <a:pt x="915162" y="2270631"/>
                </a:lnTo>
                <a:lnTo>
                  <a:pt x="1169805" y="2999836"/>
                </a:lnTo>
                <a:cubicBezTo>
                  <a:pt x="1254686" y="3181173"/>
                  <a:pt x="1340775" y="3361949"/>
                  <a:pt x="1424448" y="3543847"/>
                </a:cubicBezTo>
                <a:cubicBezTo>
                  <a:pt x="1429547" y="3554931"/>
                  <a:pt x="1423712" y="3552334"/>
                  <a:pt x="1436023" y="3578571"/>
                </a:cubicBezTo>
                <a:cubicBezTo>
                  <a:pt x="1448334" y="3604809"/>
                  <a:pt x="1487351" y="3675443"/>
                  <a:pt x="1498312" y="3701272"/>
                </a:cubicBezTo>
                <a:cubicBezTo>
                  <a:pt x="1509273" y="3727101"/>
                  <a:pt x="1478948" y="3733547"/>
                  <a:pt x="1501789" y="3733547"/>
                </a:cubicBezTo>
                <a:cubicBezTo>
                  <a:pt x="1557234" y="3765890"/>
                  <a:pt x="1578040" y="3857508"/>
                  <a:pt x="1642219" y="3873553"/>
                </a:cubicBezTo>
                <a:cubicBezTo>
                  <a:pt x="1645962" y="3874489"/>
                  <a:pt x="1799095" y="4064346"/>
                  <a:pt x="1802953" y="4064346"/>
                </a:cubicBezTo>
                <a:lnTo>
                  <a:pt x="2041008" y="3790622"/>
                </a:lnTo>
                <a:close/>
              </a:path>
            </a:pathLst>
          </a:custGeom>
          <a:solidFill>
            <a:srgbClr val="3B3838">
              <a:alpha val="4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7">
            <a:extLst>
              <a:ext uri="{FF2B5EF4-FFF2-40B4-BE49-F238E27FC236}">
                <a16:creationId xmlns:a16="http://schemas.microsoft.com/office/drawing/2014/main" id="{3BE8A68D-79B4-4E19-A02B-0637FD1CF8DA}"/>
              </a:ext>
            </a:extLst>
          </p:cNvPr>
          <p:cNvSpPr/>
          <p:nvPr/>
        </p:nvSpPr>
        <p:spPr>
          <a:xfrm>
            <a:off x="4475452" y="831272"/>
            <a:ext cx="1185729" cy="5195455"/>
          </a:xfrm>
          <a:custGeom>
            <a:avLst/>
            <a:gdLst>
              <a:gd name="connsiteX0" fmla="*/ 0 w 1134319"/>
              <a:gd name="connsiteY0" fmla="*/ 0 h 4641448"/>
              <a:gd name="connsiteX1" fmla="*/ 69449 w 1134319"/>
              <a:gd name="connsiteY1" fmla="*/ 601884 h 4641448"/>
              <a:gd name="connsiteX2" fmla="*/ 127322 w 1134319"/>
              <a:gd name="connsiteY2" fmla="*/ 1273215 h 4641448"/>
              <a:gd name="connsiteX3" fmla="*/ 185195 w 1134319"/>
              <a:gd name="connsiteY3" fmla="*/ 2106593 h 4641448"/>
              <a:gd name="connsiteX4" fmla="*/ 208345 w 1134319"/>
              <a:gd name="connsiteY4" fmla="*/ 2592729 h 4641448"/>
              <a:gd name="connsiteX5" fmla="*/ 138897 w 1134319"/>
              <a:gd name="connsiteY5" fmla="*/ 2997843 h 4641448"/>
              <a:gd name="connsiteX6" fmla="*/ 81023 w 1134319"/>
              <a:gd name="connsiteY6" fmla="*/ 3680750 h 4641448"/>
              <a:gd name="connsiteX7" fmla="*/ 81023 w 1134319"/>
              <a:gd name="connsiteY7" fmla="*/ 3981691 h 4641448"/>
              <a:gd name="connsiteX8" fmla="*/ 57874 w 1134319"/>
              <a:gd name="connsiteY8" fmla="*/ 4409955 h 4641448"/>
              <a:gd name="connsiteX9" fmla="*/ 92598 w 1134319"/>
              <a:gd name="connsiteY9" fmla="*/ 4537276 h 4641448"/>
              <a:gd name="connsiteX10" fmla="*/ 381965 w 1134319"/>
              <a:gd name="connsiteY10" fmla="*/ 4641448 h 4641448"/>
              <a:gd name="connsiteX11" fmla="*/ 601884 w 1134319"/>
              <a:gd name="connsiteY11" fmla="*/ 4027990 h 4641448"/>
              <a:gd name="connsiteX12" fmla="*/ 960699 w 1134319"/>
              <a:gd name="connsiteY12" fmla="*/ 3611301 h 4641448"/>
              <a:gd name="connsiteX13" fmla="*/ 1041722 w 1134319"/>
              <a:gd name="connsiteY13" fmla="*/ 2731626 h 4641448"/>
              <a:gd name="connsiteX14" fmla="*/ 1134319 w 1134319"/>
              <a:gd name="connsiteY14" fmla="*/ 1886674 h 4641448"/>
              <a:gd name="connsiteX15" fmla="*/ 1099595 w 1134319"/>
              <a:gd name="connsiteY15" fmla="*/ 1273215 h 4641448"/>
              <a:gd name="connsiteX16" fmla="*/ 1064871 w 1134319"/>
              <a:gd name="connsiteY16" fmla="*/ 717631 h 4641448"/>
              <a:gd name="connsiteX17" fmla="*/ 902826 w 1134319"/>
              <a:gd name="connsiteY17" fmla="*/ 173620 h 4641448"/>
              <a:gd name="connsiteX18" fmla="*/ 902826 w 1134319"/>
              <a:gd name="connsiteY18" fmla="*/ 46299 h 4641448"/>
              <a:gd name="connsiteX19" fmla="*/ 23150 w 1134319"/>
              <a:gd name="connsiteY19" fmla="*/ 46299 h 4641448"/>
              <a:gd name="connsiteX20" fmla="*/ 0 w 1134319"/>
              <a:gd name="connsiteY20" fmla="*/ 0 h 4641448"/>
              <a:gd name="connsiteX0" fmla="*/ 36106 w 1170425"/>
              <a:gd name="connsiteY0" fmla="*/ 0 h 4641448"/>
              <a:gd name="connsiteX1" fmla="*/ 105555 w 1170425"/>
              <a:gd name="connsiteY1" fmla="*/ 601884 h 4641448"/>
              <a:gd name="connsiteX2" fmla="*/ 163428 w 1170425"/>
              <a:gd name="connsiteY2" fmla="*/ 1273215 h 4641448"/>
              <a:gd name="connsiteX3" fmla="*/ 221301 w 1170425"/>
              <a:gd name="connsiteY3" fmla="*/ 2106593 h 4641448"/>
              <a:gd name="connsiteX4" fmla="*/ 244451 w 1170425"/>
              <a:gd name="connsiteY4" fmla="*/ 2592729 h 4641448"/>
              <a:gd name="connsiteX5" fmla="*/ 175003 w 1170425"/>
              <a:gd name="connsiteY5" fmla="*/ 2997843 h 4641448"/>
              <a:gd name="connsiteX6" fmla="*/ 117129 w 1170425"/>
              <a:gd name="connsiteY6" fmla="*/ 3680750 h 4641448"/>
              <a:gd name="connsiteX7" fmla="*/ 117129 w 1170425"/>
              <a:gd name="connsiteY7" fmla="*/ 3981691 h 4641448"/>
              <a:gd name="connsiteX8" fmla="*/ 0 w 1170425"/>
              <a:gd name="connsiteY8" fmla="*/ 4371554 h 4641448"/>
              <a:gd name="connsiteX9" fmla="*/ 128704 w 1170425"/>
              <a:gd name="connsiteY9" fmla="*/ 4537276 h 4641448"/>
              <a:gd name="connsiteX10" fmla="*/ 418071 w 1170425"/>
              <a:gd name="connsiteY10" fmla="*/ 4641448 h 4641448"/>
              <a:gd name="connsiteX11" fmla="*/ 637990 w 1170425"/>
              <a:gd name="connsiteY11" fmla="*/ 4027990 h 4641448"/>
              <a:gd name="connsiteX12" fmla="*/ 996805 w 1170425"/>
              <a:gd name="connsiteY12" fmla="*/ 3611301 h 4641448"/>
              <a:gd name="connsiteX13" fmla="*/ 1077828 w 1170425"/>
              <a:gd name="connsiteY13" fmla="*/ 2731626 h 4641448"/>
              <a:gd name="connsiteX14" fmla="*/ 1170425 w 1170425"/>
              <a:gd name="connsiteY14" fmla="*/ 1886674 h 4641448"/>
              <a:gd name="connsiteX15" fmla="*/ 1135701 w 1170425"/>
              <a:gd name="connsiteY15" fmla="*/ 1273215 h 4641448"/>
              <a:gd name="connsiteX16" fmla="*/ 1100977 w 1170425"/>
              <a:gd name="connsiteY16" fmla="*/ 717631 h 4641448"/>
              <a:gd name="connsiteX17" fmla="*/ 938932 w 1170425"/>
              <a:gd name="connsiteY17" fmla="*/ 173620 h 4641448"/>
              <a:gd name="connsiteX18" fmla="*/ 938932 w 1170425"/>
              <a:gd name="connsiteY18" fmla="*/ 46299 h 4641448"/>
              <a:gd name="connsiteX19" fmla="*/ 59256 w 1170425"/>
              <a:gd name="connsiteY19" fmla="*/ 46299 h 4641448"/>
              <a:gd name="connsiteX20" fmla="*/ 36106 w 1170425"/>
              <a:gd name="connsiteY20" fmla="*/ 0 h 4641448"/>
              <a:gd name="connsiteX0" fmla="*/ 44284 w 1178603"/>
              <a:gd name="connsiteY0" fmla="*/ 0 h 4641448"/>
              <a:gd name="connsiteX1" fmla="*/ 113733 w 1178603"/>
              <a:gd name="connsiteY1" fmla="*/ 601884 h 4641448"/>
              <a:gd name="connsiteX2" fmla="*/ 171606 w 1178603"/>
              <a:gd name="connsiteY2" fmla="*/ 1273215 h 4641448"/>
              <a:gd name="connsiteX3" fmla="*/ 229479 w 1178603"/>
              <a:gd name="connsiteY3" fmla="*/ 2106593 h 4641448"/>
              <a:gd name="connsiteX4" fmla="*/ 252629 w 1178603"/>
              <a:gd name="connsiteY4" fmla="*/ 2592729 h 4641448"/>
              <a:gd name="connsiteX5" fmla="*/ 183181 w 1178603"/>
              <a:gd name="connsiteY5" fmla="*/ 2997843 h 4641448"/>
              <a:gd name="connsiteX6" fmla="*/ 125307 w 1178603"/>
              <a:gd name="connsiteY6" fmla="*/ 3680750 h 4641448"/>
              <a:gd name="connsiteX7" fmla="*/ 0 w 1178603"/>
              <a:gd name="connsiteY7" fmla="*/ 3981691 h 4641448"/>
              <a:gd name="connsiteX8" fmla="*/ 8178 w 1178603"/>
              <a:gd name="connsiteY8" fmla="*/ 4371554 h 4641448"/>
              <a:gd name="connsiteX9" fmla="*/ 136882 w 1178603"/>
              <a:gd name="connsiteY9" fmla="*/ 4537276 h 4641448"/>
              <a:gd name="connsiteX10" fmla="*/ 426249 w 1178603"/>
              <a:gd name="connsiteY10" fmla="*/ 4641448 h 4641448"/>
              <a:gd name="connsiteX11" fmla="*/ 646168 w 1178603"/>
              <a:gd name="connsiteY11" fmla="*/ 4027990 h 4641448"/>
              <a:gd name="connsiteX12" fmla="*/ 1004983 w 1178603"/>
              <a:gd name="connsiteY12" fmla="*/ 3611301 h 4641448"/>
              <a:gd name="connsiteX13" fmla="*/ 1086006 w 1178603"/>
              <a:gd name="connsiteY13" fmla="*/ 2731626 h 4641448"/>
              <a:gd name="connsiteX14" fmla="*/ 1178603 w 1178603"/>
              <a:gd name="connsiteY14" fmla="*/ 1886674 h 4641448"/>
              <a:gd name="connsiteX15" fmla="*/ 1143879 w 1178603"/>
              <a:gd name="connsiteY15" fmla="*/ 1273215 h 4641448"/>
              <a:gd name="connsiteX16" fmla="*/ 1109155 w 1178603"/>
              <a:gd name="connsiteY16" fmla="*/ 717631 h 4641448"/>
              <a:gd name="connsiteX17" fmla="*/ 947110 w 1178603"/>
              <a:gd name="connsiteY17" fmla="*/ 173620 h 4641448"/>
              <a:gd name="connsiteX18" fmla="*/ 947110 w 1178603"/>
              <a:gd name="connsiteY18" fmla="*/ 46299 h 4641448"/>
              <a:gd name="connsiteX19" fmla="*/ 67434 w 1178603"/>
              <a:gd name="connsiteY19" fmla="*/ 46299 h 4641448"/>
              <a:gd name="connsiteX20" fmla="*/ 44284 w 1178603"/>
              <a:gd name="connsiteY20" fmla="*/ 0 h 4641448"/>
              <a:gd name="connsiteX0" fmla="*/ 192740 w 1327059"/>
              <a:gd name="connsiteY0" fmla="*/ 0 h 4641448"/>
              <a:gd name="connsiteX1" fmla="*/ 262189 w 1327059"/>
              <a:gd name="connsiteY1" fmla="*/ 601884 h 4641448"/>
              <a:gd name="connsiteX2" fmla="*/ 320062 w 1327059"/>
              <a:gd name="connsiteY2" fmla="*/ 1273215 h 4641448"/>
              <a:gd name="connsiteX3" fmla="*/ 377935 w 1327059"/>
              <a:gd name="connsiteY3" fmla="*/ 2106593 h 4641448"/>
              <a:gd name="connsiteX4" fmla="*/ 401085 w 1327059"/>
              <a:gd name="connsiteY4" fmla="*/ 2592729 h 4641448"/>
              <a:gd name="connsiteX5" fmla="*/ 331637 w 1327059"/>
              <a:gd name="connsiteY5" fmla="*/ 2997843 h 4641448"/>
              <a:gd name="connsiteX6" fmla="*/ 273763 w 1327059"/>
              <a:gd name="connsiteY6" fmla="*/ 3680750 h 4641448"/>
              <a:gd name="connsiteX7" fmla="*/ 148456 w 1327059"/>
              <a:gd name="connsiteY7" fmla="*/ 3981691 h 4641448"/>
              <a:gd name="connsiteX8" fmla="*/ 0 w 1327059"/>
              <a:gd name="connsiteY8" fmla="*/ 4371554 h 4641448"/>
              <a:gd name="connsiteX9" fmla="*/ 285338 w 1327059"/>
              <a:gd name="connsiteY9" fmla="*/ 4537276 h 4641448"/>
              <a:gd name="connsiteX10" fmla="*/ 574705 w 1327059"/>
              <a:gd name="connsiteY10" fmla="*/ 4641448 h 4641448"/>
              <a:gd name="connsiteX11" fmla="*/ 794624 w 1327059"/>
              <a:gd name="connsiteY11" fmla="*/ 4027990 h 4641448"/>
              <a:gd name="connsiteX12" fmla="*/ 1153439 w 1327059"/>
              <a:gd name="connsiteY12" fmla="*/ 3611301 h 4641448"/>
              <a:gd name="connsiteX13" fmla="*/ 1234462 w 1327059"/>
              <a:gd name="connsiteY13" fmla="*/ 2731626 h 4641448"/>
              <a:gd name="connsiteX14" fmla="*/ 1327059 w 1327059"/>
              <a:gd name="connsiteY14" fmla="*/ 1886674 h 4641448"/>
              <a:gd name="connsiteX15" fmla="*/ 1292335 w 1327059"/>
              <a:gd name="connsiteY15" fmla="*/ 1273215 h 4641448"/>
              <a:gd name="connsiteX16" fmla="*/ 1257611 w 1327059"/>
              <a:gd name="connsiteY16" fmla="*/ 717631 h 4641448"/>
              <a:gd name="connsiteX17" fmla="*/ 1095566 w 1327059"/>
              <a:gd name="connsiteY17" fmla="*/ 173620 h 4641448"/>
              <a:gd name="connsiteX18" fmla="*/ 1095566 w 1327059"/>
              <a:gd name="connsiteY18" fmla="*/ 46299 h 4641448"/>
              <a:gd name="connsiteX19" fmla="*/ 215890 w 1327059"/>
              <a:gd name="connsiteY19" fmla="*/ 46299 h 4641448"/>
              <a:gd name="connsiteX20" fmla="*/ 192740 w 1327059"/>
              <a:gd name="connsiteY20" fmla="*/ 0 h 4641448"/>
              <a:gd name="connsiteX0" fmla="*/ 192740 w 1327059"/>
              <a:gd name="connsiteY0" fmla="*/ 0 h 4641448"/>
              <a:gd name="connsiteX1" fmla="*/ 262189 w 1327059"/>
              <a:gd name="connsiteY1" fmla="*/ 601884 h 4641448"/>
              <a:gd name="connsiteX2" fmla="*/ 320062 w 1327059"/>
              <a:gd name="connsiteY2" fmla="*/ 1273215 h 4641448"/>
              <a:gd name="connsiteX3" fmla="*/ 377935 w 1327059"/>
              <a:gd name="connsiteY3" fmla="*/ 2106593 h 4641448"/>
              <a:gd name="connsiteX4" fmla="*/ 401085 w 1327059"/>
              <a:gd name="connsiteY4" fmla="*/ 2592729 h 4641448"/>
              <a:gd name="connsiteX5" fmla="*/ 331637 w 1327059"/>
              <a:gd name="connsiteY5" fmla="*/ 2997843 h 4641448"/>
              <a:gd name="connsiteX6" fmla="*/ 273763 w 1327059"/>
              <a:gd name="connsiteY6" fmla="*/ 3680750 h 4641448"/>
              <a:gd name="connsiteX7" fmla="*/ 148456 w 1327059"/>
              <a:gd name="connsiteY7" fmla="*/ 3981691 h 4641448"/>
              <a:gd name="connsiteX8" fmla="*/ 0 w 1327059"/>
              <a:gd name="connsiteY8" fmla="*/ 4371554 h 4641448"/>
              <a:gd name="connsiteX9" fmla="*/ 34724 w 1327059"/>
              <a:gd name="connsiteY9" fmla="*/ 4552636 h 4641448"/>
              <a:gd name="connsiteX10" fmla="*/ 574705 w 1327059"/>
              <a:gd name="connsiteY10" fmla="*/ 4641448 h 4641448"/>
              <a:gd name="connsiteX11" fmla="*/ 794624 w 1327059"/>
              <a:gd name="connsiteY11" fmla="*/ 4027990 h 4641448"/>
              <a:gd name="connsiteX12" fmla="*/ 1153439 w 1327059"/>
              <a:gd name="connsiteY12" fmla="*/ 3611301 h 4641448"/>
              <a:gd name="connsiteX13" fmla="*/ 1234462 w 1327059"/>
              <a:gd name="connsiteY13" fmla="*/ 2731626 h 4641448"/>
              <a:gd name="connsiteX14" fmla="*/ 1327059 w 1327059"/>
              <a:gd name="connsiteY14" fmla="*/ 1886674 h 4641448"/>
              <a:gd name="connsiteX15" fmla="*/ 1292335 w 1327059"/>
              <a:gd name="connsiteY15" fmla="*/ 1273215 h 4641448"/>
              <a:gd name="connsiteX16" fmla="*/ 1257611 w 1327059"/>
              <a:gd name="connsiteY16" fmla="*/ 717631 h 4641448"/>
              <a:gd name="connsiteX17" fmla="*/ 1095566 w 1327059"/>
              <a:gd name="connsiteY17" fmla="*/ 173620 h 4641448"/>
              <a:gd name="connsiteX18" fmla="*/ 1095566 w 1327059"/>
              <a:gd name="connsiteY18" fmla="*/ 46299 h 4641448"/>
              <a:gd name="connsiteX19" fmla="*/ 215890 w 1327059"/>
              <a:gd name="connsiteY19" fmla="*/ 46299 h 4641448"/>
              <a:gd name="connsiteX20" fmla="*/ 192740 w 1327059"/>
              <a:gd name="connsiteY20" fmla="*/ 0 h 4641448"/>
              <a:gd name="connsiteX0" fmla="*/ 276279 w 1410598"/>
              <a:gd name="connsiteY0" fmla="*/ 0 h 4641448"/>
              <a:gd name="connsiteX1" fmla="*/ 345728 w 1410598"/>
              <a:gd name="connsiteY1" fmla="*/ 601884 h 4641448"/>
              <a:gd name="connsiteX2" fmla="*/ 403601 w 1410598"/>
              <a:gd name="connsiteY2" fmla="*/ 1273215 h 4641448"/>
              <a:gd name="connsiteX3" fmla="*/ 461474 w 1410598"/>
              <a:gd name="connsiteY3" fmla="*/ 2106593 h 4641448"/>
              <a:gd name="connsiteX4" fmla="*/ 484624 w 1410598"/>
              <a:gd name="connsiteY4" fmla="*/ 2592729 h 4641448"/>
              <a:gd name="connsiteX5" fmla="*/ 415176 w 1410598"/>
              <a:gd name="connsiteY5" fmla="*/ 2997843 h 4641448"/>
              <a:gd name="connsiteX6" fmla="*/ 357302 w 1410598"/>
              <a:gd name="connsiteY6" fmla="*/ 3680750 h 4641448"/>
              <a:gd name="connsiteX7" fmla="*/ 231995 w 1410598"/>
              <a:gd name="connsiteY7" fmla="*/ 3981691 h 4641448"/>
              <a:gd name="connsiteX8" fmla="*/ 0 w 1410598"/>
              <a:gd name="connsiteY8" fmla="*/ 4325472 h 4641448"/>
              <a:gd name="connsiteX9" fmla="*/ 118263 w 1410598"/>
              <a:gd name="connsiteY9" fmla="*/ 4552636 h 4641448"/>
              <a:gd name="connsiteX10" fmla="*/ 658244 w 1410598"/>
              <a:gd name="connsiteY10" fmla="*/ 4641448 h 4641448"/>
              <a:gd name="connsiteX11" fmla="*/ 878163 w 1410598"/>
              <a:gd name="connsiteY11" fmla="*/ 4027990 h 4641448"/>
              <a:gd name="connsiteX12" fmla="*/ 1236978 w 1410598"/>
              <a:gd name="connsiteY12" fmla="*/ 3611301 h 4641448"/>
              <a:gd name="connsiteX13" fmla="*/ 1318001 w 1410598"/>
              <a:gd name="connsiteY13" fmla="*/ 2731626 h 4641448"/>
              <a:gd name="connsiteX14" fmla="*/ 1410598 w 1410598"/>
              <a:gd name="connsiteY14" fmla="*/ 1886674 h 4641448"/>
              <a:gd name="connsiteX15" fmla="*/ 1375874 w 1410598"/>
              <a:gd name="connsiteY15" fmla="*/ 1273215 h 4641448"/>
              <a:gd name="connsiteX16" fmla="*/ 1341150 w 1410598"/>
              <a:gd name="connsiteY16" fmla="*/ 717631 h 4641448"/>
              <a:gd name="connsiteX17" fmla="*/ 1179105 w 1410598"/>
              <a:gd name="connsiteY17" fmla="*/ 173620 h 4641448"/>
              <a:gd name="connsiteX18" fmla="*/ 1179105 w 1410598"/>
              <a:gd name="connsiteY18" fmla="*/ 46299 h 4641448"/>
              <a:gd name="connsiteX19" fmla="*/ 299429 w 1410598"/>
              <a:gd name="connsiteY19" fmla="*/ 46299 h 4641448"/>
              <a:gd name="connsiteX20" fmla="*/ 276279 w 1410598"/>
              <a:gd name="connsiteY20" fmla="*/ 0 h 4641448"/>
              <a:gd name="connsiteX0" fmla="*/ 305927 w 1440246"/>
              <a:gd name="connsiteY0" fmla="*/ 0 h 4641448"/>
              <a:gd name="connsiteX1" fmla="*/ 375376 w 1440246"/>
              <a:gd name="connsiteY1" fmla="*/ 601884 h 4641448"/>
              <a:gd name="connsiteX2" fmla="*/ 433249 w 1440246"/>
              <a:gd name="connsiteY2" fmla="*/ 1273215 h 4641448"/>
              <a:gd name="connsiteX3" fmla="*/ 491122 w 1440246"/>
              <a:gd name="connsiteY3" fmla="*/ 2106593 h 4641448"/>
              <a:gd name="connsiteX4" fmla="*/ 514272 w 1440246"/>
              <a:gd name="connsiteY4" fmla="*/ 2592729 h 4641448"/>
              <a:gd name="connsiteX5" fmla="*/ 444824 w 1440246"/>
              <a:gd name="connsiteY5" fmla="*/ 2997843 h 4641448"/>
              <a:gd name="connsiteX6" fmla="*/ 386950 w 1440246"/>
              <a:gd name="connsiteY6" fmla="*/ 3680750 h 4641448"/>
              <a:gd name="connsiteX7" fmla="*/ 261643 w 1440246"/>
              <a:gd name="connsiteY7" fmla="*/ 3981691 h 4641448"/>
              <a:gd name="connsiteX8" fmla="*/ 29648 w 1440246"/>
              <a:gd name="connsiteY8" fmla="*/ 4325472 h 4641448"/>
              <a:gd name="connsiteX9" fmla="*/ 1719 w 1440246"/>
              <a:gd name="connsiteY9" fmla="*/ 4552636 h 4641448"/>
              <a:gd name="connsiteX10" fmla="*/ 687892 w 1440246"/>
              <a:gd name="connsiteY10" fmla="*/ 4641448 h 4641448"/>
              <a:gd name="connsiteX11" fmla="*/ 907811 w 1440246"/>
              <a:gd name="connsiteY11" fmla="*/ 4027990 h 4641448"/>
              <a:gd name="connsiteX12" fmla="*/ 1266626 w 1440246"/>
              <a:gd name="connsiteY12" fmla="*/ 3611301 h 4641448"/>
              <a:gd name="connsiteX13" fmla="*/ 1347649 w 1440246"/>
              <a:gd name="connsiteY13" fmla="*/ 2731626 h 4641448"/>
              <a:gd name="connsiteX14" fmla="*/ 1440246 w 1440246"/>
              <a:gd name="connsiteY14" fmla="*/ 1886674 h 4641448"/>
              <a:gd name="connsiteX15" fmla="*/ 1405522 w 1440246"/>
              <a:gd name="connsiteY15" fmla="*/ 1273215 h 4641448"/>
              <a:gd name="connsiteX16" fmla="*/ 1370798 w 1440246"/>
              <a:gd name="connsiteY16" fmla="*/ 717631 h 4641448"/>
              <a:gd name="connsiteX17" fmla="*/ 1208753 w 1440246"/>
              <a:gd name="connsiteY17" fmla="*/ 173620 h 4641448"/>
              <a:gd name="connsiteX18" fmla="*/ 1208753 w 1440246"/>
              <a:gd name="connsiteY18" fmla="*/ 46299 h 4641448"/>
              <a:gd name="connsiteX19" fmla="*/ 329077 w 1440246"/>
              <a:gd name="connsiteY19" fmla="*/ 46299 h 4641448"/>
              <a:gd name="connsiteX20" fmla="*/ 305927 w 1440246"/>
              <a:gd name="connsiteY20" fmla="*/ 0 h 4641448"/>
              <a:gd name="connsiteX0" fmla="*/ 305927 w 1440246"/>
              <a:gd name="connsiteY0" fmla="*/ 0 h 4641448"/>
              <a:gd name="connsiteX1" fmla="*/ 375376 w 1440246"/>
              <a:gd name="connsiteY1" fmla="*/ 601884 h 4641448"/>
              <a:gd name="connsiteX2" fmla="*/ 433249 w 1440246"/>
              <a:gd name="connsiteY2" fmla="*/ 1273215 h 4641448"/>
              <a:gd name="connsiteX3" fmla="*/ 491122 w 1440246"/>
              <a:gd name="connsiteY3" fmla="*/ 2106593 h 4641448"/>
              <a:gd name="connsiteX4" fmla="*/ 514272 w 1440246"/>
              <a:gd name="connsiteY4" fmla="*/ 2592729 h 4641448"/>
              <a:gd name="connsiteX5" fmla="*/ 444824 w 1440246"/>
              <a:gd name="connsiteY5" fmla="*/ 2997843 h 4641448"/>
              <a:gd name="connsiteX6" fmla="*/ 374184 w 1440246"/>
              <a:gd name="connsiteY6" fmla="*/ 3633802 h 4641448"/>
              <a:gd name="connsiteX7" fmla="*/ 261643 w 1440246"/>
              <a:gd name="connsiteY7" fmla="*/ 3981691 h 4641448"/>
              <a:gd name="connsiteX8" fmla="*/ 29648 w 1440246"/>
              <a:gd name="connsiteY8" fmla="*/ 4325472 h 4641448"/>
              <a:gd name="connsiteX9" fmla="*/ 1719 w 1440246"/>
              <a:gd name="connsiteY9" fmla="*/ 4552636 h 4641448"/>
              <a:gd name="connsiteX10" fmla="*/ 687892 w 1440246"/>
              <a:gd name="connsiteY10" fmla="*/ 4641448 h 4641448"/>
              <a:gd name="connsiteX11" fmla="*/ 907811 w 1440246"/>
              <a:gd name="connsiteY11" fmla="*/ 4027990 h 4641448"/>
              <a:gd name="connsiteX12" fmla="*/ 1266626 w 1440246"/>
              <a:gd name="connsiteY12" fmla="*/ 3611301 h 4641448"/>
              <a:gd name="connsiteX13" fmla="*/ 1347649 w 1440246"/>
              <a:gd name="connsiteY13" fmla="*/ 2731626 h 4641448"/>
              <a:gd name="connsiteX14" fmla="*/ 1440246 w 1440246"/>
              <a:gd name="connsiteY14" fmla="*/ 1886674 h 4641448"/>
              <a:gd name="connsiteX15" fmla="*/ 1405522 w 1440246"/>
              <a:gd name="connsiteY15" fmla="*/ 1273215 h 4641448"/>
              <a:gd name="connsiteX16" fmla="*/ 1370798 w 1440246"/>
              <a:gd name="connsiteY16" fmla="*/ 717631 h 4641448"/>
              <a:gd name="connsiteX17" fmla="*/ 1208753 w 1440246"/>
              <a:gd name="connsiteY17" fmla="*/ 173620 h 4641448"/>
              <a:gd name="connsiteX18" fmla="*/ 1208753 w 1440246"/>
              <a:gd name="connsiteY18" fmla="*/ 46299 h 4641448"/>
              <a:gd name="connsiteX19" fmla="*/ 329077 w 1440246"/>
              <a:gd name="connsiteY19" fmla="*/ 46299 h 4641448"/>
              <a:gd name="connsiteX20" fmla="*/ 305927 w 1440246"/>
              <a:gd name="connsiteY20" fmla="*/ 0 h 4641448"/>
              <a:gd name="connsiteX0" fmla="*/ 305927 w 1440246"/>
              <a:gd name="connsiteY0" fmla="*/ 0 h 4641448"/>
              <a:gd name="connsiteX1" fmla="*/ 375376 w 1440246"/>
              <a:gd name="connsiteY1" fmla="*/ 601884 h 4641448"/>
              <a:gd name="connsiteX2" fmla="*/ 433249 w 1440246"/>
              <a:gd name="connsiteY2" fmla="*/ 1273215 h 4641448"/>
              <a:gd name="connsiteX3" fmla="*/ 491122 w 1440246"/>
              <a:gd name="connsiteY3" fmla="*/ 2106593 h 4641448"/>
              <a:gd name="connsiteX4" fmla="*/ 514272 w 1440246"/>
              <a:gd name="connsiteY4" fmla="*/ 2592729 h 4641448"/>
              <a:gd name="connsiteX5" fmla="*/ 444824 w 1440246"/>
              <a:gd name="connsiteY5" fmla="*/ 2997843 h 4641448"/>
              <a:gd name="connsiteX6" fmla="*/ 374184 w 1440246"/>
              <a:gd name="connsiteY6" fmla="*/ 3633802 h 4641448"/>
              <a:gd name="connsiteX7" fmla="*/ 299942 w 1440246"/>
              <a:gd name="connsiteY7" fmla="*/ 3934743 h 4641448"/>
              <a:gd name="connsiteX8" fmla="*/ 29648 w 1440246"/>
              <a:gd name="connsiteY8" fmla="*/ 4325472 h 4641448"/>
              <a:gd name="connsiteX9" fmla="*/ 1719 w 1440246"/>
              <a:gd name="connsiteY9" fmla="*/ 4552636 h 4641448"/>
              <a:gd name="connsiteX10" fmla="*/ 687892 w 1440246"/>
              <a:gd name="connsiteY10" fmla="*/ 4641448 h 4641448"/>
              <a:gd name="connsiteX11" fmla="*/ 907811 w 1440246"/>
              <a:gd name="connsiteY11" fmla="*/ 4027990 h 4641448"/>
              <a:gd name="connsiteX12" fmla="*/ 1266626 w 1440246"/>
              <a:gd name="connsiteY12" fmla="*/ 3611301 h 4641448"/>
              <a:gd name="connsiteX13" fmla="*/ 1347649 w 1440246"/>
              <a:gd name="connsiteY13" fmla="*/ 2731626 h 4641448"/>
              <a:gd name="connsiteX14" fmla="*/ 1440246 w 1440246"/>
              <a:gd name="connsiteY14" fmla="*/ 1886674 h 4641448"/>
              <a:gd name="connsiteX15" fmla="*/ 1405522 w 1440246"/>
              <a:gd name="connsiteY15" fmla="*/ 1273215 h 4641448"/>
              <a:gd name="connsiteX16" fmla="*/ 1370798 w 1440246"/>
              <a:gd name="connsiteY16" fmla="*/ 717631 h 4641448"/>
              <a:gd name="connsiteX17" fmla="*/ 1208753 w 1440246"/>
              <a:gd name="connsiteY17" fmla="*/ 173620 h 4641448"/>
              <a:gd name="connsiteX18" fmla="*/ 1208753 w 1440246"/>
              <a:gd name="connsiteY18" fmla="*/ 46299 h 4641448"/>
              <a:gd name="connsiteX19" fmla="*/ 329077 w 1440246"/>
              <a:gd name="connsiteY19" fmla="*/ 46299 h 4641448"/>
              <a:gd name="connsiteX20" fmla="*/ 305927 w 1440246"/>
              <a:gd name="connsiteY20" fmla="*/ 0 h 4641448"/>
              <a:gd name="connsiteX0" fmla="*/ 305927 w 1440246"/>
              <a:gd name="connsiteY0" fmla="*/ 0 h 4641448"/>
              <a:gd name="connsiteX1" fmla="*/ 375376 w 1440246"/>
              <a:gd name="connsiteY1" fmla="*/ 601884 h 4641448"/>
              <a:gd name="connsiteX2" fmla="*/ 433249 w 1440246"/>
              <a:gd name="connsiteY2" fmla="*/ 1273215 h 4641448"/>
              <a:gd name="connsiteX3" fmla="*/ 491122 w 1440246"/>
              <a:gd name="connsiteY3" fmla="*/ 2106593 h 4641448"/>
              <a:gd name="connsiteX4" fmla="*/ 514272 w 1440246"/>
              <a:gd name="connsiteY4" fmla="*/ 2592729 h 4641448"/>
              <a:gd name="connsiteX5" fmla="*/ 444824 w 1440246"/>
              <a:gd name="connsiteY5" fmla="*/ 2997843 h 4641448"/>
              <a:gd name="connsiteX6" fmla="*/ 374184 w 1440246"/>
              <a:gd name="connsiteY6" fmla="*/ 3633802 h 4641448"/>
              <a:gd name="connsiteX7" fmla="*/ 242494 w 1440246"/>
              <a:gd name="connsiteY7" fmla="*/ 3901879 h 4641448"/>
              <a:gd name="connsiteX8" fmla="*/ 29648 w 1440246"/>
              <a:gd name="connsiteY8" fmla="*/ 4325472 h 4641448"/>
              <a:gd name="connsiteX9" fmla="*/ 1719 w 1440246"/>
              <a:gd name="connsiteY9" fmla="*/ 4552636 h 4641448"/>
              <a:gd name="connsiteX10" fmla="*/ 687892 w 1440246"/>
              <a:gd name="connsiteY10" fmla="*/ 4641448 h 4641448"/>
              <a:gd name="connsiteX11" fmla="*/ 907811 w 1440246"/>
              <a:gd name="connsiteY11" fmla="*/ 4027990 h 4641448"/>
              <a:gd name="connsiteX12" fmla="*/ 1266626 w 1440246"/>
              <a:gd name="connsiteY12" fmla="*/ 3611301 h 4641448"/>
              <a:gd name="connsiteX13" fmla="*/ 1347649 w 1440246"/>
              <a:gd name="connsiteY13" fmla="*/ 2731626 h 4641448"/>
              <a:gd name="connsiteX14" fmla="*/ 1440246 w 1440246"/>
              <a:gd name="connsiteY14" fmla="*/ 1886674 h 4641448"/>
              <a:gd name="connsiteX15" fmla="*/ 1405522 w 1440246"/>
              <a:gd name="connsiteY15" fmla="*/ 1273215 h 4641448"/>
              <a:gd name="connsiteX16" fmla="*/ 1370798 w 1440246"/>
              <a:gd name="connsiteY16" fmla="*/ 717631 h 4641448"/>
              <a:gd name="connsiteX17" fmla="*/ 1208753 w 1440246"/>
              <a:gd name="connsiteY17" fmla="*/ 173620 h 4641448"/>
              <a:gd name="connsiteX18" fmla="*/ 1208753 w 1440246"/>
              <a:gd name="connsiteY18" fmla="*/ 46299 h 4641448"/>
              <a:gd name="connsiteX19" fmla="*/ 329077 w 1440246"/>
              <a:gd name="connsiteY19" fmla="*/ 46299 h 4641448"/>
              <a:gd name="connsiteX20" fmla="*/ 305927 w 1440246"/>
              <a:gd name="connsiteY20" fmla="*/ 0 h 464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0246" h="4641448">
                <a:moveTo>
                  <a:pt x="305927" y="0"/>
                </a:moveTo>
                <a:lnTo>
                  <a:pt x="375376" y="601884"/>
                </a:lnTo>
                <a:lnTo>
                  <a:pt x="433249" y="1273215"/>
                </a:lnTo>
                <a:lnTo>
                  <a:pt x="491122" y="2106593"/>
                </a:lnTo>
                <a:lnTo>
                  <a:pt x="514272" y="2592729"/>
                </a:lnTo>
                <a:lnTo>
                  <a:pt x="444824" y="2997843"/>
                </a:lnTo>
                <a:cubicBezTo>
                  <a:pt x="425202" y="3225450"/>
                  <a:pt x="374184" y="3405350"/>
                  <a:pt x="374184" y="3633802"/>
                </a:cubicBezTo>
                <a:cubicBezTo>
                  <a:pt x="332415" y="3734116"/>
                  <a:pt x="284263" y="3801565"/>
                  <a:pt x="242494" y="3901879"/>
                </a:cubicBezTo>
                <a:cubicBezTo>
                  <a:pt x="193009" y="4031833"/>
                  <a:pt x="79133" y="4195518"/>
                  <a:pt x="29648" y="4325472"/>
                </a:cubicBezTo>
                <a:cubicBezTo>
                  <a:pt x="41223" y="4367912"/>
                  <a:pt x="-9856" y="4510196"/>
                  <a:pt x="1719" y="4552636"/>
                </a:cubicBezTo>
                <a:cubicBezTo>
                  <a:pt x="284687" y="4646959"/>
                  <a:pt x="607296" y="4560859"/>
                  <a:pt x="687892" y="4641448"/>
                </a:cubicBezTo>
                <a:cubicBezTo>
                  <a:pt x="911923" y="4051894"/>
                  <a:pt x="907811" y="4269084"/>
                  <a:pt x="907811" y="4027990"/>
                </a:cubicBezTo>
                <a:cubicBezTo>
                  <a:pt x="1027099" y="3888821"/>
                  <a:pt x="1137022" y="3740917"/>
                  <a:pt x="1266626" y="3611301"/>
                </a:cubicBezTo>
                <a:lnTo>
                  <a:pt x="1347649" y="2731626"/>
                </a:lnTo>
                <a:lnTo>
                  <a:pt x="1440246" y="1886674"/>
                </a:lnTo>
                <a:lnTo>
                  <a:pt x="1405522" y="1273215"/>
                </a:lnTo>
                <a:lnTo>
                  <a:pt x="1370798" y="717631"/>
                </a:lnTo>
                <a:cubicBezTo>
                  <a:pt x="1315707" y="536618"/>
                  <a:pt x="1208753" y="362831"/>
                  <a:pt x="1208753" y="173620"/>
                </a:cubicBezTo>
                <a:lnTo>
                  <a:pt x="1208753" y="46299"/>
                </a:lnTo>
                <a:lnTo>
                  <a:pt x="329077" y="46299"/>
                </a:lnTo>
                <a:lnTo>
                  <a:pt x="305927" y="0"/>
                </a:lnTo>
                <a:close/>
              </a:path>
            </a:pathLst>
          </a:custGeom>
          <a:solidFill>
            <a:srgbClr val="3B3838">
              <a:alpha val="4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8">
            <a:extLst>
              <a:ext uri="{FF2B5EF4-FFF2-40B4-BE49-F238E27FC236}">
                <a16:creationId xmlns:a16="http://schemas.microsoft.com/office/drawing/2014/main" id="{2EC31795-A50F-4934-9463-D56DEBBA08BD}"/>
              </a:ext>
            </a:extLst>
          </p:cNvPr>
          <p:cNvSpPr/>
          <p:nvPr/>
        </p:nvSpPr>
        <p:spPr>
          <a:xfrm>
            <a:off x="2212321" y="1842325"/>
            <a:ext cx="2688287" cy="2879323"/>
          </a:xfrm>
          <a:custGeom>
            <a:avLst/>
            <a:gdLst>
              <a:gd name="connsiteX0" fmla="*/ 3113590 w 3113590"/>
              <a:gd name="connsiteY0" fmla="*/ 1516283 h 3483980"/>
              <a:gd name="connsiteX1" fmla="*/ 3032568 w 3113590"/>
              <a:gd name="connsiteY1" fmla="*/ 277792 h 3483980"/>
              <a:gd name="connsiteX2" fmla="*/ 2974694 w 3113590"/>
              <a:gd name="connsiteY2" fmla="*/ 0 h 3483980"/>
              <a:gd name="connsiteX3" fmla="*/ 2476983 w 3113590"/>
              <a:gd name="connsiteY3" fmla="*/ 115747 h 3483980"/>
              <a:gd name="connsiteX4" fmla="*/ 2465408 w 3113590"/>
              <a:gd name="connsiteY4" fmla="*/ 173620 h 3483980"/>
              <a:gd name="connsiteX5" fmla="*/ 2349661 w 3113590"/>
              <a:gd name="connsiteY5" fmla="*/ 173620 h 3483980"/>
              <a:gd name="connsiteX6" fmla="*/ 2199190 w 3113590"/>
              <a:gd name="connsiteY6" fmla="*/ 254643 h 3483980"/>
              <a:gd name="connsiteX7" fmla="*/ 1828800 w 3113590"/>
              <a:gd name="connsiteY7" fmla="*/ 324091 h 3483980"/>
              <a:gd name="connsiteX8" fmla="*/ 1805651 w 3113590"/>
              <a:gd name="connsiteY8" fmla="*/ 381964 h 3483980"/>
              <a:gd name="connsiteX9" fmla="*/ 1527859 w 3113590"/>
              <a:gd name="connsiteY9" fmla="*/ 416689 h 3483980"/>
              <a:gd name="connsiteX10" fmla="*/ 1354238 w 3113590"/>
              <a:gd name="connsiteY10" fmla="*/ 567159 h 3483980"/>
              <a:gd name="connsiteX11" fmla="*/ 1307940 w 3113590"/>
              <a:gd name="connsiteY11" fmla="*/ 625033 h 3483980"/>
              <a:gd name="connsiteX12" fmla="*/ 1307940 w 3113590"/>
              <a:gd name="connsiteY12" fmla="*/ 625033 h 3483980"/>
              <a:gd name="connsiteX13" fmla="*/ 1250066 w 3113590"/>
              <a:gd name="connsiteY13" fmla="*/ 671332 h 3483980"/>
              <a:gd name="connsiteX14" fmla="*/ 1250066 w 3113590"/>
              <a:gd name="connsiteY14" fmla="*/ 671332 h 3483980"/>
              <a:gd name="connsiteX15" fmla="*/ 1157469 w 3113590"/>
              <a:gd name="connsiteY15" fmla="*/ 763929 h 3483980"/>
              <a:gd name="connsiteX16" fmla="*/ 1122745 w 3113590"/>
              <a:gd name="connsiteY16" fmla="*/ 775504 h 3483980"/>
              <a:gd name="connsiteX17" fmla="*/ 1064871 w 3113590"/>
              <a:gd name="connsiteY17" fmla="*/ 821802 h 3483980"/>
              <a:gd name="connsiteX18" fmla="*/ 1018573 w 3113590"/>
              <a:gd name="connsiteY18" fmla="*/ 902825 h 3483980"/>
              <a:gd name="connsiteX19" fmla="*/ 555585 w 3113590"/>
              <a:gd name="connsiteY19" fmla="*/ 1284790 h 3483980"/>
              <a:gd name="connsiteX20" fmla="*/ 474562 w 3113590"/>
              <a:gd name="connsiteY20" fmla="*/ 1215342 h 3483980"/>
              <a:gd name="connsiteX21" fmla="*/ 347241 w 3113590"/>
              <a:gd name="connsiteY21" fmla="*/ 1319514 h 3483980"/>
              <a:gd name="connsiteX22" fmla="*/ 335666 w 3113590"/>
              <a:gd name="connsiteY22" fmla="*/ 1296364 h 3483980"/>
              <a:gd name="connsiteX23" fmla="*/ 162046 w 3113590"/>
              <a:gd name="connsiteY23" fmla="*/ 1423686 h 3483980"/>
              <a:gd name="connsiteX24" fmla="*/ 81023 w 3113590"/>
              <a:gd name="connsiteY24" fmla="*/ 1423686 h 3483980"/>
              <a:gd name="connsiteX25" fmla="*/ 69449 w 3113590"/>
              <a:gd name="connsiteY25" fmla="*/ 1469985 h 3483980"/>
              <a:gd name="connsiteX26" fmla="*/ 104173 w 3113590"/>
              <a:gd name="connsiteY26" fmla="*/ 1539433 h 3483980"/>
              <a:gd name="connsiteX27" fmla="*/ 57874 w 3113590"/>
              <a:gd name="connsiteY27" fmla="*/ 1597306 h 3483980"/>
              <a:gd name="connsiteX28" fmla="*/ 0 w 3113590"/>
              <a:gd name="connsiteY28" fmla="*/ 1678329 h 3483980"/>
              <a:gd name="connsiteX29" fmla="*/ 57874 w 3113590"/>
              <a:gd name="connsiteY29" fmla="*/ 1759352 h 3483980"/>
              <a:gd name="connsiteX30" fmla="*/ 57874 w 3113590"/>
              <a:gd name="connsiteY30" fmla="*/ 1759352 h 3483980"/>
              <a:gd name="connsiteX31" fmla="*/ 185195 w 3113590"/>
              <a:gd name="connsiteY31" fmla="*/ 1921397 h 3483980"/>
              <a:gd name="connsiteX32" fmla="*/ 497712 w 3113590"/>
              <a:gd name="connsiteY32" fmla="*/ 2257063 h 3483980"/>
              <a:gd name="connsiteX33" fmla="*/ 509287 w 3113590"/>
              <a:gd name="connsiteY33" fmla="*/ 2349661 h 3483980"/>
              <a:gd name="connsiteX34" fmla="*/ 567160 w 3113590"/>
              <a:gd name="connsiteY34" fmla="*/ 2349661 h 3483980"/>
              <a:gd name="connsiteX35" fmla="*/ 567160 w 3113590"/>
              <a:gd name="connsiteY35" fmla="*/ 2395959 h 3483980"/>
              <a:gd name="connsiteX36" fmla="*/ 567160 w 3113590"/>
              <a:gd name="connsiteY36" fmla="*/ 2465407 h 3483980"/>
              <a:gd name="connsiteX37" fmla="*/ 567160 w 3113590"/>
              <a:gd name="connsiteY37" fmla="*/ 2511706 h 3483980"/>
              <a:gd name="connsiteX38" fmla="*/ 544011 w 3113590"/>
              <a:gd name="connsiteY38" fmla="*/ 2511706 h 3483980"/>
              <a:gd name="connsiteX39" fmla="*/ 532436 w 3113590"/>
              <a:gd name="connsiteY39" fmla="*/ 2581154 h 3483980"/>
              <a:gd name="connsiteX40" fmla="*/ 578735 w 3113590"/>
              <a:gd name="connsiteY40" fmla="*/ 2592729 h 3483980"/>
              <a:gd name="connsiteX41" fmla="*/ 555585 w 3113590"/>
              <a:gd name="connsiteY41" fmla="*/ 2928395 h 3483980"/>
              <a:gd name="connsiteX42" fmla="*/ 532436 w 3113590"/>
              <a:gd name="connsiteY42" fmla="*/ 2939970 h 3483980"/>
              <a:gd name="connsiteX43" fmla="*/ 532436 w 3113590"/>
              <a:gd name="connsiteY43" fmla="*/ 2974694 h 3483980"/>
              <a:gd name="connsiteX44" fmla="*/ 555585 w 3113590"/>
              <a:gd name="connsiteY44" fmla="*/ 3009418 h 3483980"/>
              <a:gd name="connsiteX45" fmla="*/ 555585 w 3113590"/>
              <a:gd name="connsiteY45" fmla="*/ 3032567 h 3483980"/>
              <a:gd name="connsiteX46" fmla="*/ 555585 w 3113590"/>
              <a:gd name="connsiteY46" fmla="*/ 3044142 h 3483980"/>
              <a:gd name="connsiteX47" fmla="*/ 555585 w 3113590"/>
              <a:gd name="connsiteY47" fmla="*/ 3136739 h 3483980"/>
              <a:gd name="connsiteX48" fmla="*/ 567160 w 3113590"/>
              <a:gd name="connsiteY48" fmla="*/ 3171463 h 3483980"/>
              <a:gd name="connsiteX49" fmla="*/ 567160 w 3113590"/>
              <a:gd name="connsiteY49" fmla="*/ 3264061 h 3483980"/>
              <a:gd name="connsiteX50" fmla="*/ 555585 w 3113590"/>
              <a:gd name="connsiteY50" fmla="*/ 3264061 h 3483980"/>
              <a:gd name="connsiteX51" fmla="*/ 555585 w 3113590"/>
              <a:gd name="connsiteY51" fmla="*/ 3298785 h 3483980"/>
              <a:gd name="connsiteX52" fmla="*/ 567160 w 3113590"/>
              <a:gd name="connsiteY52" fmla="*/ 3310359 h 3483980"/>
              <a:gd name="connsiteX53" fmla="*/ 567160 w 3113590"/>
              <a:gd name="connsiteY53" fmla="*/ 3449256 h 3483980"/>
              <a:gd name="connsiteX54" fmla="*/ 729206 w 3113590"/>
              <a:gd name="connsiteY54" fmla="*/ 3449256 h 3483980"/>
              <a:gd name="connsiteX55" fmla="*/ 879676 w 3113590"/>
              <a:gd name="connsiteY55" fmla="*/ 3449256 h 3483980"/>
              <a:gd name="connsiteX56" fmla="*/ 1006998 w 3113590"/>
              <a:gd name="connsiteY56" fmla="*/ 3449256 h 3483980"/>
              <a:gd name="connsiteX57" fmla="*/ 1076446 w 3113590"/>
              <a:gd name="connsiteY57" fmla="*/ 3483980 h 3483980"/>
              <a:gd name="connsiteX58" fmla="*/ 1342664 w 3113590"/>
              <a:gd name="connsiteY58" fmla="*/ 3437681 h 3483980"/>
              <a:gd name="connsiteX59" fmla="*/ 1435261 w 3113590"/>
              <a:gd name="connsiteY59" fmla="*/ 3414532 h 3483980"/>
              <a:gd name="connsiteX60" fmla="*/ 1574157 w 3113590"/>
              <a:gd name="connsiteY60" fmla="*/ 3391382 h 3483980"/>
              <a:gd name="connsiteX61" fmla="*/ 1585732 w 3113590"/>
              <a:gd name="connsiteY61" fmla="*/ 3345083 h 3483980"/>
              <a:gd name="connsiteX62" fmla="*/ 1817226 w 3113590"/>
              <a:gd name="connsiteY62" fmla="*/ 3275635 h 3483980"/>
              <a:gd name="connsiteX63" fmla="*/ 1840375 w 3113590"/>
              <a:gd name="connsiteY63" fmla="*/ 3102015 h 3483980"/>
              <a:gd name="connsiteX64" fmla="*/ 2048719 w 3113590"/>
              <a:gd name="connsiteY64" fmla="*/ 3020992 h 3483980"/>
              <a:gd name="connsiteX65" fmla="*/ 2129742 w 3113590"/>
              <a:gd name="connsiteY65" fmla="*/ 2870521 h 3483980"/>
              <a:gd name="connsiteX66" fmla="*/ 2453833 w 3113590"/>
              <a:gd name="connsiteY66" fmla="*/ 2824223 h 3483980"/>
              <a:gd name="connsiteX67" fmla="*/ 2592730 w 3113590"/>
              <a:gd name="connsiteY67" fmla="*/ 2801073 h 3483980"/>
              <a:gd name="connsiteX68" fmla="*/ 2696902 w 3113590"/>
              <a:gd name="connsiteY68" fmla="*/ 2766349 h 3483980"/>
              <a:gd name="connsiteX69" fmla="*/ 2720051 w 3113590"/>
              <a:gd name="connsiteY69" fmla="*/ 2766349 h 3483980"/>
              <a:gd name="connsiteX70" fmla="*/ 2720051 w 3113590"/>
              <a:gd name="connsiteY70" fmla="*/ 2696901 h 3483980"/>
              <a:gd name="connsiteX71" fmla="*/ 2708476 w 3113590"/>
              <a:gd name="connsiteY71" fmla="*/ 2615878 h 3483980"/>
              <a:gd name="connsiteX72" fmla="*/ 2743200 w 3113590"/>
              <a:gd name="connsiteY72" fmla="*/ 2546430 h 3483980"/>
              <a:gd name="connsiteX73" fmla="*/ 2743200 w 3113590"/>
              <a:gd name="connsiteY73" fmla="*/ 2534856 h 3483980"/>
              <a:gd name="connsiteX74" fmla="*/ 2743200 w 3113590"/>
              <a:gd name="connsiteY74" fmla="*/ 2534856 h 3483980"/>
              <a:gd name="connsiteX0" fmla="*/ 3113590 w 3113590"/>
              <a:gd name="connsiteY0" fmla="*/ 1516283 h 3483980"/>
              <a:gd name="connsiteX1" fmla="*/ 3032568 w 3113590"/>
              <a:gd name="connsiteY1" fmla="*/ 277792 h 3483980"/>
              <a:gd name="connsiteX2" fmla="*/ 2974694 w 3113590"/>
              <a:gd name="connsiteY2" fmla="*/ 0 h 3483980"/>
              <a:gd name="connsiteX3" fmla="*/ 2476983 w 3113590"/>
              <a:gd name="connsiteY3" fmla="*/ 115747 h 3483980"/>
              <a:gd name="connsiteX4" fmla="*/ 2465408 w 3113590"/>
              <a:gd name="connsiteY4" fmla="*/ 173620 h 3483980"/>
              <a:gd name="connsiteX5" fmla="*/ 2349661 w 3113590"/>
              <a:gd name="connsiteY5" fmla="*/ 173620 h 3483980"/>
              <a:gd name="connsiteX6" fmla="*/ 2199190 w 3113590"/>
              <a:gd name="connsiteY6" fmla="*/ 254643 h 3483980"/>
              <a:gd name="connsiteX7" fmla="*/ 1828800 w 3113590"/>
              <a:gd name="connsiteY7" fmla="*/ 324091 h 3483980"/>
              <a:gd name="connsiteX8" fmla="*/ 1805651 w 3113590"/>
              <a:gd name="connsiteY8" fmla="*/ 381964 h 3483980"/>
              <a:gd name="connsiteX9" fmla="*/ 1527859 w 3113590"/>
              <a:gd name="connsiteY9" fmla="*/ 416689 h 3483980"/>
              <a:gd name="connsiteX10" fmla="*/ 1354238 w 3113590"/>
              <a:gd name="connsiteY10" fmla="*/ 567159 h 3483980"/>
              <a:gd name="connsiteX11" fmla="*/ 1307940 w 3113590"/>
              <a:gd name="connsiteY11" fmla="*/ 625033 h 3483980"/>
              <a:gd name="connsiteX12" fmla="*/ 1307940 w 3113590"/>
              <a:gd name="connsiteY12" fmla="*/ 625033 h 3483980"/>
              <a:gd name="connsiteX13" fmla="*/ 1250066 w 3113590"/>
              <a:gd name="connsiteY13" fmla="*/ 671332 h 3483980"/>
              <a:gd name="connsiteX14" fmla="*/ 1250066 w 3113590"/>
              <a:gd name="connsiteY14" fmla="*/ 671332 h 3483980"/>
              <a:gd name="connsiteX15" fmla="*/ 1157469 w 3113590"/>
              <a:gd name="connsiteY15" fmla="*/ 763929 h 3483980"/>
              <a:gd name="connsiteX16" fmla="*/ 1122745 w 3113590"/>
              <a:gd name="connsiteY16" fmla="*/ 775504 h 3483980"/>
              <a:gd name="connsiteX17" fmla="*/ 1064871 w 3113590"/>
              <a:gd name="connsiteY17" fmla="*/ 821802 h 3483980"/>
              <a:gd name="connsiteX18" fmla="*/ 1018573 w 3113590"/>
              <a:gd name="connsiteY18" fmla="*/ 902825 h 3483980"/>
              <a:gd name="connsiteX19" fmla="*/ 555585 w 3113590"/>
              <a:gd name="connsiteY19" fmla="*/ 1284790 h 3483980"/>
              <a:gd name="connsiteX20" fmla="*/ 474562 w 3113590"/>
              <a:gd name="connsiteY20" fmla="*/ 1215342 h 3483980"/>
              <a:gd name="connsiteX21" fmla="*/ 347241 w 3113590"/>
              <a:gd name="connsiteY21" fmla="*/ 1319514 h 3483980"/>
              <a:gd name="connsiteX22" fmla="*/ 335666 w 3113590"/>
              <a:gd name="connsiteY22" fmla="*/ 1296364 h 3483980"/>
              <a:gd name="connsiteX23" fmla="*/ 162046 w 3113590"/>
              <a:gd name="connsiteY23" fmla="*/ 1423686 h 3483980"/>
              <a:gd name="connsiteX24" fmla="*/ 81023 w 3113590"/>
              <a:gd name="connsiteY24" fmla="*/ 1423686 h 3483980"/>
              <a:gd name="connsiteX25" fmla="*/ 69449 w 3113590"/>
              <a:gd name="connsiteY25" fmla="*/ 1469985 h 3483980"/>
              <a:gd name="connsiteX26" fmla="*/ 104173 w 3113590"/>
              <a:gd name="connsiteY26" fmla="*/ 1539433 h 3483980"/>
              <a:gd name="connsiteX27" fmla="*/ 57874 w 3113590"/>
              <a:gd name="connsiteY27" fmla="*/ 1597306 h 3483980"/>
              <a:gd name="connsiteX28" fmla="*/ 0 w 3113590"/>
              <a:gd name="connsiteY28" fmla="*/ 1678329 h 3483980"/>
              <a:gd name="connsiteX29" fmla="*/ 57874 w 3113590"/>
              <a:gd name="connsiteY29" fmla="*/ 1759352 h 3483980"/>
              <a:gd name="connsiteX30" fmla="*/ 57874 w 3113590"/>
              <a:gd name="connsiteY30" fmla="*/ 1759352 h 3483980"/>
              <a:gd name="connsiteX31" fmla="*/ 185195 w 3113590"/>
              <a:gd name="connsiteY31" fmla="*/ 1921397 h 3483980"/>
              <a:gd name="connsiteX32" fmla="*/ 497712 w 3113590"/>
              <a:gd name="connsiteY32" fmla="*/ 2257063 h 3483980"/>
              <a:gd name="connsiteX33" fmla="*/ 509287 w 3113590"/>
              <a:gd name="connsiteY33" fmla="*/ 2349661 h 3483980"/>
              <a:gd name="connsiteX34" fmla="*/ 567160 w 3113590"/>
              <a:gd name="connsiteY34" fmla="*/ 2349661 h 3483980"/>
              <a:gd name="connsiteX35" fmla="*/ 567160 w 3113590"/>
              <a:gd name="connsiteY35" fmla="*/ 2395959 h 3483980"/>
              <a:gd name="connsiteX36" fmla="*/ 567160 w 3113590"/>
              <a:gd name="connsiteY36" fmla="*/ 2465407 h 3483980"/>
              <a:gd name="connsiteX37" fmla="*/ 567160 w 3113590"/>
              <a:gd name="connsiteY37" fmla="*/ 2511706 h 3483980"/>
              <a:gd name="connsiteX38" fmla="*/ 544011 w 3113590"/>
              <a:gd name="connsiteY38" fmla="*/ 2511706 h 3483980"/>
              <a:gd name="connsiteX39" fmla="*/ 532436 w 3113590"/>
              <a:gd name="connsiteY39" fmla="*/ 2581154 h 3483980"/>
              <a:gd name="connsiteX40" fmla="*/ 578735 w 3113590"/>
              <a:gd name="connsiteY40" fmla="*/ 2592729 h 3483980"/>
              <a:gd name="connsiteX41" fmla="*/ 555585 w 3113590"/>
              <a:gd name="connsiteY41" fmla="*/ 2928395 h 3483980"/>
              <a:gd name="connsiteX42" fmla="*/ 532436 w 3113590"/>
              <a:gd name="connsiteY42" fmla="*/ 2939970 h 3483980"/>
              <a:gd name="connsiteX43" fmla="*/ 532436 w 3113590"/>
              <a:gd name="connsiteY43" fmla="*/ 2974694 h 3483980"/>
              <a:gd name="connsiteX44" fmla="*/ 555585 w 3113590"/>
              <a:gd name="connsiteY44" fmla="*/ 3009418 h 3483980"/>
              <a:gd name="connsiteX45" fmla="*/ 555585 w 3113590"/>
              <a:gd name="connsiteY45" fmla="*/ 3032567 h 3483980"/>
              <a:gd name="connsiteX46" fmla="*/ 555585 w 3113590"/>
              <a:gd name="connsiteY46" fmla="*/ 3044142 h 3483980"/>
              <a:gd name="connsiteX47" fmla="*/ 555585 w 3113590"/>
              <a:gd name="connsiteY47" fmla="*/ 3136739 h 3483980"/>
              <a:gd name="connsiteX48" fmla="*/ 567160 w 3113590"/>
              <a:gd name="connsiteY48" fmla="*/ 3171463 h 3483980"/>
              <a:gd name="connsiteX49" fmla="*/ 567160 w 3113590"/>
              <a:gd name="connsiteY49" fmla="*/ 3264061 h 3483980"/>
              <a:gd name="connsiteX50" fmla="*/ 555585 w 3113590"/>
              <a:gd name="connsiteY50" fmla="*/ 3264061 h 3483980"/>
              <a:gd name="connsiteX51" fmla="*/ 555585 w 3113590"/>
              <a:gd name="connsiteY51" fmla="*/ 3298785 h 3483980"/>
              <a:gd name="connsiteX52" fmla="*/ 567160 w 3113590"/>
              <a:gd name="connsiteY52" fmla="*/ 3310359 h 3483980"/>
              <a:gd name="connsiteX53" fmla="*/ 567160 w 3113590"/>
              <a:gd name="connsiteY53" fmla="*/ 3449256 h 3483980"/>
              <a:gd name="connsiteX54" fmla="*/ 729206 w 3113590"/>
              <a:gd name="connsiteY54" fmla="*/ 3449256 h 3483980"/>
              <a:gd name="connsiteX55" fmla="*/ 879676 w 3113590"/>
              <a:gd name="connsiteY55" fmla="*/ 3449256 h 3483980"/>
              <a:gd name="connsiteX56" fmla="*/ 1006998 w 3113590"/>
              <a:gd name="connsiteY56" fmla="*/ 3449256 h 3483980"/>
              <a:gd name="connsiteX57" fmla="*/ 1076446 w 3113590"/>
              <a:gd name="connsiteY57" fmla="*/ 3483980 h 3483980"/>
              <a:gd name="connsiteX58" fmla="*/ 1342664 w 3113590"/>
              <a:gd name="connsiteY58" fmla="*/ 3437681 h 3483980"/>
              <a:gd name="connsiteX59" fmla="*/ 1435261 w 3113590"/>
              <a:gd name="connsiteY59" fmla="*/ 3414532 h 3483980"/>
              <a:gd name="connsiteX60" fmla="*/ 1574157 w 3113590"/>
              <a:gd name="connsiteY60" fmla="*/ 3391382 h 3483980"/>
              <a:gd name="connsiteX61" fmla="*/ 1585732 w 3113590"/>
              <a:gd name="connsiteY61" fmla="*/ 3345083 h 3483980"/>
              <a:gd name="connsiteX62" fmla="*/ 1817226 w 3113590"/>
              <a:gd name="connsiteY62" fmla="*/ 3275635 h 3483980"/>
              <a:gd name="connsiteX63" fmla="*/ 1813074 w 3113590"/>
              <a:gd name="connsiteY63" fmla="*/ 3236465 h 3483980"/>
              <a:gd name="connsiteX64" fmla="*/ 1840375 w 3113590"/>
              <a:gd name="connsiteY64" fmla="*/ 3102015 h 3483980"/>
              <a:gd name="connsiteX65" fmla="*/ 2048719 w 3113590"/>
              <a:gd name="connsiteY65" fmla="*/ 3020992 h 3483980"/>
              <a:gd name="connsiteX66" fmla="*/ 2129742 w 3113590"/>
              <a:gd name="connsiteY66" fmla="*/ 2870521 h 3483980"/>
              <a:gd name="connsiteX67" fmla="*/ 2453833 w 3113590"/>
              <a:gd name="connsiteY67" fmla="*/ 2824223 h 3483980"/>
              <a:gd name="connsiteX68" fmla="*/ 2592730 w 3113590"/>
              <a:gd name="connsiteY68" fmla="*/ 2801073 h 3483980"/>
              <a:gd name="connsiteX69" fmla="*/ 2696902 w 3113590"/>
              <a:gd name="connsiteY69" fmla="*/ 2766349 h 3483980"/>
              <a:gd name="connsiteX70" fmla="*/ 2720051 w 3113590"/>
              <a:gd name="connsiteY70" fmla="*/ 2766349 h 3483980"/>
              <a:gd name="connsiteX71" fmla="*/ 2720051 w 3113590"/>
              <a:gd name="connsiteY71" fmla="*/ 2696901 h 3483980"/>
              <a:gd name="connsiteX72" fmla="*/ 2708476 w 3113590"/>
              <a:gd name="connsiteY72" fmla="*/ 2615878 h 3483980"/>
              <a:gd name="connsiteX73" fmla="*/ 2743200 w 3113590"/>
              <a:gd name="connsiteY73" fmla="*/ 2546430 h 3483980"/>
              <a:gd name="connsiteX74" fmla="*/ 2743200 w 3113590"/>
              <a:gd name="connsiteY74" fmla="*/ 2534856 h 3483980"/>
              <a:gd name="connsiteX75" fmla="*/ 2743200 w 3113590"/>
              <a:gd name="connsiteY75" fmla="*/ 2534856 h 3483980"/>
              <a:gd name="connsiteX0" fmla="*/ 3113590 w 3113590"/>
              <a:gd name="connsiteY0" fmla="*/ 1516283 h 3483980"/>
              <a:gd name="connsiteX1" fmla="*/ 3032568 w 3113590"/>
              <a:gd name="connsiteY1" fmla="*/ 277792 h 3483980"/>
              <a:gd name="connsiteX2" fmla="*/ 2974694 w 3113590"/>
              <a:gd name="connsiteY2" fmla="*/ 0 h 3483980"/>
              <a:gd name="connsiteX3" fmla="*/ 2476983 w 3113590"/>
              <a:gd name="connsiteY3" fmla="*/ 115747 h 3483980"/>
              <a:gd name="connsiteX4" fmla="*/ 2465408 w 3113590"/>
              <a:gd name="connsiteY4" fmla="*/ 173620 h 3483980"/>
              <a:gd name="connsiteX5" fmla="*/ 2349661 w 3113590"/>
              <a:gd name="connsiteY5" fmla="*/ 173620 h 3483980"/>
              <a:gd name="connsiteX6" fmla="*/ 2199190 w 3113590"/>
              <a:gd name="connsiteY6" fmla="*/ 254643 h 3483980"/>
              <a:gd name="connsiteX7" fmla="*/ 1828800 w 3113590"/>
              <a:gd name="connsiteY7" fmla="*/ 324091 h 3483980"/>
              <a:gd name="connsiteX8" fmla="*/ 1805651 w 3113590"/>
              <a:gd name="connsiteY8" fmla="*/ 381964 h 3483980"/>
              <a:gd name="connsiteX9" fmla="*/ 1527859 w 3113590"/>
              <a:gd name="connsiteY9" fmla="*/ 416689 h 3483980"/>
              <a:gd name="connsiteX10" fmla="*/ 1354238 w 3113590"/>
              <a:gd name="connsiteY10" fmla="*/ 567159 h 3483980"/>
              <a:gd name="connsiteX11" fmla="*/ 1307940 w 3113590"/>
              <a:gd name="connsiteY11" fmla="*/ 625033 h 3483980"/>
              <a:gd name="connsiteX12" fmla="*/ 1307940 w 3113590"/>
              <a:gd name="connsiteY12" fmla="*/ 625033 h 3483980"/>
              <a:gd name="connsiteX13" fmla="*/ 1250066 w 3113590"/>
              <a:gd name="connsiteY13" fmla="*/ 671332 h 3483980"/>
              <a:gd name="connsiteX14" fmla="*/ 1250066 w 3113590"/>
              <a:gd name="connsiteY14" fmla="*/ 671332 h 3483980"/>
              <a:gd name="connsiteX15" fmla="*/ 1157469 w 3113590"/>
              <a:gd name="connsiteY15" fmla="*/ 763929 h 3483980"/>
              <a:gd name="connsiteX16" fmla="*/ 1122745 w 3113590"/>
              <a:gd name="connsiteY16" fmla="*/ 775504 h 3483980"/>
              <a:gd name="connsiteX17" fmla="*/ 1064871 w 3113590"/>
              <a:gd name="connsiteY17" fmla="*/ 821802 h 3483980"/>
              <a:gd name="connsiteX18" fmla="*/ 1018573 w 3113590"/>
              <a:gd name="connsiteY18" fmla="*/ 902825 h 3483980"/>
              <a:gd name="connsiteX19" fmla="*/ 555585 w 3113590"/>
              <a:gd name="connsiteY19" fmla="*/ 1284790 h 3483980"/>
              <a:gd name="connsiteX20" fmla="*/ 474562 w 3113590"/>
              <a:gd name="connsiteY20" fmla="*/ 1215342 h 3483980"/>
              <a:gd name="connsiteX21" fmla="*/ 347241 w 3113590"/>
              <a:gd name="connsiteY21" fmla="*/ 1319514 h 3483980"/>
              <a:gd name="connsiteX22" fmla="*/ 335666 w 3113590"/>
              <a:gd name="connsiteY22" fmla="*/ 1296364 h 3483980"/>
              <a:gd name="connsiteX23" fmla="*/ 162046 w 3113590"/>
              <a:gd name="connsiteY23" fmla="*/ 1423686 h 3483980"/>
              <a:gd name="connsiteX24" fmla="*/ 81023 w 3113590"/>
              <a:gd name="connsiteY24" fmla="*/ 1423686 h 3483980"/>
              <a:gd name="connsiteX25" fmla="*/ 69449 w 3113590"/>
              <a:gd name="connsiteY25" fmla="*/ 1469985 h 3483980"/>
              <a:gd name="connsiteX26" fmla="*/ 104173 w 3113590"/>
              <a:gd name="connsiteY26" fmla="*/ 1539433 h 3483980"/>
              <a:gd name="connsiteX27" fmla="*/ 57874 w 3113590"/>
              <a:gd name="connsiteY27" fmla="*/ 1597306 h 3483980"/>
              <a:gd name="connsiteX28" fmla="*/ 0 w 3113590"/>
              <a:gd name="connsiteY28" fmla="*/ 1678329 h 3483980"/>
              <a:gd name="connsiteX29" fmla="*/ 57874 w 3113590"/>
              <a:gd name="connsiteY29" fmla="*/ 1759352 h 3483980"/>
              <a:gd name="connsiteX30" fmla="*/ 57874 w 3113590"/>
              <a:gd name="connsiteY30" fmla="*/ 1759352 h 3483980"/>
              <a:gd name="connsiteX31" fmla="*/ 185195 w 3113590"/>
              <a:gd name="connsiteY31" fmla="*/ 1921397 h 3483980"/>
              <a:gd name="connsiteX32" fmla="*/ 497712 w 3113590"/>
              <a:gd name="connsiteY32" fmla="*/ 2257063 h 3483980"/>
              <a:gd name="connsiteX33" fmla="*/ 509287 w 3113590"/>
              <a:gd name="connsiteY33" fmla="*/ 2349661 h 3483980"/>
              <a:gd name="connsiteX34" fmla="*/ 567160 w 3113590"/>
              <a:gd name="connsiteY34" fmla="*/ 2349661 h 3483980"/>
              <a:gd name="connsiteX35" fmla="*/ 567160 w 3113590"/>
              <a:gd name="connsiteY35" fmla="*/ 2395959 h 3483980"/>
              <a:gd name="connsiteX36" fmla="*/ 567160 w 3113590"/>
              <a:gd name="connsiteY36" fmla="*/ 2465407 h 3483980"/>
              <a:gd name="connsiteX37" fmla="*/ 567160 w 3113590"/>
              <a:gd name="connsiteY37" fmla="*/ 2511706 h 3483980"/>
              <a:gd name="connsiteX38" fmla="*/ 544011 w 3113590"/>
              <a:gd name="connsiteY38" fmla="*/ 2511706 h 3483980"/>
              <a:gd name="connsiteX39" fmla="*/ 532436 w 3113590"/>
              <a:gd name="connsiteY39" fmla="*/ 2581154 h 3483980"/>
              <a:gd name="connsiteX40" fmla="*/ 578735 w 3113590"/>
              <a:gd name="connsiteY40" fmla="*/ 2592729 h 3483980"/>
              <a:gd name="connsiteX41" fmla="*/ 555585 w 3113590"/>
              <a:gd name="connsiteY41" fmla="*/ 2928395 h 3483980"/>
              <a:gd name="connsiteX42" fmla="*/ 532436 w 3113590"/>
              <a:gd name="connsiteY42" fmla="*/ 2939970 h 3483980"/>
              <a:gd name="connsiteX43" fmla="*/ 532436 w 3113590"/>
              <a:gd name="connsiteY43" fmla="*/ 2974694 h 3483980"/>
              <a:gd name="connsiteX44" fmla="*/ 555585 w 3113590"/>
              <a:gd name="connsiteY44" fmla="*/ 3009418 h 3483980"/>
              <a:gd name="connsiteX45" fmla="*/ 555585 w 3113590"/>
              <a:gd name="connsiteY45" fmla="*/ 3032567 h 3483980"/>
              <a:gd name="connsiteX46" fmla="*/ 555585 w 3113590"/>
              <a:gd name="connsiteY46" fmla="*/ 3044142 h 3483980"/>
              <a:gd name="connsiteX47" fmla="*/ 555585 w 3113590"/>
              <a:gd name="connsiteY47" fmla="*/ 3136739 h 3483980"/>
              <a:gd name="connsiteX48" fmla="*/ 567160 w 3113590"/>
              <a:gd name="connsiteY48" fmla="*/ 3171463 h 3483980"/>
              <a:gd name="connsiteX49" fmla="*/ 567160 w 3113590"/>
              <a:gd name="connsiteY49" fmla="*/ 3264061 h 3483980"/>
              <a:gd name="connsiteX50" fmla="*/ 555585 w 3113590"/>
              <a:gd name="connsiteY50" fmla="*/ 3264061 h 3483980"/>
              <a:gd name="connsiteX51" fmla="*/ 555585 w 3113590"/>
              <a:gd name="connsiteY51" fmla="*/ 3298785 h 3483980"/>
              <a:gd name="connsiteX52" fmla="*/ 567160 w 3113590"/>
              <a:gd name="connsiteY52" fmla="*/ 3310359 h 3483980"/>
              <a:gd name="connsiteX53" fmla="*/ 567160 w 3113590"/>
              <a:gd name="connsiteY53" fmla="*/ 3449256 h 3483980"/>
              <a:gd name="connsiteX54" fmla="*/ 729206 w 3113590"/>
              <a:gd name="connsiteY54" fmla="*/ 3449256 h 3483980"/>
              <a:gd name="connsiteX55" fmla="*/ 879676 w 3113590"/>
              <a:gd name="connsiteY55" fmla="*/ 3449256 h 3483980"/>
              <a:gd name="connsiteX56" fmla="*/ 1006998 w 3113590"/>
              <a:gd name="connsiteY56" fmla="*/ 3449256 h 3483980"/>
              <a:gd name="connsiteX57" fmla="*/ 1076446 w 3113590"/>
              <a:gd name="connsiteY57" fmla="*/ 3483980 h 3483980"/>
              <a:gd name="connsiteX58" fmla="*/ 1342664 w 3113590"/>
              <a:gd name="connsiteY58" fmla="*/ 3437681 h 3483980"/>
              <a:gd name="connsiteX59" fmla="*/ 1435261 w 3113590"/>
              <a:gd name="connsiteY59" fmla="*/ 3414532 h 3483980"/>
              <a:gd name="connsiteX60" fmla="*/ 1574157 w 3113590"/>
              <a:gd name="connsiteY60" fmla="*/ 3391382 h 3483980"/>
              <a:gd name="connsiteX61" fmla="*/ 1585732 w 3113590"/>
              <a:gd name="connsiteY61" fmla="*/ 3345083 h 3483980"/>
              <a:gd name="connsiteX62" fmla="*/ 1817226 w 3113590"/>
              <a:gd name="connsiteY62" fmla="*/ 3275635 h 3483980"/>
              <a:gd name="connsiteX63" fmla="*/ 1813074 w 3113590"/>
              <a:gd name="connsiteY63" fmla="*/ 3236465 h 3483980"/>
              <a:gd name="connsiteX64" fmla="*/ 1840375 w 3113590"/>
              <a:gd name="connsiteY64" fmla="*/ 3102015 h 3483980"/>
              <a:gd name="connsiteX65" fmla="*/ 2048719 w 3113590"/>
              <a:gd name="connsiteY65" fmla="*/ 3020992 h 3483980"/>
              <a:gd name="connsiteX66" fmla="*/ 2129742 w 3113590"/>
              <a:gd name="connsiteY66" fmla="*/ 2870521 h 3483980"/>
              <a:gd name="connsiteX67" fmla="*/ 2453833 w 3113590"/>
              <a:gd name="connsiteY67" fmla="*/ 2824223 h 3483980"/>
              <a:gd name="connsiteX68" fmla="*/ 2592730 w 3113590"/>
              <a:gd name="connsiteY68" fmla="*/ 2801073 h 3483980"/>
              <a:gd name="connsiteX69" fmla="*/ 2696902 w 3113590"/>
              <a:gd name="connsiteY69" fmla="*/ 2766349 h 3483980"/>
              <a:gd name="connsiteX70" fmla="*/ 2720051 w 3113590"/>
              <a:gd name="connsiteY70" fmla="*/ 2766349 h 3483980"/>
              <a:gd name="connsiteX71" fmla="*/ 2720051 w 3113590"/>
              <a:gd name="connsiteY71" fmla="*/ 2696901 h 3483980"/>
              <a:gd name="connsiteX72" fmla="*/ 2708476 w 3113590"/>
              <a:gd name="connsiteY72" fmla="*/ 2615878 h 3483980"/>
              <a:gd name="connsiteX73" fmla="*/ 2743200 w 3113590"/>
              <a:gd name="connsiteY73" fmla="*/ 2546430 h 3483980"/>
              <a:gd name="connsiteX74" fmla="*/ 2743200 w 3113590"/>
              <a:gd name="connsiteY74" fmla="*/ 2534856 h 3483980"/>
              <a:gd name="connsiteX75" fmla="*/ 2743200 w 3113590"/>
              <a:gd name="connsiteY75" fmla="*/ 2534856 h 3483980"/>
              <a:gd name="connsiteX0" fmla="*/ 3113590 w 3113590"/>
              <a:gd name="connsiteY0" fmla="*/ 1516283 h 3483980"/>
              <a:gd name="connsiteX1" fmla="*/ 3032568 w 3113590"/>
              <a:gd name="connsiteY1" fmla="*/ 277792 h 3483980"/>
              <a:gd name="connsiteX2" fmla="*/ 2974694 w 3113590"/>
              <a:gd name="connsiteY2" fmla="*/ 0 h 3483980"/>
              <a:gd name="connsiteX3" fmla="*/ 2476983 w 3113590"/>
              <a:gd name="connsiteY3" fmla="*/ 115747 h 3483980"/>
              <a:gd name="connsiteX4" fmla="*/ 2465408 w 3113590"/>
              <a:gd name="connsiteY4" fmla="*/ 173620 h 3483980"/>
              <a:gd name="connsiteX5" fmla="*/ 2349661 w 3113590"/>
              <a:gd name="connsiteY5" fmla="*/ 173620 h 3483980"/>
              <a:gd name="connsiteX6" fmla="*/ 2199190 w 3113590"/>
              <a:gd name="connsiteY6" fmla="*/ 254643 h 3483980"/>
              <a:gd name="connsiteX7" fmla="*/ 1828800 w 3113590"/>
              <a:gd name="connsiteY7" fmla="*/ 324091 h 3483980"/>
              <a:gd name="connsiteX8" fmla="*/ 1805651 w 3113590"/>
              <a:gd name="connsiteY8" fmla="*/ 381964 h 3483980"/>
              <a:gd name="connsiteX9" fmla="*/ 1527859 w 3113590"/>
              <a:gd name="connsiteY9" fmla="*/ 416689 h 3483980"/>
              <a:gd name="connsiteX10" fmla="*/ 1354238 w 3113590"/>
              <a:gd name="connsiteY10" fmla="*/ 567159 h 3483980"/>
              <a:gd name="connsiteX11" fmla="*/ 1307940 w 3113590"/>
              <a:gd name="connsiteY11" fmla="*/ 625033 h 3483980"/>
              <a:gd name="connsiteX12" fmla="*/ 1307940 w 3113590"/>
              <a:gd name="connsiteY12" fmla="*/ 625033 h 3483980"/>
              <a:gd name="connsiteX13" fmla="*/ 1250066 w 3113590"/>
              <a:gd name="connsiteY13" fmla="*/ 671332 h 3483980"/>
              <a:gd name="connsiteX14" fmla="*/ 1250066 w 3113590"/>
              <a:gd name="connsiteY14" fmla="*/ 671332 h 3483980"/>
              <a:gd name="connsiteX15" fmla="*/ 1157469 w 3113590"/>
              <a:gd name="connsiteY15" fmla="*/ 763929 h 3483980"/>
              <a:gd name="connsiteX16" fmla="*/ 1122745 w 3113590"/>
              <a:gd name="connsiteY16" fmla="*/ 775504 h 3483980"/>
              <a:gd name="connsiteX17" fmla="*/ 1064871 w 3113590"/>
              <a:gd name="connsiteY17" fmla="*/ 821802 h 3483980"/>
              <a:gd name="connsiteX18" fmla="*/ 1018573 w 3113590"/>
              <a:gd name="connsiteY18" fmla="*/ 902825 h 3483980"/>
              <a:gd name="connsiteX19" fmla="*/ 555585 w 3113590"/>
              <a:gd name="connsiteY19" fmla="*/ 1284790 h 3483980"/>
              <a:gd name="connsiteX20" fmla="*/ 474562 w 3113590"/>
              <a:gd name="connsiteY20" fmla="*/ 1215342 h 3483980"/>
              <a:gd name="connsiteX21" fmla="*/ 347241 w 3113590"/>
              <a:gd name="connsiteY21" fmla="*/ 1319514 h 3483980"/>
              <a:gd name="connsiteX22" fmla="*/ 335666 w 3113590"/>
              <a:gd name="connsiteY22" fmla="*/ 1296364 h 3483980"/>
              <a:gd name="connsiteX23" fmla="*/ 162046 w 3113590"/>
              <a:gd name="connsiteY23" fmla="*/ 1423686 h 3483980"/>
              <a:gd name="connsiteX24" fmla="*/ 81023 w 3113590"/>
              <a:gd name="connsiteY24" fmla="*/ 1423686 h 3483980"/>
              <a:gd name="connsiteX25" fmla="*/ 69449 w 3113590"/>
              <a:gd name="connsiteY25" fmla="*/ 1469985 h 3483980"/>
              <a:gd name="connsiteX26" fmla="*/ 104173 w 3113590"/>
              <a:gd name="connsiteY26" fmla="*/ 1539433 h 3483980"/>
              <a:gd name="connsiteX27" fmla="*/ 57874 w 3113590"/>
              <a:gd name="connsiteY27" fmla="*/ 1597306 h 3483980"/>
              <a:gd name="connsiteX28" fmla="*/ 0 w 3113590"/>
              <a:gd name="connsiteY28" fmla="*/ 1678329 h 3483980"/>
              <a:gd name="connsiteX29" fmla="*/ 57874 w 3113590"/>
              <a:gd name="connsiteY29" fmla="*/ 1759352 h 3483980"/>
              <a:gd name="connsiteX30" fmla="*/ 57874 w 3113590"/>
              <a:gd name="connsiteY30" fmla="*/ 1759352 h 3483980"/>
              <a:gd name="connsiteX31" fmla="*/ 185195 w 3113590"/>
              <a:gd name="connsiteY31" fmla="*/ 1921397 h 3483980"/>
              <a:gd name="connsiteX32" fmla="*/ 497712 w 3113590"/>
              <a:gd name="connsiteY32" fmla="*/ 2257063 h 3483980"/>
              <a:gd name="connsiteX33" fmla="*/ 509287 w 3113590"/>
              <a:gd name="connsiteY33" fmla="*/ 2349661 h 3483980"/>
              <a:gd name="connsiteX34" fmla="*/ 567160 w 3113590"/>
              <a:gd name="connsiteY34" fmla="*/ 2349661 h 3483980"/>
              <a:gd name="connsiteX35" fmla="*/ 567160 w 3113590"/>
              <a:gd name="connsiteY35" fmla="*/ 2395959 h 3483980"/>
              <a:gd name="connsiteX36" fmla="*/ 567160 w 3113590"/>
              <a:gd name="connsiteY36" fmla="*/ 2465407 h 3483980"/>
              <a:gd name="connsiteX37" fmla="*/ 567160 w 3113590"/>
              <a:gd name="connsiteY37" fmla="*/ 2511706 h 3483980"/>
              <a:gd name="connsiteX38" fmla="*/ 544011 w 3113590"/>
              <a:gd name="connsiteY38" fmla="*/ 2511706 h 3483980"/>
              <a:gd name="connsiteX39" fmla="*/ 532436 w 3113590"/>
              <a:gd name="connsiteY39" fmla="*/ 2581154 h 3483980"/>
              <a:gd name="connsiteX40" fmla="*/ 578735 w 3113590"/>
              <a:gd name="connsiteY40" fmla="*/ 2592729 h 3483980"/>
              <a:gd name="connsiteX41" fmla="*/ 555585 w 3113590"/>
              <a:gd name="connsiteY41" fmla="*/ 2928395 h 3483980"/>
              <a:gd name="connsiteX42" fmla="*/ 532436 w 3113590"/>
              <a:gd name="connsiteY42" fmla="*/ 2939970 h 3483980"/>
              <a:gd name="connsiteX43" fmla="*/ 532436 w 3113590"/>
              <a:gd name="connsiteY43" fmla="*/ 2974694 h 3483980"/>
              <a:gd name="connsiteX44" fmla="*/ 555585 w 3113590"/>
              <a:gd name="connsiteY44" fmla="*/ 3009418 h 3483980"/>
              <a:gd name="connsiteX45" fmla="*/ 555585 w 3113590"/>
              <a:gd name="connsiteY45" fmla="*/ 3032567 h 3483980"/>
              <a:gd name="connsiteX46" fmla="*/ 555585 w 3113590"/>
              <a:gd name="connsiteY46" fmla="*/ 3044142 h 3483980"/>
              <a:gd name="connsiteX47" fmla="*/ 555585 w 3113590"/>
              <a:gd name="connsiteY47" fmla="*/ 3136739 h 3483980"/>
              <a:gd name="connsiteX48" fmla="*/ 567160 w 3113590"/>
              <a:gd name="connsiteY48" fmla="*/ 3171463 h 3483980"/>
              <a:gd name="connsiteX49" fmla="*/ 567160 w 3113590"/>
              <a:gd name="connsiteY49" fmla="*/ 3264061 h 3483980"/>
              <a:gd name="connsiteX50" fmla="*/ 555585 w 3113590"/>
              <a:gd name="connsiteY50" fmla="*/ 3264061 h 3483980"/>
              <a:gd name="connsiteX51" fmla="*/ 555585 w 3113590"/>
              <a:gd name="connsiteY51" fmla="*/ 3298785 h 3483980"/>
              <a:gd name="connsiteX52" fmla="*/ 567160 w 3113590"/>
              <a:gd name="connsiteY52" fmla="*/ 3310359 h 3483980"/>
              <a:gd name="connsiteX53" fmla="*/ 567160 w 3113590"/>
              <a:gd name="connsiteY53" fmla="*/ 3449256 h 3483980"/>
              <a:gd name="connsiteX54" fmla="*/ 729206 w 3113590"/>
              <a:gd name="connsiteY54" fmla="*/ 3449256 h 3483980"/>
              <a:gd name="connsiteX55" fmla="*/ 879676 w 3113590"/>
              <a:gd name="connsiteY55" fmla="*/ 3449256 h 3483980"/>
              <a:gd name="connsiteX56" fmla="*/ 1006998 w 3113590"/>
              <a:gd name="connsiteY56" fmla="*/ 3449256 h 3483980"/>
              <a:gd name="connsiteX57" fmla="*/ 1076446 w 3113590"/>
              <a:gd name="connsiteY57" fmla="*/ 3483980 h 3483980"/>
              <a:gd name="connsiteX58" fmla="*/ 1342664 w 3113590"/>
              <a:gd name="connsiteY58" fmla="*/ 3437681 h 3483980"/>
              <a:gd name="connsiteX59" fmla="*/ 1435261 w 3113590"/>
              <a:gd name="connsiteY59" fmla="*/ 3414532 h 3483980"/>
              <a:gd name="connsiteX60" fmla="*/ 1574157 w 3113590"/>
              <a:gd name="connsiteY60" fmla="*/ 3391382 h 3483980"/>
              <a:gd name="connsiteX61" fmla="*/ 1585732 w 3113590"/>
              <a:gd name="connsiteY61" fmla="*/ 3345083 h 3483980"/>
              <a:gd name="connsiteX62" fmla="*/ 1817226 w 3113590"/>
              <a:gd name="connsiteY62" fmla="*/ 3275635 h 3483980"/>
              <a:gd name="connsiteX63" fmla="*/ 1813074 w 3113590"/>
              <a:gd name="connsiteY63" fmla="*/ 3236465 h 3483980"/>
              <a:gd name="connsiteX64" fmla="*/ 1840375 w 3113590"/>
              <a:gd name="connsiteY64" fmla="*/ 3102015 h 3483980"/>
              <a:gd name="connsiteX65" fmla="*/ 2048719 w 3113590"/>
              <a:gd name="connsiteY65" fmla="*/ 3020992 h 3483980"/>
              <a:gd name="connsiteX66" fmla="*/ 2129742 w 3113590"/>
              <a:gd name="connsiteY66" fmla="*/ 2870521 h 3483980"/>
              <a:gd name="connsiteX67" fmla="*/ 2453833 w 3113590"/>
              <a:gd name="connsiteY67" fmla="*/ 2824223 h 3483980"/>
              <a:gd name="connsiteX68" fmla="*/ 2592730 w 3113590"/>
              <a:gd name="connsiteY68" fmla="*/ 2801073 h 3483980"/>
              <a:gd name="connsiteX69" fmla="*/ 2696902 w 3113590"/>
              <a:gd name="connsiteY69" fmla="*/ 2766349 h 3483980"/>
              <a:gd name="connsiteX70" fmla="*/ 2720051 w 3113590"/>
              <a:gd name="connsiteY70" fmla="*/ 2766349 h 3483980"/>
              <a:gd name="connsiteX71" fmla="*/ 2720051 w 3113590"/>
              <a:gd name="connsiteY71" fmla="*/ 2696901 h 3483980"/>
              <a:gd name="connsiteX72" fmla="*/ 2708476 w 3113590"/>
              <a:gd name="connsiteY72" fmla="*/ 2615878 h 3483980"/>
              <a:gd name="connsiteX73" fmla="*/ 2743200 w 3113590"/>
              <a:gd name="connsiteY73" fmla="*/ 2546430 h 3483980"/>
              <a:gd name="connsiteX74" fmla="*/ 2743200 w 3113590"/>
              <a:gd name="connsiteY74" fmla="*/ 2534856 h 3483980"/>
              <a:gd name="connsiteX75" fmla="*/ 2743200 w 3113590"/>
              <a:gd name="connsiteY75" fmla="*/ 2534856 h 3483980"/>
              <a:gd name="connsiteX0" fmla="*/ 3113590 w 3113590"/>
              <a:gd name="connsiteY0" fmla="*/ 1516283 h 3483980"/>
              <a:gd name="connsiteX1" fmla="*/ 3032568 w 3113590"/>
              <a:gd name="connsiteY1" fmla="*/ 277792 h 3483980"/>
              <a:gd name="connsiteX2" fmla="*/ 2974694 w 3113590"/>
              <a:gd name="connsiteY2" fmla="*/ 0 h 3483980"/>
              <a:gd name="connsiteX3" fmla="*/ 2476983 w 3113590"/>
              <a:gd name="connsiteY3" fmla="*/ 115747 h 3483980"/>
              <a:gd name="connsiteX4" fmla="*/ 2465408 w 3113590"/>
              <a:gd name="connsiteY4" fmla="*/ 173620 h 3483980"/>
              <a:gd name="connsiteX5" fmla="*/ 2349661 w 3113590"/>
              <a:gd name="connsiteY5" fmla="*/ 173620 h 3483980"/>
              <a:gd name="connsiteX6" fmla="*/ 2199190 w 3113590"/>
              <a:gd name="connsiteY6" fmla="*/ 254643 h 3483980"/>
              <a:gd name="connsiteX7" fmla="*/ 1828800 w 3113590"/>
              <a:gd name="connsiteY7" fmla="*/ 324091 h 3483980"/>
              <a:gd name="connsiteX8" fmla="*/ 1805651 w 3113590"/>
              <a:gd name="connsiteY8" fmla="*/ 381964 h 3483980"/>
              <a:gd name="connsiteX9" fmla="*/ 1527859 w 3113590"/>
              <a:gd name="connsiteY9" fmla="*/ 416689 h 3483980"/>
              <a:gd name="connsiteX10" fmla="*/ 1354238 w 3113590"/>
              <a:gd name="connsiteY10" fmla="*/ 567159 h 3483980"/>
              <a:gd name="connsiteX11" fmla="*/ 1307940 w 3113590"/>
              <a:gd name="connsiteY11" fmla="*/ 625033 h 3483980"/>
              <a:gd name="connsiteX12" fmla="*/ 1307940 w 3113590"/>
              <a:gd name="connsiteY12" fmla="*/ 625033 h 3483980"/>
              <a:gd name="connsiteX13" fmla="*/ 1250066 w 3113590"/>
              <a:gd name="connsiteY13" fmla="*/ 671332 h 3483980"/>
              <a:gd name="connsiteX14" fmla="*/ 1250066 w 3113590"/>
              <a:gd name="connsiteY14" fmla="*/ 671332 h 3483980"/>
              <a:gd name="connsiteX15" fmla="*/ 1157469 w 3113590"/>
              <a:gd name="connsiteY15" fmla="*/ 763929 h 3483980"/>
              <a:gd name="connsiteX16" fmla="*/ 1122745 w 3113590"/>
              <a:gd name="connsiteY16" fmla="*/ 775504 h 3483980"/>
              <a:gd name="connsiteX17" fmla="*/ 1064871 w 3113590"/>
              <a:gd name="connsiteY17" fmla="*/ 821802 h 3483980"/>
              <a:gd name="connsiteX18" fmla="*/ 1018573 w 3113590"/>
              <a:gd name="connsiteY18" fmla="*/ 902825 h 3483980"/>
              <a:gd name="connsiteX19" fmla="*/ 555585 w 3113590"/>
              <a:gd name="connsiteY19" fmla="*/ 1284790 h 3483980"/>
              <a:gd name="connsiteX20" fmla="*/ 474562 w 3113590"/>
              <a:gd name="connsiteY20" fmla="*/ 1215342 h 3483980"/>
              <a:gd name="connsiteX21" fmla="*/ 347241 w 3113590"/>
              <a:gd name="connsiteY21" fmla="*/ 1319514 h 3483980"/>
              <a:gd name="connsiteX22" fmla="*/ 335666 w 3113590"/>
              <a:gd name="connsiteY22" fmla="*/ 1296364 h 3483980"/>
              <a:gd name="connsiteX23" fmla="*/ 162046 w 3113590"/>
              <a:gd name="connsiteY23" fmla="*/ 1423686 h 3483980"/>
              <a:gd name="connsiteX24" fmla="*/ 81023 w 3113590"/>
              <a:gd name="connsiteY24" fmla="*/ 1423686 h 3483980"/>
              <a:gd name="connsiteX25" fmla="*/ 69449 w 3113590"/>
              <a:gd name="connsiteY25" fmla="*/ 1469985 h 3483980"/>
              <a:gd name="connsiteX26" fmla="*/ 104173 w 3113590"/>
              <a:gd name="connsiteY26" fmla="*/ 1539433 h 3483980"/>
              <a:gd name="connsiteX27" fmla="*/ 57874 w 3113590"/>
              <a:gd name="connsiteY27" fmla="*/ 1597306 h 3483980"/>
              <a:gd name="connsiteX28" fmla="*/ 0 w 3113590"/>
              <a:gd name="connsiteY28" fmla="*/ 1678329 h 3483980"/>
              <a:gd name="connsiteX29" fmla="*/ 57874 w 3113590"/>
              <a:gd name="connsiteY29" fmla="*/ 1759352 h 3483980"/>
              <a:gd name="connsiteX30" fmla="*/ 57874 w 3113590"/>
              <a:gd name="connsiteY30" fmla="*/ 1759352 h 3483980"/>
              <a:gd name="connsiteX31" fmla="*/ 185195 w 3113590"/>
              <a:gd name="connsiteY31" fmla="*/ 1921397 h 3483980"/>
              <a:gd name="connsiteX32" fmla="*/ 497712 w 3113590"/>
              <a:gd name="connsiteY32" fmla="*/ 2257063 h 3483980"/>
              <a:gd name="connsiteX33" fmla="*/ 509287 w 3113590"/>
              <a:gd name="connsiteY33" fmla="*/ 2349661 h 3483980"/>
              <a:gd name="connsiteX34" fmla="*/ 567160 w 3113590"/>
              <a:gd name="connsiteY34" fmla="*/ 2349661 h 3483980"/>
              <a:gd name="connsiteX35" fmla="*/ 567160 w 3113590"/>
              <a:gd name="connsiteY35" fmla="*/ 2395959 h 3483980"/>
              <a:gd name="connsiteX36" fmla="*/ 567160 w 3113590"/>
              <a:gd name="connsiteY36" fmla="*/ 2465407 h 3483980"/>
              <a:gd name="connsiteX37" fmla="*/ 567160 w 3113590"/>
              <a:gd name="connsiteY37" fmla="*/ 2511706 h 3483980"/>
              <a:gd name="connsiteX38" fmla="*/ 544011 w 3113590"/>
              <a:gd name="connsiteY38" fmla="*/ 2511706 h 3483980"/>
              <a:gd name="connsiteX39" fmla="*/ 532436 w 3113590"/>
              <a:gd name="connsiteY39" fmla="*/ 2581154 h 3483980"/>
              <a:gd name="connsiteX40" fmla="*/ 578735 w 3113590"/>
              <a:gd name="connsiteY40" fmla="*/ 2592729 h 3483980"/>
              <a:gd name="connsiteX41" fmla="*/ 555585 w 3113590"/>
              <a:gd name="connsiteY41" fmla="*/ 2928395 h 3483980"/>
              <a:gd name="connsiteX42" fmla="*/ 532436 w 3113590"/>
              <a:gd name="connsiteY42" fmla="*/ 2939970 h 3483980"/>
              <a:gd name="connsiteX43" fmla="*/ 532436 w 3113590"/>
              <a:gd name="connsiteY43" fmla="*/ 2974694 h 3483980"/>
              <a:gd name="connsiteX44" fmla="*/ 555585 w 3113590"/>
              <a:gd name="connsiteY44" fmla="*/ 3009418 h 3483980"/>
              <a:gd name="connsiteX45" fmla="*/ 555585 w 3113590"/>
              <a:gd name="connsiteY45" fmla="*/ 3032567 h 3483980"/>
              <a:gd name="connsiteX46" fmla="*/ 555585 w 3113590"/>
              <a:gd name="connsiteY46" fmla="*/ 3044142 h 3483980"/>
              <a:gd name="connsiteX47" fmla="*/ 555585 w 3113590"/>
              <a:gd name="connsiteY47" fmla="*/ 3136739 h 3483980"/>
              <a:gd name="connsiteX48" fmla="*/ 567160 w 3113590"/>
              <a:gd name="connsiteY48" fmla="*/ 3171463 h 3483980"/>
              <a:gd name="connsiteX49" fmla="*/ 567160 w 3113590"/>
              <a:gd name="connsiteY49" fmla="*/ 3264061 h 3483980"/>
              <a:gd name="connsiteX50" fmla="*/ 555585 w 3113590"/>
              <a:gd name="connsiteY50" fmla="*/ 3264061 h 3483980"/>
              <a:gd name="connsiteX51" fmla="*/ 555585 w 3113590"/>
              <a:gd name="connsiteY51" fmla="*/ 3298785 h 3483980"/>
              <a:gd name="connsiteX52" fmla="*/ 567160 w 3113590"/>
              <a:gd name="connsiteY52" fmla="*/ 3310359 h 3483980"/>
              <a:gd name="connsiteX53" fmla="*/ 567160 w 3113590"/>
              <a:gd name="connsiteY53" fmla="*/ 3449256 h 3483980"/>
              <a:gd name="connsiteX54" fmla="*/ 729206 w 3113590"/>
              <a:gd name="connsiteY54" fmla="*/ 3449256 h 3483980"/>
              <a:gd name="connsiteX55" fmla="*/ 879676 w 3113590"/>
              <a:gd name="connsiteY55" fmla="*/ 3449256 h 3483980"/>
              <a:gd name="connsiteX56" fmla="*/ 1006998 w 3113590"/>
              <a:gd name="connsiteY56" fmla="*/ 3449256 h 3483980"/>
              <a:gd name="connsiteX57" fmla="*/ 1076446 w 3113590"/>
              <a:gd name="connsiteY57" fmla="*/ 3483980 h 3483980"/>
              <a:gd name="connsiteX58" fmla="*/ 1342664 w 3113590"/>
              <a:gd name="connsiteY58" fmla="*/ 3437681 h 3483980"/>
              <a:gd name="connsiteX59" fmla="*/ 1435261 w 3113590"/>
              <a:gd name="connsiteY59" fmla="*/ 3414532 h 3483980"/>
              <a:gd name="connsiteX60" fmla="*/ 1574157 w 3113590"/>
              <a:gd name="connsiteY60" fmla="*/ 3391382 h 3483980"/>
              <a:gd name="connsiteX61" fmla="*/ 1585732 w 3113590"/>
              <a:gd name="connsiteY61" fmla="*/ 3345083 h 3483980"/>
              <a:gd name="connsiteX62" fmla="*/ 1817226 w 3113590"/>
              <a:gd name="connsiteY62" fmla="*/ 3275635 h 3483980"/>
              <a:gd name="connsiteX63" fmla="*/ 1813074 w 3113590"/>
              <a:gd name="connsiteY63" fmla="*/ 3236465 h 3483980"/>
              <a:gd name="connsiteX64" fmla="*/ 1840375 w 3113590"/>
              <a:gd name="connsiteY64" fmla="*/ 3102015 h 3483980"/>
              <a:gd name="connsiteX65" fmla="*/ 2048719 w 3113590"/>
              <a:gd name="connsiteY65" fmla="*/ 3020992 h 3483980"/>
              <a:gd name="connsiteX66" fmla="*/ 2129742 w 3113590"/>
              <a:gd name="connsiteY66" fmla="*/ 2870521 h 3483980"/>
              <a:gd name="connsiteX67" fmla="*/ 2453833 w 3113590"/>
              <a:gd name="connsiteY67" fmla="*/ 2824223 h 3483980"/>
              <a:gd name="connsiteX68" fmla="*/ 2592730 w 3113590"/>
              <a:gd name="connsiteY68" fmla="*/ 2801073 h 3483980"/>
              <a:gd name="connsiteX69" fmla="*/ 2696902 w 3113590"/>
              <a:gd name="connsiteY69" fmla="*/ 2766349 h 3483980"/>
              <a:gd name="connsiteX70" fmla="*/ 2720051 w 3113590"/>
              <a:gd name="connsiteY70" fmla="*/ 2766349 h 3483980"/>
              <a:gd name="connsiteX71" fmla="*/ 2720051 w 3113590"/>
              <a:gd name="connsiteY71" fmla="*/ 2696901 h 3483980"/>
              <a:gd name="connsiteX72" fmla="*/ 2708476 w 3113590"/>
              <a:gd name="connsiteY72" fmla="*/ 2615878 h 3483980"/>
              <a:gd name="connsiteX73" fmla="*/ 2743200 w 3113590"/>
              <a:gd name="connsiteY73" fmla="*/ 2546430 h 3483980"/>
              <a:gd name="connsiteX74" fmla="*/ 2743200 w 3113590"/>
              <a:gd name="connsiteY74" fmla="*/ 2534856 h 3483980"/>
              <a:gd name="connsiteX75" fmla="*/ 2743200 w 3113590"/>
              <a:gd name="connsiteY75" fmla="*/ 2534856 h 3483980"/>
              <a:gd name="connsiteX76" fmla="*/ 3113590 w 3113590"/>
              <a:gd name="connsiteY76" fmla="*/ 1516283 h 3483980"/>
              <a:gd name="connsiteX0" fmla="*/ 3113590 w 3113590"/>
              <a:gd name="connsiteY0" fmla="*/ 1516283 h 3483980"/>
              <a:gd name="connsiteX1" fmla="*/ 3032568 w 3113590"/>
              <a:gd name="connsiteY1" fmla="*/ 277792 h 3483980"/>
              <a:gd name="connsiteX2" fmla="*/ 2974694 w 3113590"/>
              <a:gd name="connsiteY2" fmla="*/ 0 h 3483980"/>
              <a:gd name="connsiteX3" fmla="*/ 2476983 w 3113590"/>
              <a:gd name="connsiteY3" fmla="*/ 115747 h 3483980"/>
              <a:gd name="connsiteX4" fmla="*/ 2465408 w 3113590"/>
              <a:gd name="connsiteY4" fmla="*/ 173620 h 3483980"/>
              <a:gd name="connsiteX5" fmla="*/ 2349661 w 3113590"/>
              <a:gd name="connsiteY5" fmla="*/ 173620 h 3483980"/>
              <a:gd name="connsiteX6" fmla="*/ 2199190 w 3113590"/>
              <a:gd name="connsiteY6" fmla="*/ 254643 h 3483980"/>
              <a:gd name="connsiteX7" fmla="*/ 1828800 w 3113590"/>
              <a:gd name="connsiteY7" fmla="*/ 324091 h 3483980"/>
              <a:gd name="connsiteX8" fmla="*/ 1805651 w 3113590"/>
              <a:gd name="connsiteY8" fmla="*/ 381964 h 3483980"/>
              <a:gd name="connsiteX9" fmla="*/ 1527859 w 3113590"/>
              <a:gd name="connsiteY9" fmla="*/ 416689 h 3483980"/>
              <a:gd name="connsiteX10" fmla="*/ 1354238 w 3113590"/>
              <a:gd name="connsiteY10" fmla="*/ 567159 h 3483980"/>
              <a:gd name="connsiteX11" fmla="*/ 1307940 w 3113590"/>
              <a:gd name="connsiteY11" fmla="*/ 625033 h 3483980"/>
              <a:gd name="connsiteX12" fmla="*/ 1307940 w 3113590"/>
              <a:gd name="connsiteY12" fmla="*/ 625033 h 3483980"/>
              <a:gd name="connsiteX13" fmla="*/ 1250066 w 3113590"/>
              <a:gd name="connsiteY13" fmla="*/ 671332 h 3483980"/>
              <a:gd name="connsiteX14" fmla="*/ 1250066 w 3113590"/>
              <a:gd name="connsiteY14" fmla="*/ 671332 h 3483980"/>
              <a:gd name="connsiteX15" fmla="*/ 1157469 w 3113590"/>
              <a:gd name="connsiteY15" fmla="*/ 763929 h 3483980"/>
              <a:gd name="connsiteX16" fmla="*/ 1122745 w 3113590"/>
              <a:gd name="connsiteY16" fmla="*/ 775504 h 3483980"/>
              <a:gd name="connsiteX17" fmla="*/ 1064871 w 3113590"/>
              <a:gd name="connsiteY17" fmla="*/ 821802 h 3483980"/>
              <a:gd name="connsiteX18" fmla="*/ 1018573 w 3113590"/>
              <a:gd name="connsiteY18" fmla="*/ 902825 h 3483980"/>
              <a:gd name="connsiteX19" fmla="*/ 555585 w 3113590"/>
              <a:gd name="connsiteY19" fmla="*/ 1284790 h 3483980"/>
              <a:gd name="connsiteX20" fmla="*/ 474562 w 3113590"/>
              <a:gd name="connsiteY20" fmla="*/ 1215342 h 3483980"/>
              <a:gd name="connsiteX21" fmla="*/ 347241 w 3113590"/>
              <a:gd name="connsiteY21" fmla="*/ 1319514 h 3483980"/>
              <a:gd name="connsiteX22" fmla="*/ 335666 w 3113590"/>
              <a:gd name="connsiteY22" fmla="*/ 1296364 h 3483980"/>
              <a:gd name="connsiteX23" fmla="*/ 162046 w 3113590"/>
              <a:gd name="connsiteY23" fmla="*/ 1423686 h 3483980"/>
              <a:gd name="connsiteX24" fmla="*/ 81023 w 3113590"/>
              <a:gd name="connsiteY24" fmla="*/ 1423686 h 3483980"/>
              <a:gd name="connsiteX25" fmla="*/ 69449 w 3113590"/>
              <a:gd name="connsiteY25" fmla="*/ 1469985 h 3483980"/>
              <a:gd name="connsiteX26" fmla="*/ 104173 w 3113590"/>
              <a:gd name="connsiteY26" fmla="*/ 1539433 h 3483980"/>
              <a:gd name="connsiteX27" fmla="*/ 57874 w 3113590"/>
              <a:gd name="connsiteY27" fmla="*/ 1597306 h 3483980"/>
              <a:gd name="connsiteX28" fmla="*/ 0 w 3113590"/>
              <a:gd name="connsiteY28" fmla="*/ 1678329 h 3483980"/>
              <a:gd name="connsiteX29" fmla="*/ 57874 w 3113590"/>
              <a:gd name="connsiteY29" fmla="*/ 1759352 h 3483980"/>
              <a:gd name="connsiteX30" fmla="*/ 57874 w 3113590"/>
              <a:gd name="connsiteY30" fmla="*/ 1759352 h 3483980"/>
              <a:gd name="connsiteX31" fmla="*/ 185195 w 3113590"/>
              <a:gd name="connsiteY31" fmla="*/ 1921397 h 3483980"/>
              <a:gd name="connsiteX32" fmla="*/ 497712 w 3113590"/>
              <a:gd name="connsiteY32" fmla="*/ 2257063 h 3483980"/>
              <a:gd name="connsiteX33" fmla="*/ 509287 w 3113590"/>
              <a:gd name="connsiteY33" fmla="*/ 2349661 h 3483980"/>
              <a:gd name="connsiteX34" fmla="*/ 567160 w 3113590"/>
              <a:gd name="connsiteY34" fmla="*/ 2349661 h 3483980"/>
              <a:gd name="connsiteX35" fmla="*/ 567160 w 3113590"/>
              <a:gd name="connsiteY35" fmla="*/ 2395959 h 3483980"/>
              <a:gd name="connsiteX36" fmla="*/ 567160 w 3113590"/>
              <a:gd name="connsiteY36" fmla="*/ 2465407 h 3483980"/>
              <a:gd name="connsiteX37" fmla="*/ 567160 w 3113590"/>
              <a:gd name="connsiteY37" fmla="*/ 2511706 h 3483980"/>
              <a:gd name="connsiteX38" fmla="*/ 544011 w 3113590"/>
              <a:gd name="connsiteY38" fmla="*/ 2511706 h 3483980"/>
              <a:gd name="connsiteX39" fmla="*/ 532436 w 3113590"/>
              <a:gd name="connsiteY39" fmla="*/ 2581154 h 3483980"/>
              <a:gd name="connsiteX40" fmla="*/ 578735 w 3113590"/>
              <a:gd name="connsiteY40" fmla="*/ 2592729 h 3483980"/>
              <a:gd name="connsiteX41" fmla="*/ 555585 w 3113590"/>
              <a:gd name="connsiteY41" fmla="*/ 2928395 h 3483980"/>
              <a:gd name="connsiteX42" fmla="*/ 532436 w 3113590"/>
              <a:gd name="connsiteY42" fmla="*/ 2939970 h 3483980"/>
              <a:gd name="connsiteX43" fmla="*/ 532436 w 3113590"/>
              <a:gd name="connsiteY43" fmla="*/ 2974694 h 3483980"/>
              <a:gd name="connsiteX44" fmla="*/ 555585 w 3113590"/>
              <a:gd name="connsiteY44" fmla="*/ 3009418 h 3483980"/>
              <a:gd name="connsiteX45" fmla="*/ 555585 w 3113590"/>
              <a:gd name="connsiteY45" fmla="*/ 3032567 h 3483980"/>
              <a:gd name="connsiteX46" fmla="*/ 555585 w 3113590"/>
              <a:gd name="connsiteY46" fmla="*/ 3044142 h 3483980"/>
              <a:gd name="connsiteX47" fmla="*/ 555585 w 3113590"/>
              <a:gd name="connsiteY47" fmla="*/ 3136739 h 3483980"/>
              <a:gd name="connsiteX48" fmla="*/ 567160 w 3113590"/>
              <a:gd name="connsiteY48" fmla="*/ 3171463 h 3483980"/>
              <a:gd name="connsiteX49" fmla="*/ 567160 w 3113590"/>
              <a:gd name="connsiteY49" fmla="*/ 3264061 h 3483980"/>
              <a:gd name="connsiteX50" fmla="*/ 555585 w 3113590"/>
              <a:gd name="connsiteY50" fmla="*/ 3264061 h 3483980"/>
              <a:gd name="connsiteX51" fmla="*/ 555585 w 3113590"/>
              <a:gd name="connsiteY51" fmla="*/ 3298785 h 3483980"/>
              <a:gd name="connsiteX52" fmla="*/ 567160 w 3113590"/>
              <a:gd name="connsiteY52" fmla="*/ 3310359 h 3483980"/>
              <a:gd name="connsiteX53" fmla="*/ 567160 w 3113590"/>
              <a:gd name="connsiteY53" fmla="*/ 3449256 h 3483980"/>
              <a:gd name="connsiteX54" fmla="*/ 729206 w 3113590"/>
              <a:gd name="connsiteY54" fmla="*/ 3449256 h 3483980"/>
              <a:gd name="connsiteX55" fmla="*/ 879676 w 3113590"/>
              <a:gd name="connsiteY55" fmla="*/ 3449256 h 3483980"/>
              <a:gd name="connsiteX56" fmla="*/ 1006998 w 3113590"/>
              <a:gd name="connsiteY56" fmla="*/ 3449256 h 3483980"/>
              <a:gd name="connsiteX57" fmla="*/ 1076446 w 3113590"/>
              <a:gd name="connsiteY57" fmla="*/ 3483980 h 3483980"/>
              <a:gd name="connsiteX58" fmla="*/ 1342664 w 3113590"/>
              <a:gd name="connsiteY58" fmla="*/ 3437681 h 3483980"/>
              <a:gd name="connsiteX59" fmla="*/ 1435261 w 3113590"/>
              <a:gd name="connsiteY59" fmla="*/ 3414532 h 3483980"/>
              <a:gd name="connsiteX60" fmla="*/ 1574157 w 3113590"/>
              <a:gd name="connsiteY60" fmla="*/ 3391382 h 3483980"/>
              <a:gd name="connsiteX61" fmla="*/ 1585732 w 3113590"/>
              <a:gd name="connsiteY61" fmla="*/ 3345083 h 3483980"/>
              <a:gd name="connsiteX62" fmla="*/ 1813074 w 3113590"/>
              <a:gd name="connsiteY62" fmla="*/ 3236465 h 3483980"/>
              <a:gd name="connsiteX63" fmla="*/ 1840375 w 3113590"/>
              <a:gd name="connsiteY63" fmla="*/ 3102015 h 3483980"/>
              <a:gd name="connsiteX64" fmla="*/ 2048719 w 3113590"/>
              <a:gd name="connsiteY64" fmla="*/ 3020992 h 3483980"/>
              <a:gd name="connsiteX65" fmla="*/ 2129742 w 3113590"/>
              <a:gd name="connsiteY65" fmla="*/ 2870521 h 3483980"/>
              <a:gd name="connsiteX66" fmla="*/ 2453833 w 3113590"/>
              <a:gd name="connsiteY66" fmla="*/ 2824223 h 3483980"/>
              <a:gd name="connsiteX67" fmla="*/ 2592730 w 3113590"/>
              <a:gd name="connsiteY67" fmla="*/ 2801073 h 3483980"/>
              <a:gd name="connsiteX68" fmla="*/ 2696902 w 3113590"/>
              <a:gd name="connsiteY68" fmla="*/ 2766349 h 3483980"/>
              <a:gd name="connsiteX69" fmla="*/ 2720051 w 3113590"/>
              <a:gd name="connsiteY69" fmla="*/ 2766349 h 3483980"/>
              <a:gd name="connsiteX70" fmla="*/ 2720051 w 3113590"/>
              <a:gd name="connsiteY70" fmla="*/ 2696901 h 3483980"/>
              <a:gd name="connsiteX71" fmla="*/ 2708476 w 3113590"/>
              <a:gd name="connsiteY71" fmla="*/ 2615878 h 3483980"/>
              <a:gd name="connsiteX72" fmla="*/ 2743200 w 3113590"/>
              <a:gd name="connsiteY72" fmla="*/ 2546430 h 3483980"/>
              <a:gd name="connsiteX73" fmla="*/ 2743200 w 3113590"/>
              <a:gd name="connsiteY73" fmla="*/ 2534856 h 3483980"/>
              <a:gd name="connsiteX74" fmla="*/ 2743200 w 3113590"/>
              <a:gd name="connsiteY74" fmla="*/ 2534856 h 3483980"/>
              <a:gd name="connsiteX75" fmla="*/ 3113590 w 3113590"/>
              <a:gd name="connsiteY75" fmla="*/ 1516283 h 3483980"/>
              <a:gd name="connsiteX0" fmla="*/ 3113590 w 3252827"/>
              <a:gd name="connsiteY0" fmla="*/ 1516283 h 3483980"/>
              <a:gd name="connsiteX1" fmla="*/ 3032568 w 3252827"/>
              <a:gd name="connsiteY1" fmla="*/ 277792 h 3483980"/>
              <a:gd name="connsiteX2" fmla="*/ 2974694 w 3252827"/>
              <a:gd name="connsiteY2" fmla="*/ 0 h 3483980"/>
              <a:gd name="connsiteX3" fmla="*/ 2476983 w 3252827"/>
              <a:gd name="connsiteY3" fmla="*/ 115747 h 3483980"/>
              <a:gd name="connsiteX4" fmla="*/ 2465408 w 3252827"/>
              <a:gd name="connsiteY4" fmla="*/ 173620 h 3483980"/>
              <a:gd name="connsiteX5" fmla="*/ 2349661 w 3252827"/>
              <a:gd name="connsiteY5" fmla="*/ 173620 h 3483980"/>
              <a:gd name="connsiteX6" fmla="*/ 2199190 w 3252827"/>
              <a:gd name="connsiteY6" fmla="*/ 254643 h 3483980"/>
              <a:gd name="connsiteX7" fmla="*/ 1828800 w 3252827"/>
              <a:gd name="connsiteY7" fmla="*/ 324091 h 3483980"/>
              <a:gd name="connsiteX8" fmla="*/ 1805651 w 3252827"/>
              <a:gd name="connsiteY8" fmla="*/ 381964 h 3483980"/>
              <a:gd name="connsiteX9" fmla="*/ 1527859 w 3252827"/>
              <a:gd name="connsiteY9" fmla="*/ 416689 h 3483980"/>
              <a:gd name="connsiteX10" fmla="*/ 1354238 w 3252827"/>
              <a:gd name="connsiteY10" fmla="*/ 567159 h 3483980"/>
              <a:gd name="connsiteX11" fmla="*/ 1307940 w 3252827"/>
              <a:gd name="connsiteY11" fmla="*/ 625033 h 3483980"/>
              <a:gd name="connsiteX12" fmla="*/ 1307940 w 3252827"/>
              <a:gd name="connsiteY12" fmla="*/ 625033 h 3483980"/>
              <a:gd name="connsiteX13" fmla="*/ 1250066 w 3252827"/>
              <a:gd name="connsiteY13" fmla="*/ 671332 h 3483980"/>
              <a:gd name="connsiteX14" fmla="*/ 1250066 w 3252827"/>
              <a:gd name="connsiteY14" fmla="*/ 671332 h 3483980"/>
              <a:gd name="connsiteX15" fmla="*/ 1157469 w 3252827"/>
              <a:gd name="connsiteY15" fmla="*/ 763929 h 3483980"/>
              <a:gd name="connsiteX16" fmla="*/ 1122745 w 3252827"/>
              <a:gd name="connsiteY16" fmla="*/ 775504 h 3483980"/>
              <a:gd name="connsiteX17" fmla="*/ 1064871 w 3252827"/>
              <a:gd name="connsiteY17" fmla="*/ 821802 h 3483980"/>
              <a:gd name="connsiteX18" fmla="*/ 1018573 w 3252827"/>
              <a:gd name="connsiteY18" fmla="*/ 902825 h 3483980"/>
              <a:gd name="connsiteX19" fmla="*/ 555585 w 3252827"/>
              <a:gd name="connsiteY19" fmla="*/ 1284790 h 3483980"/>
              <a:gd name="connsiteX20" fmla="*/ 474562 w 3252827"/>
              <a:gd name="connsiteY20" fmla="*/ 1215342 h 3483980"/>
              <a:gd name="connsiteX21" fmla="*/ 347241 w 3252827"/>
              <a:gd name="connsiteY21" fmla="*/ 1319514 h 3483980"/>
              <a:gd name="connsiteX22" fmla="*/ 335666 w 3252827"/>
              <a:gd name="connsiteY22" fmla="*/ 1296364 h 3483980"/>
              <a:gd name="connsiteX23" fmla="*/ 162046 w 3252827"/>
              <a:gd name="connsiteY23" fmla="*/ 1423686 h 3483980"/>
              <a:gd name="connsiteX24" fmla="*/ 81023 w 3252827"/>
              <a:gd name="connsiteY24" fmla="*/ 1423686 h 3483980"/>
              <a:gd name="connsiteX25" fmla="*/ 69449 w 3252827"/>
              <a:gd name="connsiteY25" fmla="*/ 1469985 h 3483980"/>
              <a:gd name="connsiteX26" fmla="*/ 104173 w 3252827"/>
              <a:gd name="connsiteY26" fmla="*/ 1539433 h 3483980"/>
              <a:gd name="connsiteX27" fmla="*/ 57874 w 3252827"/>
              <a:gd name="connsiteY27" fmla="*/ 1597306 h 3483980"/>
              <a:gd name="connsiteX28" fmla="*/ 0 w 3252827"/>
              <a:gd name="connsiteY28" fmla="*/ 1678329 h 3483980"/>
              <a:gd name="connsiteX29" fmla="*/ 57874 w 3252827"/>
              <a:gd name="connsiteY29" fmla="*/ 1759352 h 3483980"/>
              <a:gd name="connsiteX30" fmla="*/ 57874 w 3252827"/>
              <a:gd name="connsiteY30" fmla="*/ 1759352 h 3483980"/>
              <a:gd name="connsiteX31" fmla="*/ 185195 w 3252827"/>
              <a:gd name="connsiteY31" fmla="*/ 1921397 h 3483980"/>
              <a:gd name="connsiteX32" fmla="*/ 497712 w 3252827"/>
              <a:gd name="connsiteY32" fmla="*/ 2257063 h 3483980"/>
              <a:gd name="connsiteX33" fmla="*/ 509287 w 3252827"/>
              <a:gd name="connsiteY33" fmla="*/ 2349661 h 3483980"/>
              <a:gd name="connsiteX34" fmla="*/ 567160 w 3252827"/>
              <a:gd name="connsiteY34" fmla="*/ 2349661 h 3483980"/>
              <a:gd name="connsiteX35" fmla="*/ 567160 w 3252827"/>
              <a:gd name="connsiteY35" fmla="*/ 2395959 h 3483980"/>
              <a:gd name="connsiteX36" fmla="*/ 567160 w 3252827"/>
              <a:gd name="connsiteY36" fmla="*/ 2465407 h 3483980"/>
              <a:gd name="connsiteX37" fmla="*/ 567160 w 3252827"/>
              <a:gd name="connsiteY37" fmla="*/ 2511706 h 3483980"/>
              <a:gd name="connsiteX38" fmla="*/ 544011 w 3252827"/>
              <a:gd name="connsiteY38" fmla="*/ 2511706 h 3483980"/>
              <a:gd name="connsiteX39" fmla="*/ 532436 w 3252827"/>
              <a:gd name="connsiteY39" fmla="*/ 2581154 h 3483980"/>
              <a:gd name="connsiteX40" fmla="*/ 578735 w 3252827"/>
              <a:gd name="connsiteY40" fmla="*/ 2592729 h 3483980"/>
              <a:gd name="connsiteX41" fmla="*/ 555585 w 3252827"/>
              <a:gd name="connsiteY41" fmla="*/ 2928395 h 3483980"/>
              <a:gd name="connsiteX42" fmla="*/ 532436 w 3252827"/>
              <a:gd name="connsiteY42" fmla="*/ 2939970 h 3483980"/>
              <a:gd name="connsiteX43" fmla="*/ 532436 w 3252827"/>
              <a:gd name="connsiteY43" fmla="*/ 2974694 h 3483980"/>
              <a:gd name="connsiteX44" fmla="*/ 555585 w 3252827"/>
              <a:gd name="connsiteY44" fmla="*/ 3009418 h 3483980"/>
              <a:gd name="connsiteX45" fmla="*/ 555585 w 3252827"/>
              <a:gd name="connsiteY45" fmla="*/ 3032567 h 3483980"/>
              <a:gd name="connsiteX46" fmla="*/ 555585 w 3252827"/>
              <a:gd name="connsiteY46" fmla="*/ 3044142 h 3483980"/>
              <a:gd name="connsiteX47" fmla="*/ 555585 w 3252827"/>
              <a:gd name="connsiteY47" fmla="*/ 3136739 h 3483980"/>
              <a:gd name="connsiteX48" fmla="*/ 567160 w 3252827"/>
              <a:gd name="connsiteY48" fmla="*/ 3171463 h 3483980"/>
              <a:gd name="connsiteX49" fmla="*/ 567160 w 3252827"/>
              <a:gd name="connsiteY49" fmla="*/ 3264061 h 3483980"/>
              <a:gd name="connsiteX50" fmla="*/ 555585 w 3252827"/>
              <a:gd name="connsiteY50" fmla="*/ 3264061 h 3483980"/>
              <a:gd name="connsiteX51" fmla="*/ 555585 w 3252827"/>
              <a:gd name="connsiteY51" fmla="*/ 3298785 h 3483980"/>
              <a:gd name="connsiteX52" fmla="*/ 567160 w 3252827"/>
              <a:gd name="connsiteY52" fmla="*/ 3310359 h 3483980"/>
              <a:gd name="connsiteX53" fmla="*/ 567160 w 3252827"/>
              <a:gd name="connsiteY53" fmla="*/ 3449256 h 3483980"/>
              <a:gd name="connsiteX54" fmla="*/ 729206 w 3252827"/>
              <a:gd name="connsiteY54" fmla="*/ 3449256 h 3483980"/>
              <a:gd name="connsiteX55" fmla="*/ 879676 w 3252827"/>
              <a:gd name="connsiteY55" fmla="*/ 3449256 h 3483980"/>
              <a:gd name="connsiteX56" fmla="*/ 1006998 w 3252827"/>
              <a:gd name="connsiteY56" fmla="*/ 3449256 h 3483980"/>
              <a:gd name="connsiteX57" fmla="*/ 1076446 w 3252827"/>
              <a:gd name="connsiteY57" fmla="*/ 3483980 h 3483980"/>
              <a:gd name="connsiteX58" fmla="*/ 1342664 w 3252827"/>
              <a:gd name="connsiteY58" fmla="*/ 3437681 h 3483980"/>
              <a:gd name="connsiteX59" fmla="*/ 1435261 w 3252827"/>
              <a:gd name="connsiteY59" fmla="*/ 3414532 h 3483980"/>
              <a:gd name="connsiteX60" fmla="*/ 1574157 w 3252827"/>
              <a:gd name="connsiteY60" fmla="*/ 3391382 h 3483980"/>
              <a:gd name="connsiteX61" fmla="*/ 1585732 w 3252827"/>
              <a:gd name="connsiteY61" fmla="*/ 3345083 h 3483980"/>
              <a:gd name="connsiteX62" fmla="*/ 1813074 w 3252827"/>
              <a:gd name="connsiteY62" fmla="*/ 3236465 h 3483980"/>
              <a:gd name="connsiteX63" fmla="*/ 1840375 w 3252827"/>
              <a:gd name="connsiteY63" fmla="*/ 3102015 h 3483980"/>
              <a:gd name="connsiteX64" fmla="*/ 2048719 w 3252827"/>
              <a:gd name="connsiteY64" fmla="*/ 3020992 h 3483980"/>
              <a:gd name="connsiteX65" fmla="*/ 2129742 w 3252827"/>
              <a:gd name="connsiteY65" fmla="*/ 2870521 h 3483980"/>
              <a:gd name="connsiteX66" fmla="*/ 2453833 w 3252827"/>
              <a:gd name="connsiteY66" fmla="*/ 2824223 h 3483980"/>
              <a:gd name="connsiteX67" fmla="*/ 2592730 w 3252827"/>
              <a:gd name="connsiteY67" fmla="*/ 2801073 h 3483980"/>
              <a:gd name="connsiteX68" fmla="*/ 2696902 w 3252827"/>
              <a:gd name="connsiteY68" fmla="*/ 2766349 h 3483980"/>
              <a:gd name="connsiteX69" fmla="*/ 2720051 w 3252827"/>
              <a:gd name="connsiteY69" fmla="*/ 2766349 h 3483980"/>
              <a:gd name="connsiteX70" fmla="*/ 2720051 w 3252827"/>
              <a:gd name="connsiteY70" fmla="*/ 2696901 h 3483980"/>
              <a:gd name="connsiteX71" fmla="*/ 2708476 w 3252827"/>
              <a:gd name="connsiteY71" fmla="*/ 2615878 h 3483980"/>
              <a:gd name="connsiteX72" fmla="*/ 2743200 w 3252827"/>
              <a:gd name="connsiteY72" fmla="*/ 2546430 h 3483980"/>
              <a:gd name="connsiteX73" fmla="*/ 2743200 w 3252827"/>
              <a:gd name="connsiteY73" fmla="*/ 2534856 h 3483980"/>
              <a:gd name="connsiteX74" fmla="*/ 3252827 w 3252827"/>
              <a:gd name="connsiteY74" fmla="*/ 2474505 h 3483980"/>
              <a:gd name="connsiteX75" fmla="*/ 3113590 w 3252827"/>
              <a:gd name="connsiteY75" fmla="*/ 1516283 h 3483980"/>
              <a:gd name="connsiteX0" fmla="*/ 3113590 w 3252827"/>
              <a:gd name="connsiteY0" fmla="*/ 1516283 h 3483980"/>
              <a:gd name="connsiteX1" fmla="*/ 3032568 w 3252827"/>
              <a:gd name="connsiteY1" fmla="*/ 277792 h 3483980"/>
              <a:gd name="connsiteX2" fmla="*/ 2974694 w 3252827"/>
              <a:gd name="connsiteY2" fmla="*/ 0 h 3483980"/>
              <a:gd name="connsiteX3" fmla="*/ 2476983 w 3252827"/>
              <a:gd name="connsiteY3" fmla="*/ 115747 h 3483980"/>
              <a:gd name="connsiteX4" fmla="*/ 2465408 w 3252827"/>
              <a:gd name="connsiteY4" fmla="*/ 173620 h 3483980"/>
              <a:gd name="connsiteX5" fmla="*/ 2349661 w 3252827"/>
              <a:gd name="connsiteY5" fmla="*/ 173620 h 3483980"/>
              <a:gd name="connsiteX6" fmla="*/ 2199190 w 3252827"/>
              <a:gd name="connsiteY6" fmla="*/ 254643 h 3483980"/>
              <a:gd name="connsiteX7" fmla="*/ 1828800 w 3252827"/>
              <a:gd name="connsiteY7" fmla="*/ 324091 h 3483980"/>
              <a:gd name="connsiteX8" fmla="*/ 1805651 w 3252827"/>
              <a:gd name="connsiteY8" fmla="*/ 381964 h 3483980"/>
              <a:gd name="connsiteX9" fmla="*/ 1527859 w 3252827"/>
              <a:gd name="connsiteY9" fmla="*/ 416689 h 3483980"/>
              <a:gd name="connsiteX10" fmla="*/ 1354238 w 3252827"/>
              <a:gd name="connsiteY10" fmla="*/ 567159 h 3483980"/>
              <a:gd name="connsiteX11" fmla="*/ 1307940 w 3252827"/>
              <a:gd name="connsiteY11" fmla="*/ 625033 h 3483980"/>
              <a:gd name="connsiteX12" fmla="*/ 1307940 w 3252827"/>
              <a:gd name="connsiteY12" fmla="*/ 625033 h 3483980"/>
              <a:gd name="connsiteX13" fmla="*/ 1250066 w 3252827"/>
              <a:gd name="connsiteY13" fmla="*/ 671332 h 3483980"/>
              <a:gd name="connsiteX14" fmla="*/ 1250066 w 3252827"/>
              <a:gd name="connsiteY14" fmla="*/ 671332 h 3483980"/>
              <a:gd name="connsiteX15" fmla="*/ 1157469 w 3252827"/>
              <a:gd name="connsiteY15" fmla="*/ 763929 h 3483980"/>
              <a:gd name="connsiteX16" fmla="*/ 1122745 w 3252827"/>
              <a:gd name="connsiteY16" fmla="*/ 775504 h 3483980"/>
              <a:gd name="connsiteX17" fmla="*/ 1064871 w 3252827"/>
              <a:gd name="connsiteY17" fmla="*/ 821802 h 3483980"/>
              <a:gd name="connsiteX18" fmla="*/ 1018573 w 3252827"/>
              <a:gd name="connsiteY18" fmla="*/ 902825 h 3483980"/>
              <a:gd name="connsiteX19" fmla="*/ 555585 w 3252827"/>
              <a:gd name="connsiteY19" fmla="*/ 1284790 h 3483980"/>
              <a:gd name="connsiteX20" fmla="*/ 474562 w 3252827"/>
              <a:gd name="connsiteY20" fmla="*/ 1215342 h 3483980"/>
              <a:gd name="connsiteX21" fmla="*/ 347241 w 3252827"/>
              <a:gd name="connsiteY21" fmla="*/ 1319514 h 3483980"/>
              <a:gd name="connsiteX22" fmla="*/ 335666 w 3252827"/>
              <a:gd name="connsiteY22" fmla="*/ 1296364 h 3483980"/>
              <a:gd name="connsiteX23" fmla="*/ 162046 w 3252827"/>
              <a:gd name="connsiteY23" fmla="*/ 1423686 h 3483980"/>
              <a:gd name="connsiteX24" fmla="*/ 81023 w 3252827"/>
              <a:gd name="connsiteY24" fmla="*/ 1423686 h 3483980"/>
              <a:gd name="connsiteX25" fmla="*/ 69449 w 3252827"/>
              <a:gd name="connsiteY25" fmla="*/ 1469985 h 3483980"/>
              <a:gd name="connsiteX26" fmla="*/ 104173 w 3252827"/>
              <a:gd name="connsiteY26" fmla="*/ 1539433 h 3483980"/>
              <a:gd name="connsiteX27" fmla="*/ 57874 w 3252827"/>
              <a:gd name="connsiteY27" fmla="*/ 1597306 h 3483980"/>
              <a:gd name="connsiteX28" fmla="*/ 0 w 3252827"/>
              <a:gd name="connsiteY28" fmla="*/ 1678329 h 3483980"/>
              <a:gd name="connsiteX29" fmla="*/ 57874 w 3252827"/>
              <a:gd name="connsiteY29" fmla="*/ 1759352 h 3483980"/>
              <a:gd name="connsiteX30" fmla="*/ 57874 w 3252827"/>
              <a:gd name="connsiteY30" fmla="*/ 1759352 h 3483980"/>
              <a:gd name="connsiteX31" fmla="*/ 185195 w 3252827"/>
              <a:gd name="connsiteY31" fmla="*/ 1921397 h 3483980"/>
              <a:gd name="connsiteX32" fmla="*/ 497712 w 3252827"/>
              <a:gd name="connsiteY32" fmla="*/ 2257063 h 3483980"/>
              <a:gd name="connsiteX33" fmla="*/ 509287 w 3252827"/>
              <a:gd name="connsiteY33" fmla="*/ 2349661 h 3483980"/>
              <a:gd name="connsiteX34" fmla="*/ 567160 w 3252827"/>
              <a:gd name="connsiteY34" fmla="*/ 2349661 h 3483980"/>
              <a:gd name="connsiteX35" fmla="*/ 567160 w 3252827"/>
              <a:gd name="connsiteY35" fmla="*/ 2395959 h 3483980"/>
              <a:gd name="connsiteX36" fmla="*/ 567160 w 3252827"/>
              <a:gd name="connsiteY36" fmla="*/ 2465407 h 3483980"/>
              <a:gd name="connsiteX37" fmla="*/ 567160 w 3252827"/>
              <a:gd name="connsiteY37" fmla="*/ 2511706 h 3483980"/>
              <a:gd name="connsiteX38" fmla="*/ 544011 w 3252827"/>
              <a:gd name="connsiteY38" fmla="*/ 2511706 h 3483980"/>
              <a:gd name="connsiteX39" fmla="*/ 532436 w 3252827"/>
              <a:gd name="connsiteY39" fmla="*/ 2581154 h 3483980"/>
              <a:gd name="connsiteX40" fmla="*/ 578735 w 3252827"/>
              <a:gd name="connsiteY40" fmla="*/ 2592729 h 3483980"/>
              <a:gd name="connsiteX41" fmla="*/ 555585 w 3252827"/>
              <a:gd name="connsiteY41" fmla="*/ 2928395 h 3483980"/>
              <a:gd name="connsiteX42" fmla="*/ 532436 w 3252827"/>
              <a:gd name="connsiteY42" fmla="*/ 2939970 h 3483980"/>
              <a:gd name="connsiteX43" fmla="*/ 532436 w 3252827"/>
              <a:gd name="connsiteY43" fmla="*/ 2974694 h 3483980"/>
              <a:gd name="connsiteX44" fmla="*/ 555585 w 3252827"/>
              <a:gd name="connsiteY44" fmla="*/ 3009418 h 3483980"/>
              <a:gd name="connsiteX45" fmla="*/ 555585 w 3252827"/>
              <a:gd name="connsiteY45" fmla="*/ 3032567 h 3483980"/>
              <a:gd name="connsiteX46" fmla="*/ 555585 w 3252827"/>
              <a:gd name="connsiteY46" fmla="*/ 3044142 h 3483980"/>
              <a:gd name="connsiteX47" fmla="*/ 555585 w 3252827"/>
              <a:gd name="connsiteY47" fmla="*/ 3136739 h 3483980"/>
              <a:gd name="connsiteX48" fmla="*/ 567160 w 3252827"/>
              <a:gd name="connsiteY48" fmla="*/ 3171463 h 3483980"/>
              <a:gd name="connsiteX49" fmla="*/ 567160 w 3252827"/>
              <a:gd name="connsiteY49" fmla="*/ 3264061 h 3483980"/>
              <a:gd name="connsiteX50" fmla="*/ 555585 w 3252827"/>
              <a:gd name="connsiteY50" fmla="*/ 3264061 h 3483980"/>
              <a:gd name="connsiteX51" fmla="*/ 555585 w 3252827"/>
              <a:gd name="connsiteY51" fmla="*/ 3298785 h 3483980"/>
              <a:gd name="connsiteX52" fmla="*/ 567160 w 3252827"/>
              <a:gd name="connsiteY52" fmla="*/ 3310359 h 3483980"/>
              <a:gd name="connsiteX53" fmla="*/ 567160 w 3252827"/>
              <a:gd name="connsiteY53" fmla="*/ 3449256 h 3483980"/>
              <a:gd name="connsiteX54" fmla="*/ 729206 w 3252827"/>
              <a:gd name="connsiteY54" fmla="*/ 3449256 h 3483980"/>
              <a:gd name="connsiteX55" fmla="*/ 879676 w 3252827"/>
              <a:gd name="connsiteY55" fmla="*/ 3449256 h 3483980"/>
              <a:gd name="connsiteX56" fmla="*/ 1006998 w 3252827"/>
              <a:gd name="connsiteY56" fmla="*/ 3449256 h 3483980"/>
              <a:gd name="connsiteX57" fmla="*/ 1076446 w 3252827"/>
              <a:gd name="connsiteY57" fmla="*/ 3483980 h 3483980"/>
              <a:gd name="connsiteX58" fmla="*/ 1342664 w 3252827"/>
              <a:gd name="connsiteY58" fmla="*/ 3437681 h 3483980"/>
              <a:gd name="connsiteX59" fmla="*/ 1435261 w 3252827"/>
              <a:gd name="connsiteY59" fmla="*/ 3414532 h 3483980"/>
              <a:gd name="connsiteX60" fmla="*/ 1574157 w 3252827"/>
              <a:gd name="connsiteY60" fmla="*/ 3391382 h 3483980"/>
              <a:gd name="connsiteX61" fmla="*/ 1585732 w 3252827"/>
              <a:gd name="connsiteY61" fmla="*/ 3345083 h 3483980"/>
              <a:gd name="connsiteX62" fmla="*/ 1813074 w 3252827"/>
              <a:gd name="connsiteY62" fmla="*/ 3236465 h 3483980"/>
              <a:gd name="connsiteX63" fmla="*/ 1840375 w 3252827"/>
              <a:gd name="connsiteY63" fmla="*/ 3102015 h 3483980"/>
              <a:gd name="connsiteX64" fmla="*/ 2048719 w 3252827"/>
              <a:gd name="connsiteY64" fmla="*/ 3020992 h 3483980"/>
              <a:gd name="connsiteX65" fmla="*/ 2129742 w 3252827"/>
              <a:gd name="connsiteY65" fmla="*/ 2870521 h 3483980"/>
              <a:gd name="connsiteX66" fmla="*/ 2453833 w 3252827"/>
              <a:gd name="connsiteY66" fmla="*/ 2824223 h 3483980"/>
              <a:gd name="connsiteX67" fmla="*/ 2592730 w 3252827"/>
              <a:gd name="connsiteY67" fmla="*/ 2801073 h 3483980"/>
              <a:gd name="connsiteX68" fmla="*/ 2696902 w 3252827"/>
              <a:gd name="connsiteY68" fmla="*/ 2766349 h 3483980"/>
              <a:gd name="connsiteX69" fmla="*/ 2720051 w 3252827"/>
              <a:gd name="connsiteY69" fmla="*/ 2766349 h 3483980"/>
              <a:gd name="connsiteX70" fmla="*/ 2720051 w 3252827"/>
              <a:gd name="connsiteY70" fmla="*/ 2696901 h 3483980"/>
              <a:gd name="connsiteX71" fmla="*/ 2708476 w 3252827"/>
              <a:gd name="connsiteY71" fmla="*/ 2615878 h 3483980"/>
              <a:gd name="connsiteX72" fmla="*/ 2743200 w 3252827"/>
              <a:gd name="connsiteY72" fmla="*/ 2546430 h 3483980"/>
              <a:gd name="connsiteX73" fmla="*/ 2803552 w 3252827"/>
              <a:gd name="connsiteY73" fmla="*/ 2635441 h 3483980"/>
              <a:gd name="connsiteX74" fmla="*/ 3252827 w 3252827"/>
              <a:gd name="connsiteY74" fmla="*/ 2474505 h 3483980"/>
              <a:gd name="connsiteX75" fmla="*/ 3113590 w 3252827"/>
              <a:gd name="connsiteY75" fmla="*/ 1516283 h 3483980"/>
              <a:gd name="connsiteX0" fmla="*/ 3113590 w 3252827"/>
              <a:gd name="connsiteY0" fmla="*/ 1516283 h 3483980"/>
              <a:gd name="connsiteX1" fmla="*/ 3032568 w 3252827"/>
              <a:gd name="connsiteY1" fmla="*/ 277792 h 3483980"/>
              <a:gd name="connsiteX2" fmla="*/ 2974694 w 3252827"/>
              <a:gd name="connsiteY2" fmla="*/ 0 h 3483980"/>
              <a:gd name="connsiteX3" fmla="*/ 2476983 w 3252827"/>
              <a:gd name="connsiteY3" fmla="*/ 115747 h 3483980"/>
              <a:gd name="connsiteX4" fmla="*/ 2465408 w 3252827"/>
              <a:gd name="connsiteY4" fmla="*/ 173620 h 3483980"/>
              <a:gd name="connsiteX5" fmla="*/ 2349661 w 3252827"/>
              <a:gd name="connsiteY5" fmla="*/ 173620 h 3483980"/>
              <a:gd name="connsiteX6" fmla="*/ 2199190 w 3252827"/>
              <a:gd name="connsiteY6" fmla="*/ 254643 h 3483980"/>
              <a:gd name="connsiteX7" fmla="*/ 1828800 w 3252827"/>
              <a:gd name="connsiteY7" fmla="*/ 324091 h 3483980"/>
              <a:gd name="connsiteX8" fmla="*/ 1805651 w 3252827"/>
              <a:gd name="connsiteY8" fmla="*/ 381964 h 3483980"/>
              <a:gd name="connsiteX9" fmla="*/ 1527859 w 3252827"/>
              <a:gd name="connsiteY9" fmla="*/ 416689 h 3483980"/>
              <a:gd name="connsiteX10" fmla="*/ 1354238 w 3252827"/>
              <a:gd name="connsiteY10" fmla="*/ 567159 h 3483980"/>
              <a:gd name="connsiteX11" fmla="*/ 1307940 w 3252827"/>
              <a:gd name="connsiteY11" fmla="*/ 625033 h 3483980"/>
              <a:gd name="connsiteX12" fmla="*/ 1307940 w 3252827"/>
              <a:gd name="connsiteY12" fmla="*/ 625033 h 3483980"/>
              <a:gd name="connsiteX13" fmla="*/ 1250066 w 3252827"/>
              <a:gd name="connsiteY13" fmla="*/ 671332 h 3483980"/>
              <a:gd name="connsiteX14" fmla="*/ 1250066 w 3252827"/>
              <a:gd name="connsiteY14" fmla="*/ 671332 h 3483980"/>
              <a:gd name="connsiteX15" fmla="*/ 1157469 w 3252827"/>
              <a:gd name="connsiteY15" fmla="*/ 763929 h 3483980"/>
              <a:gd name="connsiteX16" fmla="*/ 1122745 w 3252827"/>
              <a:gd name="connsiteY16" fmla="*/ 775504 h 3483980"/>
              <a:gd name="connsiteX17" fmla="*/ 1064871 w 3252827"/>
              <a:gd name="connsiteY17" fmla="*/ 821802 h 3483980"/>
              <a:gd name="connsiteX18" fmla="*/ 1018573 w 3252827"/>
              <a:gd name="connsiteY18" fmla="*/ 902825 h 3483980"/>
              <a:gd name="connsiteX19" fmla="*/ 555585 w 3252827"/>
              <a:gd name="connsiteY19" fmla="*/ 1284790 h 3483980"/>
              <a:gd name="connsiteX20" fmla="*/ 474562 w 3252827"/>
              <a:gd name="connsiteY20" fmla="*/ 1215342 h 3483980"/>
              <a:gd name="connsiteX21" fmla="*/ 347241 w 3252827"/>
              <a:gd name="connsiteY21" fmla="*/ 1319514 h 3483980"/>
              <a:gd name="connsiteX22" fmla="*/ 335666 w 3252827"/>
              <a:gd name="connsiteY22" fmla="*/ 1296364 h 3483980"/>
              <a:gd name="connsiteX23" fmla="*/ 162046 w 3252827"/>
              <a:gd name="connsiteY23" fmla="*/ 1423686 h 3483980"/>
              <a:gd name="connsiteX24" fmla="*/ 81023 w 3252827"/>
              <a:gd name="connsiteY24" fmla="*/ 1423686 h 3483980"/>
              <a:gd name="connsiteX25" fmla="*/ 69449 w 3252827"/>
              <a:gd name="connsiteY25" fmla="*/ 1469985 h 3483980"/>
              <a:gd name="connsiteX26" fmla="*/ 104173 w 3252827"/>
              <a:gd name="connsiteY26" fmla="*/ 1539433 h 3483980"/>
              <a:gd name="connsiteX27" fmla="*/ 57874 w 3252827"/>
              <a:gd name="connsiteY27" fmla="*/ 1597306 h 3483980"/>
              <a:gd name="connsiteX28" fmla="*/ 0 w 3252827"/>
              <a:gd name="connsiteY28" fmla="*/ 1678329 h 3483980"/>
              <a:gd name="connsiteX29" fmla="*/ 57874 w 3252827"/>
              <a:gd name="connsiteY29" fmla="*/ 1759352 h 3483980"/>
              <a:gd name="connsiteX30" fmla="*/ 57874 w 3252827"/>
              <a:gd name="connsiteY30" fmla="*/ 1759352 h 3483980"/>
              <a:gd name="connsiteX31" fmla="*/ 185195 w 3252827"/>
              <a:gd name="connsiteY31" fmla="*/ 1921397 h 3483980"/>
              <a:gd name="connsiteX32" fmla="*/ 497712 w 3252827"/>
              <a:gd name="connsiteY32" fmla="*/ 2257063 h 3483980"/>
              <a:gd name="connsiteX33" fmla="*/ 509287 w 3252827"/>
              <a:gd name="connsiteY33" fmla="*/ 2349661 h 3483980"/>
              <a:gd name="connsiteX34" fmla="*/ 567160 w 3252827"/>
              <a:gd name="connsiteY34" fmla="*/ 2349661 h 3483980"/>
              <a:gd name="connsiteX35" fmla="*/ 567160 w 3252827"/>
              <a:gd name="connsiteY35" fmla="*/ 2395959 h 3483980"/>
              <a:gd name="connsiteX36" fmla="*/ 567160 w 3252827"/>
              <a:gd name="connsiteY36" fmla="*/ 2465407 h 3483980"/>
              <a:gd name="connsiteX37" fmla="*/ 567160 w 3252827"/>
              <a:gd name="connsiteY37" fmla="*/ 2511706 h 3483980"/>
              <a:gd name="connsiteX38" fmla="*/ 544011 w 3252827"/>
              <a:gd name="connsiteY38" fmla="*/ 2511706 h 3483980"/>
              <a:gd name="connsiteX39" fmla="*/ 532436 w 3252827"/>
              <a:gd name="connsiteY39" fmla="*/ 2581154 h 3483980"/>
              <a:gd name="connsiteX40" fmla="*/ 578735 w 3252827"/>
              <a:gd name="connsiteY40" fmla="*/ 2592729 h 3483980"/>
              <a:gd name="connsiteX41" fmla="*/ 555585 w 3252827"/>
              <a:gd name="connsiteY41" fmla="*/ 2928395 h 3483980"/>
              <a:gd name="connsiteX42" fmla="*/ 532436 w 3252827"/>
              <a:gd name="connsiteY42" fmla="*/ 2939970 h 3483980"/>
              <a:gd name="connsiteX43" fmla="*/ 532436 w 3252827"/>
              <a:gd name="connsiteY43" fmla="*/ 2974694 h 3483980"/>
              <a:gd name="connsiteX44" fmla="*/ 555585 w 3252827"/>
              <a:gd name="connsiteY44" fmla="*/ 3009418 h 3483980"/>
              <a:gd name="connsiteX45" fmla="*/ 555585 w 3252827"/>
              <a:gd name="connsiteY45" fmla="*/ 3032567 h 3483980"/>
              <a:gd name="connsiteX46" fmla="*/ 555585 w 3252827"/>
              <a:gd name="connsiteY46" fmla="*/ 3044142 h 3483980"/>
              <a:gd name="connsiteX47" fmla="*/ 555585 w 3252827"/>
              <a:gd name="connsiteY47" fmla="*/ 3136739 h 3483980"/>
              <a:gd name="connsiteX48" fmla="*/ 567160 w 3252827"/>
              <a:gd name="connsiteY48" fmla="*/ 3171463 h 3483980"/>
              <a:gd name="connsiteX49" fmla="*/ 567160 w 3252827"/>
              <a:gd name="connsiteY49" fmla="*/ 3264061 h 3483980"/>
              <a:gd name="connsiteX50" fmla="*/ 555585 w 3252827"/>
              <a:gd name="connsiteY50" fmla="*/ 3264061 h 3483980"/>
              <a:gd name="connsiteX51" fmla="*/ 555585 w 3252827"/>
              <a:gd name="connsiteY51" fmla="*/ 3298785 h 3483980"/>
              <a:gd name="connsiteX52" fmla="*/ 567160 w 3252827"/>
              <a:gd name="connsiteY52" fmla="*/ 3310359 h 3483980"/>
              <a:gd name="connsiteX53" fmla="*/ 567160 w 3252827"/>
              <a:gd name="connsiteY53" fmla="*/ 3449256 h 3483980"/>
              <a:gd name="connsiteX54" fmla="*/ 729206 w 3252827"/>
              <a:gd name="connsiteY54" fmla="*/ 3449256 h 3483980"/>
              <a:gd name="connsiteX55" fmla="*/ 879676 w 3252827"/>
              <a:gd name="connsiteY55" fmla="*/ 3449256 h 3483980"/>
              <a:gd name="connsiteX56" fmla="*/ 1006998 w 3252827"/>
              <a:gd name="connsiteY56" fmla="*/ 3449256 h 3483980"/>
              <a:gd name="connsiteX57" fmla="*/ 1076446 w 3252827"/>
              <a:gd name="connsiteY57" fmla="*/ 3483980 h 3483980"/>
              <a:gd name="connsiteX58" fmla="*/ 1342664 w 3252827"/>
              <a:gd name="connsiteY58" fmla="*/ 3437681 h 3483980"/>
              <a:gd name="connsiteX59" fmla="*/ 1435261 w 3252827"/>
              <a:gd name="connsiteY59" fmla="*/ 3414532 h 3483980"/>
              <a:gd name="connsiteX60" fmla="*/ 1574157 w 3252827"/>
              <a:gd name="connsiteY60" fmla="*/ 3391382 h 3483980"/>
              <a:gd name="connsiteX61" fmla="*/ 1585732 w 3252827"/>
              <a:gd name="connsiteY61" fmla="*/ 3345083 h 3483980"/>
              <a:gd name="connsiteX62" fmla="*/ 1813074 w 3252827"/>
              <a:gd name="connsiteY62" fmla="*/ 3236465 h 3483980"/>
              <a:gd name="connsiteX63" fmla="*/ 1840375 w 3252827"/>
              <a:gd name="connsiteY63" fmla="*/ 3102015 h 3483980"/>
              <a:gd name="connsiteX64" fmla="*/ 2048719 w 3252827"/>
              <a:gd name="connsiteY64" fmla="*/ 3020992 h 3483980"/>
              <a:gd name="connsiteX65" fmla="*/ 2129742 w 3252827"/>
              <a:gd name="connsiteY65" fmla="*/ 2870521 h 3483980"/>
              <a:gd name="connsiteX66" fmla="*/ 2453833 w 3252827"/>
              <a:gd name="connsiteY66" fmla="*/ 2824223 h 3483980"/>
              <a:gd name="connsiteX67" fmla="*/ 2592730 w 3252827"/>
              <a:gd name="connsiteY67" fmla="*/ 2801073 h 3483980"/>
              <a:gd name="connsiteX68" fmla="*/ 2696902 w 3252827"/>
              <a:gd name="connsiteY68" fmla="*/ 2766349 h 3483980"/>
              <a:gd name="connsiteX69" fmla="*/ 2720051 w 3252827"/>
              <a:gd name="connsiteY69" fmla="*/ 2766349 h 3483980"/>
              <a:gd name="connsiteX70" fmla="*/ 2720051 w 3252827"/>
              <a:gd name="connsiteY70" fmla="*/ 2696901 h 3483980"/>
              <a:gd name="connsiteX71" fmla="*/ 2708476 w 3252827"/>
              <a:gd name="connsiteY71" fmla="*/ 2615878 h 3483980"/>
              <a:gd name="connsiteX72" fmla="*/ 2748412 w 3252827"/>
              <a:gd name="connsiteY72" fmla="*/ 2536008 h 3483980"/>
              <a:gd name="connsiteX73" fmla="*/ 2803552 w 3252827"/>
              <a:gd name="connsiteY73" fmla="*/ 2635441 h 3483980"/>
              <a:gd name="connsiteX74" fmla="*/ 3252827 w 3252827"/>
              <a:gd name="connsiteY74" fmla="*/ 2474505 h 3483980"/>
              <a:gd name="connsiteX75" fmla="*/ 3113590 w 3252827"/>
              <a:gd name="connsiteY75" fmla="*/ 1516283 h 3483980"/>
              <a:gd name="connsiteX0" fmla="*/ 3113590 w 3252827"/>
              <a:gd name="connsiteY0" fmla="*/ 1516283 h 3483980"/>
              <a:gd name="connsiteX1" fmla="*/ 3032568 w 3252827"/>
              <a:gd name="connsiteY1" fmla="*/ 277792 h 3483980"/>
              <a:gd name="connsiteX2" fmla="*/ 2974694 w 3252827"/>
              <a:gd name="connsiteY2" fmla="*/ 0 h 3483980"/>
              <a:gd name="connsiteX3" fmla="*/ 2476983 w 3252827"/>
              <a:gd name="connsiteY3" fmla="*/ 115747 h 3483980"/>
              <a:gd name="connsiteX4" fmla="*/ 2465408 w 3252827"/>
              <a:gd name="connsiteY4" fmla="*/ 173620 h 3483980"/>
              <a:gd name="connsiteX5" fmla="*/ 2349661 w 3252827"/>
              <a:gd name="connsiteY5" fmla="*/ 173620 h 3483980"/>
              <a:gd name="connsiteX6" fmla="*/ 2199190 w 3252827"/>
              <a:gd name="connsiteY6" fmla="*/ 254643 h 3483980"/>
              <a:gd name="connsiteX7" fmla="*/ 1828800 w 3252827"/>
              <a:gd name="connsiteY7" fmla="*/ 324091 h 3483980"/>
              <a:gd name="connsiteX8" fmla="*/ 1805651 w 3252827"/>
              <a:gd name="connsiteY8" fmla="*/ 381964 h 3483980"/>
              <a:gd name="connsiteX9" fmla="*/ 1527859 w 3252827"/>
              <a:gd name="connsiteY9" fmla="*/ 416689 h 3483980"/>
              <a:gd name="connsiteX10" fmla="*/ 1354238 w 3252827"/>
              <a:gd name="connsiteY10" fmla="*/ 567159 h 3483980"/>
              <a:gd name="connsiteX11" fmla="*/ 1307940 w 3252827"/>
              <a:gd name="connsiteY11" fmla="*/ 625033 h 3483980"/>
              <a:gd name="connsiteX12" fmla="*/ 1307940 w 3252827"/>
              <a:gd name="connsiteY12" fmla="*/ 625033 h 3483980"/>
              <a:gd name="connsiteX13" fmla="*/ 1250066 w 3252827"/>
              <a:gd name="connsiteY13" fmla="*/ 671332 h 3483980"/>
              <a:gd name="connsiteX14" fmla="*/ 1250066 w 3252827"/>
              <a:gd name="connsiteY14" fmla="*/ 671332 h 3483980"/>
              <a:gd name="connsiteX15" fmla="*/ 1157469 w 3252827"/>
              <a:gd name="connsiteY15" fmla="*/ 763929 h 3483980"/>
              <a:gd name="connsiteX16" fmla="*/ 1122745 w 3252827"/>
              <a:gd name="connsiteY16" fmla="*/ 775504 h 3483980"/>
              <a:gd name="connsiteX17" fmla="*/ 1064871 w 3252827"/>
              <a:gd name="connsiteY17" fmla="*/ 821802 h 3483980"/>
              <a:gd name="connsiteX18" fmla="*/ 1018573 w 3252827"/>
              <a:gd name="connsiteY18" fmla="*/ 902825 h 3483980"/>
              <a:gd name="connsiteX19" fmla="*/ 555585 w 3252827"/>
              <a:gd name="connsiteY19" fmla="*/ 1284790 h 3483980"/>
              <a:gd name="connsiteX20" fmla="*/ 474562 w 3252827"/>
              <a:gd name="connsiteY20" fmla="*/ 1215342 h 3483980"/>
              <a:gd name="connsiteX21" fmla="*/ 347241 w 3252827"/>
              <a:gd name="connsiteY21" fmla="*/ 1319514 h 3483980"/>
              <a:gd name="connsiteX22" fmla="*/ 335666 w 3252827"/>
              <a:gd name="connsiteY22" fmla="*/ 1296364 h 3483980"/>
              <a:gd name="connsiteX23" fmla="*/ 162046 w 3252827"/>
              <a:gd name="connsiteY23" fmla="*/ 1423686 h 3483980"/>
              <a:gd name="connsiteX24" fmla="*/ 81023 w 3252827"/>
              <a:gd name="connsiteY24" fmla="*/ 1423686 h 3483980"/>
              <a:gd name="connsiteX25" fmla="*/ 69449 w 3252827"/>
              <a:gd name="connsiteY25" fmla="*/ 1469985 h 3483980"/>
              <a:gd name="connsiteX26" fmla="*/ 104173 w 3252827"/>
              <a:gd name="connsiteY26" fmla="*/ 1539433 h 3483980"/>
              <a:gd name="connsiteX27" fmla="*/ 57874 w 3252827"/>
              <a:gd name="connsiteY27" fmla="*/ 1597306 h 3483980"/>
              <a:gd name="connsiteX28" fmla="*/ 0 w 3252827"/>
              <a:gd name="connsiteY28" fmla="*/ 1678329 h 3483980"/>
              <a:gd name="connsiteX29" fmla="*/ 57874 w 3252827"/>
              <a:gd name="connsiteY29" fmla="*/ 1759352 h 3483980"/>
              <a:gd name="connsiteX30" fmla="*/ 57874 w 3252827"/>
              <a:gd name="connsiteY30" fmla="*/ 1759352 h 3483980"/>
              <a:gd name="connsiteX31" fmla="*/ 185195 w 3252827"/>
              <a:gd name="connsiteY31" fmla="*/ 1921397 h 3483980"/>
              <a:gd name="connsiteX32" fmla="*/ 497712 w 3252827"/>
              <a:gd name="connsiteY32" fmla="*/ 2257063 h 3483980"/>
              <a:gd name="connsiteX33" fmla="*/ 509287 w 3252827"/>
              <a:gd name="connsiteY33" fmla="*/ 2349661 h 3483980"/>
              <a:gd name="connsiteX34" fmla="*/ 567160 w 3252827"/>
              <a:gd name="connsiteY34" fmla="*/ 2349661 h 3483980"/>
              <a:gd name="connsiteX35" fmla="*/ 567160 w 3252827"/>
              <a:gd name="connsiteY35" fmla="*/ 2395959 h 3483980"/>
              <a:gd name="connsiteX36" fmla="*/ 567160 w 3252827"/>
              <a:gd name="connsiteY36" fmla="*/ 2465407 h 3483980"/>
              <a:gd name="connsiteX37" fmla="*/ 567160 w 3252827"/>
              <a:gd name="connsiteY37" fmla="*/ 2511706 h 3483980"/>
              <a:gd name="connsiteX38" fmla="*/ 544011 w 3252827"/>
              <a:gd name="connsiteY38" fmla="*/ 2511706 h 3483980"/>
              <a:gd name="connsiteX39" fmla="*/ 532436 w 3252827"/>
              <a:gd name="connsiteY39" fmla="*/ 2581154 h 3483980"/>
              <a:gd name="connsiteX40" fmla="*/ 578735 w 3252827"/>
              <a:gd name="connsiteY40" fmla="*/ 2592729 h 3483980"/>
              <a:gd name="connsiteX41" fmla="*/ 555585 w 3252827"/>
              <a:gd name="connsiteY41" fmla="*/ 2928395 h 3483980"/>
              <a:gd name="connsiteX42" fmla="*/ 532436 w 3252827"/>
              <a:gd name="connsiteY42" fmla="*/ 2939970 h 3483980"/>
              <a:gd name="connsiteX43" fmla="*/ 532436 w 3252827"/>
              <a:gd name="connsiteY43" fmla="*/ 2974694 h 3483980"/>
              <a:gd name="connsiteX44" fmla="*/ 555585 w 3252827"/>
              <a:gd name="connsiteY44" fmla="*/ 3009418 h 3483980"/>
              <a:gd name="connsiteX45" fmla="*/ 555585 w 3252827"/>
              <a:gd name="connsiteY45" fmla="*/ 3032567 h 3483980"/>
              <a:gd name="connsiteX46" fmla="*/ 555585 w 3252827"/>
              <a:gd name="connsiteY46" fmla="*/ 3044142 h 3483980"/>
              <a:gd name="connsiteX47" fmla="*/ 555585 w 3252827"/>
              <a:gd name="connsiteY47" fmla="*/ 3136739 h 3483980"/>
              <a:gd name="connsiteX48" fmla="*/ 567160 w 3252827"/>
              <a:gd name="connsiteY48" fmla="*/ 3171463 h 3483980"/>
              <a:gd name="connsiteX49" fmla="*/ 567160 w 3252827"/>
              <a:gd name="connsiteY49" fmla="*/ 3264061 h 3483980"/>
              <a:gd name="connsiteX50" fmla="*/ 555585 w 3252827"/>
              <a:gd name="connsiteY50" fmla="*/ 3264061 h 3483980"/>
              <a:gd name="connsiteX51" fmla="*/ 555585 w 3252827"/>
              <a:gd name="connsiteY51" fmla="*/ 3298785 h 3483980"/>
              <a:gd name="connsiteX52" fmla="*/ 567160 w 3252827"/>
              <a:gd name="connsiteY52" fmla="*/ 3310359 h 3483980"/>
              <a:gd name="connsiteX53" fmla="*/ 567160 w 3252827"/>
              <a:gd name="connsiteY53" fmla="*/ 3449256 h 3483980"/>
              <a:gd name="connsiteX54" fmla="*/ 729206 w 3252827"/>
              <a:gd name="connsiteY54" fmla="*/ 3449256 h 3483980"/>
              <a:gd name="connsiteX55" fmla="*/ 879676 w 3252827"/>
              <a:gd name="connsiteY55" fmla="*/ 3449256 h 3483980"/>
              <a:gd name="connsiteX56" fmla="*/ 1006998 w 3252827"/>
              <a:gd name="connsiteY56" fmla="*/ 3449256 h 3483980"/>
              <a:gd name="connsiteX57" fmla="*/ 1076446 w 3252827"/>
              <a:gd name="connsiteY57" fmla="*/ 3483980 h 3483980"/>
              <a:gd name="connsiteX58" fmla="*/ 1342664 w 3252827"/>
              <a:gd name="connsiteY58" fmla="*/ 3437681 h 3483980"/>
              <a:gd name="connsiteX59" fmla="*/ 1435261 w 3252827"/>
              <a:gd name="connsiteY59" fmla="*/ 3414532 h 3483980"/>
              <a:gd name="connsiteX60" fmla="*/ 1574157 w 3252827"/>
              <a:gd name="connsiteY60" fmla="*/ 3391382 h 3483980"/>
              <a:gd name="connsiteX61" fmla="*/ 1585732 w 3252827"/>
              <a:gd name="connsiteY61" fmla="*/ 3345083 h 3483980"/>
              <a:gd name="connsiteX62" fmla="*/ 1813074 w 3252827"/>
              <a:gd name="connsiteY62" fmla="*/ 3236465 h 3483980"/>
              <a:gd name="connsiteX63" fmla="*/ 1840375 w 3252827"/>
              <a:gd name="connsiteY63" fmla="*/ 3102015 h 3483980"/>
              <a:gd name="connsiteX64" fmla="*/ 2048719 w 3252827"/>
              <a:gd name="connsiteY64" fmla="*/ 3020992 h 3483980"/>
              <a:gd name="connsiteX65" fmla="*/ 2129742 w 3252827"/>
              <a:gd name="connsiteY65" fmla="*/ 2870521 h 3483980"/>
              <a:gd name="connsiteX66" fmla="*/ 2453833 w 3252827"/>
              <a:gd name="connsiteY66" fmla="*/ 2824223 h 3483980"/>
              <a:gd name="connsiteX67" fmla="*/ 2592730 w 3252827"/>
              <a:gd name="connsiteY67" fmla="*/ 2801073 h 3483980"/>
              <a:gd name="connsiteX68" fmla="*/ 2696902 w 3252827"/>
              <a:gd name="connsiteY68" fmla="*/ 2766349 h 3483980"/>
              <a:gd name="connsiteX69" fmla="*/ 2720051 w 3252827"/>
              <a:gd name="connsiteY69" fmla="*/ 2766349 h 3483980"/>
              <a:gd name="connsiteX70" fmla="*/ 2720051 w 3252827"/>
              <a:gd name="connsiteY70" fmla="*/ 2696901 h 3483980"/>
              <a:gd name="connsiteX71" fmla="*/ 2708476 w 3252827"/>
              <a:gd name="connsiteY71" fmla="*/ 2615878 h 3483980"/>
              <a:gd name="connsiteX72" fmla="*/ 2803552 w 3252827"/>
              <a:gd name="connsiteY72" fmla="*/ 2635441 h 3483980"/>
              <a:gd name="connsiteX73" fmla="*/ 3252827 w 3252827"/>
              <a:gd name="connsiteY73" fmla="*/ 2474505 h 3483980"/>
              <a:gd name="connsiteX74" fmla="*/ 3113590 w 3252827"/>
              <a:gd name="connsiteY74" fmla="*/ 1516283 h 3483980"/>
              <a:gd name="connsiteX0" fmla="*/ 3113590 w 3252827"/>
              <a:gd name="connsiteY0" fmla="*/ 1516283 h 3483980"/>
              <a:gd name="connsiteX1" fmla="*/ 3032568 w 3252827"/>
              <a:gd name="connsiteY1" fmla="*/ 277792 h 3483980"/>
              <a:gd name="connsiteX2" fmla="*/ 2974694 w 3252827"/>
              <a:gd name="connsiteY2" fmla="*/ 0 h 3483980"/>
              <a:gd name="connsiteX3" fmla="*/ 2476983 w 3252827"/>
              <a:gd name="connsiteY3" fmla="*/ 115747 h 3483980"/>
              <a:gd name="connsiteX4" fmla="*/ 2465408 w 3252827"/>
              <a:gd name="connsiteY4" fmla="*/ 173620 h 3483980"/>
              <a:gd name="connsiteX5" fmla="*/ 2349661 w 3252827"/>
              <a:gd name="connsiteY5" fmla="*/ 173620 h 3483980"/>
              <a:gd name="connsiteX6" fmla="*/ 2199190 w 3252827"/>
              <a:gd name="connsiteY6" fmla="*/ 254643 h 3483980"/>
              <a:gd name="connsiteX7" fmla="*/ 1828800 w 3252827"/>
              <a:gd name="connsiteY7" fmla="*/ 324091 h 3483980"/>
              <a:gd name="connsiteX8" fmla="*/ 1805651 w 3252827"/>
              <a:gd name="connsiteY8" fmla="*/ 381964 h 3483980"/>
              <a:gd name="connsiteX9" fmla="*/ 1527859 w 3252827"/>
              <a:gd name="connsiteY9" fmla="*/ 416689 h 3483980"/>
              <a:gd name="connsiteX10" fmla="*/ 1354238 w 3252827"/>
              <a:gd name="connsiteY10" fmla="*/ 567159 h 3483980"/>
              <a:gd name="connsiteX11" fmla="*/ 1307940 w 3252827"/>
              <a:gd name="connsiteY11" fmla="*/ 625033 h 3483980"/>
              <a:gd name="connsiteX12" fmla="*/ 1307940 w 3252827"/>
              <a:gd name="connsiteY12" fmla="*/ 625033 h 3483980"/>
              <a:gd name="connsiteX13" fmla="*/ 1250066 w 3252827"/>
              <a:gd name="connsiteY13" fmla="*/ 671332 h 3483980"/>
              <a:gd name="connsiteX14" fmla="*/ 1250066 w 3252827"/>
              <a:gd name="connsiteY14" fmla="*/ 671332 h 3483980"/>
              <a:gd name="connsiteX15" fmla="*/ 1157469 w 3252827"/>
              <a:gd name="connsiteY15" fmla="*/ 763929 h 3483980"/>
              <a:gd name="connsiteX16" fmla="*/ 1122745 w 3252827"/>
              <a:gd name="connsiteY16" fmla="*/ 775504 h 3483980"/>
              <a:gd name="connsiteX17" fmla="*/ 1064871 w 3252827"/>
              <a:gd name="connsiteY17" fmla="*/ 821802 h 3483980"/>
              <a:gd name="connsiteX18" fmla="*/ 1018573 w 3252827"/>
              <a:gd name="connsiteY18" fmla="*/ 902825 h 3483980"/>
              <a:gd name="connsiteX19" fmla="*/ 555585 w 3252827"/>
              <a:gd name="connsiteY19" fmla="*/ 1284790 h 3483980"/>
              <a:gd name="connsiteX20" fmla="*/ 474562 w 3252827"/>
              <a:gd name="connsiteY20" fmla="*/ 1215342 h 3483980"/>
              <a:gd name="connsiteX21" fmla="*/ 347241 w 3252827"/>
              <a:gd name="connsiteY21" fmla="*/ 1319514 h 3483980"/>
              <a:gd name="connsiteX22" fmla="*/ 335666 w 3252827"/>
              <a:gd name="connsiteY22" fmla="*/ 1296364 h 3483980"/>
              <a:gd name="connsiteX23" fmla="*/ 162046 w 3252827"/>
              <a:gd name="connsiteY23" fmla="*/ 1423686 h 3483980"/>
              <a:gd name="connsiteX24" fmla="*/ 81023 w 3252827"/>
              <a:gd name="connsiteY24" fmla="*/ 1423686 h 3483980"/>
              <a:gd name="connsiteX25" fmla="*/ 69449 w 3252827"/>
              <a:gd name="connsiteY25" fmla="*/ 1469985 h 3483980"/>
              <a:gd name="connsiteX26" fmla="*/ 104173 w 3252827"/>
              <a:gd name="connsiteY26" fmla="*/ 1539433 h 3483980"/>
              <a:gd name="connsiteX27" fmla="*/ 57874 w 3252827"/>
              <a:gd name="connsiteY27" fmla="*/ 1597306 h 3483980"/>
              <a:gd name="connsiteX28" fmla="*/ 0 w 3252827"/>
              <a:gd name="connsiteY28" fmla="*/ 1678329 h 3483980"/>
              <a:gd name="connsiteX29" fmla="*/ 57874 w 3252827"/>
              <a:gd name="connsiteY29" fmla="*/ 1759352 h 3483980"/>
              <a:gd name="connsiteX30" fmla="*/ 57874 w 3252827"/>
              <a:gd name="connsiteY30" fmla="*/ 1759352 h 3483980"/>
              <a:gd name="connsiteX31" fmla="*/ 185195 w 3252827"/>
              <a:gd name="connsiteY31" fmla="*/ 1921397 h 3483980"/>
              <a:gd name="connsiteX32" fmla="*/ 497712 w 3252827"/>
              <a:gd name="connsiteY32" fmla="*/ 2257063 h 3483980"/>
              <a:gd name="connsiteX33" fmla="*/ 509287 w 3252827"/>
              <a:gd name="connsiteY33" fmla="*/ 2349661 h 3483980"/>
              <a:gd name="connsiteX34" fmla="*/ 567160 w 3252827"/>
              <a:gd name="connsiteY34" fmla="*/ 2349661 h 3483980"/>
              <a:gd name="connsiteX35" fmla="*/ 567160 w 3252827"/>
              <a:gd name="connsiteY35" fmla="*/ 2395959 h 3483980"/>
              <a:gd name="connsiteX36" fmla="*/ 567160 w 3252827"/>
              <a:gd name="connsiteY36" fmla="*/ 2465407 h 3483980"/>
              <a:gd name="connsiteX37" fmla="*/ 567160 w 3252827"/>
              <a:gd name="connsiteY37" fmla="*/ 2511706 h 3483980"/>
              <a:gd name="connsiteX38" fmla="*/ 544011 w 3252827"/>
              <a:gd name="connsiteY38" fmla="*/ 2511706 h 3483980"/>
              <a:gd name="connsiteX39" fmla="*/ 532436 w 3252827"/>
              <a:gd name="connsiteY39" fmla="*/ 2581154 h 3483980"/>
              <a:gd name="connsiteX40" fmla="*/ 578735 w 3252827"/>
              <a:gd name="connsiteY40" fmla="*/ 2592729 h 3483980"/>
              <a:gd name="connsiteX41" fmla="*/ 555585 w 3252827"/>
              <a:gd name="connsiteY41" fmla="*/ 2928395 h 3483980"/>
              <a:gd name="connsiteX42" fmla="*/ 532436 w 3252827"/>
              <a:gd name="connsiteY42" fmla="*/ 2939970 h 3483980"/>
              <a:gd name="connsiteX43" fmla="*/ 532436 w 3252827"/>
              <a:gd name="connsiteY43" fmla="*/ 2974694 h 3483980"/>
              <a:gd name="connsiteX44" fmla="*/ 555585 w 3252827"/>
              <a:gd name="connsiteY44" fmla="*/ 3009418 h 3483980"/>
              <a:gd name="connsiteX45" fmla="*/ 555585 w 3252827"/>
              <a:gd name="connsiteY45" fmla="*/ 3032567 h 3483980"/>
              <a:gd name="connsiteX46" fmla="*/ 555585 w 3252827"/>
              <a:gd name="connsiteY46" fmla="*/ 3044142 h 3483980"/>
              <a:gd name="connsiteX47" fmla="*/ 555585 w 3252827"/>
              <a:gd name="connsiteY47" fmla="*/ 3136739 h 3483980"/>
              <a:gd name="connsiteX48" fmla="*/ 567160 w 3252827"/>
              <a:gd name="connsiteY48" fmla="*/ 3171463 h 3483980"/>
              <a:gd name="connsiteX49" fmla="*/ 567160 w 3252827"/>
              <a:gd name="connsiteY49" fmla="*/ 3264061 h 3483980"/>
              <a:gd name="connsiteX50" fmla="*/ 555585 w 3252827"/>
              <a:gd name="connsiteY50" fmla="*/ 3264061 h 3483980"/>
              <a:gd name="connsiteX51" fmla="*/ 555585 w 3252827"/>
              <a:gd name="connsiteY51" fmla="*/ 3298785 h 3483980"/>
              <a:gd name="connsiteX52" fmla="*/ 567160 w 3252827"/>
              <a:gd name="connsiteY52" fmla="*/ 3310359 h 3483980"/>
              <a:gd name="connsiteX53" fmla="*/ 567160 w 3252827"/>
              <a:gd name="connsiteY53" fmla="*/ 3449256 h 3483980"/>
              <a:gd name="connsiteX54" fmla="*/ 729206 w 3252827"/>
              <a:gd name="connsiteY54" fmla="*/ 3449256 h 3483980"/>
              <a:gd name="connsiteX55" fmla="*/ 879676 w 3252827"/>
              <a:gd name="connsiteY55" fmla="*/ 3449256 h 3483980"/>
              <a:gd name="connsiteX56" fmla="*/ 1006998 w 3252827"/>
              <a:gd name="connsiteY56" fmla="*/ 3449256 h 3483980"/>
              <a:gd name="connsiteX57" fmla="*/ 1076446 w 3252827"/>
              <a:gd name="connsiteY57" fmla="*/ 3483980 h 3483980"/>
              <a:gd name="connsiteX58" fmla="*/ 1342664 w 3252827"/>
              <a:gd name="connsiteY58" fmla="*/ 3437681 h 3483980"/>
              <a:gd name="connsiteX59" fmla="*/ 1435261 w 3252827"/>
              <a:gd name="connsiteY59" fmla="*/ 3414532 h 3483980"/>
              <a:gd name="connsiteX60" fmla="*/ 1574157 w 3252827"/>
              <a:gd name="connsiteY60" fmla="*/ 3391382 h 3483980"/>
              <a:gd name="connsiteX61" fmla="*/ 1585732 w 3252827"/>
              <a:gd name="connsiteY61" fmla="*/ 3345083 h 3483980"/>
              <a:gd name="connsiteX62" fmla="*/ 1813074 w 3252827"/>
              <a:gd name="connsiteY62" fmla="*/ 3236465 h 3483980"/>
              <a:gd name="connsiteX63" fmla="*/ 1840375 w 3252827"/>
              <a:gd name="connsiteY63" fmla="*/ 3102015 h 3483980"/>
              <a:gd name="connsiteX64" fmla="*/ 2048719 w 3252827"/>
              <a:gd name="connsiteY64" fmla="*/ 3020992 h 3483980"/>
              <a:gd name="connsiteX65" fmla="*/ 2129742 w 3252827"/>
              <a:gd name="connsiteY65" fmla="*/ 2870521 h 3483980"/>
              <a:gd name="connsiteX66" fmla="*/ 2453833 w 3252827"/>
              <a:gd name="connsiteY66" fmla="*/ 2824223 h 3483980"/>
              <a:gd name="connsiteX67" fmla="*/ 2592730 w 3252827"/>
              <a:gd name="connsiteY67" fmla="*/ 2801073 h 3483980"/>
              <a:gd name="connsiteX68" fmla="*/ 2696902 w 3252827"/>
              <a:gd name="connsiteY68" fmla="*/ 2766349 h 3483980"/>
              <a:gd name="connsiteX69" fmla="*/ 2720051 w 3252827"/>
              <a:gd name="connsiteY69" fmla="*/ 2766349 h 3483980"/>
              <a:gd name="connsiteX70" fmla="*/ 2720051 w 3252827"/>
              <a:gd name="connsiteY70" fmla="*/ 2696901 h 3483980"/>
              <a:gd name="connsiteX71" fmla="*/ 2803552 w 3252827"/>
              <a:gd name="connsiteY71" fmla="*/ 2635441 h 3483980"/>
              <a:gd name="connsiteX72" fmla="*/ 3252827 w 3252827"/>
              <a:gd name="connsiteY72" fmla="*/ 2474505 h 3483980"/>
              <a:gd name="connsiteX73" fmla="*/ 3113590 w 3252827"/>
              <a:gd name="connsiteY73" fmla="*/ 1516283 h 3483980"/>
              <a:gd name="connsiteX0" fmla="*/ 3113590 w 3252827"/>
              <a:gd name="connsiteY0" fmla="*/ 1516283 h 3483980"/>
              <a:gd name="connsiteX1" fmla="*/ 3032568 w 3252827"/>
              <a:gd name="connsiteY1" fmla="*/ 277792 h 3483980"/>
              <a:gd name="connsiteX2" fmla="*/ 2974694 w 3252827"/>
              <a:gd name="connsiteY2" fmla="*/ 0 h 3483980"/>
              <a:gd name="connsiteX3" fmla="*/ 2476983 w 3252827"/>
              <a:gd name="connsiteY3" fmla="*/ 115747 h 3483980"/>
              <a:gd name="connsiteX4" fmla="*/ 2465408 w 3252827"/>
              <a:gd name="connsiteY4" fmla="*/ 173620 h 3483980"/>
              <a:gd name="connsiteX5" fmla="*/ 2349661 w 3252827"/>
              <a:gd name="connsiteY5" fmla="*/ 173620 h 3483980"/>
              <a:gd name="connsiteX6" fmla="*/ 2199190 w 3252827"/>
              <a:gd name="connsiteY6" fmla="*/ 254643 h 3483980"/>
              <a:gd name="connsiteX7" fmla="*/ 1828800 w 3252827"/>
              <a:gd name="connsiteY7" fmla="*/ 324091 h 3483980"/>
              <a:gd name="connsiteX8" fmla="*/ 1805651 w 3252827"/>
              <a:gd name="connsiteY8" fmla="*/ 381964 h 3483980"/>
              <a:gd name="connsiteX9" fmla="*/ 1527859 w 3252827"/>
              <a:gd name="connsiteY9" fmla="*/ 416689 h 3483980"/>
              <a:gd name="connsiteX10" fmla="*/ 1354238 w 3252827"/>
              <a:gd name="connsiteY10" fmla="*/ 567159 h 3483980"/>
              <a:gd name="connsiteX11" fmla="*/ 1307940 w 3252827"/>
              <a:gd name="connsiteY11" fmla="*/ 625033 h 3483980"/>
              <a:gd name="connsiteX12" fmla="*/ 1307940 w 3252827"/>
              <a:gd name="connsiteY12" fmla="*/ 625033 h 3483980"/>
              <a:gd name="connsiteX13" fmla="*/ 1250066 w 3252827"/>
              <a:gd name="connsiteY13" fmla="*/ 671332 h 3483980"/>
              <a:gd name="connsiteX14" fmla="*/ 1250066 w 3252827"/>
              <a:gd name="connsiteY14" fmla="*/ 671332 h 3483980"/>
              <a:gd name="connsiteX15" fmla="*/ 1157469 w 3252827"/>
              <a:gd name="connsiteY15" fmla="*/ 763929 h 3483980"/>
              <a:gd name="connsiteX16" fmla="*/ 1122745 w 3252827"/>
              <a:gd name="connsiteY16" fmla="*/ 775504 h 3483980"/>
              <a:gd name="connsiteX17" fmla="*/ 1064871 w 3252827"/>
              <a:gd name="connsiteY17" fmla="*/ 821802 h 3483980"/>
              <a:gd name="connsiteX18" fmla="*/ 1018573 w 3252827"/>
              <a:gd name="connsiteY18" fmla="*/ 902825 h 3483980"/>
              <a:gd name="connsiteX19" fmla="*/ 555585 w 3252827"/>
              <a:gd name="connsiteY19" fmla="*/ 1284790 h 3483980"/>
              <a:gd name="connsiteX20" fmla="*/ 474562 w 3252827"/>
              <a:gd name="connsiteY20" fmla="*/ 1215342 h 3483980"/>
              <a:gd name="connsiteX21" fmla="*/ 347241 w 3252827"/>
              <a:gd name="connsiteY21" fmla="*/ 1319514 h 3483980"/>
              <a:gd name="connsiteX22" fmla="*/ 335666 w 3252827"/>
              <a:gd name="connsiteY22" fmla="*/ 1296364 h 3483980"/>
              <a:gd name="connsiteX23" fmla="*/ 162046 w 3252827"/>
              <a:gd name="connsiteY23" fmla="*/ 1423686 h 3483980"/>
              <a:gd name="connsiteX24" fmla="*/ 81023 w 3252827"/>
              <a:gd name="connsiteY24" fmla="*/ 1423686 h 3483980"/>
              <a:gd name="connsiteX25" fmla="*/ 69449 w 3252827"/>
              <a:gd name="connsiteY25" fmla="*/ 1469985 h 3483980"/>
              <a:gd name="connsiteX26" fmla="*/ 104173 w 3252827"/>
              <a:gd name="connsiteY26" fmla="*/ 1539433 h 3483980"/>
              <a:gd name="connsiteX27" fmla="*/ 57874 w 3252827"/>
              <a:gd name="connsiteY27" fmla="*/ 1597306 h 3483980"/>
              <a:gd name="connsiteX28" fmla="*/ 0 w 3252827"/>
              <a:gd name="connsiteY28" fmla="*/ 1678329 h 3483980"/>
              <a:gd name="connsiteX29" fmla="*/ 57874 w 3252827"/>
              <a:gd name="connsiteY29" fmla="*/ 1759352 h 3483980"/>
              <a:gd name="connsiteX30" fmla="*/ 57874 w 3252827"/>
              <a:gd name="connsiteY30" fmla="*/ 1759352 h 3483980"/>
              <a:gd name="connsiteX31" fmla="*/ 185195 w 3252827"/>
              <a:gd name="connsiteY31" fmla="*/ 1921397 h 3483980"/>
              <a:gd name="connsiteX32" fmla="*/ 497712 w 3252827"/>
              <a:gd name="connsiteY32" fmla="*/ 2257063 h 3483980"/>
              <a:gd name="connsiteX33" fmla="*/ 509287 w 3252827"/>
              <a:gd name="connsiteY33" fmla="*/ 2349661 h 3483980"/>
              <a:gd name="connsiteX34" fmla="*/ 567160 w 3252827"/>
              <a:gd name="connsiteY34" fmla="*/ 2349661 h 3483980"/>
              <a:gd name="connsiteX35" fmla="*/ 567160 w 3252827"/>
              <a:gd name="connsiteY35" fmla="*/ 2395959 h 3483980"/>
              <a:gd name="connsiteX36" fmla="*/ 567160 w 3252827"/>
              <a:gd name="connsiteY36" fmla="*/ 2465407 h 3483980"/>
              <a:gd name="connsiteX37" fmla="*/ 567160 w 3252827"/>
              <a:gd name="connsiteY37" fmla="*/ 2511706 h 3483980"/>
              <a:gd name="connsiteX38" fmla="*/ 544011 w 3252827"/>
              <a:gd name="connsiteY38" fmla="*/ 2511706 h 3483980"/>
              <a:gd name="connsiteX39" fmla="*/ 532436 w 3252827"/>
              <a:gd name="connsiteY39" fmla="*/ 2581154 h 3483980"/>
              <a:gd name="connsiteX40" fmla="*/ 578735 w 3252827"/>
              <a:gd name="connsiteY40" fmla="*/ 2592729 h 3483980"/>
              <a:gd name="connsiteX41" fmla="*/ 555585 w 3252827"/>
              <a:gd name="connsiteY41" fmla="*/ 2928395 h 3483980"/>
              <a:gd name="connsiteX42" fmla="*/ 532436 w 3252827"/>
              <a:gd name="connsiteY42" fmla="*/ 2939970 h 3483980"/>
              <a:gd name="connsiteX43" fmla="*/ 532436 w 3252827"/>
              <a:gd name="connsiteY43" fmla="*/ 2974694 h 3483980"/>
              <a:gd name="connsiteX44" fmla="*/ 555585 w 3252827"/>
              <a:gd name="connsiteY44" fmla="*/ 3009418 h 3483980"/>
              <a:gd name="connsiteX45" fmla="*/ 555585 w 3252827"/>
              <a:gd name="connsiteY45" fmla="*/ 3032567 h 3483980"/>
              <a:gd name="connsiteX46" fmla="*/ 555585 w 3252827"/>
              <a:gd name="connsiteY46" fmla="*/ 3044142 h 3483980"/>
              <a:gd name="connsiteX47" fmla="*/ 555585 w 3252827"/>
              <a:gd name="connsiteY47" fmla="*/ 3136739 h 3483980"/>
              <a:gd name="connsiteX48" fmla="*/ 567160 w 3252827"/>
              <a:gd name="connsiteY48" fmla="*/ 3171463 h 3483980"/>
              <a:gd name="connsiteX49" fmla="*/ 567160 w 3252827"/>
              <a:gd name="connsiteY49" fmla="*/ 3264061 h 3483980"/>
              <a:gd name="connsiteX50" fmla="*/ 555585 w 3252827"/>
              <a:gd name="connsiteY50" fmla="*/ 3264061 h 3483980"/>
              <a:gd name="connsiteX51" fmla="*/ 555585 w 3252827"/>
              <a:gd name="connsiteY51" fmla="*/ 3298785 h 3483980"/>
              <a:gd name="connsiteX52" fmla="*/ 567160 w 3252827"/>
              <a:gd name="connsiteY52" fmla="*/ 3310359 h 3483980"/>
              <a:gd name="connsiteX53" fmla="*/ 567160 w 3252827"/>
              <a:gd name="connsiteY53" fmla="*/ 3449256 h 3483980"/>
              <a:gd name="connsiteX54" fmla="*/ 729206 w 3252827"/>
              <a:gd name="connsiteY54" fmla="*/ 3449256 h 3483980"/>
              <a:gd name="connsiteX55" fmla="*/ 879676 w 3252827"/>
              <a:gd name="connsiteY55" fmla="*/ 3449256 h 3483980"/>
              <a:gd name="connsiteX56" fmla="*/ 1006998 w 3252827"/>
              <a:gd name="connsiteY56" fmla="*/ 3449256 h 3483980"/>
              <a:gd name="connsiteX57" fmla="*/ 1076446 w 3252827"/>
              <a:gd name="connsiteY57" fmla="*/ 3483980 h 3483980"/>
              <a:gd name="connsiteX58" fmla="*/ 1342664 w 3252827"/>
              <a:gd name="connsiteY58" fmla="*/ 3437681 h 3483980"/>
              <a:gd name="connsiteX59" fmla="*/ 1435261 w 3252827"/>
              <a:gd name="connsiteY59" fmla="*/ 3414532 h 3483980"/>
              <a:gd name="connsiteX60" fmla="*/ 1574157 w 3252827"/>
              <a:gd name="connsiteY60" fmla="*/ 3391382 h 3483980"/>
              <a:gd name="connsiteX61" fmla="*/ 1585732 w 3252827"/>
              <a:gd name="connsiteY61" fmla="*/ 3345083 h 3483980"/>
              <a:gd name="connsiteX62" fmla="*/ 1813074 w 3252827"/>
              <a:gd name="connsiteY62" fmla="*/ 3236465 h 3483980"/>
              <a:gd name="connsiteX63" fmla="*/ 1840375 w 3252827"/>
              <a:gd name="connsiteY63" fmla="*/ 3102015 h 3483980"/>
              <a:gd name="connsiteX64" fmla="*/ 2048719 w 3252827"/>
              <a:gd name="connsiteY64" fmla="*/ 3020992 h 3483980"/>
              <a:gd name="connsiteX65" fmla="*/ 2129742 w 3252827"/>
              <a:gd name="connsiteY65" fmla="*/ 2870521 h 3483980"/>
              <a:gd name="connsiteX66" fmla="*/ 2453833 w 3252827"/>
              <a:gd name="connsiteY66" fmla="*/ 2824223 h 3483980"/>
              <a:gd name="connsiteX67" fmla="*/ 2592730 w 3252827"/>
              <a:gd name="connsiteY67" fmla="*/ 2801073 h 3483980"/>
              <a:gd name="connsiteX68" fmla="*/ 2696902 w 3252827"/>
              <a:gd name="connsiteY68" fmla="*/ 2766349 h 3483980"/>
              <a:gd name="connsiteX69" fmla="*/ 2720051 w 3252827"/>
              <a:gd name="connsiteY69" fmla="*/ 2766349 h 3483980"/>
              <a:gd name="connsiteX70" fmla="*/ 2803552 w 3252827"/>
              <a:gd name="connsiteY70" fmla="*/ 2635441 h 3483980"/>
              <a:gd name="connsiteX71" fmla="*/ 3252827 w 3252827"/>
              <a:gd name="connsiteY71" fmla="*/ 2474505 h 3483980"/>
              <a:gd name="connsiteX72" fmla="*/ 3113590 w 3252827"/>
              <a:gd name="connsiteY72" fmla="*/ 1516283 h 3483980"/>
              <a:gd name="connsiteX0" fmla="*/ 3113590 w 3252827"/>
              <a:gd name="connsiteY0" fmla="*/ 1516283 h 3483980"/>
              <a:gd name="connsiteX1" fmla="*/ 3032568 w 3252827"/>
              <a:gd name="connsiteY1" fmla="*/ 277792 h 3483980"/>
              <a:gd name="connsiteX2" fmla="*/ 2974694 w 3252827"/>
              <a:gd name="connsiteY2" fmla="*/ 0 h 3483980"/>
              <a:gd name="connsiteX3" fmla="*/ 2476983 w 3252827"/>
              <a:gd name="connsiteY3" fmla="*/ 115747 h 3483980"/>
              <a:gd name="connsiteX4" fmla="*/ 2465408 w 3252827"/>
              <a:gd name="connsiteY4" fmla="*/ 173620 h 3483980"/>
              <a:gd name="connsiteX5" fmla="*/ 2349661 w 3252827"/>
              <a:gd name="connsiteY5" fmla="*/ 173620 h 3483980"/>
              <a:gd name="connsiteX6" fmla="*/ 2199190 w 3252827"/>
              <a:gd name="connsiteY6" fmla="*/ 254643 h 3483980"/>
              <a:gd name="connsiteX7" fmla="*/ 1828800 w 3252827"/>
              <a:gd name="connsiteY7" fmla="*/ 324091 h 3483980"/>
              <a:gd name="connsiteX8" fmla="*/ 1805651 w 3252827"/>
              <a:gd name="connsiteY8" fmla="*/ 381964 h 3483980"/>
              <a:gd name="connsiteX9" fmla="*/ 1527859 w 3252827"/>
              <a:gd name="connsiteY9" fmla="*/ 416689 h 3483980"/>
              <a:gd name="connsiteX10" fmla="*/ 1354238 w 3252827"/>
              <a:gd name="connsiteY10" fmla="*/ 567159 h 3483980"/>
              <a:gd name="connsiteX11" fmla="*/ 1307940 w 3252827"/>
              <a:gd name="connsiteY11" fmla="*/ 625033 h 3483980"/>
              <a:gd name="connsiteX12" fmla="*/ 1307940 w 3252827"/>
              <a:gd name="connsiteY12" fmla="*/ 625033 h 3483980"/>
              <a:gd name="connsiteX13" fmla="*/ 1250066 w 3252827"/>
              <a:gd name="connsiteY13" fmla="*/ 671332 h 3483980"/>
              <a:gd name="connsiteX14" fmla="*/ 1250066 w 3252827"/>
              <a:gd name="connsiteY14" fmla="*/ 671332 h 3483980"/>
              <a:gd name="connsiteX15" fmla="*/ 1157469 w 3252827"/>
              <a:gd name="connsiteY15" fmla="*/ 763929 h 3483980"/>
              <a:gd name="connsiteX16" fmla="*/ 1122745 w 3252827"/>
              <a:gd name="connsiteY16" fmla="*/ 775504 h 3483980"/>
              <a:gd name="connsiteX17" fmla="*/ 1064871 w 3252827"/>
              <a:gd name="connsiteY17" fmla="*/ 821802 h 3483980"/>
              <a:gd name="connsiteX18" fmla="*/ 1018573 w 3252827"/>
              <a:gd name="connsiteY18" fmla="*/ 902825 h 3483980"/>
              <a:gd name="connsiteX19" fmla="*/ 555585 w 3252827"/>
              <a:gd name="connsiteY19" fmla="*/ 1284790 h 3483980"/>
              <a:gd name="connsiteX20" fmla="*/ 474562 w 3252827"/>
              <a:gd name="connsiteY20" fmla="*/ 1215342 h 3483980"/>
              <a:gd name="connsiteX21" fmla="*/ 347241 w 3252827"/>
              <a:gd name="connsiteY21" fmla="*/ 1319514 h 3483980"/>
              <a:gd name="connsiteX22" fmla="*/ 335666 w 3252827"/>
              <a:gd name="connsiteY22" fmla="*/ 1296364 h 3483980"/>
              <a:gd name="connsiteX23" fmla="*/ 162046 w 3252827"/>
              <a:gd name="connsiteY23" fmla="*/ 1423686 h 3483980"/>
              <a:gd name="connsiteX24" fmla="*/ 81023 w 3252827"/>
              <a:gd name="connsiteY24" fmla="*/ 1423686 h 3483980"/>
              <a:gd name="connsiteX25" fmla="*/ 69449 w 3252827"/>
              <a:gd name="connsiteY25" fmla="*/ 1469985 h 3483980"/>
              <a:gd name="connsiteX26" fmla="*/ 104173 w 3252827"/>
              <a:gd name="connsiteY26" fmla="*/ 1539433 h 3483980"/>
              <a:gd name="connsiteX27" fmla="*/ 57874 w 3252827"/>
              <a:gd name="connsiteY27" fmla="*/ 1597306 h 3483980"/>
              <a:gd name="connsiteX28" fmla="*/ 0 w 3252827"/>
              <a:gd name="connsiteY28" fmla="*/ 1678329 h 3483980"/>
              <a:gd name="connsiteX29" fmla="*/ 57874 w 3252827"/>
              <a:gd name="connsiteY29" fmla="*/ 1759352 h 3483980"/>
              <a:gd name="connsiteX30" fmla="*/ 57874 w 3252827"/>
              <a:gd name="connsiteY30" fmla="*/ 1759352 h 3483980"/>
              <a:gd name="connsiteX31" fmla="*/ 185195 w 3252827"/>
              <a:gd name="connsiteY31" fmla="*/ 1921397 h 3483980"/>
              <a:gd name="connsiteX32" fmla="*/ 497712 w 3252827"/>
              <a:gd name="connsiteY32" fmla="*/ 2257063 h 3483980"/>
              <a:gd name="connsiteX33" fmla="*/ 509287 w 3252827"/>
              <a:gd name="connsiteY33" fmla="*/ 2349661 h 3483980"/>
              <a:gd name="connsiteX34" fmla="*/ 567160 w 3252827"/>
              <a:gd name="connsiteY34" fmla="*/ 2349661 h 3483980"/>
              <a:gd name="connsiteX35" fmla="*/ 567160 w 3252827"/>
              <a:gd name="connsiteY35" fmla="*/ 2395959 h 3483980"/>
              <a:gd name="connsiteX36" fmla="*/ 567160 w 3252827"/>
              <a:gd name="connsiteY36" fmla="*/ 2465407 h 3483980"/>
              <a:gd name="connsiteX37" fmla="*/ 567160 w 3252827"/>
              <a:gd name="connsiteY37" fmla="*/ 2511706 h 3483980"/>
              <a:gd name="connsiteX38" fmla="*/ 544011 w 3252827"/>
              <a:gd name="connsiteY38" fmla="*/ 2511706 h 3483980"/>
              <a:gd name="connsiteX39" fmla="*/ 532436 w 3252827"/>
              <a:gd name="connsiteY39" fmla="*/ 2581154 h 3483980"/>
              <a:gd name="connsiteX40" fmla="*/ 578735 w 3252827"/>
              <a:gd name="connsiteY40" fmla="*/ 2592729 h 3483980"/>
              <a:gd name="connsiteX41" fmla="*/ 555585 w 3252827"/>
              <a:gd name="connsiteY41" fmla="*/ 2928395 h 3483980"/>
              <a:gd name="connsiteX42" fmla="*/ 532436 w 3252827"/>
              <a:gd name="connsiteY42" fmla="*/ 2939970 h 3483980"/>
              <a:gd name="connsiteX43" fmla="*/ 532436 w 3252827"/>
              <a:gd name="connsiteY43" fmla="*/ 2974694 h 3483980"/>
              <a:gd name="connsiteX44" fmla="*/ 555585 w 3252827"/>
              <a:gd name="connsiteY44" fmla="*/ 3009418 h 3483980"/>
              <a:gd name="connsiteX45" fmla="*/ 555585 w 3252827"/>
              <a:gd name="connsiteY45" fmla="*/ 3032567 h 3483980"/>
              <a:gd name="connsiteX46" fmla="*/ 555585 w 3252827"/>
              <a:gd name="connsiteY46" fmla="*/ 3044142 h 3483980"/>
              <a:gd name="connsiteX47" fmla="*/ 555585 w 3252827"/>
              <a:gd name="connsiteY47" fmla="*/ 3136739 h 3483980"/>
              <a:gd name="connsiteX48" fmla="*/ 567160 w 3252827"/>
              <a:gd name="connsiteY48" fmla="*/ 3171463 h 3483980"/>
              <a:gd name="connsiteX49" fmla="*/ 567160 w 3252827"/>
              <a:gd name="connsiteY49" fmla="*/ 3264061 h 3483980"/>
              <a:gd name="connsiteX50" fmla="*/ 555585 w 3252827"/>
              <a:gd name="connsiteY50" fmla="*/ 3264061 h 3483980"/>
              <a:gd name="connsiteX51" fmla="*/ 555585 w 3252827"/>
              <a:gd name="connsiteY51" fmla="*/ 3298785 h 3483980"/>
              <a:gd name="connsiteX52" fmla="*/ 567160 w 3252827"/>
              <a:gd name="connsiteY52" fmla="*/ 3310359 h 3483980"/>
              <a:gd name="connsiteX53" fmla="*/ 567160 w 3252827"/>
              <a:gd name="connsiteY53" fmla="*/ 3449256 h 3483980"/>
              <a:gd name="connsiteX54" fmla="*/ 729206 w 3252827"/>
              <a:gd name="connsiteY54" fmla="*/ 3449256 h 3483980"/>
              <a:gd name="connsiteX55" fmla="*/ 879676 w 3252827"/>
              <a:gd name="connsiteY55" fmla="*/ 3449256 h 3483980"/>
              <a:gd name="connsiteX56" fmla="*/ 1006998 w 3252827"/>
              <a:gd name="connsiteY56" fmla="*/ 3449256 h 3483980"/>
              <a:gd name="connsiteX57" fmla="*/ 1076446 w 3252827"/>
              <a:gd name="connsiteY57" fmla="*/ 3483980 h 3483980"/>
              <a:gd name="connsiteX58" fmla="*/ 1342664 w 3252827"/>
              <a:gd name="connsiteY58" fmla="*/ 3437681 h 3483980"/>
              <a:gd name="connsiteX59" fmla="*/ 1435261 w 3252827"/>
              <a:gd name="connsiteY59" fmla="*/ 3414532 h 3483980"/>
              <a:gd name="connsiteX60" fmla="*/ 1574157 w 3252827"/>
              <a:gd name="connsiteY60" fmla="*/ 3391382 h 3483980"/>
              <a:gd name="connsiteX61" fmla="*/ 1585732 w 3252827"/>
              <a:gd name="connsiteY61" fmla="*/ 3345083 h 3483980"/>
              <a:gd name="connsiteX62" fmla="*/ 1813074 w 3252827"/>
              <a:gd name="connsiteY62" fmla="*/ 3236465 h 3483980"/>
              <a:gd name="connsiteX63" fmla="*/ 1840375 w 3252827"/>
              <a:gd name="connsiteY63" fmla="*/ 3102015 h 3483980"/>
              <a:gd name="connsiteX64" fmla="*/ 2048719 w 3252827"/>
              <a:gd name="connsiteY64" fmla="*/ 3020992 h 3483980"/>
              <a:gd name="connsiteX65" fmla="*/ 2129742 w 3252827"/>
              <a:gd name="connsiteY65" fmla="*/ 2870521 h 3483980"/>
              <a:gd name="connsiteX66" fmla="*/ 2453833 w 3252827"/>
              <a:gd name="connsiteY66" fmla="*/ 2824223 h 3483980"/>
              <a:gd name="connsiteX67" fmla="*/ 2592730 w 3252827"/>
              <a:gd name="connsiteY67" fmla="*/ 2801073 h 3483980"/>
              <a:gd name="connsiteX68" fmla="*/ 2696902 w 3252827"/>
              <a:gd name="connsiteY68" fmla="*/ 2766349 h 3483980"/>
              <a:gd name="connsiteX69" fmla="*/ 2720051 w 3252827"/>
              <a:gd name="connsiteY69" fmla="*/ 2766349 h 3483980"/>
              <a:gd name="connsiteX70" fmla="*/ 3252827 w 3252827"/>
              <a:gd name="connsiteY70" fmla="*/ 2474505 h 3483980"/>
              <a:gd name="connsiteX71" fmla="*/ 3113590 w 3252827"/>
              <a:gd name="connsiteY71" fmla="*/ 1516283 h 3483980"/>
              <a:gd name="connsiteX0" fmla="*/ 3113590 w 3252827"/>
              <a:gd name="connsiteY0" fmla="*/ 1516283 h 3483980"/>
              <a:gd name="connsiteX1" fmla="*/ 3032568 w 3252827"/>
              <a:gd name="connsiteY1" fmla="*/ 277792 h 3483980"/>
              <a:gd name="connsiteX2" fmla="*/ 2974694 w 3252827"/>
              <a:gd name="connsiteY2" fmla="*/ 0 h 3483980"/>
              <a:gd name="connsiteX3" fmla="*/ 2476983 w 3252827"/>
              <a:gd name="connsiteY3" fmla="*/ 115747 h 3483980"/>
              <a:gd name="connsiteX4" fmla="*/ 2465408 w 3252827"/>
              <a:gd name="connsiteY4" fmla="*/ 173620 h 3483980"/>
              <a:gd name="connsiteX5" fmla="*/ 2349661 w 3252827"/>
              <a:gd name="connsiteY5" fmla="*/ 173620 h 3483980"/>
              <a:gd name="connsiteX6" fmla="*/ 2199190 w 3252827"/>
              <a:gd name="connsiteY6" fmla="*/ 254643 h 3483980"/>
              <a:gd name="connsiteX7" fmla="*/ 1828800 w 3252827"/>
              <a:gd name="connsiteY7" fmla="*/ 324091 h 3483980"/>
              <a:gd name="connsiteX8" fmla="*/ 1805651 w 3252827"/>
              <a:gd name="connsiteY8" fmla="*/ 381964 h 3483980"/>
              <a:gd name="connsiteX9" fmla="*/ 1527859 w 3252827"/>
              <a:gd name="connsiteY9" fmla="*/ 416689 h 3483980"/>
              <a:gd name="connsiteX10" fmla="*/ 1354238 w 3252827"/>
              <a:gd name="connsiteY10" fmla="*/ 567159 h 3483980"/>
              <a:gd name="connsiteX11" fmla="*/ 1307940 w 3252827"/>
              <a:gd name="connsiteY11" fmla="*/ 625033 h 3483980"/>
              <a:gd name="connsiteX12" fmla="*/ 1307940 w 3252827"/>
              <a:gd name="connsiteY12" fmla="*/ 625033 h 3483980"/>
              <a:gd name="connsiteX13" fmla="*/ 1250066 w 3252827"/>
              <a:gd name="connsiteY13" fmla="*/ 671332 h 3483980"/>
              <a:gd name="connsiteX14" fmla="*/ 1250066 w 3252827"/>
              <a:gd name="connsiteY14" fmla="*/ 671332 h 3483980"/>
              <a:gd name="connsiteX15" fmla="*/ 1157469 w 3252827"/>
              <a:gd name="connsiteY15" fmla="*/ 763929 h 3483980"/>
              <a:gd name="connsiteX16" fmla="*/ 1122745 w 3252827"/>
              <a:gd name="connsiteY16" fmla="*/ 775504 h 3483980"/>
              <a:gd name="connsiteX17" fmla="*/ 1064871 w 3252827"/>
              <a:gd name="connsiteY17" fmla="*/ 821802 h 3483980"/>
              <a:gd name="connsiteX18" fmla="*/ 1018573 w 3252827"/>
              <a:gd name="connsiteY18" fmla="*/ 902825 h 3483980"/>
              <a:gd name="connsiteX19" fmla="*/ 555585 w 3252827"/>
              <a:gd name="connsiteY19" fmla="*/ 1284790 h 3483980"/>
              <a:gd name="connsiteX20" fmla="*/ 474562 w 3252827"/>
              <a:gd name="connsiteY20" fmla="*/ 1215342 h 3483980"/>
              <a:gd name="connsiteX21" fmla="*/ 347241 w 3252827"/>
              <a:gd name="connsiteY21" fmla="*/ 1319514 h 3483980"/>
              <a:gd name="connsiteX22" fmla="*/ 335666 w 3252827"/>
              <a:gd name="connsiteY22" fmla="*/ 1296364 h 3483980"/>
              <a:gd name="connsiteX23" fmla="*/ 162046 w 3252827"/>
              <a:gd name="connsiteY23" fmla="*/ 1423686 h 3483980"/>
              <a:gd name="connsiteX24" fmla="*/ 81023 w 3252827"/>
              <a:gd name="connsiteY24" fmla="*/ 1423686 h 3483980"/>
              <a:gd name="connsiteX25" fmla="*/ 69449 w 3252827"/>
              <a:gd name="connsiteY25" fmla="*/ 1469985 h 3483980"/>
              <a:gd name="connsiteX26" fmla="*/ 104173 w 3252827"/>
              <a:gd name="connsiteY26" fmla="*/ 1539433 h 3483980"/>
              <a:gd name="connsiteX27" fmla="*/ 57874 w 3252827"/>
              <a:gd name="connsiteY27" fmla="*/ 1597306 h 3483980"/>
              <a:gd name="connsiteX28" fmla="*/ 0 w 3252827"/>
              <a:gd name="connsiteY28" fmla="*/ 1678329 h 3483980"/>
              <a:gd name="connsiteX29" fmla="*/ 57874 w 3252827"/>
              <a:gd name="connsiteY29" fmla="*/ 1759352 h 3483980"/>
              <a:gd name="connsiteX30" fmla="*/ 57874 w 3252827"/>
              <a:gd name="connsiteY30" fmla="*/ 1759352 h 3483980"/>
              <a:gd name="connsiteX31" fmla="*/ 185195 w 3252827"/>
              <a:gd name="connsiteY31" fmla="*/ 1921397 h 3483980"/>
              <a:gd name="connsiteX32" fmla="*/ 497712 w 3252827"/>
              <a:gd name="connsiteY32" fmla="*/ 2257063 h 3483980"/>
              <a:gd name="connsiteX33" fmla="*/ 509287 w 3252827"/>
              <a:gd name="connsiteY33" fmla="*/ 2349661 h 3483980"/>
              <a:gd name="connsiteX34" fmla="*/ 567160 w 3252827"/>
              <a:gd name="connsiteY34" fmla="*/ 2349661 h 3483980"/>
              <a:gd name="connsiteX35" fmla="*/ 567160 w 3252827"/>
              <a:gd name="connsiteY35" fmla="*/ 2395959 h 3483980"/>
              <a:gd name="connsiteX36" fmla="*/ 567160 w 3252827"/>
              <a:gd name="connsiteY36" fmla="*/ 2465407 h 3483980"/>
              <a:gd name="connsiteX37" fmla="*/ 567160 w 3252827"/>
              <a:gd name="connsiteY37" fmla="*/ 2511706 h 3483980"/>
              <a:gd name="connsiteX38" fmla="*/ 544011 w 3252827"/>
              <a:gd name="connsiteY38" fmla="*/ 2511706 h 3483980"/>
              <a:gd name="connsiteX39" fmla="*/ 532436 w 3252827"/>
              <a:gd name="connsiteY39" fmla="*/ 2581154 h 3483980"/>
              <a:gd name="connsiteX40" fmla="*/ 578735 w 3252827"/>
              <a:gd name="connsiteY40" fmla="*/ 2592729 h 3483980"/>
              <a:gd name="connsiteX41" fmla="*/ 555585 w 3252827"/>
              <a:gd name="connsiteY41" fmla="*/ 2928395 h 3483980"/>
              <a:gd name="connsiteX42" fmla="*/ 532436 w 3252827"/>
              <a:gd name="connsiteY42" fmla="*/ 2939970 h 3483980"/>
              <a:gd name="connsiteX43" fmla="*/ 532436 w 3252827"/>
              <a:gd name="connsiteY43" fmla="*/ 2974694 h 3483980"/>
              <a:gd name="connsiteX44" fmla="*/ 555585 w 3252827"/>
              <a:gd name="connsiteY44" fmla="*/ 3009418 h 3483980"/>
              <a:gd name="connsiteX45" fmla="*/ 555585 w 3252827"/>
              <a:gd name="connsiteY45" fmla="*/ 3032567 h 3483980"/>
              <a:gd name="connsiteX46" fmla="*/ 555585 w 3252827"/>
              <a:gd name="connsiteY46" fmla="*/ 3044142 h 3483980"/>
              <a:gd name="connsiteX47" fmla="*/ 555585 w 3252827"/>
              <a:gd name="connsiteY47" fmla="*/ 3136739 h 3483980"/>
              <a:gd name="connsiteX48" fmla="*/ 567160 w 3252827"/>
              <a:gd name="connsiteY48" fmla="*/ 3171463 h 3483980"/>
              <a:gd name="connsiteX49" fmla="*/ 567160 w 3252827"/>
              <a:gd name="connsiteY49" fmla="*/ 3264061 h 3483980"/>
              <a:gd name="connsiteX50" fmla="*/ 555585 w 3252827"/>
              <a:gd name="connsiteY50" fmla="*/ 3264061 h 3483980"/>
              <a:gd name="connsiteX51" fmla="*/ 555585 w 3252827"/>
              <a:gd name="connsiteY51" fmla="*/ 3298785 h 3483980"/>
              <a:gd name="connsiteX52" fmla="*/ 567160 w 3252827"/>
              <a:gd name="connsiteY52" fmla="*/ 3310359 h 3483980"/>
              <a:gd name="connsiteX53" fmla="*/ 567160 w 3252827"/>
              <a:gd name="connsiteY53" fmla="*/ 3449256 h 3483980"/>
              <a:gd name="connsiteX54" fmla="*/ 729206 w 3252827"/>
              <a:gd name="connsiteY54" fmla="*/ 3449256 h 3483980"/>
              <a:gd name="connsiteX55" fmla="*/ 879676 w 3252827"/>
              <a:gd name="connsiteY55" fmla="*/ 3449256 h 3483980"/>
              <a:gd name="connsiteX56" fmla="*/ 1006998 w 3252827"/>
              <a:gd name="connsiteY56" fmla="*/ 3449256 h 3483980"/>
              <a:gd name="connsiteX57" fmla="*/ 1076446 w 3252827"/>
              <a:gd name="connsiteY57" fmla="*/ 3483980 h 3483980"/>
              <a:gd name="connsiteX58" fmla="*/ 1342664 w 3252827"/>
              <a:gd name="connsiteY58" fmla="*/ 3437681 h 3483980"/>
              <a:gd name="connsiteX59" fmla="*/ 1435261 w 3252827"/>
              <a:gd name="connsiteY59" fmla="*/ 3414532 h 3483980"/>
              <a:gd name="connsiteX60" fmla="*/ 1574157 w 3252827"/>
              <a:gd name="connsiteY60" fmla="*/ 3391382 h 3483980"/>
              <a:gd name="connsiteX61" fmla="*/ 1585732 w 3252827"/>
              <a:gd name="connsiteY61" fmla="*/ 3345083 h 3483980"/>
              <a:gd name="connsiteX62" fmla="*/ 1813074 w 3252827"/>
              <a:gd name="connsiteY62" fmla="*/ 3236465 h 3483980"/>
              <a:gd name="connsiteX63" fmla="*/ 1840375 w 3252827"/>
              <a:gd name="connsiteY63" fmla="*/ 3102015 h 3483980"/>
              <a:gd name="connsiteX64" fmla="*/ 2048719 w 3252827"/>
              <a:gd name="connsiteY64" fmla="*/ 3020992 h 3483980"/>
              <a:gd name="connsiteX65" fmla="*/ 2129742 w 3252827"/>
              <a:gd name="connsiteY65" fmla="*/ 2870521 h 3483980"/>
              <a:gd name="connsiteX66" fmla="*/ 2453833 w 3252827"/>
              <a:gd name="connsiteY66" fmla="*/ 2824223 h 3483980"/>
              <a:gd name="connsiteX67" fmla="*/ 2592730 w 3252827"/>
              <a:gd name="connsiteY67" fmla="*/ 2801073 h 3483980"/>
              <a:gd name="connsiteX68" fmla="*/ 2696902 w 3252827"/>
              <a:gd name="connsiteY68" fmla="*/ 2766349 h 3483980"/>
              <a:gd name="connsiteX69" fmla="*/ 2897218 w 3252827"/>
              <a:gd name="connsiteY69" fmla="*/ 2587445 h 3483980"/>
              <a:gd name="connsiteX70" fmla="*/ 3252827 w 3252827"/>
              <a:gd name="connsiteY70" fmla="*/ 2474505 h 3483980"/>
              <a:gd name="connsiteX71" fmla="*/ 3113590 w 3252827"/>
              <a:gd name="connsiteY71" fmla="*/ 1516283 h 3483980"/>
              <a:gd name="connsiteX0" fmla="*/ 3113590 w 3252827"/>
              <a:gd name="connsiteY0" fmla="*/ 1516283 h 3483980"/>
              <a:gd name="connsiteX1" fmla="*/ 3032568 w 3252827"/>
              <a:gd name="connsiteY1" fmla="*/ 277792 h 3483980"/>
              <a:gd name="connsiteX2" fmla="*/ 2974694 w 3252827"/>
              <a:gd name="connsiteY2" fmla="*/ 0 h 3483980"/>
              <a:gd name="connsiteX3" fmla="*/ 2476983 w 3252827"/>
              <a:gd name="connsiteY3" fmla="*/ 115747 h 3483980"/>
              <a:gd name="connsiteX4" fmla="*/ 2465408 w 3252827"/>
              <a:gd name="connsiteY4" fmla="*/ 173620 h 3483980"/>
              <a:gd name="connsiteX5" fmla="*/ 2349661 w 3252827"/>
              <a:gd name="connsiteY5" fmla="*/ 173620 h 3483980"/>
              <a:gd name="connsiteX6" fmla="*/ 2199190 w 3252827"/>
              <a:gd name="connsiteY6" fmla="*/ 254643 h 3483980"/>
              <a:gd name="connsiteX7" fmla="*/ 1828800 w 3252827"/>
              <a:gd name="connsiteY7" fmla="*/ 324091 h 3483980"/>
              <a:gd name="connsiteX8" fmla="*/ 1805651 w 3252827"/>
              <a:gd name="connsiteY8" fmla="*/ 381964 h 3483980"/>
              <a:gd name="connsiteX9" fmla="*/ 1527859 w 3252827"/>
              <a:gd name="connsiteY9" fmla="*/ 416689 h 3483980"/>
              <a:gd name="connsiteX10" fmla="*/ 1354238 w 3252827"/>
              <a:gd name="connsiteY10" fmla="*/ 567159 h 3483980"/>
              <a:gd name="connsiteX11" fmla="*/ 1307940 w 3252827"/>
              <a:gd name="connsiteY11" fmla="*/ 625033 h 3483980"/>
              <a:gd name="connsiteX12" fmla="*/ 1307940 w 3252827"/>
              <a:gd name="connsiteY12" fmla="*/ 625033 h 3483980"/>
              <a:gd name="connsiteX13" fmla="*/ 1250066 w 3252827"/>
              <a:gd name="connsiteY13" fmla="*/ 671332 h 3483980"/>
              <a:gd name="connsiteX14" fmla="*/ 1250066 w 3252827"/>
              <a:gd name="connsiteY14" fmla="*/ 671332 h 3483980"/>
              <a:gd name="connsiteX15" fmla="*/ 1157469 w 3252827"/>
              <a:gd name="connsiteY15" fmla="*/ 763929 h 3483980"/>
              <a:gd name="connsiteX16" fmla="*/ 1122745 w 3252827"/>
              <a:gd name="connsiteY16" fmla="*/ 775504 h 3483980"/>
              <a:gd name="connsiteX17" fmla="*/ 1064871 w 3252827"/>
              <a:gd name="connsiteY17" fmla="*/ 821802 h 3483980"/>
              <a:gd name="connsiteX18" fmla="*/ 1018573 w 3252827"/>
              <a:gd name="connsiteY18" fmla="*/ 902825 h 3483980"/>
              <a:gd name="connsiteX19" fmla="*/ 555585 w 3252827"/>
              <a:gd name="connsiteY19" fmla="*/ 1284790 h 3483980"/>
              <a:gd name="connsiteX20" fmla="*/ 474562 w 3252827"/>
              <a:gd name="connsiteY20" fmla="*/ 1215342 h 3483980"/>
              <a:gd name="connsiteX21" fmla="*/ 347241 w 3252827"/>
              <a:gd name="connsiteY21" fmla="*/ 1319514 h 3483980"/>
              <a:gd name="connsiteX22" fmla="*/ 335666 w 3252827"/>
              <a:gd name="connsiteY22" fmla="*/ 1296364 h 3483980"/>
              <a:gd name="connsiteX23" fmla="*/ 162046 w 3252827"/>
              <a:gd name="connsiteY23" fmla="*/ 1423686 h 3483980"/>
              <a:gd name="connsiteX24" fmla="*/ 81023 w 3252827"/>
              <a:gd name="connsiteY24" fmla="*/ 1423686 h 3483980"/>
              <a:gd name="connsiteX25" fmla="*/ 69449 w 3252827"/>
              <a:gd name="connsiteY25" fmla="*/ 1469985 h 3483980"/>
              <a:gd name="connsiteX26" fmla="*/ 104173 w 3252827"/>
              <a:gd name="connsiteY26" fmla="*/ 1539433 h 3483980"/>
              <a:gd name="connsiteX27" fmla="*/ 57874 w 3252827"/>
              <a:gd name="connsiteY27" fmla="*/ 1597306 h 3483980"/>
              <a:gd name="connsiteX28" fmla="*/ 0 w 3252827"/>
              <a:gd name="connsiteY28" fmla="*/ 1678329 h 3483980"/>
              <a:gd name="connsiteX29" fmla="*/ 57874 w 3252827"/>
              <a:gd name="connsiteY29" fmla="*/ 1759352 h 3483980"/>
              <a:gd name="connsiteX30" fmla="*/ 57874 w 3252827"/>
              <a:gd name="connsiteY30" fmla="*/ 1759352 h 3483980"/>
              <a:gd name="connsiteX31" fmla="*/ 185195 w 3252827"/>
              <a:gd name="connsiteY31" fmla="*/ 1921397 h 3483980"/>
              <a:gd name="connsiteX32" fmla="*/ 497712 w 3252827"/>
              <a:gd name="connsiteY32" fmla="*/ 2257063 h 3483980"/>
              <a:gd name="connsiteX33" fmla="*/ 509287 w 3252827"/>
              <a:gd name="connsiteY33" fmla="*/ 2349661 h 3483980"/>
              <a:gd name="connsiteX34" fmla="*/ 567160 w 3252827"/>
              <a:gd name="connsiteY34" fmla="*/ 2349661 h 3483980"/>
              <a:gd name="connsiteX35" fmla="*/ 567160 w 3252827"/>
              <a:gd name="connsiteY35" fmla="*/ 2395959 h 3483980"/>
              <a:gd name="connsiteX36" fmla="*/ 567160 w 3252827"/>
              <a:gd name="connsiteY36" fmla="*/ 2465407 h 3483980"/>
              <a:gd name="connsiteX37" fmla="*/ 567160 w 3252827"/>
              <a:gd name="connsiteY37" fmla="*/ 2511706 h 3483980"/>
              <a:gd name="connsiteX38" fmla="*/ 544011 w 3252827"/>
              <a:gd name="connsiteY38" fmla="*/ 2511706 h 3483980"/>
              <a:gd name="connsiteX39" fmla="*/ 532436 w 3252827"/>
              <a:gd name="connsiteY39" fmla="*/ 2581154 h 3483980"/>
              <a:gd name="connsiteX40" fmla="*/ 578735 w 3252827"/>
              <a:gd name="connsiteY40" fmla="*/ 2592729 h 3483980"/>
              <a:gd name="connsiteX41" fmla="*/ 555585 w 3252827"/>
              <a:gd name="connsiteY41" fmla="*/ 2928395 h 3483980"/>
              <a:gd name="connsiteX42" fmla="*/ 532436 w 3252827"/>
              <a:gd name="connsiteY42" fmla="*/ 2939970 h 3483980"/>
              <a:gd name="connsiteX43" fmla="*/ 532436 w 3252827"/>
              <a:gd name="connsiteY43" fmla="*/ 2974694 h 3483980"/>
              <a:gd name="connsiteX44" fmla="*/ 555585 w 3252827"/>
              <a:gd name="connsiteY44" fmla="*/ 3009418 h 3483980"/>
              <a:gd name="connsiteX45" fmla="*/ 555585 w 3252827"/>
              <a:gd name="connsiteY45" fmla="*/ 3032567 h 3483980"/>
              <a:gd name="connsiteX46" fmla="*/ 555585 w 3252827"/>
              <a:gd name="connsiteY46" fmla="*/ 3044142 h 3483980"/>
              <a:gd name="connsiteX47" fmla="*/ 555585 w 3252827"/>
              <a:gd name="connsiteY47" fmla="*/ 3136739 h 3483980"/>
              <a:gd name="connsiteX48" fmla="*/ 567160 w 3252827"/>
              <a:gd name="connsiteY48" fmla="*/ 3171463 h 3483980"/>
              <a:gd name="connsiteX49" fmla="*/ 567160 w 3252827"/>
              <a:gd name="connsiteY49" fmla="*/ 3264061 h 3483980"/>
              <a:gd name="connsiteX50" fmla="*/ 555585 w 3252827"/>
              <a:gd name="connsiteY50" fmla="*/ 3264061 h 3483980"/>
              <a:gd name="connsiteX51" fmla="*/ 555585 w 3252827"/>
              <a:gd name="connsiteY51" fmla="*/ 3298785 h 3483980"/>
              <a:gd name="connsiteX52" fmla="*/ 567160 w 3252827"/>
              <a:gd name="connsiteY52" fmla="*/ 3310359 h 3483980"/>
              <a:gd name="connsiteX53" fmla="*/ 567160 w 3252827"/>
              <a:gd name="connsiteY53" fmla="*/ 3449256 h 3483980"/>
              <a:gd name="connsiteX54" fmla="*/ 729206 w 3252827"/>
              <a:gd name="connsiteY54" fmla="*/ 3449256 h 3483980"/>
              <a:gd name="connsiteX55" fmla="*/ 879676 w 3252827"/>
              <a:gd name="connsiteY55" fmla="*/ 3449256 h 3483980"/>
              <a:gd name="connsiteX56" fmla="*/ 1006998 w 3252827"/>
              <a:gd name="connsiteY56" fmla="*/ 3449256 h 3483980"/>
              <a:gd name="connsiteX57" fmla="*/ 1076446 w 3252827"/>
              <a:gd name="connsiteY57" fmla="*/ 3483980 h 3483980"/>
              <a:gd name="connsiteX58" fmla="*/ 1342664 w 3252827"/>
              <a:gd name="connsiteY58" fmla="*/ 3437681 h 3483980"/>
              <a:gd name="connsiteX59" fmla="*/ 1435261 w 3252827"/>
              <a:gd name="connsiteY59" fmla="*/ 3414532 h 3483980"/>
              <a:gd name="connsiteX60" fmla="*/ 1574157 w 3252827"/>
              <a:gd name="connsiteY60" fmla="*/ 3391382 h 3483980"/>
              <a:gd name="connsiteX61" fmla="*/ 1585732 w 3252827"/>
              <a:gd name="connsiteY61" fmla="*/ 3345083 h 3483980"/>
              <a:gd name="connsiteX62" fmla="*/ 1813074 w 3252827"/>
              <a:gd name="connsiteY62" fmla="*/ 3236465 h 3483980"/>
              <a:gd name="connsiteX63" fmla="*/ 1840375 w 3252827"/>
              <a:gd name="connsiteY63" fmla="*/ 3102015 h 3483980"/>
              <a:gd name="connsiteX64" fmla="*/ 2048719 w 3252827"/>
              <a:gd name="connsiteY64" fmla="*/ 3020992 h 3483980"/>
              <a:gd name="connsiteX65" fmla="*/ 2129742 w 3252827"/>
              <a:gd name="connsiteY65" fmla="*/ 2870521 h 3483980"/>
              <a:gd name="connsiteX66" fmla="*/ 2453833 w 3252827"/>
              <a:gd name="connsiteY66" fmla="*/ 2824223 h 3483980"/>
              <a:gd name="connsiteX67" fmla="*/ 2592730 w 3252827"/>
              <a:gd name="connsiteY67" fmla="*/ 2801073 h 3483980"/>
              <a:gd name="connsiteX68" fmla="*/ 2696902 w 3252827"/>
              <a:gd name="connsiteY68" fmla="*/ 2766349 h 3483980"/>
              <a:gd name="connsiteX69" fmla="*/ 2897218 w 3252827"/>
              <a:gd name="connsiteY69" fmla="*/ 2594393 h 3483980"/>
              <a:gd name="connsiteX70" fmla="*/ 3252827 w 3252827"/>
              <a:gd name="connsiteY70" fmla="*/ 2474505 h 3483980"/>
              <a:gd name="connsiteX71" fmla="*/ 3113590 w 3252827"/>
              <a:gd name="connsiteY71" fmla="*/ 1516283 h 3483980"/>
              <a:gd name="connsiteX0" fmla="*/ 3113590 w 3252827"/>
              <a:gd name="connsiteY0" fmla="*/ 1516283 h 3483980"/>
              <a:gd name="connsiteX1" fmla="*/ 3032568 w 3252827"/>
              <a:gd name="connsiteY1" fmla="*/ 277792 h 3483980"/>
              <a:gd name="connsiteX2" fmla="*/ 2974694 w 3252827"/>
              <a:gd name="connsiteY2" fmla="*/ 0 h 3483980"/>
              <a:gd name="connsiteX3" fmla="*/ 2476983 w 3252827"/>
              <a:gd name="connsiteY3" fmla="*/ 115747 h 3483980"/>
              <a:gd name="connsiteX4" fmla="*/ 2465408 w 3252827"/>
              <a:gd name="connsiteY4" fmla="*/ 173620 h 3483980"/>
              <a:gd name="connsiteX5" fmla="*/ 2349661 w 3252827"/>
              <a:gd name="connsiteY5" fmla="*/ 173620 h 3483980"/>
              <a:gd name="connsiteX6" fmla="*/ 2199190 w 3252827"/>
              <a:gd name="connsiteY6" fmla="*/ 254643 h 3483980"/>
              <a:gd name="connsiteX7" fmla="*/ 1828800 w 3252827"/>
              <a:gd name="connsiteY7" fmla="*/ 324091 h 3483980"/>
              <a:gd name="connsiteX8" fmla="*/ 1805651 w 3252827"/>
              <a:gd name="connsiteY8" fmla="*/ 381964 h 3483980"/>
              <a:gd name="connsiteX9" fmla="*/ 1527859 w 3252827"/>
              <a:gd name="connsiteY9" fmla="*/ 416689 h 3483980"/>
              <a:gd name="connsiteX10" fmla="*/ 1354238 w 3252827"/>
              <a:gd name="connsiteY10" fmla="*/ 567159 h 3483980"/>
              <a:gd name="connsiteX11" fmla="*/ 1307940 w 3252827"/>
              <a:gd name="connsiteY11" fmla="*/ 625033 h 3483980"/>
              <a:gd name="connsiteX12" fmla="*/ 1307940 w 3252827"/>
              <a:gd name="connsiteY12" fmla="*/ 625033 h 3483980"/>
              <a:gd name="connsiteX13" fmla="*/ 1250066 w 3252827"/>
              <a:gd name="connsiteY13" fmla="*/ 671332 h 3483980"/>
              <a:gd name="connsiteX14" fmla="*/ 1250066 w 3252827"/>
              <a:gd name="connsiteY14" fmla="*/ 671332 h 3483980"/>
              <a:gd name="connsiteX15" fmla="*/ 1157469 w 3252827"/>
              <a:gd name="connsiteY15" fmla="*/ 763929 h 3483980"/>
              <a:gd name="connsiteX16" fmla="*/ 1122745 w 3252827"/>
              <a:gd name="connsiteY16" fmla="*/ 775504 h 3483980"/>
              <a:gd name="connsiteX17" fmla="*/ 1064871 w 3252827"/>
              <a:gd name="connsiteY17" fmla="*/ 821802 h 3483980"/>
              <a:gd name="connsiteX18" fmla="*/ 1018573 w 3252827"/>
              <a:gd name="connsiteY18" fmla="*/ 902825 h 3483980"/>
              <a:gd name="connsiteX19" fmla="*/ 555585 w 3252827"/>
              <a:gd name="connsiteY19" fmla="*/ 1284790 h 3483980"/>
              <a:gd name="connsiteX20" fmla="*/ 474562 w 3252827"/>
              <a:gd name="connsiteY20" fmla="*/ 1215342 h 3483980"/>
              <a:gd name="connsiteX21" fmla="*/ 347241 w 3252827"/>
              <a:gd name="connsiteY21" fmla="*/ 1319514 h 3483980"/>
              <a:gd name="connsiteX22" fmla="*/ 335666 w 3252827"/>
              <a:gd name="connsiteY22" fmla="*/ 1296364 h 3483980"/>
              <a:gd name="connsiteX23" fmla="*/ 162046 w 3252827"/>
              <a:gd name="connsiteY23" fmla="*/ 1423686 h 3483980"/>
              <a:gd name="connsiteX24" fmla="*/ 81023 w 3252827"/>
              <a:gd name="connsiteY24" fmla="*/ 1423686 h 3483980"/>
              <a:gd name="connsiteX25" fmla="*/ 69449 w 3252827"/>
              <a:gd name="connsiteY25" fmla="*/ 1469985 h 3483980"/>
              <a:gd name="connsiteX26" fmla="*/ 104173 w 3252827"/>
              <a:gd name="connsiteY26" fmla="*/ 1539433 h 3483980"/>
              <a:gd name="connsiteX27" fmla="*/ 57874 w 3252827"/>
              <a:gd name="connsiteY27" fmla="*/ 1597306 h 3483980"/>
              <a:gd name="connsiteX28" fmla="*/ 0 w 3252827"/>
              <a:gd name="connsiteY28" fmla="*/ 1678329 h 3483980"/>
              <a:gd name="connsiteX29" fmla="*/ 57874 w 3252827"/>
              <a:gd name="connsiteY29" fmla="*/ 1759352 h 3483980"/>
              <a:gd name="connsiteX30" fmla="*/ 57874 w 3252827"/>
              <a:gd name="connsiteY30" fmla="*/ 1759352 h 3483980"/>
              <a:gd name="connsiteX31" fmla="*/ 185195 w 3252827"/>
              <a:gd name="connsiteY31" fmla="*/ 1921397 h 3483980"/>
              <a:gd name="connsiteX32" fmla="*/ 497712 w 3252827"/>
              <a:gd name="connsiteY32" fmla="*/ 2257063 h 3483980"/>
              <a:gd name="connsiteX33" fmla="*/ 509287 w 3252827"/>
              <a:gd name="connsiteY33" fmla="*/ 2349661 h 3483980"/>
              <a:gd name="connsiteX34" fmla="*/ 567160 w 3252827"/>
              <a:gd name="connsiteY34" fmla="*/ 2349661 h 3483980"/>
              <a:gd name="connsiteX35" fmla="*/ 567160 w 3252827"/>
              <a:gd name="connsiteY35" fmla="*/ 2395959 h 3483980"/>
              <a:gd name="connsiteX36" fmla="*/ 567160 w 3252827"/>
              <a:gd name="connsiteY36" fmla="*/ 2465407 h 3483980"/>
              <a:gd name="connsiteX37" fmla="*/ 567160 w 3252827"/>
              <a:gd name="connsiteY37" fmla="*/ 2511706 h 3483980"/>
              <a:gd name="connsiteX38" fmla="*/ 544011 w 3252827"/>
              <a:gd name="connsiteY38" fmla="*/ 2511706 h 3483980"/>
              <a:gd name="connsiteX39" fmla="*/ 532436 w 3252827"/>
              <a:gd name="connsiteY39" fmla="*/ 2581154 h 3483980"/>
              <a:gd name="connsiteX40" fmla="*/ 578735 w 3252827"/>
              <a:gd name="connsiteY40" fmla="*/ 2592729 h 3483980"/>
              <a:gd name="connsiteX41" fmla="*/ 555585 w 3252827"/>
              <a:gd name="connsiteY41" fmla="*/ 2928395 h 3483980"/>
              <a:gd name="connsiteX42" fmla="*/ 532436 w 3252827"/>
              <a:gd name="connsiteY42" fmla="*/ 2939970 h 3483980"/>
              <a:gd name="connsiteX43" fmla="*/ 532436 w 3252827"/>
              <a:gd name="connsiteY43" fmla="*/ 2974694 h 3483980"/>
              <a:gd name="connsiteX44" fmla="*/ 555585 w 3252827"/>
              <a:gd name="connsiteY44" fmla="*/ 3009418 h 3483980"/>
              <a:gd name="connsiteX45" fmla="*/ 555585 w 3252827"/>
              <a:gd name="connsiteY45" fmla="*/ 3032567 h 3483980"/>
              <a:gd name="connsiteX46" fmla="*/ 555585 w 3252827"/>
              <a:gd name="connsiteY46" fmla="*/ 3044142 h 3483980"/>
              <a:gd name="connsiteX47" fmla="*/ 555585 w 3252827"/>
              <a:gd name="connsiteY47" fmla="*/ 3136739 h 3483980"/>
              <a:gd name="connsiteX48" fmla="*/ 567160 w 3252827"/>
              <a:gd name="connsiteY48" fmla="*/ 3171463 h 3483980"/>
              <a:gd name="connsiteX49" fmla="*/ 567160 w 3252827"/>
              <a:gd name="connsiteY49" fmla="*/ 3264061 h 3483980"/>
              <a:gd name="connsiteX50" fmla="*/ 555585 w 3252827"/>
              <a:gd name="connsiteY50" fmla="*/ 3264061 h 3483980"/>
              <a:gd name="connsiteX51" fmla="*/ 555585 w 3252827"/>
              <a:gd name="connsiteY51" fmla="*/ 3298785 h 3483980"/>
              <a:gd name="connsiteX52" fmla="*/ 567160 w 3252827"/>
              <a:gd name="connsiteY52" fmla="*/ 3310359 h 3483980"/>
              <a:gd name="connsiteX53" fmla="*/ 567160 w 3252827"/>
              <a:gd name="connsiteY53" fmla="*/ 3449256 h 3483980"/>
              <a:gd name="connsiteX54" fmla="*/ 729206 w 3252827"/>
              <a:gd name="connsiteY54" fmla="*/ 3449256 h 3483980"/>
              <a:gd name="connsiteX55" fmla="*/ 879676 w 3252827"/>
              <a:gd name="connsiteY55" fmla="*/ 3449256 h 3483980"/>
              <a:gd name="connsiteX56" fmla="*/ 1006998 w 3252827"/>
              <a:gd name="connsiteY56" fmla="*/ 3449256 h 3483980"/>
              <a:gd name="connsiteX57" fmla="*/ 1076446 w 3252827"/>
              <a:gd name="connsiteY57" fmla="*/ 3483980 h 3483980"/>
              <a:gd name="connsiteX58" fmla="*/ 1342664 w 3252827"/>
              <a:gd name="connsiteY58" fmla="*/ 3437681 h 3483980"/>
              <a:gd name="connsiteX59" fmla="*/ 1435261 w 3252827"/>
              <a:gd name="connsiteY59" fmla="*/ 3414532 h 3483980"/>
              <a:gd name="connsiteX60" fmla="*/ 1574157 w 3252827"/>
              <a:gd name="connsiteY60" fmla="*/ 3391382 h 3483980"/>
              <a:gd name="connsiteX61" fmla="*/ 1585732 w 3252827"/>
              <a:gd name="connsiteY61" fmla="*/ 3345083 h 3483980"/>
              <a:gd name="connsiteX62" fmla="*/ 1813074 w 3252827"/>
              <a:gd name="connsiteY62" fmla="*/ 3236465 h 3483980"/>
              <a:gd name="connsiteX63" fmla="*/ 1840375 w 3252827"/>
              <a:gd name="connsiteY63" fmla="*/ 3102015 h 3483980"/>
              <a:gd name="connsiteX64" fmla="*/ 2048719 w 3252827"/>
              <a:gd name="connsiteY64" fmla="*/ 3020992 h 3483980"/>
              <a:gd name="connsiteX65" fmla="*/ 2129742 w 3252827"/>
              <a:gd name="connsiteY65" fmla="*/ 2870521 h 3483980"/>
              <a:gd name="connsiteX66" fmla="*/ 2453833 w 3252827"/>
              <a:gd name="connsiteY66" fmla="*/ 2824223 h 3483980"/>
              <a:gd name="connsiteX67" fmla="*/ 2592730 w 3252827"/>
              <a:gd name="connsiteY67" fmla="*/ 2801073 h 3483980"/>
              <a:gd name="connsiteX68" fmla="*/ 2731640 w 3252827"/>
              <a:gd name="connsiteY68" fmla="*/ 2745506 h 3483980"/>
              <a:gd name="connsiteX69" fmla="*/ 2897218 w 3252827"/>
              <a:gd name="connsiteY69" fmla="*/ 2594393 h 3483980"/>
              <a:gd name="connsiteX70" fmla="*/ 3252827 w 3252827"/>
              <a:gd name="connsiteY70" fmla="*/ 2474505 h 3483980"/>
              <a:gd name="connsiteX71" fmla="*/ 3113590 w 3252827"/>
              <a:gd name="connsiteY71" fmla="*/ 1516283 h 3483980"/>
              <a:gd name="connsiteX0" fmla="*/ 3113590 w 3252827"/>
              <a:gd name="connsiteY0" fmla="*/ 1516283 h 3483980"/>
              <a:gd name="connsiteX1" fmla="*/ 3032568 w 3252827"/>
              <a:gd name="connsiteY1" fmla="*/ 277792 h 3483980"/>
              <a:gd name="connsiteX2" fmla="*/ 2974694 w 3252827"/>
              <a:gd name="connsiteY2" fmla="*/ 0 h 3483980"/>
              <a:gd name="connsiteX3" fmla="*/ 2476983 w 3252827"/>
              <a:gd name="connsiteY3" fmla="*/ 115747 h 3483980"/>
              <a:gd name="connsiteX4" fmla="*/ 2465408 w 3252827"/>
              <a:gd name="connsiteY4" fmla="*/ 173620 h 3483980"/>
              <a:gd name="connsiteX5" fmla="*/ 2349661 w 3252827"/>
              <a:gd name="connsiteY5" fmla="*/ 173620 h 3483980"/>
              <a:gd name="connsiteX6" fmla="*/ 2199190 w 3252827"/>
              <a:gd name="connsiteY6" fmla="*/ 254643 h 3483980"/>
              <a:gd name="connsiteX7" fmla="*/ 1828800 w 3252827"/>
              <a:gd name="connsiteY7" fmla="*/ 324091 h 3483980"/>
              <a:gd name="connsiteX8" fmla="*/ 1805651 w 3252827"/>
              <a:gd name="connsiteY8" fmla="*/ 381964 h 3483980"/>
              <a:gd name="connsiteX9" fmla="*/ 1527859 w 3252827"/>
              <a:gd name="connsiteY9" fmla="*/ 416689 h 3483980"/>
              <a:gd name="connsiteX10" fmla="*/ 1354238 w 3252827"/>
              <a:gd name="connsiteY10" fmla="*/ 567159 h 3483980"/>
              <a:gd name="connsiteX11" fmla="*/ 1307940 w 3252827"/>
              <a:gd name="connsiteY11" fmla="*/ 625033 h 3483980"/>
              <a:gd name="connsiteX12" fmla="*/ 1307940 w 3252827"/>
              <a:gd name="connsiteY12" fmla="*/ 625033 h 3483980"/>
              <a:gd name="connsiteX13" fmla="*/ 1250066 w 3252827"/>
              <a:gd name="connsiteY13" fmla="*/ 671332 h 3483980"/>
              <a:gd name="connsiteX14" fmla="*/ 1250066 w 3252827"/>
              <a:gd name="connsiteY14" fmla="*/ 671332 h 3483980"/>
              <a:gd name="connsiteX15" fmla="*/ 1157469 w 3252827"/>
              <a:gd name="connsiteY15" fmla="*/ 763929 h 3483980"/>
              <a:gd name="connsiteX16" fmla="*/ 1122745 w 3252827"/>
              <a:gd name="connsiteY16" fmla="*/ 775504 h 3483980"/>
              <a:gd name="connsiteX17" fmla="*/ 1064871 w 3252827"/>
              <a:gd name="connsiteY17" fmla="*/ 821802 h 3483980"/>
              <a:gd name="connsiteX18" fmla="*/ 1018573 w 3252827"/>
              <a:gd name="connsiteY18" fmla="*/ 902825 h 3483980"/>
              <a:gd name="connsiteX19" fmla="*/ 555585 w 3252827"/>
              <a:gd name="connsiteY19" fmla="*/ 1284790 h 3483980"/>
              <a:gd name="connsiteX20" fmla="*/ 474562 w 3252827"/>
              <a:gd name="connsiteY20" fmla="*/ 1215342 h 3483980"/>
              <a:gd name="connsiteX21" fmla="*/ 347241 w 3252827"/>
              <a:gd name="connsiteY21" fmla="*/ 1319514 h 3483980"/>
              <a:gd name="connsiteX22" fmla="*/ 335666 w 3252827"/>
              <a:gd name="connsiteY22" fmla="*/ 1296364 h 3483980"/>
              <a:gd name="connsiteX23" fmla="*/ 162046 w 3252827"/>
              <a:gd name="connsiteY23" fmla="*/ 1423686 h 3483980"/>
              <a:gd name="connsiteX24" fmla="*/ 81023 w 3252827"/>
              <a:gd name="connsiteY24" fmla="*/ 1423686 h 3483980"/>
              <a:gd name="connsiteX25" fmla="*/ 69449 w 3252827"/>
              <a:gd name="connsiteY25" fmla="*/ 1469985 h 3483980"/>
              <a:gd name="connsiteX26" fmla="*/ 104173 w 3252827"/>
              <a:gd name="connsiteY26" fmla="*/ 1539433 h 3483980"/>
              <a:gd name="connsiteX27" fmla="*/ 57874 w 3252827"/>
              <a:gd name="connsiteY27" fmla="*/ 1597306 h 3483980"/>
              <a:gd name="connsiteX28" fmla="*/ 0 w 3252827"/>
              <a:gd name="connsiteY28" fmla="*/ 1678329 h 3483980"/>
              <a:gd name="connsiteX29" fmla="*/ 57874 w 3252827"/>
              <a:gd name="connsiteY29" fmla="*/ 1759352 h 3483980"/>
              <a:gd name="connsiteX30" fmla="*/ 57874 w 3252827"/>
              <a:gd name="connsiteY30" fmla="*/ 1759352 h 3483980"/>
              <a:gd name="connsiteX31" fmla="*/ 185195 w 3252827"/>
              <a:gd name="connsiteY31" fmla="*/ 1921397 h 3483980"/>
              <a:gd name="connsiteX32" fmla="*/ 497712 w 3252827"/>
              <a:gd name="connsiteY32" fmla="*/ 2257063 h 3483980"/>
              <a:gd name="connsiteX33" fmla="*/ 509287 w 3252827"/>
              <a:gd name="connsiteY33" fmla="*/ 2349661 h 3483980"/>
              <a:gd name="connsiteX34" fmla="*/ 567160 w 3252827"/>
              <a:gd name="connsiteY34" fmla="*/ 2349661 h 3483980"/>
              <a:gd name="connsiteX35" fmla="*/ 567160 w 3252827"/>
              <a:gd name="connsiteY35" fmla="*/ 2395959 h 3483980"/>
              <a:gd name="connsiteX36" fmla="*/ 567160 w 3252827"/>
              <a:gd name="connsiteY36" fmla="*/ 2465407 h 3483980"/>
              <a:gd name="connsiteX37" fmla="*/ 567160 w 3252827"/>
              <a:gd name="connsiteY37" fmla="*/ 2511706 h 3483980"/>
              <a:gd name="connsiteX38" fmla="*/ 544011 w 3252827"/>
              <a:gd name="connsiteY38" fmla="*/ 2511706 h 3483980"/>
              <a:gd name="connsiteX39" fmla="*/ 532436 w 3252827"/>
              <a:gd name="connsiteY39" fmla="*/ 2581154 h 3483980"/>
              <a:gd name="connsiteX40" fmla="*/ 578735 w 3252827"/>
              <a:gd name="connsiteY40" fmla="*/ 2592729 h 3483980"/>
              <a:gd name="connsiteX41" fmla="*/ 555585 w 3252827"/>
              <a:gd name="connsiteY41" fmla="*/ 2928395 h 3483980"/>
              <a:gd name="connsiteX42" fmla="*/ 532436 w 3252827"/>
              <a:gd name="connsiteY42" fmla="*/ 2939970 h 3483980"/>
              <a:gd name="connsiteX43" fmla="*/ 532436 w 3252827"/>
              <a:gd name="connsiteY43" fmla="*/ 2974694 h 3483980"/>
              <a:gd name="connsiteX44" fmla="*/ 555585 w 3252827"/>
              <a:gd name="connsiteY44" fmla="*/ 3009418 h 3483980"/>
              <a:gd name="connsiteX45" fmla="*/ 555585 w 3252827"/>
              <a:gd name="connsiteY45" fmla="*/ 3032567 h 3483980"/>
              <a:gd name="connsiteX46" fmla="*/ 555585 w 3252827"/>
              <a:gd name="connsiteY46" fmla="*/ 3044142 h 3483980"/>
              <a:gd name="connsiteX47" fmla="*/ 555585 w 3252827"/>
              <a:gd name="connsiteY47" fmla="*/ 3136739 h 3483980"/>
              <a:gd name="connsiteX48" fmla="*/ 567160 w 3252827"/>
              <a:gd name="connsiteY48" fmla="*/ 3171463 h 3483980"/>
              <a:gd name="connsiteX49" fmla="*/ 567160 w 3252827"/>
              <a:gd name="connsiteY49" fmla="*/ 3264061 h 3483980"/>
              <a:gd name="connsiteX50" fmla="*/ 555585 w 3252827"/>
              <a:gd name="connsiteY50" fmla="*/ 3264061 h 3483980"/>
              <a:gd name="connsiteX51" fmla="*/ 555585 w 3252827"/>
              <a:gd name="connsiteY51" fmla="*/ 3298785 h 3483980"/>
              <a:gd name="connsiteX52" fmla="*/ 567160 w 3252827"/>
              <a:gd name="connsiteY52" fmla="*/ 3310359 h 3483980"/>
              <a:gd name="connsiteX53" fmla="*/ 567160 w 3252827"/>
              <a:gd name="connsiteY53" fmla="*/ 3449256 h 3483980"/>
              <a:gd name="connsiteX54" fmla="*/ 729206 w 3252827"/>
              <a:gd name="connsiteY54" fmla="*/ 3449256 h 3483980"/>
              <a:gd name="connsiteX55" fmla="*/ 879676 w 3252827"/>
              <a:gd name="connsiteY55" fmla="*/ 3449256 h 3483980"/>
              <a:gd name="connsiteX56" fmla="*/ 1006998 w 3252827"/>
              <a:gd name="connsiteY56" fmla="*/ 3449256 h 3483980"/>
              <a:gd name="connsiteX57" fmla="*/ 1076446 w 3252827"/>
              <a:gd name="connsiteY57" fmla="*/ 3483980 h 3483980"/>
              <a:gd name="connsiteX58" fmla="*/ 1342664 w 3252827"/>
              <a:gd name="connsiteY58" fmla="*/ 3437681 h 3483980"/>
              <a:gd name="connsiteX59" fmla="*/ 1435261 w 3252827"/>
              <a:gd name="connsiteY59" fmla="*/ 3414532 h 3483980"/>
              <a:gd name="connsiteX60" fmla="*/ 1574157 w 3252827"/>
              <a:gd name="connsiteY60" fmla="*/ 3391382 h 3483980"/>
              <a:gd name="connsiteX61" fmla="*/ 1585732 w 3252827"/>
              <a:gd name="connsiteY61" fmla="*/ 3345083 h 3483980"/>
              <a:gd name="connsiteX62" fmla="*/ 1813074 w 3252827"/>
              <a:gd name="connsiteY62" fmla="*/ 3236465 h 3483980"/>
              <a:gd name="connsiteX63" fmla="*/ 1840375 w 3252827"/>
              <a:gd name="connsiteY63" fmla="*/ 3102015 h 3483980"/>
              <a:gd name="connsiteX64" fmla="*/ 2048719 w 3252827"/>
              <a:gd name="connsiteY64" fmla="*/ 3020992 h 3483980"/>
              <a:gd name="connsiteX65" fmla="*/ 2129742 w 3252827"/>
              <a:gd name="connsiteY65" fmla="*/ 2870521 h 3483980"/>
              <a:gd name="connsiteX66" fmla="*/ 2453833 w 3252827"/>
              <a:gd name="connsiteY66" fmla="*/ 2824223 h 3483980"/>
              <a:gd name="connsiteX67" fmla="*/ 2592730 w 3252827"/>
              <a:gd name="connsiteY67" fmla="*/ 2801073 h 3483980"/>
              <a:gd name="connsiteX68" fmla="*/ 2731640 w 3252827"/>
              <a:gd name="connsiteY68" fmla="*/ 2742032 h 3483980"/>
              <a:gd name="connsiteX69" fmla="*/ 2897218 w 3252827"/>
              <a:gd name="connsiteY69" fmla="*/ 2594393 h 3483980"/>
              <a:gd name="connsiteX70" fmla="*/ 3252827 w 3252827"/>
              <a:gd name="connsiteY70" fmla="*/ 2474505 h 3483980"/>
              <a:gd name="connsiteX71" fmla="*/ 3113590 w 3252827"/>
              <a:gd name="connsiteY71" fmla="*/ 1516283 h 3483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252827" h="3483980">
                <a:moveTo>
                  <a:pt x="3113590" y="1516283"/>
                </a:moveTo>
                <a:lnTo>
                  <a:pt x="3032568" y="277792"/>
                </a:lnTo>
                <a:lnTo>
                  <a:pt x="2974694" y="0"/>
                </a:lnTo>
                <a:lnTo>
                  <a:pt x="2476983" y="115747"/>
                </a:lnTo>
                <a:lnTo>
                  <a:pt x="2465408" y="173620"/>
                </a:lnTo>
                <a:lnTo>
                  <a:pt x="2349661" y="173620"/>
                </a:lnTo>
                <a:lnTo>
                  <a:pt x="2199190" y="254643"/>
                </a:lnTo>
                <a:cubicBezTo>
                  <a:pt x="1824988" y="313112"/>
                  <a:pt x="1828800" y="187555"/>
                  <a:pt x="1828800" y="324091"/>
                </a:cubicBezTo>
                <a:lnTo>
                  <a:pt x="1805651" y="381964"/>
                </a:lnTo>
                <a:lnTo>
                  <a:pt x="1527859" y="416689"/>
                </a:lnTo>
                <a:lnTo>
                  <a:pt x="1354238" y="567159"/>
                </a:lnTo>
                <a:cubicBezTo>
                  <a:pt x="1305212" y="616186"/>
                  <a:pt x="1307940" y="591633"/>
                  <a:pt x="1307940" y="625033"/>
                </a:cubicBezTo>
                <a:lnTo>
                  <a:pt x="1307940" y="625033"/>
                </a:lnTo>
                <a:lnTo>
                  <a:pt x="1250066" y="671332"/>
                </a:lnTo>
                <a:lnTo>
                  <a:pt x="1250066" y="671332"/>
                </a:lnTo>
                <a:cubicBezTo>
                  <a:pt x="1166502" y="766832"/>
                  <a:pt x="1210056" y="763929"/>
                  <a:pt x="1157469" y="763929"/>
                </a:cubicBezTo>
                <a:lnTo>
                  <a:pt x="1122745" y="775504"/>
                </a:lnTo>
                <a:lnTo>
                  <a:pt x="1064871" y="821802"/>
                </a:lnTo>
                <a:lnTo>
                  <a:pt x="1018573" y="902825"/>
                </a:lnTo>
                <a:lnTo>
                  <a:pt x="555585" y="1284790"/>
                </a:lnTo>
                <a:lnTo>
                  <a:pt x="474562" y="1215342"/>
                </a:lnTo>
                <a:lnTo>
                  <a:pt x="347241" y="1319514"/>
                </a:lnTo>
                <a:lnTo>
                  <a:pt x="335666" y="1296364"/>
                </a:lnTo>
                <a:lnTo>
                  <a:pt x="162046" y="1423686"/>
                </a:lnTo>
                <a:lnTo>
                  <a:pt x="81023" y="1423686"/>
                </a:lnTo>
                <a:lnTo>
                  <a:pt x="69449" y="1469985"/>
                </a:lnTo>
                <a:lnTo>
                  <a:pt x="104173" y="1539433"/>
                </a:lnTo>
                <a:lnTo>
                  <a:pt x="57874" y="1597306"/>
                </a:lnTo>
                <a:cubicBezTo>
                  <a:pt x="9661" y="1681679"/>
                  <a:pt x="42681" y="1678329"/>
                  <a:pt x="0" y="1678329"/>
                </a:cubicBezTo>
                <a:cubicBezTo>
                  <a:pt x="60344" y="1750741"/>
                  <a:pt x="57874" y="1717643"/>
                  <a:pt x="57874" y="1759352"/>
                </a:cubicBezTo>
                <a:lnTo>
                  <a:pt x="57874" y="1759352"/>
                </a:lnTo>
                <a:lnTo>
                  <a:pt x="185195" y="1921397"/>
                </a:lnTo>
                <a:lnTo>
                  <a:pt x="497712" y="2257063"/>
                </a:lnTo>
                <a:lnTo>
                  <a:pt x="509287" y="2349661"/>
                </a:lnTo>
                <a:lnTo>
                  <a:pt x="567160" y="2349661"/>
                </a:lnTo>
                <a:lnTo>
                  <a:pt x="567160" y="2395959"/>
                </a:lnTo>
                <a:lnTo>
                  <a:pt x="567160" y="2465407"/>
                </a:lnTo>
                <a:lnTo>
                  <a:pt x="567160" y="2511706"/>
                </a:lnTo>
                <a:lnTo>
                  <a:pt x="544011" y="2511706"/>
                </a:lnTo>
                <a:lnTo>
                  <a:pt x="532436" y="2581154"/>
                </a:lnTo>
                <a:lnTo>
                  <a:pt x="578735" y="2592729"/>
                </a:lnTo>
                <a:lnTo>
                  <a:pt x="555585" y="2928395"/>
                </a:lnTo>
                <a:lnTo>
                  <a:pt x="532436" y="2939970"/>
                </a:lnTo>
                <a:lnTo>
                  <a:pt x="532436" y="2974694"/>
                </a:lnTo>
                <a:lnTo>
                  <a:pt x="555585" y="3009418"/>
                </a:lnTo>
                <a:lnTo>
                  <a:pt x="555585" y="3032567"/>
                </a:lnTo>
                <a:lnTo>
                  <a:pt x="555585" y="3044142"/>
                </a:lnTo>
                <a:lnTo>
                  <a:pt x="555585" y="3136739"/>
                </a:lnTo>
                <a:lnTo>
                  <a:pt x="567160" y="3171463"/>
                </a:lnTo>
                <a:lnTo>
                  <a:pt x="567160" y="3264061"/>
                </a:lnTo>
                <a:lnTo>
                  <a:pt x="555585" y="3264061"/>
                </a:lnTo>
                <a:lnTo>
                  <a:pt x="555585" y="3298785"/>
                </a:lnTo>
                <a:lnTo>
                  <a:pt x="567160" y="3310359"/>
                </a:lnTo>
                <a:lnTo>
                  <a:pt x="567160" y="3449256"/>
                </a:lnTo>
                <a:lnTo>
                  <a:pt x="729206" y="3449256"/>
                </a:lnTo>
                <a:lnTo>
                  <a:pt x="879676" y="3449256"/>
                </a:lnTo>
                <a:lnTo>
                  <a:pt x="1006998" y="3449256"/>
                </a:lnTo>
                <a:lnTo>
                  <a:pt x="1076446" y="3483980"/>
                </a:lnTo>
                <a:lnTo>
                  <a:pt x="1342664" y="3437681"/>
                </a:lnTo>
                <a:lnTo>
                  <a:pt x="1435261" y="3414532"/>
                </a:lnTo>
                <a:lnTo>
                  <a:pt x="1574157" y="3391382"/>
                </a:lnTo>
                <a:lnTo>
                  <a:pt x="1585732" y="3345083"/>
                </a:lnTo>
                <a:cubicBezTo>
                  <a:pt x="1625551" y="3319264"/>
                  <a:pt x="1770634" y="3276976"/>
                  <a:pt x="1813074" y="3236465"/>
                </a:cubicBezTo>
                <a:lnTo>
                  <a:pt x="1840375" y="3102015"/>
                </a:lnTo>
                <a:lnTo>
                  <a:pt x="2048719" y="3020992"/>
                </a:lnTo>
                <a:lnTo>
                  <a:pt x="2129742" y="2870521"/>
                </a:lnTo>
                <a:lnTo>
                  <a:pt x="2453833" y="2824223"/>
                </a:lnTo>
                <a:lnTo>
                  <a:pt x="2592730" y="2801073"/>
                </a:lnTo>
                <a:lnTo>
                  <a:pt x="2731640" y="2742032"/>
                </a:lnTo>
                <a:lnTo>
                  <a:pt x="2897218" y="2594393"/>
                </a:lnTo>
                <a:lnTo>
                  <a:pt x="3252827" y="2474505"/>
                </a:lnTo>
                <a:lnTo>
                  <a:pt x="3113590" y="1516283"/>
                </a:lnTo>
                <a:close/>
              </a:path>
            </a:pathLst>
          </a:custGeom>
          <a:ln w="57150">
            <a:solidFill>
              <a:srgbClr val="92D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9">
            <a:extLst>
              <a:ext uri="{FF2B5EF4-FFF2-40B4-BE49-F238E27FC236}">
                <a16:creationId xmlns:a16="http://schemas.microsoft.com/office/drawing/2014/main" id="{39C4C1A7-2723-4303-AB47-D29576044366}"/>
              </a:ext>
            </a:extLst>
          </p:cNvPr>
          <p:cNvSpPr/>
          <p:nvPr/>
        </p:nvSpPr>
        <p:spPr>
          <a:xfrm>
            <a:off x="4001619" y="2604038"/>
            <a:ext cx="860927" cy="1224429"/>
          </a:xfrm>
          <a:custGeom>
            <a:avLst/>
            <a:gdLst>
              <a:gd name="connsiteX0" fmla="*/ 914400 w 1041722"/>
              <a:gd name="connsiteY0" fmla="*/ 0 h 1481559"/>
              <a:gd name="connsiteX1" fmla="*/ 0 w 1041722"/>
              <a:gd name="connsiteY1" fmla="*/ 115747 h 1481559"/>
              <a:gd name="connsiteX2" fmla="*/ 254643 w 1041722"/>
              <a:gd name="connsiteY2" fmla="*/ 1481559 h 1481559"/>
              <a:gd name="connsiteX3" fmla="*/ 1041722 w 1041722"/>
              <a:gd name="connsiteY3" fmla="*/ 1331088 h 1481559"/>
              <a:gd name="connsiteX4" fmla="*/ 1030147 w 1041722"/>
              <a:gd name="connsiteY4" fmla="*/ 1111169 h 1481559"/>
              <a:gd name="connsiteX5" fmla="*/ 1006998 w 1041722"/>
              <a:gd name="connsiteY5" fmla="*/ 1030147 h 1481559"/>
              <a:gd name="connsiteX6" fmla="*/ 1006998 w 1041722"/>
              <a:gd name="connsiteY6" fmla="*/ 914400 h 1481559"/>
              <a:gd name="connsiteX7" fmla="*/ 960699 w 1041722"/>
              <a:gd name="connsiteY7" fmla="*/ 729205 h 1481559"/>
              <a:gd name="connsiteX8" fmla="*/ 983848 w 1041722"/>
              <a:gd name="connsiteY8" fmla="*/ 590309 h 1481559"/>
              <a:gd name="connsiteX9" fmla="*/ 960699 w 1041722"/>
              <a:gd name="connsiteY9" fmla="*/ 544010 h 1481559"/>
              <a:gd name="connsiteX10" fmla="*/ 949124 w 1041722"/>
              <a:gd name="connsiteY10" fmla="*/ 439838 h 1481559"/>
              <a:gd name="connsiteX11" fmla="*/ 914400 w 1041722"/>
              <a:gd name="connsiteY11" fmla="*/ 0 h 148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1722" h="1481559">
                <a:moveTo>
                  <a:pt x="914400" y="0"/>
                </a:moveTo>
                <a:lnTo>
                  <a:pt x="0" y="115747"/>
                </a:lnTo>
                <a:lnTo>
                  <a:pt x="254643" y="1481559"/>
                </a:lnTo>
                <a:lnTo>
                  <a:pt x="1041722" y="1331088"/>
                </a:lnTo>
                <a:lnTo>
                  <a:pt x="1030147" y="1111169"/>
                </a:lnTo>
                <a:lnTo>
                  <a:pt x="1006998" y="1030147"/>
                </a:lnTo>
                <a:lnTo>
                  <a:pt x="1006998" y="914400"/>
                </a:lnTo>
                <a:lnTo>
                  <a:pt x="960699" y="729205"/>
                </a:lnTo>
                <a:lnTo>
                  <a:pt x="983848" y="590309"/>
                </a:lnTo>
                <a:lnTo>
                  <a:pt x="960699" y="544010"/>
                </a:lnTo>
                <a:cubicBezTo>
                  <a:pt x="948645" y="447584"/>
                  <a:pt x="949124" y="482518"/>
                  <a:pt x="949124" y="439838"/>
                </a:cubicBezTo>
                <a:lnTo>
                  <a:pt x="914400" y="0"/>
                </a:lnTo>
                <a:close/>
              </a:path>
            </a:pathLst>
          </a:custGeom>
          <a:noFill/>
          <a:ln w="38100">
            <a:solidFill>
              <a:schemeClr val="accent5">
                <a:lumMod val="60000"/>
                <a:lumOff val="40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A109AF7E-AF4C-45A7-894B-C574A14A12B8}"/>
              </a:ext>
            </a:extLst>
          </p:cNvPr>
          <p:cNvCxnSpPr/>
          <p:nvPr/>
        </p:nvCxnSpPr>
        <p:spPr>
          <a:xfrm flipH="1">
            <a:off x="4497431" y="2827305"/>
            <a:ext cx="805795" cy="212812"/>
          </a:xfrm>
          <a:prstGeom prst="straightConnector1">
            <a:avLst/>
          </a:prstGeom>
          <a:ln w="38100">
            <a:solidFill>
              <a:srgbClr val="FFFF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DB82065-C329-42D5-A4F3-A7CCAF989EC0}"/>
              </a:ext>
            </a:extLst>
          </p:cNvPr>
          <p:cNvSpPr txBox="1"/>
          <p:nvPr/>
        </p:nvSpPr>
        <p:spPr>
          <a:xfrm>
            <a:off x="6054813" y="3302805"/>
            <a:ext cx="1322479" cy="830997"/>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cs typeface="Arial" pitchFamily="34" charset="0"/>
              </a:rPr>
              <a:t>Kidron Valley</a:t>
            </a:r>
          </a:p>
        </p:txBody>
      </p:sp>
      <p:cxnSp>
        <p:nvCxnSpPr>
          <p:cNvPr id="15" name="Straight Arrow Connector 14">
            <a:extLst>
              <a:ext uri="{FF2B5EF4-FFF2-40B4-BE49-F238E27FC236}">
                <a16:creationId xmlns:a16="http://schemas.microsoft.com/office/drawing/2014/main" id="{248B3518-338F-4759-891A-7CDD81DF5935}"/>
              </a:ext>
            </a:extLst>
          </p:cNvPr>
          <p:cNvCxnSpPr/>
          <p:nvPr/>
        </p:nvCxnSpPr>
        <p:spPr>
          <a:xfrm rot="10800000" flipV="1">
            <a:off x="5254706" y="3764479"/>
            <a:ext cx="960307" cy="93798"/>
          </a:xfrm>
          <a:prstGeom prst="straightConnector1">
            <a:avLst/>
          </a:prstGeom>
          <a:ln w="38100">
            <a:solidFill>
              <a:srgbClr val="FF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ADA80B8-C2EF-40FF-AC15-B37A30722717}"/>
              </a:ext>
            </a:extLst>
          </p:cNvPr>
          <p:cNvSpPr txBox="1"/>
          <p:nvPr/>
        </p:nvSpPr>
        <p:spPr>
          <a:xfrm>
            <a:off x="1084817" y="2009594"/>
            <a:ext cx="1556330" cy="830997"/>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cs typeface="Arial" pitchFamily="34" charset="0"/>
              </a:rPr>
              <a:t>Tyropoeon Valley</a:t>
            </a:r>
          </a:p>
        </p:txBody>
      </p:sp>
      <p:cxnSp>
        <p:nvCxnSpPr>
          <p:cNvPr id="17" name="Straight Arrow Connector 16">
            <a:extLst>
              <a:ext uri="{FF2B5EF4-FFF2-40B4-BE49-F238E27FC236}">
                <a16:creationId xmlns:a16="http://schemas.microsoft.com/office/drawing/2014/main" id="{71D77FEE-00B9-4EE0-9210-57C627A96E4C}"/>
              </a:ext>
            </a:extLst>
          </p:cNvPr>
          <p:cNvCxnSpPr>
            <a:cxnSpLocks/>
          </p:cNvCxnSpPr>
          <p:nvPr/>
        </p:nvCxnSpPr>
        <p:spPr>
          <a:xfrm>
            <a:off x="2267631" y="2499005"/>
            <a:ext cx="1137720" cy="203405"/>
          </a:xfrm>
          <a:prstGeom prst="straightConnector1">
            <a:avLst/>
          </a:prstGeom>
          <a:ln w="38100">
            <a:solidFill>
              <a:srgbClr val="FF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DA2A0D9-8B0D-4676-8376-40CDC0D58F22}"/>
              </a:ext>
            </a:extLst>
          </p:cNvPr>
          <p:cNvSpPr txBox="1"/>
          <p:nvPr/>
        </p:nvSpPr>
        <p:spPr>
          <a:xfrm>
            <a:off x="430923" y="3733726"/>
            <a:ext cx="1238542" cy="830997"/>
          </a:xfrm>
          <a:prstGeom prst="rect">
            <a:avLst/>
          </a:prstGeom>
          <a:noFill/>
        </p:spPr>
        <p:txBody>
          <a:bodyPr wrap="square" rtlCol="0">
            <a:spAutoFit/>
          </a:bodyPr>
          <a:lstStyle/>
          <a:p>
            <a:pPr algn="ctr"/>
            <a:r>
              <a:rPr lang="en-US" sz="2400" dirty="0">
                <a:effectLst>
                  <a:outerShdw blurRad="38100" dist="38100" dir="2700000" algn="tl">
                    <a:srgbClr val="000000">
                      <a:alpha val="43137"/>
                    </a:srgbClr>
                  </a:outerShdw>
                </a:effectLst>
                <a:cs typeface="Arial" pitchFamily="34" charset="0"/>
              </a:rPr>
              <a:t>Hinnom Valley</a:t>
            </a:r>
          </a:p>
        </p:txBody>
      </p:sp>
      <p:cxnSp>
        <p:nvCxnSpPr>
          <p:cNvPr id="19" name="Straight Arrow Connector 18">
            <a:extLst>
              <a:ext uri="{FF2B5EF4-FFF2-40B4-BE49-F238E27FC236}">
                <a16:creationId xmlns:a16="http://schemas.microsoft.com/office/drawing/2014/main" id="{4ACE5C86-D0F2-4590-90C0-7DA27682F9F9}"/>
              </a:ext>
            </a:extLst>
          </p:cNvPr>
          <p:cNvCxnSpPr/>
          <p:nvPr/>
        </p:nvCxnSpPr>
        <p:spPr>
          <a:xfrm>
            <a:off x="1548597" y="4344005"/>
            <a:ext cx="595408" cy="523032"/>
          </a:xfrm>
          <a:prstGeom prst="straightConnector1">
            <a:avLst/>
          </a:prstGeom>
          <a:ln w="38100">
            <a:solidFill>
              <a:srgbClr val="FF0000"/>
            </a:solidFill>
            <a:headEnd type="none" w="med" len="med"/>
            <a:tailEnd type="triangle" w="med" len="med"/>
          </a:ln>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4D89592-DA7E-4D06-ADFF-784CA2BBD5E8}"/>
              </a:ext>
            </a:extLst>
          </p:cNvPr>
          <p:cNvSpPr txBox="1"/>
          <p:nvPr/>
        </p:nvSpPr>
        <p:spPr>
          <a:xfrm rot="16380000">
            <a:off x="4037711" y="4323865"/>
            <a:ext cx="1238259" cy="307777"/>
          </a:xfrm>
          <a:prstGeom prst="rect">
            <a:avLst/>
          </a:prstGeom>
          <a:noFill/>
        </p:spPr>
        <p:txBody>
          <a:bodyPr wrap="square" rtlCol="0">
            <a:spAutoFit/>
          </a:bodyPr>
          <a:lstStyle/>
          <a:p>
            <a:r>
              <a:rPr lang="en-US" sz="1400" dirty="0">
                <a:effectLst>
                  <a:outerShdw blurRad="38100" dist="38100" dir="2700000" algn="tl">
                    <a:srgbClr val="000000">
                      <a:alpha val="43137"/>
                    </a:srgbClr>
                  </a:outerShdw>
                </a:effectLst>
                <a:cs typeface="Arial" pitchFamily="34" charset="0"/>
              </a:rPr>
              <a:t>City of David</a:t>
            </a:r>
          </a:p>
        </p:txBody>
      </p:sp>
      <p:sp>
        <p:nvSpPr>
          <p:cNvPr id="21" name="TextBox 20">
            <a:extLst>
              <a:ext uri="{FF2B5EF4-FFF2-40B4-BE49-F238E27FC236}">
                <a16:creationId xmlns:a16="http://schemas.microsoft.com/office/drawing/2014/main" id="{3D09402B-AD4F-4F5B-B65B-0EBC26AEF286}"/>
              </a:ext>
            </a:extLst>
          </p:cNvPr>
          <p:cNvSpPr txBox="1"/>
          <p:nvPr/>
        </p:nvSpPr>
        <p:spPr>
          <a:xfrm>
            <a:off x="5256767" y="2402784"/>
            <a:ext cx="1322479" cy="830997"/>
          </a:xfrm>
          <a:prstGeom prst="rect">
            <a:avLst/>
          </a:prstGeom>
          <a:noFill/>
        </p:spPr>
        <p:txBody>
          <a:bodyPr wrap="square" rtlCol="0">
            <a:spAutoFit/>
          </a:bodyPr>
          <a:lstStyle/>
          <a:p>
            <a:pPr algn="ctr"/>
            <a:r>
              <a:rPr lang="en-US" sz="2400" dirty="0">
                <a:solidFill>
                  <a:srgbClr val="FF0000"/>
                </a:solidFill>
                <a:effectLst>
                  <a:outerShdw blurRad="38100" dist="38100" dir="2700000" algn="tl">
                    <a:srgbClr val="000000">
                      <a:alpha val="43137"/>
                    </a:srgbClr>
                  </a:outerShdw>
                </a:effectLst>
                <a:cs typeface="Arial" pitchFamily="34" charset="0"/>
              </a:rPr>
              <a:t>Temple</a:t>
            </a:r>
          </a:p>
          <a:p>
            <a:pPr algn="ctr"/>
            <a:r>
              <a:rPr lang="en-US" sz="2400" dirty="0">
                <a:solidFill>
                  <a:srgbClr val="FF0000"/>
                </a:solidFill>
                <a:effectLst>
                  <a:outerShdw blurRad="38100" dist="38100" dir="2700000" algn="tl">
                    <a:srgbClr val="000000">
                      <a:alpha val="43137"/>
                    </a:srgbClr>
                  </a:outerShdw>
                </a:effectLst>
                <a:cs typeface="Arial" pitchFamily="34" charset="0"/>
              </a:rPr>
              <a:t>Mount</a:t>
            </a:r>
          </a:p>
        </p:txBody>
      </p:sp>
      <p:sp>
        <p:nvSpPr>
          <p:cNvPr id="22" name="Freeform 6">
            <a:extLst>
              <a:ext uri="{FF2B5EF4-FFF2-40B4-BE49-F238E27FC236}">
                <a16:creationId xmlns:a16="http://schemas.microsoft.com/office/drawing/2014/main" id="{ECD4910D-A4A0-45E6-9C46-C34A04C9FA25}"/>
              </a:ext>
            </a:extLst>
          </p:cNvPr>
          <p:cNvSpPr/>
          <p:nvPr/>
        </p:nvSpPr>
        <p:spPr>
          <a:xfrm>
            <a:off x="4472417" y="3857312"/>
            <a:ext cx="437833" cy="1311156"/>
          </a:xfrm>
          <a:custGeom>
            <a:avLst/>
            <a:gdLst>
              <a:gd name="connsiteX0" fmla="*/ 504092 w 516247"/>
              <a:gd name="connsiteY0" fmla="*/ 39053 h 1586499"/>
              <a:gd name="connsiteX1" fmla="*/ 164123 w 516247"/>
              <a:gd name="connsiteY1" fmla="*/ 156284 h 1586499"/>
              <a:gd name="connsiteX2" fmla="*/ 23446 w 516247"/>
              <a:gd name="connsiteY2" fmla="*/ 273515 h 1586499"/>
              <a:gd name="connsiteX3" fmla="*/ 93785 w 516247"/>
              <a:gd name="connsiteY3" fmla="*/ 472807 h 1586499"/>
              <a:gd name="connsiteX4" fmla="*/ 23446 w 516247"/>
              <a:gd name="connsiteY4" fmla="*/ 754161 h 1586499"/>
              <a:gd name="connsiteX5" fmla="*/ 0 w 516247"/>
              <a:gd name="connsiteY5" fmla="*/ 883115 h 1586499"/>
              <a:gd name="connsiteX6" fmla="*/ 0 w 516247"/>
              <a:gd name="connsiteY6" fmla="*/ 1070684 h 1586499"/>
              <a:gd name="connsiteX7" fmla="*/ 35169 w 516247"/>
              <a:gd name="connsiteY7" fmla="*/ 1281699 h 1586499"/>
              <a:gd name="connsiteX8" fmla="*/ 105508 w 516247"/>
              <a:gd name="connsiteY8" fmla="*/ 1434099 h 1586499"/>
              <a:gd name="connsiteX9" fmla="*/ 140677 w 516247"/>
              <a:gd name="connsiteY9" fmla="*/ 1492715 h 1586499"/>
              <a:gd name="connsiteX10" fmla="*/ 269631 w 516247"/>
              <a:gd name="connsiteY10" fmla="*/ 1574776 h 1586499"/>
              <a:gd name="connsiteX11" fmla="*/ 328246 w 516247"/>
              <a:gd name="connsiteY11" fmla="*/ 1586499 h 1586499"/>
              <a:gd name="connsiteX12" fmla="*/ 351692 w 516247"/>
              <a:gd name="connsiteY12" fmla="*/ 1586499 h 1586499"/>
              <a:gd name="connsiteX13" fmla="*/ 410308 w 516247"/>
              <a:gd name="connsiteY13" fmla="*/ 1340315 h 1586499"/>
              <a:gd name="connsiteX14" fmla="*/ 433754 w 516247"/>
              <a:gd name="connsiteY14" fmla="*/ 1164468 h 1586499"/>
              <a:gd name="connsiteX15" fmla="*/ 445477 w 516247"/>
              <a:gd name="connsiteY15" fmla="*/ 1105853 h 1586499"/>
              <a:gd name="connsiteX16" fmla="*/ 351692 w 516247"/>
              <a:gd name="connsiteY16" fmla="*/ 648653 h 1586499"/>
              <a:gd name="connsiteX17" fmla="*/ 445477 w 516247"/>
              <a:gd name="connsiteY17" fmla="*/ 308684 h 1586499"/>
              <a:gd name="connsiteX18" fmla="*/ 504092 w 516247"/>
              <a:gd name="connsiteY18" fmla="*/ 109392 h 1586499"/>
              <a:gd name="connsiteX19" fmla="*/ 504092 w 516247"/>
              <a:gd name="connsiteY19" fmla="*/ 39053 h 1586499"/>
              <a:gd name="connsiteX0" fmla="*/ 504092 w 516247"/>
              <a:gd name="connsiteY0" fmla="*/ 39053 h 1586499"/>
              <a:gd name="connsiteX1" fmla="*/ 164123 w 516247"/>
              <a:gd name="connsiteY1" fmla="*/ 156284 h 1586499"/>
              <a:gd name="connsiteX2" fmla="*/ 23446 w 516247"/>
              <a:gd name="connsiteY2" fmla="*/ 273515 h 1586499"/>
              <a:gd name="connsiteX3" fmla="*/ 93785 w 516247"/>
              <a:gd name="connsiteY3" fmla="*/ 472807 h 1586499"/>
              <a:gd name="connsiteX4" fmla="*/ 23446 w 516247"/>
              <a:gd name="connsiteY4" fmla="*/ 754161 h 1586499"/>
              <a:gd name="connsiteX5" fmla="*/ 0 w 516247"/>
              <a:gd name="connsiteY5" fmla="*/ 883115 h 1586499"/>
              <a:gd name="connsiteX6" fmla="*/ 0 w 516247"/>
              <a:gd name="connsiteY6" fmla="*/ 1070684 h 1586499"/>
              <a:gd name="connsiteX7" fmla="*/ 35169 w 516247"/>
              <a:gd name="connsiteY7" fmla="*/ 1281699 h 1586499"/>
              <a:gd name="connsiteX8" fmla="*/ 105508 w 516247"/>
              <a:gd name="connsiteY8" fmla="*/ 1434099 h 1586499"/>
              <a:gd name="connsiteX9" fmla="*/ 140677 w 516247"/>
              <a:gd name="connsiteY9" fmla="*/ 1492715 h 1586499"/>
              <a:gd name="connsiteX10" fmla="*/ 269631 w 516247"/>
              <a:gd name="connsiteY10" fmla="*/ 1574776 h 1586499"/>
              <a:gd name="connsiteX11" fmla="*/ 328246 w 516247"/>
              <a:gd name="connsiteY11" fmla="*/ 1586499 h 1586499"/>
              <a:gd name="connsiteX12" fmla="*/ 351692 w 516247"/>
              <a:gd name="connsiteY12" fmla="*/ 1586499 h 1586499"/>
              <a:gd name="connsiteX13" fmla="*/ 410308 w 516247"/>
              <a:gd name="connsiteY13" fmla="*/ 1340315 h 1586499"/>
              <a:gd name="connsiteX14" fmla="*/ 433754 w 516247"/>
              <a:gd name="connsiteY14" fmla="*/ 1164468 h 1586499"/>
              <a:gd name="connsiteX15" fmla="*/ 445477 w 516247"/>
              <a:gd name="connsiteY15" fmla="*/ 1105853 h 1586499"/>
              <a:gd name="connsiteX16" fmla="*/ 351692 w 516247"/>
              <a:gd name="connsiteY16" fmla="*/ 648653 h 1586499"/>
              <a:gd name="connsiteX17" fmla="*/ 445477 w 516247"/>
              <a:gd name="connsiteY17" fmla="*/ 308684 h 1586499"/>
              <a:gd name="connsiteX18" fmla="*/ 504092 w 516247"/>
              <a:gd name="connsiteY18" fmla="*/ 109392 h 1586499"/>
              <a:gd name="connsiteX19" fmla="*/ 504092 w 516247"/>
              <a:gd name="connsiteY19" fmla="*/ 39053 h 1586499"/>
              <a:gd name="connsiteX0" fmla="*/ 504092 w 516247"/>
              <a:gd name="connsiteY0" fmla="*/ 39053 h 1586499"/>
              <a:gd name="connsiteX1" fmla="*/ 164123 w 516247"/>
              <a:gd name="connsiteY1" fmla="*/ 156284 h 1586499"/>
              <a:gd name="connsiteX2" fmla="*/ 23446 w 516247"/>
              <a:gd name="connsiteY2" fmla="*/ 273515 h 1586499"/>
              <a:gd name="connsiteX3" fmla="*/ 93785 w 516247"/>
              <a:gd name="connsiteY3" fmla="*/ 472807 h 1586499"/>
              <a:gd name="connsiteX4" fmla="*/ 23446 w 516247"/>
              <a:gd name="connsiteY4" fmla="*/ 754161 h 1586499"/>
              <a:gd name="connsiteX5" fmla="*/ 0 w 516247"/>
              <a:gd name="connsiteY5" fmla="*/ 883115 h 1586499"/>
              <a:gd name="connsiteX6" fmla="*/ 0 w 516247"/>
              <a:gd name="connsiteY6" fmla="*/ 1070684 h 1586499"/>
              <a:gd name="connsiteX7" fmla="*/ 35169 w 516247"/>
              <a:gd name="connsiteY7" fmla="*/ 1281699 h 1586499"/>
              <a:gd name="connsiteX8" fmla="*/ 105508 w 516247"/>
              <a:gd name="connsiteY8" fmla="*/ 1434099 h 1586499"/>
              <a:gd name="connsiteX9" fmla="*/ 140677 w 516247"/>
              <a:gd name="connsiteY9" fmla="*/ 1492715 h 1586499"/>
              <a:gd name="connsiteX10" fmla="*/ 269631 w 516247"/>
              <a:gd name="connsiteY10" fmla="*/ 1574776 h 1586499"/>
              <a:gd name="connsiteX11" fmla="*/ 328246 w 516247"/>
              <a:gd name="connsiteY11" fmla="*/ 1586499 h 1586499"/>
              <a:gd name="connsiteX12" fmla="*/ 351692 w 516247"/>
              <a:gd name="connsiteY12" fmla="*/ 1586499 h 1586499"/>
              <a:gd name="connsiteX13" fmla="*/ 410308 w 516247"/>
              <a:gd name="connsiteY13" fmla="*/ 1340315 h 1586499"/>
              <a:gd name="connsiteX14" fmla="*/ 433754 w 516247"/>
              <a:gd name="connsiteY14" fmla="*/ 1164468 h 1586499"/>
              <a:gd name="connsiteX15" fmla="*/ 445477 w 516247"/>
              <a:gd name="connsiteY15" fmla="*/ 1105853 h 1586499"/>
              <a:gd name="connsiteX16" fmla="*/ 351692 w 516247"/>
              <a:gd name="connsiteY16" fmla="*/ 648653 h 1586499"/>
              <a:gd name="connsiteX17" fmla="*/ 445477 w 516247"/>
              <a:gd name="connsiteY17" fmla="*/ 308684 h 1586499"/>
              <a:gd name="connsiteX18" fmla="*/ 504092 w 516247"/>
              <a:gd name="connsiteY18" fmla="*/ 109392 h 1586499"/>
              <a:gd name="connsiteX19" fmla="*/ 504092 w 516247"/>
              <a:gd name="connsiteY19" fmla="*/ 39053 h 1586499"/>
              <a:gd name="connsiteX0" fmla="*/ 504092 w 516247"/>
              <a:gd name="connsiteY0" fmla="*/ 39053 h 1586499"/>
              <a:gd name="connsiteX1" fmla="*/ 164123 w 516247"/>
              <a:gd name="connsiteY1" fmla="*/ 156284 h 1586499"/>
              <a:gd name="connsiteX2" fmla="*/ 23446 w 516247"/>
              <a:gd name="connsiteY2" fmla="*/ 273515 h 1586499"/>
              <a:gd name="connsiteX3" fmla="*/ 93785 w 516247"/>
              <a:gd name="connsiteY3" fmla="*/ 472807 h 1586499"/>
              <a:gd name="connsiteX4" fmla="*/ 23446 w 516247"/>
              <a:gd name="connsiteY4" fmla="*/ 754161 h 1586499"/>
              <a:gd name="connsiteX5" fmla="*/ 0 w 516247"/>
              <a:gd name="connsiteY5" fmla="*/ 883115 h 1586499"/>
              <a:gd name="connsiteX6" fmla="*/ 0 w 516247"/>
              <a:gd name="connsiteY6" fmla="*/ 1070684 h 1586499"/>
              <a:gd name="connsiteX7" fmla="*/ 35169 w 516247"/>
              <a:gd name="connsiteY7" fmla="*/ 1281699 h 1586499"/>
              <a:gd name="connsiteX8" fmla="*/ 105508 w 516247"/>
              <a:gd name="connsiteY8" fmla="*/ 1434099 h 1586499"/>
              <a:gd name="connsiteX9" fmla="*/ 140677 w 516247"/>
              <a:gd name="connsiteY9" fmla="*/ 1492715 h 1586499"/>
              <a:gd name="connsiteX10" fmla="*/ 269631 w 516247"/>
              <a:gd name="connsiteY10" fmla="*/ 1574776 h 1586499"/>
              <a:gd name="connsiteX11" fmla="*/ 328246 w 516247"/>
              <a:gd name="connsiteY11" fmla="*/ 1586499 h 1586499"/>
              <a:gd name="connsiteX12" fmla="*/ 351692 w 516247"/>
              <a:gd name="connsiteY12" fmla="*/ 1586499 h 1586499"/>
              <a:gd name="connsiteX13" fmla="*/ 410308 w 516247"/>
              <a:gd name="connsiteY13" fmla="*/ 1340315 h 1586499"/>
              <a:gd name="connsiteX14" fmla="*/ 433754 w 516247"/>
              <a:gd name="connsiteY14" fmla="*/ 1164468 h 1586499"/>
              <a:gd name="connsiteX15" fmla="*/ 445477 w 516247"/>
              <a:gd name="connsiteY15" fmla="*/ 1105853 h 1586499"/>
              <a:gd name="connsiteX16" fmla="*/ 351692 w 516247"/>
              <a:gd name="connsiteY16" fmla="*/ 648653 h 1586499"/>
              <a:gd name="connsiteX17" fmla="*/ 445477 w 516247"/>
              <a:gd name="connsiteY17" fmla="*/ 308684 h 1586499"/>
              <a:gd name="connsiteX18" fmla="*/ 504092 w 516247"/>
              <a:gd name="connsiteY18" fmla="*/ 109392 h 1586499"/>
              <a:gd name="connsiteX19" fmla="*/ 504092 w 516247"/>
              <a:gd name="connsiteY19" fmla="*/ 39053 h 1586499"/>
              <a:gd name="connsiteX0" fmla="*/ 504092 w 516247"/>
              <a:gd name="connsiteY0" fmla="*/ 39053 h 1586499"/>
              <a:gd name="connsiteX1" fmla="*/ 164123 w 516247"/>
              <a:gd name="connsiteY1" fmla="*/ 156284 h 1586499"/>
              <a:gd name="connsiteX2" fmla="*/ 23446 w 516247"/>
              <a:gd name="connsiteY2" fmla="*/ 273515 h 1586499"/>
              <a:gd name="connsiteX3" fmla="*/ 93785 w 516247"/>
              <a:gd name="connsiteY3" fmla="*/ 472807 h 1586499"/>
              <a:gd name="connsiteX4" fmla="*/ 23446 w 516247"/>
              <a:gd name="connsiteY4" fmla="*/ 754161 h 1586499"/>
              <a:gd name="connsiteX5" fmla="*/ 0 w 516247"/>
              <a:gd name="connsiteY5" fmla="*/ 883115 h 1586499"/>
              <a:gd name="connsiteX6" fmla="*/ 0 w 516247"/>
              <a:gd name="connsiteY6" fmla="*/ 1070684 h 1586499"/>
              <a:gd name="connsiteX7" fmla="*/ 35169 w 516247"/>
              <a:gd name="connsiteY7" fmla="*/ 1281699 h 1586499"/>
              <a:gd name="connsiteX8" fmla="*/ 105508 w 516247"/>
              <a:gd name="connsiteY8" fmla="*/ 1434099 h 1586499"/>
              <a:gd name="connsiteX9" fmla="*/ 140677 w 516247"/>
              <a:gd name="connsiteY9" fmla="*/ 1492715 h 1586499"/>
              <a:gd name="connsiteX10" fmla="*/ 269631 w 516247"/>
              <a:gd name="connsiteY10" fmla="*/ 1574776 h 1586499"/>
              <a:gd name="connsiteX11" fmla="*/ 328246 w 516247"/>
              <a:gd name="connsiteY11" fmla="*/ 1586499 h 1586499"/>
              <a:gd name="connsiteX12" fmla="*/ 351692 w 516247"/>
              <a:gd name="connsiteY12" fmla="*/ 1586499 h 1586499"/>
              <a:gd name="connsiteX13" fmla="*/ 410308 w 516247"/>
              <a:gd name="connsiteY13" fmla="*/ 1340315 h 1586499"/>
              <a:gd name="connsiteX14" fmla="*/ 433754 w 516247"/>
              <a:gd name="connsiteY14" fmla="*/ 1164468 h 1586499"/>
              <a:gd name="connsiteX15" fmla="*/ 445477 w 516247"/>
              <a:gd name="connsiteY15" fmla="*/ 1105853 h 1586499"/>
              <a:gd name="connsiteX16" fmla="*/ 351692 w 516247"/>
              <a:gd name="connsiteY16" fmla="*/ 648653 h 1586499"/>
              <a:gd name="connsiteX17" fmla="*/ 445477 w 516247"/>
              <a:gd name="connsiteY17" fmla="*/ 308684 h 1586499"/>
              <a:gd name="connsiteX18" fmla="*/ 504092 w 516247"/>
              <a:gd name="connsiteY18" fmla="*/ 109392 h 1586499"/>
              <a:gd name="connsiteX19" fmla="*/ 504092 w 516247"/>
              <a:gd name="connsiteY19" fmla="*/ 39053 h 1586499"/>
              <a:gd name="connsiteX0" fmla="*/ 504092 w 518166"/>
              <a:gd name="connsiteY0" fmla="*/ 39053 h 1586499"/>
              <a:gd name="connsiteX1" fmla="*/ 164123 w 518166"/>
              <a:gd name="connsiteY1" fmla="*/ 156284 h 1586499"/>
              <a:gd name="connsiteX2" fmla="*/ 23446 w 518166"/>
              <a:gd name="connsiteY2" fmla="*/ 273515 h 1586499"/>
              <a:gd name="connsiteX3" fmla="*/ 93785 w 518166"/>
              <a:gd name="connsiteY3" fmla="*/ 472807 h 1586499"/>
              <a:gd name="connsiteX4" fmla="*/ 23446 w 518166"/>
              <a:gd name="connsiteY4" fmla="*/ 754161 h 1586499"/>
              <a:gd name="connsiteX5" fmla="*/ 0 w 518166"/>
              <a:gd name="connsiteY5" fmla="*/ 883115 h 1586499"/>
              <a:gd name="connsiteX6" fmla="*/ 0 w 518166"/>
              <a:gd name="connsiteY6" fmla="*/ 1070684 h 1586499"/>
              <a:gd name="connsiteX7" fmla="*/ 35169 w 518166"/>
              <a:gd name="connsiteY7" fmla="*/ 1281699 h 1586499"/>
              <a:gd name="connsiteX8" fmla="*/ 105508 w 518166"/>
              <a:gd name="connsiteY8" fmla="*/ 1434099 h 1586499"/>
              <a:gd name="connsiteX9" fmla="*/ 140677 w 518166"/>
              <a:gd name="connsiteY9" fmla="*/ 1492715 h 1586499"/>
              <a:gd name="connsiteX10" fmla="*/ 269631 w 518166"/>
              <a:gd name="connsiteY10" fmla="*/ 1574776 h 1586499"/>
              <a:gd name="connsiteX11" fmla="*/ 328246 w 518166"/>
              <a:gd name="connsiteY11" fmla="*/ 1586499 h 1586499"/>
              <a:gd name="connsiteX12" fmla="*/ 351692 w 518166"/>
              <a:gd name="connsiteY12" fmla="*/ 1586499 h 1586499"/>
              <a:gd name="connsiteX13" fmla="*/ 410308 w 518166"/>
              <a:gd name="connsiteY13" fmla="*/ 1340315 h 1586499"/>
              <a:gd name="connsiteX14" fmla="*/ 433754 w 518166"/>
              <a:gd name="connsiteY14" fmla="*/ 1164468 h 1586499"/>
              <a:gd name="connsiteX15" fmla="*/ 445477 w 518166"/>
              <a:gd name="connsiteY15" fmla="*/ 1105853 h 1586499"/>
              <a:gd name="connsiteX16" fmla="*/ 351692 w 518166"/>
              <a:gd name="connsiteY16" fmla="*/ 648653 h 1586499"/>
              <a:gd name="connsiteX17" fmla="*/ 445477 w 518166"/>
              <a:gd name="connsiteY17" fmla="*/ 308684 h 1586499"/>
              <a:gd name="connsiteX18" fmla="*/ 504092 w 518166"/>
              <a:gd name="connsiteY18" fmla="*/ 109392 h 1586499"/>
              <a:gd name="connsiteX19" fmla="*/ 504092 w 518166"/>
              <a:gd name="connsiteY19" fmla="*/ 39053 h 1586499"/>
              <a:gd name="connsiteX0" fmla="*/ 504092 w 518166"/>
              <a:gd name="connsiteY0" fmla="*/ 39053 h 1586499"/>
              <a:gd name="connsiteX1" fmla="*/ 164123 w 518166"/>
              <a:gd name="connsiteY1" fmla="*/ 156284 h 1586499"/>
              <a:gd name="connsiteX2" fmla="*/ 23446 w 518166"/>
              <a:gd name="connsiteY2" fmla="*/ 273515 h 1586499"/>
              <a:gd name="connsiteX3" fmla="*/ 93785 w 518166"/>
              <a:gd name="connsiteY3" fmla="*/ 472807 h 1586499"/>
              <a:gd name="connsiteX4" fmla="*/ 23446 w 518166"/>
              <a:gd name="connsiteY4" fmla="*/ 754161 h 1586499"/>
              <a:gd name="connsiteX5" fmla="*/ 0 w 518166"/>
              <a:gd name="connsiteY5" fmla="*/ 883115 h 1586499"/>
              <a:gd name="connsiteX6" fmla="*/ 0 w 518166"/>
              <a:gd name="connsiteY6" fmla="*/ 1070684 h 1586499"/>
              <a:gd name="connsiteX7" fmla="*/ 35169 w 518166"/>
              <a:gd name="connsiteY7" fmla="*/ 1281699 h 1586499"/>
              <a:gd name="connsiteX8" fmla="*/ 105508 w 518166"/>
              <a:gd name="connsiteY8" fmla="*/ 1434099 h 1586499"/>
              <a:gd name="connsiteX9" fmla="*/ 140677 w 518166"/>
              <a:gd name="connsiteY9" fmla="*/ 1492715 h 1586499"/>
              <a:gd name="connsiteX10" fmla="*/ 269631 w 518166"/>
              <a:gd name="connsiteY10" fmla="*/ 1574776 h 1586499"/>
              <a:gd name="connsiteX11" fmla="*/ 328246 w 518166"/>
              <a:gd name="connsiteY11" fmla="*/ 1586499 h 1586499"/>
              <a:gd name="connsiteX12" fmla="*/ 351692 w 518166"/>
              <a:gd name="connsiteY12" fmla="*/ 1586499 h 1586499"/>
              <a:gd name="connsiteX13" fmla="*/ 410308 w 518166"/>
              <a:gd name="connsiteY13" fmla="*/ 1340315 h 1586499"/>
              <a:gd name="connsiteX14" fmla="*/ 433754 w 518166"/>
              <a:gd name="connsiteY14" fmla="*/ 1164468 h 1586499"/>
              <a:gd name="connsiteX15" fmla="*/ 445477 w 518166"/>
              <a:gd name="connsiteY15" fmla="*/ 1105853 h 1586499"/>
              <a:gd name="connsiteX16" fmla="*/ 351692 w 518166"/>
              <a:gd name="connsiteY16" fmla="*/ 648653 h 1586499"/>
              <a:gd name="connsiteX17" fmla="*/ 445477 w 518166"/>
              <a:gd name="connsiteY17" fmla="*/ 308684 h 1586499"/>
              <a:gd name="connsiteX18" fmla="*/ 504092 w 518166"/>
              <a:gd name="connsiteY18" fmla="*/ 109392 h 1586499"/>
              <a:gd name="connsiteX19" fmla="*/ 504092 w 518166"/>
              <a:gd name="connsiteY19" fmla="*/ 39053 h 1586499"/>
              <a:gd name="connsiteX0" fmla="*/ 504092 w 518166"/>
              <a:gd name="connsiteY0" fmla="*/ 39053 h 1586499"/>
              <a:gd name="connsiteX1" fmla="*/ 164123 w 518166"/>
              <a:gd name="connsiteY1" fmla="*/ 156284 h 1586499"/>
              <a:gd name="connsiteX2" fmla="*/ 23446 w 518166"/>
              <a:gd name="connsiteY2" fmla="*/ 273515 h 1586499"/>
              <a:gd name="connsiteX3" fmla="*/ 93785 w 518166"/>
              <a:gd name="connsiteY3" fmla="*/ 472807 h 1586499"/>
              <a:gd name="connsiteX4" fmla="*/ 23446 w 518166"/>
              <a:gd name="connsiteY4" fmla="*/ 754161 h 1586499"/>
              <a:gd name="connsiteX5" fmla="*/ 0 w 518166"/>
              <a:gd name="connsiteY5" fmla="*/ 883115 h 1586499"/>
              <a:gd name="connsiteX6" fmla="*/ 0 w 518166"/>
              <a:gd name="connsiteY6" fmla="*/ 1070684 h 1586499"/>
              <a:gd name="connsiteX7" fmla="*/ 35169 w 518166"/>
              <a:gd name="connsiteY7" fmla="*/ 1281699 h 1586499"/>
              <a:gd name="connsiteX8" fmla="*/ 105508 w 518166"/>
              <a:gd name="connsiteY8" fmla="*/ 1434099 h 1586499"/>
              <a:gd name="connsiteX9" fmla="*/ 140677 w 518166"/>
              <a:gd name="connsiteY9" fmla="*/ 1492715 h 1586499"/>
              <a:gd name="connsiteX10" fmla="*/ 269631 w 518166"/>
              <a:gd name="connsiteY10" fmla="*/ 1574776 h 1586499"/>
              <a:gd name="connsiteX11" fmla="*/ 328246 w 518166"/>
              <a:gd name="connsiteY11" fmla="*/ 1586499 h 1586499"/>
              <a:gd name="connsiteX12" fmla="*/ 351692 w 518166"/>
              <a:gd name="connsiteY12" fmla="*/ 1586499 h 1586499"/>
              <a:gd name="connsiteX13" fmla="*/ 410308 w 518166"/>
              <a:gd name="connsiteY13" fmla="*/ 1340315 h 1586499"/>
              <a:gd name="connsiteX14" fmla="*/ 433754 w 518166"/>
              <a:gd name="connsiteY14" fmla="*/ 1164468 h 1586499"/>
              <a:gd name="connsiteX15" fmla="*/ 445477 w 518166"/>
              <a:gd name="connsiteY15" fmla="*/ 1105853 h 1586499"/>
              <a:gd name="connsiteX16" fmla="*/ 351692 w 518166"/>
              <a:gd name="connsiteY16" fmla="*/ 648653 h 1586499"/>
              <a:gd name="connsiteX17" fmla="*/ 445477 w 518166"/>
              <a:gd name="connsiteY17" fmla="*/ 308684 h 1586499"/>
              <a:gd name="connsiteX18" fmla="*/ 504092 w 518166"/>
              <a:gd name="connsiteY18" fmla="*/ 109392 h 1586499"/>
              <a:gd name="connsiteX19" fmla="*/ 504092 w 518166"/>
              <a:gd name="connsiteY19" fmla="*/ 39053 h 1586499"/>
              <a:gd name="connsiteX0" fmla="*/ 504092 w 518166"/>
              <a:gd name="connsiteY0" fmla="*/ 39053 h 1586499"/>
              <a:gd name="connsiteX1" fmla="*/ 164123 w 518166"/>
              <a:gd name="connsiteY1" fmla="*/ 156284 h 1586499"/>
              <a:gd name="connsiteX2" fmla="*/ 23446 w 518166"/>
              <a:gd name="connsiteY2" fmla="*/ 273515 h 1586499"/>
              <a:gd name="connsiteX3" fmla="*/ 93785 w 518166"/>
              <a:gd name="connsiteY3" fmla="*/ 472807 h 1586499"/>
              <a:gd name="connsiteX4" fmla="*/ 23446 w 518166"/>
              <a:gd name="connsiteY4" fmla="*/ 754161 h 1586499"/>
              <a:gd name="connsiteX5" fmla="*/ 0 w 518166"/>
              <a:gd name="connsiteY5" fmla="*/ 883115 h 1586499"/>
              <a:gd name="connsiteX6" fmla="*/ 0 w 518166"/>
              <a:gd name="connsiteY6" fmla="*/ 1070684 h 1586499"/>
              <a:gd name="connsiteX7" fmla="*/ 35169 w 518166"/>
              <a:gd name="connsiteY7" fmla="*/ 1281699 h 1586499"/>
              <a:gd name="connsiteX8" fmla="*/ 105508 w 518166"/>
              <a:gd name="connsiteY8" fmla="*/ 1434099 h 1586499"/>
              <a:gd name="connsiteX9" fmla="*/ 140677 w 518166"/>
              <a:gd name="connsiteY9" fmla="*/ 1492715 h 1586499"/>
              <a:gd name="connsiteX10" fmla="*/ 269631 w 518166"/>
              <a:gd name="connsiteY10" fmla="*/ 1574776 h 1586499"/>
              <a:gd name="connsiteX11" fmla="*/ 328246 w 518166"/>
              <a:gd name="connsiteY11" fmla="*/ 1586499 h 1586499"/>
              <a:gd name="connsiteX12" fmla="*/ 351692 w 518166"/>
              <a:gd name="connsiteY12" fmla="*/ 1586499 h 1586499"/>
              <a:gd name="connsiteX13" fmla="*/ 410308 w 518166"/>
              <a:gd name="connsiteY13" fmla="*/ 1340315 h 1586499"/>
              <a:gd name="connsiteX14" fmla="*/ 433754 w 518166"/>
              <a:gd name="connsiteY14" fmla="*/ 1164468 h 1586499"/>
              <a:gd name="connsiteX15" fmla="*/ 445477 w 518166"/>
              <a:gd name="connsiteY15" fmla="*/ 1105853 h 1586499"/>
              <a:gd name="connsiteX16" fmla="*/ 351692 w 518166"/>
              <a:gd name="connsiteY16" fmla="*/ 648653 h 1586499"/>
              <a:gd name="connsiteX17" fmla="*/ 445477 w 518166"/>
              <a:gd name="connsiteY17" fmla="*/ 308684 h 1586499"/>
              <a:gd name="connsiteX18" fmla="*/ 504092 w 518166"/>
              <a:gd name="connsiteY18" fmla="*/ 109392 h 1586499"/>
              <a:gd name="connsiteX19" fmla="*/ 504092 w 518166"/>
              <a:gd name="connsiteY19" fmla="*/ 39053 h 1586499"/>
              <a:gd name="connsiteX0" fmla="*/ 504092 w 529778"/>
              <a:gd name="connsiteY0" fmla="*/ 39053 h 1586499"/>
              <a:gd name="connsiteX1" fmla="*/ 164123 w 529778"/>
              <a:gd name="connsiteY1" fmla="*/ 156284 h 1586499"/>
              <a:gd name="connsiteX2" fmla="*/ 23446 w 529778"/>
              <a:gd name="connsiteY2" fmla="*/ 273515 h 1586499"/>
              <a:gd name="connsiteX3" fmla="*/ 93785 w 529778"/>
              <a:gd name="connsiteY3" fmla="*/ 472807 h 1586499"/>
              <a:gd name="connsiteX4" fmla="*/ 23446 w 529778"/>
              <a:gd name="connsiteY4" fmla="*/ 754161 h 1586499"/>
              <a:gd name="connsiteX5" fmla="*/ 0 w 529778"/>
              <a:gd name="connsiteY5" fmla="*/ 883115 h 1586499"/>
              <a:gd name="connsiteX6" fmla="*/ 0 w 529778"/>
              <a:gd name="connsiteY6" fmla="*/ 1070684 h 1586499"/>
              <a:gd name="connsiteX7" fmla="*/ 35169 w 529778"/>
              <a:gd name="connsiteY7" fmla="*/ 1281699 h 1586499"/>
              <a:gd name="connsiteX8" fmla="*/ 105508 w 529778"/>
              <a:gd name="connsiteY8" fmla="*/ 1434099 h 1586499"/>
              <a:gd name="connsiteX9" fmla="*/ 140677 w 529778"/>
              <a:gd name="connsiteY9" fmla="*/ 1492715 h 1586499"/>
              <a:gd name="connsiteX10" fmla="*/ 269631 w 529778"/>
              <a:gd name="connsiteY10" fmla="*/ 1574776 h 1586499"/>
              <a:gd name="connsiteX11" fmla="*/ 328246 w 529778"/>
              <a:gd name="connsiteY11" fmla="*/ 1586499 h 1586499"/>
              <a:gd name="connsiteX12" fmla="*/ 351692 w 529778"/>
              <a:gd name="connsiteY12" fmla="*/ 1586499 h 1586499"/>
              <a:gd name="connsiteX13" fmla="*/ 410308 w 529778"/>
              <a:gd name="connsiteY13" fmla="*/ 1340315 h 1586499"/>
              <a:gd name="connsiteX14" fmla="*/ 433754 w 529778"/>
              <a:gd name="connsiteY14" fmla="*/ 1164468 h 1586499"/>
              <a:gd name="connsiteX15" fmla="*/ 445477 w 529778"/>
              <a:gd name="connsiteY15" fmla="*/ 1105853 h 1586499"/>
              <a:gd name="connsiteX16" fmla="*/ 351692 w 529778"/>
              <a:gd name="connsiteY16" fmla="*/ 648653 h 1586499"/>
              <a:gd name="connsiteX17" fmla="*/ 445477 w 529778"/>
              <a:gd name="connsiteY17" fmla="*/ 308684 h 1586499"/>
              <a:gd name="connsiteX18" fmla="*/ 504092 w 529778"/>
              <a:gd name="connsiteY18" fmla="*/ 109392 h 1586499"/>
              <a:gd name="connsiteX19" fmla="*/ 504092 w 529778"/>
              <a:gd name="connsiteY19" fmla="*/ 39053 h 1586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9778" h="1586499">
                <a:moveTo>
                  <a:pt x="504092" y="39053"/>
                </a:moveTo>
                <a:cubicBezTo>
                  <a:pt x="513241" y="50999"/>
                  <a:pt x="244231" y="117207"/>
                  <a:pt x="164123" y="156284"/>
                </a:cubicBezTo>
                <a:lnTo>
                  <a:pt x="23446" y="273515"/>
                </a:lnTo>
                <a:lnTo>
                  <a:pt x="93785" y="472807"/>
                </a:lnTo>
                <a:lnTo>
                  <a:pt x="23446" y="754161"/>
                </a:lnTo>
                <a:lnTo>
                  <a:pt x="0" y="883115"/>
                </a:lnTo>
                <a:lnTo>
                  <a:pt x="0" y="1070684"/>
                </a:lnTo>
                <a:lnTo>
                  <a:pt x="35169" y="1281699"/>
                </a:lnTo>
                <a:lnTo>
                  <a:pt x="105508" y="1434099"/>
                </a:lnTo>
                <a:cubicBezTo>
                  <a:pt x="143022" y="1484118"/>
                  <a:pt x="140677" y="1461453"/>
                  <a:pt x="140677" y="1492715"/>
                </a:cubicBezTo>
                <a:lnTo>
                  <a:pt x="269631" y="1574776"/>
                </a:lnTo>
                <a:lnTo>
                  <a:pt x="328246" y="1586499"/>
                </a:lnTo>
                <a:lnTo>
                  <a:pt x="351692" y="1586499"/>
                </a:lnTo>
                <a:lnTo>
                  <a:pt x="410308" y="1340315"/>
                </a:lnTo>
                <a:lnTo>
                  <a:pt x="433754" y="1164468"/>
                </a:lnTo>
                <a:lnTo>
                  <a:pt x="445477" y="1105853"/>
                </a:lnTo>
                <a:lnTo>
                  <a:pt x="351692" y="648653"/>
                </a:lnTo>
                <a:lnTo>
                  <a:pt x="445477" y="308684"/>
                </a:lnTo>
                <a:lnTo>
                  <a:pt x="504092" y="109392"/>
                </a:lnTo>
                <a:cubicBezTo>
                  <a:pt x="516247" y="0"/>
                  <a:pt x="529778" y="30009"/>
                  <a:pt x="504092" y="39053"/>
                </a:cubicBezTo>
                <a:close/>
              </a:path>
            </a:pathLst>
          </a:custGeom>
          <a:noFill/>
          <a:ln w="38100">
            <a:solidFill>
              <a:srgbClr val="92D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0C0435C-DFB7-49B6-9F55-5FF6C2B66DB5}"/>
              </a:ext>
            </a:extLst>
          </p:cNvPr>
          <p:cNvSpPr txBox="1"/>
          <p:nvPr/>
        </p:nvSpPr>
        <p:spPr>
          <a:xfrm rot="619459">
            <a:off x="2403993" y="3134709"/>
            <a:ext cx="1731826" cy="677782"/>
          </a:xfrm>
          <a:prstGeom prst="rect">
            <a:avLst/>
          </a:prstGeom>
          <a:noFill/>
        </p:spPr>
        <p:txBody>
          <a:bodyPr wrap="square" rtlCol="0">
            <a:prstTxWarp prst="textSlantDown">
              <a:avLst/>
            </a:prstTxWarp>
            <a:spAutoFit/>
          </a:bodyPr>
          <a:lstStyle/>
          <a:p>
            <a:r>
              <a:rPr lang="en-US" sz="2800" dirty="0">
                <a:solidFill>
                  <a:srgbClr val="92D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Jerusalem</a:t>
            </a:r>
          </a:p>
        </p:txBody>
      </p:sp>
      <p:sp>
        <p:nvSpPr>
          <p:cNvPr id="24" name="TextBox 23">
            <a:extLst>
              <a:ext uri="{FF2B5EF4-FFF2-40B4-BE49-F238E27FC236}">
                <a16:creationId xmlns:a16="http://schemas.microsoft.com/office/drawing/2014/main" id="{A8B46EF7-8292-45E2-8000-D36FEC8BEBA3}"/>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256312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000"/>
                                        <p:tgtEl>
                                          <p:spTgt spid="11"/>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heel(1)">
                                      <p:cBhvr>
                                        <p:cTn id="10" dur="1000"/>
                                        <p:tgtEl>
                                          <p:spTgt spid="2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heel(1)">
                                      <p:cBhvr>
                                        <p:cTn id="13" dur="1000"/>
                                        <p:tgtEl>
                                          <p:spTgt spid="12"/>
                                        </p:tgtEl>
                                      </p:cBhvr>
                                    </p:animEffect>
                                  </p:childTnLst>
                                </p:cTn>
                              </p:par>
                              <p:par>
                                <p:cTn id="14" presetID="10" presetClass="entr" presetSubtype="0" fill="hold" grpId="0" nodeType="withEffect">
                                  <p:stCondLst>
                                    <p:cond delay="50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par>
                          <p:cTn id="25" fill="hold">
                            <p:stCondLst>
                              <p:cond delay="2000"/>
                            </p:stCondLst>
                            <p:childTnLst>
                              <p:par>
                                <p:cTn id="26" presetID="2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right)">
                                      <p:cBhvr>
                                        <p:cTn id="28" dur="500"/>
                                        <p:tgtEl>
                                          <p:spTgt spid="13"/>
                                        </p:tgtEl>
                                      </p:cBhvr>
                                    </p:animEffect>
                                  </p:childTnLst>
                                </p:cTn>
                              </p:par>
                            </p:childTnLst>
                          </p:cTn>
                        </p:par>
                        <p:par>
                          <p:cTn id="29" fill="hold">
                            <p:stCondLst>
                              <p:cond delay="2500"/>
                            </p:stCondLst>
                            <p:childTnLst>
                              <p:par>
                                <p:cTn id="30" presetID="2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3000"/>
                            </p:stCondLst>
                            <p:childTnLst>
                              <p:par>
                                <p:cTn id="37" presetID="22" presetClass="entr" presetSubtype="2"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par>
                          <p:cTn id="40" fill="hold">
                            <p:stCondLst>
                              <p:cond delay="3500"/>
                            </p:stCondLst>
                            <p:childTnLst>
                              <p:par>
                                <p:cTn id="41" presetID="22" presetClass="entr" presetSubtype="4"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00"/>
                                        <p:tgtEl>
                                          <p:spTgt spid="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par>
                          <p:cTn id="47" fill="hold">
                            <p:stCondLst>
                              <p:cond delay="40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4500"/>
                            </p:stCondLst>
                            <p:childTnLst>
                              <p:par>
                                <p:cTn id="52" presetID="22" presetClass="entr" presetSubtype="2"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right)">
                                      <p:cBhvr>
                                        <p:cTn id="54" dur="500"/>
                                        <p:tgtEl>
                                          <p:spTgt spid="7"/>
                                        </p:tgtEl>
                                      </p:cBhvr>
                                    </p:animEffect>
                                  </p:childTnLst>
                                </p:cTn>
                              </p:par>
                              <p:par>
                                <p:cTn id="55" presetID="10" presetClass="entr" presetSubtype="0" fill="hold" grpId="0" nodeType="withEffect">
                                  <p:stCondLst>
                                    <p:cond delay="0"/>
                                  </p:stCondLst>
                                  <p:iterate type="lt">
                                    <p:tmPct val="0"/>
                                  </p:iterate>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par>
                          <p:cTn id="58" fill="hold">
                            <p:stCondLst>
                              <p:cond delay="5000"/>
                            </p:stCondLst>
                            <p:childTnLst>
                              <p:par>
                                <p:cTn id="59" presetID="22" presetClass="entr" presetSubtype="8"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wipe(left)">
                                      <p:cBhvr>
                                        <p:cTn id="61" dur="500"/>
                                        <p:tgtEl>
                                          <p:spTgt spid="19"/>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mph" presetSubtype="0" grpId="1" nodeType="clickEffect">
                                  <p:stCondLst>
                                    <p:cond delay="0"/>
                                  </p:stCondLst>
                                  <p:childTnLst>
                                    <p:set>
                                      <p:cBhvr rctx="PPT">
                                        <p:cTn id="65" dur="indefinite"/>
                                        <p:tgtEl>
                                          <p:spTgt spid="21"/>
                                        </p:tgtEl>
                                        <p:attrNameLst>
                                          <p:attrName>style.opacity</p:attrName>
                                        </p:attrNameLst>
                                      </p:cBhvr>
                                      <p:to>
                                        <p:strVal val="0.5"/>
                                      </p:to>
                                    </p:set>
                                    <p:animEffect filter="image" prLst="opacity: 0.5">
                                      <p:cBhvr rctx="IE">
                                        <p:cTn id="66" dur="indefinite"/>
                                        <p:tgtEl>
                                          <p:spTgt spid="21"/>
                                        </p:tgtEl>
                                      </p:cBhvr>
                                    </p:animEffect>
                                  </p:childTnLst>
                                </p:cTn>
                              </p:par>
                            </p:childTnLst>
                          </p:cTn>
                        </p:par>
                        <p:par>
                          <p:cTn id="67" fill="hold">
                            <p:stCondLst>
                              <p:cond delay="0"/>
                            </p:stCondLst>
                            <p:childTnLst>
                              <p:par>
                                <p:cTn id="68" presetID="9" presetClass="emph" presetSubtype="0" grpId="1" nodeType="afterEffect">
                                  <p:stCondLst>
                                    <p:cond delay="0"/>
                                  </p:stCondLst>
                                  <p:childTnLst>
                                    <p:set>
                                      <p:cBhvr rctx="PPT">
                                        <p:cTn id="69" dur="indefinite"/>
                                        <p:tgtEl>
                                          <p:spTgt spid="20"/>
                                        </p:tgtEl>
                                        <p:attrNameLst>
                                          <p:attrName>style.opacity</p:attrName>
                                        </p:attrNameLst>
                                      </p:cBhvr>
                                      <p:to>
                                        <p:strVal val="0.5"/>
                                      </p:to>
                                    </p:set>
                                    <p:animEffect filter="image" prLst="opacity: 0.5">
                                      <p:cBhvr rctx="IE">
                                        <p:cTn id="70" dur="indefinite"/>
                                        <p:tgtEl>
                                          <p:spTgt spid="20"/>
                                        </p:tgtEl>
                                      </p:cBhvr>
                                    </p:animEffect>
                                  </p:childTnLst>
                                </p:cTn>
                              </p:par>
                              <p:par>
                                <p:cTn id="71" presetID="9" presetClass="emph" presetSubtype="0" grpId="1" nodeType="withEffect">
                                  <p:stCondLst>
                                    <p:cond delay="0"/>
                                  </p:stCondLst>
                                  <p:childTnLst>
                                    <p:set>
                                      <p:cBhvr rctx="PPT">
                                        <p:cTn id="72" dur="indefinite"/>
                                        <p:tgtEl>
                                          <p:spTgt spid="14"/>
                                        </p:tgtEl>
                                        <p:attrNameLst>
                                          <p:attrName>style.opacity</p:attrName>
                                        </p:attrNameLst>
                                      </p:cBhvr>
                                      <p:to>
                                        <p:strVal val="0.5"/>
                                      </p:to>
                                    </p:set>
                                    <p:animEffect filter="image" prLst="opacity: 0.5">
                                      <p:cBhvr rctx="IE">
                                        <p:cTn id="73" dur="indefinite"/>
                                        <p:tgtEl>
                                          <p:spTgt spid="14"/>
                                        </p:tgtEl>
                                      </p:cBhvr>
                                    </p:animEffect>
                                  </p:childTnLst>
                                </p:cTn>
                              </p:par>
                              <p:par>
                                <p:cTn id="74" presetID="9" presetClass="emph" presetSubtype="0" grpId="1" nodeType="withEffect">
                                  <p:stCondLst>
                                    <p:cond delay="0"/>
                                  </p:stCondLst>
                                  <p:childTnLst>
                                    <p:set>
                                      <p:cBhvr rctx="PPT">
                                        <p:cTn id="75" dur="indefinite"/>
                                        <p:tgtEl>
                                          <p:spTgt spid="16"/>
                                        </p:tgtEl>
                                        <p:attrNameLst>
                                          <p:attrName>style.opacity</p:attrName>
                                        </p:attrNameLst>
                                      </p:cBhvr>
                                      <p:to>
                                        <p:strVal val="0.5"/>
                                      </p:to>
                                    </p:set>
                                    <p:animEffect filter="image" prLst="opacity: 0.5">
                                      <p:cBhvr rctx="IE">
                                        <p:cTn id="76" dur="indefinite"/>
                                        <p:tgtEl>
                                          <p:spTgt spid="16"/>
                                        </p:tgtEl>
                                      </p:cBhvr>
                                    </p:animEffect>
                                  </p:childTnLst>
                                </p:cTn>
                              </p:par>
                              <p:par>
                                <p:cTn id="77" presetID="9" presetClass="emph" presetSubtype="0" grpId="1" nodeType="withEffect">
                                  <p:stCondLst>
                                    <p:cond delay="0"/>
                                  </p:stCondLst>
                                  <p:childTnLst>
                                    <p:set>
                                      <p:cBhvr rctx="PPT">
                                        <p:cTn id="78" dur="indefinite"/>
                                        <p:tgtEl>
                                          <p:spTgt spid="11"/>
                                        </p:tgtEl>
                                        <p:attrNameLst>
                                          <p:attrName>style.opacity</p:attrName>
                                        </p:attrNameLst>
                                      </p:cBhvr>
                                      <p:to>
                                        <p:strVal val="0.5"/>
                                      </p:to>
                                    </p:set>
                                    <p:animEffect filter="image" prLst="opacity: 0.5">
                                      <p:cBhvr rctx="IE">
                                        <p:cTn id="79" dur="indefinite"/>
                                        <p:tgtEl>
                                          <p:spTgt spid="11"/>
                                        </p:tgtEl>
                                      </p:cBhvr>
                                    </p:animEffect>
                                  </p:childTnLst>
                                </p:cTn>
                              </p:par>
                              <p:par>
                                <p:cTn id="80" presetID="9" presetClass="emph" presetSubtype="0" grpId="1" nodeType="withEffect">
                                  <p:stCondLst>
                                    <p:cond delay="0"/>
                                  </p:stCondLst>
                                  <p:childTnLst>
                                    <p:set>
                                      <p:cBhvr rctx="PPT">
                                        <p:cTn id="81" dur="indefinite"/>
                                        <p:tgtEl>
                                          <p:spTgt spid="22"/>
                                        </p:tgtEl>
                                        <p:attrNameLst>
                                          <p:attrName>style.opacity</p:attrName>
                                        </p:attrNameLst>
                                      </p:cBhvr>
                                      <p:to>
                                        <p:strVal val="0.5"/>
                                      </p:to>
                                    </p:set>
                                    <p:animEffect filter="image" prLst="opacity: 0.5">
                                      <p:cBhvr rctx="IE">
                                        <p:cTn id="82" dur="indefinite"/>
                                        <p:tgtEl>
                                          <p:spTgt spid="22"/>
                                        </p:tgtEl>
                                      </p:cBhvr>
                                    </p:animEffect>
                                  </p:childTnLst>
                                </p:cTn>
                              </p:par>
                              <p:par>
                                <p:cTn id="83" presetID="9" presetClass="emph" presetSubtype="0" grpId="1" nodeType="withEffect">
                                  <p:stCondLst>
                                    <p:cond delay="0"/>
                                  </p:stCondLst>
                                  <p:childTnLst>
                                    <p:set>
                                      <p:cBhvr rctx="PPT">
                                        <p:cTn id="84" dur="indefinite"/>
                                        <p:tgtEl>
                                          <p:spTgt spid="12"/>
                                        </p:tgtEl>
                                        <p:attrNameLst>
                                          <p:attrName>style.opacity</p:attrName>
                                        </p:attrNameLst>
                                      </p:cBhvr>
                                      <p:to>
                                        <p:strVal val="0.5"/>
                                      </p:to>
                                    </p:set>
                                    <p:animEffect filter="image" prLst="opacity: 0.5">
                                      <p:cBhvr rctx="IE">
                                        <p:cTn id="85" dur="indefinite"/>
                                        <p:tgtEl>
                                          <p:spTgt spid="12"/>
                                        </p:tgtEl>
                                      </p:cBhvr>
                                    </p:animEffect>
                                  </p:childTnLst>
                                </p:cTn>
                              </p:par>
                              <p:par>
                                <p:cTn id="86" presetID="9" presetClass="emph" presetSubtype="0" grpId="1" nodeType="withEffect">
                                  <p:stCondLst>
                                    <p:cond delay="0"/>
                                  </p:stCondLst>
                                  <p:childTnLst>
                                    <p:set>
                                      <p:cBhvr rctx="PPT">
                                        <p:cTn id="87" dur="indefinite"/>
                                        <p:tgtEl>
                                          <p:spTgt spid="23"/>
                                        </p:tgtEl>
                                        <p:attrNameLst>
                                          <p:attrName>style.opacity</p:attrName>
                                        </p:attrNameLst>
                                      </p:cBhvr>
                                      <p:to>
                                        <p:strVal val="0.5"/>
                                      </p:to>
                                    </p:set>
                                    <p:animEffect filter="image" prLst="opacity: 0.5">
                                      <p:cBhvr rctx="IE">
                                        <p:cTn id="88" dur="indefinite"/>
                                        <p:tgtEl>
                                          <p:spTgt spid="23"/>
                                        </p:tgtEl>
                                      </p:cBhvr>
                                    </p:animEffect>
                                  </p:childTnLst>
                                </p:cTn>
                              </p:par>
                              <p:par>
                                <p:cTn id="89" presetID="9" presetClass="emph" presetSubtype="0" nodeType="withEffect">
                                  <p:stCondLst>
                                    <p:cond delay="0"/>
                                  </p:stCondLst>
                                  <p:childTnLst>
                                    <p:set>
                                      <p:cBhvr rctx="PPT">
                                        <p:cTn id="90" dur="indefinite"/>
                                        <p:tgtEl>
                                          <p:spTgt spid="13"/>
                                        </p:tgtEl>
                                        <p:attrNameLst>
                                          <p:attrName>style.opacity</p:attrName>
                                        </p:attrNameLst>
                                      </p:cBhvr>
                                      <p:to>
                                        <p:strVal val="0.5"/>
                                      </p:to>
                                    </p:set>
                                    <p:animEffect filter="image" prLst="opacity: 0.5">
                                      <p:cBhvr rctx="IE">
                                        <p:cTn id="91" dur="indefinite"/>
                                        <p:tgtEl>
                                          <p:spTgt spid="13"/>
                                        </p:tgtEl>
                                      </p:cBhvr>
                                    </p:animEffect>
                                  </p:childTnLst>
                                </p:cTn>
                              </p:par>
                              <p:par>
                                <p:cTn id="92" presetID="9" presetClass="emph" presetSubtype="0" nodeType="withEffect">
                                  <p:stCondLst>
                                    <p:cond delay="0"/>
                                  </p:stCondLst>
                                  <p:childTnLst>
                                    <p:set>
                                      <p:cBhvr rctx="PPT">
                                        <p:cTn id="93" dur="indefinite"/>
                                        <p:tgtEl>
                                          <p:spTgt spid="15"/>
                                        </p:tgtEl>
                                        <p:attrNameLst>
                                          <p:attrName>style.opacity</p:attrName>
                                        </p:attrNameLst>
                                      </p:cBhvr>
                                      <p:to>
                                        <p:strVal val="0.5"/>
                                      </p:to>
                                    </p:set>
                                    <p:animEffect filter="image" prLst="opacity: 0.5">
                                      <p:cBhvr rctx="IE">
                                        <p:cTn id="94" dur="indefinite"/>
                                        <p:tgtEl>
                                          <p:spTgt spid="15"/>
                                        </p:tgtEl>
                                      </p:cBhvr>
                                    </p:animEffect>
                                  </p:childTnLst>
                                </p:cTn>
                              </p:par>
                              <p:par>
                                <p:cTn id="95" presetID="9" presetClass="emph" presetSubtype="0" nodeType="withEffect">
                                  <p:stCondLst>
                                    <p:cond delay="0"/>
                                  </p:stCondLst>
                                  <p:childTnLst>
                                    <p:set>
                                      <p:cBhvr rctx="PPT">
                                        <p:cTn id="96" dur="indefinite"/>
                                        <p:tgtEl>
                                          <p:spTgt spid="17"/>
                                        </p:tgtEl>
                                        <p:attrNameLst>
                                          <p:attrName>style.opacity</p:attrName>
                                        </p:attrNameLst>
                                      </p:cBhvr>
                                      <p:to>
                                        <p:strVal val="0.5"/>
                                      </p:to>
                                    </p:set>
                                    <p:animEffect filter="image" prLst="opacity: 0.5">
                                      <p:cBhvr rctx="IE">
                                        <p:cTn id="97" dur="indefinite"/>
                                        <p:tgtEl>
                                          <p:spTgt spid="17"/>
                                        </p:tgtEl>
                                      </p:cBhvr>
                                    </p:animEffect>
                                  </p:childTnLst>
                                </p:cTn>
                              </p:par>
                              <p:par>
                                <p:cTn id="98" presetID="9" presetClass="emph" presetSubtype="0" grpId="1" nodeType="withEffect">
                                  <p:stCondLst>
                                    <p:cond delay="0"/>
                                  </p:stCondLst>
                                  <p:childTnLst>
                                    <p:set>
                                      <p:cBhvr rctx="PPT">
                                        <p:cTn id="99" dur="indefinite"/>
                                        <p:tgtEl>
                                          <p:spTgt spid="10"/>
                                        </p:tgtEl>
                                        <p:attrNameLst>
                                          <p:attrName>style.opacity</p:attrName>
                                        </p:attrNameLst>
                                      </p:cBhvr>
                                      <p:to>
                                        <p:strVal val="0.5"/>
                                      </p:to>
                                    </p:set>
                                    <p:animEffect filter="image" prLst="opacity: 0.5">
                                      <p:cBhvr rctx="IE">
                                        <p:cTn id="100" dur="indefinite"/>
                                        <p:tgtEl>
                                          <p:spTgt spid="10"/>
                                        </p:tgtEl>
                                      </p:cBhvr>
                                    </p:animEffect>
                                  </p:childTnLst>
                                </p:cTn>
                              </p:par>
                              <p:par>
                                <p:cTn id="101" presetID="9" presetClass="emph" presetSubtype="0" grpId="1" nodeType="withEffect">
                                  <p:stCondLst>
                                    <p:cond delay="0"/>
                                  </p:stCondLst>
                                  <p:childTnLst>
                                    <p:set>
                                      <p:cBhvr rctx="PPT">
                                        <p:cTn id="102" dur="indefinite"/>
                                        <p:tgtEl>
                                          <p:spTgt spid="9"/>
                                        </p:tgtEl>
                                        <p:attrNameLst>
                                          <p:attrName>style.opacity</p:attrName>
                                        </p:attrNameLst>
                                      </p:cBhvr>
                                      <p:to>
                                        <p:strVal val="0.5"/>
                                      </p:to>
                                    </p:set>
                                    <p:animEffect filter="image" prLst="opacity: 0.5">
                                      <p:cBhvr rctx="IE">
                                        <p:cTn id="103" dur="indefinite"/>
                                        <p:tgtEl>
                                          <p:spTgt spid="9"/>
                                        </p:tgtEl>
                                      </p:cBhvr>
                                    </p:animEffect>
                                  </p:childTnLst>
                                </p:cTn>
                              </p:par>
                            </p:childTnLst>
                          </p:cTn>
                        </p:par>
                        <p:par>
                          <p:cTn id="104" fill="hold">
                            <p:stCondLst>
                              <p:cond delay="0"/>
                            </p:stCondLst>
                            <p:childTnLst>
                              <p:par>
                                <p:cTn id="105" presetID="36" presetClass="emph" presetSubtype="0" fill="hold" grpId="1" nodeType="afterEffect">
                                  <p:stCondLst>
                                    <p:cond delay="0"/>
                                  </p:stCondLst>
                                  <p:iterate type="lt">
                                    <p:tmPct val="5000"/>
                                  </p:iterate>
                                  <p:childTnLst>
                                    <p:animScale>
                                      <p:cBhvr>
                                        <p:cTn id="106" dur="250" autoRev="1" fill="hold">
                                          <p:stCondLst>
                                            <p:cond delay="0"/>
                                          </p:stCondLst>
                                        </p:cTn>
                                        <p:tgtEl>
                                          <p:spTgt spid="18"/>
                                        </p:tgtEl>
                                      </p:cBhvr>
                                      <p:to x="80000" y="100000"/>
                                    </p:animScale>
                                    <p:anim by="(#ppt_w*0.10)" calcmode="lin" valueType="num">
                                      <p:cBhvr>
                                        <p:cTn id="107" dur="250" autoRev="1" fill="hold">
                                          <p:stCondLst>
                                            <p:cond delay="0"/>
                                          </p:stCondLst>
                                        </p:cTn>
                                        <p:tgtEl>
                                          <p:spTgt spid="18"/>
                                        </p:tgtEl>
                                        <p:attrNameLst>
                                          <p:attrName>ppt_x</p:attrName>
                                        </p:attrNameLst>
                                      </p:cBhvr>
                                    </p:anim>
                                    <p:anim by="(-#ppt_w*0.10)" calcmode="lin" valueType="num">
                                      <p:cBhvr>
                                        <p:cTn id="108" dur="250" autoRev="1" fill="hold">
                                          <p:stCondLst>
                                            <p:cond delay="0"/>
                                          </p:stCondLst>
                                        </p:cTn>
                                        <p:tgtEl>
                                          <p:spTgt spid="18"/>
                                        </p:tgtEl>
                                        <p:attrNameLst>
                                          <p:attrName>ppt_y</p:attrName>
                                        </p:attrNameLst>
                                      </p:cBhvr>
                                    </p:anim>
                                    <p:animRot by="-480000">
                                      <p:cBhvr>
                                        <p:cTn id="109" dur="250" autoRev="1" fill="hold">
                                          <p:stCondLst>
                                            <p:cond delay="0"/>
                                          </p:stCondLst>
                                        </p:cTn>
                                        <p:tgtEl>
                                          <p:spTgt spid="18"/>
                                        </p:tgtEl>
                                        <p:attrNameLst>
                                          <p:attrName>r</p:attrName>
                                        </p:attrNameLst>
                                      </p:cBhvr>
                                    </p:animRot>
                                  </p:childTnLst>
                                </p:cTn>
                              </p:par>
                            </p:childTnLst>
                          </p:cTn>
                        </p:par>
                        <p:par>
                          <p:cTn id="110" fill="hold">
                            <p:stCondLst>
                              <p:cond delay="775"/>
                            </p:stCondLst>
                            <p:childTnLst>
                              <p:par>
                                <p:cTn id="111" presetID="26" presetClass="emph" presetSubtype="0" fill="hold" nodeType="afterEffect">
                                  <p:stCondLst>
                                    <p:cond delay="0"/>
                                  </p:stCondLst>
                                  <p:childTnLst>
                                    <p:animEffect transition="out" filter="fade">
                                      <p:cBhvr>
                                        <p:cTn id="112" dur="500" tmFilter="0, 0; .2, .5; .8, .5; 1, 0"/>
                                        <p:tgtEl>
                                          <p:spTgt spid="19"/>
                                        </p:tgtEl>
                                      </p:cBhvr>
                                    </p:animEffect>
                                    <p:animScale>
                                      <p:cBhvr>
                                        <p:cTn id="113" dur="250" autoRev="1" fill="hold"/>
                                        <p:tgtEl>
                                          <p:spTgt spid="19"/>
                                        </p:tgtEl>
                                      </p:cBhvr>
                                      <p:by x="105000" y="105000"/>
                                    </p:animScale>
                                  </p:childTnLst>
                                </p:cTn>
                              </p:par>
                            </p:childTnLst>
                          </p:cTn>
                        </p:par>
                        <p:par>
                          <p:cTn id="114" fill="hold">
                            <p:stCondLst>
                              <p:cond delay="1275"/>
                            </p:stCondLst>
                            <p:childTnLst>
                              <p:par>
                                <p:cTn id="115" presetID="24" presetClass="emph" presetSubtype="0" fill="hold" grpId="1" nodeType="afterEffect">
                                  <p:stCondLst>
                                    <p:cond delay="0"/>
                                  </p:stCondLst>
                                  <p:childTnLst>
                                    <p:animClr clrSpc="hsl" dir="cw">
                                      <p:cBhvr override="childStyle">
                                        <p:cTn id="116" dur="500" fill="hold"/>
                                        <p:tgtEl>
                                          <p:spTgt spid="7"/>
                                        </p:tgtEl>
                                        <p:attrNameLst>
                                          <p:attrName>style.color</p:attrName>
                                        </p:attrNameLst>
                                      </p:cBhvr>
                                      <p:by>
                                        <p:hsl h="0" s="-12549" l="-25098"/>
                                      </p:by>
                                    </p:animClr>
                                    <p:animClr clrSpc="hsl" dir="cw">
                                      <p:cBhvr>
                                        <p:cTn id="117" dur="500" fill="hold"/>
                                        <p:tgtEl>
                                          <p:spTgt spid="7"/>
                                        </p:tgtEl>
                                        <p:attrNameLst>
                                          <p:attrName>fillcolor</p:attrName>
                                        </p:attrNameLst>
                                      </p:cBhvr>
                                      <p:by>
                                        <p:hsl h="0" s="-12549" l="-25098"/>
                                      </p:by>
                                    </p:animClr>
                                    <p:animClr clrSpc="hsl" dir="cw">
                                      <p:cBhvr>
                                        <p:cTn id="118" dur="500" fill="hold"/>
                                        <p:tgtEl>
                                          <p:spTgt spid="7"/>
                                        </p:tgtEl>
                                        <p:attrNameLst>
                                          <p:attrName>stroke.color</p:attrName>
                                        </p:attrNameLst>
                                      </p:cBhvr>
                                      <p:by>
                                        <p:hsl h="0" s="-12549" l="-25098"/>
                                      </p:by>
                                    </p:animClr>
                                    <p:set>
                                      <p:cBhvr>
                                        <p:cTn id="119" dur="500" fill="hold"/>
                                        <p:tgtEl>
                                          <p:spTgt spid="7"/>
                                        </p:tgtEl>
                                        <p:attrNameLst>
                                          <p:attrName>fill.type</p:attrName>
                                        </p:attrNameLst>
                                      </p:cBhvr>
                                      <p:to>
                                        <p:strVal val="solid"/>
                                      </p:to>
                                    </p:set>
                                  </p:childTnLst>
                                </p:cTn>
                              </p:par>
                            </p:childTnLst>
                          </p:cTn>
                        </p:par>
                        <p:par>
                          <p:cTn id="120" fill="hold">
                            <p:stCondLst>
                              <p:cond delay="1775"/>
                            </p:stCondLst>
                            <p:childTnLst>
                              <p:par>
                                <p:cTn id="121" presetID="30" presetClass="emph" presetSubtype="0" fill="hold" grpId="2" nodeType="afterEffect">
                                  <p:stCondLst>
                                    <p:cond delay="0"/>
                                  </p:stCondLst>
                                  <p:childTnLst>
                                    <p:animClr clrSpc="hsl" dir="cw">
                                      <p:cBhvr override="childStyle">
                                        <p:cTn id="122" dur="500" fill="hold"/>
                                        <p:tgtEl>
                                          <p:spTgt spid="7"/>
                                        </p:tgtEl>
                                        <p:attrNameLst>
                                          <p:attrName>style.color</p:attrName>
                                        </p:attrNameLst>
                                      </p:cBhvr>
                                      <p:by>
                                        <p:hsl h="0" s="12549" l="25098"/>
                                      </p:by>
                                    </p:animClr>
                                    <p:animClr clrSpc="hsl" dir="cw">
                                      <p:cBhvr>
                                        <p:cTn id="123" dur="500" fill="hold"/>
                                        <p:tgtEl>
                                          <p:spTgt spid="7"/>
                                        </p:tgtEl>
                                        <p:attrNameLst>
                                          <p:attrName>fillcolor</p:attrName>
                                        </p:attrNameLst>
                                      </p:cBhvr>
                                      <p:by>
                                        <p:hsl h="0" s="12549" l="25098"/>
                                      </p:by>
                                    </p:animClr>
                                    <p:animClr clrSpc="hsl" dir="cw">
                                      <p:cBhvr>
                                        <p:cTn id="124" dur="500" fill="hold"/>
                                        <p:tgtEl>
                                          <p:spTgt spid="7"/>
                                        </p:tgtEl>
                                        <p:attrNameLst>
                                          <p:attrName>stroke.color</p:attrName>
                                        </p:attrNameLst>
                                      </p:cBhvr>
                                      <p:by>
                                        <p:hsl h="0" s="12549" l="25098"/>
                                      </p:by>
                                    </p:animClr>
                                    <p:set>
                                      <p:cBhvr>
                                        <p:cTn id="125" dur="500" fill="hold"/>
                                        <p:tgtEl>
                                          <p:spTgt spid="7"/>
                                        </p:tgtEl>
                                        <p:attrNameLst>
                                          <p:attrName>fill.type</p:attrName>
                                        </p:attrNameLst>
                                      </p:cBhvr>
                                      <p:to>
                                        <p:strVal val="solid"/>
                                      </p:to>
                                    </p:set>
                                  </p:childTnLst>
                                </p:cTn>
                              </p:par>
                              <p:par>
                                <p:cTn id="126" presetID="9" presetClass="emph" presetSubtype="0" grpId="2" nodeType="withEffect">
                                  <p:stCondLst>
                                    <p:cond delay="0"/>
                                  </p:stCondLst>
                                  <p:childTnLst>
                                    <p:set>
                                      <p:cBhvr rctx="PPT">
                                        <p:cTn id="127" dur="indefinite"/>
                                        <p:tgtEl>
                                          <p:spTgt spid="11"/>
                                        </p:tgtEl>
                                        <p:attrNameLst>
                                          <p:attrName>style.opacity</p:attrName>
                                        </p:attrNameLst>
                                      </p:cBhvr>
                                      <p:to>
                                        <p:strVal val="0.25"/>
                                      </p:to>
                                    </p:set>
                                    <p:animEffect filter="image" prLst="opacity: 0.25">
                                      <p:cBhvr rctx="IE">
                                        <p:cTn id="128" dur="indefinite"/>
                                        <p:tgtEl>
                                          <p:spTgt spid="11"/>
                                        </p:tgtEl>
                                      </p:cBhvr>
                                    </p:animEffect>
                                  </p:childTnLst>
                                </p:cTn>
                              </p:par>
                              <p:par>
                                <p:cTn id="129" presetID="9" presetClass="emph" presetSubtype="0" grpId="2" nodeType="withEffect">
                                  <p:stCondLst>
                                    <p:cond delay="0"/>
                                  </p:stCondLst>
                                  <p:childTnLst>
                                    <p:set>
                                      <p:cBhvr rctx="PPT">
                                        <p:cTn id="130" dur="indefinite"/>
                                        <p:tgtEl>
                                          <p:spTgt spid="22"/>
                                        </p:tgtEl>
                                        <p:attrNameLst>
                                          <p:attrName>style.opacity</p:attrName>
                                        </p:attrNameLst>
                                      </p:cBhvr>
                                      <p:to>
                                        <p:strVal val="0.25"/>
                                      </p:to>
                                    </p:set>
                                    <p:animEffect filter="image" prLst="opacity: 0.25">
                                      <p:cBhvr rctx="IE">
                                        <p:cTn id="131" dur="indefinite"/>
                                        <p:tgtEl>
                                          <p:spTgt spid="22"/>
                                        </p:tgtEl>
                                      </p:cBhvr>
                                    </p:animEffect>
                                  </p:childTnLst>
                                </p:cTn>
                              </p:par>
                              <p:par>
                                <p:cTn id="132" presetID="9" presetClass="emph" presetSubtype="0" grpId="2" nodeType="withEffect">
                                  <p:stCondLst>
                                    <p:cond delay="0"/>
                                  </p:stCondLst>
                                  <p:childTnLst>
                                    <p:set>
                                      <p:cBhvr rctx="PPT">
                                        <p:cTn id="133" dur="indefinite"/>
                                        <p:tgtEl>
                                          <p:spTgt spid="12"/>
                                        </p:tgtEl>
                                        <p:attrNameLst>
                                          <p:attrName>style.opacity</p:attrName>
                                        </p:attrNameLst>
                                      </p:cBhvr>
                                      <p:to>
                                        <p:strVal val="0.25"/>
                                      </p:to>
                                    </p:set>
                                    <p:animEffect filter="image" prLst="opacity: 0.25">
                                      <p:cBhvr rctx="IE">
                                        <p:cTn id="134" dur="indefinite"/>
                                        <p:tgtEl>
                                          <p:spTgt spid="12"/>
                                        </p:tgtEl>
                                      </p:cBhvr>
                                    </p:animEffect>
                                  </p:childTnLst>
                                </p:cTn>
                              </p:par>
                              <p:par>
                                <p:cTn id="135" presetID="9" presetClass="emph" presetSubtype="0" grpId="2" nodeType="withEffect">
                                  <p:stCondLst>
                                    <p:cond delay="0"/>
                                  </p:stCondLst>
                                  <p:childTnLst>
                                    <p:set>
                                      <p:cBhvr rctx="PPT">
                                        <p:cTn id="136" dur="indefinite"/>
                                        <p:tgtEl>
                                          <p:spTgt spid="20"/>
                                        </p:tgtEl>
                                        <p:attrNameLst>
                                          <p:attrName>style.opacity</p:attrName>
                                        </p:attrNameLst>
                                      </p:cBhvr>
                                      <p:to>
                                        <p:strVal val="0.25"/>
                                      </p:to>
                                    </p:set>
                                    <p:animEffect filter="image" prLst="opacity: 0.25">
                                      <p:cBhvr rctx="IE">
                                        <p:cTn id="137" dur="indefinite"/>
                                        <p:tgtEl>
                                          <p:spTgt spid="20"/>
                                        </p:tgtEl>
                                      </p:cBhvr>
                                    </p:animEffect>
                                  </p:childTnLst>
                                </p:cTn>
                              </p:par>
                              <p:par>
                                <p:cTn id="138" presetID="9" presetClass="emph" presetSubtype="0" grpId="2" nodeType="withEffect">
                                  <p:stCondLst>
                                    <p:cond delay="0"/>
                                  </p:stCondLst>
                                  <p:childTnLst>
                                    <p:set>
                                      <p:cBhvr rctx="PPT">
                                        <p:cTn id="139" dur="indefinite"/>
                                        <p:tgtEl>
                                          <p:spTgt spid="21"/>
                                        </p:tgtEl>
                                        <p:attrNameLst>
                                          <p:attrName>style.opacity</p:attrName>
                                        </p:attrNameLst>
                                      </p:cBhvr>
                                      <p:to>
                                        <p:strVal val="0.25"/>
                                      </p:to>
                                    </p:set>
                                    <p:animEffect filter="image" prLst="opacity: 0.25">
                                      <p:cBhvr rctx="IE">
                                        <p:cTn id="140" dur="indefinite"/>
                                        <p:tgtEl>
                                          <p:spTgt spid="21"/>
                                        </p:tgtEl>
                                      </p:cBhvr>
                                    </p:animEffect>
                                  </p:childTnLst>
                                </p:cTn>
                              </p:par>
                              <p:par>
                                <p:cTn id="141" presetID="9" presetClass="emph" presetSubtype="0" nodeType="withEffect">
                                  <p:stCondLst>
                                    <p:cond delay="0"/>
                                  </p:stCondLst>
                                  <p:childTnLst>
                                    <p:set>
                                      <p:cBhvr rctx="PPT">
                                        <p:cTn id="142" dur="indefinite"/>
                                        <p:tgtEl>
                                          <p:spTgt spid="13"/>
                                        </p:tgtEl>
                                        <p:attrNameLst>
                                          <p:attrName>style.opacity</p:attrName>
                                        </p:attrNameLst>
                                      </p:cBhvr>
                                      <p:to>
                                        <p:strVal val="0.25"/>
                                      </p:to>
                                    </p:set>
                                    <p:animEffect filter="image" prLst="opacity: 0.25">
                                      <p:cBhvr rctx="IE">
                                        <p:cTn id="143" dur="indefinite"/>
                                        <p:tgtEl>
                                          <p:spTgt spid="13"/>
                                        </p:tgtEl>
                                      </p:cBhvr>
                                    </p:animEffect>
                                  </p:childTnLst>
                                </p:cTn>
                              </p:par>
                              <p:par>
                                <p:cTn id="144" presetID="9" presetClass="emph" presetSubtype="0" grpId="2" nodeType="withEffect">
                                  <p:stCondLst>
                                    <p:cond delay="0"/>
                                  </p:stCondLst>
                                  <p:childTnLst>
                                    <p:set>
                                      <p:cBhvr rctx="PPT">
                                        <p:cTn id="145" dur="indefinite"/>
                                        <p:tgtEl>
                                          <p:spTgt spid="14"/>
                                        </p:tgtEl>
                                        <p:attrNameLst>
                                          <p:attrName>style.opacity</p:attrName>
                                        </p:attrNameLst>
                                      </p:cBhvr>
                                      <p:to>
                                        <p:strVal val="0.25"/>
                                      </p:to>
                                    </p:set>
                                    <p:animEffect filter="image" prLst="opacity: 0.25">
                                      <p:cBhvr rctx="IE">
                                        <p:cTn id="146" dur="indefinite"/>
                                        <p:tgtEl>
                                          <p:spTgt spid="14"/>
                                        </p:tgtEl>
                                      </p:cBhvr>
                                    </p:animEffect>
                                  </p:childTnLst>
                                </p:cTn>
                              </p:par>
                              <p:par>
                                <p:cTn id="147" presetID="9" presetClass="emph" presetSubtype="0" nodeType="withEffect">
                                  <p:stCondLst>
                                    <p:cond delay="0"/>
                                  </p:stCondLst>
                                  <p:childTnLst>
                                    <p:set>
                                      <p:cBhvr rctx="PPT">
                                        <p:cTn id="148" dur="indefinite"/>
                                        <p:tgtEl>
                                          <p:spTgt spid="15"/>
                                        </p:tgtEl>
                                        <p:attrNameLst>
                                          <p:attrName>style.opacity</p:attrName>
                                        </p:attrNameLst>
                                      </p:cBhvr>
                                      <p:to>
                                        <p:strVal val="0.25"/>
                                      </p:to>
                                    </p:set>
                                    <p:animEffect filter="image" prLst="opacity: 0.25">
                                      <p:cBhvr rctx="IE">
                                        <p:cTn id="149" dur="indefinite"/>
                                        <p:tgtEl>
                                          <p:spTgt spid="15"/>
                                        </p:tgtEl>
                                      </p:cBhvr>
                                    </p:animEffect>
                                  </p:childTnLst>
                                </p:cTn>
                              </p:par>
                              <p:par>
                                <p:cTn id="150" presetID="9" presetClass="emph" presetSubtype="0" grpId="2" nodeType="withEffect">
                                  <p:stCondLst>
                                    <p:cond delay="0"/>
                                  </p:stCondLst>
                                  <p:childTnLst>
                                    <p:set>
                                      <p:cBhvr rctx="PPT">
                                        <p:cTn id="151" dur="indefinite"/>
                                        <p:tgtEl>
                                          <p:spTgt spid="9"/>
                                        </p:tgtEl>
                                        <p:attrNameLst>
                                          <p:attrName>style.opacity</p:attrName>
                                        </p:attrNameLst>
                                      </p:cBhvr>
                                      <p:to>
                                        <p:strVal val="0.25"/>
                                      </p:to>
                                    </p:set>
                                    <p:animEffect filter="image" prLst="opacity: 0.25">
                                      <p:cBhvr rctx="IE">
                                        <p:cTn id="152" dur="indefinite"/>
                                        <p:tgtEl>
                                          <p:spTgt spid="9"/>
                                        </p:tgtEl>
                                      </p:cBhvr>
                                    </p:animEffect>
                                  </p:childTnLst>
                                </p:cTn>
                              </p:par>
                              <p:par>
                                <p:cTn id="153" presetID="9" presetClass="emph" presetSubtype="0" grpId="2" nodeType="withEffect">
                                  <p:stCondLst>
                                    <p:cond delay="0"/>
                                  </p:stCondLst>
                                  <p:childTnLst>
                                    <p:set>
                                      <p:cBhvr rctx="PPT">
                                        <p:cTn id="154" dur="indefinite"/>
                                        <p:tgtEl>
                                          <p:spTgt spid="16"/>
                                        </p:tgtEl>
                                        <p:attrNameLst>
                                          <p:attrName>style.opacity</p:attrName>
                                        </p:attrNameLst>
                                      </p:cBhvr>
                                      <p:to>
                                        <p:strVal val="0.25"/>
                                      </p:to>
                                    </p:set>
                                    <p:animEffect filter="image" prLst="opacity: 0.25">
                                      <p:cBhvr rctx="IE">
                                        <p:cTn id="155" dur="indefinite"/>
                                        <p:tgtEl>
                                          <p:spTgt spid="16"/>
                                        </p:tgtEl>
                                      </p:cBhvr>
                                    </p:animEffect>
                                  </p:childTnLst>
                                </p:cTn>
                              </p:par>
                              <p:par>
                                <p:cTn id="156" presetID="9" presetClass="emph" presetSubtype="0" nodeType="withEffect">
                                  <p:stCondLst>
                                    <p:cond delay="0"/>
                                  </p:stCondLst>
                                  <p:childTnLst>
                                    <p:set>
                                      <p:cBhvr rctx="PPT">
                                        <p:cTn id="157" dur="indefinite"/>
                                        <p:tgtEl>
                                          <p:spTgt spid="17"/>
                                        </p:tgtEl>
                                        <p:attrNameLst>
                                          <p:attrName>style.opacity</p:attrName>
                                        </p:attrNameLst>
                                      </p:cBhvr>
                                      <p:to>
                                        <p:strVal val="0.25"/>
                                      </p:to>
                                    </p:set>
                                    <p:animEffect filter="image" prLst="opacity: 0.25">
                                      <p:cBhvr rctx="IE">
                                        <p:cTn id="158" dur="indefinite"/>
                                        <p:tgtEl>
                                          <p:spTgt spid="17"/>
                                        </p:tgtEl>
                                      </p:cBhvr>
                                    </p:animEffect>
                                  </p:childTnLst>
                                </p:cTn>
                              </p:par>
                              <p:par>
                                <p:cTn id="159" presetID="9" presetClass="emph" presetSubtype="0" grpId="2" nodeType="withEffect">
                                  <p:stCondLst>
                                    <p:cond delay="0"/>
                                  </p:stCondLst>
                                  <p:childTnLst>
                                    <p:set>
                                      <p:cBhvr rctx="PPT">
                                        <p:cTn id="160" dur="indefinite"/>
                                        <p:tgtEl>
                                          <p:spTgt spid="10"/>
                                        </p:tgtEl>
                                        <p:attrNameLst>
                                          <p:attrName>style.opacity</p:attrName>
                                        </p:attrNameLst>
                                      </p:cBhvr>
                                      <p:to>
                                        <p:strVal val="0.25"/>
                                      </p:to>
                                    </p:set>
                                    <p:animEffect filter="image" prLst="opacity: 0.25">
                                      <p:cBhvr rctx="IE">
                                        <p:cTn id="161" dur="indefinite"/>
                                        <p:tgtEl>
                                          <p:spTgt spid="10"/>
                                        </p:tgtEl>
                                      </p:cBhvr>
                                    </p:animEffect>
                                  </p:childTnLst>
                                </p:cTn>
                              </p:par>
                              <p:par>
                                <p:cTn id="162" presetID="9" presetClass="emph" presetSubtype="0" grpId="2" nodeType="withEffect">
                                  <p:stCondLst>
                                    <p:cond delay="0"/>
                                  </p:stCondLst>
                                  <p:childTnLst>
                                    <p:set>
                                      <p:cBhvr rctx="PPT">
                                        <p:cTn id="163" dur="indefinite"/>
                                        <p:tgtEl>
                                          <p:spTgt spid="23"/>
                                        </p:tgtEl>
                                        <p:attrNameLst>
                                          <p:attrName>style.opacity</p:attrName>
                                        </p:attrNameLst>
                                      </p:cBhvr>
                                      <p:to>
                                        <p:strVal val="0.25"/>
                                      </p:to>
                                    </p:set>
                                    <p:animEffect filter="image" prLst="opacity: 0.25">
                                      <p:cBhvr rctx="IE">
                                        <p:cTn id="164" dur="indefinite"/>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4" grpId="0"/>
      <p:bldP spid="14" grpId="1"/>
      <p:bldP spid="14" grpId="2"/>
      <p:bldP spid="16" grpId="0"/>
      <p:bldP spid="16" grpId="1"/>
      <p:bldP spid="16" grpId="2"/>
      <p:bldP spid="18" grpId="0"/>
      <p:bldP spid="18" grpId="1"/>
      <p:bldP spid="20" grpId="0"/>
      <p:bldP spid="20" grpId="1"/>
      <p:bldP spid="20" grpId="2"/>
      <p:bldP spid="21" grpId="0"/>
      <p:bldP spid="21" grpId="1"/>
      <p:bldP spid="21" grpId="2"/>
      <p:bldP spid="22" grpId="0" animBg="1"/>
      <p:bldP spid="22" grpId="1" animBg="1"/>
      <p:bldP spid="22" grpId="2" animBg="1"/>
      <p:bldP spid="23" grpId="0"/>
      <p:bldP spid="23" grpId="1"/>
      <p:bldP spid="23" grpId="2"/>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731ED4-2BBF-4946-8415-0825DD1F3C39}"/>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164088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1569660"/>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Universalism ~ </a:t>
            </a:r>
            <a:r>
              <a:rPr lang="en-US" sz="3200" dirty="0">
                <a:effectLst>
                  <a:outerShdw blurRad="38100" dist="38100" dir="2700000" algn="tl">
                    <a:srgbClr val="000000">
                      <a:alpha val="43137"/>
                    </a:srgbClr>
                  </a:outerShdw>
                </a:effectLst>
              </a:rPr>
              <a:t>the view that all human beings will ultimately be “saved” and restored to a right relationship with God.</a:t>
            </a:r>
          </a:p>
        </p:txBody>
      </p:sp>
      <p:sp>
        <p:nvSpPr>
          <p:cNvPr id="8" name="TextBox 7">
            <a:extLst>
              <a:ext uri="{FF2B5EF4-FFF2-40B4-BE49-F238E27FC236}">
                <a16:creationId xmlns:a16="http://schemas.microsoft.com/office/drawing/2014/main" id="{ADA33C1B-F177-42A5-AA30-4B7A527D5C84}"/>
              </a:ext>
            </a:extLst>
          </p:cNvPr>
          <p:cNvSpPr txBox="1"/>
          <p:nvPr/>
        </p:nvSpPr>
        <p:spPr>
          <a:xfrm>
            <a:off x="468414" y="2407731"/>
            <a:ext cx="8239297" cy="255454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Annihilationism ~ </a:t>
            </a:r>
            <a:r>
              <a:rPr lang="en-US" sz="3200" dirty="0">
                <a:effectLst>
                  <a:outerShdw blurRad="38100" dist="38100" dir="2700000" algn="tl">
                    <a:srgbClr val="000000">
                      <a:alpha val="43137"/>
                    </a:srgbClr>
                  </a:outerShdw>
                </a:effectLst>
              </a:rPr>
              <a:t>the view that after the final judgment some human beings and all fallen angels will be totally destroyed so as to not exist, or that their consciousness will be extinguished.</a:t>
            </a:r>
            <a:endParaRPr lang="en-US" sz="4800" dirty="0">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42E73D26-58A1-4A88-B71D-B53B5771D433}"/>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34444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452431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Rev. 20:11-15 ~ </a:t>
            </a:r>
            <a:r>
              <a:rPr lang="en-US" sz="3200" baseline="30000" dirty="0">
                <a:effectLst>
                  <a:outerShdw blurRad="38100" dist="38100" dir="2700000" algn="tl">
                    <a:srgbClr val="000000">
                      <a:alpha val="43137"/>
                    </a:srgbClr>
                  </a:outerShdw>
                </a:effectLst>
              </a:rPr>
              <a:t>11</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Then I saw a great white throne and Him who sat on it, from whose face the earth and the heaven fled away. And there was found no place for them. </a:t>
            </a:r>
            <a:r>
              <a:rPr lang="en-US" sz="3200" baseline="30000" dirty="0">
                <a:effectLst>
                  <a:outerShdw blurRad="38100" dist="38100" dir="2700000" algn="tl">
                    <a:srgbClr val="000000">
                      <a:alpha val="43137"/>
                    </a:srgbClr>
                  </a:outerShdw>
                </a:effectLst>
              </a:rPr>
              <a:t>12</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And I saw the dead, small and great, standing before God, and books were opened. And another book was opened, which is </a:t>
            </a:r>
            <a:r>
              <a:rPr lang="en-US" sz="3200" i="1" dirty="0">
                <a:solidFill>
                  <a:srgbClr val="FF0000"/>
                </a:solidFill>
                <a:effectLst>
                  <a:outerShdw blurRad="38100" dist="38100" dir="2700000" algn="tl">
                    <a:srgbClr val="000000">
                      <a:alpha val="43137"/>
                    </a:srgbClr>
                  </a:outerShdw>
                </a:effectLst>
              </a:rPr>
              <a:t>the Book</a:t>
            </a:r>
            <a:r>
              <a:rPr lang="en-US" sz="3200" dirty="0">
                <a:solidFill>
                  <a:srgbClr val="FF0000"/>
                </a:solidFill>
                <a:effectLst>
                  <a:outerShdw blurRad="38100" dist="38100" dir="2700000" algn="tl">
                    <a:srgbClr val="000000">
                      <a:alpha val="43137"/>
                    </a:srgbClr>
                  </a:outerShdw>
                </a:effectLst>
              </a:rPr>
              <a:t> of Life. And the dead were judged according to their works, by the things which were written in the books.</a:t>
            </a:r>
          </a:p>
        </p:txBody>
      </p:sp>
      <p:sp>
        <p:nvSpPr>
          <p:cNvPr id="5" name="TextBox 4">
            <a:extLst>
              <a:ext uri="{FF2B5EF4-FFF2-40B4-BE49-F238E27FC236}">
                <a16:creationId xmlns:a16="http://schemas.microsoft.com/office/drawing/2014/main" id="{CC7EB7D3-0355-4B73-82CA-0981BA3A676C}"/>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
        <p:nvSpPr>
          <p:cNvPr id="6" name="TextBox 5">
            <a:extLst>
              <a:ext uri="{FF2B5EF4-FFF2-40B4-BE49-F238E27FC236}">
                <a16:creationId xmlns:a16="http://schemas.microsoft.com/office/drawing/2014/main" id="{27491A7C-B670-4E5D-8491-71B9AA80BCB6}"/>
              </a:ext>
            </a:extLst>
          </p:cNvPr>
          <p:cNvSpPr txBox="1"/>
          <p:nvPr/>
        </p:nvSpPr>
        <p:spPr>
          <a:xfrm>
            <a:off x="460089" y="888106"/>
            <a:ext cx="8239297"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Rev. 20:11-15 ~ </a:t>
            </a:r>
            <a:r>
              <a:rPr lang="en-US" sz="3200" dirty="0">
                <a:solidFill>
                  <a:srgbClr val="FF0000"/>
                </a:solidFill>
                <a:effectLst>
                  <a:outerShdw blurRad="38100" dist="38100" dir="2700000" algn="tl">
                    <a:srgbClr val="000000">
                      <a:alpha val="43137"/>
                    </a:srgbClr>
                  </a:outerShdw>
                </a:effectLst>
              </a:rPr>
              <a:t>Great White Throne Judgment</a:t>
            </a:r>
          </a:p>
        </p:txBody>
      </p:sp>
    </p:spTree>
    <p:extLst>
      <p:ext uri="{BB962C8B-B14F-4D97-AF65-F5344CB8AC3E}">
        <p14:creationId xmlns:p14="http://schemas.microsoft.com/office/powerpoint/2010/main" val="408945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403187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Rev. 20:11-15 ~ </a:t>
            </a:r>
            <a:r>
              <a:rPr lang="en-US" sz="3200" baseline="30000" dirty="0">
                <a:effectLst>
                  <a:outerShdw blurRad="38100" dist="38100" dir="2700000" algn="tl">
                    <a:srgbClr val="000000">
                      <a:alpha val="43137"/>
                    </a:srgbClr>
                  </a:outerShdw>
                </a:effectLst>
              </a:rPr>
              <a:t>13</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The sea gave up the dead who were in it, and Death and Hades delivered up the dead who were in them. And they were judged, each one according to his works. </a:t>
            </a:r>
            <a:r>
              <a:rPr lang="en-US" sz="3200" baseline="30000" dirty="0">
                <a:effectLst>
                  <a:outerShdw blurRad="38100" dist="38100" dir="2700000" algn="tl">
                    <a:srgbClr val="000000">
                      <a:alpha val="43137"/>
                    </a:srgbClr>
                  </a:outerShdw>
                </a:effectLst>
              </a:rPr>
              <a:t>14</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Then Death and Hades were cast into the lake of fire. This is the second death.</a:t>
            </a:r>
            <a:r>
              <a:rPr lang="en-US" sz="3200" dirty="0">
                <a:effectLst>
                  <a:outerShdw blurRad="38100" dist="38100" dir="2700000" algn="tl">
                    <a:srgbClr val="000000">
                      <a:alpha val="43137"/>
                    </a:srgbClr>
                  </a:outerShdw>
                </a:effectLst>
              </a:rPr>
              <a:t> </a:t>
            </a:r>
            <a:r>
              <a:rPr lang="en-US" sz="3200" baseline="30000" dirty="0">
                <a:effectLst>
                  <a:outerShdw blurRad="38100" dist="38100" dir="2700000" algn="tl">
                    <a:srgbClr val="000000">
                      <a:alpha val="43137"/>
                    </a:srgbClr>
                  </a:outerShdw>
                </a:effectLst>
              </a:rPr>
              <a:t>15</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And anyone not found written in the Book of Life was cast into the lake of fire. </a:t>
            </a:r>
          </a:p>
        </p:txBody>
      </p:sp>
      <p:sp>
        <p:nvSpPr>
          <p:cNvPr id="4" name="TextBox 3">
            <a:extLst>
              <a:ext uri="{FF2B5EF4-FFF2-40B4-BE49-F238E27FC236}">
                <a16:creationId xmlns:a16="http://schemas.microsoft.com/office/drawing/2014/main" id="{683236BB-3C31-4B1A-821A-9168302E7BE8}"/>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40036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CB1586E-E33E-47F3-8F9F-0F8E3BAA7CF6}"/>
              </a:ext>
            </a:extLst>
          </p:cNvPr>
          <p:cNvSpPr/>
          <p:nvPr/>
        </p:nvSpPr>
        <p:spPr>
          <a:xfrm>
            <a:off x="363952" y="2842079"/>
            <a:ext cx="1209209" cy="702860"/>
          </a:xfrm>
          <a:prstGeom prst="rect">
            <a:avLst/>
          </a:prstGeom>
          <a:solidFill>
            <a:schemeClr val="accent2">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615EDD-159C-4F75-9BED-3B1A2824EB81}"/>
              </a:ext>
            </a:extLst>
          </p:cNvPr>
          <p:cNvSpPr/>
          <p:nvPr/>
        </p:nvSpPr>
        <p:spPr>
          <a:xfrm>
            <a:off x="368869" y="2330801"/>
            <a:ext cx="7664086" cy="702860"/>
          </a:xfrm>
          <a:prstGeom prst="rect">
            <a:avLst/>
          </a:prstGeom>
          <a:solidFill>
            <a:schemeClr val="accent2">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1BDE5AC-695B-455C-AE27-C9C46D789187}"/>
              </a:ext>
            </a:extLst>
          </p:cNvPr>
          <p:cNvSpPr/>
          <p:nvPr/>
        </p:nvSpPr>
        <p:spPr>
          <a:xfrm>
            <a:off x="6400959" y="1839188"/>
            <a:ext cx="1863054" cy="702860"/>
          </a:xfrm>
          <a:prstGeom prst="rect">
            <a:avLst/>
          </a:prstGeom>
          <a:solidFill>
            <a:schemeClr val="accent2">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255454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Rev. 20:10 ~ </a:t>
            </a:r>
            <a:r>
              <a:rPr lang="en-US" sz="3200" dirty="0">
                <a:solidFill>
                  <a:srgbClr val="FF0000"/>
                </a:solidFill>
                <a:effectLst>
                  <a:outerShdw blurRad="38100" dist="38100" dir="2700000" algn="tl">
                    <a:srgbClr val="000000">
                      <a:alpha val="43137"/>
                    </a:srgbClr>
                  </a:outerShdw>
                </a:effectLst>
              </a:rPr>
              <a:t>The devil, who deceived them, was cast into the lake of fire and brimstone where the beast and the false prophet </a:t>
            </a:r>
            <a:r>
              <a:rPr lang="en-US" sz="3200" i="1" dirty="0">
                <a:solidFill>
                  <a:srgbClr val="FF0000"/>
                </a:solidFill>
                <a:effectLst>
                  <a:outerShdw blurRad="38100" dist="38100" dir="2700000" algn="tl">
                    <a:srgbClr val="000000">
                      <a:alpha val="43137"/>
                    </a:srgbClr>
                  </a:outerShdw>
                </a:effectLst>
              </a:rPr>
              <a:t>are</a:t>
            </a:r>
            <a:r>
              <a:rPr lang="en-US" sz="3200" dirty="0">
                <a:solidFill>
                  <a:srgbClr val="FF0000"/>
                </a:solidFill>
                <a:effectLst>
                  <a:outerShdw blurRad="38100" dist="38100" dir="2700000" algn="tl">
                    <a:srgbClr val="000000">
                      <a:alpha val="43137"/>
                    </a:srgbClr>
                  </a:outerShdw>
                </a:effectLst>
              </a:rPr>
              <a:t>. And they will be tormented day and night forever and ever.</a:t>
            </a:r>
            <a:endParaRPr lang="en-US" sz="4800" dirty="0">
              <a:solidFill>
                <a:srgbClr val="FF00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53E4E4EF-210A-4E13-88A7-05702AC65340}"/>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
        <p:nvSpPr>
          <p:cNvPr id="8" name="TextBox 7">
            <a:extLst>
              <a:ext uri="{FF2B5EF4-FFF2-40B4-BE49-F238E27FC236}">
                <a16:creationId xmlns:a16="http://schemas.microsoft.com/office/drawing/2014/main" id="{31399AF3-2C41-478B-9993-F83D0BAD2522}"/>
              </a:ext>
            </a:extLst>
          </p:cNvPr>
          <p:cNvSpPr txBox="1"/>
          <p:nvPr/>
        </p:nvSpPr>
        <p:spPr>
          <a:xfrm>
            <a:off x="466984" y="3362886"/>
            <a:ext cx="8239297" cy="107721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Merrihew Standard Version ~ </a:t>
            </a:r>
            <a:r>
              <a:rPr lang="en-US" sz="3200" dirty="0">
                <a:solidFill>
                  <a:srgbClr val="FF0000"/>
                </a:solidFill>
                <a:effectLst>
                  <a:outerShdw blurRad="38100" dist="38100" dir="2700000" algn="tl">
                    <a:srgbClr val="000000">
                      <a:alpha val="43137"/>
                    </a:srgbClr>
                  </a:outerShdw>
                </a:effectLst>
              </a:rPr>
              <a:t>And they will be tormented day and night forever and ever.</a:t>
            </a:r>
          </a:p>
        </p:txBody>
      </p:sp>
    </p:spTree>
    <p:extLst>
      <p:ext uri="{BB962C8B-B14F-4D97-AF65-F5344CB8AC3E}">
        <p14:creationId xmlns:p14="http://schemas.microsoft.com/office/powerpoint/2010/main" val="258882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5" grpId="0" animBg="1"/>
      <p:bldP spid="3"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731ED4-2BBF-4946-8415-0825DD1F3C39}"/>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1422120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35" name="Picture 1034" descr="A large body of water&#10;&#10;Description automatically generated">
            <a:extLst>
              <a:ext uri="{FF2B5EF4-FFF2-40B4-BE49-F238E27FC236}">
                <a16:creationId xmlns:a16="http://schemas.microsoft.com/office/drawing/2014/main" id="{42DDB8DA-392E-4FC5-9A42-A6AA3F3C282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03123" y="852742"/>
            <a:ext cx="8396748" cy="4899129"/>
          </a:xfrm>
          <a:prstGeom prst="rect">
            <a:avLst/>
          </a:prstGeom>
        </p:spPr>
      </p:pic>
      <p:grpSp>
        <p:nvGrpSpPr>
          <p:cNvPr id="1025" name="Group 1024">
            <a:extLst>
              <a:ext uri="{FF2B5EF4-FFF2-40B4-BE49-F238E27FC236}">
                <a16:creationId xmlns:a16="http://schemas.microsoft.com/office/drawing/2014/main" id="{60927AFF-7AE5-4439-81B1-F10514B8F68E}"/>
              </a:ext>
            </a:extLst>
          </p:cNvPr>
          <p:cNvGrpSpPr/>
          <p:nvPr/>
        </p:nvGrpSpPr>
        <p:grpSpPr>
          <a:xfrm rot="1196299">
            <a:off x="8699197" y="2176997"/>
            <a:ext cx="5704999" cy="3042666"/>
            <a:chOff x="-758227" y="634392"/>
            <a:chExt cx="5704999" cy="3042666"/>
          </a:xfrm>
        </p:grpSpPr>
        <p:pic>
          <p:nvPicPr>
            <p:cNvPr id="20" name="Picture 19" descr="A picture containing knife&#10;&#10;Description automatically generated">
              <a:extLst>
                <a:ext uri="{FF2B5EF4-FFF2-40B4-BE49-F238E27FC236}">
                  <a16:creationId xmlns:a16="http://schemas.microsoft.com/office/drawing/2014/main" id="{400F2C34-4525-43FE-B5B3-5A838C23239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167" b="90000" l="6889" r="91556">
                          <a14:foregroundMark x1="7111" y1="42500" x2="7111" y2="42500"/>
                          <a14:foregroundMark x1="90889" y1="4583" x2="90889" y2="4583"/>
                          <a14:foregroundMark x1="91556" y1="7917" x2="91556" y2="7917"/>
                          <a14:backgroundMark x1="90889" y1="3750" x2="90889" y2="3750"/>
                          <a14:backgroundMark x1="90889" y1="4167" x2="90889" y2="4167"/>
                          <a14:backgroundMark x1="89778" y1="5833" x2="89778" y2="5833"/>
                          <a14:backgroundMark x1="90000" y1="5417" x2="90000" y2="5417"/>
                          <a14:backgroundMark x1="89778" y1="5833" x2="89778" y2="5833"/>
                          <a14:backgroundMark x1="89778" y1="5833" x2="89778" y2="5833"/>
                          <a14:backgroundMark x1="89778" y1="6250" x2="89778" y2="625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58227" y="634392"/>
              <a:ext cx="5704999" cy="3042666"/>
            </a:xfrm>
            <a:prstGeom prst="rect">
              <a:avLst/>
            </a:prstGeom>
          </p:spPr>
        </p:pic>
        <p:pic>
          <p:nvPicPr>
            <p:cNvPr id="28" name="Picture 27" descr="A close up of a logo&#10;&#10;Description automatically generated">
              <a:extLst>
                <a:ext uri="{FF2B5EF4-FFF2-40B4-BE49-F238E27FC236}">
                  <a16:creationId xmlns:a16="http://schemas.microsoft.com/office/drawing/2014/main" id="{AD0D14B8-9CF2-41B3-AAC8-C5CB03B1DAFE}"/>
                </a:ext>
              </a:extLst>
            </p:cNvPr>
            <p:cNvPicPr>
              <a:picLocks noChangeAspect="1"/>
            </p:cNvPicPr>
            <p:nvPr/>
          </p:nvPicPr>
          <p:blipFill rotWithShape="1">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rcRect l="4585" r="9206" b="26649"/>
            <a:stretch/>
          </p:blipFill>
          <p:spPr>
            <a:xfrm>
              <a:off x="-44518" y="2208257"/>
              <a:ext cx="792041" cy="561789"/>
            </a:xfrm>
            <a:prstGeom prst="rect">
              <a:avLst/>
            </a:prstGeom>
            <a:scene3d>
              <a:camera prst="isometricOffAxis1Right"/>
              <a:lightRig rig="threePt" dir="t"/>
            </a:scene3d>
          </p:spPr>
        </p:pic>
      </p:grpSp>
      <p:grpSp>
        <p:nvGrpSpPr>
          <p:cNvPr id="1027" name="Group 1026">
            <a:extLst>
              <a:ext uri="{FF2B5EF4-FFF2-40B4-BE49-F238E27FC236}">
                <a16:creationId xmlns:a16="http://schemas.microsoft.com/office/drawing/2014/main" id="{B6AA83E8-CBD3-4971-96F1-DD461AD3609C}"/>
              </a:ext>
            </a:extLst>
          </p:cNvPr>
          <p:cNvGrpSpPr/>
          <p:nvPr/>
        </p:nvGrpSpPr>
        <p:grpSpPr>
          <a:xfrm rot="918319">
            <a:off x="8676919" y="2940492"/>
            <a:ext cx="5704999" cy="3042666"/>
            <a:chOff x="3803939" y="1711023"/>
            <a:chExt cx="5704999" cy="3042666"/>
          </a:xfrm>
        </p:grpSpPr>
        <p:pic>
          <p:nvPicPr>
            <p:cNvPr id="12" name="Picture 11" descr="A picture containing knife&#10;&#10;Description automatically generated">
              <a:extLst>
                <a:ext uri="{FF2B5EF4-FFF2-40B4-BE49-F238E27FC236}">
                  <a16:creationId xmlns:a16="http://schemas.microsoft.com/office/drawing/2014/main" id="{5AE9DE0C-B34B-4740-A7F3-0155C22D48EC}"/>
                </a:ext>
              </a:extLst>
            </p:cNvPr>
            <p:cNvPicPr>
              <a:picLocks noChangeAspect="1"/>
            </p:cNvPicPr>
            <p:nvPr/>
          </p:nvPicPr>
          <p:blipFill>
            <a:blip r:embed="rId10">
              <a:extLst>
                <a:ext uri="{BEBA8EAE-BF5A-486C-A8C5-ECC9F3942E4B}">
                  <a14:imgProps xmlns:a14="http://schemas.microsoft.com/office/drawing/2010/main">
                    <a14:imgLayer r:embed="rId6">
                      <a14:imgEffect>
                        <a14:backgroundRemoval t="4583" b="90000" l="6889" r="90889">
                          <a14:foregroundMark x1="7111" y1="42500" x2="7111" y2="42500"/>
                          <a14:foregroundMark x1="90222" y1="6250" x2="90222" y2="6250"/>
                          <a14:foregroundMark x1="90889" y1="4583" x2="90889" y2="4583"/>
                          <a14:backgroundMark x1="90889" y1="4167" x2="90889" y2="4167"/>
                          <a14:backgroundMark x1="89778" y1="5000" x2="89778" y2="5000"/>
                          <a14:backgroundMark x1="89333" y1="5417" x2="90222" y2="5000"/>
                          <a14:backgroundMark x1="89556" y1="6250" x2="90222" y2="5833"/>
                          <a14:backgroundMark x1="90222" y1="5833" x2="90222" y2="5833"/>
                          <a14:backgroundMark x1="89778" y1="5833" x2="89778" y2="5833"/>
                          <a14:backgroundMark x1="90000" y1="5833" x2="90000" y2="58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803939" y="1711023"/>
              <a:ext cx="5704999" cy="3042666"/>
            </a:xfrm>
            <a:prstGeom prst="rect">
              <a:avLst/>
            </a:prstGeom>
          </p:spPr>
        </p:pic>
        <p:pic>
          <p:nvPicPr>
            <p:cNvPr id="15" name="Picture 14" descr="A drawing of a cartoon character&#10;&#10;Description automatically generated">
              <a:extLst>
                <a:ext uri="{FF2B5EF4-FFF2-40B4-BE49-F238E27FC236}">
                  <a16:creationId xmlns:a16="http://schemas.microsoft.com/office/drawing/2014/main" id="{7D1F2074-DC72-45B2-BCB4-EDA993790992}"/>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159367">
              <a:off x="4514427" y="3391351"/>
              <a:ext cx="1009882" cy="230253"/>
            </a:xfrm>
            <a:prstGeom prst="rect">
              <a:avLst/>
            </a:prstGeom>
            <a:scene3d>
              <a:camera prst="isometricOffAxis1Right"/>
              <a:lightRig rig="threePt" dir="t"/>
            </a:scene3d>
          </p:spPr>
        </p:pic>
      </p:grpSp>
      <p:sp>
        <p:nvSpPr>
          <p:cNvPr id="13" name="TextBox 12">
            <a:extLst>
              <a:ext uri="{FF2B5EF4-FFF2-40B4-BE49-F238E27FC236}">
                <a16:creationId xmlns:a16="http://schemas.microsoft.com/office/drawing/2014/main" id="{1E9C93B0-7CFB-4A5A-BD9D-FC8D965D844A}"/>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1129855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par>
                                <p:cTn id="11" presetID="35" presetClass="path" presetSubtype="0" fill="hold" nodeType="withEffect">
                                  <p:stCondLst>
                                    <p:cond delay="0"/>
                                  </p:stCondLst>
                                  <p:childTnLst>
                                    <p:animMotion origin="layout" path="M -3.88889E-6 -2.96296E-6 L -0.60312 0.04584 " pathEditMode="relative" rAng="0" ptsTypes="AA">
                                      <p:cBhvr>
                                        <p:cTn id="12" dur="2000" fill="hold"/>
                                        <p:tgtEl>
                                          <p:spTgt spid="1027"/>
                                        </p:tgtEl>
                                        <p:attrNameLst>
                                          <p:attrName>ppt_x</p:attrName>
                                          <p:attrName>ppt_y</p:attrName>
                                        </p:attrNameLst>
                                      </p:cBhvr>
                                      <p:rCtr x="-30156" y="2292"/>
                                    </p:animMotion>
                                  </p:childTnLst>
                                </p:cTn>
                              </p:par>
                              <p:par>
                                <p:cTn id="13" presetID="35" presetClass="path" presetSubtype="0" fill="hold" nodeType="withEffect">
                                  <p:stCondLst>
                                    <p:cond delay="0"/>
                                  </p:stCondLst>
                                  <p:childTnLst>
                                    <p:animMotion origin="layout" path="M 1.94444E-6 -3.7037E-7 L -0.70261 0.04236 " pathEditMode="relative" rAng="0" ptsTypes="AA">
                                      <p:cBhvr>
                                        <p:cTn id="14" dur="2000" fill="hold"/>
                                        <p:tgtEl>
                                          <p:spTgt spid="1025"/>
                                        </p:tgtEl>
                                        <p:attrNameLst>
                                          <p:attrName>ppt_x</p:attrName>
                                          <p:attrName>ppt_y</p:attrName>
                                        </p:attrNameLst>
                                      </p:cBhvr>
                                      <p:rCtr x="-35139" y="2106"/>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fill="hold" nodeType="clickEffect">
                                  <p:stCondLst>
                                    <p:cond delay="0"/>
                                  </p:stCondLst>
                                  <p:childTnLst>
                                    <p:animMotion origin="layout" path="M -0.70261 0.04236 L -1.57361 0.13171 " pathEditMode="relative" rAng="0" ptsTypes="AA">
                                      <p:cBhvr>
                                        <p:cTn id="18" dur="1000" fill="hold"/>
                                        <p:tgtEl>
                                          <p:spTgt spid="1025"/>
                                        </p:tgtEl>
                                        <p:attrNameLst>
                                          <p:attrName>ppt_x</p:attrName>
                                          <p:attrName>ppt_y</p:attrName>
                                        </p:attrNameLst>
                                      </p:cBhvr>
                                      <p:rCtr x="-43559" y="4468"/>
                                    </p:animMotion>
                                  </p:childTnLst>
                                </p:cTn>
                              </p:par>
                              <p:par>
                                <p:cTn id="19" presetID="35" presetClass="path" presetSubtype="0" accel="21667" fill="hold" nodeType="withEffect">
                                  <p:stCondLst>
                                    <p:cond delay="0"/>
                                  </p:stCondLst>
                                  <p:childTnLst>
                                    <p:animMotion origin="layout" path="M -0.60312 0.04584 L -1.56493 0.14537 " pathEditMode="relative" rAng="0" ptsTypes="AA">
                                      <p:cBhvr>
                                        <p:cTn id="20" dur="3000" fill="hold"/>
                                        <p:tgtEl>
                                          <p:spTgt spid="1027"/>
                                        </p:tgtEl>
                                        <p:attrNameLst>
                                          <p:attrName>ppt_x</p:attrName>
                                          <p:attrName>ppt_y</p:attrName>
                                        </p:attrNameLst>
                                      </p:cBhvr>
                                      <p:rCtr x="-48090"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37AD10A3-F8AD-46F2-B380-11F8D8BEEC4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872" r="10140" b="12123"/>
          <a:stretch/>
        </p:blipFill>
        <p:spPr>
          <a:xfrm rot="21379549">
            <a:off x="5617527" y="954011"/>
            <a:ext cx="3122295" cy="4116242"/>
          </a:xfrm>
          <a:prstGeom prst="rect">
            <a:avLst/>
          </a:prstGeom>
        </p:spPr>
      </p:pic>
      <p:sp>
        <p:nvSpPr>
          <p:cNvPr id="3" name="TextBox 2">
            <a:extLst>
              <a:ext uri="{FF2B5EF4-FFF2-40B4-BE49-F238E27FC236}">
                <a16:creationId xmlns:a16="http://schemas.microsoft.com/office/drawing/2014/main" id="{E2263769-A21A-47C3-837A-2CF602A4A55D}"/>
              </a:ext>
            </a:extLst>
          </p:cNvPr>
          <p:cNvSpPr txBox="1"/>
          <p:nvPr/>
        </p:nvSpPr>
        <p:spPr>
          <a:xfrm>
            <a:off x="462065" y="890081"/>
            <a:ext cx="5449786" cy="1569660"/>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Oliver Cromwell (1599-1658) ~ </a:t>
            </a:r>
            <a:r>
              <a:rPr lang="en-US" sz="3200" dirty="0">
                <a:effectLst>
                  <a:outerShdw blurRad="38100" dist="38100" dir="2700000" algn="tl">
                    <a:srgbClr val="000000">
                      <a:alpha val="43137"/>
                    </a:srgbClr>
                  </a:outerShdw>
                </a:effectLst>
              </a:rPr>
              <a:t>“Fear God and no need to fear anyone else.”</a:t>
            </a:r>
          </a:p>
        </p:txBody>
      </p:sp>
      <p:sp>
        <p:nvSpPr>
          <p:cNvPr id="6" name="TextBox 5">
            <a:extLst>
              <a:ext uri="{FF2B5EF4-FFF2-40B4-BE49-F238E27FC236}">
                <a16:creationId xmlns:a16="http://schemas.microsoft.com/office/drawing/2014/main" id="{3292A920-0247-4505-A882-B62B6207CE7B}"/>
              </a:ext>
            </a:extLst>
          </p:cNvPr>
          <p:cNvSpPr txBox="1"/>
          <p:nvPr/>
        </p:nvSpPr>
        <p:spPr>
          <a:xfrm>
            <a:off x="1749778" y="6858000"/>
            <a:ext cx="5644444" cy="230832"/>
          </a:xfrm>
          <a:prstGeom prst="rect">
            <a:avLst/>
          </a:prstGeom>
          <a:noFill/>
        </p:spPr>
        <p:txBody>
          <a:bodyPr wrap="square" rtlCol="0">
            <a:spAutoFit/>
          </a:bodyPr>
          <a:lstStyle/>
          <a:p>
            <a:r>
              <a:rPr lang="en-US" sz="900">
                <a:hlinkClick r:id="rId4" tooltip="https://en.wikipedia.org/wiki/File:Oliver_Cromwell_by_Samuel_Cooper.jpg"/>
              </a:rPr>
              <a:t>This Photo</a:t>
            </a:r>
            <a:r>
              <a:rPr lang="en-US" sz="900"/>
              <a:t> by Unknown Author is licensed under </a:t>
            </a:r>
            <a:r>
              <a:rPr lang="en-US" sz="900">
                <a:hlinkClick r:id="rId5" tooltip="https://creativecommons.org/licenses/by-sa/3.0/"/>
              </a:rPr>
              <a:t>CC BY-SA</a:t>
            </a:r>
            <a:endParaRPr lang="en-US" sz="900"/>
          </a:p>
        </p:txBody>
      </p:sp>
      <p:sp>
        <p:nvSpPr>
          <p:cNvPr id="11" name="TextBox 10">
            <a:extLst>
              <a:ext uri="{FF2B5EF4-FFF2-40B4-BE49-F238E27FC236}">
                <a16:creationId xmlns:a16="http://schemas.microsoft.com/office/drawing/2014/main" id="{0FB9D21E-1295-43A0-A232-571675FF949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10609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199335"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Matt. 10:29 ~ </a:t>
            </a:r>
            <a:r>
              <a:rPr lang="en-US" sz="3200" dirty="0">
                <a:solidFill>
                  <a:srgbClr val="FF0000"/>
                </a:solidFill>
                <a:effectLst>
                  <a:outerShdw blurRad="38100" dist="38100" dir="2700000" algn="tl">
                    <a:srgbClr val="000000">
                      <a:alpha val="43137"/>
                    </a:srgbClr>
                  </a:outerShdw>
                </a:effectLst>
              </a:rPr>
              <a:t>Are not two sparrows sold for a copper coin? And not one of them falls to the ground apart from your Father’s will.</a:t>
            </a:r>
          </a:p>
        </p:txBody>
      </p:sp>
      <p:sp>
        <p:nvSpPr>
          <p:cNvPr id="7" name="TextBox 6">
            <a:extLst>
              <a:ext uri="{FF2B5EF4-FFF2-40B4-BE49-F238E27FC236}">
                <a16:creationId xmlns:a16="http://schemas.microsoft.com/office/drawing/2014/main" id="{627334D6-7764-4800-A40B-7FAB37AA2A3A}"/>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2910495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854988-2601-454F-8E8D-5E5690A2AB6D}"/>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3881837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blasphemes</a:t>
            </a:r>
            <a:r>
              <a:rPr lang="en-US" sz="3200" dirty="0">
                <a:effectLst>
                  <a:outerShdw blurRad="38100" dist="38100" dir="2700000" algn="tl">
                    <a:srgbClr val="000000">
                      <a:alpha val="43137"/>
                    </a:srgbClr>
                  </a:outerShdw>
                </a:effectLst>
              </a:rPr>
              <a:t> ~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blasphēmeō</a:t>
            </a:r>
            <a:endParaRPr lang="en-US" sz="4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FB763895-0120-4BB5-82D5-4DB71DA85863}"/>
              </a:ext>
            </a:extLst>
          </p:cNvPr>
          <p:cNvSpPr/>
          <p:nvPr/>
        </p:nvSpPr>
        <p:spPr>
          <a:xfrm>
            <a:off x="710552" y="1415821"/>
            <a:ext cx="7973335" cy="584775"/>
          </a:xfrm>
          <a:prstGeom prst="rect">
            <a:avLst/>
          </a:prstGeom>
        </p:spPr>
        <p:txBody>
          <a:bodyPr wrap="square">
            <a:spAutoFit/>
          </a:bodyPr>
          <a:lstStyle/>
          <a:p>
            <a:pPr marL="168275" indent="-168275">
              <a:buFont typeface="Arial" panose="020B0604020202020204" pitchFamily="34" charset="0"/>
              <a:buChar char="•"/>
            </a:pPr>
            <a:r>
              <a:rPr lang="en-US" sz="32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rPr>
              <a:t>blapō</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to hurt</a:t>
            </a:r>
            <a:r>
              <a:rPr lang="en-US" sz="3200" dirty="0">
                <a:effectLst>
                  <a:outerShdw blurRad="38100" dist="38100" dir="2700000" algn="tl">
                    <a:srgbClr val="000000">
                      <a:alpha val="43137"/>
                    </a:srgbClr>
                  </a:outerShdw>
                </a:effectLst>
              </a:rPr>
              <a:t> +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phēmē</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a report, a saying</a:t>
            </a:r>
            <a:endParaRPr lang="en-US" sz="3200" dirty="0">
              <a:solidFill>
                <a:schemeClr val="tx1">
                  <a:lumMod val="95000"/>
                  <a:lumOff val="5000"/>
                </a:schemeClr>
              </a:solidFill>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FCBA4F85-8F0E-43F3-80E0-2A97F3C3E27F}"/>
              </a:ext>
            </a:extLst>
          </p:cNvPr>
          <p:cNvSpPr/>
          <p:nvPr/>
        </p:nvSpPr>
        <p:spPr>
          <a:xfrm>
            <a:off x="716902" y="1942871"/>
            <a:ext cx="7973335" cy="584775"/>
          </a:xfrm>
          <a:prstGeom prst="rect">
            <a:avLst/>
          </a:prstGeom>
        </p:spPr>
        <p:txBody>
          <a:bodyPr wrap="square">
            <a:spAutoFit/>
          </a:bodyPr>
          <a:lstStyle/>
          <a:p>
            <a:pPr marL="168275" indent="-168275">
              <a:buFont typeface="Arial" panose="020B0604020202020204" pitchFamily="34" charset="0"/>
              <a:buChar char="•"/>
            </a:pPr>
            <a:r>
              <a:rPr lang="en-US" sz="32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 </a:t>
            </a:r>
            <a:r>
              <a:rPr lang="en-US" sz="3200" dirty="0">
                <a:effectLst>
                  <a:outerShdw blurRad="38100" dist="38100" dir="2700000" algn="tl">
                    <a:srgbClr val="000000">
                      <a:alpha val="43137"/>
                    </a:srgbClr>
                  </a:outerShdw>
                </a:effectLst>
              </a:rPr>
              <a:t>aorist participle – better, </a:t>
            </a:r>
            <a:r>
              <a:rPr lang="en-US" sz="3200" i="1" dirty="0">
                <a:effectLst>
                  <a:outerShdw blurRad="38100" dist="38100" dir="2700000" algn="tl">
                    <a:srgbClr val="000000">
                      <a:alpha val="43137"/>
                    </a:srgbClr>
                  </a:outerShdw>
                </a:effectLst>
              </a:rPr>
              <a:t>having blasphemed</a:t>
            </a:r>
            <a:endParaRPr lang="en-US" sz="3200" dirty="0">
              <a:solidFill>
                <a:schemeClr val="tx1">
                  <a:lumMod val="95000"/>
                  <a:lumOff val="5000"/>
                </a:schemeClr>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B6122622-6F7A-41E9-ABC8-58400D566806}"/>
              </a:ext>
            </a:extLst>
          </p:cNvPr>
          <p:cNvSpPr txBox="1"/>
          <p:nvPr/>
        </p:nvSpPr>
        <p:spPr>
          <a:xfrm>
            <a:off x="462064" y="2464881"/>
            <a:ext cx="8239297" cy="3046988"/>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Merrihew Standard Version ~ </a:t>
            </a:r>
            <a:r>
              <a:rPr lang="en-US" sz="3200" dirty="0">
                <a:solidFill>
                  <a:srgbClr val="FF0000"/>
                </a:solidFill>
                <a:effectLst>
                  <a:outerShdw blurRad="38100" dist="38100" dir="2700000" algn="tl">
                    <a:srgbClr val="000000">
                      <a:alpha val="43137"/>
                    </a:srgbClr>
                  </a:outerShdw>
                </a:effectLst>
              </a:rPr>
              <a:t>Anyone who repents of speaking something against Jesus will be forgiven; however, the one who has denied the Holy Spirit’s work of bringing him or her to Jesus will not repent and therefore will not be forgiven.</a:t>
            </a:r>
          </a:p>
        </p:txBody>
      </p:sp>
    </p:spTree>
    <p:extLst>
      <p:ext uri="{BB962C8B-B14F-4D97-AF65-F5344CB8AC3E}">
        <p14:creationId xmlns:p14="http://schemas.microsoft.com/office/powerpoint/2010/main" val="364529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3" presetClass="emph" presetSubtype="2" fill="hold" grpId="1" nodeType="withEffect">
                                  <p:stCondLst>
                                    <p:cond delay="0"/>
                                  </p:stCondLst>
                                  <p:childTnLst>
                                    <p:animClr clrSpc="rgb" dir="cw">
                                      <p:cBhvr override="childStyle">
                                        <p:cTn id="24" dur="500" fill="hold"/>
                                        <p:tgtEl>
                                          <p:spTgt spid="3"/>
                                        </p:tgtEl>
                                        <p:attrNameLst>
                                          <p:attrName>style.color</p:attrName>
                                        </p:attrNameLst>
                                      </p:cBhvr>
                                      <p:to>
                                        <a:schemeClr val="accent2"/>
                                      </p:to>
                                    </p:animClr>
                                  </p:childTnLst>
                                </p:cTn>
                              </p:par>
                              <p:par>
                                <p:cTn id="25" presetID="3" presetClass="emph" presetSubtype="2" fill="hold" grpId="1" nodeType="withEffect">
                                  <p:stCondLst>
                                    <p:cond delay="0"/>
                                  </p:stCondLst>
                                  <p:childTnLst>
                                    <p:animClr clrSpc="rgb" dir="cw">
                                      <p:cBhvr override="childStyle">
                                        <p:cTn id="26" dur="500" fill="hold"/>
                                        <p:tgtEl>
                                          <p:spTgt spid="6"/>
                                        </p:tgtEl>
                                        <p:attrNameLst>
                                          <p:attrName>style.color</p:attrName>
                                        </p:attrNameLst>
                                      </p:cBhvr>
                                      <p:to>
                                        <a:schemeClr val="accent2"/>
                                      </p:to>
                                    </p:animClr>
                                  </p:childTnLst>
                                </p:cTn>
                              </p:par>
                              <p:par>
                                <p:cTn id="27" presetID="3" presetClass="emph" presetSubtype="2" fill="hold" grpId="1" nodeType="withEffect">
                                  <p:stCondLst>
                                    <p:cond delay="0"/>
                                  </p:stCondLst>
                                  <p:childTnLst>
                                    <p:animClr clrSpc="rgb" dir="cw">
                                      <p:cBhvr override="childStyle">
                                        <p:cTn id="28" dur="5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8" grpId="0"/>
      <p:bldP spid="8" grpId="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230F0-CAA1-40AD-8CBC-09E81254435B}"/>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384502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grpSp>
        <p:nvGrpSpPr>
          <p:cNvPr id="7" name="Group 6">
            <a:extLst>
              <a:ext uri="{FF2B5EF4-FFF2-40B4-BE49-F238E27FC236}">
                <a16:creationId xmlns:a16="http://schemas.microsoft.com/office/drawing/2014/main" id="{23F857AA-DB82-4C1A-B094-DB053DAE0A92}"/>
              </a:ext>
            </a:extLst>
          </p:cNvPr>
          <p:cNvGrpSpPr/>
          <p:nvPr/>
        </p:nvGrpSpPr>
        <p:grpSpPr>
          <a:xfrm>
            <a:off x="3536654" y="1665134"/>
            <a:ext cx="1693573" cy="3103809"/>
            <a:chOff x="3522371" y="1665134"/>
            <a:chExt cx="1693573" cy="3103809"/>
          </a:xfrm>
        </p:grpSpPr>
        <p:sp>
          <p:nvSpPr>
            <p:cNvPr id="10" name="Trapezoid 9">
              <a:extLst>
                <a:ext uri="{FF2B5EF4-FFF2-40B4-BE49-F238E27FC236}">
                  <a16:creationId xmlns:a16="http://schemas.microsoft.com/office/drawing/2014/main" id="{58C997F8-9F80-42CF-BFBA-0B9BC11925B0}"/>
                </a:ext>
              </a:extLst>
            </p:cNvPr>
            <p:cNvSpPr/>
            <p:nvPr/>
          </p:nvSpPr>
          <p:spPr>
            <a:xfrm>
              <a:off x="3522371" y="1665134"/>
              <a:ext cx="1693573" cy="3103809"/>
            </a:xfrm>
            <a:prstGeom prst="trapezoid">
              <a:avLst>
                <a:gd name="adj" fmla="val 26761"/>
              </a:avLst>
            </a:prstGeom>
            <a:solidFill>
              <a:schemeClr val="bg2">
                <a:lumMod val="25000"/>
              </a:schemeClr>
            </a:solidFill>
            <a:ln w="381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E01D183-EFB0-4BBC-8C5F-1C9386420D6D}"/>
                </a:ext>
              </a:extLst>
            </p:cNvPr>
            <p:cNvGrpSpPr/>
            <p:nvPr/>
          </p:nvGrpSpPr>
          <p:grpSpPr>
            <a:xfrm>
              <a:off x="3901818" y="2033262"/>
              <a:ext cx="1005272" cy="2667527"/>
              <a:chOff x="3901818" y="2033262"/>
              <a:chExt cx="1005272" cy="2667527"/>
            </a:xfrm>
          </p:grpSpPr>
          <p:cxnSp>
            <p:nvCxnSpPr>
              <p:cNvPr id="12" name="Straight Connector 11">
                <a:extLst>
                  <a:ext uri="{FF2B5EF4-FFF2-40B4-BE49-F238E27FC236}">
                    <a16:creationId xmlns:a16="http://schemas.microsoft.com/office/drawing/2014/main" id="{83EF24C0-B307-4530-8871-1C8129D9E679}"/>
                  </a:ext>
                </a:extLst>
              </p:cNvPr>
              <p:cNvCxnSpPr>
                <a:cxnSpLocks/>
              </p:cNvCxnSpPr>
              <p:nvPr/>
            </p:nvCxnSpPr>
            <p:spPr>
              <a:xfrm>
                <a:off x="3901818" y="4282345"/>
                <a:ext cx="1005272" cy="0"/>
              </a:xfrm>
              <a:prstGeom prst="line">
                <a:avLst/>
              </a:prstGeom>
              <a:ln w="3810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615D68-3229-4B8F-BFCB-FC793ED33276}"/>
                  </a:ext>
                </a:extLst>
              </p:cNvPr>
              <p:cNvCxnSpPr>
                <a:cxnSpLocks/>
              </p:cNvCxnSpPr>
              <p:nvPr/>
            </p:nvCxnSpPr>
            <p:spPr>
              <a:xfrm>
                <a:off x="3988100" y="3804307"/>
                <a:ext cx="830804" cy="0"/>
              </a:xfrm>
              <a:prstGeom prst="line">
                <a:avLst/>
              </a:prstGeom>
              <a:ln w="3810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4D4AC9-94D6-4554-AA4C-A33711B1C520}"/>
                  </a:ext>
                </a:extLst>
              </p:cNvPr>
              <p:cNvCxnSpPr>
                <a:cxnSpLocks/>
              </p:cNvCxnSpPr>
              <p:nvPr/>
            </p:nvCxnSpPr>
            <p:spPr>
              <a:xfrm>
                <a:off x="4059242" y="3303564"/>
                <a:ext cx="686615" cy="0"/>
              </a:xfrm>
              <a:prstGeom prst="line">
                <a:avLst/>
              </a:prstGeom>
              <a:ln w="3810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79A5AA-DA39-4AA3-ADDD-4A20CC3C196E}"/>
                  </a:ext>
                </a:extLst>
              </p:cNvPr>
              <p:cNvCxnSpPr>
                <a:cxnSpLocks/>
              </p:cNvCxnSpPr>
              <p:nvPr/>
            </p:nvCxnSpPr>
            <p:spPr>
              <a:xfrm>
                <a:off x="4104771" y="2802821"/>
                <a:ext cx="567450" cy="0"/>
              </a:xfrm>
              <a:prstGeom prst="line">
                <a:avLst/>
              </a:prstGeom>
              <a:ln w="3810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4272F1-FFCC-40E9-956A-5AC3442E4F6A}"/>
                  </a:ext>
                </a:extLst>
              </p:cNvPr>
              <p:cNvCxnSpPr>
                <a:cxnSpLocks/>
              </p:cNvCxnSpPr>
              <p:nvPr/>
            </p:nvCxnSpPr>
            <p:spPr>
              <a:xfrm>
                <a:off x="4142745" y="2302078"/>
                <a:ext cx="468967" cy="0"/>
              </a:xfrm>
              <a:prstGeom prst="line">
                <a:avLst/>
              </a:prstGeom>
              <a:ln w="3810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CB7D59E-A049-44D4-BAAE-71CEB4E05D65}"/>
                  </a:ext>
                </a:extLst>
              </p:cNvPr>
              <p:cNvCxnSpPr>
                <a:cxnSpLocks/>
              </p:cNvCxnSpPr>
              <p:nvPr/>
            </p:nvCxnSpPr>
            <p:spPr>
              <a:xfrm>
                <a:off x="4390259" y="2033262"/>
                <a:ext cx="39756" cy="2667527"/>
              </a:xfrm>
              <a:prstGeom prst="line">
                <a:avLst/>
              </a:prstGeom>
              <a:ln w="5715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8" name="TextBox 17">
            <a:extLst>
              <a:ext uri="{FF2B5EF4-FFF2-40B4-BE49-F238E27FC236}">
                <a16:creationId xmlns:a16="http://schemas.microsoft.com/office/drawing/2014/main" id="{0FAD4F77-D056-4A97-9D75-BFA517F8526D}"/>
              </a:ext>
            </a:extLst>
          </p:cNvPr>
          <p:cNvSpPr txBox="1"/>
          <p:nvPr/>
        </p:nvSpPr>
        <p:spPr>
          <a:xfrm>
            <a:off x="958167" y="2089605"/>
            <a:ext cx="1758211" cy="523220"/>
          </a:xfrm>
          <a:prstGeom prst="rect">
            <a:avLst/>
          </a:prstGeom>
          <a:noFill/>
        </p:spPr>
        <p:txBody>
          <a:bodyPr wrap="square" rtlCol="0">
            <a:noAutofit/>
          </a:bodyPr>
          <a:lstStyle/>
          <a:p>
            <a:pPr algn="r"/>
            <a:r>
              <a:rPr lang="en-US" sz="2800" b="1" dirty="0"/>
              <a:t>God calls</a:t>
            </a:r>
          </a:p>
        </p:txBody>
      </p:sp>
      <p:sp>
        <p:nvSpPr>
          <p:cNvPr id="19" name="TextBox 18">
            <a:extLst>
              <a:ext uri="{FF2B5EF4-FFF2-40B4-BE49-F238E27FC236}">
                <a16:creationId xmlns:a16="http://schemas.microsoft.com/office/drawing/2014/main" id="{DD1ED849-A6D8-40F3-B4EA-0697C8A816F4}"/>
              </a:ext>
            </a:extLst>
          </p:cNvPr>
          <p:cNvSpPr txBox="1"/>
          <p:nvPr/>
        </p:nvSpPr>
        <p:spPr>
          <a:xfrm>
            <a:off x="5825996" y="2070054"/>
            <a:ext cx="2202449" cy="523220"/>
          </a:xfrm>
          <a:prstGeom prst="rect">
            <a:avLst/>
          </a:prstGeom>
          <a:noFill/>
        </p:spPr>
        <p:txBody>
          <a:bodyPr wrap="square" rtlCol="0">
            <a:noAutofit/>
          </a:bodyPr>
          <a:lstStyle/>
          <a:p>
            <a:r>
              <a:rPr lang="en-US" sz="2800" b="1" dirty="0"/>
              <a:t>You answer</a:t>
            </a:r>
          </a:p>
        </p:txBody>
      </p:sp>
      <p:sp>
        <p:nvSpPr>
          <p:cNvPr id="20" name="TextBox 19">
            <a:extLst>
              <a:ext uri="{FF2B5EF4-FFF2-40B4-BE49-F238E27FC236}">
                <a16:creationId xmlns:a16="http://schemas.microsoft.com/office/drawing/2014/main" id="{D4B25E94-32C6-47EF-9513-B06E0A1CE149}"/>
              </a:ext>
            </a:extLst>
          </p:cNvPr>
          <p:cNvSpPr txBox="1"/>
          <p:nvPr/>
        </p:nvSpPr>
        <p:spPr>
          <a:xfrm>
            <a:off x="349804" y="2090413"/>
            <a:ext cx="2371511" cy="523220"/>
          </a:xfrm>
          <a:prstGeom prst="rect">
            <a:avLst/>
          </a:prstGeom>
          <a:noFill/>
        </p:spPr>
        <p:txBody>
          <a:bodyPr wrap="square" rtlCol="0">
            <a:spAutoFit/>
          </a:bodyPr>
          <a:lstStyle/>
          <a:p>
            <a:pPr algn="r"/>
            <a:r>
              <a:rPr lang="en-US" sz="2800" b="1" dirty="0"/>
              <a:t>God receives</a:t>
            </a:r>
          </a:p>
        </p:txBody>
      </p:sp>
      <p:sp>
        <p:nvSpPr>
          <p:cNvPr id="21" name="TextBox 20">
            <a:extLst>
              <a:ext uri="{FF2B5EF4-FFF2-40B4-BE49-F238E27FC236}">
                <a16:creationId xmlns:a16="http://schemas.microsoft.com/office/drawing/2014/main" id="{A13D71F8-033E-4DC9-9A91-41E07E1D2686}"/>
              </a:ext>
            </a:extLst>
          </p:cNvPr>
          <p:cNvSpPr txBox="1"/>
          <p:nvPr/>
        </p:nvSpPr>
        <p:spPr>
          <a:xfrm>
            <a:off x="5826518" y="2073850"/>
            <a:ext cx="2249271" cy="523220"/>
          </a:xfrm>
          <a:prstGeom prst="rect">
            <a:avLst/>
          </a:prstGeom>
          <a:noFill/>
        </p:spPr>
        <p:txBody>
          <a:bodyPr wrap="square" rtlCol="0">
            <a:spAutoFit/>
          </a:bodyPr>
          <a:lstStyle/>
          <a:p>
            <a:r>
              <a:rPr lang="en-US" sz="2800" b="1" dirty="0"/>
              <a:t>You come</a:t>
            </a:r>
          </a:p>
        </p:txBody>
      </p:sp>
      <p:sp>
        <p:nvSpPr>
          <p:cNvPr id="22" name="TextBox 21">
            <a:extLst>
              <a:ext uri="{FF2B5EF4-FFF2-40B4-BE49-F238E27FC236}">
                <a16:creationId xmlns:a16="http://schemas.microsoft.com/office/drawing/2014/main" id="{C90D1336-A37E-4549-8E2F-E2B7F690CBD3}"/>
              </a:ext>
            </a:extLst>
          </p:cNvPr>
          <p:cNvSpPr txBox="1"/>
          <p:nvPr/>
        </p:nvSpPr>
        <p:spPr>
          <a:xfrm>
            <a:off x="219234" y="2088657"/>
            <a:ext cx="2497558" cy="523220"/>
          </a:xfrm>
          <a:prstGeom prst="rect">
            <a:avLst/>
          </a:prstGeom>
          <a:noFill/>
        </p:spPr>
        <p:txBody>
          <a:bodyPr wrap="square" rtlCol="0">
            <a:noAutofit/>
          </a:bodyPr>
          <a:lstStyle/>
          <a:p>
            <a:pPr algn="r"/>
            <a:r>
              <a:rPr lang="en-US" sz="2800" b="1" dirty="0"/>
              <a:t>God initiates</a:t>
            </a:r>
          </a:p>
        </p:txBody>
      </p:sp>
      <p:sp>
        <p:nvSpPr>
          <p:cNvPr id="23" name="TextBox 22">
            <a:extLst>
              <a:ext uri="{FF2B5EF4-FFF2-40B4-BE49-F238E27FC236}">
                <a16:creationId xmlns:a16="http://schemas.microsoft.com/office/drawing/2014/main" id="{4B5F2076-9148-41FB-BE1B-1AE31293259F}"/>
              </a:ext>
            </a:extLst>
          </p:cNvPr>
          <p:cNvSpPr txBox="1"/>
          <p:nvPr/>
        </p:nvSpPr>
        <p:spPr>
          <a:xfrm>
            <a:off x="5825205" y="2073516"/>
            <a:ext cx="2249271" cy="523220"/>
          </a:xfrm>
          <a:prstGeom prst="rect">
            <a:avLst/>
          </a:prstGeom>
          <a:noFill/>
        </p:spPr>
        <p:txBody>
          <a:bodyPr wrap="square" rtlCol="0">
            <a:spAutoFit/>
          </a:bodyPr>
          <a:lstStyle/>
          <a:p>
            <a:r>
              <a:rPr lang="en-US" sz="2800" b="1" dirty="0"/>
              <a:t>You respond</a:t>
            </a:r>
          </a:p>
        </p:txBody>
      </p:sp>
      <p:sp>
        <p:nvSpPr>
          <p:cNvPr id="25" name="TextBox 24">
            <a:extLst>
              <a:ext uri="{FF2B5EF4-FFF2-40B4-BE49-F238E27FC236}">
                <a16:creationId xmlns:a16="http://schemas.microsoft.com/office/drawing/2014/main" id="{A5C17979-3CA2-4059-A26A-F1D737AE5891}"/>
              </a:ext>
            </a:extLst>
          </p:cNvPr>
          <p:cNvSpPr txBox="1"/>
          <p:nvPr/>
        </p:nvSpPr>
        <p:spPr>
          <a:xfrm rot="21592230">
            <a:off x="257996" y="2096612"/>
            <a:ext cx="2458273" cy="954107"/>
          </a:xfrm>
          <a:prstGeom prst="rect">
            <a:avLst/>
          </a:prstGeom>
          <a:noFill/>
        </p:spPr>
        <p:txBody>
          <a:bodyPr wrap="square" rtlCol="0">
            <a:spAutoFit/>
          </a:bodyPr>
          <a:lstStyle/>
          <a:p>
            <a:pPr algn="r"/>
            <a:r>
              <a:rPr lang="en-US" sz="2800" b="1" dirty="0"/>
              <a:t>Past is forgotten</a:t>
            </a:r>
          </a:p>
        </p:txBody>
      </p:sp>
      <p:grpSp>
        <p:nvGrpSpPr>
          <p:cNvPr id="27" name="Group 26">
            <a:extLst>
              <a:ext uri="{FF2B5EF4-FFF2-40B4-BE49-F238E27FC236}">
                <a16:creationId xmlns:a16="http://schemas.microsoft.com/office/drawing/2014/main" id="{ABE31F9A-5455-4CC2-9FEB-125311B1EE17}"/>
              </a:ext>
            </a:extLst>
          </p:cNvPr>
          <p:cNvGrpSpPr/>
          <p:nvPr/>
        </p:nvGrpSpPr>
        <p:grpSpPr>
          <a:xfrm>
            <a:off x="4202304" y="2244619"/>
            <a:ext cx="402159" cy="5650749"/>
            <a:chOff x="5628405" y="1951058"/>
            <a:chExt cx="402159" cy="5341778"/>
          </a:xfrm>
        </p:grpSpPr>
        <p:grpSp>
          <p:nvGrpSpPr>
            <p:cNvPr id="28" name="Group 27">
              <a:extLst>
                <a:ext uri="{FF2B5EF4-FFF2-40B4-BE49-F238E27FC236}">
                  <a16:creationId xmlns:a16="http://schemas.microsoft.com/office/drawing/2014/main" id="{18D468F8-D143-4C22-A999-9F620B15A520}"/>
                </a:ext>
              </a:extLst>
            </p:cNvPr>
            <p:cNvGrpSpPr/>
            <p:nvPr/>
          </p:nvGrpSpPr>
          <p:grpSpPr>
            <a:xfrm>
              <a:off x="5628405" y="1951058"/>
              <a:ext cx="402159" cy="2667527"/>
              <a:chOff x="6311080" y="2384445"/>
              <a:chExt cx="402159" cy="2667527"/>
            </a:xfrm>
          </p:grpSpPr>
          <p:cxnSp>
            <p:nvCxnSpPr>
              <p:cNvPr id="30" name="Straight Connector 29">
                <a:extLst>
                  <a:ext uri="{FF2B5EF4-FFF2-40B4-BE49-F238E27FC236}">
                    <a16:creationId xmlns:a16="http://schemas.microsoft.com/office/drawing/2014/main" id="{9FC42922-B78B-4B40-B9F0-25D11F5F281A}"/>
                  </a:ext>
                </a:extLst>
              </p:cNvPr>
              <p:cNvCxnSpPr>
                <a:cxnSpLocks/>
              </p:cNvCxnSpPr>
              <p:nvPr/>
            </p:nvCxnSpPr>
            <p:spPr>
              <a:xfrm>
                <a:off x="6518993" y="2384445"/>
                <a:ext cx="39756" cy="2667527"/>
              </a:xfrm>
              <a:prstGeom prst="line">
                <a:avLst/>
              </a:prstGeom>
              <a:ln w="76200" cap="rnd">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1" name="Trapezoid 30">
                <a:extLst>
                  <a:ext uri="{FF2B5EF4-FFF2-40B4-BE49-F238E27FC236}">
                    <a16:creationId xmlns:a16="http://schemas.microsoft.com/office/drawing/2014/main" id="{109D9FF8-C12E-4AB5-B986-991FD2F7A212}"/>
                  </a:ext>
                </a:extLst>
              </p:cNvPr>
              <p:cNvSpPr/>
              <p:nvPr/>
            </p:nvSpPr>
            <p:spPr>
              <a:xfrm rot="10800000">
                <a:off x="6311080" y="3540700"/>
                <a:ext cx="402159" cy="386206"/>
              </a:xfrm>
              <a:prstGeom prst="trapezoid">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a:extLst>
                <a:ext uri="{FF2B5EF4-FFF2-40B4-BE49-F238E27FC236}">
                  <a16:creationId xmlns:a16="http://schemas.microsoft.com/office/drawing/2014/main" id="{EF36D946-8088-4BB5-894D-65913BB61319}"/>
                </a:ext>
              </a:extLst>
            </p:cNvPr>
            <p:cNvCxnSpPr/>
            <p:nvPr/>
          </p:nvCxnSpPr>
          <p:spPr>
            <a:xfrm>
              <a:off x="5877633" y="4625309"/>
              <a:ext cx="49078" cy="2667527"/>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24" name="Trapezoid 23">
            <a:extLst>
              <a:ext uri="{FF2B5EF4-FFF2-40B4-BE49-F238E27FC236}">
                <a16:creationId xmlns:a16="http://schemas.microsoft.com/office/drawing/2014/main" id="{28028789-C796-4DD4-A505-6BB8FF2FF8CB}"/>
              </a:ext>
            </a:extLst>
          </p:cNvPr>
          <p:cNvSpPr/>
          <p:nvPr/>
        </p:nvSpPr>
        <p:spPr>
          <a:xfrm>
            <a:off x="3082994" y="4710315"/>
            <a:ext cx="2600612" cy="1506828"/>
          </a:xfrm>
          <a:prstGeom prst="trapezoid">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50800" dist="635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E3C7AB"/>
                </a:solidFill>
                <a:effectLst>
                  <a:innerShdw blurRad="63500" dist="114300" dir="10800000">
                    <a:prstClr val="black">
                      <a:alpha val="75000"/>
                    </a:prstClr>
                  </a:innerShdw>
                </a:effectLst>
                <a:latin typeface="Arial Rounded MT Bold" panose="020F0704030504030204" pitchFamily="34" charset="0"/>
              </a:rPr>
              <a:t>METRONOME </a:t>
            </a:r>
          </a:p>
          <a:p>
            <a:pPr algn="ctr"/>
            <a:r>
              <a:rPr lang="en-US" dirty="0">
                <a:solidFill>
                  <a:srgbClr val="E3C7AB"/>
                </a:solidFill>
                <a:effectLst>
                  <a:innerShdw blurRad="63500" dist="114300" dir="10800000">
                    <a:prstClr val="black">
                      <a:alpha val="75000"/>
                    </a:prstClr>
                  </a:innerShdw>
                </a:effectLst>
                <a:latin typeface="Arial Rounded MT Bold" panose="020F0704030504030204" pitchFamily="34" charset="0"/>
              </a:rPr>
              <a:t>OF THE</a:t>
            </a:r>
          </a:p>
          <a:p>
            <a:pPr algn="ctr"/>
            <a:r>
              <a:rPr lang="en-US" sz="2000" dirty="0">
                <a:solidFill>
                  <a:srgbClr val="E3C7AB"/>
                </a:solidFill>
                <a:effectLst>
                  <a:innerShdw blurRad="63500" dist="114300" dir="10800000">
                    <a:prstClr val="black">
                      <a:alpha val="75000"/>
                    </a:prstClr>
                  </a:innerShdw>
                </a:effectLst>
                <a:latin typeface="Arial Rounded MT Bold" panose="020F0704030504030204" pitchFamily="34" charset="0"/>
              </a:rPr>
              <a:t>HOLY SPIRIT</a:t>
            </a:r>
          </a:p>
        </p:txBody>
      </p:sp>
      <p:sp>
        <p:nvSpPr>
          <p:cNvPr id="32" name="TextBox 31">
            <a:extLst>
              <a:ext uri="{FF2B5EF4-FFF2-40B4-BE49-F238E27FC236}">
                <a16:creationId xmlns:a16="http://schemas.microsoft.com/office/drawing/2014/main" id="{BF2A334D-4046-405B-83A8-9DC302BF6578}"/>
              </a:ext>
            </a:extLst>
          </p:cNvPr>
          <p:cNvSpPr txBox="1"/>
          <p:nvPr/>
        </p:nvSpPr>
        <p:spPr>
          <a:xfrm>
            <a:off x="462064" y="890081"/>
            <a:ext cx="8239297"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Here’s how it works:</a:t>
            </a:r>
            <a:endParaRPr lang="en-US" sz="4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076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00000">
                                      <p:cBhvr>
                                        <p:cTn id="20" dur="750" fill="hold"/>
                                        <p:tgtEl>
                                          <p:spTgt spid="27"/>
                                        </p:tgtEl>
                                        <p:attrNameLst>
                                          <p:attrName>r</p:attrName>
                                        </p:attrNameLst>
                                      </p:cBhvr>
                                    </p:animRot>
                                  </p:childTnLst>
                                </p:cTn>
                              </p:par>
                            </p:childTnLst>
                          </p:cTn>
                        </p:par>
                        <p:par>
                          <p:cTn id="21" fill="hold">
                            <p:stCondLst>
                              <p:cond delay="75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mph" presetSubtype="0" fill="hold" nodeType="clickEffect">
                                  <p:stCondLst>
                                    <p:cond delay="0"/>
                                  </p:stCondLst>
                                  <p:childTnLst>
                                    <p:animRot by="4200000">
                                      <p:cBhvr>
                                        <p:cTn id="28" dur="1000" fill="hold"/>
                                        <p:tgtEl>
                                          <p:spTgt spid="27"/>
                                        </p:tgtEl>
                                        <p:attrNameLst>
                                          <p:attrName>r</p:attrName>
                                        </p:attrNameLst>
                                      </p:cBhvr>
                                    </p:animRo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par>
                          <p:cTn id="42" fill="hold">
                            <p:stCondLst>
                              <p:cond delay="1000"/>
                            </p:stCondLst>
                            <p:childTnLst>
                              <p:par>
                                <p:cTn id="43" presetID="8" presetClass="emph" presetSubtype="0" fill="hold" nodeType="afterEffect">
                                  <p:stCondLst>
                                    <p:cond delay="0"/>
                                  </p:stCondLst>
                                  <p:childTnLst>
                                    <p:animRot by="-4200000">
                                      <p:cBhvr>
                                        <p:cTn id="44" dur="1000" fill="hold"/>
                                        <p:tgtEl>
                                          <p:spTgt spid="27"/>
                                        </p:tgtEl>
                                        <p:attrNameLst>
                                          <p:attrName>r</p:attrName>
                                        </p:attrNameLst>
                                      </p:cBhvr>
                                    </p:animRot>
                                  </p:childTnLst>
                                </p:cTn>
                              </p:par>
                              <p:par>
                                <p:cTn id="45" presetID="10" presetClass="exit" presetSubtype="0" fill="hold" grpId="1" nodeType="with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childTnLst>
                          </p:cTn>
                        </p:par>
                        <p:par>
                          <p:cTn id="48" fill="hold">
                            <p:stCondLst>
                              <p:cond delay="20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1" nodeType="click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500"/>
                                        <p:tgtEl>
                                          <p:spTgt spid="22"/>
                                        </p:tgtEl>
                                      </p:cBhvr>
                                    </p:animEffect>
                                  </p:childTnLst>
                                </p:cTn>
                              </p:par>
                            </p:childTnLst>
                          </p:cTn>
                        </p:par>
                        <p:par>
                          <p:cTn id="61" fill="hold">
                            <p:stCondLst>
                              <p:cond delay="1000"/>
                            </p:stCondLst>
                            <p:childTnLst>
                              <p:par>
                                <p:cTn id="62" presetID="8" presetClass="emph" presetSubtype="0" fill="hold" nodeType="afterEffect">
                                  <p:stCondLst>
                                    <p:cond delay="0"/>
                                  </p:stCondLst>
                                  <p:childTnLst>
                                    <p:animRot by="4200000">
                                      <p:cBhvr>
                                        <p:cTn id="63" dur="1000" fill="hold"/>
                                        <p:tgtEl>
                                          <p:spTgt spid="27"/>
                                        </p:tgtEl>
                                        <p:attrNameLst>
                                          <p:attrName>r</p:attrName>
                                        </p:attrNameLst>
                                      </p:cBhvr>
                                    </p:animRot>
                                  </p:childTnLst>
                                </p:cTn>
                              </p:par>
                            </p:childTnLst>
                          </p:cTn>
                        </p:par>
                        <p:par>
                          <p:cTn id="64" fill="hold">
                            <p:stCondLst>
                              <p:cond delay="2000"/>
                            </p:stCondLst>
                            <p:childTnLst>
                              <p:par>
                                <p:cTn id="65" presetID="10" presetClass="exit" presetSubtype="0" fill="hold" grpId="1" nodeType="after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par>
                          <p:cTn id="68" fill="hold">
                            <p:stCondLst>
                              <p:cond delay="2500"/>
                            </p:stCondLst>
                            <p:childTnLst>
                              <p:par>
                                <p:cTn id="69" presetID="10" presetClass="entr" presetSubtype="0" fill="hold" grpId="0"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par>
                    <p:cTn id="72" fill="hold">
                      <p:stCondLst>
                        <p:cond delay="indefinite"/>
                      </p:stCondLst>
                      <p:childTnLst>
                        <p:par>
                          <p:cTn id="73" fill="hold">
                            <p:stCondLst>
                              <p:cond delay="0"/>
                            </p:stCondLst>
                            <p:childTnLst>
                              <p:par>
                                <p:cTn id="74" presetID="8" presetClass="emph" presetSubtype="0" fill="hold" nodeType="clickEffect">
                                  <p:stCondLst>
                                    <p:cond delay="0"/>
                                  </p:stCondLst>
                                  <p:childTnLst>
                                    <p:animRot by="-4200000">
                                      <p:cBhvr>
                                        <p:cTn id="75" dur="1000" fill="hold"/>
                                        <p:tgtEl>
                                          <p:spTgt spid="27"/>
                                        </p:tgtEl>
                                        <p:attrNameLst>
                                          <p:attrName>r</p:attrName>
                                        </p:attrNameLst>
                                      </p:cBhvr>
                                    </p:animRot>
                                  </p:childTnLst>
                                </p:cTn>
                              </p:par>
                            </p:childTnLst>
                          </p:cTn>
                        </p:par>
                        <p:par>
                          <p:cTn id="76" fill="hold">
                            <p:stCondLst>
                              <p:cond delay="1000"/>
                            </p:stCondLst>
                            <p:childTnLst>
                              <p:par>
                                <p:cTn id="77" presetID="10" presetClass="exit" presetSubtype="0" fill="hold" grpId="1" nodeType="afterEffect">
                                  <p:stCondLst>
                                    <p:cond delay="0"/>
                                  </p:stCondLst>
                                  <p:childTnLst>
                                    <p:animEffect transition="out" filter="fade">
                                      <p:cBhvr>
                                        <p:cTn id="78" dur="500"/>
                                        <p:tgtEl>
                                          <p:spTgt spid="22"/>
                                        </p:tgtEl>
                                      </p:cBhvr>
                                    </p:animEffect>
                                    <p:set>
                                      <p:cBhvr>
                                        <p:cTn id="79" dur="1" fill="hold">
                                          <p:stCondLst>
                                            <p:cond delay="499"/>
                                          </p:stCondLst>
                                        </p:cTn>
                                        <p:tgtEl>
                                          <p:spTgt spid="22"/>
                                        </p:tgtEl>
                                        <p:attrNameLst>
                                          <p:attrName>style.visibility</p:attrName>
                                        </p:attrNameLst>
                                      </p:cBhvr>
                                      <p:to>
                                        <p:strVal val="hidden"/>
                                      </p:to>
                                    </p:set>
                                  </p:childTnLst>
                                </p:cTn>
                              </p:par>
                            </p:childTnLst>
                          </p:cTn>
                        </p:par>
                        <p:par>
                          <p:cTn id="80" fill="hold">
                            <p:stCondLst>
                              <p:cond delay="1500"/>
                            </p:stCondLst>
                            <p:childTnLst>
                              <p:par>
                                <p:cTn id="81" presetID="10" presetClass="entr" presetSubtype="0"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0" grpId="0"/>
      <p:bldP spid="20" grpId="1"/>
      <p:bldP spid="21" grpId="0"/>
      <p:bldP spid="21" grpId="1"/>
      <p:bldP spid="22" grpId="0"/>
      <p:bldP spid="22" grpId="1"/>
      <p:bldP spid="23" grpId="0"/>
      <p:bldP spid="25" grpId="0"/>
      <p:bldP spid="24" grpId="0" animBg="1"/>
      <p:bldP spid="3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grpSp>
        <p:nvGrpSpPr>
          <p:cNvPr id="7" name="Group 6">
            <a:extLst>
              <a:ext uri="{FF2B5EF4-FFF2-40B4-BE49-F238E27FC236}">
                <a16:creationId xmlns:a16="http://schemas.microsoft.com/office/drawing/2014/main" id="{23F857AA-DB82-4C1A-B094-DB053DAE0A92}"/>
              </a:ext>
            </a:extLst>
          </p:cNvPr>
          <p:cNvGrpSpPr/>
          <p:nvPr/>
        </p:nvGrpSpPr>
        <p:grpSpPr>
          <a:xfrm>
            <a:off x="3536654" y="1665134"/>
            <a:ext cx="1693573" cy="3103809"/>
            <a:chOff x="3522371" y="1665134"/>
            <a:chExt cx="1693573" cy="3103809"/>
          </a:xfrm>
        </p:grpSpPr>
        <p:sp>
          <p:nvSpPr>
            <p:cNvPr id="10" name="Trapezoid 9">
              <a:extLst>
                <a:ext uri="{FF2B5EF4-FFF2-40B4-BE49-F238E27FC236}">
                  <a16:creationId xmlns:a16="http://schemas.microsoft.com/office/drawing/2014/main" id="{58C997F8-9F80-42CF-BFBA-0B9BC11925B0}"/>
                </a:ext>
              </a:extLst>
            </p:cNvPr>
            <p:cNvSpPr/>
            <p:nvPr/>
          </p:nvSpPr>
          <p:spPr>
            <a:xfrm>
              <a:off x="3522371" y="1665134"/>
              <a:ext cx="1693573" cy="3103809"/>
            </a:xfrm>
            <a:prstGeom prst="trapezoid">
              <a:avLst>
                <a:gd name="adj" fmla="val 26761"/>
              </a:avLst>
            </a:prstGeom>
            <a:solidFill>
              <a:schemeClr val="bg2">
                <a:lumMod val="25000"/>
              </a:schemeClr>
            </a:solidFill>
            <a:ln w="38100">
              <a:solidFill>
                <a:srgbClr val="9966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7E01D183-EFB0-4BBC-8C5F-1C9386420D6D}"/>
                </a:ext>
              </a:extLst>
            </p:cNvPr>
            <p:cNvGrpSpPr/>
            <p:nvPr/>
          </p:nvGrpSpPr>
          <p:grpSpPr>
            <a:xfrm>
              <a:off x="3901818" y="2033262"/>
              <a:ext cx="1005272" cy="2667527"/>
              <a:chOff x="3901818" y="2033262"/>
              <a:chExt cx="1005272" cy="2667527"/>
            </a:xfrm>
          </p:grpSpPr>
          <p:cxnSp>
            <p:nvCxnSpPr>
              <p:cNvPr id="12" name="Straight Connector 11">
                <a:extLst>
                  <a:ext uri="{FF2B5EF4-FFF2-40B4-BE49-F238E27FC236}">
                    <a16:creationId xmlns:a16="http://schemas.microsoft.com/office/drawing/2014/main" id="{83EF24C0-B307-4530-8871-1C8129D9E679}"/>
                  </a:ext>
                </a:extLst>
              </p:cNvPr>
              <p:cNvCxnSpPr>
                <a:cxnSpLocks/>
              </p:cNvCxnSpPr>
              <p:nvPr/>
            </p:nvCxnSpPr>
            <p:spPr>
              <a:xfrm>
                <a:off x="3901818" y="4282345"/>
                <a:ext cx="1005272" cy="0"/>
              </a:xfrm>
              <a:prstGeom prst="line">
                <a:avLst/>
              </a:prstGeom>
              <a:ln w="3810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615D68-3229-4B8F-BFCB-FC793ED33276}"/>
                  </a:ext>
                </a:extLst>
              </p:cNvPr>
              <p:cNvCxnSpPr>
                <a:cxnSpLocks/>
              </p:cNvCxnSpPr>
              <p:nvPr/>
            </p:nvCxnSpPr>
            <p:spPr>
              <a:xfrm>
                <a:off x="3988100" y="3804307"/>
                <a:ext cx="830804" cy="0"/>
              </a:xfrm>
              <a:prstGeom prst="line">
                <a:avLst/>
              </a:prstGeom>
              <a:ln w="3810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D4D4AC9-94D6-4554-AA4C-A33711B1C520}"/>
                  </a:ext>
                </a:extLst>
              </p:cNvPr>
              <p:cNvCxnSpPr>
                <a:cxnSpLocks/>
              </p:cNvCxnSpPr>
              <p:nvPr/>
            </p:nvCxnSpPr>
            <p:spPr>
              <a:xfrm>
                <a:off x="4059242" y="3303564"/>
                <a:ext cx="686615" cy="0"/>
              </a:xfrm>
              <a:prstGeom prst="line">
                <a:avLst/>
              </a:prstGeom>
              <a:ln w="3810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379A5AA-DA39-4AA3-ADDD-4A20CC3C196E}"/>
                  </a:ext>
                </a:extLst>
              </p:cNvPr>
              <p:cNvCxnSpPr>
                <a:cxnSpLocks/>
              </p:cNvCxnSpPr>
              <p:nvPr/>
            </p:nvCxnSpPr>
            <p:spPr>
              <a:xfrm>
                <a:off x="4104771" y="2802821"/>
                <a:ext cx="567450" cy="0"/>
              </a:xfrm>
              <a:prstGeom prst="line">
                <a:avLst/>
              </a:prstGeom>
              <a:ln w="3810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34272F1-FFCC-40E9-956A-5AC3442E4F6A}"/>
                  </a:ext>
                </a:extLst>
              </p:cNvPr>
              <p:cNvCxnSpPr>
                <a:cxnSpLocks/>
              </p:cNvCxnSpPr>
              <p:nvPr/>
            </p:nvCxnSpPr>
            <p:spPr>
              <a:xfrm>
                <a:off x="4142745" y="2302078"/>
                <a:ext cx="468967" cy="0"/>
              </a:xfrm>
              <a:prstGeom prst="line">
                <a:avLst/>
              </a:prstGeom>
              <a:ln w="3810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CB7D59E-A049-44D4-BAAE-71CEB4E05D65}"/>
                  </a:ext>
                </a:extLst>
              </p:cNvPr>
              <p:cNvCxnSpPr>
                <a:cxnSpLocks/>
              </p:cNvCxnSpPr>
              <p:nvPr/>
            </p:nvCxnSpPr>
            <p:spPr>
              <a:xfrm>
                <a:off x="4390259" y="2033262"/>
                <a:ext cx="39756" cy="2667527"/>
              </a:xfrm>
              <a:prstGeom prst="line">
                <a:avLst/>
              </a:prstGeom>
              <a:ln w="57150">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grpSp>
      <p:sp>
        <p:nvSpPr>
          <p:cNvPr id="18" name="TextBox 17">
            <a:extLst>
              <a:ext uri="{FF2B5EF4-FFF2-40B4-BE49-F238E27FC236}">
                <a16:creationId xmlns:a16="http://schemas.microsoft.com/office/drawing/2014/main" id="{0FAD4F77-D056-4A97-9D75-BFA517F8526D}"/>
              </a:ext>
            </a:extLst>
          </p:cNvPr>
          <p:cNvSpPr txBox="1"/>
          <p:nvPr/>
        </p:nvSpPr>
        <p:spPr>
          <a:xfrm>
            <a:off x="451346" y="2078373"/>
            <a:ext cx="2340178" cy="523220"/>
          </a:xfrm>
          <a:prstGeom prst="rect">
            <a:avLst/>
          </a:prstGeom>
          <a:noFill/>
        </p:spPr>
        <p:txBody>
          <a:bodyPr wrap="square" rtlCol="0">
            <a:spAutoFit/>
          </a:bodyPr>
          <a:lstStyle/>
          <a:p>
            <a:pPr algn="r"/>
            <a:r>
              <a:rPr lang="en-US" sz="2800" b="1" dirty="0"/>
              <a:t>God calls</a:t>
            </a:r>
          </a:p>
        </p:txBody>
      </p:sp>
      <p:sp>
        <p:nvSpPr>
          <p:cNvPr id="19" name="TextBox 18">
            <a:extLst>
              <a:ext uri="{FF2B5EF4-FFF2-40B4-BE49-F238E27FC236}">
                <a16:creationId xmlns:a16="http://schemas.microsoft.com/office/drawing/2014/main" id="{DD1ED849-A6D8-40F3-B4EA-0697C8A816F4}"/>
              </a:ext>
            </a:extLst>
          </p:cNvPr>
          <p:cNvSpPr txBox="1"/>
          <p:nvPr/>
        </p:nvSpPr>
        <p:spPr>
          <a:xfrm>
            <a:off x="6057535" y="2067821"/>
            <a:ext cx="2169567" cy="954107"/>
          </a:xfrm>
          <a:prstGeom prst="rect">
            <a:avLst/>
          </a:prstGeom>
          <a:noFill/>
        </p:spPr>
        <p:txBody>
          <a:bodyPr wrap="square" rtlCol="0">
            <a:spAutoFit/>
          </a:bodyPr>
          <a:lstStyle/>
          <a:p>
            <a:r>
              <a:rPr lang="en-US" sz="2800" b="1" dirty="0"/>
              <a:t>You don’t answer</a:t>
            </a:r>
          </a:p>
        </p:txBody>
      </p:sp>
      <p:sp>
        <p:nvSpPr>
          <p:cNvPr id="20" name="TextBox 19">
            <a:extLst>
              <a:ext uri="{FF2B5EF4-FFF2-40B4-BE49-F238E27FC236}">
                <a16:creationId xmlns:a16="http://schemas.microsoft.com/office/drawing/2014/main" id="{D4B25E94-32C6-47EF-9513-B06E0A1CE149}"/>
              </a:ext>
            </a:extLst>
          </p:cNvPr>
          <p:cNvSpPr txBox="1"/>
          <p:nvPr/>
        </p:nvSpPr>
        <p:spPr>
          <a:xfrm>
            <a:off x="326109" y="2076688"/>
            <a:ext cx="2461292" cy="954107"/>
          </a:xfrm>
          <a:prstGeom prst="rect">
            <a:avLst/>
          </a:prstGeom>
          <a:noFill/>
        </p:spPr>
        <p:txBody>
          <a:bodyPr wrap="square" rtlCol="0">
            <a:spAutoFit/>
          </a:bodyPr>
          <a:lstStyle/>
          <a:p>
            <a:pPr algn="r"/>
            <a:r>
              <a:rPr lang="en-US" sz="2800" b="1" dirty="0"/>
              <a:t>God doesn’t receive</a:t>
            </a:r>
          </a:p>
        </p:txBody>
      </p:sp>
      <p:sp>
        <p:nvSpPr>
          <p:cNvPr id="21" name="TextBox 20">
            <a:extLst>
              <a:ext uri="{FF2B5EF4-FFF2-40B4-BE49-F238E27FC236}">
                <a16:creationId xmlns:a16="http://schemas.microsoft.com/office/drawing/2014/main" id="{A13D71F8-033E-4DC9-9A91-41E07E1D2686}"/>
              </a:ext>
            </a:extLst>
          </p:cNvPr>
          <p:cNvSpPr txBox="1"/>
          <p:nvPr/>
        </p:nvSpPr>
        <p:spPr>
          <a:xfrm>
            <a:off x="6056814" y="2070005"/>
            <a:ext cx="1949979" cy="954107"/>
          </a:xfrm>
          <a:prstGeom prst="rect">
            <a:avLst/>
          </a:prstGeom>
          <a:noFill/>
        </p:spPr>
        <p:txBody>
          <a:bodyPr wrap="square" rtlCol="0">
            <a:spAutoFit/>
          </a:bodyPr>
          <a:lstStyle/>
          <a:p>
            <a:r>
              <a:rPr lang="en-US" sz="2800" b="1" dirty="0"/>
              <a:t>You don’t come</a:t>
            </a:r>
          </a:p>
        </p:txBody>
      </p:sp>
      <p:sp>
        <p:nvSpPr>
          <p:cNvPr id="22" name="TextBox 21">
            <a:extLst>
              <a:ext uri="{FF2B5EF4-FFF2-40B4-BE49-F238E27FC236}">
                <a16:creationId xmlns:a16="http://schemas.microsoft.com/office/drawing/2014/main" id="{C90D1336-A37E-4549-8E2F-E2B7F690CBD3}"/>
              </a:ext>
            </a:extLst>
          </p:cNvPr>
          <p:cNvSpPr txBox="1"/>
          <p:nvPr/>
        </p:nvSpPr>
        <p:spPr>
          <a:xfrm>
            <a:off x="739454" y="2072824"/>
            <a:ext cx="2064097" cy="523220"/>
          </a:xfrm>
          <a:prstGeom prst="rect">
            <a:avLst/>
          </a:prstGeom>
          <a:noFill/>
        </p:spPr>
        <p:txBody>
          <a:bodyPr wrap="square" rtlCol="0">
            <a:noAutofit/>
          </a:bodyPr>
          <a:lstStyle/>
          <a:p>
            <a:pPr algn="r"/>
            <a:r>
              <a:rPr lang="en-US" sz="2800" b="1" dirty="0"/>
              <a:t>God initiates</a:t>
            </a:r>
          </a:p>
        </p:txBody>
      </p:sp>
      <p:sp>
        <p:nvSpPr>
          <p:cNvPr id="23" name="TextBox 22">
            <a:extLst>
              <a:ext uri="{FF2B5EF4-FFF2-40B4-BE49-F238E27FC236}">
                <a16:creationId xmlns:a16="http://schemas.microsoft.com/office/drawing/2014/main" id="{4B5F2076-9148-41FB-BE1B-1AE31293259F}"/>
              </a:ext>
            </a:extLst>
          </p:cNvPr>
          <p:cNvSpPr txBox="1"/>
          <p:nvPr/>
        </p:nvSpPr>
        <p:spPr>
          <a:xfrm>
            <a:off x="6055565" y="2065642"/>
            <a:ext cx="2159519" cy="954107"/>
          </a:xfrm>
          <a:prstGeom prst="rect">
            <a:avLst/>
          </a:prstGeom>
          <a:noFill/>
        </p:spPr>
        <p:txBody>
          <a:bodyPr wrap="square" rtlCol="0">
            <a:spAutoFit/>
          </a:bodyPr>
          <a:lstStyle/>
          <a:p>
            <a:r>
              <a:rPr lang="en-US" sz="2800" b="1" dirty="0"/>
              <a:t>You don’t respond</a:t>
            </a:r>
          </a:p>
        </p:txBody>
      </p:sp>
      <p:sp>
        <p:nvSpPr>
          <p:cNvPr id="26" name="TextBox 25">
            <a:extLst>
              <a:ext uri="{FF2B5EF4-FFF2-40B4-BE49-F238E27FC236}">
                <a16:creationId xmlns:a16="http://schemas.microsoft.com/office/drawing/2014/main" id="{9FDE85D5-1711-4E11-A43E-B7ADD1786B98}"/>
              </a:ext>
            </a:extLst>
          </p:cNvPr>
          <p:cNvSpPr txBox="1"/>
          <p:nvPr/>
        </p:nvSpPr>
        <p:spPr>
          <a:xfrm>
            <a:off x="596497" y="2092984"/>
            <a:ext cx="2205850" cy="954107"/>
          </a:xfrm>
          <a:prstGeom prst="rect">
            <a:avLst/>
          </a:prstGeom>
          <a:noFill/>
        </p:spPr>
        <p:txBody>
          <a:bodyPr wrap="square" rtlCol="0">
            <a:spAutoFit/>
          </a:bodyPr>
          <a:lstStyle/>
          <a:p>
            <a:pPr algn="r"/>
            <a:r>
              <a:rPr lang="en-US" sz="2800" b="1" dirty="0"/>
              <a:t>Your heart is hardened</a:t>
            </a:r>
          </a:p>
        </p:txBody>
      </p:sp>
      <p:grpSp>
        <p:nvGrpSpPr>
          <p:cNvPr id="27" name="Group 26">
            <a:extLst>
              <a:ext uri="{FF2B5EF4-FFF2-40B4-BE49-F238E27FC236}">
                <a16:creationId xmlns:a16="http://schemas.microsoft.com/office/drawing/2014/main" id="{ABE31F9A-5455-4CC2-9FEB-125311B1EE17}"/>
              </a:ext>
            </a:extLst>
          </p:cNvPr>
          <p:cNvGrpSpPr/>
          <p:nvPr/>
        </p:nvGrpSpPr>
        <p:grpSpPr>
          <a:xfrm>
            <a:off x="4202304" y="2244619"/>
            <a:ext cx="402159" cy="5650749"/>
            <a:chOff x="5628405" y="1951058"/>
            <a:chExt cx="402159" cy="5341778"/>
          </a:xfrm>
        </p:grpSpPr>
        <p:grpSp>
          <p:nvGrpSpPr>
            <p:cNvPr id="28" name="Group 27">
              <a:extLst>
                <a:ext uri="{FF2B5EF4-FFF2-40B4-BE49-F238E27FC236}">
                  <a16:creationId xmlns:a16="http://schemas.microsoft.com/office/drawing/2014/main" id="{18D468F8-D143-4C22-A999-9F620B15A520}"/>
                </a:ext>
              </a:extLst>
            </p:cNvPr>
            <p:cNvGrpSpPr/>
            <p:nvPr/>
          </p:nvGrpSpPr>
          <p:grpSpPr>
            <a:xfrm>
              <a:off x="5628405" y="1951058"/>
              <a:ext cx="402159" cy="2667527"/>
              <a:chOff x="6311080" y="2384445"/>
              <a:chExt cx="402159" cy="2667527"/>
            </a:xfrm>
          </p:grpSpPr>
          <p:cxnSp>
            <p:nvCxnSpPr>
              <p:cNvPr id="30" name="Straight Connector 29">
                <a:extLst>
                  <a:ext uri="{FF2B5EF4-FFF2-40B4-BE49-F238E27FC236}">
                    <a16:creationId xmlns:a16="http://schemas.microsoft.com/office/drawing/2014/main" id="{9FC42922-B78B-4B40-B9F0-25D11F5F281A}"/>
                  </a:ext>
                </a:extLst>
              </p:cNvPr>
              <p:cNvCxnSpPr>
                <a:cxnSpLocks/>
              </p:cNvCxnSpPr>
              <p:nvPr/>
            </p:nvCxnSpPr>
            <p:spPr>
              <a:xfrm>
                <a:off x="6518993" y="2384445"/>
                <a:ext cx="39756" cy="2667527"/>
              </a:xfrm>
              <a:prstGeom prst="line">
                <a:avLst/>
              </a:prstGeom>
              <a:ln w="76200" cap="rnd">
                <a:solidFill>
                  <a:schemeClr val="bg2">
                    <a:lumMod val="9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1" name="Trapezoid 30">
                <a:extLst>
                  <a:ext uri="{FF2B5EF4-FFF2-40B4-BE49-F238E27FC236}">
                    <a16:creationId xmlns:a16="http://schemas.microsoft.com/office/drawing/2014/main" id="{109D9FF8-C12E-4AB5-B986-991FD2F7A212}"/>
                  </a:ext>
                </a:extLst>
              </p:cNvPr>
              <p:cNvSpPr/>
              <p:nvPr/>
            </p:nvSpPr>
            <p:spPr>
              <a:xfrm rot="10800000">
                <a:off x="6311080" y="3540700"/>
                <a:ext cx="402159" cy="386206"/>
              </a:xfrm>
              <a:prstGeom prst="trapezoid">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9" name="Straight Connector 28">
              <a:extLst>
                <a:ext uri="{FF2B5EF4-FFF2-40B4-BE49-F238E27FC236}">
                  <a16:creationId xmlns:a16="http://schemas.microsoft.com/office/drawing/2014/main" id="{EF36D946-8088-4BB5-894D-65913BB61319}"/>
                </a:ext>
              </a:extLst>
            </p:cNvPr>
            <p:cNvCxnSpPr/>
            <p:nvPr/>
          </p:nvCxnSpPr>
          <p:spPr>
            <a:xfrm>
              <a:off x="5877633" y="4625309"/>
              <a:ext cx="49078" cy="2667527"/>
            </a:xfrm>
            <a:prstGeom prst="line">
              <a:avLst/>
            </a:prstGeom>
            <a:ln>
              <a:noFill/>
            </a:ln>
          </p:spPr>
          <p:style>
            <a:lnRef idx="1">
              <a:schemeClr val="accent1"/>
            </a:lnRef>
            <a:fillRef idx="0">
              <a:schemeClr val="accent1"/>
            </a:fillRef>
            <a:effectRef idx="0">
              <a:schemeClr val="accent1"/>
            </a:effectRef>
            <a:fontRef idx="minor">
              <a:schemeClr val="tx1"/>
            </a:fontRef>
          </p:style>
        </p:cxnSp>
      </p:grpSp>
      <p:sp>
        <p:nvSpPr>
          <p:cNvPr id="24" name="Trapezoid 23">
            <a:extLst>
              <a:ext uri="{FF2B5EF4-FFF2-40B4-BE49-F238E27FC236}">
                <a16:creationId xmlns:a16="http://schemas.microsoft.com/office/drawing/2014/main" id="{28028789-C796-4DD4-A505-6BB8FF2FF8CB}"/>
              </a:ext>
            </a:extLst>
          </p:cNvPr>
          <p:cNvSpPr/>
          <p:nvPr/>
        </p:nvSpPr>
        <p:spPr>
          <a:xfrm>
            <a:off x="3082994" y="4710315"/>
            <a:ext cx="2600612" cy="1506828"/>
          </a:xfrm>
          <a:prstGeom prst="trapezoid">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50800" dist="635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E3C7AB"/>
                </a:solidFill>
                <a:effectLst>
                  <a:innerShdw blurRad="63500" dist="114300" dir="10800000">
                    <a:prstClr val="black">
                      <a:alpha val="75000"/>
                    </a:prstClr>
                  </a:innerShdw>
                </a:effectLst>
                <a:latin typeface="Arial Rounded MT Bold" panose="020F0704030504030204" pitchFamily="34" charset="0"/>
              </a:rPr>
              <a:t>METRONOME </a:t>
            </a:r>
          </a:p>
          <a:p>
            <a:pPr algn="ctr"/>
            <a:r>
              <a:rPr lang="en-US" dirty="0">
                <a:solidFill>
                  <a:srgbClr val="E3C7AB"/>
                </a:solidFill>
                <a:effectLst>
                  <a:innerShdw blurRad="63500" dist="114300" dir="10800000">
                    <a:prstClr val="black">
                      <a:alpha val="75000"/>
                    </a:prstClr>
                  </a:innerShdw>
                </a:effectLst>
                <a:latin typeface="Arial Rounded MT Bold" panose="020F0704030504030204" pitchFamily="34" charset="0"/>
              </a:rPr>
              <a:t>OF THE</a:t>
            </a:r>
          </a:p>
          <a:p>
            <a:pPr algn="ctr"/>
            <a:r>
              <a:rPr lang="en-US" sz="2000" dirty="0">
                <a:solidFill>
                  <a:srgbClr val="E3C7AB"/>
                </a:solidFill>
                <a:effectLst>
                  <a:innerShdw blurRad="63500" dist="114300" dir="10800000">
                    <a:prstClr val="black">
                      <a:alpha val="75000"/>
                    </a:prstClr>
                  </a:innerShdw>
                </a:effectLst>
                <a:latin typeface="Arial Rounded MT Bold" panose="020F0704030504030204" pitchFamily="34" charset="0"/>
              </a:rPr>
              <a:t>HOLY SPIRIT</a:t>
            </a:r>
          </a:p>
        </p:txBody>
      </p:sp>
      <p:sp>
        <p:nvSpPr>
          <p:cNvPr id="32" name="TextBox 31">
            <a:extLst>
              <a:ext uri="{FF2B5EF4-FFF2-40B4-BE49-F238E27FC236}">
                <a16:creationId xmlns:a16="http://schemas.microsoft.com/office/drawing/2014/main" id="{1EBA6CB0-FCB7-480D-99D9-E9C2D21F3D06}"/>
              </a:ext>
            </a:extLst>
          </p:cNvPr>
          <p:cNvSpPr txBox="1"/>
          <p:nvPr/>
        </p:nvSpPr>
        <p:spPr>
          <a:xfrm>
            <a:off x="462064" y="890081"/>
            <a:ext cx="8239297"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But what if:</a:t>
            </a:r>
            <a:endParaRPr lang="en-US" sz="4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118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par>
                          <p:cTn id="14" fill="hold">
                            <p:stCondLst>
                              <p:cond delay="500"/>
                            </p:stCondLst>
                            <p:childTnLst>
                              <p:par>
                                <p:cTn id="15" presetID="8" presetClass="emph" presetSubtype="0" fill="hold" nodeType="afterEffect">
                                  <p:stCondLst>
                                    <p:cond delay="0"/>
                                  </p:stCondLst>
                                  <p:childTnLst>
                                    <p:animRot by="-2100000">
                                      <p:cBhvr>
                                        <p:cTn id="16" dur="750" fill="hold"/>
                                        <p:tgtEl>
                                          <p:spTgt spid="27"/>
                                        </p:tgtEl>
                                        <p:attrNameLst>
                                          <p:attrName>r</p:attrName>
                                        </p:attrNameLst>
                                      </p:cBhvr>
                                    </p:animRo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4200000">
                                      <p:cBhvr>
                                        <p:cTn id="24" dur="1000" fill="hold"/>
                                        <p:tgtEl>
                                          <p:spTgt spid="27"/>
                                        </p:tgtEl>
                                        <p:attrNameLst>
                                          <p:attrName>r</p:attrName>
                                        </p:attrNameLst>
                                      </p:cBhvr>
                                    </p:animRo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par>
                          <p:cTn id="38" fill="hold">
                            <p:stCondLst>
                              <p:cond delay="1000"/>
                            </p:stCondLst>
                            <p:childTnLst>
                              <p:par>
                                <p:cTn id="39" presetID="8" presetClass="emph" presetSubtype="0" fill="hold" nodeType="afterEffect">
                                  <p:stCondLst>
                                    <p:cond delay="0"/>
                                  </p:stCondLst>
                                  <p:childTnLst>
                                    <p:animRot by="-4200000">
                                      <p:cBhvr>
                                        <p:cTn id="40" dur="1000" fill="hold"/>
                                        <p:tgtEl>
                                          <p:spTgt spid="27"/>
                                        </p:tgtEl>
                                        <p:attrNameLst>
                                          <p:attrName>r</p:attrName>
                                        </p:attrNameLst>
                                      </p:cBhvr>
                                    </p:animRot>
                                  </p:childTnLst>
                                </p:cTn>
                              </p:par>
                              <p:par>
                                <p:cTn id="41" presetID="10" presetClass="exit" presetSubtype="0" fill="hold" grpId="1" nodeType="with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par>
                          <p:cTn id="44" fill="hold">
                            <p:stCondLst>
                              <p:cond delay="2000"/>
                            </p:stCondLst>
                            <p:childTnLst>
                              <p:par>
                                <p:cTn id="45" presetID="10" presetClass="entr" presetSubtype="0"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20"/>
                                        </p:tgtEl>
                                      </p:cBhvr>
                                    </p:animEffect>
                                    <p:set>
                                      <p:cBhvr>
                                        <p:cTn id="52" dur="1" fill="hold">
                                          <p:stCondLst>
                                            <p:cond delay="499"/>
                                          </p:stCondLst>
                                        </p:cTn>
                                        <p:tgtEl>
                                          <p:spTgt spid="20"/>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childTnLst>
                                </p:cTn>
                              </p:par>
                            </p:childTnLst>
                          </p:cTn>
                        </p:par>
                        <p:par>
                          <p:cTn id="57" fill="hold">
                            <p:stCondLst>
                              <p:cond delay="1000"/>
                            </p:stCondLst>
                            <p:childTnLst>
                              <p:par>
                                <p:cTn id="58" presetID="8" presetClass="emph" presetSubtype="0" fill="hold" nodeType="afterEffect">
                                  <p:stCondLst>
                                    <p:cond delay="0"/>
                                  </p:stCondLst>
                                  <p:childTnLst>
                                    <p:animRot by="4200000">
                                      <p:cBhvr>
                                        <p:cTn id="59" dur="1000" fill="hold"/>
                                        <p:tgtEl>
                                          <p:spTgt spid="27"/>
                                        </p:tgtEl>
                                        <p:attrNameLst>
                                          <p:attrName>r</p:attrName>
                                        </p:attrNameLst>
                                      </p:cBhvr>
                                    </p:animRot>
                                  </p:childTnLst>
                                </p:cTn>
                              </p:par>
                            </p:childTnLst>
                          </p:cTn>
                        </p:par>
                        <p:par>
                          <p:cTn id="60" fill="hold">
                            <p:stCondLst>
                              <p:cond delay="2000"/>
                            </p:stCondLst>
                            <p:childTnLst>
                              <p:par>
                                <p:cTn id="61" presetID="10" presetClass="exit" presetSubtype="0" fill="hold" grpId="1" nodeType="afterEffect">
                                  <p:stCondLst>
                                    <p:cond delay="0"/>
                                  </p:stCondLst>
                                  <p:childTnLst>
                                    <p:animEffect transition="out" filter="fade">
                                      <p:cBhvr>
                                        <p:cTn id="62" dur="500"/>
                                        <p:tgtEl>
                                          <p:spTgt spid="21"/>
                                        </p:tgtEl>
                                      </p:cBhvr>
                                    </p:animEffect>
                                    <p:set>
                                      <p:cBhvr>
                                        <p:cTn id="63" dur="1" fill="hold">
                                          <p:stCondLst>
                                            <p:cond delay="499"/>
                                          </p:stCondLst>
                                        </p:cTn>
                                        <p:tgtEl>
                                          <p:spTgt spid="21"/>
                                        </p:tgtEl>
                                        <p:attrNameLst>
                                          <p:attrName>style.visibility</p:attrName>
                                        </p:attrNameLst>
                                      </p:cBhvr>
                                      <p:to>
                                        <p:strVal val="hidden"/>
                                      </p:to>
                                    </p:set>
                                  </p:childTnLst>
                                </p:cTn>
                              </p:par>
                            </p:childTnLst>
                          </p:cTn>
                        </p:par>
                        <p:par>
                          <p:cTn id="64" fill="hold">
                            <p:stCondLst>
                              <p:cond delay="2500"/>
                            </p:stCondLst>
                            <p:childTnLst>
                              <p:par>
                                <p:cTn id="65" presetID="10" presetClass="entr" presetSubtype="0" fill="hold" grpId="0" nodeType="after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mph" presetSubtype="0" fill="hold" nodeType="clickEffect">
                                  <p:stCondLst>
                                    <p:cond delay="0"/>
                                  </p:stCondLst>
                                  <p:childTnLst>
                                    <p:animRot by="-4200000">
                                      <p:cBhvr>
                                        <p:cTn id="71" dur="1000" fill="hold"/>
                                        <p:tgtEl>
                                          <p:spTgt spid="27"/>
                                        </p:tgtEl>
                                        <p:attrNameLst>
                                          <p:attrName>r</p:attrName>
                                        </p:attrNameLst>
                                      </p:cBhvr>
                                    </p:animRot>
                                  </p:childTnLst>
                                </p:cTn>
                              </p:par>
                            </p:childTnLst>
                          </p:cTn>
                        </p:par>
                        <p:par>
                          <p:cTn id="72" fill="hold">
                            <p:stCondLst>
                              <p:cond delay="1000"/>
                            </p:stCondLst>
                            <p:childTnLst>
                              <p:par>
                                <p:cTn id="73" presetID="10" presetClass="exit" presetSubtype="0" fill="hold" grpId="1" nodeType="after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par>
                          <p:cTn id="76" fill="hold">
                            <p:stCondLst>
                              <p:cond delay="1500"/>
                            </p:stCondLst>
                            <p:childTnLst>
                              <p:par>
                                <p:cTn id="77" presetID="10" presetClass="entr" presetSubtype="0" fill="hold" grpId="0" nodeType="afterEffect">
                                  <p:stCondLst>
                                    <p:cond delay="0"/>
                                  </p:stCondLst>
                                  <p:childTnLst>
                                    <p:set>
                                      <p:cBhvr>
                                        <p:cTn id="78" dur="1" fill="hold">
                                          <p:stCondLst>
                                            <p:cond delay="0"/>
                                          </p:stCondLst>
                                        </p:cTn>
                                        <p:tgtEl>
                                          <p:spTgt spid="26"/>
                                        </p:tgtEl>
                                        <p:attrNameLst>
                                          <p:attrName>style.visibility</p:attrName>
                                        </p:attrNameLst>
                                      </p:cBhvr>
                                      <p:to>
                                        <p:strVal val="visible"/>
                                      </p:to>
                                    </p:set>
                                    <p:animEffect transition="in" filter="fade">
                                      <p:cBhvr>
                                        <p:cTn id="79" dur="500"/>
                                        <p:tgtEl>
                                          <p:spTgt spid="26"/>
                                        </p:tgtEl>
                                      </p:cBhvr>
                                    </p:animEffect>
                                  </p:childTnLst>
                                </p:cTn>
                              </p:par>
                            </p:childTnLst>
                          </p:cTn>
                        </p:par>
                      </p:childTnLst>
                    </p:cTn>
                  </p:par>
                  <p:par>
                    <p:cTn id="80" fill="hold">
                      <p:stCondLst>
                        <p:cond delay="indefinite"/>
                      </p:stCondLst>
                      <p:childTnLst>
                        <p:par>
                          <p:cTn id="81" fill="hold">
                            <p:stCondLst>
                              <p:cond delay="0"/>
                            </p:stCondLst>
                            <p:childTnLst>
                              <p:par>
                                <p:cTn id="82" presetID="8" presetClass="emph" presetSubtype="0" accel="20000" fill="hold" nodeType="clickEffect">
                                  <p:stCondLst>
                                    <p:cond delay="0"/>
                                  </p:stCondLst>
                                  <p:childTnLst>
                                    <p:animRot by="2100000">
                                      <p:cBhvr>
                                        <p:cTn id="83" dur="1000" fill="hold"/>
                                        <p:tgtEl>
                                          <p:spTgt spid="27"/>
                                        </p:tgtEl>
                                        <p:attrNameLst>
                                          <p:attrName>r</p:attrName>
                                        </p:attrNameLst>
                                      </p:cBhvr>
                                    </p:animRot>
                                  </p:childTnLst>
                                </p:cTn>
                              </p:par>
                            </p:childTnLst>
                          </p:cTn>
                        </p:par>
                        <p:par>
                          <p:cTn id="84" fill="hold">
                            <p:stCondLst>
                              <p:cond delay="1000"/>
                            </p:stCondLst>
                            <p:childTnLst>
                              <p:par>
                                <p:cTn id="85" presetID="8" presetClass="emph" presetSubtype="0" fill="hold" nodeType="afterEffect">
                                  <p:stCondLst>
                                    <p:cond delay="0"/>
                                  </p:stCondLst>
                                  <p:childTnLst>
                                    <p:animRot by="-2100000">
                                      <p:cBhvr>
                                        <p:cTn id="86" dur="1000" fill="hold"/>
                                        <p:tgtEl>
                                          <p:spTgt spid="27"/>
                                        </p:tgtEl>
                                        <p:attrNameLst>
                                          <p:attrName>r</p:attrName>
                                        </p:attrNameLst>
                                      </p:cBhvr>
                                    </p:animRot>
                                  </p:childTnLst>
                                </p:cTn>
                              </p:par>
                            </p:childTnLst>
                          </p:cTn>
                        </p:par>
                        <p:par>
                          <p:cTn id="87" fill="hold">
                            <p:stCondLst>
                              <p:cond delay="2000"/>
                            </p:stCondLst>
                            <p:childTnLst>
                              <p:par>
                                <p:cTn id="88" presetID="8" presetClass="emph" presetSubtype="0" fill="hold" nodeType="afterEffect">
                                  <p:stCondLst>
                                    <p:cond delay="0"/>
                                  </p:stCondLst>
                                  <p:childTnLst>
                                    <p:animRot by="2100000">
                                      <p:cBhvr>
                                        <p:cTn id="89" dur="1000" fill="hold"/>
                                        <p:tgtEl>
                                          <p:spTgt spid="27"/>
                                        </p:tgtEl>
                                        <p:attrNameLst>
                                          <p:attrName>r</p:attrName>
                                        </p:attrNameLst>
                                      </p:cBhvr>
                                    </p:animRot>
                                  </p:childTnLst>
                                </p:cTn>
                              </p:par>
                            </p:childTnLst>
                          </p:cTn>
                        </p:par>
                        <p:par>
                          <p:cTn id="90" fill="hold">
                            <p:stCondLst>
                              <p:cond delay="3000"/>
                            </p:stCondLst>
                            <p:childTnLst>
                              <p:par>
                                <p:cTn id="91" presetID="8" presetClass="emph" presetSubtype="0" fill="hold" nodeType="afterEffect">
                                  <p:stCondLst>
                                    <p:cond delay="0"/>
                                  </p:stCondLst>
                                  <p:childTnLst>
                                    <p:animRot by="-2100000">
                                      <p:cBhvr>
                                        <p:cTn id="92" dur="1000" fill="hold"/>
                                        <p:tgtEl>
                                          <p:spTgt spid="27"/>
                                        </p:tgtEl>
                                        <p:attrNameLst>
                                          <p:attrName>r</p:attrName>
                                        </p:attrNameLst>
                                      </p:cBhvr>
                                    </p:animRot>
                                  </p:childTnLst>
                                </p:cTn>
                              </p:par>
                            </p:childTnLst>
                          </p:cTn>
                        </p:par>
                        <p:par>
                          <p:cTn id="93" fill="hold">
                            <p:stCondLst>
                              <p:cond delay="4000"/>
                            </p:stCondLst>
                            <p:childTnLst>
                              <p:par>
                                <p:cTn id="94" presetID="8" presetClass="emph" presetSubtype="0" fill="hold" nodeType="afterEffect">
                                  <p:stCondLst>
                                    <p:cond delay="0"/>
                                  </p:stCondLst>
                                  <p:childTnLst>
                                    <p:animRot by="2100000">
                                      <p:cBhvr>
                                        <p:cTn id="95" dur="1000" fill="hold"/>
                                        <p:tgtEl>
                                          <p:spTgt spid="27"/>
                                        </p:tgtEl>
                                        <p:attrNameLst>
                                          <p:attrName>r</p:attrName>
                                        </p:attrNameLst>
                                      </p:cBhvr>
                                    </p:animRot>
                                  </p:childTnLst>
                                </p:cTn>
                              </p:par>
                            </p:childTnLst>
                          </p:cTn>
                        </p:par>
                        <p:par>
                          <p:cTn id="96" fill="hold">
                            <p:stCondLst>
                              <p:cond delay="5000"/>
                            </p:stCondLst>
                            <p:childTnLst>
                              <p:par>
                                <p:cTn id="97" presetID="8" presetClass="emph" presetSubtype="0" fill="hold" nodeType="afterEffect">
                                  <p:stCondLst>
                                    <p:cond delay="0"/>
                                  </p:stCondLst>
                                  <p:childTnLst>
                                    <p:animRot by="-2100000">
                                      <p:cBhvr>
                                        <p:cTn id="98" dur="1000" fill="hold"/>
                                        <p:tgtEl>
                                          <p:spTgt spid="27"/>
                                        </p:tgtEl>
                                        <p:attrNameLst>
                                          <p:attrName>r</p:attrName>
                                        </p:attrNameLst>
                                      </p:cBhvr>
                                    </p:animRot>
                                  </p:childTnLst>
                                </p:cTn>
                              </p:par>
                            </p:childTnLst>
                          </p:cTn>
                        </p:par>
                        <p:par>
                          <p:cTn id="99" fill="hold">
                            <p:stCondLst>
                              <p:cond delay="6000"/>
                            </p:stCondLst>
                            <p:childTnLst>
                              <p:par>
                                <p:cTn id="100" presetID="8" presetClass="emph" presetSubtype="0" fill="hold" nodeType="afterEffect">
                                  <p:stCondLst>
                                    <p:cond delay="0"/>
                                  </p:stCondLst>
                                  <p:childTnLst>
                                    <p:animRot by="2100000">
                                      <p:cBhvr>
                                        <p:cTn id="101" dur="1000" fill="hold"/>
                                        <p:tgtEl>
                                          <p:spTgt spid="27"/>
                                        </p:tgtEl>
                                        <p:attrNameLst>
                                          <p:attrName>r</p:attrName>
                                        </p:attrNameLst>
                                      </p:cBhvr>
                                    </p:animRot>
                                  </p:childTnLst>
                                </p:cTn>
                              </p:par>
                            </p:childTnLst>
                          </p:cTn>
                        </p:par>
                        <p:par>
                          <p:cTn id="102" fill="hold">
                            <p:stCondLst>
                              <p:cond delay="7000"/>
                            </p:stCondLst>
                            <p:childTnLst>
                              <p:par>
                                <p:cTn id="103" presetID="8" presetClass="emph" presetSubtype="0" repeatCount="2000" accel="25000" fill="hold" nodeType="afterEffect">
                                  <p:stCondLst>
                                    <p:cond delay="0"/>
                                  </p:stCondLst>
                                  <p:childTnLst>
                                    <p:animRot by="-21600000">
                                      <p:cBhvr>
                                        <p:cTn id="104" dur="2000" fill="hold"/>
                                        <p:tgtEl>
                                          <p:spTgt spid="27"/>
                                        </p:tgtEl>
                                        <p:attrNameLst>
                                          <p:attrName>r</p:attrName>
                                        </p:attrNameLst>
                                      </p:cBhvr>
                                    </p:animRot>
                                  </p:childTnLst>
                                </p:cTn>
                              </p:par>
                              <p:par>
                                <p:cTn id="105" presetID="44" presetClass="path" presetSubtype="0" accel="50000" decel="50000" fill="hold" nodeType="withEffect">
                                  <p:stCondLst>
                                    <p:cond delay="1500"/>
                                  </p:stCondLst>
                                  <p:childTnLst>
                                    <p:animMotion origin="layout" path="M -3.61111E-6 0.00718 L 0.14584 -0.03843 C 0.17657 -0.04861 0.22223 -0.05393 0.2698 -0.05393 C 0.32431 -0.05393 0.36771 -0.04861 0.39844 -0.03843 L 0.54445 0.00718 " pathEditMode="relative" rAng="0" ptsTypes="AAAAA">
                                      <p:cBhvr>
                                        <p:cTn id="106" dur="2000" fill="hold"/>
                                        <p:tgtEl>
                                          <p:spTgt spid="27"/>
                                        </p:tgtEl>
                                        <p:attrNameLst>
                                          <p:attrName>ppt_x</p:attrName>
                                          <p:attrName>ppt_y</p:attrName>
                                        </p:attrNameLst>
                                      </p:cBhvr>
                                      <p:rCtr x="27222"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19" grpId="1"/>
      <p:bldP spid="20" grpId="0"/>
      <p:bldP spid="20" grpId="1"/>
      <p:bldP spid="21" grpId="0"/>
      <p:bldP spid="21" grpId="1"/>
      <p:bldP spid="22" grpId="0"/>
      <p:bldP spid="22" grpId="1"/>
      <p:bldP spid="23" grpId="0"/>
      <p:bldP spid="26" grpId="0"/>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A230F0-CAA1-40AD-8CBC-09E81254435B}"/>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93845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1D1D3E-0EF3-458C-8288-93535D1D883B}"/>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32936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263769-A21A-47C3-837A-2CF602A4A55D}"/>
              </a:ext>
            </a:extLst>
          </p:cNvPr>
          <p:cNvSpPr txBox="1"/>
          <p:nvPr/>
        </p:nvSpPr>
        <p:spPr>
          <a:xfrm>
            <a:off x="653790" y="890081"/>
            <a:ext cx="5619263"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Luke 8:42 ~ </a:t>
            </a:r>
            <a:r>
              <a:rPr lang="en-US" sz="3200" dirty="0">
                <a:solidFill>
                  <a:srgbClr val="FF0000"/>
                </a:solidFill>
                <a:effectLst>
                  <a:outerShdw blurRad="38100" dist="38100" dir="2700000" algn="tl">
                    <a:srgbClr val="000000">
                      <a:alpha val="43137"/>
                    </a:srgbClr>
                  </a:outerShdw>
                </a:effectLst>
              </a:rPr>
              <a:t>thronged</a:t>
            </a:r>
          </a:p>
        </p:txBody>
      </p:sp>
      <p:sp>
        <p:nvSpPr>
          <p:cNvPr id="8" name="TextBox 7">
            <a:extLst>
              <a:ext uri="{FF2B5EF4-FFF2-40B4-BE49-F238E27FC236}">
                <a16:creationId xmlns:a16="http://schemas.microsoft.com/office/drawing/2014/main" id="{C294DECD-AFA2-4CE5-BF9D-BF02E899301A}"/>
              </a:ext>
            </a:extLst>
          </p:cNvPr>
          <p:cNvSpPr txBox="1"/>
          <p:nvPr/>
        </p:nvSpPr>
        <p:spPr>
          <a:xfrm>
            <a:off x="453895" y="897163"/>
            <a:ext cx="5610730"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Luke 11:29 ~ </a:t>
            </a:r>
            <a:r>
              <a:rPr lang="en-US" sz="3200" dirty="0">
                <a:solidFill>
                  <a:srgbClr val="FF0000"/>
                </a:solidFill>
                <a:effectLst>
                  <a:outerShdw blurRad="38100" dist="38100" dir="2700000" algn="tl">
                    <a:srgbClr val="000000">
                      <a:alpha val="43137"/>
                    </a:srgbClr>
                  </a:outerShdw>
                </a:effectLst>
              </a:rPr>
              <a:t>thickly gathered</a:t>
            </a:r>
          </a:p>
        </p:txBody>
      </p:sp>
      <p:sp>
        <p:nvSpPr>
          <p:cNvPr id="9" name="TextBox 8">
            <a:extLst>
              <a:ext uri="{FF2B5EF4-FFF2-40B4-BE49-F238E27FC236}">
                <a16:creationId xmlns:a16="http://schemas.microsoft.com/office/drawing/2014/main" id="{051B8C2E-ABA8-4642-8469-552BCEDCA64B}"/>
              </a:ext>
            </a:extLst>
          </p:cNvPr>
          <p:cNvSpPr txBox="1"/>
          <p:nvPr/>
        </p:nvSpPr>
        <p:spPr>
          <a:xfrm>
            <a:off x="646857" y="1442285"/>
            <a:ext cx="8239297"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Luke 12:1 ~ </a:t>
            </a:r>
            <a:r>
              <a:rPr lang="en-US" sz="3200" dirty="0">
                <a:solidFill>
                  <a:srgbClr val="FF0000"/>
                </a:solidFill>
                <a:effectLst>
                  <a:outerShdw blurRad="38100" dist="38100" dir="2700000" algn="tl">
                    <a:srgbClr val="000000">
                      <a:alpha val="43137"/>
                    </a:srgbClr>
                  </a:outerShdw>
                </a:effectLst>
              </a:rPr>
              <a:t>innumerable multitude</a:t>
            </a:r>
          </a:p>
        </p:txBody>
      </p:sp>
      <p:sp>
        <p:nvSpPr>
          <p:cNvPr id="4" name="TextBox 3">
            <a:extLst>
              <a:ext uri="{FF2B5EF4-FFF2-40B4-BE49-F238E27FC236}">
                <a16:creationId xmlns:a16="http://schemas.microsoft.com/office/drawing/2014/main" id="{6A622E31-0B1C-48F4-B116-48EA8B7F965A}"/>
              </a:ext>
            </a:extLst>
          </p:cNvPr>
          <p:cNvSpPr txBox="1"/>
          <p:nvPr/>
        </p:nvSpPr>
        <p:spPr>
          <a:xfrm>
            <a:off x="441251" y="2461438"/>
            <a:ext cx="8272130"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hypocrisy</a:t>
            </a:r>
            <a:r>
              <a:rPr lang="en-US" sz="3200" dirty="0">
                <a:effectLst>
                  <a:outerShdw blurRad="38100" dist="38100" dir="2700000" algn="tl">
                    <a:srgbClr val="000000">
                      <a:alpha val="43137"/>
                    </a:srgbClr>
                  </a:outerShdw>
                </a:effectLst>
              </a:rPr>
              <a:t> ~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hupokrisis</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wearing a mask</a:t>
            </a:r>
            <a:endParaRPr lang="en-US" sz="3200" dirty="0">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00E60703-A018-49CD-805B-26BACACE2D70}"/>
              </a:ext>
            </a:extLst>
          </p:cNvPr>
          <p:cNvSpPr/>
          <p:nvPr/>
        </p:nvSpPr>
        <p:spPr>
          <a:xfrm>
            <a:off x="710552" y="2989291"/>
            <a:ext cx="7973335" cy="584775"/>
          </a:xfrm>
          <a:prstGeom prst="rect">
            <a:avLst/>
          </a:prstGeom>
        </p:spPr>
        <p:txBody>
          <a:bodyPr wrap="square">
            <a:spAutoFit/>
          </a:bodyPr>
          <a:lstStyle/>
          <a:p>
            <a:pPr marL="168275" indent="-168275">
              <a:buFont typeface="Arial" panose="020B0604020202020204" pitchFamily="34" charset="0"/>
              <a:buChar char="•"/>
            </a:pPr>
            <a:r>
              <a:rPr 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rPr>
              <a:t>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hupō</a:t>
            </a:r>
            <a:r>
              <a:rPr lang="en-US" sz="3200" dirty="0">
                <a:effectLst>
                  <a:outerShdw blurRad="38100" dist="38100" dir="2700000" algn="tl">
                    <a:srgbClr val="000000">
                      <a:alpha val="43137"/>
                    </a:srgbClr>
                  </a:outerShdw>
                </a:effectLst>
              </a:rPr>
              <a:t>, under +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krinō</a:t>
            </a:r>
            <a:r>
              <a:rPr lang="en-US" sz="3200" dirty="0">
                <a:effectLst>
                  <a:outerShdw blurRad="38100" dist="38100" dir="2700000" algn="tl">
                    <a:srgbClr val="000000">
                      <a:alpha val="43137"/>
                    </a:srgbClr>
                  </a:outerShdw>
                </a:effectLst>
              </a:rPr>
              <a:t>, </a:t>
            </a:r>
            <a:r>
              <a:rPr lang="en-US" sz="3200" i="1" dirty="0">
                <a:effectLst>
                  <a:outerShdw blurRad="38100" dist="38100" dir="2700000" algn="tl">
                    <a:srgbClr val="000000">
                      <a:alpha val="43137"/>
                    </a:srgbClr>
                  </a:outerShdw>
                </a:effectLst>
              </a:rPr>
              <a:t>to judge</a:t>
            </a:r>
            <a:endParaRPr lang="en-US" sz="3200" dirty="0">
              <a:solidFill>
                <a:schemeClr val="tx1">
                  <a:lumMod val="95000"/>
                  <a:lumOff val="5000"/>
                </a:schemeClr>
              </a:solidFill>
              <a:effectLst>
                <a:outerShdw blurRad="38100" dist="38100" dir="2700000" algn="tl">
                  <a:srgbClr val="000000">
                    <a:alpha val="43137"/>
                  </a:srgbClr>
                </a:outerShdw>
              </a:effectLst>
            </a:endParaRPr>
          </a:p>
        </p:txBody>
      </p:sp>
      <p:pic>
        <p:nvPicPr>
          <p:cNvPr id="1026" name="Picture 2" descr="Image result for mask">
            <a:extLst>
              <a:ext uri="{FF2B5EF4-FFF2-40B4-BE49-F238E27FC236}">
                <a16:creationId xmlns:a16="http://schemas.microsoft.com/office/drawing/2014/main" id="{48395388-2F68-473E-AAB4-7CC5AB5B52D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423" b="90423" l="23944" r="80000">
                        <a14:foregroundMark x1="37746" y1="18592" x2="54648" y2="13521"/>
                        <a14:foregroundMark x1="54648" y1="13521" x2="62535" y2="16901"/>
                        <a14:foregroundMark x1="28169" y1="18592" x2="42817" y2="15493"/>
                        <a14:foregroundMark x1="42817" y1="15493" x2="43099" y2="15493"/>
                        <a14:foregroundMark x1="44789" y1="10423" x2="69296" y2="18028"/>
                        <a14:foregroundMark x1="28169" y1="21972" x2="24225" y2="52394"/>
                        <a14:foregroundMark x1="24225" y1="52394" x2="24507" y2="56620"/>
                        <a14:foregroundMark x1="46479" y1="90141" x2="56338" y2="90423"/>
                        <a14:foregroundMark x1="78028" y1="24507" x2="80000" y2="40000"/>
                        <a14:foregroundMark x1="80000" y1="40000" x2="77465" y2="57183"/>
                      </a14:backgroundRemoval>
                    </a14:imgEffect>
                  </a14:imgLayer>
                </a14:imgProps>
              </a:ext>
              <a:ext uri="{28A0092B-C50C-407E-A947-70E740481C1C}">
                <a14:useLocalDpi xmlns:a14="http://schemas.microsoft.com/office/drawing/2010/main" val="0"/>
              </a:ext>
            </a:extLst>
          </a:blip>
          <a:srcRect l="18084" t="4248" r="13996" b="3305"/>
          <a:stretch/>
        </p:blipFill>
        <p:spPr bwMode="auto">
          <a:xfrm rot="21337480">
            <a:off x="6898595" y="3385021"/>
            <a:ext cx="2087848" cy="28417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ask">
            <a:extLst>
              <a:ext uri="{FF2B5EF4-FFF2-40B4-BE49-F238E27FC236}">
                <a16:creationId xmlns:a16="http://schemas.microsoft.com/office/drawing/2014/main" id="{521D1203-7B49-4F71-ABD5-5B92740FC8B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143" b="91286" l="23714" r="76143">
                        <a14:foregroundMark x1="49143" y1="7286" x2="49143" y2="7286"/>
                        <a14:foregroundMark x1="69000" y1="87714" x2="75571" y2="84857"/>
                        <a14:foregroundMark x1="75571" y1="84857" x2="76143" y2="76857"/>
                        <a14:foregroundMark x1="70286" y1="91286" x2="72857" y2="87143"/>
                        <a14:foregroundMark x1="23857" y1="91286" x2="24857" y2="87143"/>
                        <a14:foregroundMark x1="47000" y1="5143" x2="55143" y2="5857"/>
                      </a14:backgroundRemoval>
                    </a14:imgEffect>
                  </a14:imgLayer>
                </a14:imgProps>
              </a:ext>
              <a:ext uri="{28A0092B-C50C-407E-A947-70E740481C1C}">
                <a14:useLocalDpi xmlns:a14="http://schemas.microsoft.com/office/drawing/2010/main" val="0"/>
              </a:ext>
            </a:extLst>
          </a:blip>
          <a:srcRect l="18107" r="17548" b="3196"/>
          <a:stretch/>
        </p:blipFill>
        <p:spPr bwMode="auto">
          <a:xfrm rot="21240933">
            <a:off x="4013280" y="777989"/>
            <a:ext cx="2930290" cy="44084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mask">
            <a:extLst>
              <a:ext uri="{FF2B5EF4-FFF2-40B4-BE49-F238E27FC236}">
                <a16:creationId xmlns:a16="http://schemas.microsoft.com/office/drawing/2014/main" id="{22650816-2EAB-4A15-8CB5-80473EE5D1C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656" b="94688" l="10000" r="90000">
                        <a14:foregroundMark x1="48594" y1="5781" x2="48594" y2="5781"/>
                        <a14:foregroundMark x1="79219" y1="30156" x2="79219" y2="30156"/>
                        <a14:foregroundMark x1="78281" y1="22969" x2="80469" y2="42656"/>
                        <a14:foregroundMark x1="80469" y1="42656" x2="78750" y2="49219"/>
                        <a14:foregroundMark x1="81250" y1="33438" x2="81250" y2="33438"/>
                        <a14:foregroundMark x1="82188" y1="31406" x2="82188" y2="31406"/>
                        <a14:foregroundMark x1="79688" y1="60938" x2="79688" y2="60938"/>
                        <a14:foregroundMark x1="79844" y1="59375" x2="76406" y2="75781"/>
                        <a14:foregroundMark x1="79844" y1="67656" x2="80781" y2="57969"/>
                        <a14:foregroundMark x1="54688" y1="90625" x2="54688" y2="90625"/>
                        <a14:foregroundMark x1="51406" y1="91875" x2="51406" y2="91875"/>
                        <a14:foregroundMark x1="50156" y1="94688" x2="50156" y2="94688"/>
                        <a14:foregroundMark x1="54844" y1="9844" x2="54844" y2="9844"/>
                        <a14:foregroundMark x1="49844" y1="3438" x2="57813" y2="2656"/>
                        <a14:foregroundMark x1="57813" y1="2656" x2="59688" y2="3906"/>
                      </a14:backgroundRemoval>
                    </a14:imgEffect>
                  </a14:imgLayer>
                </a14:imgProps>
              </a:ext>
              <a:ext uri="{28A0092B-C50C-407E-A947-70E740481C1C}">
                <a14:useLocalDpi xmlns:a14="http://schemas.microsoft.com/office/drawing/2010/main" val="0"/>
              </a:ext>
            </a:extLst>
          </a:blip>
          <a:srcRect l="14855" r="14331"/>
          <a:stretch/>
        </p:blipFill>
        <p:spPr bwMode="auto">
          <a:xfrm rot="519450">
            <a:off x="3565085" y="3878804"/>
            <a:ext cx="2013828" cy="28438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mask">
            <a:extLst>
              <a:ext uri="{FF2B5EF4-FFF2-40B4-BE49-F238E27FC236}">
                <a16:creationId xmlns:a16="http://schemas.microsoft.com/office/drawing/2014/main" id="{98984101-364D-40CC-BA5A-17A724FA352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200" b="94400" l="9800" r="91700">
                        <a14:foregroundMark x1="43700" y1="8600" x2="43700" y2="8600"/>
                        <a14:foregroundMark x1="51200" y1="4200" x2="51200" y2="4200"/>
                        <a14:foregroundMark x1="90600" y1="39900" x2="90600" y2="39900"/>
                        <a14:foregroundMark x1="91300" y1="48000" x2="91300" y2="48000"/>
                        <a14:foregroundMark x1="91700" y1="37900" x2="91700" y2="37900"/>
                        <a14:foregroundMark x1="54500" y1="85500" x2="54500" y2="85500"/>
                        <a14:foregroundMark x1="53100" y1="85500" x2="53100" y2="85500"/>
                        <a14:foregroundMark x1="51100" y1="94400" x2="51100" y2="94400"/>
                        <a14:foregroundMark x1="9900" y1="33400" x2="9900" y2="33400"/>
                        <a14:foregroundMark x1="9800" y1="36000" x2="9800" y2="36000"/>
                      </a14:backgroundRemoval>
                    </a14:imgEffect>
                  </a14:imgLayer>
                </a14:imgProps>
              </a:ext>
              <a:ext uri="{28A0092B-C50C-407E-A947-70E740481C1C}">
                <a14:useLocalDpi xmlns:a14="http://schemas.microsoft.com/office/drawing/2010/main" val="0"/>
              </a:ext>
            </a:extLst>
          </a:blip>
          <a:srcRect/>
          <a:stretch>
            <a:fillRect/>
          </a:stretch>
        </p:blipFill>
        <p:spPr bwMode="auto">
          <a:xfrm rot="21220682">
            <a:off x="243325" y="3595419"/>
            <a:ext cx="3199306" cy="319930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mask">
            <a:extLst>
              <a:ext uri="{FF2B5EF4-FFF2-40B4-BE49-F238E27FC236}">
                <a16:creationId xmlns:a16="http://schemas.microsoft.com/office/drawing/2014/main" id="{087DA873-A6D1-4BF0-A07C-8953C86766A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7400" b="91300" l="22200" r="78900">
                        <a14:foregroundMark x1="40200" y1="11300" x2="40200" y2="11300"/>
                        <a14:foregroundMark x1="40200" y1="11300" x2="48900" y2="10600"/>
                        <a14:foregroundMark x1="48900" y1="10600" x2="58000" y2="11300"/>
                        <a14:foregroundMark x1="58000" y1="11300" x2="59300" y2="12200"/>
                        <a14:foregroundMark x1="47900" y1="7400" x2="54500" y2="8600"/>
                        <a14:foregroundMark x1="60900" y1="8500" x2="60900" y2="8500"/>
                        <a14:foregroundMark x1="56800" y1="7400" x2="64200" y2="9500"/>
                        <a14:foregroundMark x1="64200" y1="9500" x2="64200" y2="9500"/>
                        <a14:foregroundMark x1="24800" y1="30300" x2="25800" y2="52600"/>
                        <a14:foregroundMark x1="23000" y1="33700" x2="22200" y2="45200"/>
                        <a14:foregroundMark x1="30600" y1="43800" x2="38300" y2="49500"/>
                        <a14:foregroundMark x1="29000" y1="41500" x2="34900" y2="49000"/>
                        <a14:foregroundMark x1="34900" y1="49000" x2="33700" y2="45000"/>
                        <a14:foregroundMark x1="28300" y1="41100" x2="32600" y2="49600"/>
                        <a14:foregroundMark x1="32600" y1="49600" x2="40300" y2="49600"/>
                        <a14:foregroundMark x1="40300" y1="49600" x2="32800" y2="41600"/>
                        <a14:foregroundMark x1="32800" y1="41600" x2="30600" y2="41200"/>
                        <a14:foregroundMark x1="30200" y1="50600" x2="38500" y2="50100"/>
                        <a14:foregroundMark x1="38500" y1="50100" x2="41600" y2="47400"/>
                        <a14:foregroundMark x1="59600" y1="48900" x2="66800" y2="45300"/>
                        <a14:foregroundMark x1="66800" y1="45300" x2="60800" y2="49300"/>
                        <a14:foregroundMark x1="58900" y1="49400" x2="67200" y2="53100"/>
                        <a14:foregroundMark x1="67200" y1="53100" x2="72300" y2="47300"/>
                        <a14:foregroundMark x1="72300" y1="47300" x2="69800" y2="42200"/>
                        <a14:foregroundMark x1="78900" y1="37600" x2="77400" y2="43600"/>
                        <a14:foregroundMark x1="44500" y1="86400" x2="53000" y2="87200"/>
                        <a14:foregroundMark x1="53000" y1="87200" x2="56400" y2="87100"/>
                        <a14:foregroundMark x1="49200" y1="91300" x2="53100" y2="90800"/>
                        <a14:foregroundMark x1="40000" y1="80000" x2="41400" y2="71700"/>
                        <a14:foregroundMark x1="60700" y1="79000" x2="58900" y2="72700"/>
                      </a14:backgroundRemoval>
                    </a14:imgEffect>
                  </a14:imgLayer>
                </a14:imgProps>
              </a:ext>
              <a:ext uri="{28A0092B-C50C-407E-A947-70E740481C1C}">
                <a14:useLocalDpi xmlns:a14="http://schemas.microsoft.com/office/drawing/2010/main" val="0"/>
              </a:ext>
            </a:extLst>
          </a:blip>
          <a:srcRect l="17682" t="3442" r="16574" b="4466"/>
          <a:stretch/>
        </p:blipFill>
        <p:spPr bwMode="auto">
          <a:xfrm rot="186473">
            <a:off x="1545322" y="1764443"/>
            <a:ext cx="2103359" cy="29463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mask movie">
            <a:extLst>
              <a:ext uri="{FF2B5EF4-FFF2-40B4-BE49-F238E27FC236}">
                <a16:creationId xmlns:a16="http://schemas.microsoft.com/office/drawing/2014/main" id="{6027690B-B71D-4824-BC97-56691055D478}"/>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1401" r="21731"/>
          <a:stretch/>
        </p:blipFill>
        <p:spPr bwMode="auto">
          <a:xfrm rot="21267754">
            <a:off x="2155918" y="1686379"/>
            <a:ext cx="5046744" cy="41202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1109F1-8C5C-433F-B7F8-4F6B2AD42603}"/>
              </a:ext>
            </a:extLst>
          </p:cNvPr>
          <p:cNvSpPr txBox="1"/>
          <p:nvPr/>
        </p:nvSpPr>
        <p:spPr>
          <a:xfrm>
            <a:off x="3072810" y="4460359"/>
            <a:ext cx="3434316" cy="707886"/>
          </a:xfrm>
          <a:prstGeom prst="rect">
            <a:avLst/>
          </a:prstGeom>
          <a:noFill/>
        </p:spPr>
        <p:txBody>
          <a:bodyPr wrap="square" rtlCol="0">
            <a:spAutoFit/>
          </a:bodyPr>
          <a:lstStyle/>
          <a:p>
            <a:pPr algn="ctr"/>
            <a:r>
              <a:rPr lang="en-US" sz="4000" b="1" dirty="0">
                <a:solidFill>
                  <a:schemeClr val="bg1"/>
                </a:solidFill>
              </a:rPr>
              <a:t>I’M SMOKIN’</a:t>
            </a:r>
          </a:p>
        </p:txBody>
      </p:sp>
      <p:sp>
        <p:nvSpPr>
          <p:cNvPr id="15" name="TextBox 14">
            <a:extLst>
              <a:ext uri="{FF2B5EF4-FFF2-40B4-BE49-F238E27FC236}">
                <a16:creationId xmlns:a16="http://schemas.microsoft.com/office/drawing/2014/main" id="{53B315BD-730C-44B2-AFBF-A03ECE12BC72}"/>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70482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42" presetClass="path" presetSubtype="0" fill="hold" grpId="1" nodeType="afterEffect">
                                  <p:stCondLst>
                                    <p:cond delay="0"/>
                                  </p:stCondLst>
                                  <p:childTnLst>
                                    <p:animMotion origin="layout" path="M -3.61111E-6 3.7037E-7 L -0.00052 0.07847 " pathEditMode="relative" rAng="0" ptsTypes="AA">
                                      <p:cBhvr>
                                        <p:cTn id="15" dur="1000" fill="hold"/>
                                        <p:tgtEl>
                                          <p:spTgt spid="8"/>
                                        </p:tgtEl>
                                        <p:attrNameLst>
                                          <p:attrName>ppt_x</p:attrName>
                                          <p:attrName>ppt_y</p:attrName>
                                        </p:attrNameLst>
                                      </p:cBhvr>
                                      <p:rCtr x="-35" y="3912"/>
                                    </p:animMotion>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500"/>
                            </p:stCondLst>
                            <p:childTnLst>
                              <p:par>
                                <p:cTn id="22" presetID="42" presetClass="path" presetSubtype="0" fill="hold" grpId="1" nodeType="afterEffect">
                                  <p:stCondLst>
                                    <p:cond delay="0"/>
                                  </p:stCondLst>
                                  <p:childTnLst>
                                    <p:animMotion origin="layout" path="M -5.55556E-7 7.40741E-7 L 0.00035 0.07338 " pathEditMode="relative" rAng="0" ptsTypes="AA">
                                      <p:cBhvr>
                                        <p:cTn id="23" dur="1000" fill="hold"/>
                                        <p:tgtEl>
                                          <p:spTgt spid="9"/>
                                        </p:tgtEl>
                                        <p:attrNameLst>
                                          <p:attrName>ppt_x</p:attrName>
                                          <p:attrName>ppt_y</p:attrName>
                                        </p:attrNameLst>
                                      </p:cBhvr>
                                      <p:rCtr x="17" y="3657"/>
                                    </p:animMotion>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3" presetClass="emph" presetSubtype="2" fill="hold" grpId="1" nodeType="withEffect">
                                  <p:stCondLst>
                                    <p:cond delay="0"/>
                                  </p:stCondLst>
                                  <p:childTnLst>
                                    <p:animClr clrSpc="rgb" dir="cw">
                                      <p:cBhvr override="childStyle">
                                        <p:cTn id="30" dur="500" fill="hold"/>
                                        <p:tgtEl>
                                          <p:spTgt spid="3"/>
                                        </p:tgtEl>
                                        <p:attrNameLst>
                                          <p:attrName>style.color</p:attrName>
                                        </p:attrNameLst>
                                      </p:cBhvr>
                                      <p:to>
                                        <a:schemeClr val="accent2"/>
                                      </p:to>
                                    </p:animClr>
                                  </p:childTnLst>
                                </p:cTn>
                              </p:par>
                              <p:par>
                                <p:cTn id="31" presetID="3" presetClass="emph" presetSubtype="2" fill="hold" grpId="2" nodeType="withEffect">
                                  <p:stCondLst>
                                    <p:cond delay="0"/>
                                  </p:stCondLst>
                                  <p:childTnLst>
                                    <p:animClr clrSpc="rgb" dir="cw">
                                      <p:cBhvr override="childStyle">
                                        <p:cTn id="32" dur="500" fill="hold"/>
                                        <p:tgtEl>
                                          <p:spTgt spid="8"/>
                                        </p:tgtEl>
                                        <p:attrNameLst>
                                          <p:attrName>style.color</p:attrName>
                                        </p:attrNameLst>
                                      </p:cBhvr>
                                      <p:to>
                                        <a:schemeClr val="accent2"/>
                                      </p:to>
                                    </p:animClr>
                                  </p:childTnLst>
                                </p:cTn>
                              </p:par>
                              <p:par>
                                <p:cTn id="33" presetID="3" presetClass="emph" presetSubtype="2" fill="hold" grpId="2" nodeType="withEffect">
                                  <p:stCondLst>
                                    <p:cond delay="0"/>
                                  </p:stCondLst>
                                  <p:childTnLst>
                                    <p:animClr clrSpc="rgb" dir="cw">
                                      <p:cBhvr override="childStyle">
                                        <p:cTn id="34" dur="500" fill="hold"/>
                                        <p:tgtEl>
                                          <p:spTgt spid="9"/>
                                        </p:tgtEl>
                                        <p:attrNameLst>
                                          <p:attrName>style.color</p:attrName>
                                        </p:attrNameLst>
                                      </p:cBhvr>
                                      <p:to>
                                        <a:schemeClr val="accent2"/>
                                      </p:to>
                                    </p:animClr>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300"/>
                                  </p:stCondLst>
                                  <p:childTnLst>
                                    <p:set>
                                      <p:cBhvr>
                                        <p:cTn id="43" dur="1" fill="hold">
                                          <p:stCondLst>
                                            <p:cond delay="0"/>
                                          </p:stCondLst>
                                        </p:cTn>
                                        <p:tgtEl>
                                          <p:spTgt spid="1028"/>
                                        </p:tgtEl>
                                        <p:attrNameLst>
                                          <p:attrName>style.visibility</p:attrName>
                                        </p:attrNameLst>
                                      </p:cBhvr>
                                      <p:to>
                                        <p:strVal val="visible"/>
                                      </p:to>
                                    </p:set>
                                    <p:animEffect transition="in" filter="fade">
                                      <p:cBhvr>
                                        <p:cTn id="44" dur="500"/>
                                        <p:tgtEl>
                                          <p:spTgt spid="1028"/>
                                        </p:tgtEl>
                                      </p:cBhvr>
                                    </p:animEffect>
                                  </p:childTnLst>
                                </p:cTn>
                              </p:par>
                              <p:par>
                                <p:cTn id="45" presetID="10" presetClass="entr" presetSubtype="0" fill="hold" nodeType="withEffect">
                                  <p:stCondLst>
                                    <p:cond delay="600"/>
                                  </p:stCondLst>
                                  <p:childTnLst>
                                    <p:set>
                                      <p:cBhvr>
                                        <p:cTn id="46" dur="1" fill="hold">
                                          <p:stCondLst>
                                            <p:cond delay="0"/>
                                          </p:stCondLst>
                                        </p:cTn>
                                        <p:tgtEl>
                                          <p:spTgt spid="1034"/>
                                        </p:tgtEl>
                                        <p:attrNameLst>
                                          <p:attrName>style.visibility</p:attrName>
                                        </p:attrNameLst>
                                      </p:cBhvr>
                                      <p:to>
                                        <p:strVal val="visible"/>
                                      </p:to>
                                    </p:set>
                                    <p:animEffect transition="in" filter="fade">
                                      <p:cBhvr>
                                        <p:cTn id="47" dur="500"/>
                                        <p:tgtEl>
                                          <p:spTgt spid="1034"/>
                                        </p:tgtEl>
                                      </p:cBhvr>
                                    </p:animEffect>
                                  </p:childTnLst>
                                </p:cTn>
                              </p:par>
                              <p:par>
                                <p:cTn id="48" presetID="10" presetClass="entr" presetSubtype="0" fill="hold" nodeType="withEffect">
                                  <p:stCondLst>
                                    <p:cond delay="90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500"/>
                                        <p:tgtEl>
                                          <p:spTgt spid="1026"/>
                                        </p:tgtEl>
                                      </p:cBhvr>
                                    </p:animEffect>
                                  </p:childTnLst>
                                </p:cTn>
                              </p:par>
                              <p:par>
                                <p:cTn id="51" presetID="10" presetClass="entr" presetSubtype="0" fill="hold" nodeType="withEffect">
                                  <p:stCondLst>
                                    <p:cond delay="120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cTn>
                              </p:par>
                              <p:par>
                                <p:cTn id="54" presetID="10" presetClass="entr" presetSubtype="0" fill="hold" nodeType="withEffect">
                                  <p:stCondLst>
                                    <p:cond delay="1500"/>
                                  </p:stCondLst>
                                  <p:childTnLst>
                                    <p:set>
                                      <p:cBhvr>
                                        <p:cTn id="55" dur="1" fill="hold">
                                          <p:stCondLst>
                                            <p:cond delay="0"/>
                                          </p:stCondLst>
                                        </p:cTn>
                                        <p:tgtEl>
                                          <p:spTgt spid="1032"/>
                                        </p:tgtEl>
                                        <p:attrNameLst>
                                          <p:attrName>style.visibility</p:attrName>
                                        </p:attrNameLst>
                                      </p:cBhvr>
                                      <p:to>
                                        <p:strVal val="visible"/>
                                      </p:to>
                                    </p:set>
                                    <p:animEffect transition="in" filter="fade">
                                      <p:cBhvr>
                                        <p:cTn id="56" dur="500"/>
                                        <p:tgtEl>
                                          <p:spTgt spid="103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2000"/>
                                        <p:tgtEl>
                                          <p:spTgt spid="1028"/>
                                        </p:tgtEl>
                                      </p:cBhvr>
                                    </p:animEffect>
                                    <p:set>
                                      <p:cBhvr>
                                        <p:cTn id="61" dur="1" fill="hold">
                                          <p:stCondLst>
                                            <p:cond delay="1999"/>
                                          </p:stCondLst>
                                        </p:cTn>
                                        <p:tgtEl>
                                          <p:spTgt spid="1028"/>
                                        </p:tgtEl>
                                        <p:attrNameLst>
                                          <p:attrName>style.visibility</p:attrName>
                                        </p:attrNameLst>
                                      </p:cBhvr>
                                      <p:to>
                                        <p:strVal val="hidden"/>
                                      </p:to>
                                    </p:set>
                                  </p:childTnLst>
                                </p:cTn>
                              </p:par>
                              <p:par>
                                <p:cTn id="62" presetID="10" presetClass="exit" presetSubtype="0" fill="hold" nodeType="withEffect">
                                  <p:stCondLst>
                                    <p:cond delay="200"/>
                                  </p:stCondLst>
                                  <p:childTnLst>
                                    <p:animEffect transition="out" filter="fade">
                                      <p:cBhvr>
                                        <p:cTn id="63" dur="2000"/>
                                        <p:tgtEl>
                                          <p:spTgt spid="1034"/>
                                        </p:tgtEl>
                                      </p:cBhvr>
                                    </p:animEffect>
                                    <p:set>
                                      <p:cBhvr>
                                        <p:cTn id="64" dur="1" fill="hold">
                                          <p:stCondLst>
                                            <p:cond delay="1999"/>
                                          </p:stCondLst>
                                        </p:cTn>
                                        <p:tgtEl>
                                          <p:spTgt spid="1034"/>
                                        </p:tgtEl>
                                        <p:attrNameLst>
                                          <p:attrName>style.visibility</p:attrName>
                                        </p:attrNameLst>
                                      </p:cBhvr>
                                      <p:to>
                                        <p:strVal val="hidden"/>
                                      </p:to>
                                    </p:set>
                                  </p:childTnLst>
                                </p:cTn>
                              </p:par>
                              <p:par>
                                <p:cTn id="65" presetID="10" presetClass="exit" presetSubtype="0" fill="hold" nodeType="withEffect">
                                  <p:stCondLst>
                                    <p:cond delay="400"/>
                                  </p:stCondLst>
                                  <p:childTnLst>
                                    <p:animEffect transition="out" filter="fade">
                                      <p:cBhvr>
                                        <p:cTn id="66" dur="2000"/>
                                        <p:tgtEl>
                                          <p:spTgt spid="1026"/>
                                        </p:tgtEl>
                                      </p:cBhvr>
                                    </p:animEffect>
                                    <p:set>
                                      <p:cBhvr>
                                        <p:cTn id="67" dur="1" fill="hold">
                                          <p:stCondLst>
                                            <p:cond delay="1999"/>
                                          </p:stCondLst>
                                        </p:cTn>
                                        <p:tgtEl>
                                          <p:spTgt spid="1026"/>
                                        </p:tgtEl>
                                        <p:attrNameLst>
                                          <p:attrName>style.visibility</p:attrName>
                                        </p:attrNameLst>
                                      </p:cBhvr>
                                      <p:to>
                                        <p:strVal val="hidden"/>
                                      </p:to>
                                    </p:set>
                                  </p:childTnLst>
                                </p:cTn>
                              </p:par>
                              <p:par>
                                <p:cTn id="68" presetID="10" presetClass="exit" presetSubtype="0" fill="hold" nodeType="withEffect">
                                  <p:stCondLst>
                                    <p:cond delay="600"/>
                                  </p:stCondLst>
                                  <p:childTnLst>
                                    <p:animEffect transition="out" filter="fade">
                                      <p:cBhvr>
                                        <p:cTn id="69" dur="2000"/>
                                        <p:tgtEl>
                                          <p:spTgt spid="1030"/>
                                        </p:tgtEl>
                                      </p:cBhvr>
                                    </p:animEffect>
                                    <p:set>
                                      <p:cBhvr>
                                        <p:cTn id="70" dur="1" fill="hold">
                                          <p:stCondLst>
                                            <p:cond delay="1999"/>
                                          </p:stCondLst>
                                        </p:cTn>
                                        <p:tgtEl>
                                          <p:spTgt spid="1030"/>
                                        </p:tgtEl>
                                        <p:attrNameLst>
                                          <p:attrName>style.visibility</p:attrName>
                                        </p:attrNameLst>
                                      </p:cBhvr>
                                      <p:to>
                                        <p:strVal val="hidden"/>
                                      </p:to>
                                    </p:set>
                                  </p:childTnLst>
                                </p:cTn>
                              </p:par>
                              <p:par>
                                <p:cTn id="71" presetID="10" presetClass="exit" presetSubtype="0" fill="hold" nodeType="withEffect">
                                  <p:stCondLst>
                                    <p:cond delay="800"/>
                                  </p:stCondLst>
                                  <p:childTnLst>
                                    <p:animEffect transition="out" filter="fade">
                                      <p:cBhvr>
                                        <p:cTn id="72" dur="2000"/>
                                        <p:tgtEl>
                                          <p:spTgt spid="1032"/>
                                        </p:tgtEl>
                                      </p:cBhvr>
                                    </p:animEffect>
                                    <p:set>
                                      <p:cBhvr>
                                        <p:cTn id="73" dur="1" fill="hold">
                                          <p:stCondLst>
                                            <p:cond delay="1999"/>
                                          </p:stCondLst>
                                        </p:cTn>
                                        <p:tgtEl>
                                          <p:spTgt spid="1032"/>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036"/>
                                        </p:tgtEl>
                                        <p:attrNameLst>
                                          <p:attrName>style.visibility</p:attrName>
                                        </p:attrNameLst>
                                      </p:cBhvr>
                                      <p:to>
                                        <p:strVal val="visible"/>
                                      </p:to>
                                    </p:set>
                                    <p:animEffect transition="in" filter="fade">
                                      <p:cBhvr>
                                        <p:cTn id="78" dur="500"/>
                                        <p:tgtEl>
                                          <p:spTgt spid="1036"/>
                                        </p:tgtEl>
                                      </p:cBhvr>
                                    </p:animEffect>
                                  </p:childTnLst>
                                </p:cTn>
                              </p:par>
                            </p:childTnLst>
                          </p:cTn>
                        </p:par>
                        <p:par>
                          <p:cTn id="79" fill="hold">
                            <p:stCondLst>
                              <p:cond delay="500"/>
                            </p:stCondLst>
                            <p:childTnLst>
                              <p:par>
                                <p:cTn id="80" presetID="10" presetClass="entr" presetSubtype="0" fill="hold" grpId="0" nodeType="afterEffect">
                                  <p:stCondLst>
                                    <p:cond delay="0"/>
                                  </p:stCondLst>
                                  <p:iterate type="lt">
                                    <p:tmPct val="20000"/>
                                  </p:iterate>
                                  <p:childTnLst>
                                    <p:set>
                                      <p:cBhvr>
                                        <p:cTn id="81" dur="1" fill="hold">
                                          <p:stCondLst>
                                            <p:cond delay="0"/>
                                          </p:stCondLst>
                                        </p:cTn>
                                        <p:tgtEl>
                                          <p:spTgt spid="5"/>
                                        </p:tgtEl>
                                        <p:attrNameLst>
                                          <p:attrName>style.visibility</p:attrName>
                                        </p:attrNameLst>
                                      </p:cBhvr>
                                      <p:to>
                                        <p:strVal val="visible"/>
                                      </p:to>
                                    </p:set>
                                    <p:animEffect transition="in" filter="fade">
                                      <p:cBhvr>
                                        <p:cTn id="8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8" grpId="1"/>
      <p:bldP spid="8" grpId="2"/>
      <p:bldP spid="9" grpId="0"/>
      <p:bldP spid="9" grpId="1"/>
      <p:bldP spid="9" grpId="2"/>
      <p:bldP spid="4" grpId="0"/>
      <p:bldP spid="10"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6">
            <a:extLst>
              <a:ext uri="{FF2B5EF4-FFF2-40B4-BE49-F238E27FC236}">
                <a16:creationId xmlns:a16="http://schemas.microsoft.com/office/drawing/2014/main" id="{C5BA2793-E77F-4515-8765-A642402F5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1957">
            <a:off x="1878276" y="916827"/>
            <a:ext cx="6302401" cy="47138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twilight zone masks">
            <a:extLst>
              <a:ext uri="{FF2B5EF4-FFF2-40B4-BE49-F238E27FC236}">
                <a16:creationId xmlns:a16="http://schemas.microsoft.com/office/drawing/2014/main" id="{F2098A35-D3D1-4E10-AD29-F79B0180E2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718" t="10480" r="8378" b="10059"/>
          <a:stretch/>
        </p:blipFill>
        <p:spPr bwMode="auto">
          <a:xfrm rot="21365370">
            <a:off x="1909212" y="940850"/>
            <a:ext cx="6228689" cy="47190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672448C-4801-4440-9EC6-A6A63CE14F47}"/>
              </a:ext>
            </a:extLst>
          </p:cNvPr>
          <p:cNvSpPr txBox="1"/>
          <p:nvPr/>
        </p:nvSpPr>
        <p:spPr>
          <a:xfrm>
            <a:off x="2207347" y="5093109"/>
            <a:ext cx="4675238" cy="400110"/>
          </a:xfrm>
          <a:prstGeom prst="rect">
            <a:avLst/>
          </a:prstGeom>
          <a:noFill/>
        </p:spPr>
        <p:txBody>
          <a:bodyPr wrap="square" rtlCol="0">
            <a:spAutoFit/>
          </a:bodyPr>
          <a:lstStyle/>
          <a:p>
            <a:r>
              <a:rPr lang="en-US" sz="2000" dirty="0">
                <a:solidFill>
                  <a:schemeClr val="bg1"/>
                </a:solidFill>
                <a:effectLst>
                  <a:outerShdw blurRad="38100" dist="38100" dir="2700000" algn="tl">
                    <a:srgbClr val="000000">
                      <a:alpha val="43137"/>
                    </a:srgbClr>
                  </a:outerShdw>
                </a:effectLst>
              </a:rPr>
              <a:t>Twilight Zone, Mar. 20, 1964 ~ “The Masks”</a:t>
            </a:r>
          </a:p>
        </p:txBody>
      </p:sp>
      <p:sp>
        <p:nvSpPr>
          <p:cNvPr id="6" name="TextBox 5">
            <a:extLst>
              <a:ext uri="{FF2B5EF4-FFF2-40B4-BE49-F238E27FC236}">
                <a16:creationId xmlns:a16="http://schemas.microsoft.com/office/drawing/2014/main" id="{415AB2CF-FD2A-4789-8082-A2CDF6AF9E11}"/>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16284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3FD0F6C-6172-47BC-8C33-C35C7C5C886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3193870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person wearing a suit and tie&#10;&#10;Description automatically generated">
            <a:extLst>
              <a:ext uri="{FF2B5EF4-FFF2-40B4-BE49-F238E27FC236}">
                <a16:creationId xmlns:a16="http://schemas.microsoft.com/office/drawing/2014/main" id="{6918F7A7-97C2-4147-B7F4-3CF1208D93A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3852" t="19130" r="16906" b="10404"/>
          <a:stretch/>
        </p:blipFill>
        <p:spPr>
          <a:xfrm rot="21371874">
            <a:off x="5272078" y="1137046"/>
            <a:ext cx="3427023" cy="3993800"/>
          </a:xfrm>
          <a:prstGeom prst="rect">
            <a:avLst/>
          </a:prstGeom>
        </p:spPr>
      </p:pic>
      <p:sp>
        <p:nvSpPr>
          <p:cNvPr id="3" name="TextBox 2">
            <a:extLst>
              <a:ext uri="{FF2B5EF4-FFF2-40B4-BE49-F238E27FC236}">
                <a16:creationId xmlns:a16="http://schemas.microsoft.com/office/drawing/2014/main" id="{E2263769-A21A-47C3-837A-2CF602A4A55D}"/>
              </a:ext>
            </a:extLst>
          </p:cNvPr>
          <p:cNvSpPr txBox="1"/>
          <p:nvPr/>
        </p:nvSpPr>
        <p:spPr>
          <a:xfrm>
            <a:off x="462064" y="890081"/>
            <a:ext cx="5880257" cy="1569660"/>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Abraham Lincoln (1809-1965) ~ </a:t>
            </a:r>
            <a:r>
              <a:rPr lang="en-US" sz="3200" dirty="0">
                <a:effectLst>
                  <a:outerShdw blurRad="38100" dist="38100" dir="2700000" algn="tl">
                    <a:srgbClr val="000000">
                      <a:alpha val="43137"/>
                    </a:srgbClr>
                  </a:outerShdw>
                </a:effectLst>
              </a:rPr>
              <a:t>“If I were two-faced, would I be wearing this one?”</a:t>
            </a:r>
            <a:endParaRPr lang="en-US" sz="4800" dirty="0">
              <a:solidFill>
                <a:srgbClr val="FF00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1EC584A9-4151-44AD-930D-C00D40DA3ED0}"/>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3580616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7A2826D-3D54-4C98-BAE3-DF9F18AE8855}"/>
              </a:ext>
            </a:extLst>
          </p:cNvPr>
          <p:cNvGrpSpPr/>
          <p:nvPr/>
        </p:nvGrpSpPr>
        <p:grpSpPr>
          <a:xfrm>
            <a:off x="438149" y="1041400"/>
            <a:ext cx="7804793" cy="4521200"/>
            <a:chOff x="438149" y="1041400"/>
            <a:chExt cx="7804793" cy="4521200"/>
          </a:xfrm>
        </p:grpSpPr>
        <p:pic>
          <p:nvPicPr>
            <p:cNvPr id="2050" name="Picture 2" descr="Related image">
              <a:extLst>
                <a:ext uri="{FF2B5EF4-FFF2-40B4-BE49-F238E27FC236}">
                  <a16:creationId xmlns:a16="http://schemas.microsoft.com/office/drawing/2014/main" id="{8D80F424-881C-4F41-ADF2-5A309E209F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66" t="19536" r="17630" b="21945"/>
            <a:stretch/>
          </p:blipFill>
          <p:spPr bwMode="auto">
            <a:xfrm>
              <a:off x="438149" y="1041400"/>
              <a:ext cx="7804793" cy="452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lated image">
              <a:extLst>
                <a:ext uri="{FF2B5EF4-FFF2-40B4-BE49-F238E27FC236}">
                  <a16:creationId xmlns:a16="http://schemas.microsoft.com/office/drawing/2014/main" id="{2CF6D9C1-9B35-40BA-983E-8480BCE724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566" t="32300" r="80056" b="53549"/>
            <a:stretch/>
          </p:blipFill>
          <p:spPr bwMode="auto">
            <a:xfrm rot="21434617">
              <a:off x="2975114" y="2027583"/>
              <a:ext cx="2312504" cy="109330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pic>
        <p:nvPicPr>
          <p:cNvPr id="7" name="Picture 2" descr="Related image">
            <a:extLst>
              <a:ext uri="{FF2B5EF4-FFF2-40B4-BE49-F238E27FC236}">
                <a16:creationId xmlns:a16="http://schemas.microsoft.com/office/drawing/2014/main" id="{ECCA6912-C02E-48B6-BCF2-46097285019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4445" b="47014" l="32417" r="52873">
                        <a14:foregroundMark x1="33517" y1="40235" x2="34314" y2="45914"/>
                        <a14:foregroundMark x1="32444" y1="40748" x2="32747" y2="47050"/>
                        <a14:foregroundMark x1="35551" y1="39648" x2="35414" y2="42213"/>
                        <a14:foregroundMark x1="43772" y1="38073" x2="44102" y2="45768"/>
                        <a14:foregroundMark x1="42178" y1="46354" x2="43415" y2="46464"/>
                        <a14:foregroundMark x1="49326" y1="37303" x2="52461" y2="41957"/>
                        <a14:foregroundMark x1="52461" y1="41957" x2="52213" y2="43972"/>
                        <a14:foregroundMark x1="52708" y1="40418" x2="52873" y2="45145"/>
                        <a14:foregroundMark x1="52763" y1="46024" x2="52763" y2="46024"/>
                        <a14:foregroundMark x1="35661" y1="43716" x2="35661" y2="43716"/>
                        <a14:foregroundMark x1="35744" y1="42946" x2="35826" y2="44852"/>
                      </a14:backgroundRemoval>
                    </a14:imgEffect>
                  </a14:imgLayer>
                </a14:imgProps>
              </a:ext>
              <a:ext uri="{28A0092B-C50C-407E-A947-70E740481C1C}">
                <a14:useLocalDpi xmlns:a14="http://schemas.microsoft.com/office/drawing/2010/main" val="0"/>
              </a:ext>
            </a:extLst>
          </a:blip>
          <a:srcRect l="31050" t="33015" r="46500" b="52355"/>
          <a:stretch/>
        </p:blipFill>
        <p:spPr bwMode="auto">
          <a:xfrm>
            <a:off x="2938857" y="2073755"/>
            <a:ext cx="2311400" cy="11303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D8D1F69-2178-4919-9DDA-E61C4CBA60CE}"/>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406626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3000"/>
                                        <p:tgtEl>
                                          <p:spTgt spid="7"/>
                                        </p:tgtEl>
                                      </p:cBhvr>
                                    </p:animEffect>
                                    <p:set>
                                      <p:cBhvr>
                                        <p:cTn id="15" dur="1" fill="hold">
                                          <p:stCondLst>
                                            <p:cond delay="2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04B905-0227-4DD7-8291-DBFB35F0FC4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12</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cs typeface="Times New Roman" panose="02020603050405020304" pitchFamily="18" charset="0"/>
              </a:rPr>
              <a:t>1</a:t>
            </a:r>
            <a:r>
              <a:rPr lang="en-US" sz="5400" dirty="0">
                <a:solidFill>
                  <a:srgbClr val="530006"/>
                </a:solidFill>
                <a:latin typeface="Times and Times again" pitchFamily="2" charset="0"/>
              </a:rPr>
              <a:t>0</a:t>
            </a:r>
          </a:p>
        </p:txBody>
      </p:sp>
    </p:spTree>
    <p:extLst>
      <p:ext uri="{BB962C8B-B14F-4D97-AF65-F5344CB8AC3E}">
        <p14:creationId xmlns:p14="http://schemas.microsoft.com/office/powerpoint/2010/main" val="151009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8AE46C-D1B2-494A-B7CF-986C3E388574}" vid="{F4976BE7-E753-4755-B762-BFB8B279BA9A}"/>
    </a:ext>
  </a:extLst>
</a:theme>
</file>

<file path=docProps/app.xml><?xml version="1.0" encoding="utf-8"?>
<Properties xmlns="http://schemas.openxmlformats.org/officeDocument/2006/extended-properties" xmlns:vt="http://schemas.openxmlformats.org/officeDocument/2006/docPropsVTypes">
  <Template>Luke</Template>
  <TotalTime>3188</TotalTime>
  <Words>757</Words>
  <Application>Microsoft Office PowerPoint</Application>
  <PresentationFormat>On-screen Show (4:3)</PresentationFormat>
  <Paragraphs>92</Paragraphs>
  <Slides>27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Calibri</vt:lpstr>
      <vt:lpstr>Arial Rounded MT Bold</vt:lpstr>
      <vt:lpstr>Times and Times again</vt:lpstr>
      <vt:lpstr>Calibri Light</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33</cp:revision>
  <dcterms:created xsi:type="dcterms:W3CDTF">2019-10-30T20:00:48Z</dcterms:created>
  <dcterms:modified xsi:type="dcterms:W3CDTF">2019-11-03T13:00:03Z</dcterms:modified>
</cp:coreProperties>
</file>