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9" r:id="rId3"/>
    <p:sldId id="257" r:id="rId4"/>
    <p:sldId id="258" r:id="rId5"/>
    <p:sldId id="260" r:id="rId6"/>
    <p:sldId id="263" r:id="rId7"/>
    <p:sldId id="264" r:id="rId8"/>
    <p:sldId id="288" r:id="rId9"/>
    <p:sldId id="289" r:id="rId10"/>
    <p:sldId id="265" r:id="rId11"/>
    <p:sldId id="266" r:id="rId12"/>
    <p:sldId id="261" r:id="rId13"/>
    <p:sldId id="282" r:id="rId14"/>
    <p:sldId id="262" r:id="rId15"/>
    <p:sldId id="269" r:id="rId16"/>
    <p:sldId id="290" r:id="rId17"/>
    <p:sldId id="267" r:id="rId18"/>
    <p:sldId id="268" r:id="rId19"/>
    <p:sldId id="278" r:id="rId20"/>
    <p:sldId id="287" r:id="rId21"/>
    <p:sldId id="283" r:id="rId22"/>
    <p:sldId id="284" r:id="rId23"/>
    <p:sldId id="285" r:id="rId24"/>
    <p:sldId id="286" r:id="rId25"/>
    <p:sldId id="279" r:id="rId26"/>
    <p:sldId id="276" r:id="rId27"/>
    <p:sldId id="274" r:id="rId28"/>
    <p:sldId id="275" r:id="rId29"/>
    <p:sldId id="272" r:id="rId30"/>
    <p:sldId id="277" r:id="rId31"/>
    <p:sldId id="273" r:id="rId32"/>
    <p:sldId id="280" r:id="rId33"/>
    <p:sldId id="281" r:id="rId34"/>
  </p:sldIdLst>
  <p:sldSz cx="9144000" cy="6858000" type="screen4x3"/>
  <p:notesSz cx="6858000" cy="9144000"/>
  <p:embeddedFontLst>
    <p:embeddedFont>
      <p:font typeface="Calibri" panose="020F0502020204030204" pitchFamily="34" charset="0"/>
      <p:regular r:id="rId35"/>
      <p:bold r:id="rId36"/>
      <p:italic r:id="rId37"/>
      <p:boldItalic r:id="rId38"/>
    </p:embeddedFont>
    <p:embeddedFont>
      <p:font typeface="Calibri Light" panose="020F0302020204030204" pitchFamily="34" charset="0"/>
      <p:regular r:id="rId39"/>
      <p:italic r:id="rId40"/>
    </p:embeddedFont>
    <p:embeddedFont>
      <p:font typeface="Mitzvah" pitchFamily="2" charset="0"/>
      <p:regular r:id="rId41"/>
    </p:embeddedFont>
    <p:embeddedFont>
      <p:font typeface="Raleigh DmBd BT" pitchFamily="2" charset="0"/>
      <p:regular r:id="rId42"/>
    </p:embeddedFont>
    <p:embeddedFont>
      <p:font typeface="Times and Times again" pitchFamily="2" charset="0"/>
      <p:regular r:id="rId4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DCE5"/>
    <a:srgbClr val="530006"/>
    <a:srgbClr val="410042"/>
    <a:srgbClr val="660066"/>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E307A0-EAE7-4F46-810A-ECEF6D6097EB}" v="358" dt="2019-10-27T12:22:27.5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61" autoAdjust="0"/>
    <p:restoredTop sz="94660"/>
  </p:normalViewPr>
  <p:slideViewPr>
    <p:cSldViewPr snapToGrid="0" showGuides="1">
      <p:cViewPr varScale="1">
        <p:scale>
          <a:sx n="97" d="100"/>
          <a:sy n="97" d="100"/>
        </p:scale>
        <p:origin x="78" y="78"/>
      </p:cViewPr>
      <p:guideLst>
        <p:guide orient="horz" pos="2160"/>
        <p:guide pos="2880"/>
      </p:guideLst>
    </p:cSldViewPr>
  </p:slideViewPr>
  <p:notesTextViewPr>
    <p:cViewPr>
      <p:scale>
        <a:sx n="1" d="1"/>
        <a:sy n="1" d="1"/>
      </p:scale>
      <p:origin x="0" y="0"/>
    </p:cViewPr>
  </p:notesTextViewPr>
  <p:gridSpacing cx="38100" cy="3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8.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6AE307A0-EAE7-4F46-810A-ECEF6D6097EB}"/>
    <pc:docChg chg="undo custSel addSld delSld modSld sldOrd">
      <pc:chgData name="Ken Merrihew" userId="bcb7a1e886d99f07" providerId="LiveId" clId="{6AE307A0-EAE7-4F46-810A-ECEF6D6097EB}" dt="2019-10-27T12:22:27.552" v="1710"/>
      <pc:docMkLst>
        <pc:docMk/>
      </pc:docMkLst>
      <pc:sldChg chg="modSp">
        <pc:chgData name="Ken Merrihew" userId="bcb7a1e886d99f07" providerId="LiveId" clId="{6AE307A0-EAE7-4F46-810A-ECEF6D6097EB}" dt="2019-10-25T19:31:28.021" v="911" actId="20577"/>
        <pc:sldMkLst>
          <pc:docMk/>
          <pc:sldMk cId="704829784" sldId="258"/>
        </pc:sldMkLst>
        <pc:spChg chg="mod">
          <ac:chgData name="Ken Merrihew" userId="bcb7a1e886d99f07" providerId="LiveId" clId="{6AE307A0-EAE7-4F46-810A-ECEF6D6097EB}" dt="2019-10-25T19:31:28.021" v="911" actId="20577"/>
          <ac:spMkLst>
            <pc:docMk/>
            <pc:sldMk cId="704829784" sldId="258"/>
            <ac:spMk id="3" creationId="{E2263769-A21A-47C3-837A-2CF602A4A55D}"/>
          </ac:spMkLst>
        </pc:spChg>
        <pc:spChg chg="mod">
          <ac:chgData name="Ken Merrihew" userId="bcb7a1e886d99f07" providerId="LiveId" clId="{6AE307A0-EAE7-4F46-810A-ECEF6D6097EB}" dt="2019-10-25T19:31:24.943" v="910" actId="1036"/>
          <ac:spMkLst>
            <pc:docMk/>
            <pc:sldMk cId="704829784" sldId="258"/>
            <ac:spMk id="8" creationId="{0E0EE996-206C-4194-89E1-B366CC5C9C06}"/>
          </ac:spMkLst>
        </pc:spChg>
      </pc:sldChg>
      <pc:sldChg chg="addSp delSp modSp modTransition modAnim">
        <pc:chgData name="Ken Merrihew" userId="bcb7a1e886d99f07" providerId="LiveId" clId="{6AE307A0-EAE7-4F46-810A-ECEF6D6097EB}" dt="2019-10-27T03:23:36.330" v="1226"/>
        <pc:sldMkLst>
          <pc:docMk/>
          <pc:sldMk cId="157180007" sldId="259"/>
        </pc:sldMkLst>
        <pc:spChg chg="mod topLvl">
          <ac:chgData name="Ken Merrihew" userId="bcb7a1e886d99f07" providerId="LiveId" clId="{6AE307A0-EAE7-4F46-810A-ECEF6D6097EB}" dt="2019-10-27T00:05:16.603" v="1218" actId="164"/>
          <ac:spMkLst>
            <pc:docMk/>
            <pc:sldMk cId="157180007" sldId="259"/>
            <ac:spMk id="4" creationId="{97897FDF-8F6A-4E7E-A14C-92C62DAA1FA4}"/>
          </ac:spMkLst>
        </pc:spChg>
        <pc:spChg chg="mod topLvl">
          <ac:chgData name="Ken Merrihew" userId="bcb7a1e886d99f07" providerId="LiveId" clId="{6AE307A0-EAE7-4F46-810A-ECEF6D6097EB}" dt="2019-10-27T00:05:16.603" v="1218" actId="164"/>
          <ac:spMkLst>
            <pc:docMk/>
            <pc:sldMk cId="157180007" sldId="259"/>
            <ac:spMk id="10" creationId="{D9E648B6-E1A3-46B0-9DA6-F3A91C1BD42D}"/>
          </ac:spMkLst>
        </pc:spChg>
        <pc:spChg chg="mod topLvl">
          <ac:chgData name="Ken Merrihew" userId="bcb7a1e886d99f07" providerId="LiveId" clId="{6AE307A0-EAE7-4F46-810A-ECEF6D6097EB}" dt="2019-10-27T00:05:16.603" v="1218" actId="164"/>
          <ac:spMkLst>
            <pc:docMk/>
            <pc:sldMk cId="157180007" sldId="259"/>
            <ac:spMk id="11" creationId="{C96664FF-04FA-4F34-BEB5-DC0168FDB522}"/>
          </ac:spMkLst>
        </pc:spChg>
        <pc:spChg chg="mod topLvl">
          <ac:chgData name="Ken Merrihew" userId="bcb7a1e886d99f07" providerId="LiveId" clId="{6AE307A0-EAE7-4F46-810A-ECEF6D6097EB}" dt="2019-10-27T00:05:16.603" v="1218" actId="164"/>
          <ac:spMkLst>
            <pc:docMk/>
            <pc:sldMk cId="157180007" sldId="259"/>
            <ac:spMk id="12" creationId="{406EFE80-DB63-4CCF-902C-0138B79482D1}"/>
          </ac:spMkLst>
        </pc:spChg>
        <pc:spChg chg="mod topLvl">
          <ac:chgData name="Ken Merrihew" userId="bcb7a1e886d99f07" providerId="LiveId" clId="{6AE307A0-EAE7-4F46-810A-ECEF6D6097EB}" dt="2019-10-27T00:05:16.603" v="1218" actId="164"/>
          <ac:spMkLst>
            <pc:docMk/>
            <pc:sldMk cId="157180007" sldId="259"/>
            <ac:spMk id="13" creationId="{96E506BA-88EA-41CC-AD44-C97F593F8C2D}"/>
          </ac:spMkLst>
        </pc:spChg>
        <pc:spChg chg="mod topLvl">
          <ac:chgData name="Ken Merrihew" userId="bcb7a1e886d99f07" providerId="LiveId" clId="{6AE307A0-EAE7-4F46-810A-ECEF6D6097EB}" dt="2019-10-27T00:05:16.603" v="1218" actId="164"/>
          <ac:spMkLst>
            <pc:docMk/>
            <pc:sldMk cId="157180007" sldId="259"/>
            <ac:spMk id="14" creationId="{8AC7C40F-886C-4CFA-901C-0817519FC5CD}"/>
          </ac:spMkLst>
        </pc:spChg>
        <pc:spChg chg="mod topLvl">
          <ac:chgData name="Ken Merrihew" userId="bcb7a1e886d99f07" providerId="LiveId" clId="{6AE307A0-EAE7-4F46-810A-ECEF6D6097EB}" dt="2019-10-27T00:05:16.603" v="1218" actId="164"/>
          <ac:spMkLst>
            <pc:docMk/>
            <pc:sldMk cId="157180007" sldId="259"/>
            <ac:spMk id="15" creationId="{E47F3CE8-05FB-4E3B-B296-7F0FFAEED6C6}"/>
          </ac:spMkLst>
        </pc:spChg>
        <pc:spChg chg="mod topLvl">
          <ac:chgData name="Ken Merrihew" userId="bcb7a1e886d99f07" providerId="LiveId" clId="{6AE307A0-EAE7-4F46-810A-ECEF6D6097EB}" dt="2019-10-27T00:05:16.603" v="1218" actId="164"/>
          <ac:spMkLst>
            <pc:docMk/>
            <pc:sldMk cId="157180007" sldId="259"/>
            <ac:spMk id="18" creationId="{82C5DE27-595F-40A8-BC31-E7A9FD181419}"/>
          </ac:spMkLst>
        </pc:spChg>
        <pc:spChg chg="mod topLvl">
          <ac:chgData name="Ken Merrihew" userId="bcb7a1e886d99f07" providerId="LiveId" clId="{6AE307A0-EAE7-4F46-810A-ECEF6D6097EB}" dt="2019-10-27T00:05:16.603" v="1218" actId="164"/>
          <ac:spMkLst>
            <pc:docMk/>
            <pc:sldMk cId="157180007" sldId="259"/>
            <ac:spMk id="19" creationId="{7F07C5C0-6651-48FB-B531-377271613771}"/>
          </ac:spMkLst>
        </pc:spChg>
        <pc:spChg chg="add mod">
          <ac:chgData name="Ken Merrihew" userId="bcb7a1e886d99f07" providerId="LiveId" clId="{6AE307A0-EAE7-4F46-810A-ECEF6D6097EB}" dt="2019-10-26T03:58:28.822" v="1205" actId="1035"/>
          <ac:spMkLst>
            <pc:docMk/>
            <pc:sldMk cId="157180007" sldId="259"/>
            <ac:spMk id="23" creationId="{BEE0E1BA-E253-4E7B-BC0A-61C1104CB427}"/>
          </ac:spMkLst>
        </pc:spChg>
        <pc:spChg chg="add mod">
          <ac:chgData name="Ken Merrihew" userId="bcb7a1e886d99f07" providerId="LiveId" clId="{6AE307A0-EAE7-4F46-810A-ECEF6D6097EB}" dt="2019-10-26T03:59:00.915" v="1210" actId="20577"/>
          <ac:spMkLst>
            <pc:docMk/>
            <pc:sldMk cId="157180007" sldId="259"/>
            <ac:spMk id="31" creationId="{DF076BC6-0E87-4B5A-A163-24658F6E84C1}"/>
          </ac:spMkLst>
        </pc:spChg>
        <pc:grpChg chg="add mod">
          <ac:chgData name="Ken Merrihew" userId="bcb7a1e886d99f07" providerId="LiveId" clId="{6AE307A0-EAE7-4F46-810A-ECEF6D6097EB}" dt="2019-10-27T00:05:16.603" v="1218" actId="164"/>
          <ac:grpSpMkLst>
            <pc:docMk/>
            <pc:sldMk cId="157180007" sldId="259"/>
            <ac:grpSpMk id="3" creationId="{80A9D3BF-1BE2-4995-8962-2EF1DB64D6C2}"/>
          </ac:grpSpMkLst>
        </pc:grpChg>
        <pc:grpChg chg="mod topLvl">
          <ac:chgData name="Ken Merrihew" userId="bcb7a1e886d99f07" providerId="LiveId" clId="{6AE307A0-EAE7-4F46-810A-ECEF6D6097EB}" dt="2019-10-27T00:05:16.603" v="1218" actId="164"/>
          <ac:grpSpMkLst>
            <pc:docMk/>
            <pc:sldMk cId="157180007" sldId="259"/>
            <ac:grpSpMk id="9" creationId="{BB5060ED-6E66-4179-9555-A17CACD6F710}"/>
          </ac:grpSpMkLst>
        </pc:grpChg>
        <pc:grpChg chg="del">
          <ac:chgData name="Ken Merrihew" userId="bcb7a1e886d99f07" providerId="LiveId" clId="{6AE307A0-EAE7-4F46-810A-ECEF6D6097EB}" dt="2019-10-27T00:04:34.224" v="1215" actId="165"/>
          <ac:grpSpMkLst>
            <pc:docMk/>
            <pc:sldMk cId="157180007" sldId="259"/>
            <ac:grpSpMk id="16" creationId="{AB2817C0-B0E5-4332-80D0-723BA5CA3E0B}"/>
          </ac:grpSpMkLst>
        </pc:grpChg>
        <pc:picChg chg="mod">
          <ac:chgData name="Ken Merrihew" userId="bcb7a1e886d99f07" providerId="LiveId" clId="{6AE307A0-EAE7-4F46-810A-ECEF6D6097EB}" dt="2019-10-27T00:04:56.880" v="1217"/>
          <ac:picMkLst>
            <pc:docMk/>
            <pc:sldMk cId="157180007" sldId="259"/>
            <ac:picMk id="1026" creationId="{3BE11414-9B5B-4B09-B62A-F800298686E1}"/>
          </ac:picMkLst>
        </pc:picChg>
        <pc:picChg chg="mod">
          <ac:chgData name="Ken Merrihew" userId="bcb7a1e886d99f07" providerId="LiveId" clId="{6AE307A0-EAE7-4F46-810A-ECEF6D6097EB}" dt="2019-10-27T03:23:36.330" v="1226"/>
          <ac:picMkLst>
            <pc:docMk/>
            <pc:sldMk cId="157180007" sldId="259"/>
            <ac:picMk id="1028" creationId="{287AF813-B808-408A-B8CC-4CCC13B6133A}"/>
          </ac:picMkLst>
        </pc:picChg>
      </pc:sldChg>
      <pc:sldChg chg="modSp modAnim">
        <pc:chgData name="Ken Merrihew" userId="bcb7a1e886d99f07" providerId="LiveId" clId="{6AE307A0-EAE7-4F46-810A-ECEF6D6097EB}" dt="2019-10-25T17:57:00.351" v="431"/>
        <pc:sldMkLst>
          <pc:docMk/>
          <pc:sldMk cId="1993100798" sldId="261"/>
        </pc:sldMkLst>
        <pc:spChg chg="mod">
          <ac:chgData name="Ken Merrihew" userId="bcb7a1e886d99f07" providerId="LiveId" clId="{6AE307A0-EAE7-4F46-810A-ECEF6D6097EB}" dt="2019-10-25T17:53:11.867" v="417" actId="2711"/>
          <ac:spMkLst>
            <pc:docMk/>
            <pc:sldMk cId="1993100798" sldId="261"/>
            <ac:spMk id="3" creationId="{E2263769-A21A-47C3-837A-2CF602A4A55D}"/>
          </ac:spMkLst>
        </pc:spChg>
        <pc:spChg chg="mod">
          <ac:chgData name="Ken Merrihew" userId="bcb7a1e886d99f07" providerId="LiveId" clId="{6AE307A0-EAE7-4F46-810A-ECEF6D6097EB}" dt="2019-10-25T17:56:38.448" v="429" actId="207"/>
          <ac:spMkLst>
            <pc:docMk/>
            <pc:sldMk cId="1993100798" sldId="261"/>
            <ac:spMk id="6" creationId="{FB763895-0120-4BB5-82D5-4DB71DA85863}"/>
          </ac:spMkLst>
        </pc:spChg>
      </pc:sldChg>
      <pc:sldChg chg="addSp modSp ord modAnim">
        <pc:chgData name="Ken Merrihew" userId="bcb7a1e886d99f07" providerId="LiveId" clId="{6AE307A0-EAE7-4F46-810A-ECEF6D6097EB}" dt="2019-10-27T12:10:36.124" v="1706" actId="14100"/>
        <pc:sldMkLst>
          <pc:docMk/>
          <pc:sldMk cId="1632629074" sldId="263"/>
        </pc:sldMkLst>
        <pc:spChg chg="mod">
          <ac:chgData name="Ken Merrihew" userId="bcb7a1e886d99f07" providerId="LiveId" clId="{6AE307A0-EAE7-4F46-810A-ECEF6D6097EB}" dt="2019-10-27T03:34:46.010" v="1435"/>
          <ac:spMkLst>
            <pc:docMk/>
            <pc:sldMk cId="1632629074" sldId="263"/>
            <ac:spMk id="12" creationId="{701A5729-874D-486F-A97D-15ECEC7DF9D5}"/>
          </ac:spMkLst>
        </pc:spChg>
        <pc:picChg chg="add mod">
          <ac:chgData name="Ken Merrihew" userId="bcb7a1e886d99f07" providerId="LiveId" clId="{6AE307A0-EAE7-4F46-810A-ECEF6D6097EB}" dt="2019-10-27T12:09:55.566" v="1705" actId="1036"/>
          <ac:picMkLst>
            <pc:docMk/>
            <pc:sldMk cId="1632629074" sldId="263"/>
            <ac:picMk id="8" creationId="{847090AB-F8A6-401C-933F-B0CA1D7C19F5}"/>
          </ac:picMkLst>
        </pc:picChg>
        <pc:picChg chg="mod">
          <ac:chgData name="Ken Merrihew" userId="bcb7a1e886d99f07" providerId="LiveId" clId="{6AE307A0-EAE7-4F46-810A-ECEF6D6097EB}" dt="2019-10-27T12:10:36.124" v="1706" actId="14100"/>
          <ac:picMkLst>
            <pc:docMk/>
            <pc:sldMk cId="1632629074" sldId="263"/>
            <ac:picMk id="15" creationId="{DF6D5E4F-A267-41AA-B30B-A8A864852D3C}"/>
          </ac:picMkLst>
        </pc:picChg>
      </pc:sldChg>
      <pc:sldChg chg="addSp delSp modSp modAnim">
        <pc:chgData name="Ken Merrihew" userId="bcb7a1e886d99f07" providerId="LiveId" clId="{6AE307A0-EAE7-4F46-810A-ECEF6D6097EB}" dt="2019-10-27T03:35:33.022" v="1437" actId="1076"/>
        <pc:sldMkLst>
          <pc:docMk/>
          <pc:sldMk cId="3727792250" sldId="265"/>
        </pc:sldMkLst>
        <pc:spChg chg="mod topLvl">
          <ac:chgData name="Ken Merrihew" userId="bcb7a1e886d99f07" providerId="LiveId" clId="{6AE307A0-EAE7-4F46-810A-ECEF6D6097EB}" dt="2019-10-27T03:34:36.866" v="1431" actId="165"/>
          <ac:spMkLst>
            <pc:docMk/>
            <pc:sldMk cId="3727792250" sldId="265"/>
            <ac:spMk id="8" creationId="{54DB532E-1725-464F-AF0A-38315C6BB3D3}"/>
          </ac:spMkLst>
        </pc:spChg>
        <pc:spChg chg="mod topLvl">
          <ac:chgData name="Ken Merrihew" userId="bcb7a1e886d99f07" providerId="LiveId" clId="{6AE307A0-EAE7-4F46-810A-ECEF6D6097EB}" dt="2019-10-27T03:34:43.207" v="1434" actId="165"/>
          <ac:spMkLst>
            <pc:docMk/>
            <pc:sldMk cId="3727792250" sldId="265"/>
            <ac:spMk id="10" creationId="{4B6E2AC7-4E67-4FE8-9208-3FC9E07A9720}"/>
          </ac:spMkLst>
        </pc:spChg>
        <pc:spChg chg="mod topLvl">
          <ac:chgData name="Ken Merrihew" userId="bcb7a1e886d99f07" providerId="LiveId" clId="{6AE307A0-EAE7-4F46-810A-ECEF6D6097EB}" dt="2019-10-27T03:34:36.866" v="1431" actId="165"/>
          <ac:spMkLst>
            <pc:docMk/>
            <pc:sldMk cId="3727792250" sldId="265"/>
            <ac:spMk id="14" creationId="{00C5189C-E8EA-45D6-84EC-60589D1C74E5}"/>
          </ac:spMkLst>
        </pc:spChg>
        <pc:spChg chg="mod topLvl">
          <ac:chgData name="Ken Merrihew" userId="bcb7a1e886d99f07" providerId="LiveId" clId="{6AE307A0-EAE7-4F46-810A-ECEF6D6097EB}" dt="2019-10-27T03:34:36.866" v="1431" actId="165"/>
          <ac:spMkLst>
            <pc:docMk/>
            <pc:sldMk cId="3727792250" sldId="265"/>
            <ac:spMk id="16" creationId="{41136BC0-B15F-47A0-800A-95D96B388C5A}"/>
          </ac:spMkLst>
        </pc:spChg>
        <pc:spChg chg="mod topLvl">
          <ac:chgData name="Ken Merrihew" userId="bcb7a1e886d99f07" providerId="LiveId" clId="{6AE307A0-EAE7-4F46-810A-ECEF6D6097EB}" dt="2019-10-27T03:34:43.207" v="1434" actId="165"/>
          <ac:spMkLst>
            <pc:docMk/>
            <pc:sldMk cId="3727792250" sldId="265"/>
            <ac:spMk id="17" creationId="{4241EA76-E98B-4C93-91FD-4F7CA5EA25EC}"/>
          </ac:spMkLst>
        </pc:spChg>
        <pc:grpChg chg="add del mod topLvl">
          <ac:chgData name="Ken Merrihew" userId="bcb7a1e886d99f07" providerId="LiveId" clId="{6AE307A0-EAE7-4F46-810A-ECEF6D6097EB}" dt="2019-10-27T03:34:43.207" v="1434" actId="165"/>
          <ac:grpSpMkLst>
            <pc:docMk/>
            <pc:sldMk cId="3727792250" sldId="265"/>
            <ac:grpSpMk id="9" creationId="{13D8FB09-B550-437C-B04B-48FA556C67F7}"/>
          </ac:grpSpMkLst>
        </pc:grpChg>
        <pc:grpChg chg="add del mod">
          <ac:chgData name="Ken Merrihew" userId="bcb7a1e886d99f07" providerId="LiveId" clId="{6AE307A0-EAE7-4F46-810A-ECEF6D6097EB}" dt="2019-10-27T03:34:43.207" v="1434" actId="165"/>
          <ac:grpSpMkLst>
            <pc:docMk/>
            <pc:sldMk cId="3727792250" sldId="265"/>
            <ac:grpSpMk id="18" creationId="{DD252A9F-5DC3-4078-BE4E-FBCAC3F4C2C4}"/>
          </ac:grpSpMkLst>
        </pc:grpChg>
        <pc:picChg chg="mod topLvl modCrop">
          <ac:chgData name="Ken Merrihew" userId="bcb7a1e886d99f07" providerId="LiveId" clId="{6AE307A0-EAE7-4F46-810A-ECEF6D6097EB}" dt="2019-10-27T03:35:33.022" v="1437" actId="1076"/>
          <ac:picMkLst>
            <pc:docMk/>
            <pc:sldMk cId="3727792250" sldId="265"/>
            <ac:picMk id="6" creationId="{24B71AA9-BCFD-4337-A597-A53A0B8584F9}"/>
          </ac:picMkLst>
        </pc:picChg>
      </pc:sldChg>
      <pc:sldChg chg="modSp ord">
        <pc:chgData name="Ken Merrihew" userId="bcb7a1e886d99f07" providerId="LiveId" clId="{6AE307A0-EAE7-4F46-810A-ECEF6D6097EB}" dt="2019-10-27T12:22:27.552" v="1710"/>
        <pc:sldMkLst>
          <pc:docMk/>
          <pc:sldMk cId="3110153300" sldId="269"/>
        </pc:sldMkLst>
        <pc:spChg chg="mod">
          <ac:chgData name="Ken Merrihew" userId="bcb7a1e886d99f07" providerId="LiveId" clId="{6AE307A0-EAE7-4F46-810A-ECEF6D6097EB}" dt="2019-10-25T19:34:17.269" v="915" actId="14100"/>
          <ac:spMkLst>
            <pc:docMk/>
            <pc:sldMk cId="3110153300" sldId="269"/>
            <ac:spMk id="7" creationId="{D61E4ACC-A797-4ABD-9711-D5F3FF0459CB}"/>
          </ac:spMkLst>
        </pc:spChg>
      </pc:sldChg>
      <pc:sldChg chg="del">
        <pc:chgData name="Ken Merrihew" userId="bcb7a1e886d99f07" providerId="LiveId" clId="{6AE307A0-EAE7-4F46-810A-ECEF6D6097EB}" dt="2019-10-27T03:49:59.352" v="1658" actId="2696"/>
        <pc:sldMkLst>
          <pc:docMk/>
          <pc:sldMk cId="243818196" sldId="270"/>
        </pc:sldMkLst>
      </pc:sldChg>
      <pc:sldChg chg="del">
        <pc:chgData name="Ken Merrihew" userId="bcb7a1e886d99f07" providerId="LiveId" clId="{6AE307A0-EAE7-4F46-810A-ECEF6D6097EB}" dt="2019-10-27T03:50:00.313" v="1659" actId="2696"/>
        <pc:sldMkLst>
          <pc:docMk/>
          <pc:sldMk cId="3078818388" sldId="271"/>
        </pc:sldMkLst>
      </pc:sldChg>
      <pc:sldChg chg="addSp delSp modSp delAnim modAnim">
        <pc:chgData name="Ken Merrihew" userId="bcb7a1e886d99f07" providerId="LiveId" clId="{6AE307A0-EAE7-4F46-810A-ECEF6D6097EB}" dt="2019-10-25T15:50:21.583" v="277"/>
        <pc:sldMkLst>
          <pc:docMk/>
          <pc:sldMk cId="3723614829" sldId="272"/>
        </pc:sldMkLst>
        <pc:spChg chg="mod">
          <ac:chgData name="Ken Merrihew" userId="bcb7a1e886d99f07" providerId="LiveId" clId="{6AE307A0-EAE7-4F46-810A-ECEF6D6097EB}" dt="2019-10-25T13:44:47.560" v="37" actId="1037"/>
          <ac:spMkLst>
            <pc:docMk/>
            <pc:sldMk cId="3723614829" sldId="272"/>
            <ac:spMk id="6" creationId="{F80D1461-98DB-4E6D-93B7-89633F9FC0AC}"/>
          </ac:spMkLst>
        </pc:spChg>
        <pc:spChg chg="mod">
          <ac:chgData name="Ken Merrihew" userId="bcb7a1e886d99f07" providerId="LiveId" clId="{6AE307A0-EAE7-4F46-810A-ECEF6D6097EB}" dt="2019-10-25T13:44:55.118" v="51" actId="1037"/>
          <ac:spMkLst>
            <pc:docMk/>
            <pc:sldMk cId="3723614829" sldId="272"/>
            <ac:spMk id="9" creationId="{A1012CE6-D338-4349-8265-4A64A0955AD1}"/>
          </ac:spMkLst>
        </pc:spChg>
        <pc:spChg chg="mod">
          <ac:chgData name="Ken Merrihew" userId="bcb7a1e886d99f07" providerId="LiveId" clId="{6AE307A0-EAE7-4F46-810A-ECEF6D6097EB}" dt="2019-10-25T13:45:05.967" v="65" actId="1037"/>
          <ac:spMkLst>
            <pc:docMk/>
            <pc:sldMk cId="3723614829" sldId="272"/>
            <ac:spMk id="12" creationId="{C0ACD991-0E9D-4E21-AB9C-8605A5DB76D3}"/>
          </ac:spMkLst>
        </pc:spChg>
        <pc:spChg chg="mod">
          <ac:chgData name="Ken Merrihew" userId="bcb7a1e886d99f07" providerId="LiveId" clId="{6AE307A0-EAE7-4F46-810A-ECEF6D6097EB}" dt="2019-10-25T13:45:15.764" v="77" actId="1037"/>
          <ac:spMkLst>
            <pc:docMk/>
            <pc:sldMk cId="3723614829" sldId="272"/>
            <ac:spMk id="15" creationId="{00D56CA1-6EE5-4043-9BDD-C49C83C23EB2}"/>
          </ac:spMkLst>
        </pc:spChg>
        <pc:spChg chg="mod">
          <ac:chgData name="Ken Merrihew" userId="bcb7a1e886d99f07" providerId="LiveId" clId="{6AE307A0-EAE7-4F46-810A-ECEF6D6097EB}" dt="2019-10-25T13:45:30.986" v="89" actId="1037"/>
          <ac:spMkLst>
            <pc:docMk/>
            <pc:sldMk cId="3723614829" sldId="272"/>
            <ac:spMk id="18" creationId="{47C17284-23E6-4E52-A8BE-FBC5D631DB4A}"/>
          </ac:spMkLst>
        </pc:spChg>
        <pc:spChg chg="mod">
          <ac:chgData name="Ken Merrihew" userId="bcb7a1e886d99f07" providerId="LiveId" clId="{6AE307A0-EAE7-4F46-810A-ECEF6D6097EB}" dt="2019-10-25T13:46:29.007" v="121" actId="1037"/>
          <ac:spMkLst>
            <pc:docMk/>
            <pc:sldMk cId="3723614829" sldId="272"/>
            <ac:spMk id="108" creationId="{A5A30C4C-6445-4060-BC82-5CABF872825C}"/>
          </ac:spMkLst>
        </pc:spChg>
        <pc:spChg chg="mod">
          <ac:chgData name="Ken Merrihew" userId="bcb7a1e886d99f07" providerId="LiveId" clId="{6AE307A0-EAE7-4F46-810A-ECEF6D6097EB}" dt="2019-10-25T13:46:25.064" v="117" actId="1037"/>
          <ac:spMkLst>
            <pc:docMk/>
            <pc:sldMk cId="3723614829" sldId="272"/>
            <ac:spMk id="111" creationId="{46053DCE-BF7E-4AD5-9DF0-3EF66D249A5F}"/>
          </ac:spMkLst>
        </pc:spChg>
        <pc:spChg chg="mod">
          <ac:chgData name="Ken Merrihew" userId="bcb7a1e886d99f07" providerId="LiveId" clId="{6AE307A0-EAE7-4F46-810A-ECEF6D6097EB}" dt="2019-10-25T13:46:34.834" v="138" actId="1037"/>
          <ac:spMkLst>
            <pc:docMk/>
            <pc:sldMk cId="3723614829" sldId="272"/>
            <ac:spMk id="114" creationId="{D2969815-5050-4B4C-AC23-8752E701DCE8}"/>
          </ac:spMkLst>
        </pc:spChg>
        <pc:spChg chg="mod">
          <ac:chgData name="Ken Merrihew" userId="bcb7a1e886d99f07" providerId="LiveId" clId="{6AE307A0-EAE7-4F46-810A-ECEF6D6097EB}" dt="2019-10-25T13:46:44.205" v="154" actId="1037"/>
          <ac:spMkLst>
            <pc:docMk/>
            <pc:sldMk cId="3723614829" sldId="272"/>
            <ac:spMk id="117" creationId="{618005C9-B241-4EDF-BEB5-E16339423C03}"/>
          </ac:spMkLst>
        </pc:spChg>
        <pc:spChg chg="mod">
          <ac:chgData name="Ken Merrihew" userId="bcb7a1e886d99f07" providerId="LiveId" clId="{6AE307A0-EAE7-4F46-810A-ECEF6D6097EB}" dt="2019-10-25T13:46:49.552" v="161" actId="1037"/>
          <ac:spMkLst>
            <pc:docMk/>
            <pc:sldMk cId="3723614829" sldId="272"/>
            <ac:spMk id="120" creationId="{C7FA2D4F-F318-443A-8586-9344E9B8536B}"/>
          </ac:spMkLst>
        </pc:spChg>
        <pc:spChg chg="mod">
          <ac:chgData name="Ken Merrihew" userId="bcb7a1e886d99f07" providerId="LiveId" clId="{6AE307A0-EAE7-4F46-810A-ECEF6D6097EB}" dt="2019-10-25T13:55:30.269" v="196" actId="207"/>
          <ac:spMkLst>
            <pc:docMk/>
            <pc:sldMk cId="3723614829" sldId="272"/>
            <ac:spMk id="176" creationId="{0503A0AB-B3E8-48A0-BA47-AF4C6B87FF2A}"/>
          </ac:spMkLst>
        </pc:spChg>
        <pc:spChg chg="mod">
          <ac:chgData name="Ken Merrihew" userId="bcb7a1e886d99f07" providerId="LiveId" clId="{6AE307A0-EAE7-4F46-810A-ECEF6D6097EB}" dt="2019-10-25T13:55:30.269" v="196" actId="207"/>
          <ac:spMkLst>
            <pc:docMk/>
            <pc:sldMk cId="3723614829" sldId="272"/>
            <ac:spMk id="179" creationId="{FF66043A-8625-4ADC-BED1-1B1BEB26CA4A}"/>
          </ac:spMkLst>
        </pc:spChg>
        <pc:spChg chg="mod">
          <ac:chgData name="Ken Merrihew" userId="bcb7a1e886d99f07" providerId="LiveId" clId="{6AE307A0-EAE7-4F46-810A-ECEF6D6097EB}" dt="2019-10-25T13:55:30.269" v="196" actId="207"/>
          <ac:spMkLst>
            <pc:docMk/>
            <pc:sldMk cId="3723614829" sldId="272"/>
            <ac:spMk id="182" creationId="{83236CEE-009A-480C-8464-6BE9DB2C4840}"/>
          </ac:spMkLst>
        </pc:spChg>
        <pc:spChg chg="mod">
          <ac:chgData name="Ken Merrihew" userId="bcb7a1e886d99f07" providerId="LiveId" clId="{6AE307A0-EAE7-4F46-810A-ECEF6D6097EB}" dt="2019-10-25T13:55:30.269" v="196" actId="207"/>
          <ac:spMkLst>
            <pc:docMk/>
            <pc:sldMk cId="3723614829" sldId="272"/>
            <ac:spMk id="185" creationId="{6C8E60E4-D329-4302-9E29-99E3A44998BA}"/>
          </ac:spMkLst>
        </pc:spChg>
        <pc:spChg chg="mod">
          <ac:chgData name="Ken Merrihew" userId="bcb7a1e886d99f07" providerId="LiveId" clId="{6AE307A0-EAE7-4F46-810A-ECEF6D6097EB}" dt="2019-10-25T13:55:48.289" v="197" actId="207"/>
          <ac:spMkLst>
            <pc:docMk/>
            <pc:sldMk cId="3723614829" sldId="272"/>
            <ac:spMk id="188" creationId="{81BD2EAF-B611-4E90-9650-FC5CB338F915}"/>
          </ac:spMkLst>
        </pc:spChg>
        <pc:spChg chg="mod">
          <ac:chgData name="Ken Merrihew" userId="bcb7a1e886d99f07" providerId="LiveId" clId="{6AE307A0-EAE7-4F46-810A-ECEF6D6097EB}" dt="2019-10-25T13:55:30.269" v="196" actId="207"/>
          <ac:spMkLst>
            <pc:docMk/>
            <pc:sldMk cId="3723614829" sldId="272"/>
            <ac:spMk id="218" creationId="{0A31E4C9-0F18-40D9-A788-80246D5577BC}"/>
          </ac:spMkLst>
        </pc:spChg>
        <pc:spChg chg="mod">
          <ac:chgData name="Ken Merrihew" userId="bcb7a1e886d99f07" providerId="LiveId" clId="{6AE307A0-EAE7-4F46-810A-ECEF6D6097EB}" dt="2019-10-25T13:54:16.917" v="192" actId="207"/>
          <ac:spMkLst>
            <pc:docMk/>
            <pc:sldMk cId="3723614829" sldId="272"/>
            <ac:spMk id="221" creationId="{95CAECDD-0028-4507-9459-3FC652280CE5}"/>
          </ac:spMkLst>
        </pc:spChg>
        <pc:spChg chg="mod">
          <ac:chgData name="Ken Merrihew" userId="bcb7a1e886d99f07" providerId="LiveId" clId="{6AE307A0-EAE7-4F46-810A-ECEF6D6097EB}" dt="2019-10-25T13:54:16.917" v="192" actId="207"/>
          <ac:spMkLst>
            <pc:docMk/>
            <pc:sldMk cId="3723614829" sldId="272"/>
            <ac:spMk id="224" creationId="{9AF6EA2B-708B-49EB-9198-C7F100C37067}"/>
          </ac:spMkLst>
        </pc:spChg>
        <pc:spChg chg="mod">
          <ac:chgData name="Ken Merrihew" userId="bcb7a1e886d99f07" providerId="LiveId" clId="{6AE307A0-EAE7-4F46-810A-ECEF6D6097EB}" dt="2019-10-25T13:54:43.776" v="193" actId="207"/>
          <ac:spMkLst>
            <pc:docMk/>
            <pc:sldMk cId="3723614829" sldId="272"/>
            <ac:spMk id="227" creationId="{71B363EA-F55F-471C-8470-0ED331520710}"/>
          </ac:spMkLst>
        </pc:spChg>
        <pc:spChg chg="mod">
          <ac:chgData name="Ken Merrihew" userId="bcb7a1e886d99f07" providerId="LiveId" clId="{6AE307A0-EAE7-4F46-810A-ECEF6D6097EB}" dt="2019-10-25T13:54:43.776" v="193" actId="207"/>
          <ac:spMkLst>
            <pc:docMk/>
            <pc:sldMk cId="3723614829" sldId="272"/>
            <ac:spMk id="230" creationId="{A9268828-2DAA-4F65-BDAD-E440825D3CB0}"/>
          </ac:spMkLst>
        </pc:spChg>
        <pc:spChg chg="mod">
          <ac:chgData name="Ken Merrihew" userId="bcb7a1e886d99f07" providerId="LiveId" clId="{6AE307A0-EAE7-4F46-810A-ECEF6D6097EB}" dt="2019-10-25T13:55:30.269" v="196" actId="207"/>
          <ac:spMkLst>
            <pc:docMk/>
            <pc:sldMk cId="3723614829" sldId="272"/>
            <ac:spMk id="266" creationId="{5394EB9F-E794-4F2E-ADA1-7EDB115FC665}"/>
          </ac:spMkLst>
        </pc:spChg>
        <pc:spChg chg="mod">
          <ac:chgData name="Ken Merrihew" userId="bcb7a1e886d99f07" providerId="LiveId" clId="{6AE307A0-EAE7-4F46-810A-ECEF6D6097EB}" dt="2019-10-25T13:55:30.269" v="196" actId="207"/>
          <ac:spMkLst>
            <pc:docMk/>
            <pc:sldMk cId="3723614829" sldId="272"/>
            <ac:spMk id="269" creationId="{2F63B789-D320-41BB-BB63-0F41865A9F0E}"/>
          </ac:spMkLst>
        </pc:spChg>
        <pc:spChg chg="mod">
          <ac:chgData name="Ken Merrihew" userId="bcb7a1e886d99f07" providerId="LiveId" clId="{6AE307A0-EAE7-4F46-810A-ECEF6D6097EB}" dt="2019-10-25T13:55:30.269" v="196" actId="207"/>
          <ac:spMkLst>
            <pc:docMk/>
            <pc:sldMk cId="3723614829" sldId="272"/>
            <ac:spMk id="272" creationId="{BFE3B5AF-7D96-4B96-9D79-3C2FA0AD64E6}"/>
          </ac:spMkLst>
        </pc:spChg>
        <pc:spChg chg="mod">
          <ac:chgData name="Ken Merrihew" userId="bcb7a1e886d99f07" providerId="LiveId" clId="{6AE307A0-EAE7-4F46-810A-ECEF6D6097EB}" dt="2019-10-25T13:55:30.269" v="196" actId="207"/>
          <ac:spMkLst>
            <pc:docMk/>
            <pc:sldMk cId="3723614829" sldId="272"/>
            <ac:spMk id="275" creationId="{14AFFB1D-B24C-4F51-A562-9CFD3CE77E4F}"/>
          </ac:spMkLst>
        </pc:spChg>
        <pc:spChg chg="mod">
          <ac:chgData name="Ken Merrihew" userId="bcb7a1e886d99f07" providerId="LiveId" clId="{6AE307A0-EAE7-4F46-810A-ECEF6D6097EB}" dt="2019-10-25T13:55:30.269" v="196" actId="207"/>
          <ac:spMkLst>
            <pc:docMk/>
            <pc:sldMk cId="3723614829" sldId="272"/>
            <ac:spMk id="278" creationId="{C907E1E9-2DA8-4479-8A99-48292EC4B278}"/>
          </ac:spMkLst>
        </pc:spChg>
        <pc:spChg chg="mod">
          <ac:chgData name="Ken Merrihew" userId="bcb7a1e886d99f07" providerId="LiveId" clId="{6AE307A0-EAE7-4F46-810A-ECEF6D6097EB}" dt="2019-10-25T13:55:30.269" v="196" actId="207"/>
          <ac:spMkLst>
            <pc:docMk/>
            <pc:sldMk cId="3723614829" sldId="272"/>
            <ac:spMk id="281" creationId="{7A15B24B-7A43-4C6B-8BC5-29017C781A4D}"/>
          </ac:spMkLst>
        </pc:spChg>
        <pc:spChg chg="mod">
          <ac:chgData name="Ken Merrihew" userId="bcb7a1e886d99f07" providerId="LiveId" clId="{6AE307A0-EAE7-4F46-810A-ECEF6D6097EB}" dt="2019-10-25T13:55:30.269" v="196" actId="207"/>
          <ac:spMkLst>
            <pc:docMk/>
            <pc:sldMk cId="3723614829" sldId="272"/>
            <ac:spMk id="284" creationId="{91E18E2D-C585-4EBC-88AF-C56D39E8C756}"/>
          </ac:spMkLst>
        </pc:spChg>
        <pc:spChg chg="mod">
          <ac:chgData name="Ken Merrihew" userId="bcb7a1e886d99f07" providerId="LiveId" clId="{6AE307A0-EAE7-4F46-810A-ECEF6D6097EB}" dt="2019-10-25T13:55:30.269" v="196" actId="207"/>
          <ac:spMkLst>
            <pc:docMk/>
            <pc:sldMk cId="3723614829" sldId="272"/>
            <ac:spMk id="287" creationId="{5ACFCD88-93DA-4ADC-AE00-D098010BC20D}"/>
          </ac:spMkLst>
        </pc:spChg>
        <pc:spChg chg="mod">
          <ac:chgData name="Ken Merrihew" userId="bcb7a1e886d99f07" providerId="LiveId" clId="{6AE307A0-EAE7-4F46-810A-ECEF6D6097EB}" dt="2019-10-25T13:55:30.269" v="196" actId="207"/>
          <ac:spMkLst>
            <pc:docMk/>
            <pc:sldMk cId="3723614829" sldId="272"/>
            <ac:spMk id="290" creationId="{2B70910A-6CC2-4EC3-A51F-EFBFD686D826}"/>
          </ac:spMkLst>
        </pc:spChg>
        <pc:grpChg chg="del mod">
          <ac:chgData name="Ken Merrihew" userId="bcb7a1e886d99f07" providerId="LiveId" clId="{6AE307A0-EAE7-4F46-810A-ECEF6D6097EB}" dt="2019-10-25T13:52:18.907" v="175" actId="478"/>
          <ac:grpSpMkLst>
            <pc:docMk/>
            <pc:sldMk cId="3723614829" sldId="272"/>
            <ac:grpSpMk id="4" creationId="{EB08E212-5FA9-4E72-A33C-6D5EBE271FD0}"/>
          </ac:grpSpMkLst>
        </pc:grpChg>
        <pc:grpChg chg="del">
          <ac:chgData name="Ken Merrihew" userId="bcb7a1e886d99f07" providerId="LiveId" clId="{6AE307A0-EAE7-4F46-810A-ECEF6D6097EB}" dt="2019-10-25T13:52:18.907" v="175" actId="478"/>
          <ac:grpSpMkLst>
            <pc:docMk/>
            <pc:sldMk cId="3723614829" sldId="272"/>
            <ac:grpSpMk id="7" creationId="{5C52A7C2-1417-48C9-AEAF-EDAC7F86F90E}"/>
          </ac:grpSpMkLst>
        </pc:grpChg>
        <pc:grpChg chg="del">
          <ac:chgData name="Ken Merrihew" userId="bcb7a1e886d99f07" providerId="LiveId" clId="{6AE307A0-EAE7-4F46-810A-ECEF6D6097EB}" dt="2019-10-25T13:52:18.907" v="175" actId="478"/>
          <ac:grpSpMkLst>
            <pc:docMk/>
            <pc:sldMk cId="3723614829" sldId="272"/>
            <ac:grpSpMk id="10" creationId="{8A121372-044E-46E7-9ECD-425C3F90D9B4}"/>
          </ac:grpSpMkLst>
        </pc:grpChg>
        <pc:grpChg chg="del">
          <ac:chgData name="Ken Merrihew" userId="bcb7a1e886d99f07" providerId="LiveId" clId="{6AE307A0-EAE7-4F46-810A-ECEF6D6097EB}" dt="2019-10-25T13:52:18.907" v="175" actId="478"/>
          <ac:grpSpMkLst>
            <pc:docMk/>
            <pc:sldMk cId="3723614829" sldId="272"/>
            <ac:grpSpMk id="13" creationId="{1BE2502D-99BA-4749-8968-3E4EDBF459A3}"/>
          </ac:grpSpMkLst>
        </pc:grpChg>
        <pc:grpChg chg="del">
          <ac:chgData name="Ken Merrihew" userId="bcb7a1e886d99f07" providerId="LiveId" clId="{6AE307A0-EAE7-4F46-810A-ECEF6D6097EB}" dt="2019-10-25T13:52:18.907" v="175" actId="478"/>
          <ac:grpSpMkLst>
            <pc:docMk/>
            <pc:sldMk cId="3723614829" sldId="272"/>
            <ac:grpSpMk id="16" creationId="{BBAE4F0B-DC82-4325-8558-A1BCD0427E18}"/>
          </ac:grpSpMkLst>
        </pc:grpChg>
        <pc:grpChg chg="del">
          <ac:chgData name="Ken Merrihew" userId="bcb7a1e886d99f07" providerId="LiveId" clId="{6AE307A0-EAE7-4F46-810A-ECEF6D6097EB}" dt="2019-10-25T13:52:18.907" v="175" actId="478"/>
          <ac:grpSpMkLst>
            <pc:docMk/>
            <pc:sldMk cId="3723614829" sldId="272"/>
            <ac:grpSpMk id="19" creationId="{7CFDD847-E874-4E8E-91AC-C036FEA2ADE1}"/>
          </ac:grpSpMkLst>
        </pc:grpChg>
        <pc:grpChg chg="del">
          <ac:chgData name="Ken Merrihew" userId="bcb7a1e886d99f07" providerId="LiveId" clId="{6AE307A0-EAE7-4F46-810A-ECEF6D6097EB}" dt="2019-10-25T13:52:18.907" v="175" actId="478"/>
          <ac:grpSpMkLst>
            <pc:docMk/>
            <pc:sldMk cId="3723614829" sldId="272"/>
            <ac:grpSpMk id="22" creationId="{2C75F6A6-981D-449E-895A-81408177999E}"/>
          </ac:grpSpMkLst>
        </pc:grpChg>
        <pc:grpChg chg="del">
          <ac:chgData name="Ken Merrihew" userId="bcb7a1e886d99f07" providerId="LiveId" clId="{6AE307A0-EAE7-4F46-810A-ECEF6D6097EB}" dt="2019-10-25T13:52:18.907" v="175" actId="478"/>
          <ac:grpSpMkLst>
            <pc:docMk/>
            <pc:sldMk cId="3723614829" sldId="272"/>
            <ac:grpSpMk id="25" creationId="{BA6A1D46-0011-467A-8E7A-3472DE2DBA62}"/>
          </ac:grpSpMkLst>
        </pc:grpChg>
        <pc:grpChg chg="del">
          <ac:chgData name="Ken Merrihew" userId="bcb7a1e886d99f07" providerId="LiveId" clId="{6AE307A0-EAE7-4F46-810A-ECEF6D6097EB}" dt="2019-10-25T13:52:18.907" v="175" actId="478"/>
          <ac:grpSpMkLst>
            <pc:docMk/>
            <pc:sldMk cId="3723614829" sldId="272"/>
            <ac:grpSpMk id="28" creationId="{94A4E9A2-BC51-4CDD-90A9-DC2786DE32AC}"/>
          </ac:grpSpMkLst>
        </pc:grpChg>
        <pc:grpChg chg="del">
          <ac:chgData name="Ken Merrihew" userId="bcb7a1e886d99f07" providerId="LiveId" clId="{6AE307A0-EAE7-4F46-810A-ECEF6D6097EB}" dt="2019-10-25T13:52:18.907" v="175" actId="478"/>
          <ac:grpSpMkLst>
            <pc:docMk/>
            <pc:sldMk cId="3723614829" sldId="272"/>
            <ac:grpSpMk id="31" creationId="{0F6DC233-F62C-41A8-8F06-1097C25FE5AF}"/>
          </ac:grpSpMkLst>
        </pc:grpChg>
        <pc:grpChg chg="del">
          <ac:chgData name="Ken Merrihew" userId="bcb7a1e886d99f07" providerId="LiveId" clId="{6AE307A0-EAE7-4F46-810A-ECEF6D6097EB}" dt="2019-10-25T13:52:18.907" v="175" actId="478"/>
          <ac:grpSpMkLst>
            <pc:docMk/>
            <pc:sldMk cId="3723614829" sldId="272"/>
            <ac:grpSpMk id="34" creationId="{FA89FD4C-24EA-4C4D-897C-414FB9F8A5FB}"/>
          </ac:grpSpMkLst>
        </pc:grpChg>
        <pc:grpChg chg="del">
          <ac:chgData name="Ken Merrihew" userId="bcb7a1e886d99f07" providerId="LiveId" clId="{6AE307A0-EAE7-4F46-810A-ECEF6D6097EB}" dt="2019-10-25T13:52:18.907" v="175" actId="478"/>
          <ac:grpSpMkLst>
            <pc:docMk/>
            <pc:sldMk cId="3723614829" sldId="272"/>
            <ac:grpSpMk id="37" creationId="{724D41B3-5BF8-4DEE-BE52-A400516C26BE}"/>
          </ac:grpSpMkLst>
        </pc:grpChg>
        <pc:grpChg chg="del">
          <ac:chgData name="Ken Merrihew" userId="bcb7a1e886d99f07" providerId="LiveId" clId="{6AE307A0-EAE7-4F46-810A-ECEF6D6097EB}" dt="2019-10-25T13:52:18.907" v="175" actId="478"/>
          <ac:grpSpMkLst>
            <pc:docMk/>
            <pc:sldMk cId="3723614829" sldId="272"/>
            <ac:grpSpMk id="40" creationId="{553D81CC-E50F-459A-B080-331EF645FBB1}"/>
          </ac:grpSpMkLst>
        </pc:grpChg>
        <pc:grpChg chg="del">
          <ac:chgData name="Ken Merrihew" userId="bcb7a1e886d99f07" providerId="LiveId" clId="{6AE307A0-EAE7-4F46-810A-ECEF6D6097EB}" dt="2019-10-25T13:52:18.907" v="175" actId="478"/>
          <ac:grpSpMkLst>
            <pc:docMk/>
            <pc:sldMk cId="3723614829" sldId="272"/>
            <ac:grpSpMk id="46" creationId="{0A80FD38-E580-47D4-A9E0-C876A45613ED}"/>
          </ac:grpSpMkLst>
        </pc:grpChg>
        <pc:grpChg chg="del">
          <ac:chgData name="Ken Merrihew" userId="bcb7a1e886d99f07" providerId="LiveId" clId="{6AE307A0-EAE7-4F46-810A-ECEF6D6097EB}" dt="2019-10-25T13:52:18.907" v="175" actId="478"/>
          <ac:grpSpMkLst>
            <pc:docMk/>
            <pc:sldMk cId="3723614829" sldId="272"/>
            <ac:grpSpMk id="49" creationId="{559AAF52-4CFF-4E24-B5C5-79D5DE75F396}"/>
          </ac:grpSpMkLst>
        </pc:grpChg>
        <pc:grpChg chg="del">
          <ac:chgData name="Ken Merrihew" userId="bcb7a1e886d99f07" providerId="LiveId" clId="{6AE307A0-EAE7-4F46-810A-ECEF6D6097EB}" dt="2019-10-25T13:52:18.907" v="175" actId="478"/>
          <ac:grpSpMkLst>
            <pc:docMk/>
            <pc:sldMk cId="3723614829" sldId="272"/>
            <ac:grpSpMk id="52" creationId="{138F73D5-B057-4B37-8429-69A27B3BC9A6}"/>
          </ac:grpSpMkLst>
        </pc:grpChg>
        <pc:grpChg chg="del">
          <ac:chgData name="Ken Merrihew" userId="bcb7a1e886d99f07" providerId="LiveId" clId="{6AE307A0-EAE7-4F46-810A-ECEF6D6097EB}" dt="2019-10-25T13:52:18.907" v="175" actId="478"/>
          <ac:grpSpMkLst>
            <pc:docMk/>
            <pc:sldMk cId="3723614829" sldId="272"/>
            <ac:grpSpMk id="55" creationId="{24B12954-EEF4-45FB-870D-E6E3865138F8}"/>
          </ac:grpSpMkLst>
        </pc:grpChg>
        <pc:grpChg chg="del">
          <ac:chgData name="Ken Merrihew" userId="bcb7a1e886d99f07" providerId="LiveId" clId="{6AE307A0-EAE7-4F46-810A-ECEF6D6097EB}" dt="2019-10-25T13:52:18.907" v="175" actId="478"/>
          <ac:grpSpMkLst>
            <pc:docMk/>
            <pc:sldMk cId="3723614829" sldId="272"/>
            <ac:grpSpMk id="58" creationId="{3721699C-36F8-41DB-8E41-9A417E109B1C}"/>
          </ac:grpSpMkLst>
        </pc:grpChg>
        <pc:grpChg chg="del">
          <ac:chgData name="Ken Merrihew" userId="bcb7a1e886d99f07" providerId="LiveId" clId="{6AE307A0-EAE7-4F46-810A-ECEF6D6097EB}" dt="2019-10-25T13:52:18.907" v="175" actId="478"/>
          <ac:grpSpMkLst>
            <pc:docMk/>
            <pc:sldMk cId="3723614829" sldId="272"/>
            <ac:grpSpMk id="61" creationId="{38C26AFA-C51E-4B3E-AF52-C93B521A7A61}"/>
          </ac:grpSpMkLst>
        </pc:grpChg>
        <pc:grpChg chg="del">
          <ac:chgData name="Ken Merrihew" userId="bcb7a1e886d99f07" providerId="LiveId" clId="{6AE307A0-EAE7-4F46-810A-ECEF6D6097EB}" dt="2019-10-25T13:52:18.907" v="175" actId="478"/>
          <ac:grpSpMkLst>
            <pc:docMk/>
            <pc:sldMk cId="3723614829" sldId="272"/>
            <ac:grpSpMk id="64" creationId="{4138113A-04EE-45BA-BEDC-16949989F4B6}"/>
          </ac:grpSpMkLst>
        </pc:grpChg>
        <pc:grpChg chg="del">
          <ac:chgData name="Ken Merrihew" userId="bcb7a1e886d99f07" providerId="LiveId" clId="{6AE307A0-EAE7-4F46-810A-ECEF6D6097EB}" dt="2019-10-25T13:52:18.907" v="175" actId="478"/>
          <ac:grpSpMkLst>
            <pc:docMk/>
            <pc:sldMk cId="3723614829" sldId="272"/>
            <ac:grpSpMk id="67" creationId="{72412FAD-4E2A-4B1E-AA3C-D45835D7264A}"/>
          </ac:grpSpMkLst>
        </pc:grpChg>
        <pc:grpChg chg="del">
          <ac:chgData name="Ken Merrihew" userId="bcb7a1e886d99f07" providerId="LiveId" clId="{6AE307A0-EAE7-4F46-810A-ECEF6D6097EB}" dt="2019-10-25T13:52:18.907" v="175" actId="478"/>
          <ac:grpSpMkLst>
            <pc:docMk/>
            <pc:sldMk cId="3723614829" sldId="272"/>
            <ac:grpSpMk id="70" creationId="{9EBB68FC-3F8C-43DF-AA9B-511AAB3BE272}"/>
          </ac:grpSpMkLst>
        </pc:grpChg>
        <pc:grpChg chg="del">
          <ac:chgData name="Ken Merrihew" userId="bcb7a1e886d99f07" providerId="LiveId" clId="{6AE307A0-EAE7-4F46-810A-ECEF6D6097EB}" dt="2019-10-25T13:52:18.907" v="175" actId="478"/>
          <ac:grpSpMkLst>
            <pc:docMk/>
            <pc:sldMk cId="3723614829" sldId="272"/>
            <ac:grpSpMk id="73" creationId="{C015C74E-D444-4CDC-8C45-13AE9F25A3D7}"/>
          </ac:grpSpMkLst>
        </pc:grpChg>
        <pc:grpChg chg="del">
          <ac:chgData name="Ken Merrihew" userId="bcb7a1e886d99f07" providerId="LiveId" clId="{6AE307A0-EAE7-4F46-810A-ECEF6D6097EB}" dt="2019-10-25T13:52:18.907" v="175" actId="478"/>
          <ac:grpSpMkLst>
            <pc:docMk/>
            <pc:sldMk cId="3723614829" sldId="272"/>
            <ac:grpSpMk id="76" creationId="{8D7D4200-7DC8-44BB-B77D-14CCD4ADD0D3}"/>
          </ac:grpSpMkLst>
        </pc:grpChg>
        <pc:grpChg chg="del">
          <ac:chgData name="Ken Merrihew" userId="bcb7a1e886d99f07" providerId="LiveId" clId="{6AE307A0-EAE7-4F46-810A-ECEF6D6097EB}" dt="2019-10-25T13:52:18.907" v="175" actId="478"/>
          <ac:grpSpMkLst>
            <pc:docMk/>
            <pc:sldMk cId="3723614829" sldId="272"/>
            <ac:grpSpMk id="79" creationId="{86E4E7A8-BE3B-4159-9279-0058B68DAED8}"/>
          </ac:grpSpMkLst>
        </pc:grpChg>
        <pc:grpChg chg="del">
          <ac:chgData name="Ken Merrihew" userId="bcb7a1e886d99f07" providerId="LiveId" clId="{6AE307A0-EAE7-4F46-810A-ECEF6D6097EB}" dt="2019-10-25T13:52:18.907" v="175" actId="478"/>
          <ac:grpSpMkLst>
            <pc:docMk/>
            <pc:sldMk cId="3723614829" sldId="272"/>
            <ac:grpSpMk id="82" creationId="{68F783CC-621C-4560-9457-EC76474B0636}"/>
          </ac:grpSpMkLst>
        </pc:grpChg>
        <pc:grpChg chg="del">
          <ac:chgData name="Ken Merrihew" userId="bcb7a1e886d99f07" providerId="LiveId" clId="{6AE307A0-EAE7-4F46-810A-ECEF6D6097EB}" dt="2019-10-25T13:52:18.907" v="175" actId="478"/>
          <ac:grpSpMkLst>
            <pc:docMk/>
            <pc:sldMk cId="3723614829" sldId="272"/>
            <ac:grpSpMk id="85" creationId="{0D376252-24A5-48DF-9E0F-B639D3C48E85}"/>
          </ac:grpSpMkLst>
        </pc:grpChg>
        <pc:grpChg chg="del">
          <ac:chgData name="Ken Merrihew" userId="bcb7a1e886d99f07" providerId="LiveId" clId="{6AE307A0-EAE7-4F46-810A-ECEF6D6097EB}" dt="2019-10-25T13:52:18.907" v="175" actId="478"/>
          <ac:grpSpMkLst>
            <pc:docMk/>
            <pc:sldMk cId="3723614829" sldId="272"/>
            <ac:grpSpMk id="88" creationId="{923A388D-7809-43AC-A292-659AE4928255}"/>
          </ac:grpSpMkLst>
        </pc:grpChg>
        <pc:grpChg chg="del">
          <ac:chgData name="Ken Merrihew" userId="bcb7a1e886d99f07" providerId="LiveId" clId="{6AE307A0-EAE7-4F46-810A-ECEF6D6097EB}" dt="2019-10-25T13:52:18.907" v="175" actId="478"/>
          <ac:grpSpMkLst>
            <pc:docMk/>
            <pc:sldMk cId="3723614829" sldId="272"/>
            <ac:grpSpMk id="91" creationId="{0E3F0AAE-BB72-42B6-A58D-4F369BB46B5B}"/>
          </ac:grpSpMkLst>
        </pc:grpChg>
        <pc:grpChg chg="del">
          <ac:chgData name="Ken Merrihew" userId="bcb7a1e886d99f07" providerId="LiveId" clId="{6AE307A0-EAE7-4F46-810A-ECEF6D6097EB}" dt="2019-10-25T13:52:18.907" v="175" actId="478"/>
          <ac:grpSpMkLst>
            <pc:docMk/>
            <pc:sldMk cId="3723614829" sldId="272"/>
            <ac:grpSpMk id="94" creationId="{232678E6-A5E3-46DA-9386-366024131192}"/>
          </ac:grpSpMkLst>
        </pc:grpChg>
        <pc:grpChg chg="del">
          <ac:chgData name="Ken Merrihew" userId="bcb7a1e886d99f07" providerId="LiveId" clId="{6AE307A0-EAE7-4F46-810A-ECEF6D6097EB}" dt="2019-10-25T13:52:18.907" v="175" actId="478"/>
          <ac:grpSpMkLst>
            <pc:docMk/>
            <pc:sldMk cId="3723614829" sldId="272"/>
            <ac:grpSpMk id="97" creationId="{4801A8BA-0467-4905-8E0B-40899240F767}"/>
          </ac:grpSpMkLst>
        </pc:grpChg>
        <pc:grpChg chg="del">
          <ac:chgData name="Ken Merrihew" userId="bcb7a1e886d99f07" providerId="LiveId" clId="{6AE307A0-EAE7-4F46-810A-ECEF6D6097EB}" dt="2019-10-25T13:52:18.907" v="175" actId="478"/>
          <ac:grpSpMkLst>
            <pc:docMk/>
            <pc:sldMk cId="3723614829" sldId="272"/>
            <ac:grpSpMk id="100" creationId="{1127EC99-6141-4BB6-B0FD-58278F9EB2B2}"/>
          </ac:grpSpMkLst>
        </pc:grpChg>
        <pc:grpChg chg="del">
          <ac:chgData name="Ken Merrihew" userId="bcb7a1e886d99f07" providerId="LiveId" clId="{6AE307A0-EAE7-4F46-810A-ECEF6D6097EB}" dt="2019-10-25T13:52:18.907" v="175" actId="478"/>
          <ac:grpSpMkLst>
            <pc:docMk/>
            <pc:sldMk cId="3723614829" sldId="272"/>
            <ac:grpSpMk id="103" creationId="{5F0C7A63-E9A8-474E-8DAD-256F8F08C06E}"/>
          </ac:grpSpMkLst>
        </pc:grpChg>
        <pc:grpChg chg="del">
          <ac:chgData name="Ken Merrihew" userId="bcb7a1e886d99f07" providerId="LiveId" clId="{6AE307A0-EAE7-4F46-810A-ECEF6D6097EB}" dt="2019-10-25T13:52:18.907" v="175" actId="478"/>
          <ac:grpSpMkLst>
            <pc:docMk/>
            <pc:sldMk cId="3723614829" sldId="272"/>
            <ac:grpSpMk id="106" creationId="{17A18FA7-28A5-40C6-AEC7-A2CC42C4F0BA}"/>
          </ac:grpSpMkLst>
        </pc:grpChg>
        <pc:grpChg chg="del">
          <ac:chgData name="Ken Merrihew" userId="bcb7a1e886d99f07" providerId="LiveId" clId="{6AE307A0-EAE7-4F46-810A-ECEF6D6097EB}" dt="2019-10-25T13:52:18.907" v="175" actId="478"/>
          <ac:grpSpMkLst>
            <pc:docMk/>
            <pc:sldMk cId="3723614829" sldId="272"/>
            <ac:grpSpMk id="109" creationId="{DBCE00A3-1939-4DDA-98EE-022E37885B76}"/>
          </ac:grpSpMkLst>
        </pc:grpChg>
        <pc:grpChg chg="del">
          <ac:chgData name="Ken Merrihew" userId="bcb7a1e886d99f07" providerId="LiveId" clId="{6AE307A0-EAE7-4F46-810A-ECEF6D6097EB}" dt="2019-10-25T13:52:18.907" v="175" actId="478"/>
          <ac:grpSpMkLst>
            <pc:docMk/>
            <pc:sldMk cId="3723614829" sldId="272"/>
            <ac:grpSpMk id="112" creationId="{465873C5-3359-4B9B-96C9-DF368CCD1CE0}"/>
          </ac:grpSpMkLst>
        </pc:grpChg>
        <pc:grpChg chg="del">
          <ac:chgData name="Ken Merrihew" userId="bcb7a1e886d99f07" providerId="LiveId" clId="{6AE307A0-EAE7-4F46-810A-ECEF6D6097EB}" dt="2019-10-25T13:52:18.907" v="175" actId="478"/>
          <ac:grpSpMkLst>
            <pc:docMk/>
            <pc:sldMk cId="3723614829" sldId="272"/>
            <ac:grpSpMk id="115" creationId="{EA27BB03-A8F3-4E32-8E36-C3099E778C5B}"/>
          </ac:grpSpMkLst>
        </pc:grpChg>
        <pc:grpChg chg="del">
          <ac:chgData name="Ken Merrihew" userId="bcb7a1e886d99f07" providerId="LiveId" clId="{6AE307A0-EAE7-4F46-810A-ECEF6D6097EB}" dt="2019-10-25T13:52:18.907" v="175" actId="478"/>
          <ac:grpSpMkLst>
            <pc:docMk/>
            <pc:sldMk cId="3723614829" sldId="272"/>
            <ac:grpSpMk id="118" creationId="{B33D9913-EB6C-4370-A5D6-10F51ACC9F42}"/>
          </ac:grpSpMkLst>
        </pc:grpChg>
        <pc:grpChg chg="del">
          <ac:chgData name="Ken Merrihew" userId="bcb7a1e886d99f07" providerId="LiveId" clId="{6AE307A0-EAE7-4F46-810A-ECEF6D6097EB}" dt="2019-10-25T13:52:18.907" v="175" actId="478"/>
          <ac:grpSpMkLst>
            <pc:docMk/>
            <pc:sldMk cId="3723614829" sldId="272"/>
            <ac:grpSpMk id="121" creationId="{58233A0D-49F4-4698-8928-9BF7820A941D}"/>
          </ac:grpSpMkLst>
        </pc:grpChg>
        <pc:grpChg chg="del">
          <ac:chgData name="Ken Merrihew" userId="bcb7a1e886d99f07" providerId="LiveId" clId="{6AE307A0-EAE7-4F46-810A-ECEF6D6097EB}" dt="2019-10-25T13:52:18.907" v="175" actId="478"/>
          <ac:grpSpMkLst>
            <pc:docMk/>
            <pc:sldMk cId="3723614829" sldId="272"/>
            <ac:grpSpMk id="125" creationId="{A07DD71D-EB0D-411C-8799-D81FA4AFFAB6}"/>
          </ac:grpSpMkLst>
        </pc:grpChg>
        <pc:grpChg chg="del">
          <ac:chgData name="Ken Merrihew" userId="bcb7a1e886d99f07" providerId="LiveId" clId="{6AE307A0-EAE7-4F46-810A-ECEF6D6097EB}" dt="2019-10-25T13:52:18.907" v="175" actId="478"/>
          <ac:grpSpMkLst>
            <pc:docMk/>
            <pc:sldMk cId="3723614829" sldId="272"/>
            <ac:grpSpMk id="129" creationId="{FF8A66B0-CE42-4CD5-A8C0-EDAA1A2A4FA3}"/>
          </ac:grpSpMkLst>
        </pc:grpChg>
        <pc:grpChg chg="del">
          <ac:chgData name="Ken Merrihew" userId="bcb7a1e886d99f07" providerId="LiveId" clId="{6AE307A0-EAE7-4F46-810A-ECEF6D6097EB}" dt="2019-10-25T13:52:18.907" v="175" actId="478"/>
          <ac:grpSpMkLst>
            <pc:docMk/>
            <pc:sldMk cId="3723614829" sldId="272"/>
            <ac:grpSpMk id="133" creationId="{C4A1A32B-041E-482B-9CF1-3F789E01A4F3}"/>
          </ac:grpSpMkLst>
        </pc:grpChg>
        <pc:grpChg chg="del">
          <ac:chgData name="Ken Merrihew" userId="bcb7a1e886d99f07" providerId="LiveId" clId="{6AE307A0-EAE7-4F46-810A-ECEF6D6097EB}" dt="2019-10-25T13:52:18.907" v="175" actId="478"/>
          <ac:grpSpMkLst>
            <pc:docMk/>
            <pc:sldMk cId="3723614829" sldId="272"/>
            <ac:grpSpMk id="137" creationId="{82CC286E-8D5A-446F-99D0-8DD2356CC9D0}"/>
          </ac:grpSpMkLst>
        </pc:grpChg>
        <pc:grpChg chg="del mod">
          <ac:chgData name="Ken Merrihew" userId="bcb7a1e886d99f07" providerId="LiveId" clId="{6AE307A0-EAE7-4F46-810A-ECEF6D6097EB}" dt="2019-10-25T13:52:18.907" v="175" actId="478"/>
          <ac:grpSpMkLst>
            <pc:docMk/>
            <pc:sldMk cId="3723614829" sldId="272"/>
            <ac:grpSpMk id="141" creationId="{F41B97BD-B708-4208-A8E8-200FDF993CA9}"/>
          </ac:grpSpMkLst>
        </pc:grpChg>
        <pc:grpChg chg="del">
          <ac:chgData name="Ken Merrihew" userId="bcb7a1e886d99f07" providerId="LiveId" clId="{6AE307A0-EAE7-4F46-810A-ECEF6D6097EB}" dt="2019-10-25T13:52:18.907" v="175" actId="478"/>
          <ac:grpSpMkLst>
            <pc:docMk/>
            <pc:sldMk cId="3723614829" sldId="272"/>
            <ac:grpSpMk id="145" creationId="{CD707868-4A05-4FB8-A284-BC509DCEFED2}"/>
          </ac:grpSpMkLst>
        </pc:grpChg>
        <pc:grpChg chg="del">
          <ac:chgData name="Ken Merrihew" userId="bcb7a1e886d99f07" providerId="LiveId" clId="{6AE307A0-EAE7-4F46-810A-ECEF6D6097EB}" dt="2019-10-25T13:52:18.907" v="175" actId="478"/>
          <ac:grpSpMkLst>
            <pc:docMk/>
            <pc:sldMk cId="3723614829" sldId="272"/>
            <ac:grpSpMk id="149" creationId="{19070B1D-FBFB-4BAD-9675-791B65BFEC08}"/>
          </ac:grpSpMkLst>
        </pc:grpChg>
        <pc:grpChg chg="del">
          <ac:chgData name="Ken Merrihew" userId="bcb7a1e886d99f07" providerId="LiveId" clId="{6AE307A0-EAE7-4F46-810A-ECEF6D6097EB}" dt="2019-10-25T13:52:18.907" v="175" actId="478"/>
          <ac:grpSpMkLst>
            <pc:docMk/>
            <pc:sldMk cId="3723614829" sldId="272"/>
            <ac:grpSpMk id="152" creationId="{C684BA95-CA4A-40CA-B7A7-E8F7A6B33D60}"/>
          </ac:grpSpMkLst>
        </pc:grpChg>
        <pc:grpChg chg="del">
          <ac:chgData name="Ken Merrihew" userId="bcb7a1e886d99f07" providerId="LiveId" clId="{6AE307A0-EAE7-4F46-810A-ECEF6D6097EB}" dt="2019-10-25T13:52:18.907" v="175" actId="478"/>
          <ac:grpSpMkLst>
            <pc:docMk/>
            <pc:sldMk cId="3723614829" sldId="272"/>
            <ac:grpSpMk id="155" creationId="{768C710C-5DE7-4342-8085-CC15F16B6C76}"/>
          </ac:grpSpMkLst>
        </pc:grpChg>
        <pc:grpChg chg="del">
          <ac:chgData name="Ken Merrihew" userId="bcb7a1e886d99f07" providerId="LiveId" clId="{6AE307A0-EAE7-4F46-810A-ECEF6D6097EB}" dt="2019-10-25T13:52:18.907" v="175" actId="478"/>
          <ac:grpSpMkLst>
            <pc:docMk/>
            <pc:sldMk cId="3723614829" sldId="272"/>
            <ac:grpSpMk id="158" creationId="{03205305-035B-4422-98BA-BB56659F0B80}"/>
          </ac:grpSpMkLst>
        </pc:grpChg>
        <pc:grpChg chg="del">
          <ac:chgData name="Ken Merrihew" userId="bcb7a1e886d99f07" providerId="LiveId" clId="{6AE307A0-EAE7-4F46-810A-ECEF6D6097EB}" dt="2019-10-25T13:52:18.907" v="175" actId="478"/>
          <ac:grpSpMkLst>
            <pc:docMk/>
            <pc:sldMk cId="3723614829" sldId="272"/>
            <ac:grpSpMk id="162" creationId="{44D9E6BE-8D73-44CE-9906-9328F9361DA7}"/>
          </ac:grpSpMkLst>
        </pc:grpChg>
        <pc:grpChg chg="del ord">
          <ac:chgData name="Ken Merrihew" userId="bcb7a1e886d99f07" providerId="LiveId" clId="{6AE307A0-EAE7-4F46-810A-ECEF6D6097EB}" dt="2019-10-25T13:52:18.907" v="175" actId="478"/>
          <ac:grpSpMkLst>
            <pc:docMk/>
            <pc:sldMk cId="3723614829" sldId="272"/>
            <ac:grpSpMk id="166" creationId="{154DAC38-DA73-4469-BD07-11C0893E350C}"/>
          </ac:grpSpMkLst>
        </pc:grpChg>
        <pc:grpChg chg="del">
          <ac:chgData name="Ken Merrihew" userId="bcb7a1e886d99f07" providerId="LiveId" clId="{6AE307A0-EAE7-4F46-810A-ECEF6D6097EB}" dt="2019-10-25T13:52:18.907" v="175" actId="478"/>
          <ac:grpSpMkLst>
            <pc:docMk/>
            <pc:sldMk cId="3723614829" sldId="272"/>
            <ac:grpSpMk id="170" creationId="{42F69025-7B96-4450-BA7D-9F9BE6E3EACE}"/>
          </ac:grpSpMkLst>
        </pc:grpChg>
        <pc:grpChg chg="add mod">
          <ac:chgData name="Ken Merrihew" userId="bcb7a1e886d99f07" providerId="LiveId" clId="{6AE307A0-EAE7-4F46-810A-ECEF6D6097EB}" dt="2019-10-25T13:55:30.269" v="196" actId="207"/>
          <ac:grpSpMkLst>
            <pc:docMk/>
            <pc:sldMk cId="3723614829" sldId="272"/>
            <ac:grpSpMk id="174" creationId="{82FCD7D3-967B-432A-A500-20CA086A94DE}"/>
          </ac:grpSpMkLst>
        </pc:grpChg>
        <pc:grpChg chg="add mod">
          <ac:chgData name="Ken Merrihew" userId="bcb7a1e886d99f07" providerId="LiveId" clId="{6AE307A0-EAE7-4F46-810A-ECEF6D6097EB}" dt="2019-10-25T13:55:30.269" v="196" actId="207"/>
          <ac:grpSpMkLst>
            <pc:docMk/>
            <pc:sldMk cId="3723614829" sldId="272"/>
            <ac:grpSpMk id="177" creationId="{ECEE49D8-0054-4B38-9A1E-EA3CBC9F81B0}"/>
          </ac:grpSpMkLst>
        </pc:grpChg>
        <pc:grpChg chg="add mod">
          <ac:chgData name="Ken Merrihew" userId="bcb7a1e886d99f07" providerId="LiveId" clId="{6AE307A0-EAE7-4F46-810A-ECEF6D6097EB}" dt="2019-10-25T13:55:30.269" v="196" actId="207"/>
          <ac:grpSpMkLst>
            <pc:docMk/>
            <pc:sldMk cId="3723614829" sldId="272"/>
            <ac:grpSpMk id="180" creationId="{7ED4205A-4395-47AE-9829-E2B39217DD3C}"/>
          </ac:grpSpMkLst>
        </pc:grpChg>
        <pc:grpChg chg="add mod">
          <ac:chgData name="Ken Merrihew" userId="bcb7a1e886d99f07" providerId="LiveId" clId="{6AE307A0-EAE7-4F46-810A-ECEF6D6097EB}" dt="2019-10-25T13:55:30.269" v="196" actId="207"/>
          <ac:grpSpMkLst>
            <pc:docMk/>
            <pc:sldMk cId="3723614829" sldId="272"/>
            <ac:grpSpMk id="183" creationId="{45FE5AAB-CCC1-4C1D-AD47-99B39B1971E0}"/>
          </ac:grpSpMkLst>
        </pc:grpChg>
        <pc:grpChg chg="add mod">
          <ac:chgData name="Ken Merrihew" userId="bcb7a1e886d99f07" providerId="LiveId" clId="{6AE307A0-EAE7-4F46-810A-ECEF6D6097EB}" dt="2019-10-25T13:55:48.289" v="197" actId="207"/>
          <ac:grpSpMkLst>
            <pc:docMk/>
            <pc:sldMk cId="3723614829" sldId="272"/>
            <ac:grpSpMk id="186" creationId="{CD5A919A-F4FC-4067-9712-7CAF04B227F9}"/>
          </ac:grpSpMkLst>
        </pc:grpChg>
        <pc:grpChg chg="add mod">
          <ac:chgData name="Ken Merrihew" userId="bcb7a1e886d99f07" providerId="LiveId" clId="{6AE307A0-EAE7-4F46-810A-ECEF6D6097EB}" dt="2019-10-25T13:55:48.289" v="197" actId="207"/>
          <ac:grpSpMkLst>
            <pc:docMk/>
            <pc:sldMk cId="3723614829" sldId="272"/>
            <ac:grpSpMk id="189" creationId="{530D8080-9EC3-438E-B082-E4FCBAFA890F}"/>
          </ac:grpSpMkLst>
        </pc:grpChg>
        <pc:grpChg chg="add mod">
          <ac:chgData name="Ken Merrihew" userId="bcb7a1e886d99f07" providerId="LiveId" clId="{6AE307A0-EAE7-4F46-810A-ECEF6D6097EB}" dt="2019-10-25T13:55:48.289" v="197" actId="207"/>
          <ac:grpSpMkLst>
            <pc:docMk/>
            <pc:sldMk cId="3723614829" sldId="272"/>
            <ac:grpSpMk id="192" creationId="{6977B853-67F5-4CA4-8983-BD47C211FA94}"/>
          </ac:grpSpMkLst>
        </pc:grpChg>
        <pc:grpChg chg="add mod">
          <ac:chgData name="Ken Merrihew" userId="bcb7a1e886d99f07" providerId="LiveId" clId="{6AE307A0-EAE7-4F46-810A-ECEF6D6097EB}" dt="2019-10-25T13:55:48.289" v="197" actId="207"/>
          <ac:grpSpMkLst>
            <pc:docMk/>
            <pc:sldMk cId="3723614829" sldId="272"/>
            <ac:grpSpMk id="195" creationId="{CF274379-FF58-4D2E-B3DA-574264313C81}"/>
          </ac:grpSpMkLst>
        </pc:grpChg>
        <pc:grpChg chg="add mod">
          <ac:chgData name="Ken Merrihew" userId="bcb7a1e886d99f07" providerId="LiveId" clId="{6AE307A0-EAE7-4F46-810A-ECEF6D6097EB}" dt="2019-10-25T13:55:48.289" v="197" actId="207"/>
          <ac:grpSpMkLst>
            <pc:docMk/>
            <pc:sldMk cId="3723614829" sldId="272"/>
            <ac:grpSpMk id="198" creationId="{185A8FB6-58F0-4DAA-BC72-97872F28721B}"/>
          </ac:grpSpMkLst>
        </pc:grpChg>
        <pc:grpChg chg="add mod">
          <ac:chgData name="Ken Merrihew" userId="bcb7a1e886d99f07" providerId="LiveId" clId="{6AE307A0-EAE7-4F46-810A-ECEF6D6097EB}" dt="2019-10-25T13:55:48.289" v="197" actId="207"/>
          <ac:grpSpMkLst>
            <pc:docMk/>
            <pc:sldMk cId="3723614829" sldId="272"/>
            <ac:grpSpMk id="201" creationId="{89192AB0-CD0B-4C3B-BFEF-A03909FFF90F}"/>
          </ac:grpSpMkLst>
        </pc:grpChg>
        <pc:grpChg chg="add mod">
          <ac:chgData name="Ken Merrihew" userId="bcb7a1e886d99f07" providerId="LiveId" clId="{6AE307A0-EAE7-4F46-810A-ECEF6D6097EB}" dt="2019-10-25T13:55:48.289" v="197" actId="207"/>
          <ac:grpSpMkLst>
            <pc:docMk/>
            <pc:sldMk cId="3723614829" sldId="272"/>
            <ac:grpSpMk id="204" creationId="{6B45212D-364C-4ABD-9683-F2C3F9BF97B5}"/>
          </ac:grpSpMkLst>
        </pc:grpChg>
        <pc:grpChg chg="add mod">
          <ac:chgData name="Ken Merrihew" userId="bcb7a1e886d99f07" providerId="LiveId" clId="{6AE307A0-EAE7-4F46-810A-ECEF6D6097EB}" dt="2019-10-25T13:55:48.289" v="197" actId="207"/>
          <ac:grpSpMkLst>
            <pc:docMk/>
            <pc:sldMk cId="3723614829" sldId="272"/>
            <ac:grpSpMk id="207" creationId="{97C38511-F983-4EFA-BCAE-88151EFF0B2A}"/>
          </ac:grpSpMkLst>
        </pc:grpChg>
        <pc:grpChg chg="add mod">
          <ac:chgData name="Ken Merrihew" userId="bcb7a1e886d99f07" providerId="LiveId" clId="{6AE307A0-EAE7-4F46-810A-ECEF6D6097EB}" dt="2019-10-25T13:52:34.071" v="190" actId="1036"/>
          <ac:grpSpMkLst>
            <pc:docMk/>
            <pc:sldMk cId="3723614829" sldId="272"/>
            <ac:grpSpMk id="210" creationId="{2617F0E8-B1E0-4324-83EA-87C08EC9D10C}"/>
          </ac:grpSpMkLst>
        </pc:grpChg>
        <pc:grpChg chg="add mod">
          <ac:chgData name="Ken Merrihew" userId="bcb7a1e886d99f07" providerId="LiveId" clId="{6AE307A0-EAE7-4F46-810A-ECEF6D6097EB}" dt="2019-10-25T13:55:30.269" v="196" actId="207"/>
          <ac:grpSpMkLst>
            <pc:docMk/>
            <pc:sldMk cId="3723614829" sldId="272"/>
            <ac:grpSpMk id="216" creationId="{8C065B8E-0ADE-4011-8C5D-3D94B40345F7}"/>
          </ac:grpSpMkLst>
        </pc:grpChg>
        <pc:grpChg chg="add mod">
          <ac:chgData name="Ken Merrihew" userId="bcb7a1e886d99f07" providerId="LiveId" clId="{6AE307A0-EAE7-4F46-810A-ECEF6D6097EB}" dt="2019-10-25T13:54:16.917" v="192" actId="207"/>
          <ac:grpSpMkLst>
            <pc:docMk/>
            <pc:sldMk cId="3723614829" sldId="272"/>
            <ac:grpSpMk id="219" creationId="{3C74751B-B2D7-4B11-BCE6-D8F6F2F407A8}"/>
          </ac:grpSpMkLst>
        </pc:grpChg>
        <pc:grpChg chg="add mod">
          <ac:chgData name="Ken Merrihew" userId="bcb7a1e886d99f07" providerId="LiveId" clId="{6AE307A0-EAE7-4F46-810A-ECEF6D6097EB}" dt="2019-10-25T13:54:16.917" v="192" actId="207"/>
          <ac:grpSpMkLst>
            <pc:docMk/>
            <pc:sldMk cId="3723614829" sldId="272"/>
            <ac:grpSpMk id="222" creationId="{FA198F12-D42D-4A67-A9BC-4AA323FB3919}"/>
          </ac:grpSpMkLst>
        </pc:grpChg>
        <pc:grpChg chg="add mod">
          <ac:chgData name="Ken Merrihew" userId="bcb7a1e886d99f07" providerId="LiveId" clId="{6AE307A0-EAE7-4F46-810A-ECEF6D6097EB}" dt="2019-10-25T13:54:54.879" v="194" actId="207"/>
          <ac:grpSpMkLst>
            <pc:docMk/>
            <pc:sldMk cId="3723614829" sldId="272"/>
            <ac:grpSpMk id="225" creationId="{58CD9A8A-4917-402F-BD00-7556C9D2CCDB}"/>
          </ac:grpSpMkLst>
        </pc:grpChg>
        <pc:grpChg chg="add mod">
          <ac:chgData name="Ken Merrihew" userId="bcb7a1e886d99f07" providerId="LiveId" clId="{6AE307A0-EAE7-4F46-810A-ECEF6D6097EB}" dt="2019-10-25T13:54:54.879" v="194" actId="207"/>
          <ac:grpSpMkLst>
            <pc:docMk/>
            <pc:sldMk cId="3723614829" sldId="272"/>
            <ac:grpSpMk id="228" creationId="{5A04A31C-AC12-4CCD-9255-5D2DB50C8F91}"/>
          </ac:grpSpMkLst>
        </pc:grpChg>
        <pc:grpChg chg="add mod">
          <ac:chgData name="Ken Merrihew" userId="bcb7a1e886d99f07" providerId="LiveId" clId="{6AE307A0-EAE7-4F46-810A-ECEF6D6097EB}" dt="2019-10-25T13:54:54.879" v="194" actId="207"/>
          <ac:grpSpMkLst>
            <pc:docMk/>
            <pc:sldMk cId="3723614829" sldId="272"/>
            <ac:grpSpMk id="231" creationId="{75E7741D-BB3E-44E8-A09C-0094D4A4FFF8}"/>
          </ac:grpSpMkLst>
        </pc:grpChg>
        <pc:grpChg chg="add mod">
          <ac:chgData name="Ken Merrihew" userId="bcb7a1e886d99f07" providerId="LiveId" clId="{6AE307A0-EAE7-4F46-810A-ECEF6D6097EB}" dt="2019-10-25T13:54:54.879" v="194" actId="207"/>
          <ac:grpSpMkLst>
            <pc:docMk/>
            <pc:sldMk cId="3723614829" sldId="272"/>
            <ac:grpSpMk id="234" creationId="{1CF6A083-4B1E-4DBF-83DE-885B2A20C9FD}"/>
          </ac:grpSpMkLst>
        </pc:grpChg>
        <pc:grpChg chg="add mod">
          <ac:chgData name="Ken Merrihew" userId="bcb7a1e886d99f07" providerId="LiveId" clId="{6AE307A0-EAE7-4F46-810A-ECEF6D6097EB}" dt="2019-10-25T13:54:54.879" v="194" actId="207"/>
          <ac:grpSpMkLst>
            <pc:docMk/>
            <pc:sldMk cId="3723614829" sldId="272"/>
            <ac:grpSpMk id="237" creationId="{3C45FE9E-8746-4F48-9AFB-8D59FDF29747}"/>
          </ac:grpSpMkLst>
        </pc:grpChg>
        <pc:grpChg chg="add mod">
          <ac:chgData name="Ken Merrihew" userId="bcb7a1e886d99f07" providerId="LiveId" clId="{6AE307A0-EAE7-4F46-810A-ECEF6D6097EB}" dt="2019-10-25T13:54:54.879" v="194" actId="207"/>
          <ac:grpSpMkLst>
            <pc:docMk/>
            <pc:sldMk cId="3723614829" sldId="272"/>
            <ac:grpSpMk id="240" creationId="{0273D5AC-DBC7-426B-8B5F-4D43DEADC0BC}"/>
          </ac:grpSpMkLst>
        </pc:grpChg>
        <pc:grpChg chg="add mod">
          <ac:chgData name="Ken Merrihew" userId="bcb7a1e886d99f07" providerId="LiveId" clId="{6AE307A0-EAE7-4F46-810A-ECEF6D6097EB}" dt="2019-10-25T13:54:54.879" v="194" actId="207"/>
          <ac:grpSpMkLst>
            <pc:docMk/>
            <pc:sldMk cId="3723614829" sldId="272"/>
            <ac:grpSpMk id="243" creationId="{9660996D-8A85-4ABB-AA6C-E24F2AF2E05F}"/>
          </ac:grpSpMkLst>
        </pc:grpChg>
        <pc:grpChg chg="add mod">
          <ac:chgData name="Ken Merrihew" userId="bcb7a1e886d99f07" providerId="LiveId" clId="{6AE307A0-EAE7-4F46-810A-ECEF6D6097EB}" dt="2019-10-25T13:54:54.879" v="194" actId="207"/>
          <ac:grpSpMkLst>
            <pc:docMk/>
            <pc:sldMk cId="3723614829" sldId="272"/>
            <ac:grpSpMk id="246" creationId="{411C39E8-81C6-4071-B066-274B30CBC67C}"/>
          </ac:grpSpMkLst>
        </pc:grpChg>
        <pc:grpChg chg="add mod">
          <ac:chgData name="Ken Merrihew" userId="bcb7a1e886d99f07" providerId="LiveId" clId="{6AE307A0-EAE7-4F46-810A-ECEF6D6097EB}" dt="2019-10-25T13:54:54.879" v="194" actId="207"/>
          <ac:grpSpMkLst>
            <pc:docMk/>
            <pc:sldMk cId="3723614829" sldId="272"/>
            <ac:grpSpMk id="249" creationId="{058E6268-10CA-4033-845F-806C73403A20}"/>
          </ac:grpSpMkLst>
        </pc:grpChg>
        <pc:grpChg chg="add mod">
          <ac:chgData name="Ken Merrihew" userId="bcb7a1e886d99f07" providerId="LiveId" clId="{6AE307A0-EAE7-4F46-810A-ECEF6D6097EB}" dt="2019-10-25T13:54:54.879" v="194" actId="207"/>
          <ac:grpSpMkLst>
            <pc:docMk/>
            <pc:sldMk cId="3723614829" sldId="272"/>
            <ac:grpSpMk id="252" creationId="{4BE38058-7316-422A-8E27-6115896FE3F2}"/>
          </ac:grpSpMkLst>
        </pc:grpChg>
        <pc:grpChg chg="add mod">
          <ac:chgData name="Ken Merrihew" userId="bcb7a1e886d99f07" providerId="LiveId" clId="{6AE307A0-EAE7-4F46-810A-ECEF6D6097EB}" dt="2019-10-25T13:54:54.879" v="194" actId="207"/>
          <ac:grpSpMkLst>
            <pc:docMk/>
            <pc:sldMk cId="3723614829" sldId="272"/>
            <ac:grpSpMk id="255" creationId="{8FE8B9A5-84FA-4883-A2D0-6FDC3BFEA834}"/>
          </ac:grpSpMkLst>
        </pc:grpChg>
        <pc:grpChg chg="add mod">
          <ac:chgData name="Ken Merrihew" userId="bcb7a1e886d99f07" providerId="LiveId" clId="{6AE307A0-EAE7-4F46-810A-ECEF6D6097EB}" dt="2019-10-25T13:54:54.879" v="194" actId="207"/>
          <ac:grpSpMkLst>
            <pc:docMk/>
            <pc:sldMk cId="3723614829" sldId="272"/>
            <ac:grpSpMk id="258" creationId="{E5D041D3-5E23-44B7-941F-87BF14FF1BD8}"/>
          </ac:grpSpMkLst>
        </pc:grpChg>
        <pc:grpChg chg="add mod">
          <ac:chgData name="Ken Merrihew" userId="bcb7a1e886d99f07" providerId="LiveId" clId="{6AE307A0-EAE7-4F46-810A-ECEF6D6097EB}" dt="2019-10-25T13:54:54.879" v="194" actId="207"/>
          <ac:grpSpMkLst>
            <pc:docMk/>
            <pc:sldMk cId="3723614829" sldId="272"/>
            <ac:grpSpMk id="261" creationId="{958E4B77-787C-47DC-B295-66BABC918751}"/>
          </ac:grpSpMkLst>
        </pc:grpChg>
        <pc:grpChg chg="add mod">
          <ac:chgData name="Ken Merrihew" userId="bcb7a1e886d99f07" providerId="LiveId" clId="{6AE307A0-EAE7-4F46-810A-ECEF6D6097EB}" dt="2019-10-25T13:55:30.269" v="196" actId="207"/>
          <ac:grpSpMkLst>
            <pc:docMk/>
            <pc:sldMk cId="3723614829" sldId="272"/>
            <ac:grpSpMk id="264" creationId="{310FDFD4-0456-482D-B55C-214485BAA1AA}"/>
          </ac:grpSpMkLst>
        </pc:grpChg>
        <pc:grpChg chg="add mod">
          <ac:chgData name="Ken Merrihew" userId="bcb7a1e886d99f07" providerId="LiveId" clId="{6AE307A0-EAE7-4F46-810A-ECEF6D6097EB}" dt="2019-10-25T13:55:30.269" v="196" actId="207"/>
          <ac:grpSpMkLst>
            <pc:docMk/>
            <pc:sldMk cId="3723614829" sldId="272"/>
            <ac:grpSpMk id="267" creationId="{132C5DAF-88B5-409B-8C4B-A1455DA2E4B6}"/>
          </ac:grpSpMkLst>
        </pc:grpChg>
        <pc:grpChg chg="add mod">
          <ac:chgData name="Ken Merrihew" userId="bcb7a1e886d99f07" providerId="LiveId" clId="{6AE307A0-EAE7-4F46-810A-ECEF6D6097EB}" dt="2019-10-25T13:55:30.269" v="196" actId="207"/>
          <ac:grpSpMkLst>
            <pc:docMk/>
            <pc:sldMk cId="3723614829" sldId="272"/>
            <ac:grpSpMk id="270" creationId="{9397DDBC-4119-4C41-A895-26443851B11B}"/>
          </ac:grpSpMkLst>
        </pc:grpChg>
        <pc:grpChg chg="add mod">
          <ac:chgData name="Ken Merrihew" userId="bcb7a1e886d99f07" providerId="LiveId" clId="{6AE307A0-EAE7-4F46-810A-ECEF6D6097EB}" dt="2019-10-25T13:55:30.269" v="196" actId="207"/>
          <ac:grpSpMkLst>
            <pc:docMk/>
            <pc:sldMk cId="3723614829" sldId="272"/>
            <ac:grpSpMk id="273" creationId="{0BF78B47-9058-40BB-A5DC-C006A7E7F8AF}"/>
          </ac:grpSpMkLst>
        </pc:grpChg>
        <pc:grpChg chg="add mod">
          <ac:chgData name="Ken Merrihew" userId="bcb7a1e886d99f07" providerId="LiveId" clId="{6AE307A0-EAE7-4F46-810A-ECEF6D6097EB}" dt="2019-10-25T13:55:30.269" v="196" actId="207"/>
          <ac:grpSpMkLst>
            <pc:docMk/>
            <pc:sldMk cId="3723614829" sldId="272"/>
            <ac:grpSpMk id="276" creationId="{9D01DD13-B76F-4FC6-9599-48B36993C0F6}"/>
          </ac:grpSpMkLst>
        </pc:grpChg>
        <pc:grpChg chg="add mod">
          <ac:chgData name="Ken Merrihew" userId="bcb7a1e886d99f07" providerId="LiveId" clId="{6AE307A0-EAE7-4F46-810A-ECEF6D6097EB}" dt="2019-10-25T13:55:30.269" v="196" actId="207"/>
          <ac:grpSpMkLst>
            <pc:docMk/>
            <pc:sldMk cId="3723614829" sldId="272"/>
            <ac:grpSpMk id="279" creationId="{5C7DEF47-5449-4E75-9520-E3098F3EB87E}"/>
          </ac:grpSpMkLst>
        </pc:grpChg>
        <pc:grpChg chg="add mod">
          <ac:chgData name="Ken Merrihew" userId="bcb7a1e886d99f07" providerId="LiveId" clId="{6AE307A0-EAE7-4F46-810A-ECEF6D6097EB}" dt="2019-10-25T13:55:30.269" v="196" actId="207"/>
          <ac:grpSpMkLst>
            <pc:docMk/>
            <pc:sldMk cId="3723614829" sldId="272"/>
            <ac:grpSpMk id="282" creationId="{B8BD0C99-E67B-4899-934A-07D34E3771C1}"/>
          </ac:grpSpMkLst>
        </pc:grpChg>
        <pc:grpChg chg="add mod">
          <ac:chgData name="Ken Merrihew" userId="bcb7a1e886d99f07" providerId="LiveId" clId="{6AE307A0-EAE7-4F46-810A-ECEF6D6097EB}" dt="2019-10-25T13:55:30.269" v="196" actId="207"/>
          <ac:grpSpMkLst>
            <pc:docMk/>
            <pc:sldMk cId="3723614829" sldId="272"/>
            <ac:grpSpMk id="285" creationId="{1FAB2F3A-4FC7-4824-888C-EB7AF4CC29CA}"/>
          </ac:grpSpMkLst>
        </pc:grpChg>
        <pc:grpChg chg="add mod">
          <ac:chgData name="Ken Merrihew" userId="bcb7a1e886d99f07" providerId="LiveId" clId="{6AE307A0-EAE7-4F46-810A-ECEF6D6097EB}" dt="2019-10-25T13:55:30.269" v="196" actId="207"/>
          <ac:grpSpMkLst>
            <pc:docMk/>
            <pc:sldMk cId="3723614829" sldId="272"/>
            <ac:grpSpMk id="288" creationId="{F4F0927F-D0D5-4D8D-9A4A-FB04D4548D07}"/>
          </ac:grpSpMkLst>
        </pc:grpChg>
        <pc:grpChg chg="add mod">
          <ac:chgData name="Ken Merrihew" userId="bcb7a1e886d99f07" providerId="LiveId" clId="{6AE307A0-EAE7-4F46-810A-ECEF6D6097EB}" dt="2019-10-25T13:52:34.071" v="190" actId="1036"/>
          <ac:grpSpMkLst>
            <pc:docMk/>
            <pc:sldMk cId="3723614829" sldId="272"/>
            <ac:grpSpMk id="291" creationId="{8F41B27A-705C-4CFF-8864-A3EEBE398E58}"/>
          </ac:grpSpMkLst>
        </pc:grpChg>
        <pc:grpChg chg="add mod">
          <ac:chgData name="Ken Merrihew" userId="bcb7a1e886d99f07" providerId="LiveId" clId="{6AE307A0-EAE7-4F46-810A-ECEF6D6097EB}" dt="2019-10-25T13:52:34.071" v="190" actId="1036"/>
          <ac:grpSpMkLst>
            <pc:docMk/>
            <pc:sldMk cId="3723614829" sldId="272"/>
            <ac:grpSpMk id="295" creationId="{7BCE7658-B70D-4CC3-B018-4D1FFEB67C7F}"/>
          </ac:grpSpMkLst>
        </pc:grpChg>
        <pc:grpChg chg="add mod">
          <ac:chgData name="Ken Merrihew" userId="bcb7a1e886d99f07" providerId="LiveId" clId="{6AE307A0-EAE7-4F46-810A-ECEF6D6097EB}" dt="2019-10-25T13:52:34.071" v="190" actId="1036"/>
          <ac:grpSpMkLst>
            <pc:docMk/>
            <pc:sldMk cId="3723614829" sldId="272"/>
            <ac:grpSpMk id="299" creationId="{43B67549-E6AD-4B3C-8D97-FD08B9B7115B}"/>
          </ac:grpSpMkLst>
        </pc:grpChg>
        <pc:grpChg chg="add mod">
          <ac:chgData name="Ken Merrihew" userId="bcb7a1e886d99f07" providerId="LiveId" clId="{6AE307A0-EAE7-4F46-810A-ECEF6D6097EB}" dt="2019-10-25T13:52:34.071" v="190" actId="1036"/>
          <ac:grpSpMkLst>
            <pc:docMk/>
            <pc:sldMk cId="3723614829" sldId="272"/>
            <ac:grpSpMk id="303" creationId="{80AF119E-FFD4-419C-A0D0-BAE709EEC0D0}"/>
          </ac:grpSpMkLst>
        </pc:grpChg>
        <pc:grpChg chg="add mod">
          <ac:chgData name="Ken Merrihew" userId="bcb7a1e886d99f07" providerId="LiveId" clId="{6AE307A0-EAE7-4F46-810A-ECEF6D6097EB}" dt="2019-10-25T13:52:34.071" v="190" actId="1036"/>
          <ac:grpSpMkLst>
            <pc:docMk/>
            <pc:sldMk cId="3723614829" sldId="272"/>
            <ac:grpSpMk id="307" creationId="{0FA8EE19-A639-4A90-A739-6845DC0EF9EF}"/>
          </ac:grpSpMkLst>
        </pc:grpChg>
        <pc:grpChg chg="add mod">
          <ac:chgData name="Ken Merrihew" userId="bcb7a1e886d99f07" providerId="LiveId" clId="{6AE307A0-EAE7-4F46-810A-ECEF6D6097EB}" dt="2019-10-25T13:52:34.071" v="190" actId="1036"/>
          <ac:grpSpMkLst>
            <pc:docMk/>
            <pc:sldMk cId="3723614829" sldId="272"/>
            <ac:grpSpMk id="311" creationId="{47375845-CD02-47E7-BBB0-6FD1A4A755ED}"/>
          </ac:grpSpMkLst>
        </pc:grpChg>
        <pc:grpChg chg="add mod">
          <ac:chgData name="Ken Merrihew" userId="bcb7a1e886d99f07" providerId="LiveId" clId="{6AE307A0-EAE7-4F46-810A-ECEF6D6097EB}" dt="2019-10-25T13:52:34.071" v="190" actId="1036"/>
          <ac:grpSpMkLst>
            <pc:docMk/>
            <pc:sldMk cId="3723614829" sldId="272"/>
            <ac:grpSpMk id="315" creationId="{FC40CE3F-F5D6-4B14-8CD8-5D0EB62AF52E}"/>
          </ac:grpSpMkLst>
        </pc:grpChg>
        <pc:grpChg chg="add mod">
          <ac:chgData name="Ken Merrihew" userId="bcb7a1e886d99f07" providerId="LiveId" clId="{6AE307A0-EAE7-4F46-810A-ECEF6D6097EB}" dt="2019-10-25T13:54:54.879" v="194" actId="207"/>
          <ac:grpSpMkLst>
            <pc:docMk/>
            <pc:sldMk cId="3723614829" sldId="272"/>
            <ac:grpSpMk id="319" creationId="{241477CD-5DFE-449B-9A05-FF8008FA90D2}"/>
          </ac:grpSpMkLst>
        </pc:grpChg>
        <pc:grpChg chg="add mod">
          <ac:chgData name="Ken Merrihew" userId="bcb7a1e886d99f07" providerId="LiveId" clId="{6AE307A0-EAE7-4F46-810A-ECEF6D6097EB}" dt="2019-10-25T13:55:02.448" v="195" actId="207"/>
          <ac:grpSpMkLst>
            <pc:docMk/>
            <pc:sldMk cId="3723614829" sldId="272"/>
            <ac:grpSpMk id="322" creationId="{11F835E0-172A-491A-8236-1F1A97D477BC}"/>
          </ac:grpSpMkLst>
        </pc:grpChg>
        <pc:grpChg chg="add mod">
          <ac:chgData name="Ken Merrihew" userId="bcb7a1e886d99f07" providerId="LiveId" clId="{6AE307A0-EAE7-4F46-810A-ECEF6D6097EB}" dt="2019-10-25T13:55:02.448" v="195" actId="207"/>
          <ac:grpSpMkLst>
            <pc:docMk/>
            <pc:sldMk cId="3723614829" sldId="272"/>
            <ac:grpSpMk id="325" creationId="{385D3953-E5DC-46A7-91C0-E8923B35AD67}"/>
          </ac:grpSpMkLst>
        </pc:grpChg>
        <pc:grpChg chg="add mod">
          <ac:chgData name="Ken Merrihew" userId="bcb7a1e886d99f07" providerId="LiveId" clId="{6AE307A0-EAE7-4F46-810A-ECEF6D6097EB}" dt="2019-10-25T13:52:34.071" v="190" actId="1036"/>
          <ac:grpSpMkLst>
            <pc:docMk/>
            <pc:sldMk cId="3723614829" sldId="272"/>
            <ac:grpSpMk id="328" creationId="{275A8FCF-0D5C-478A-BDC4-BEE623CF5403}"/>
          </ac:grpSpMkLst>
        </pc:grpChg>
        <pc:grpChg chg="add mod">
          <ac:chgData name="Ken Merrihew" userId="bcb7a1e886d99f07" providerId="LiveId" clId="{6AE307A0-EAE7-4F46-810A-ECEF6D6097EB}" dt="2019-10-25T13:52:34.071" v="190" actId="1036"/>
          <ac:grpSpMkLst>
            <pc:docMk/>
            <pc:sldMk cId="3723614829" sldId="272"/>
            <ac:grpSpMk id="332" creationId="{B4040AF6-0A64-4ECC-93C8-807D763DE064}"/>
          </ac:grpSpMkLst>
        </pc:grpChg>
        <pc:grpChg chg="add mod">
          <ac:chgData name="Ken Merrihew" userId="bcb7a1e886d99f07" providerId="LiveId" clId="{6AE307A0-EAE7-4F46-810A-ECEF6D6097EB}" dt="2019-10-25T13:52:34.071" v="190" actId="1036"/>
          <ac:grpSpMkLst>
            <pc:docMk/>
            <pc:sldMk cId="3723614829" sldId="272"/>
            <ac:grpSpMk id="336" creationId="{5D7E141C-2BC4-4788-A6FB-3ACDFD3BD9ED}"/>
          </ac:grpSpMkLst>
        </pc:grpChg>
        <pc:grpChg chg="add mod">
          <ac:chgData name="Ken Merrihew" userId="bcb7a1e886d99f07" providerId="LiveId" clId="{6AE307A0-EAE7-4F46-810A-ECEF6D6097EB}" dt="2019-10-25T13:52:34.071" v="190" actId="1036"/>
          <ac:grpSpMkLst>
            <pc:docMk/>
            <pc:sldMk cId="3723614829" sldId="272"/>
            <ac:grpSpMk id="340" creationId="{EDF7C8DD-9CDB-479A-856B-BB65C3BD91B7}"/>
          </ac:grpSpMkLst>
        </pc:grpChg>
      </pc:sldChg>
      <pc:sldChg chg="modAnim">
        <pc:chgData name="Ken Merrihew" userId="bcb7a1e886d99f07" providerId="LiveId" clId="{6AE307A0-EAE7-4F46-810A-ECEF6D6097EB}" dt="2019-10-25T13:37:45.673" v="0"/>
        <pc:sldMkLst>
          <pc:docMk/>
          <pc:sldMk cId="1575965443" sldId="276"/>
        </pc:sldMkLst>
      </pc:sldChg>
      <pc:sldChg chg="addSp delSp modSp add delAnim modAnim">
        <pc:chgData name="Ken Merrihew" userId="bcb7a1e886d99f07" providerId="LiveId" clId="{6AE307A0-EAE7-4F46-810A-ECEF6D6097EB}" dt="2019-10-25T19:36:03.562" v="930" actId="1035"/>
        <pc:sldMkLst>
          <pc:docMk/>
          <pc:sldMk cId="2917162856" sldId="278"/>
        </pc:sldMkLst>
        <pc:spChg chg="del">
          <ac:chgData name="Ken Merrihew" userId="bcb7a1e886d99f07" providerId="LiveId" clId="{6AE307A0-EAE7-4F46-810A-ECEF6D6097EB}" dt="2019-10-25T15:19:03.922" v="261" actId="478"/>
          <ac:spMkLst>
            <pc:docMk/>
            <pc:sldMk cId="2917162856" sldId="278"/>
            <ac:spMk id="3" creationId="{E2263769-A21A-47C3-837A-2CF602A4A55D}"/>
          </ac:spMkLst>
        </pc:spChg>
        <pc:spChg chg="add mod">
          <ac:chgData name="Ken Merrihew" userId="bcb7a1e886d99f07" providerId="LiveId" clId="{6AE307A0-EAE7-4F46-810A-ECEF6D6097EB}" dt="2019-10-25T16:55:03.448" v="283" actId="1076"/>
          <ac:spMkLst>
            <pc:docMk/>
            <pc:sldMk cId="2917162856" sldId="278"/>
            <ac:spMk id="4" creationId="{9B10F6D9-0996-4135-AFE3-94733B9F669A}"/>
          </ac:spMkLst>
        </pc:spChg>
        <pc:spChg chg="add mod ord">
          <ac:chgData name="Ken Merrihew" userId="bcb7a1e886d99f07" providerId="LiveId" clId="{6AE307A0-EAE7-4F46-810A-ECEF6D6097EB}" dt="2019-10-25T16:56:02.381" v="364" actId="166"/>
          <ac:spMkLst>
            <pc:docMk/>
            <pc:sldMk cId="2917162856" sldId="278"/>
            <ac:spMk id="6" creationId="{7381F2B3-61C7-4F46-B4F4-420D24BEDE01}"/>
          </ac:spMkLst>
        </pc:spChg>
        <pc:spChg chg="add mod">
          <ac:chgData name="Ken Merrihew" userId="bcb7a1e886d99f07" providerId="LiveId" clId="{6AE307A0-EAE7-4F46-810A-ECEF6D6097EB}" dt="2019-10-25T19:36:03.562" v="930" actId="1035"/>
          <ac:spMkLst>
            <pc:docMk/>
            <pc:sldMk cId="2917162856" sldId="278"/>
            <ac:spMk id="7" creationId="{BE2F2353-616C-47E6-A9E5-79EF023E0559}"/>
          </ac:spMkLst>
        </pc:spChg>
        <pc:picChg chg="add mod">
          <ac:chgData name="Ken Merrihew" userId="bcb7a1e886d99f07" providerId="LiveId" clId="{6AE307A0-EAE7-4F46-810A-ECEF6D6097EB}" dt="2019-10-25T16:55:03.448" v="283" actId="1076"/>
          <ac:picMkLst>
            <pc:docMk/>
            <pc:sldMk cId="2917162856" sldId="278"/>
            <ac:picMk id="5" creationId="{E4932641-B919-45E5-86B6-86AAA53D9187}"/>
          </ac:picMkLst>
        </pc:picChg>
      </pc:sldChg>
      <pc:sldChg chg="add">
        <pc:chgData name="Ken Merrihew" userId="bcb7a1e886d99f07" providerId="LiveId" clId="{6AE307A0-EAE7-4F46-810A-ECEF6D6097EB}" dt="2019-10-25T15:18:01.658" v="232"/>
        <pc:sldMkLst>
          <pc:docMk/>
          <pc:sldMk cId="4199880972" sldId="279"/>
        </pc:sldMkLst>
      </pc:sldChg>
      <pc:sldChg chg="addSp modSp add modAnim">
        <pc:chgData name="Ken Merrihew" userId="bcb7a1e886d99f07" providerId="LiveId" clId="{6AE307A0-EAE7-4F46-810A-ECEF6D6097EB}" dt="2019-10-25T17:14:09.790" v="408"/>
        <pc:sldMkLst>
          <pc:docMk/>
          <pc:sldMk cId="3004501745" sldId="280"/>
        </pc:sldMkLst>
        <pc:spChg chg="mod">
          <ac:chgData name="Ken Merrihew" userId="bcb7a1e886d99f07" providerId="LiveId" clId="{6AE307A0-EAE7-4F46-810A-ECEF6D6097EB}" dt="2019-10-25T17:13:51.378" v="403" actId="14100"/>
          <ac:spMkLst>
            <pc:docMk/>
            <pc:sldMk cId="3004501745" sldId="280"/>
            <ac:spMk id="3" creationId="{E2263769-A21A-47C3-837A-2CF602A4A55D}"/>
          </ac:spMkLst>
        </pc:spChg>
        <pc:picChg chg="add mod">
          <ac:chgData name="Ken Merrihew" userId="bcb7a1e886d99f07" providerId="LiveId" clId="{6AE307A0-EAE7-4F46-810A-ECEF6D6097EB}" dt="2019-10-25T17:14:02.307" v="406" actId="1076"/>
          <ac:picMkLst>
            <pc:docMk/>
            <pc:sldMk cId="3004501745" sldId="280"/>
            <ac:picMk id="3074" creationId="{D59929F3-087D-43AA-AFB0-A9AE2E6EF189}"/>
          </ac:picMkLst>
        </pc:picChg>
      </pc:sldChg>
      <pc:sldChg chg="add">
        <pc:chgData name="Ken Merrihew" userId="bcb7a1e886d99f07" providerId="LiveId" clId="{6AE307A0-EAE7-4F46-810A-ECEF6D6097EB}" dt="2019-10-25T17:12:30.234" v="386"/>
        <pc:sldMkLst>
          <pc:docMk/>
          <pc:sldMk cId="419783296" sldId="281"/>
        </pc:sldMkLst>
      </pc:sldChg>
      <pc:sldChg chg="addSp modSp add modAnim">
        <pc:chgData name="Ken Merrihew" userId="bcb7a1e886d99f07" providerId="LiveId" clId="{6AE307A0-EAE7-4F46-810A-ECEF6D6097EB}" dt="2019-10-27T12:21:49.382" v="1708"/>
        <pc:sldMkLst>
          <pc:docMk/>
          <pc:sldMk cId="1730780812" sldId="282"/>
        </pc:sldMkLst>
        <pc:spChg chg="mod">
          <ac:chgData name="Ken Merrihew" userId="bcb7a1e886d99f07" providerId="LiveId" clId="{6AE307A0-EAE7-4F46-810A-ECEF6D6097EB}" dt="2019-10-25T19:34:24.326" v="916" actId="404"/>
          <ac:spMkLst>
            <pc:docMk/>
            <pc:sldMk cId="1730780812" sldId="282"/>
            <ac:spMk id="3" creationId="{E2263769-A21A-47C3-837A-2CF602A4A55D}"/>
          </ac:spMkLst>
        </pc:spChg>
        <pc:spChg chg="add mod">
          <ac:chgData name="Ken Merrihew" userId="bcb7a1e886d99f07" providerId="LiveId" clId="{6AE307A0-EAE7-4F46-810A-ECEF6D6097EB}" dt="2019-10-27T03:41:58.685" v="1506" actId="207"/>
          <ac:spMkLst>
            <pc:docMk/>
            <pc:sldMk cId="1730780812" sldId="282"/>
            <ac:spMk id="5" creationId="{5328E3A4-A511-4713-8029-A874D5B7C962}"/>
          </ac:spMkLst>
        </pc:spChg>
        <pc:spChg chg="mod">
          <ac:chgData name="Ken Merrihew" userId="bcb7a1e886d99f07" providerId="LiveId" clId="{6AE307A0-EAE7-4F46-810A-ECEF6D6097EB}" dt="2019-10-25T19:34:32.494" v="921" actId="1035"/>
          <ac:spMkLst>
            <pc:docMk/>
            <pc:sldMk cId="1730780812" sldId="282"/>
            <ac:spMk id="6" creationId="{FB763895-0120-4BB5-82D5-4DB71DA85863}"/>
          </ac:spMkLst>
        </pc:spChg>
        <pc:spChg chg="add mod ord">
          <ac:chgData name="Ken Merrihew" userId="bcb7a1e886d99f07" providerId="LiveId" clId="{6AE307A0-EAE7-4F46-810A-ECEF6D6097EB}" dt="2019-10-27T03:44:13.404" v="1655" actId="14100"/>
          <ac:spMkLst>
            <pc:docMk/>
            <pc:sldMk cId="1730780812" sldId="282"/>
            <ac:spMk id="7" creationId="{1210AA00-AE4E-4B72-B9DC-1184B914B88F}"/>
          </ac:spMkLst>
        </pc:spChg>
        <pc:spChg chg="add mod ord">
          <ac:chgData name="Ken Merrihew" userId="bcb7a1e886d99f07" providerId="LiveId" clId="{6AE307A0-EAE7-4F46-810A-ECEF6D6097EB}" dt="2019-10-27T03:44:35.234" v="1657" actId="1035"/>
          <ac:spMkLst>
            <pc:docMk/>
            <pc:sldMk cId="1730780812" sldId="282"/>
            <ac:spMk id="8" creationId="{FA7D5DA6-F883-4497-9654-54BC2EFDD00E}"/>
          </ac:spMkLst>
        </pc:spChg>
        <pc:spChg chg="add mod">
          <ac:chgData name="Ken Merrihew" userId="bcb7a1e886d99f07" providerId="LiveId" clId="{6AE307A0-EAE7-4F46-810A-ECEF6D6097EB}" dt="2019-10-27T03:44:03.620" v="1654" actId="1036"/>
          <ac:spMkLst>
            <pc:docMk/>
            <pc:sldMk cId="1730780812" sldId="282"/>
            <ac:spMk id="9" creationId="{959ECCE5-46C9-4AE9-84E1-6C6DA1BC27DE}"/>
          </ac:spMkLst>
        </pc:spChg>
      </pc:sldChg>
      <pc:sldChg chg="addSp delSp modSp add delAnim modAnim">
        <pc:chgData name="Ken Merrihew" userId="bcb7a1e886d99f07" providerId="LiveId" clId="{6AE307A0-EAE7-4F46-810A-ECEF6D6097EB}" dt="2019-10-26T03:51:31.402" v="972" actId="313"/>
        <pc:sldMkLst>
          <pc:docMk/>
          <pc:sldMk cId="2468852725" sldId="283"/>
        </pc:sldMkLst>
        <pc:spChg chg="add mod ord">
          <ac:chgData name="Ken Merrihew" userId="bcb7a1e886d99f07" providerId="LiveId" clId="{6AE307A0-EAE7-4F46-810A-ECEF6D6097EB}" dt="2019-10-25T19:03:56.223" v="551" actId="14100"/>
          <ac:spMkLst>
            <pc:docMk/>
            <pc:sldMk cId="2468852725" sldId="283"/>
            <ac:spMk id="3" creationId="{853EA4F7-C843-4F82-AA5E-DF18DE8EACDB}"/>
          </ac:spMkLst>
        </pc:spChg>
        <pc:spChg chg="del mod">
          <ac:chgData name="Ken Merrihew" userId="bcb7a1e886d99f07" providerId="LiveId" clId="{6AE307A0-EAE7-4F46-810A-ECEF6D6097EB}" dt="2019-10-25T18:03:37.166" v="434" actId="478"/>
          <ac:spMkLst>
            <pc:docMk/>
            <pc:sldMk cId="2468852725" sldId="283"/>
            <ac:spMk id="4" creationId="{9B10F6D9-0996-4135-AFE3-94733B9F669A}"/>
          </ac:spMkLst>
        </pc:spChg>
        <pc:spChg chg="mod">
          <ac:chgData name="Ken Merrihew" userId="bcb7a1e886d99f07" providerId="LiveId" clId="{6AE307A0-EAE7-4F46-810A-ECEF6D6097EB}" dt="2019-10-26T03:49:21.987" v="937"/>
          <ac:spMkLst>
            <pc:docMk/>
            <pc:sldMk cId="2468852725" sldId="283"/>
            <ac:spMk id="6" creationId="{7381F2B3-61C7-4F46-B4F4-420D24BEDE01}"/>
          </ac:spMkLst>
        </pc:spChg>
        <pc:spChg chg="del">
          <ac:chgData name="Ken Merrihew" userId="bcb7a1e886d99f07" providerId="LiveId" clId="{6AE307A0-EAE7-4F46-810A-ECEF6D6097EB}" dt="2019-10-25T18:03:40.414" v="435" actId="478"/>
          <ac:spMkLst>
            <pc:docMk/>
            <pc:sldMk cId="2468852725" sldId="283"/>
            <ac:spMk id="7" creationId="{BE2F2353-616C-47E6-A9E5-79EF023E0559}"/>
          </ac:spMkLst>
        </pc:spChg>
        <pc:spChg chg="add mod">
          <ac:chgData name="Ken Merrihew" userId="bcb7a1e886d99f07" providerId="LiveId" clId="{6AE307A0-EAE7-4F46-810A-ECEF6D6097EB}" dt="2019-10-26T03:51:31.402" v="972" actId="313"/>
          <ac:spMkLst>
            <pc:docMk/>
            <pc:sldMk cId="2468852725" sldId="283"/>
            <ac:spMk id="8" creationId="{DAB0C314-99EB-4438-B7D3-634B8B2E5911}"/>
          </ac:spMkLst>
        </pc:spChg>
        <pc:picChg chg="del mod">
          <ac:chgData name="Ken Merrihew" userId="bcb7a1e886d99f07" providerId="LiveId" clId="{6AE307A0-EAE7-4F46-810A-ECEF6D6097EB}" dt="2019-10-25T18:03:37.166" v="434" actId="478"/>
          <ac:picMkLst>
            <pc:docMk/>
            <pc:sldMk cId="2468852725" sldId="283"/>
            <ac:picMk id="5" creationId="{E4932641-B919-45E5-86B6-86AAA53D9187}"/>
          </ac:picMkLst>
        </pc:picChg>
      </pc:sldChg>
      <pc:sldChg chg="addSp delSp modSp add modAnim">
        <pc:chgData name="Ken Merrihew" userId="bcb7a1e886d99f07" providerId="LiveId" clId="{6AE307A0-EAE7-4F46-810A-ECEF6D6097EB}" dt="2019-10-26T03:52:15.643" v="994"/>
        <pc:sldMkLst>
          <pc:docMk/>
          <pc:sldMk cId="3529572932" sldId="284"/>
        </pc:sldMkLst>
        <pc:spChg chg="add mod">
          <ac:chgData name="Ken Merrihew" userId="bcb7a1e886d99f07" providerId="LiveId" clId="{6AE307A0-EAE7-4F46-810A-ECEF6D6097EB}" dt="2019-10-26T03:52:09.894" v="993" actId="1035"/>
          <ac:spMkLst>
            <pc:docMk/>
            <pc:sldMk cId="3529572932" sldId="284"/>
            <ac:spMk id="3" creationId="{2DCD689E-7E2D-4CF5-943A-6234DB8D4767}"/>
          </ac:spMkLst>
        </pc:spChg>
        <pc:spChg chg="add del mod">
          <ac:chgData name="Ken Merrihew" userId="bcb7a1e886d99f07" providerId="LiveId" clId="{6AE307A0-EAE7-4F46-810A-ECEF6D6097EB}" dt="2019-10-25T19:04:05.560" v="552" actId="478"/>
          <ac:spMkLst>
            <pc:docMk/>
            <pc:sldMk cId="3529572932" sldId="284"/>
            <ac:spMk id="4" creationId="{79E6F164-A469-4A52-A180-6CCAC0972C68}"/>
          </ac:spMkLst>
        </pc:spChg>
        <pc:spChg chg="add">
          <ac:chgData name="Ken Merrihew" userId="bcb7a1e886d99f07" providerId="LiveId" clId="{6AE307A0-EAE7-4F46-810A-ECEF6D6097EB}" dt="2019-10-25T19:04:10.618" v="553"/>
          <ac:spMkLst>
            <pc:docMk/>
            <pc:sldMk cId="3529572932" sldId="284"/>
            <ac:spMk id="5" creationId="{A814019D-7E46-4D30-BC92-9BEF651A5D37}"/>
          </ac:spMkLst>
        </pc:spChg>
        <pc:spChg chg="mod">
          <ac:chgData name="Ken Merrihew" userId="bcb7a1e886d99f07" providerId="LiveId" clId="{6AE307A0-EAE7-4F46-810A-ECEF6D6097EB}" dt="2019-10-26T03:51:23.555" v="970"/>
          <ac:spMkLst>
            <pc:docMk/>
            <pc:sldMk cId="3529572932" sldId="284"/>
            <ac:spMk id="6" creationId="{7381F2B3-61C7-4F46-B4F4-420D24BEDE01}"/>
          </ac:spMkLst>
        </pc:spChg>
      </pc:sldChg>
      <pc:sldChg chg="addSp modSp add modAnim">
        <pc:chgData name="Ken Merrihew" userId="bcb7a1e886d99f07" providerId="LiveId" clId="{6AE307A0-EAE7-4F46-810A-ECEF6D6097EB}" dt="2019-10-26T03:53:04.455" v="1076"/>
        <pc:sldMkLst>
          <pc:docMk/>
          <pc:sldMk cId="1975655375" sldId="285"/>
        </pc:sldMkLst>
        <pc:spChg chg="add">
          <ac:chgData name="Ken Merrihew" userId="bcb7a1e886d99f07" providerId="LiveId" clId="{6AE307A0-EAE7-4F46-810A-ECEF6D6097EB}" dt="2019-10-25T19:04:21.686" v="556"/>
          <ac:spMkLst>
            <pc:docMk/>
            <pc:sldMk cId="1975655375" sldId="285"/>
            <ac:spMk id="4" creationId="{33ACCC8C-AD67-4AE3-BFB2-D23031FB98DD}"/>
          </ac:spMkLst>
        </pc:spChg>
        <pc:spChg chg="add mod">
          <ac:chgData name="Ken Merrihew" userId="bcb7a1e886d99f07" providerId="LiveId" clId="{6AE307A0-EAE7-4F46-810A-ECEF6D6097EB}" dt="2019-10-26T03:52:59.507" v="1075" actId="20577"/>
          <ac:spMkLst>
            <pc:docMk/>
            <pc:sldMk cId="1975655375" sldId="285"/>
            <ac:spMk id="5" creationId="{E6768F88-EFA1-4F31-BD55-95656871E8A9}"/>
          </ac:spMkLst>
        </pc:spChg>
        <pc:spChg chg="mod">
          <ac:chgData name="Ken Merrihew" userId="bcb7a1e886d99f07" providerId="LiveId" clId="{6AE307A0-EAE7-4F46-810A-ECEF6D6097EB}" dt="2019-10-26T03:52:29.805" v="995"/>
          <ac:spMkLst>
            <pc:docMk/>
            <pc:sldMk cId="1975655375" sldId="285"/>
            <ac:spMk id="6" creationId="{7381F2B3-61C7-4F46-B4F4-420D24BEDE01}"/>
          </ac:spMkLst>
        </pc:spChg>
      </pc:sldChg>
      <pc:sldChg chg="addSp delSp modSp add delAnim modAnim">
        <pc:chgData name="Ken Merrihew" userId="bcb7a1e886d99f07" providerId="LiveId" clId="{6AE307A0-EAE7-4F46-810A-ECEF6D6097EB}" dt="2019-10-26T03:54:09.123" v="1158"/>
        <pc:sldMkLst>
          <pc:docMk/>
          <pc:sldMk cId="3822946819" sldId="286"/>
        </pc:sldMkLst>
        <pc:spChg chg="add del mod">
          <ac:chgData name="Ken Merrihew" userId="bcb7a1e886d99f07" providerId="LiveId" clId="{6AE307A0-EAE7-4F46-810A-ECEF6D6097EB}" dt="2019-10-25T18:29:24.482" v="500" actId="478"/>
          <ac:spMkLst>
            <pc:docMk/>
            <pc:sldMk cId="3822946819" sldId="286"/>
            <ac:spMk id="4" creationId="{75DDA194-9EC5-4F6D-888B-F8328436642B}"/>
          </ac:spMkLst>
        </pc:spChg>
        <pc:spChg chg="add">
          <ac:chgData name="Ken Merrihew" userId="bcb7a1e886d99f07" providerId="LiveId" clId="{6AE307A0-EAE7-4F46-810A-ECEF6D6097EB}" dt="2019-10-25T19:04:34.740" v="558"/>
          <ac:spMkLst>
            <pc:docMk/>
            <pc:sldMk cId="3822946819" sldId="286"/>
            <ac:spMk id="5" creationId="{39BD3996-186C-41F6-A7DA-92F5E87B5216}"/>
          </ac:spMkLst>
        </pc:spChg>
        <pc:spChg chg="mod">
          <ac:chgData name="Ken Merrihew" userId="bcb7a1e886d99f07" providerId="LiveId" clId="{6AE307A0-EAE7-4F46-810A-ECEF6D6097EB}" dt="2019-10-26T03:53:47.461" v="1079"/>
          <ac:spMkLst>
            <pc:docMk/>
            <pc:sldMk cId="3822946819" sldId="286"/>
            <ac:spMk id="6" creationId="{7381F2B3-61C7-4F46-B4F4-420D24BEDE01}"/>
          </ac:spMkLst>
        </pc:spChg>
        <pc:spChg chg="add mod">
          <ac:chgData name="Ken Merrihew" userId="bcb7a1e886d99f07" providerId="LiveId" clId="{6AE307A0-EAE7-4F46-810A-ECEF6D6097EB}" dt="2019-10-26T03:54:01.806" v="1157" actId="1036"/>
          <ac:spMkLst>
            <pc:docMk/>
            <pc:sldMk cId="3822946819" sldId="286"/>
            <ac:spMk id="7" creationId="{58A98014-25D4-44DE-B469-1245CE4A758E}"/>
          </ac:spMkLst>
        </pc:spChg>
      </pc:sldChg>
      <pc:sldChg chg="addSp delSp modSp add ord delAnim modAnim">
        <pc:chgData name="Ken Merrihew" userId="bcb7a1e886d99f07" providerId="LiveId" clId="{6AE307A0-EAE7-4F46-810A-ECEF6D6097EB}" dt="2019-10-25T19:39:09.251" v="936"/>
        <pc:sldMkLst>
          <pc:docMk/>
          <pc:sldMk cId="1958330504" sldId="287"/>
        </pc:sldMkLst>
        <pc:spChg chg="del">
          <ac:chgData name="Ken Merrihew" userId="bcb7a1e886d99f07" providerId="LiveId" clId="{6AE307A0-EAE7-4F46-810A-ECEF6D6097EB}" dt="2019-10-25T19:24:55.990" v="830" actId="478"/>
          <ac:spMkLst>
            <pc:docMk/>
            <pc:sldMk cId="1958330504" sldId="287"/>
            <ac:spMk id="3" creationId="{853EA4F7-C843-4F82-AA5E-DF18DE8EACDB}"/>
          </ac:spMkLst>
        </pc:spChg>
        <pc:spChg chg="add mod">
          <ac:chgData name="Ken Merrihew" userId="bcb7a1e886d99f07" providerId="LiveId" clId="{6AE307A0-EAE7-4F46-810A-ECEF6D6097EB}" dt="2019-10-25T19:20:27.243" v="669" actId="207"/>
          <ac:spMkLst>
            <pc:docMk/>
            <pc:sldMk cId="1958330504" sldId="287"/>
            <ac:spMk id="5" creationId="{67729353-73D0-4702-B21D-644488647EB1}"/>
          </ac:spMkLst>
        </pc:spChg>
        <pc:spChg chg="mod">
          <ac:chgData name="Ken Merrihew" userId="bcb7a1e886d99f07" providerId="LiveId" clId="{6AE307A0-EAE7-4F46-810A-ECEF6D6097EB}" dt="2019-10-25T19:20:38.661" v="694" actId="1038"/>
          <ac:spMkLst>
            <pc:docMk/>
            <pc:sldMk cId="1958330504" sldId="287"/>
            <ac:spMk id="6" creationId="{7381F2B3-61C7-4F46-B4F4-420D24BEDE01}"/>
          </ac:spMkLst>
        </pc:spChg>
        <pc:spChg chg="add mod">
          <ac:chgData name="Ken Merrihew" userId="bcb7a1e886d99f07" providerId="LiveId" clId="{6AE307A0-EAE7-4F46-810A-ECEF6D6097EB}" dt="2019-10-25T19:24:53.005" v="829" actId="1036"/>
          <ac:spMkLst>
            <pc:docMk/>
            <pc:sldMk cId="1958330504" sldId="287"/>
            <ac:spMk id="7" creationId="{06297EFC-0EF1-4111-83E1-D3492ACE4A93}"/>
          </ac:spMkLst>
        </pc:spChg>
        <pc:cxnChg chg="add mod">
          <ac:chgData name="Ken Merrihew" userId="bcb7a1e886d99f07" providerId="LiveId" clId="{6AE307A0-EAE7-4F46-810A-ECEF6D6097EB}" dt="2019-10-25T19:24:42.693" v="762" actId="1035"/>
          <ac:cxnSpMkLst>
            <pc:docMk/>
            <pc:sldMk cId="1958330504" sldId="287"/>
            <ac:cxnSpMk id="8" creationId="{B14F0A2F-4DB7-4482-BA4F-8E1310EDB1D0}"/>
          </ac:cxnSpMkLst>
        </pc:cxnChg>
      </pc:sldChg>
      <pc:sldChg chg="delSp modSp add ord delAnim modAnim">
        <pc:chgData name="Ken Merrihew" userId="bcb7a1e886d99f07" providerId="LiveId" clId="{6AE307A0-EAE7-4F46-810A-ECEF6D6097EB}" dt="2019-10-27T11:59:12.747" v="1681" actId="20577"/>
        <pc:sldMkLst>
          <pc:docMk/>
          <pc:sldMk cId="3880762797" sldId="288"/>
        </pc:sldMkLst>
        <pc:spChg chg="mod">
          <ac:chgData name="Ken Merrihew" userId="bcb7a1e886d99f07" providerId="LiveId" clId="{6AE307A0-EAE7-4F46-810A-ECEF6D6097EB}" dt="2019-10-27T11:59:12.747" v="1681" actId="20577"/>
          <ac:spMkLst>
            <pc:docMk/>
            <pc:sldMk cId="3880762797" sldId="288"/>
            <ac:spMk id="3" creationId="{E2263769-A21A-47C3-837A-2CF602A4A55D}"/>
          </ac:spMkLst>
        </pc:spChg>
        <pc:spChg chg="del">
          <ac:chgData name="Ken Merrihew" userId="bcb7a1e886d99f07" providerId="LiveId" clId="{6AE307A0-EAE7-4F46-810A-ECEF6D6097EB}" dt="2019-10-27T11:43:59.740" v="1664" actId="478"/>
          <ac:spMkLst>
            <pc:docMk/>
            <pc:sldMk cId="3880762797" sldId="288"/>
            <ac:spMk id="8" creationId="{0E0EE996-206C-4194-89E1-B366CC5C9C06}"/>
          </ac:spMkLst>
        </pc:spChg>
      </pc:sldChg>
      <pc:sldChg chg="add ord">
        <pc:chgData name="Ken Merrihew" userId="bcb7a1e886d99f07" providerId="LiveId" clId="{6AE307A0-EAE7-4F46-810A-ECEF6D6097EB}" dt="2019-10-27T11:43:55.504" v="1663"/>
        <pc:sldMkLst>
          <pc:docMk/>
          <pc:sldMk cId="835647967" sldId="289"/>
        </pc:sldMkLst>
      </pc:sldChg>
      <pc:sldChg chg="add">
        <pc:chgData name="Ken Merrihew" userId="bcb7a1e886d99f07" providerId="LiveId" clId="{6AE307A0-EAE7-4F46-810A-ECEF6D6097EB}" dt="2019-10-27T12:22:22.471" v="1709"/>
        <pc:sldMkLst>
          <pc:docMk/>
          <pc:sldMk cId="752472201" sldId="29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1FE400D-63A0-49FE-B118-9C6870007F82}" type="datetimeFigureOut">
              <a:rPr lang="en-US" smtClean="0"/>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2665431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FE400D-63A0-49FE-B118-9C6870007F82}" type="datetimeFigureOut">
              <a:rPr lang="en-US" smtClean="0"/>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143398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FE400D-63A0-49FE-B118-9C6870007F82}" type="datetimeFigureOut">
              <a:rPr lang="en-US" smtClean="0"/>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156158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FE400D-63A0-49FE-B118-9C6870007F82}" type="datetimeFigureOut">
              <a:rPr lang="en-US" smtClean="0"/>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423285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FE400D-63A0-49FE-B118-9C6870007F82}" type="datetimeFigureOut">
              <a:rPr lang="en-US" smtClean="0"/>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649616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FE400D-63A0-49FE-B118-9C6870007F82}" type="datetimeFigureOut">
              <a:rPr lang="en-US" smtClean="0"/>
              <a:t>10/27/2019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956246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FE400D-63A0-49FE-B118-9C6870007F82}" type="datetimeFigureOut">
              <a:rPr lang="en-US" smtClean="0"/>
              <a:t>10/27/2019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10851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FE400D-63A0-49FE-B118-9C6870007F82}" type="datetimeFigureOut">
              <a:rPr lang="en-US" smtClean="0"/>
              <a:t>10/27/2019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93119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FE400D-63A0-49FE-B118-9C6870007F82}" type="datetimeFigureOut">
              <a:rPr lang="en-US" smtClean="0"/>
              <a:t>10/27/2019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243149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FE400D-63A0-49FE-B118-9C6870007F82}" type="datetimeFigureOut">
              <a:rPr lang="en-US" smtClean="0"/>
              <a:t>10/27/2019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69386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FE400D-63A0-49FE-B118-9C6870007F82}" type="datetimeFigureOut">
              <a:rPr lang="en-US" smtClean="0"/>
              <a:t>10/27/2019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803623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FE400D-63A0-49FE-B118-9C6870007F82}" type="datetimeFigureOut">
              <a:rPr lang="en-US" smtClean="0"/>
              <a:t>10/27/2019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A9D739-BE63-443A-B536-A2FF783B289C}" type="slidenum">
              <a:rPr lang="en-US" smtClean="0"/>
              <a:t>‹#›</a:t>
            </a:fld>
            <a:endParaRPr lang="en-US"/>
          </a:p>
        </p:txBody>
      </p:sp>
    </p:spTree>
    <p:extLst>
      <p:ext uri="{BB962C8B-B14F-4D97-AF65-F5344CB8AC3E}">
        <p14:creationId xmlns:p14="http://schemas.microsoft.com/office/powerpoint/2010/main" val="1721905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4.jpeg"/><Relationship Id="rId4" Type="http://schemas.microsoft.com/office/2007/relationships/hdphoto" Target="../media/hdphoto4.wdp"/></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www.freestockphotos.biz/stockphoto/15480"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52FA73A-5146-4DBC-9BDB-23DF5E2AD698}"/>
              </a:ext>
            </a:extLst>
          </p:cNvPr>
          <p:cNvSpPr txBox="1"/>
          <p:nvPr/>
        </p:nvSpPr>
        <p:spPr>
          <a:xfrm>
            <a:off x="623889" y="2505670"/>
            <a:ext cx="4899242" cy="923330"/>
          </a:xfrm>
          <a:prstGeom prst="rect">
            <a:avLst/>
          </a:prstGeom>
          <a:noFill/>
        </p:spPr>
        <p:txBody>
          <a:bodyPr wrap="square" rtlCol="0">
            <a:spAutoFit/>
          </a:bodyPr>
          <a:lstStyle/>
          <a:p>
            <a:pPr algn="r"/>
            <a:r>
              <a:rPr lang="en-US" sz="5400" dirty="0">
                <a:solidFill>
                  <a:srgbClr val="660000"/>
                </a:solidFill>
                <a:latin typeface="Times and Times again" pitchFamily="2" charset="0"/>
                <a:ea typeface="Return To Sender" panose="02000000000000000000" pitchFamily="2" charset="0"/>
                <a:cs typeface="Times New Roman" panose="02020603050405020304" pitchFamily="18" charset="0"/>
              </a:rPr>
              <a:t>11</a:t>
            </a:r>
            <a:r>
              <a:rPr lang="en-US" sz="5400" dirty="0">
                <a:solidFill>
                  <a:srgbClr val="660000"/>
                </a:solidFill>
                <a:latin typeface="Times New Roman" panose="02020603050405020304" pitchFamily="18" charset="0"/>
                <a:ea typeface="Return To Sender" panose="02000000000000000000" pitchFamily="2" charset="0"/>
                <a:cs typeface="Times New Roman" panose="02020603050405020304" pitchFamily="18" charset="0"/>
              </a:rPr>
              <a:t>:</a:t>
            </a:r>
            <a:r>
              <a:rPr lang="en-US" sz="5400" dirty="0">
                <a:solidFill>
                  <a:srgbClr val="660000"/>
                </a:solidFill>
                <a:latin typeface="Times and Times again" pitchFamily="2" charset="0"/>
                <a:ea typeface="Return To Sender" panose="02000000000000000000" pitchFamily="2" charset="0"/>
                <a:cs typeface="Times New Roman" panose="02020603050405020304" pitchFamily="18" charset="0"/>
              </a:rPr>
              <a:t>33</a:t>
            </a:r>
            <a:r>
              <a:rPr lang="en-US" sz="5400" dirty="0">
                <a:solidFill>
                  <a:srgbClr val="660000"/>
                </a:solidFill>
                <a:latin typeface="Times New Roman" panose="02020603050405020304" pitchFamily="18" charset="0"/>
                <a:ea typeface="Return To Sender" panose="02000000000000000000" pitchFamily="2" charset="0"/>
                <a:cs typeface="Times New Roman" panose="02020603050405020304" pitchFamily="18" charset="0"/>
              </a:rPr>
              <a:t>-</a:t>
            </a:r>
            <a:r>
              <a:rPr lang="en-US" sz="5400" dirty="0">
                <a:solidFill>
                  <a:srgbClr val="660000"/>
                </a:solidFill>
                <a:latin typeface="Times and Times again" pitchFamily="2" charset="0"/>
                <a:ea typeface="Return To Sender" panose="02000000000000000000" pitchFamily="2" charset="0"/>
                <a:cs typeface="Times New Roman" panose="02020603050405020304" pitchFamily="18" charset="0"/>
              </a:rPr>
              <a:t>54</a:t>
            </a:r>
            <a:endParaRPr lang="en-US" sz="5400" dirty="0">
              <a:solidFill>
                <a:srgbClr val="660000"/>
              </a:solidFill>
              <a:latin typeface="Times and Times again" pitchFamily="2" charset="0"/>
              <a:ea typeface="Return To Sender" panose="02000000000000000000" pitchFamily="2" charset="0"/>
            </a:endParaRPr>
          </a:p>
        </p:txBody>
      </p:sp>
    </p:spTree>
    <p:extLst>
      <p:ext uri="{BB962C8B-B14F-4D97-AF65-F5344CB8AC3E}">
        <p14:creationId xmlns:p14="http://schemas.microsoft.com/office/powerpoint/2010/main" val="55725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33</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54</a:t>
            </a:r>
            <a:endParaRPr lang="en-US" sz="5400" dirty="0">
              <a:solidFill>
                <a:srgbClr val="530006"/>
              </a:solidFill>
              <a:latin typeface="Times and Times again" pitchFamily="2" charset="0"/>
            </a:endParaRPr>
          </a:p>
        </p:txBody>
      </p:sp>
      <p:grpSp>
        <p:nvGrpSpPr>
          <p:cNvPr id="18" name="Group 17">
            <a:extLst>
              <a:ext uri="{FF2B5EF4-FFF2-40B4-BE49-F238E27FC236}">
                <a16:creationId xmlns:a16="http://schemas.microsoft.com/office/drawing/2014/main" id="{DD252A9F-5DC3-4078-BE4E-FBCAC3F4C2C4}"/>
              </a:ext>
            </a:extLst>
          </p:cNvPr>
          <p:cNvGrpSpPr/>
          <p:nvPr/>
        </p:nvGrpSpPr>
        <p:grpSpPr>
          <a:xfrm>
            <a:off x="2190468" y="939067"/>
            <a:ext cx="5215242" cy="4046674"/>
            <a:chOff x="2190468" y="939067"/>
            <a:chExt cx="5215242" cy="4046674"/>
          </a:xfrm>
        </p:grpSpPr>
        <p:grpSp>
          <p:nvGrpSpPr>
            <p:cNvPr id="9" name="Group 8">
              <a:extLst>
                <a:ext uri="{FF2B5EF4-FFF2-40B4-BE49-F238E27FC236}">
                  <a16:creationId xmlns:a16="http://schemas.microsoft.com/office/drawing/2014/main" id="{13D8FB09-B550-437C-B04B-48FA556C67F7}"/>
                </a:ext>
              </a:extLst>
            </p:cNvPr>
            <p:cNvGrpSpPr/>
            <p:nvPr/>
          </p:nvGrpSpPr>
          <p:grpSpPr>
            <a:xfrm>
              <a:off x="2283865" y="939067"/>
              <a:ext cx="3461689" cy="3558489"/>
              <a:chOff x="2690809" y="1047751"/>
              <a:chExt cx="3807862" cy="3914339"/>
            </a:xfrm>
          </p:grpSpPr>
          <p:pic>
            <p:nvPicPr>
              <p:cNvPr id="6" name="Picture 5" descr="A close up of a logo&#10;&#10;Description automatically generated">
                <a:extLst>
                  <a:ext uri="{FF2B5EF4-FFF2-40B4-BE49-F238E27FC236}">
                    <a16:creationId xmlns:a16="http://schemas.microsoft.com/office/drawing/2014/main" id="{24B71AA9-BCFD-4337-A597-A53A0B8584F9}"/>
                  </a:ext>
                </a:extLst>
              </p:cNvPr>
              <p:cNvPicPr>
                <a:picLocks noChangeAspect="1"/>
              </p:cNvPicPr>
              <p:nvPr/>
            </p:nvPicPr>
            <p:blipFill rotWithShape="1">
              <a:blip r:embed="rId3">
                <a:extLst>
                  <a:ext uri="{28A0092B-C50C-407E-A947-70E740481C1C}">
                    <a14:useLocalDpi xmlns:a14="http://schemas.microsoft.com/office/drawing/2010/main" val="0"/>
                  </a:ext>
                </a:extLst>
              </a:blip>
              <a:srcRect b="22829"/>
              <a:stretch/>
            </p:blipFill>
            <p:spPr>
              <a:xfrm>
                <a:off x="2690809" y="1047751"/>
                <a:ext cx="3762370" cy="3675254"/>
              </a:xfrm>
              <a:prstGeom prst="rect">
                <a:avLst/>
              </a:prstGeom>
            </p:spPr>
          </p:pic>
          <p:sp useBgFill="1">
            <p:nvSpPr>
              <p:cNvPr id="8" name="Rectangle 7">
                <a:extLst>
                  <a:ext uri="{FF2B5EF4-FFF2-40B4-BE49-F238E27FC236}">
                    <a16:creationId xmlns:a16="http://schemas.microsoft.com/office/drawing/2014/main" id="{54DB532E-1725-464F-AF0A-38315C6BB3D3}"/>
                  </a:ext>
                </a:extLst>
              </p:cNvPr>
              <p:cNvSpPr/>
              <p:nvPr/>
            </p:nvSpPr>
            <p:spPr>
              <a:xfrm>
                <a:off x="3070367" y="4316141"/>
                <a:ext cx="545284" cy="5746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00C5189C-E8EA-45D6-84EC-60589D1C74E5}"/>
                  </a:ext>
                </a:extLst>
              </p:cNvPr>
              <p:cNvSpPr/>
              <p:nvPr/>
            </p:nvSpPr>
            <p:spPr>
              <a:xfrm flipH="1">
                <a:off x="4963480" y="4514678"/>
                <a:ext cx="292218" cy="4474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41136BC0-B15F-47A0-800A-95D96B388C5A}"/>
                  </a:ext>
                </a:extLst>
              </p:cNvPr>
              <p:cNvSpPr/>
              <p:nvPr/>
            </p:nvSpPr>
            <p:spPr>
              <a:xfrm flipH="1">
                <a:off x="6206453" y="4402823"/>
                <a:ext cx="292218" cy="4474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B6E2AC7-4E67-4FE8-9208-3FC9E07A9720}"/>
                </a:ext>
              </a:extLst>
            </p:cNvPr>
            <p:cNvSpPr txBox="1"/>
            <p:nvPr/>
          </p:nvSpPr>
          <p:spPr>
            <a:xfrm>
              <a:off x="2190468" y="3937377"/>
              <a:ext cx="4292221" cy="830997"/>
            </a:xfrm>
            <a:prstGeom prst="rect">
              <a:avLst/>
            </a:prstGeom>
            <a:noFill/>
          </p:spPr>
          <p:txBody>
            <a:bodyPr wrap="square" rtlCol="0">
              <a:spAutoFit/>
            </a:bodyPr>
            <a:lstStyle/>
            <a:p>
              <a:r>
                <a:rPr lang="en-US" sz="4800" dirty="0">
                  <a:latin typeface="Raleigh DmBd BT" pitchFamily="2" charset="0"/>
                </a:rPr>
                <a:t>calorie chapel</a:t>
              </a:r>
            </a:p>
          </p:txBody>
        </p:sp>
        <p:sp>
          <p:nvSpPr>
            <p:cNvPr id="17" name="TextBox 16">
              <a:extLst>
                <a:ext uri="{FF2B5EF4-FFF2-40B4-BE49-F238E27FC236}">
                  <a16:creationId xmlns:a16="http://schemas.microsoft.com/office/drawing/2014/main" id="{4241EA76-E98B-4C93-91FD-4F7CA5EA25EC}"/>
                </a:ext>
              </a:extLst>
            </p:cNvPr>
            <p:cNvSpPr txBox="1"/>
            <p:nvPr/>
          </p:nvSpPr>
          <p:spPr>
            <a:xfrm>
              <a:off x="3420564" y="4462521"/>
              <a:ext cx="3985146" cy="523220"/>
            </a:xfrm>
            <a:prstGeom prst="rect">
              <a:avLst/>
            </a:prstGeom>
            <a:noFill/>
          </p:spPr>
          <p:txBody>
            <a:bodyPr wrap="square" rtlCol="0">
              <a:spAutoFit/>
            </a:bodyPr>
            <a:lstStyle/>
            <a:p>
              <a:r>
                <a:rPr lang="en-US" sz="2800" dirty="0" err="1">
                  <a:latin typeface="Raleigh DmBd BT" pitchFamily="2" charset="0"/>
                </a:rPr>
                <a:t>oklahoma</a:t>
              </a:r>
              <a:r>
                <a:rPr lang="en-US" sz="2800" dirty="0">
                  <a:latin typeface="Raleigh DmBd BT" pitchFamily="2" charset="0"/>
                </a:rPr>
                <a:t>   city</a:t>
              </a:r>
            </a:p>
          </p:txBody>
        </p:sp>
      </p:grpSp>
    </p:spTree>
    <p:extLst>
      <p:ext uri="{BB962C8B-B14F-4D97-AF65-F5344CB8AC3E}">
        <p14:creationId xmlns:p14="http://schemas.microsoft.com/office/powerpoint/2010/main" val="372779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98E88B-E712-405F-B946-A606F87BA964}"/>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33</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54</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597531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33</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54</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523220"/>
          </a:xfrm>
          <a:prstGeom prst="rect">
            <a:avLst/>
          </a:prstGeom>
          <a:noFill/>
        </p:spPr>
        <p:txBody>
          <a:bodyPr wrap="square" rtlCol="0">
            <a:spAutoFit/>
          </a:bodyPr>
          <a:lstStyle/>
          <a:p>
            <a:r>
              <a:rPr lang="en-US" sz="2800" dirty="0">
                <a:solidFill>
                  <a:srgbClr val="FF0000"/>
                </a:solidFill>
                <a:effectLst>
                  <a:outerShdw blurRad="38100" dist="38100" dir="2700000" algn="tl">
                    <a:srgbClr val="000000">
                      <a:alpha val="43137"/>
                    </a:srgbClr>
                  </a:outerShdw>
                </a:effectLst>
              </a:rPr>
              <a:t>washed</a:t>
            </a:r>
            <a:r>
              <a:rPr lang="en-US" sz="2800" dirty="0">
                <a:effectLst>
                  <a:outerShdw blurRad="38100" dist="38100" dir="2700000" algn="tl">
                    <a:srgbClr val="000000">
                      <a:alpha val="43137"/>
                    </a:srgbClr>
                  </a:outerShdw>
                </a:effectLst>
              </a:rPr>
              <a:t> ~ </a:t>
            </a:r>
            <a:r>
              <a:rPr lang="en-US" sz="28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baptizō</a:t>
            </a:r>
            <a:r>
              <a:rPr lang="en-US" sz="2800" dirty="0">
                <a:effectLst>
                  <a:outerShdw blurRad="38100" dist="38100" dir="2700000" algn="tl">
                    <a:srgbClr val="000000">
                      <a:alpha val="43137"/>
                    </a:srgbClr>
                  </a:outerShdw>
                </a:effectLst>
              </a:rPr>
              <a:t> – often used of ceremonial cleansing</a:t>
            </a:r>
            <a:endParaRPr lang="en-US" sz="66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FB763895-0120-4BB5-82D5-4DB71DA85863}"/>
              </a:ext>
            </a:extLst>
          </p:cNvPr>
          <p:cNvSpPr/>
          <p:nvPr/>
        </p:nvSpPr>
        <p:spPr>
          <a:xfrm>
            <a:off x="502418" y="1406627"/>
            <a:ext cx="8181469" cy="3970318"/>
          </a:xfrm>
          <a:prstGeom prst="rect">
            <a:avLst/>
          </a:prstGeom>
        </p:spPr>
        <p:txBody>
          <a:bodyPr wrap="square">
            <a:spAutoFit/>
          </a:bodyPr>
          <a:lstStyle/>
          <a:p>
            <a:r>
              <a:rPr lang="en-US" sz="2800" dirty="0">
                <a:effectLst>
                  <a:outerShdw blurRad="38100" dist="38100" dir="2700000" algn="tl">
                    <a:srgbClr val="000000">
                      <a:alpha val="43137"/>
                    </a:srgbClr>
                  </a:outerShdw>
                </a:effectLst>
              </a:rPr>
              <a:t>Mark 7:6-8 ~ </a:t>
            </a:r>
            <a:r>
              <a:rPr lang="en-US" sz="2800" baseline="30000" dirty="0">
                <a:effectLst>
                  <a:outerShdw blurRad="38100" dist="38100" dir="2700000" algn="tl">
                    <a:srgbClr val="000000">
                      <a:alpha val="43137"/>
                    </a:srgbClr>
                  </a:outerShdw>
                </a:effectLst>
              </a:rPr>
              <a:t>6</a:t>
            </a:r>
            <a:r>
              <a:rPr lang="en-US" sz="2800" dirty="0">
                <a:effectLst>
                  <a:outerShdw blurRad="38100" dist="38100" dir="2700000" algn="tl">
                    <a:srgbClr val="000000">
                      <a:alpha val="43137"/>
                    </a:srgbClr>
                  </a:outerShdw>
                </a:effectLst>
              </a:rPr>
              <a:t> </a:t>
            </a:r>
            <a:r>
              <a:rPr lang="en-US" sz="2800" dirty="0">
                <a:solidFill>
                  <a:srgbClr val="FF0000"/>
                </a:solidFill>
                <a:effectLst>
                  <a:outerShdw blurRad="38100" dist="38100" dir="2700000" algn="tl">
                    <a:srgbClr val="000000">
                      <a:alpha val="43137"/>
                    </a:srgbClr>
                  </a:outerShdw>
                </a:effectLst>
              </a:rPr>
              <a:t>He answered and said to them, “Well did Isaiah prophesy of you hypocrites, as it is written:</a:t>
            </a:r>
          </a:p>
          <a:p>
            <a:r>
              <a:rPr lang="en-US" sz="2800" dirty="0">
                <a:solidFill>
                  <a:srgbClr val="FF0000"/>
                </a:solidFill>
                <a:effectLst>
                  <a:outerShdw blurRad="38100" dist="38100" dir="2700000" algn="tl">
                    <a:srgbClr val="000000">
                      <a:alpha val="43137"/>
                    </a:srgbClr>
                  </a:outerShdw>
                </a:effectLst>
              </a:rPr>
              <a:t>‘This people honors Me with their lips,</a:t>
            </a:r>
          </a:p>
          <a:p>
            <a:r>
              <a:rPr lang="en-US" sz="2800" dirty="0">
                <a:solidFill>
                  <a:srgbClr val="FF0000"/>
                </a:solidFill>
                <a:effectLst>
                  <a:outerShdw blurRad="38100" dist="38100" dir="2700000" algn="tl">
                    <a:srgbClr val="000000">
                      <a:alpha val="43137"/>
                    </a:srgbClr>
                  </a:outerShdw>
                </a:effectLst>
              </a:rPr>
              <a:t>But their heart is far from Me. </a:t>
            </a:r>
          </a:p>
          <a:p>
            <a:r>
              <a:rPr lang="en-US" sz="2800" baseline="30000" dirty="0">
                <a:effectLst>
                  <a:outerShdw blurRad="38100" dist="38100" dir="2700000" algn="tl">
                    <a:srgbClr val="000000">
                      <a:alpha val="43137"/>
                    </a:srgbClr>
                  </a:outerShdw>
                </a:effectLst>
              </a:rPr>
              <a:t>7</a:t>
            </a:r>
            <a:r>
              <a:rPr lang="en-US" sz="2800" dirty="0">
                <a:effectLst>
                  <a:outerShdw blurRad="38100" dist="38100" dir="2700000" algn="tl">
                    <a:srgbClr val="000000">
                      <a:alpha val="43137"/>
                    </a:srgbClr>
                  </a:outerShdw>
                </a:effectLst>
              </a:rPr>
              <a:t> </a:t>
            </a:r>
            <a:r>
              <a:rPr lang="en-US" sz="2800" dirty="0">
                <a:solidFill>
                  <a:srgbClr val="FF0000"/>
                </a:solidFill>
                <a:effectLst>
                  <a:outerShdw blurRad="38100" dist="38100" dir="2700000" algn="tl">
                    <a:srgbClr val="000000">
                      <a:alpha val="43137"/>
                    </a:srgbClr>
                  </a:outerShdw>
                </a:effectLst>
              </a:rPr>
              <a:t>And in vain they worship Me,</a:t>
            </a:r>
          </a:p>
          <a:p>
            <a:r>
              <a:rPr lang="en-US" sz="2800" dirty="0">
                <a:solidFill>
                  <a:srgbClr val="FF0000"/>
                </a:solidFill>
                <a:effectLst>
                  <a:outerShdw blurRad="38100" dist="38100" dir="2700000" algn="tl">
                    <a:srgbClr val="000000">
                      <a:alpha val="43137"/>
                    </a:srgbClr>
                  </a:outerShdw>
                </a:effectLst>
              </a:rPr>
              <a:t>Teaching as doctrines the commandments of men.’</a:t>
            </a:r>
          </a:p>
          <a:p>
            <a:r>
              <a:rPr lang="en-US" sz="2800" baseline="30000" dirty="0">
                <a:effectLst>
                  <a:outerShdw blurRad="38100" dist="38100" dir="2700000" algn="tl">
                    <a:srgbClr val="000000">
                      <a:alpha val="43137"/>
                    </a:srgbClr>
                  </a:outerShdw>
                </a:effectLst>
              </a:rPr>
              <a:t>8</a:t>
            </a:r>
            <a:r>
              <a:rPr lang="en-US" sz="2800" dirty="0">
                <a:effectLst>
                  <a:outerShdw blurRad="38100" dist="38100" dir="2700000" algn="tl">
                    <a:srgbClr val="000000">
                      <a:alpha val="43137"/>
                    </a:srgbClr>
                  </a:outerShdw>
                </a:effectLst>
              </a:rPr>
              <a:t> </a:t>
            </a:r>
            <a:r>
              <a:rPr lang="en-US" sz="2800" dirty="0">
                <a:solidFill>
                  <a:srgbClr val="FF0000"/>
                </a:solidFill>
                <a:effectLst>
                  <a:outerShdw blurRad="38100" dist="38100" dir="2700000" algn="tl">
                    <a:srgbClr val="000000">
                      <a:alpha val="43137"/>
                    </a:srgbClr>
                  </a:outerShdw>
                </a:effectLst>
              </a:rPr>
              <a:t>For laying aside the commandment of God, you hold the tradition of men – the washing of pitchers and cups, and many other such things you do.”</a:t>
            </a:r>
          </a:p>
        </p:txBody>
      </p:sp>
    </p:spTree>
    <p:extLst>
      <p:ext uri="{BB962C8B-B14F-4D97-AF65-F5344CB8AC3E}">
        <p14:creationId xmlns:p14="http://schemas.microsoft.com/office/powerpoint/2010/main" val="199310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10AA00-AE4E-4B72-B9DC-1184B914B88F}"/>
              </a:ext>
            </a:extLst>
          </p:cNvPr>
          <p:cNvSpPr/>
          <p:nvPr/>
        </p:nvSpPr>
        <p:spPr>
          <a:xfrm>
            <a:off x="838232" y="2685175"/>
            <a:ext cx="2441588" cy="580876"/>
          </a:xfrm>
          <a:prstGeom prst="rect">
            <a:avLst/>
          </a:prstGeom>
          <a:solidFill>
            <a:schemeClr val="accent2">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A7D5DA6-F883-4497-9654-54BC2EFDD00E}"/>
              </a:ext>
            </a:extLst>
          </p:cNvPr>
          <p:cNvSpPr/>
          <p:nvPr/>
        </p:nvSpPr>
        <p:spPr>
          <a:xfrm>
            <a:off x="840377" y="3138852"/>
            <a:ext cx="2441588" cy="580876"/>
          </a:xfrm>
          <a:prstGeom prst="rect">
            <a:avLst/>
          </a:prstGeom>
          <a:solidFill>
            <a:schemeClr val="accent2">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33</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54</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523220"/>
          </a:xfrm>
          <a:prstGeom prst="rect">
            <a:avLst/>
          </a:prstGeom>
          <a:noFill/>
        </p:spPr>
        <p:txBody>
          <a:bodyPr wrap="square" rtlCol="0">
            <a:spAutoFit/>
          </a:bodyPr>
          <a:lstStyle/>
          <a:p>
            <a:r>
              <a:rPr lang="en-US" sz="2800" dirty="0">
                <a:solidFill>
                  <a:srgbClr val="FF0000"/>
                </a:solidFill>
                <a:effectLst>
                  <a:outerShdw blurRad="38100" dist="38100" dir="2700000" algn="tl">
                    <a:srgbClr val="000000">
                      <a:alpha val="43137"/>
                    </a:srgbClr>
                  </a:outerShdw>
                </a:effectLst>
              </a:rPr>
              <a:t>foolish ones </a:t>
            </a:r>
            <a:r>
              <a:rPr lang="en-US" sz="2800" dirty="0">
                <a:effectLst>
                  <a:outerShdw blurRad="38100" dist="38100" dir="2700000" algn="tl">
                    <a:srgbClr val="000000">
                      <a:alpha val="43137"/>
                    </a:srgbClr>
                  </a:outerShdw>
                </a:effectLst>
              </a:rPr>
              <a:t>~ </a:t>
            </a:r>
            <a:r>
              <a:rPr lang="en-US" sz="28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aphrōn</a:t>
            </a:r>
            <a:endParaRPr lang="en-US" sz="4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FB763895-0120-4BB5-82D5-4DB71DA85863}"/>
              </a:ext>
            </a:extLst>
          </p:cNvPr>
          <p:cNvSpPr/>
          <p:nvPr/>
        </p:nvSpPr>
        <p:spPr>
          <a:xfrm>
            <a:off x="710552" y="1381507"/>
            <a:ext cx="7973335" cy="954107"/>
          </a:xfrm>
          <a:prstGeom prst="rect">
            <a:avLst/>
          </a:prstGeom>
        </p:spPr>
        <p:txBody>
          <a:bodyPr wrap="square">
            <a:spAutoFit/>
          </a:bodyPr>
          <a:lstStyle/>
          <a:p>
            <a:pPr marL="168275" indent="-168275">
              <a:buFont typeface="Arial" panose="020B0604020202020204" pitchFamily="34" charset="0"/>
              <a:buChar char="•"/>
            </a:pPr>
            <a:r>
              <a:rPr lang="en-US" sz="28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rPr>
              <a:t>  </a:t>
            </a:r>
            <a:r>
              <a:rPr lang="en-US" sz="28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a:t>
            </a:r>
            <a:r>
              <a:rPr lang="en-US" sz="2800" dirty="0">
                <a:effectLst>
                  <a:outerShdw blurRad="38100" dist="38100" dir="2700000" algn="tl">
                    <a:srgbClr val="000000">
                      <a:alpha val="43137"/>
                    </a:srgbClr>
                  </a:outerShdw>
                </a:effectLst>
              </a:rPr>
              <a:t> ~ negative particle + </a:t>
            </a:r>
            <a:r>
              <a:rPr lang="en-US" sz="28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phrēn</a:t>
            </a:r>
            <a:r>
              <a:rPr lang="en-US" sz="2800" dirty="0">
                <a:effectLst>
                  <a:outerShdw blurRad="38100" dist="38100" dir="2700000" algn="tl">
                    <a:srgbClr val="000000">
                      <a:alpha val="43137"/>
                    </a:srgbClr>
                  </a:outerShdw>
                </a:effectLst>
              </a:rPr>
              <a:t> (from </a:t>
            </a:r>
            <a:r>
              <a:rPr lang="en-US" sz="28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phrēnēs</a:t>
            </a:r>
            <a:r>
              <a:rPr lang="en-US" sz="2800" dirty="0">
                <a:effectLst>
                  <a:outerShdw blurRad="38100" dist="38100" dir="2700000" algn="tl">
                    <a:srgbClr val="000000">
                      <a:alpha val="43137"/>
                    </a:srgbClr>
                  </a:outerShdw>
                </a:effectLst>
              </a:rPr>
              <a:t>, </a:t>
            </a:r>
            <a:r>
              <a:rPr lang="en-US" sz="2800" i="1" dirty="0">
                <a:effectLst>
                  <a:outerShdw blurRad="38100" dist="38100" dir="2700000" algn="tl">
                    <a:srgbClr val="000000">
                      <a:alpha val="43137"/>
                    </a:srgbClr>
                  </a:outerShdw>
                </a:effectLst>
              </a:rPr>
              <a:t>diaphragm)</a:t>
            </a:r>
            <a:endParaRPr lang="en-US" sz="2800" dirty="0">
              <a:solidFill>
                <a:schemeClr val="tx1">
                  <a:lumMod val="95000"/>
                  <a:lumOff val="5000"/>
                </a:schemeClr>
              </a:solidFill>
              <a:effectLst>
                <a:outerShdw blurRad="38100" dist="38100" dir="2700000" algn="tl">
                  <a:srgbClr val="000000">
                    <a:alpha val="43137"/>
                  </a:srgbClr>
                </a:outerShdw>
              </a:effectLst>
            </a:endParaRPr>
          </a:p>
        </p:txBody>
      </p:sp>
      <p:sp>
        <p:nvSpPr>
          <p:cNvPr id="5" name="Rectangle 4">
            <a:extLst>
              <a:ext uri="{FF2B5EF4-FFF2-40B4-BE49-F238E27FC236}">
                <a16:creationId xmlns:a16="http://schemas.microsoft.com/office/drawing/2014/main" id="{5328E3A4-A511-4713-8029-A874D5B7C962}"/>
              </a:ext>
            </a:extLst>
          </p:cNvPr>
          <p:cNvSpPr/>
          <p:nvPr/>
        </p:nvSpPr>
        <p:spPr>
          <a:xfrm>
            <a:off x="708404" y="2255131"/>
            <a:ext cx="7973335" cy="1384995"/>
          </a:xfrm>
          <a:prstGeom prst="rect">
            <a:avLst/>
          </a:prstGeom>
        </p:spPr>
        <p:txBody>
          <a:bodyPr wrap="square">
            <a:spAutoFit/>
          </a:bodyPr>
          <a:lstStyle/>
          <a:p>
            <a:pPr marL="168275" indent="-168275">
              <a:buFont typeface="Arial" panose="020B0604020202020204" pitchFamily="34" charset="0"/>
              <a:buChar char="•"/>
            </a:pPr>
            <a:r>
              <a:rPr lang="en-US" sz="28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rPr>
              <a:t>  </a:t>
            </a:r>
            <a:r>
              <a:rPr lang="en-US" sz="2800" dirty="0">
                <a:effectLst>
                  <a:outerShdw blurRad="38100" dist="38100" dir="2700000" algn="tl">
                    <a:srgbClr val="000000">
                      <a:alpha val="43137"/>
                    </a:srgbClr>
                  </a:outerShdw>
                </a:effectLst>
              </a:rPr>
              <a:t>1 Cor. 12:20 ~ </a:t>
            </a:r>
            <a:r>
              <a:rPr lang="en-US" sz="2800" dirty="0">
                <a:solidFill>
                  <a:srgbClr val="FF0000"/>
                </a:solidFill>
                <a:effectLst>
                  <a:outerShdw blurRad="38100" dist="38100" dir="2700000" algn="tl">
                    <a:srgbClr val="000000">
                      <a:alpha val="43137"/>
                    </a:srgbClr>
                  </a:outerShdw>
                </a:effectLst>
              </a:rPr>
              <a:t>Brethren, do not be children in understanding; however, in malice be babes, but in understanding be mature.</a:t>
            </a:r>
          </a:p>
        </p:txBody>
      </p:sp>
      <p:sp>
        <p:nvSpPr>
          <p:cNvPr id="9" name="Rectangle 8">
            <a:extLst>
              <a:ext uri="{FF2B5EF4-FFF2-40B4-BE49-F238E27FC236}">
                <a16:creationId xmlns:a16="http://schemas.microsoft.com/office/drawing/2014/main" id="{959ECCE5-46C9-4AE9-84E1-6C6DA1BC27DE}"/>
              </a:ext>
            </a:extLst>
          </p:cNvPr>
          <p:cNvSpPr/>
          <p:nvPr/>
        </p:nvSpPr>
        <p:spPr>
          <a:xfrm>
            <a:off x="710549" y="3592399"/>
            <a:ext cx="7973335" cy="523220"/>
          </a:xfrm>
          <a:prstGeom prst="rect">
            <a:avLst/>
          </a:prstGeom>
        </p:spPr>
        <p:txBody>
          <a:bodyPr wrap="square">
            <a:spAutoFit/>
          </a:bodyPr>
          <a:lstStyle/>
          <a:p>
            <a:pPr marL="168275" indent="-168275">
              <a:buFont typeface="Arial" panose="020B0604020202020204" pitchFamily="34" charset="0"/>
              <a:buChar char="•"/>
            </a:pPr>
            <a:r>
              <a:rPr lang="en-US" sz="2800" dirty="0">
                <a:effectLst>
                  <a:outerShdw blurRad="38100" dist="38100" dir="2700000" algn="tl">
                    <a:srgbClr val="000000">
                      <a:alpha val="43137"/>
                    </a:srgbClr>
                  </a:outerShdw>
                </a:effectLst>
              </a:rPr>
              <a:t> </a:t>
            </a:r>
            <a:r>
              <a:rPr lang="en-US" sz="2800" dirty="0">
                <a:solidFill>
                  <a:srgbClr val="FF0000"/>
                </a:solidFill>
                <a:effectLst>
                  <a:outerShdw blurRad="38100" dist="38100" dir="2700000" algn="tl">
                    <a:srgbClr val="000000">
                      <a:alpha val="43137"/>
                    </a:srgbClr>
                  </a:outerShdw>
                </a:effectLst>
              </a:rPr>
              <a:t>understanding</a:t>
            </a:r>
            <a:r>
              <a:rPr lang="en-US" sz="2800" dirty="0">
                <a:effectLst>
                  <a:outerShdw blurRad="38100" dist="38100" dir="2700000" algn="tl">
                    <a:srgbClr val="000000">
                      <a:alpha val="43137"/>
                    </a:srgbClr>
                  </a:outerShdw>
                </a:effectLst>
              </a:rPr>
              <a:t> ~ </a:t>
            </a:r>
            <a:r>
              <a:rPr lang="en-US" sz="28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phrēn</a:t>
            </a:r>
            <a:r>
              <a:rPr lang="en-US" sz="2800" dirty="0">
                <a:solidFill>
                  <a:srgbClr val="FF0000"/>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730780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3" grpId="0"/>
      <p:bldP spid="6" grpId="0"/>
      <p:bldP spid="5"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98E88B-E712-405F-B946-A606F87BA964}"/>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33</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54</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201592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33</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54</a:t>
            </a:r>
            <a:endParaRPr lang="en-US" sz="5400" dirty="0">
              <a:solidFill>
                <a:srgbClr val="530006"/>
              </a:solidFill>
              <a:latin typeface="Times and Times again" pitchFamily="2" charset="0"/>
            </a:endParaRPr>
          </a:p>
        </p:txBody>
      </p:sp>
      <p:pic>
        <p:nvPicPr>
          <p:cNvPr id="5" name="Picture 2" descr="Image result for warren wiersbe">
            <a:extLst>
              <a:ext uri="{FF2B5EF4-FFF2-40B4-BE49-F238E27FC236}">
                <a16:creationId xmlns:a16="http://schemas.microsoft.com/office/drawing/2014/main" id="{9592A9F7-5999-4555-92F0-EAF369B7F0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22118">
            <a:off x="5263862" y="930419"/>
            <a:ext cx="3454977" cy="34636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61E4ACC-A797-4ABD-9711-D5F3FF0459CB}"/>
              </a:ext>
            </a:extLst>
          </p:cNvPr>
          <p:cNvSpPr txBox="1"/>
          <p:nvPr/>
        </p:nvSpPr>
        <p:spPr>
          <a:xfrm>
            <a:off x="462065" y="890081"/>
            <a:ext cx="5210230" cy="1815882"/>
          </a:xfrm>
          <a:prstGeom prst="rect">
            <a:avLst/>
          </a:prstGeom>
          <a:noFill/>
        </p:spPr>
        <p:txBody>
          <a:bodyPr wrap="square" rtlCol="0">
            <a:spAutoFit/>
          </a:bodyPr>
          <a:lstStyle/>
          <a:p>
            <a:r>
              <a:rPr lang="en-US" sz="2800" dirty="0">
                <a:solidFill>
                  <a:srgbClr val="FF0000"/>
                </a:solidFill>
                <a:effectLst>
                  <a:outerShdw blurRad="38100" dist="38100" dir="2700000" algn="tl">
                    <a:srgbClr val="000000">
                      <a:alpha val="43137"/>
                    </a:srgbClr>
                  </a:outerShdw>
                </a:effectLst>
              </a:rPr>
              <a:t>Warren Wiersbe (1929-2019) ~ </a:t>
            </a:r>
            <a:r>
              <a:rPr lang="en-US" sz="2800" dirty="0">
                <a:effectLst>
                  <a:outerShdw blurRad="38100" dist="38100" dir="2700000" algn="tl">
                    <a:srgbClr val="000000">
                      <a:alpha val="43137"/>
                    </a:srgbClr>
                  </a:outerShdw>
                </a:effectLst>
              </a:rPr>
              <a:t>“The way to clean up a dirty vocabulary is not to brush your teeth but to cleanse your heart.”</a:t>
            </a:r>
          </a:p>
        </p:txBody>
      </p:sp>
    </p:spTree>
    <p:extLst>
      <p:ext uri="{BB962C8B-B14F-4D97-AF65-F5344CB8AC3E}">
        <p14:creationId xmlns:p14="http://schemas.microsoft.com/office/powerpoint/2010/main" val="3110153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98E88B-E712-405F-B946-A606F87BA964}"/>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33</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54</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7524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33</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54</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NASB ~ </a:t>
            </a:r>
            <a:r>
              <a:rPr lang="en-US" sz="3200" dirty="0">
                <a:solidFill>
                  <a:srgbClr val="FF0000"/>
                </a:solidFill>
                <a:effectLst>
                  <a:outerShdw blurRad="38100" dist="38100" dir="2700000" algn="tl">
                    <a:srgbClr val="000000">
                      <a:alpha val="43137"/>
                    </a:srgbClr>
                  </a:outerShdw>
                </a:effectLst>
              </a:rPr>
              <a:t>But give that which is within as charity</a:t>
            </a:r>
            <a:endParaRPr lang="en-US" sz="48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23272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98E88B-E712-405F-B946-A606F87BA964}"/>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33</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54</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3263228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33</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54</a:t>
            </a:r>
            <a:endParaRPr lang="en-US" sz="5400" dirty="0">
              <a:solidFill>
                <a:srgbClr val="530006"/>
              </a:solidFill>
              <a:latin typeface="Times and Times again" pitchFamily="2" charset="0"/>
            </a:endParaRPr>
          </a:p>
        </p:txBody>
      </p:sp>
      <p:sp>
        <p:nvSpPr>
          <p:cNvPr id="4" name="Freeform 3">
            <a:extLst>
              <a:ext uri="{FF2B5EF4-FFF2-40B4-BE49-F238E27FC236}">
                <a16:creationId xmlns:a16="http://schemas.microsoft.com/office/drawing/2014/main" id="{9B10F6D9-0996-4135-AFE3-94733B9F669A}"/>
              </a:ext>
            </a:extLst>
          </p:cNvPr>
          <p:cNvSpPr/>
          <p:nvPr/>
        </p:nvSpPr>
        <p:spPr>
          <a:xfrm rot="373501">
            <a:off x="4070841" y="1891929"/>
            <a:ext cx="5193224" cy="4567207"/>
          </a:xfrm>
          <a:custGeom>
            <a:avLst/>
            <a:gdLst>
              <a:gd name="connsiteX0" fmla="*/ 495540 w 3339160"/>
              <a:gd name="connsiteY0" fmla="*/ 203 h 4395946"/>
              <a:gd name="connsiteX1" fmla="*/ 2070767 w 3339160"/>
              <a:gd name="connsiteY1" fmla="*/ 484297 h 4395946"/>
              <a:gd name="connsiteX2" fmla="*/ 1655829 w 3339160"/>
              <a:gd name="connsiteY2" fmla="*/ 1659954 h 4395946"/>
              <a:gd name="connsiteX3" fmla="*/ 3115795 w 3339160"/>
              <a:gd name="connsiteY3" fmla="*/ 2635827 h 4395946"/>
              <a:gd name="connsiteX4" fmla="*/ 3254108 w 3339160"/>
              <a:gd name="connsiteY4" fmla="*/ 4326314 h 4395946"/>
              <a:gd name="connsiteX5" fmla="*/ 2324340 w 3339160"/>
              <a:gd name="connsiteY5" fmla="*/ 3980532 h 4395946"/>
              <a:gd name="connsiteX6" fmla="*/ 1256259 w 3339160"/>
              <a:gd name="connsiteY6" fmla="*/ 3135289 h 4395946"/>
              <a:gd name="connsiteX7" fmla="*/ 257335 w 3339160"/>
              <a:gd name="connsiteY7" fmla="*/ 2850979 h 4395946"/>
              <a:gd name="connsiteX8" fmla="*/ 19130 w 3339160"/>
              <a:gd name="connsiteY8" fmla="*/ 1913527 h 4395946"/>
              <a:gd name="connsiteX9" fmla="*/ 633853 w 3339160"/>
              <a:gd name="connsiteY9" fmla="*/ 853131 h 4395946"/>
              <a:gd name="connsiteX10" fmla="*/ 103654 w 3339160"/>
              <a:gd name="connsiteY10" fmla="*/ 430509 h 4395946"/>
              <a:gd name="connsiteX11" fmla="*/ 495540 w 3339160"/>
              <a:gd name="connsiteY11" fmla="*/ 203 h 4395946"/>
              <a:gd name="connsiteX0" fmla="*/ 495540 w 3329907"/>
              <a:gd name="connsiteY0" fmla="*/ 203 h 4395946"/>
              <a:gd name="connsiteX1" fmla="*/ 2070767 w 3329907"/>
              <a:gd name="connsiteY1" fmla="*/ 484297 h 4395946"/>
              <a:gd name="connsiteX2" fmla="*/ 1852692 w 3329907"/>
              <a:gd name="connsiteY2" fmla="*/ 1214280 h 4395946"/>
              <a:gd name="connsiteX3" fmla="*/ 3115795 w 3329907"/>
              <a:gd name="connsiteY3" fmla="*/ 2635827 h 4395946"/>
              <a:gd name="connsiteX4" fmla="*/ 3254108 w 3329907"/>
              <a:gd name="connsiteY4" fmla="*/ 4326314 h 4395946"/>
              <a:gd name="connsiteX5" fmla="*/ 2324340 w 3329907"/>
              <a:gd name="connsiteY5" fmla="*/ 3980532 h 4395946"/>
              <a:gd name="connsiteX6" fmla="*/ 1256259 w 3329907"/>
              <a:gd name="connsiteY6" fmla="*/ 3135289 h 4395946"/>
              <a:gd name="connsiteX7" fmla="*/ 257335 w 3329907"/>
              <a:gd name="connsiteY7" fmla="*/ 2850979 h 4395946"/>
              <a:gd name="connsiteX8" fmla="*/ 19130 w 3329907"/>
              <a:gd name="connsiteY8" fmla="*/ 1913527 h 4395946"/>
              <a:gd name="connsiteX9" fmla="*/ 633853 w 3329907"/>
              <a:gd name="connsiteY9" fmla="*/ 853131 h 4395946"/>
              <a:gd name="connsiteX10" fmla="*/ 103654 w 3329907"/>
              <a:gd name="connsiteY10" fmla="*/ 430509 h 4395946"/>
              <a:gd name="connsiteX11" fmla="*/ 495540 w 3329907"/>
              <a:gd name="connsiteY11" fmla="*/ 203 h 4395946"/>
              <a:gd name="connsiteX0" fmla="*/ 711455 w 3329907"/>
              <a:gd name="connsiteY0" fmla="*/ 141 h 4541881"/>
              <a:gd name="connsiteX1" fmla="*/ 2070767 w 3329907"/>
              <a:gd name="connsiteY1" fmla="*/ 630232 h 4541881"/>
              <a:gd name="connsiteX2" fmla="*/ 1852692 w 3329907"/>
              <a:gd name="connsiteY2" fmla="*/ 1360215 h 4541881"/>
              <a:gd name="connsiteX3" fmla="*/ 3115795 w 3329907"/>
              <a:gd name="connsiteY3" fmla="*/ 2781762 h 4541881"/>
              <a:gd name="connsiteX4" fmla="*/ 3254108 w 3329907"/>
              <a:gd name="connsiteY4" fmla="*/ 4472249 h 4541881"/>
              <a:gd name="connsiteX5" fmla="*/ 2324340 w 3329907"/>
              <a:gd name="connsiteY5" fmla="*/ 4126467 h 4541881"/>
              <a:gd name="connsiteX6" fmla="*/ 1256259 w 3329907"/>
              <a:gd name="connsiteY6" fmla="*/ 3281224 h 4541881"/>
              <a:gd name="connsiteX7" fmla="*/ 257335 w 3329907"/>
              <a:gd name="connsiteY7" fmla="*/ 2996914 h 4541881"/>
              <a:gd name="connsiteX8" fmla="*/ 19130 w 3329907"/>
              <a:gd name="connsiteY8" fmla="*/ 2059462 h 4541881"/>
              <a:gd name="connsiteX9" fmla="*/ 633853 w 3329907"/>
              <a:gd name="connsiteY9" fmla="*/ 999066 h 4541881"/>
              <a:gd name="connsiteX10" fmla="*/ 103654 w 3329907"/>
              <a:gd name="connsiteY10" fmla="*/ 576444 h 4541881"/>
              <a:gd name="connsiteX11" fmla="*/ 711455 w 3329907"/>
              <a:gd name="connsiteY11" fmla="*/ 141 h 4541881"/>
              <a:gd name="connsiteX0" fmla="*/ 693644 w 3312096"/>
              <a:gd name="connsiteY0" fmla="*/ 159 h 4541899"/>
              <a:gd name="connsiteX1" fmla="*/ 2052956 w 3312096"/>
              <a:gd name="connsiteY1" fmla="*/ 630250 h 4541899"/>
              <a:gd name="connsiteX2" fmla="*/ 1834881 w 3312096"/>
              <a:gd name="connsiteY2" fmla="*/ 1360233 h 4541899"/>
              <a:gd name="connsiteX3" fmla="*/ 3097984 w 3312096"/>
              <a:gd name="connsiteY3" fmla="*/ 2781780 h 4541899"/>
              <a:gd name="connsiteX4" fmla="*/ 3236297 w 3312096"/>
              <a:gd name="connsiteY4" fmla="*/ 4472267 h 4541899"/>
              <a:gd name="connsiteX5" fmla="*/ 2306529 w 3312096"/>
              <a:gd name="connsiteY5" fmla="*/ 4126485 h 4541899"/>
              <a:gd name="connsiteX6" fmla="*/ 1238448 w 3312096"/>
              <a:gd name="connsiteY6" fmla="*/ 3281242 h 4541899"/>
              <a:gd name="connsiteX7" fmla="*/ 239524 w 3312096"/>
              <a:gd name="connsiteY7" fmla="*/ 2996932 h 4541899"/>
              <a:gd name="connsiteX8" fmla="*/ 1319 w 3312096"/>
              <a:gd name="connsiteY8" fmla="*/ 2059480 h 4541899"/>
              <a:gd name="connsiteX9" fmla="*/ 298520 w 3312096"/>
              <a:gd name="connsiteY9" fmla="*/ 1283393 h 4541899"/>
              <a:gd name="connsiteX10" fmla="*/ 85843 w 3312096"/>
              <a:gd name="connsiteY10" fmla="*/ 576462 h 4541899"/>
              <a:gd name="connsiteX11" fmla="*/ 693644 w 3312096"/>
              <a:gd name="connsiteY11" fmla="*/ 159 h 4541899"/>
              <a:gd name="connsiteX0" fmla="*/ 617470 w 3235922"/>
              <a:gd name="connsiteY0" fmla="*/ 159 h 4541899"/>
              <a:gd name="connsiteX1" fmla="*/ 1976782 w 3235922"/>
              <a:gd name="connsiteY1" fmla="*/ 630250 h 4541899"/>
              <a:gd name="connsiteX2" fmla="*/ 1758707 w 3235922"/>
              <a:gd name="connsiteY2" fmla="*/ 1360233 h 4541899"/>
              <a:gd name="connsiteX3" fmla="*/ 3021810 w 3235922"/>
              <a:gd name="connsiteY3" fmla="*/ 2781780 h 4541899"/>
              <a:gd name="connsiteX4" fmla="*/ 3160123 w 3235922"/>
              <a:gd name="connsiteY4" fmla="*/ 4472267 h 4541899"/>
              <a:gd name="connsiteX5" fmla="*/ 2230355 w 3235922"/>
              <a:gd name="connsiteY5" fmla="*/ 4126485 h 4541899"/>
              <a:gd name="connsiteX6" fmla="*/ 1162274 w 3235922"/>
              <a:gd name="connsiteY6" fmla="*/ 3281242 h 4541899"/>
              <a:gd name="connsiteX7" fmla="*/ 163350 w 3235922"/>
              <a:gd name="connsiteY7" fmla="*/ 2996932 h 4541899"/>
              <a:gd name="connsiteX8" fmla="*/ 496685 w 3235922"/>
              <a:gd name="connsiteY8" fmla="*/ 2044112 h 4541899"/>
              <a:gd name="connsiteX9" fmla="*/ 222346 w 3235922"/>
              <a:gd name="connsiteY9" fmla="*/ 1283393 h 4541899"/>
              <a:gd name="connsiteX10" fmla="*/ 9669 w 3235922"/>
              <a:gd name="connsiteY10" fmla="*/ 576462 h 4541899"/>
              <a:gd name="connsiteX11" fmla="*/ 617470 w 3235922"/>
              <a:gd name="connsiteY11" fmla="*/ 159 h 4541899"/>
              <a:gd name="connsiteX0" fmla="*/ 617470 w 3235922"/>
              <a:gd name="connsiteY0" fmla="*/ 159 h 4541899"/>
              <a:gd name="connsiteX1" fmla="*/ 1976782 w 3235922"/>
              <a:gd name="connsiteY1" fmla="*/ 630250 h 4541899"/>
              <a:gd name="connsiteX2" fmla="*/ 1758707 w 3235922"/>
              <a:gd name="connsiteY2" fmla="*/ 1360233 h 4541899"/>
              <a:gd name="connsiteX3" fmla="*/ 3021810 w 3235922"/>
              <a:gd name="connsiteY3" fmla="*/ 2781780 h 4541899"/>
              <a:gd name="connsiteX4" fmla="*/ 3160123 w 3235922"/>
              <a:gd name="connsiteY4" fmla="*/ 4472267 h 4541899"/>
              <a:gd name="connsiteX5" fmla="*/ 2230355 w 3235922"/>
              <a:gd name="connsiteY5" fmla="*/ 4126485 h 4541899"/>
              <a:gd name="connsiteX6" fmla="*/ 1162274 w 3235922"/>
              <a:gd name="connsiteY6" fmla="*/ 3281242 h 4541899"/>
              <a:gd name="connsiteX7" fmla="*/ 557078 w 3235922"/>
              <a:gd name="connsiteY7" fmla="*/ 2981564 h 4541899"/>
              <a:gd name="connsiteX8" fmla="*/ 496685 w 3235922"/>
              <a:gd name="connsiteY8" fmla="*/ 2044112 h 4541899"/>
              <a:gd name="connsiteX9" fmla="*/ 222346 w 3235922"/>
              <a:gd name="connsiteY9" fmla="*/ 1283393 h 4541899"/>
              <a:gd name="connsiteX10" fmla="*/ 9669 w 3235922"/>
              <a:gd name="connsiteY10" fmla="*/ 576462 h 4541899"/>
              <a:gd name="connsiteX11" fmla="*/ 617470 w 3235922"/>
              <a:gd name="connsiteY11" fmla="*/ 159 h 4541899"/>
              <a:gd name="connsiteX0" fmla="*/ 796331 w 3414783"/>
              <a:gd name="connsiteY0" fmla="*/ 159 h 4541899"/>
              <a:gd name="connsiteX1" fmla="*/ 2155643 w 3414783"/>
              <a:gd name="connsiteY1" fmla="*/ 630250 h 4541899"/>
              <a:gd name="connsiteX2" fmla="*/ 1937568 w 3414783"/>
              <a:gd name="connsiteY2" fmla="*/ 1360233 h 4541899"/>
              <a:gd name="connsiteX3" fmla="*/ 3200671 w 3414783"/>
              <a:gd name="connsiteY3" fmla="*/ 2781780 h 4541899"/>
              <a:gd name="connsiteX4" fmla="*/ 3338984 w 3414783"/>
              <a:gd name="connsiteY4" fmla="*/ 4472267 h 4541899"/>
              <a:gd name="connsiteX5" fmla="*/ 2409216 w 3414783"/>
              <a:gd name="connsiteY5" fmla="*/ 4126485 h 4541899"/>
              <a:gd name="connsiteX6" fmla="*/ 1341135 w 3414783"/>
              <a:gd name="connsiteY6" fmla="*/ 3281242 h 4541899"/>
              <a:gd name="connsiteX7" fmla="*/ 735939 w 3414783"/>
              <a:gd name="connsiteY7" fmla="*/ 2981564 h 4541899"/>
              <a:gd name="connsiteX8" fmla="*/ 675546 w 3414783"/>
              <a:gd name="connsiteY8" fmla="*/ 2044112 h 4541899"/>
              <a:gd name="connsiteX9" fmla="*/ 3070 w 3414783"/>
              <a:gd name="connsiteY9" fmla="*/ 1467811 h 4541899"/>
              <a:gd name="connsiteX10" fmla="*/ 401207 w 3414783"/>
              <a:gd name="connsiteY10" fmla="*/ 1283393 h 4541899"/>
              <a:gd name="connsiteX11" fmla="*/ 188530 w 3414783"/>
              <a:gd name="connsiteY11" fmla="*/ 576462 h 4541899"/>
              <a:gd name="connsiteX12" fmla="*/ 796331 w 3414783"/>
              <a:gd name="connsiteY12" fmla="*/ 159 h 4541899"/>
              <a:gd name="connsiteX0" fmla="*/ 852181 w 3470633"/>
              <a:gd name="connsiteY0" fmla="*/ 139 h 4541879"/>
              <a:gd name="connsiteX1" fmla="*/ 2211493 w 3470633"/>
              <a:gd name="connsiteY1" fmla="*/ 630230 h 4541879"/>
              <a:gd name="connsiteX2" fmla="*/ 1993418 w 3470633"/>
              <a:gd name="connsiteY2" fmla="*/ 1360213 h 4541879"/>
              <a:gd name="connsiteX3" fmla="*/ 3256521 w 3470633"/>
              <a:gd name="connsiteY3" fmla="*/ 2781760 h 4541879"/>
              <a:gd name="connsiteX4" fmla="*/ 3394834 w 3470633"/>
              <a:gd name="connsiteY4" fmla="*/ 4472247 h 4541879"/>
              <a:gd name="connsiteX5" fmla="*/ 2465066 w 3470633"/>
              <a:gd name="connsiteY5" fmla="*/ 4126465 h 4541879"/>
              <a:gd name="connsiteX6" fmla="*/ 1396985 w 3470633"/>
              <a:gd name="connsiteY6" fmla="*/ 3281222 h 4541879"/>
              <a:gd name="connsiteX7" fmla="*/ 791789 w 3470633"/>
              <a:gd name="connsiteY7" fmla="*/ 2981544 h 4541879"/>
              <a:gd name="connsiteX8" fmla="*/ 731396 w 3470633"/>
              <a:gd name="connsiteY8" fmla="*/ 2044092 h 4541879"/>
              <a:gd name="connsiteX9" fmla="*/ 58920 w 3470633"/>
              <a:gd name="connsiteY9" fmla="*/ 1467791 h 4541879"/>
              <a:gd name="connsiteX10" fmla="*/ 6176 w 3470633"/>
              <a:gd name="connsiteY10" fmla="*/ 937591 h 4541879"/>
              <a:gd name="connsiteX11" fmla="*/ 244380 w 3470633"/>
              <a:gd name="connsiteY11" fmla="*/ 576442 h 4541879"/>
              <a:gd name="connsiteX12" fmla="*/ 852181 w 3470633"/>
              <a:gd name="connsiteY12" fmla="*/ 139 h 4541879"/>
              <a:gd name="connsiteX0" fmla="*/ 852181 w 3470633"/>
              <a:gd name="connsiteY0" fmla="*/ 139 h 4541879"/>
              <a:gd name="connsiteX1" fmla="*/ 2211493 w 3470633"/>
              <a:gd name="connsiteY1" fmla="*/ 630230 h 4541879"/>
              <a:gd name="connsiteX2" fmla="*/ 1993418 w 3470633"/>
              <a:gd name="connsiteY2" fmla="*/ 1360213 h 4541879"/>
              <a:gd name="connsiteX3" fmla="*/ 3256521 w 3470633"/>
              <a:gd name="connsiteY3" fmla="*/ 2781760 h 4541879"/>
              <a:gd name="connsiteX4" fmla="*/ 3394834 w 3470633"/>
              <a:gd name="connsiteY4" fmla="*/ 4472247 h 4541879"/>
              <a:gd name="connsiteX5" fmla="*/ 2465066 w 3470633"/>
              <a:gd name="connsiteY5" fmla="*/ 4126465 h 4541879"/>
              <a:gd name="connsiteX6" fmla="*/ 1396985 w 3470633"/>
              <a:gd name="connsiteY6" fmla="*/ 3281222 h 4541879"/>
              <a:gd name="connsiteX7" fmla="*/ 982302 w 3470633"/>
              <a:gd name="connsiteY7" fmla="*/ 3027649 h 4541879"/>
              <a:gd name="connsiteX8" fmla="*/ 731396 w 3470633"/>
              <a:gd name="connsiteY8" fmla="*/ 2044092 h 4541879"/>
              <a:gd name="connsiteX9" fmla="*/ 58920 w 3470633"/>
              <a:gd name="connsiteY9" fmla="*/ 1467791 h 4541879"/>
              <a:gd name="connsiteX10" fmla="*/ 6176 w 3470633"/>
              <a:gd name="connsiteY10" fmla="*/ 937591 h 4541879"/>
              <a:gd name="connsiteX11" fmla="*/ 244380 w 3470633"/>
              <a:gd name="connsiteY11" fmla="*/ 576442 h 4541879"/>
              <a:gd name="connsiteX12" fmla="*/ 852181 w 3470633"/>
              <a:gd name="connsiteY12" fmla="*/ 139 h 4541879"/>
              <a:gd name="connsiteX0" fmla="*/ 852181 w 3551007"/>
              <a:gd name="connsiteY0" fmla="*/ 139 h 4565865"/>
              <a:gd name="connsiteX1" fmla="*/ 2211493 w 3551007"/>
              <a:gd name="connsiteY1" fmla="*/ 630230 h 4565865"/>
              <a:gd name="connsiteX2" fmla="*/ 1993418 w 3551007"/>
              <a:gd name="connsiteY2" fmla="*/ 1360213 h 4565865"/>
              <a:gd name="connsiteX3" fmla="*/ 3408932 w 3551007"/>
              <a:gd name="connsiteY3" fmla="*/ 2428295 h 4565865"/>
              <a:gd name="connsiteX4" fmla="*/ 3394834 w 3551007"/>
              <a:gd name="connsiteY4" fmla="*/ 4472247 h 4565865"/>
              <a:gd name="connsiteX5" fmla="*/ 2465066 w 3551007"/>
              <a:gd name="connsiteY5" fmla="*/ 4126465 h 4565865"/>
              <a:gd name="connsiteX6" fmla="*/ 1396985 w 3551007"/>
              <a:gd name="connsiteY6" fmla="*/ 3281222 h 4565865"/>
              <a:gd name="connsiteX7" fmla="*/ 982302 w 3551007"/>
              <a:gd name="connsiteY7" fmla="*/ 3027649 h 4565865"/>
              <a:gd name="connsiteX8" fmla="*/ 731396 w 3551007"/>
              <a:gd name="connsiteY8" fmla="*/ 2044092 h 4565865"/>
              <a:gd name="connsiteX9" fmla="*/ 58920 w 3551007"/>
              <a:gd name="connsiteY9" fmla="*/ 1467791 h 4565865"/>
              <a:gd name="connsiteX10" fmla="*/ 6176 w 3551007"/>
              <a:gd name="connsiteY10" fmla="*/ 937591 h 4565865"/>
              <a:gd name="connsiteX11" fmla="*/ 244380 w 3551007"/>
              <a:gd name="connsiteY11" fmla="*/ 576442 h 4565865"/>
              <a:gd name="connsiteX12" fmla="*/ 852181 w 3551007"/>
              <a:gd name="connsiteY12" fmla="*/ 139 h 4565865"/>
              <a:gd name="connsiteX0" fmla="*/ 852181 w 3551007"/>
              <a:gd name="connsiteY0" fmla="*/ 139 h 4567345"/>
              <a:gd name="connsiteX1" fmla="*/ 2211493 w 3551007"/>
              <a:gd name="connsiteY1" fmla="*/ 630230 h 4567345"/>
              <a:gd name="connsiteX2" fmla="*/ 1993418 w 3551007"/>
              <a:gd name="connsiteY2" fmla="*/ 1360213 h 4567345"/>
              <a:gd name="connsiteX3" fmla="*/ 3408932 w 3551007"/>
              <a:gd name="connsiteY3" fmla="*/ 2428295 h 4567345"/>
              <a:gd name="connsiteX4" fmla="*/ 3394834 w 3551007"/>
              <a:gd name="connsiteY4" fmla="*/ 4472247 h 4567345"/>
              <a:gd name="connsiteX5" fmla="*/ 2465066 w 3551007"/>
              <a:gd name="connsiteY5" fmla="*/ 4126465 h 4567345"/>
              <a:gd name="connsiteX6" fmla="*/ 2057431 w 3551007"/>
              <a:gd name="connsiteY6" fmla="*/ 3212065 h 4567345"/>
              <a:gd name="connsiteX7" fmla="*/ 982302 w 3551007"/>
              <a:gd name="connsiteY7" fmla="*/ 3027649 h 4567345"/>
              <a:gd name="connsiteX8" fmla="*/ 731396 w 3551007"/>
              <a:gd name="connsiteY8" fmla="*/ 2044092 h 4567345"/>
              <a:gd name="connsiteX9" fmla="*/ 58920 w 3551007"/>
              <a:gd name="connsiteY9" fmla="*/ 1467791 h 4567345"/>
              <a:gd name="connsiteX10" fmla="*/ 6176 w 3551007"/>
              <a:gd name="connsiteY10" fmla="*/ 937591 h 4567345"/>
              <a:gd name="connsiteX11" fmla="*/ 244380 w 3551007"/>
              <a:gd name="connsiteY11" fmla="*/ 576442 h 4567345"/>
              <a:gd name="connsiteX12" fmla="*/ 852181 w 3551007"/>
              <a:gd name="connsiteY12" fmla="*/ 139 h 4567345"/>
              <a:gd name="connsiteX0" fmla="*/ 848285 w 3547111"/>
              <a:gd name="connsiteY0" fmla="*/ 9 h 4567215"/>
              <a:gd name="connsiteX1" fmla="*/ 2207597 w 3547111"/>
              <a:gd name="connsiteY1" fmla="*/ 630100 h 4567215"/>
              <a:gd name="connsiteX2" fmla="*/ 1989522 w 3547111"/>
              <a:gd name="connsiteY2" fmla="*/ 1360083 h 4567215"/>
              <a:gd name="connsiteX3" fmla="*/ 3405036 w 3547111"/>
              <a:gd name="connsiteY3" fmla="*/ 2428165 h 4567215"/>
              <a:gd name="connsiteX4" fmla="*/ 3390938 w 3547111"/>
              <a:gd name="connsiteY4" fmla="*/ 4472117 h 4567215"/>
              <a:gd name="connsiteX5" fmla="*/ 2461170 w 3547111"/>
              <a:gd name="connsiteY5" fmla="*/ 4126335 h 4567215"/>
              <a:gd name="connsiteX6" fmla="*/ 2053535 w 3547111"/>
              <a:gd name="connsiteY6" fmla="*/ 3211935 h 4567215"/>
              <a:gd name="connsiteX7" fmla="*/ 978406 w 3547111"/>
              <a:gd name="connsiteY7" fmla="*/ 3027519 h 4567215"/>
              <a:gd name="connsiteX8" fmla="*/ 727500 w 3547111"/>
              <a:gd name="connsiteY8" fmla="*/ 2043962 h 4567215"/>
              <a:gd name="connsiteX9" fmla="*/ 55024 w 3547111"/>
              <a:gd name="connsiteY9" fmla="*/ 1467661 h 4567215"/>
              <a:gd name="connsiteX10" fmla="*/ 2280 w 3547111"/>
              <a:gd name="connsiteY10" fmla="*/ 937461 h 4567215"/>
              <a:gd name="connsiteX11" fmla="*/ 526034 w 3547111"/>
              <a:gd name="connsiteY11" fmla="*/ 642954 h 4567215"/>
              <a:gd name="connsiteX12" fmla="*/ 848285 w 3547111"/>
              <a:gd name="connsiteY12" fmla="*/ 9 h 4567215"/>
              <a:gd name="connsiteX0" fmla="*/ 848171 w 3546997"/>
              <a:gd name="connsiteY0" fmla="*/ 9 h 4567215"/>
              <a:gd name="connsiteX1" fmla="*/ 2207483 w 3546997"/>
              <a:gd name="connsiteY1" fmla="*/ 630100 h 4567215"/>
              <a:gd name="connsiteX2" fmla="*/ 1989408 w 3546997"/>
              <a:gd name="connsiteY2" fmla="*/ 1360083 h 4567215"/>
              <a:gd name="connsiteX3" fmla="*/ 3404922 w 3546997"/>
              <a:gd name="connsiteY3" fmla="*/ 2428165 h 4567215"/>
              <a:gd name="connsiteX4" fmla="*/ 3390824 w 3546997"/>
              <a:gd name="connsiteY4" fmla="*/ 4472117 h 4567215"/>
              <a:gd name="connsiteX5" fmla="*/ 2461056 w 3546997"/>
              <a:gd name="connsiteY5" fmla="*/ 4126335 h 4567215"/>
              <a:gd name="connsiteX6" fmla="*/ 2053421 w 3546997"/>
              <a:gd name="connsiteY6" fmla="*/ 3211935 h 4567215"/>
              <a:gd name="connsiteX7" fmla="*/ 978292 w 3546997"/>
              <a:gd name="connsiteY7" fmla="*/ 3027519 h 4567215"/>
              <a:gd name="connsiteX8" fmla="*/ 727386 w 3546997"/>
              <a:gd name="connsiteY8" fmla="*/ 2043962 h 4567215"/>
              <a:gd name="connsiteX9" fmla="*/ 54910 w 3546997"/>
              <a:gd name="connsiteY9" fmla="*/ 1467661 h 4567215"/>
              <a:gd name="connsiteX10" fmla="*/ 2166 w 3546997"/>
              <a:gd name="connsiteY10" fmla="*/ 937461 h 4567215"/>
              <a:gd name="connsiteX11" fmla="*/ 525920 w 3546997"/>
              <a:gd name="connsiteY11" fmla="*/ 642954 h 4567215"/>
              <a:gd name="connsiteX12" fmla="*/ 848171 w 3546997"/>
              <a:gd name="connsiteY12" fmla="*/ 9 h 4567215"/>
              <a:gd name="connsiteX0" fmla="*/ 848256 w 3547082"/>
              <a:gd name="connsiteY0" fmla="*/ 13 h 4567219"/>
              <a:gd name="connsiteX1" fmla="*/ 2207568 w 3547082"/>
              <a:gd name="connsiteY1" fmla="*/ 630104 h 4567219"/>
              <a:gd name="connsiteX2" fmla="*/ 1989493 w 3547082"/>
              <a:gd name="connsiteY2" fmla="*/ 1360087 h 4567219"/>
              <a:gd name="connsiteX3" fmla="*/ 3405007 w 3547082"/>
              <a:gd name="connsiteY3" fmla="*/ 2428169 h 4567219"/>
              <a:gd name="connsiteX4" fmla="*/ 3390909 w 3547082"/>
              <a:gd name="connsiteY4" fmla="*/ 4472121 h 4567219"/>
              <a:gd name="connsiteX5" fmla="*/ 2461141 w 3547082"/>
              <a:gd name="connsiteY5" fmla="*/ 4126339 h 4567219"/>
              <a:gd name="connsiteX6" fmla="*/ 2053506 w 3547082"/>
              <a:gd name="connsiteY6" fmla="*/ 3211939 h 4567219"/>
              <a:gd name="connsiteX7" fmla="*/ 978377 w 3547082"/>
              <a:gd name="connsiteY7" fmla="*/ 3027523 h 4567219"/>
              <a:gd name="connsiteX8" fmla="*/ 727471 w 3547082"/>
              <a:gd name="connsiteY8" fmla="*/ 2043966 h 4567219"/>
              <a:gd name="connsiteX9" fmla="*/ 54995 w 3547082"/>
              <a:gd name="connsiteY9" fmla="*/ 1467665 h 4567219"/>
              <a:gd name="connsiteX10" fmla="*/ 2251 w 3547082"/>
              <a:gd name="connsiteY10" fmla="*/ 937465 h 4567219"/>
              <a:gd name="connsiteX11" fmla="*/ 508088 w 3547082"/>
              <a:gd name="connsiteY11" fmla="*/ 646106 h 4567219"/>
              <a:gd name="connsiteX12" fmla="*/ 848256 w 3547082"/>
              <a:gd name="connsiteY12" fmla="*/ 13 h 4567219"/>
              <a:gd name="connsiteX0" fmla="*/ 848356 w 3547182"/>
              <a:gd name="connsiteY0" fmla="*/ 1 h 4567207"/>
              <a:gd name="connsiteX1" fmla="*/ 2207668 w 3547182"/>
              <a:gd name="connsiteY1" fmla="*/ 630092 h 4567207"/>
              <a:gd name="connsiteX2" fmla="*/ 1989593 w 3547182"/>
              <a:gd name="connsiteY2" fmla="*/ 1360075 h 4567207"/>
              <a:gd name="connsiteX3" fmla="*/ 3405107 w 3547182"/>
              <a:gd name="connsiteY3" fmla="*/ 2428157 h 4567207"/>
              <a:gd name="connsiteX4" fmla="*/ 3391009 w 3547182"/>
              <a:gd name="connsiteY4" fmla="*/ 4472109 h 4567207"/>
              <a:gd name="connsiteX5" fmla="*/ 2461241 w 3547182"/>
              <a:gd name="connsiteY5" fmla="*/ 4126327 h 4567207"/>
              <a:gd name="connsiteX6" fmla="*/ 2053606 w 3547182"/>
              <a:gd name="connsiteY6" fmla="*/ 3211927 h 4567207"/>
              <a:gd name="connsiteX7" fmla="*/ 978477 w 3547182"/>
              <a:gd name="connsiteY7" fmla="*/ 3027511 h 4567207"/>
              <a:gd name="connsiteX8" fmla="*/ 727571 w 3547182"/>
              <a:gd name="connsiteY8" fmla="*/ 2043954 h 4567207"/>
              <a:gd name="connsiteX9" fmla="*/ 55095 w 3547182"/>
              <a:gd name="connsiteY9" fmla="*/ 1467653 h 4567207"/>
              <a:gd name="connsiteX10" fmla="*/ 2351 w 3547182"/>
              <a:gd name="connsiteY10" fmla="*/ 937453 h 4567207"/>
              <a:gd name="connsiteX11" fmla="*/ 488804 w 3547182"/>
              <a:gd name="connsiteY11" fmla="*/ 627598 h 4567207"/>
              <a:gd name="connsiteX12" fmla="*/ 848356 w 3547182"/>
              <a:gd name="connsiteY12" fmla="*/ 1 h 4567207"/>
              <a:gd name="connsiteX0" fmla="*/ 848215 w 3547041"/>
              <a:gd name="connsiteY0" fmla="*/ 1 h 4567207"/>
              <a:gd name="connsiteX1" fmla="*/ 2207527 w 3547041"/>
              <a:gd name="connsiteY1" fmla="*/ 630092 h 4567207"/>
              <a:gd name="connsiteX2" fmla="*/ 1989452 w 3547041"/>
              <a:gd name="connsiteY2" fmla="*/ 1360075 h 4567207"/>
              <a:gd name="connsiteX3" fmla="*/ 3404966 w 3547041"/>
              <a:gd name="connsiteY3" fmla="*/ 2428157 h 4567207"/>
              <a:gd name="connsiteX4" fmla="*/ 3390868 w 3547041"/>
              <a:gd name="connsiteY4" fmla="*/ 4472109 h 4567207"/>
              <a:gd name="connsiteX5" fmla="*/ 2461100 w 3547041"/>
              <a:gd name="connsiteY5" fmla="*/ 4126327 h 4567207"/>
              <a:gd name="connsiteX6" fmla="*/ 2053465 w 3547041"/>
              <a:gd name="connsiteY6" fmla="*/ 3211927 h 4567207"/>
              <a:gd name="connsiteX7" fmla="*/ 978336 w 3547041"/>
              <a:gd name="connsiteY7" fmla="*/ 3027511 h 4567207"/>
              <a:gd name="connsiteX8" fmla="*/ 727430 w 3547041"/>
              <a:gd name="connsiteY8" fmla="*/ 2043954 h 4567207"/>
              <a:gd name="connsiteX9" fmla="*/ 54954 w 3547041"/>
              <a:gd name="connsiteY9" fmla="*/ 1467653 h 4567207"/>
              <a:gd name="connsiteX10" fmla="*/ 2210 w 3547041"/>
              <a:gd name="connsiteY10" fmla="*/ 937453 h 4567207"/>
              <a:gd name="connsiteX11" fmla="*/ 488663 w 3547041"/>
              <a:gd name="connsiteY11" fmla="*/ 627598 h 4567207"/>
              <a:gd name="connsiteX12" fmla="*/ 848215 w 3547041"/>
              <a:gd name="connsiteY12" fmla="*/ 1 h 456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47041" h="4567207">
                <a:moveTo>
                  <a:pt x="848215" y="1"/>
                </a:moveTo>
                <a:cubicBezTo>
                  <a:pt x="1134692" y="417"/>
                  <a:pt x="2017321" y="403413"/>
                  <a:pt x="2207527" y="630092"/>
                </a:cubicBezTo>
                <a:cubicBezTo>
                  <a:pt x="2397733" y="856771"/>
                  <a:pt x="1789879" y="1060398"/>
                  <a:pt x="1989452" y="1360075"/>
                </a:cubicBezTo>
                <a:cubicBezTo>
                  <a:pt x="2189025" y="1659753"/>
                  <a:pt x="3171397" y="1909485"/>
                  <a:pt x="3404966" y="2428157"/>
                </a:cubicBezTo>
                <a:cubicBezTo>
                  <a:pt x="3638535" y="2946829"/>
                  <a:pt x="3548179" y="4189081"/>
                  <a:pt x="3390868" y="4472109"/>
                </a:cubicBezTo>
                <a:cubicBezTo>
                  <a:pt x="3233557" y="4755137"/>
                  <a:pt x="2684001" y="4336357"/>
                  <a:pt x="2461100" y="4126327"/>
                </a:cubicBezTo>
                <a:cubicBezTo>
                  <a:pt x="2238200" y="3916297"/>
                  <a:pt x="2300592" y="3395063"/>
                  <a:pt x="2053465" y="3211927"/>
                </a:cubicBezTo>
                <a:cubicBezTo>
                  <a:pt x="1806338" y="3028791"/>
                  <a:pt x="1199342" y="3222173"/>
                  <a:pt x="978336" y="3027511"/>
                </a:cubicBezTo>
                <a:cubicBezTo>
                  <a:pt x="757330" y="2832849"/>
                  <a:pt x="881327" y="2303930"/>
                  <a:pt x="727430" y="2043954"/>
                </a:cubicBezTo>
                <a:cubicBezTo>
                  <a:pt x="573533" y="1783978"/>
                  <a:pt x="100677" y="1594439"/>
                  <a:pt x="54954" y="1467653"/>
                </a:cubicBezTo>
                <a:cubicBezTo>
                  <a:pt x="9231" y="1340867"/>
                  <a:pt x="39038" y="1077047"/>
                  <a:pt x="2210" y="937453"/>
                </a:cubicBezTo>
                <a:cubicBezTo>
                  <a:pt x="-34618" y="797860"/>
                  <a:pt x="399869" y="818469"/>
                  <a:pt x="488663" y="627598"/>
                </a:cubicBezTo>
                <a:cubicBezTo>
                  <a:pt x="577457" y="436727"/>
                  <a:pt x="561738" y="-415"/>
                  <a:pt x="848215" y="1"/>
                </a:cubicBezTo>
                <a:close/>
              </a:path>
            </a:pathLst>
          </a:custGeom>
          <a:blipFill>
            <a:blip r:embed="rId3"/>
            <a:tile tx="0" ty="0" sx="100000" sy="100000" flip="none" algn="tl"/>
          </a:blip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E4932641-B919-45E5-86B6-86AAA53D9187}"/>
              </a:ext>
            </a:extLst>
          </p:cNvPr>
          <p:cNvPicPr>
            <a:picLocks noChangeAspect="1"/>
          </p:cNvPicPr>
          <p:nvPr/>
        </p:nvPicPr>
        <p:blipFill rotWithShape="1">
          <a:blip r:embed="rId4"/>
          <a:srcRect r="47614" b="46481"/>
          <a:stretch/>
        </p:blipFill>
        <p:spPr>
          <a:xfrm rot="600311">
            <a:off x="4931809" y="2760267"/>
            <a:ext cx="3944427" cy="2732892"/>
          </a:xfrm>
          <a:prstGeom prst="rect">
            <a:avLst/>
          </a:prstGeom>
          <a:effectLst>
            <a:outerShdw blurRad="88900" dist="152400" dir="2700000" algn="tl" rotWithShape="0">
              <a:prstClr val="black">
                <a:alpha val="36000"/>
              </a:prstClr>
            </a:outerShdw>
            <a:softEdge rad="31750"/>
          </a:effectLst>
        </p:spPr>
      </p:pic>
      <p:sp>
        <p:nvSpPr>
          <p:cNvPr id="7" name="TextBox 6">
            <a:extLst>
              <a:ext uri="{FF2B5EF4-FFF2-40B4-BE49-F238E27FC236}">
                <a16:creationId xmlns:a16="http://schemas.microsoft.com/office/drawing/2014/main" id="{BE2F2353-616C-47E6-A9E5-79EF023E0559}"/>
              </a:ext>
            </a:extLst>
          </p:cNvPr>
          <p:cNvSpPr txBox="1"/>
          <p:nvPr/>
        </p:nvSpPr>
        <p:spPr>
          <a:xfrm>
            <a:off x="457200" y="2642425"/>
            <a:ext cx="8200103" cy="523220"/>
          </a:xfrm>
          <a:prstGeom prst="rect">
            <a:avLst/>
          </a:prstGeom>
          <a:noFill/>
        </p:spPr>
        <p:txBody>
          <a:bodyPr wrap="square" rtlCol="0">
            <a:spAutoFit/>
          </a:bodyPr>
          <a:lstStyle/>
          <a:p>
            <a:r>
              <a:rPr lang="en-US" sz="2800" dirty="0">
                <a:solidFill>
                  <a:srgbClr val="FF0000"/>
                </a:solidFill>
                <a:effectLst>
                  <a:outerShdw blurRad="38100" dist="38100" dir="2700000" algn="tl">
                    <a:srgbClr val="000000">
                      <a:alpha val="43137"/>
                    </a:srgbClr>
                  </a:outerShdw>
                </a:effectLst>
              </a:rPr>
              <a:t>hypocrites</a:t>
            </a:r>
            <a:r>
              <a:rPr lang="en-US" sz="2800" dirty="0">
                <a:solidFill>
                  <a:schemeClr val="bg1"/>
                </a:solidFill>
                <a:effectLst>
                  <a:outerShdw blurRad="38100" dist="38100" dir="2700000" algn="tl">
                    <a:srgbClr val="000000">
                      <a:alpha val="43137"/>
                    </a:srgbClr>
                  </a:outerShdw>
                </a:effectLst>
              </a:rPr>
              <a:t> </a:t>
            </a:r>
            <a:r>
              <a:rPr lang="en-US" sz="2800" dirty="0">
                <a:solidFill>
                  <a:schemeClr val="tx1">
                    <a:lumMod val="95000"/>
                    <a:lumOff val="5000"/>
                  </a:schemeClr>
                </a:solidFill>
                <a:effectLst>
                  <a:outerShdw blurRad="38100" dist="38100" dir="2700000" algn="tl">
                    <a:srgbClr val="000000">
                      <a:alpha val="43137"/>
                    </a:srgbClr>
                  </a:outerShdw>
                </a:effectLst>
              </a:rPr>
              <a:t>~ </a:t>
            </a:r>
            <a:r>
              <a:rPr lang="en-US" sz="28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hupokritēs</a:t>
            </a:r>
            <a:endParaRPr lang="en-US" sz="66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381F2B3-61C7-4F46-B4F4-420D24BEDE01}"/>
              </a:ext>
            </a:extLst>
          </p:cNvPr>
          <p:cNvSpPr txBox="1"/>
          <p:nvPr/>
        </p:nvSpPr>
        <p:spPr>
          <a:xfrm>
            <a:off x="462116" y="892938"/>
            <a:ext cx="8200103" cy="1815882"/>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Matt. 23:27 ~ </a:t>
            </a:r>
            <a:r>
              <a:rPr lang="en-US" sz="2800" dirty="0">
                <a:solidFill>
                  <a:srgbClr val="FF0000"/>
                </a:solidFill>
                <a:effectLst>
                  <a:outerShdw blurRad="38100" dist="38100" dir="2700000" algn="tl">
                    <a:srgbClr val="000000">
                      <a:alpha val="43137"/>
                    </a:srgbClr>
                  </a:outerShdw>
                </a:effectLst>
              </a:rPr>
              <a:t>“Woe to you, scribes and Pharisees, hypocrites! For you are like whitewashed tombs which indeed appear beautiful outwardly, but inside are full of dead men's bones and all uncleanness.”</a:t>
            </a:r>
          </a:p>
        </p:txBody>
      </p:sp>
    </p:spTree>
    <p:extLst>
      <p:ext uri="{BB962C8B-B14F-4D97-AF65-F5344CB8AC3E}">
        <p14:creationId xmlns:p14="http://schemas.microsoft.com/office/powerpoint/2010/main" val="2917162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par>
                                <p:cTn id="21" presetID="3" presetClass="emph" presetSubtype="2" fill="hold" grpId="1" nodeType="withEffect">
                                  <p:stCondLst>
                                    <p:cond delay="0"/>
                                  </p:stCondLst>
                                  <p:childTnLst>
                                    <p:animClr clrSpc="rgb" dir="cw">
                                      <p:cBhvr override="childStyle">
                                        <p:cTn id="22" dur="500" fill="hold"/>
                                        <p:tgtEl>
                                          <p:spTgt spid="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6" grpId="0"/>
      <p:bldP spid="6"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33</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54</a:t>
            </a:r>
            <a:endParaRPr lang="en-US" sz="5400" dirty="0">
              <a:solidFill>
                <a:srgbClr val="530006"/>
              </a:solidFill>
              <a:latin typeface="Times and Times again" pitchFamily="2" charset="0"/>
            </a:endParaRPr>
          </a:p>
        </p:txBody>
      </p:sp>
      <p:pic>
        <p:nvPicPr>
          <p:cNvPr id="1028" name="Picture 4" descr="Related image">
            <a:extLst>
              <a:ext uri="{FF2B5EF4-FFF2-40B4-BE49-F238E27FC236}">
                <a16:creationId xmlns:a16="http://schemas.microsoft.com/office/drawing/2014/main" id="{287AF813-B808-408A-B8CC-4CCC13B6133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62" b="99038" l="6475" r="97842">
                        <a14:foregroundMark x1="37410" y1="3365" x2="37410" y2="3365"/>
                        <a14:foregroundMark x1="71223" y1="1442" x2="71223" y2="1442"/>
                        <a14:foregroundMark x1="98561" y1="17788" x2="98561" y2="17788"/>
                        <a14:foregroundMark x1="7194" y1="34135" x2="7194" y2="34135"/>
                        <a14:foregroundMark x1="23022" y1="58173" x2="23022" y2="58173"/>
                        <a14:foregroundMark x1="41007" y1="89904" x2="41007" y2="89904"/>
                        <a14:foregroundMark x1="36691" y1="95673" x2="36691" y2="95673"/>
                        <a14:foregroundMark x1="65468" y1="98077" x2="65468" y2="98077"/>
                        <a14:foregroundMark x1="32374" y1="97596" x2="32374" y2="97596"/>
                        <a14:foregroundMark x1="69065" y1="96154" x2="69065" y2="96154"/>
                        <a14:foregroundMark x1="58273" y1="90865" x2="58273" y2="90865"/>
                        <a14:foregroundMark x1="47482" y1="89423" x2="47482" y2="89423"/>
                        <a14:foregroundMark x1="30935" y1="25481" x2="30935" y2="25481"/>
                        <a14:foregroundMark x1="45324" y1="26923" x2="45324" y2="26923"/>
                        <a14:foregroundMark x1="44604" y1="27885" x2="44604" y2="27885"/>
                        <a14:foregroundMark x1="80576" y1="2404" x2="80576" y2="2404"/>
                        <a14:foregroundMark x1="90647" y1="5769" x2="90647" y2="5769"/>
                        <a14:foregroundMark x1="94964" y1="13462" x2="94964" y2="13462"/>
                        <a14:foregroundMark x1="94245" y1="9135" x2="94245" y2="9135"/>
                        <a14:foregroundMark x1="20144" y1="43750" x2="20144" y2="43750"/>
                        <a14:foregroundMark x1="94245" y1="23077" x2="94245" y2="23077"/>
                        <a14:foregroundMark x1="35971" y1="99038" x2="35971" y2="99038"/>
                        <a14:foregroundMark x1="22302" y1="49519" x2="22302" y2="49519"/>
                        <a14:foregroundMark x1="31655" y1="60577" x2="31655" y2="60577"/>
                        <a14:foregroundMark x1="28058" y1="63462" x2="28058" y2="63462"/>
                        <a14:foregroundMark x1="72662" y1="40385" x2="72662" y2="40385"/>
                        <a14:foregroundMark x1="41727" y1="3846" x2="41727" y2="3846"/>
                        <a14:foregroundMark x1="39568" y1="19712" x2="39568" y2="19712"/>
                        <a14:foregroundMark x1="7914" y1="29808" x2="7914" y2="29808"/>
                        <a14:foregroundMark x1="7194" y1="30288" x2="7194" y2="30288"/>
                        <a14:foregroundMark x1="36691" y1="28365" x2="36691" y2="28365"/>
                        <a14:foregroundMark x1="40288" y1="28846" x2="40288" y2="28846"/>
                        <a14:foregroundMark x1="43885" y1="62019" x2="43885" y2="62019"/>
                        <a14:foregroundMark x1="47482" y1="65865" x2="47482" y2="65865"/>
                        <a14:foregroundMark x1="49640" y1="68269" x2="49640" y2="68269"/>
                        <a14:foregroundMark x1="74820" y1="50481" x2="74820" y2="50481"/>
                      </a14:backgroundRemoval>
                    </a14:imgEffect>
                  </a14:imgLayer>
                </a14:imgProps>
              </a:ext>
              <a:ext uri="{28A0092B-C50C-407E-A947-70E740481C1C}">
                <a14:useLocalDpi xmlns:a14="http://schemas.microsoft.com/office/drawing/2010/main" val="0"/>
              </a:ext>
            </a:extLst>
          </a:blip>
          <a:srcRect/>
          <a:stretch>
            <a:fillRect/>
          </a:stretch>
        </p:blipFill>
        <p:spPr bwMode="auto">
          <a:xfrm>
            <a:off x="4624662" y="2414415"/>
            <a:ext cx="2132275" cy="319074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80A9D3BF-1BE2-4995-8962-2EF1DB64D6C2}"/>
              </a:ext>
            </a:extLst>
          </p:cNvPr>
          <p:cNvGrpSpPr/>
          <p:nvPr/>
        </p:nvGrpSpPr>
        <p:grpSpPr>
          <a:xfrm>
            <a:off x="2238375" y="2195992"/>
            <a:ext cx="2333625" cy="3505200"/>
            <a:chOff x="2238375" y="2195992"/>
            <a:chExt cx="2333625" cy="3505200"/>
          </a:xfrm>
        </p:grpSpPr>
        <p:grpSp>
          <p:nvGrpSpPr>
            <p:cNvPr id="9" name="Group 8">
              <a:extLst>
                <a:ext uri="{FF2B5EF4-FFF2-40B4-BE49-F238E27FC236}">
                  <a16:creationId xmlns:a16="http://schemas.microsoft.com/office/drawing/2014/main" id="{BB5060ED-6E66-4179-9555-A17CACD6F710}"/>
                </a:ext>
              </a:extLst>
            </p:cNvPr>
            <p:cNvGrpSpPr/>
            <p:nvPr/>
          </p:nvGrpSpPr>
          <p:grpSpPr>
            <a:xfrm>
              <a:off x="2238375" y="2195992"/>
              <a:ext cx="2333625" cy="3505200"/>
              <a:chOff x="1196156" y="1799304"/>
              <a:chExt cx="2333625" cy="3505200"/>
            </a:xfrm>
          </p:grpSpPr>
          <p:pic>
            <p:nvPicPr>
              <p:cNvPr id="1026" name="Picture 2" descr="Image result for rich elderly woman clipart">
                <a:extLst>
                  <a:ext uri="{FF2B5EF4-FFF2-40B4-BE49-F238E27FC236}">
                    <a16:creationId xmlns:a16="http://schemas.microsoft.com/office/drawing/2014/main" id="{3BE11414-9B5B-4B09-B62A-F800298686E1}"/>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261" b="95109" l="4898" r="93878">
                            <a14:foregroundMark x1="51020" y1="6793" x2="51020" y2="6793"/>
                            <a14:foregroundMark x1="49796" y1="3261" x2="49796" y2="3261"/>
                            <a14:foregroundMark x1="39184" y1="52446" x2="39184" y2="52446"/>
                            <a14:foregroundMark x1="5714" y1="43750" x2="5714" y2="43750"/>
                            <a14:foregroundMark x1="61633" y1="93478" x2="61633" y2="93478"/>
                            <a14:foregroundMark x1="76735" y1="95109" x2="76735" y2="95109"/>
                            <a14:foregroundMark x1="93878" y1="88859" x2="93878" y2="88859"/>
                            <a14:foregroundMark x1="38776" y1="51359" x2="38776" y2="51359"/>
                            <a14:backgroundMark x1="66939" y1="44837" x2="66939" y2="44837"/>
                            <a14:backgroundMark x1="62041" y1="36685" x2="62041" y2="3668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196156" y="1799304"/>
                <a:ext cx="2333625" cy="3505200"/>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Shape 4">
                <a:extLst>
                  <a:ext uri="{FF2B5EF4-FFF2-40B4-BE49-F238E27FC236}">
                    <a16:creationId xmlns:a16="http://schemas.microsoft.com/office/drawing/2014/main" id="{289A7FF2-2B0D-478C-A910-1DBF373434B0}"/>
                  </a:ext>
                </a:extLst>
              </p:cNvPr>
              <p:cNvSpPr/>
              <p:nvPr/>
            </p:nvSpPr>
            <p:spPr>
              <a:xfrm>
                <a:off x="2319338" y="2890838"/>
                <a:ext cx="104775" cy="203596"/>
              </a:xfrm>
              <a:custGeom>
                <a:avLst/>
                <a:gdLst>
                  <a:gd name="connsiteX0" fmla="*/ 33337 w 104775"/>
                  <a:gd name="connsiteY0" fmla="*/ 0 h 203596"/>
                  <a:gd name="connsiteX1" fmla="*/ 0 w 104775"/>
                  <a:gd name="connsiteY1" fmla="*/ 91678 h 203596"/>
                  <a:gd name="connsiteX2" fmla="*/ 0 w 104775"/>
                  <a:gd name="connsiteY2" fmla="*/ 203596 h 203596"/>
                  <a:gd name="connsiteX3" fmla="*/ 55959 w 104775"/>
                  <a:gd name="connsiteY3" fmla="*/ 203596 h 203596"/>
                  <a:gd name="connsiteX4" fmla="*/ 80962 w 104775"/>
                  <a:gd name="connsiteY4" fmla="*/ 108346 h 203596"/>
                  <a:gd name="connsiteX5" fmla="*/ 104775 w 104775"/>
                  <a:gd name="connsiteY5" fmla="*/ 55959 h 203596"/>
                  <a:gd name="connsiteX6" fmla="*/ 33337 w 104775"/>
                  <a:gd name="connsiteY6" fmla="*/ 0 h 203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203596">
                    <a:moveTo>
                      <a:pt x="33337" y="0"/>
                    </a:moveTo>
                    <a:lnTo>
                      <a:pt x="0" y="91678"/>
                    </a:lnTo>
                    <a:lnTo>
                      <a:pt x="0" y="203596"/>
                    </a:lnTo>
                    <a:lnTo>
                      <a:pt x="55959" y="203596"/>
                    </a:lnTo>
                    <a:lnTo>
                      <a:pt x="80962" y="108346"/>
                    </a:lnTo>
                    <a:lnTo>
                      <a:pt x="104775" y="55959"/>
                    </a:lnTo>
                    <a:lnTo>
                      <a:pt x="33337" y="0"/>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Oval 3">
              <a:extLst>
                <a:ext uri="{FF2B5EF4-FFF2-40B4-BE49-F238E27FC236}">
                  <a16:creationId xmlns:a16="http://schemas.microsoft.com/office/drawing/2014/main" id="{97897FDF-8F6A-4E7E-A14C-92C62DAA1FA4}"/>
                </a:ext>
              </a:extLst>
            </p:cNvPr>
            <p:cNvSpPr/>
            <p:nvPr/>
          </p:nvSpPr>
          <p:spPr>
            <a:xfrm>
              <a:off x="3446624" y="3393492"/>
              <a:ext cx="45720" cy="457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9E648B6-E1A3-46B0-9DA6-F3A91C1BD42D}"/>
                </a:ext>
              </a:extLst>
            </p:cNvPr>
            <p:cNvSpPr/>
            <p:nvPr/>
          </p:nvSpPr>
          <p:spPr>
            <a:xfrm>
              <a:off x="3427574" y="3437544"/>
              <a:ext cx="45720" cy="457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96664FF-04FA-4F34-BEB5-DC0168FDB522}"/>
                </a:ext>
              </a:extLst>
            </p:cNvPr>
            <p:cNvSpPr/>
            <p:nvPr/>
          </p:nvSpPr>
          <p:spPr>
            <a:xfrm>
              <a:off x="3376379" y="3457785"/>
              <a:ext cx="45720" cy="457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06EFE80-DB63-4CCF-902C-0138B79482D1}"/>
                </a:ext>
              </a:extLst>
            </p:cNvPr>
            <p:cNvSpPr/>
            <p:nvPr/>
          </p:nvSpPr>
          <p:spPr>
            <a:xfrm>
              <a:off x="3350188" y="3418494"/>
              <a:ext cx="45720" cy="457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E506BA-88EA-41CC-AD44-C97F593F8C2D}"/>
                </a:ext>
              </a:extLst>
            </p:cNvPr>
            <p:cNvSpPr/>
            <p:nvPr/>
          </p:nvSpPr>
          <p:spPr>
            <a:xfrm>
              <a:off x="3328753" y="3370868"/>
              <a:ext cx="45720" cy="457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AC7C40F-886C-4CFA-901C-0817519FC5CD}"/>
                </a:ext>
              </a:extLst>
            </p:cNvPr>
            <p:cNvSpPr/>
            <p:nvPr/>
          </p:nvSpPr>
          <p:spPr>
            <a:xfrm>
              <a:off x="3309699" y="3269662"/>
              <a:ext cx="45720" cy="457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E47F3CE8-05FB-4E3B-B296-7F0FFAEED6C6}"/>
                </a:ext>
              </a:extLst>
            </p:cNvPr>
            <p:cNvSpPr/>
            <p:nvPr/>
          </p:nvSpPr>
          <p:spPr>
            <a:xfrm>
              <a:off x="3321603" y="3323233"/>
              <a:ext cx="45720" cy="457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2C5DE27-595F-40A8-BC31-E7A9FD181419}"/>
                </a:ext>
              </a:extLst>
            </p:cNvPr>
            <p:cNvSpPr/>
            <p:nvPr/>
          </p:nvSpPr>
          <p:spPr>
            <a:xfrm>
              <a:off x="3465673" y="3348248"/>
              <a:ext cx="45720" cy="457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F07C5C0-6651-48FB-B531-377271613771}"/>
                </a:ext>
              </a:extLst>
            </p:cNvPr>
            <p:cNvSpPr/>
            <p:nvPr/>
          </p:nvSpPr>
          <p:spPr>
            <a:xfrm>
              <a:off x="3476389" y="3299432"/>
              <a:ext cx="45720" cy="457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Speech Bubble: Oval 16">
            <a:extLst>
              <a:ext uri="{FF2B5EF4-FFF2-40B4-BE49-F238E27FC236}">
                <a16:creationId xmlns:a16="http://schemas.microsoft.com/office/drawing/2014/main" id="{D883F6CF-8618-4C1D-A7F0-64647138C87B}"/>
              </a:ext>
            </a:extLst>
          </p:cNvPr>
          <p:cNvSpPr/>
          <p:nvPr/>
        </p:nvSpPr>
        <p:spPr>
          <a:xfrm>
            <a:off x="5935194" y="1229741"/>
            <a:ext cx="1811992" cy="1346050"/>
          </a:xfrm>
          <a:prstGeom prst="wedgeEllipseCallout">
            <a:avLst>
              <a:gd name="adj1" fmla="val -53937"/>
              <a:gd name="adj2" fmla="val 65248"/>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00ADC54-16F7-44C2-85E5-66D9395DFC4F}"/>
              </a:ext>
            </a:extLst>
          </p:cNvPr>
          <p:cNvSpPr txBox="1"/>
          <p:nvPr/>
        </p:nvSpPr>
        <p:spPr>
          <a:xfrm>
            <a:off x="6078070" y="1378331"/>
            <a:ext cx="1532965" cy="1015663"/>
          </a:xfrm>
          <a:prstGeom prst="rect">
            <a:avLst/>
          </a:prstGeom>
          <a:noFill/>
        </p:spPr>
        <p:txBody>
          <a:bodyPr wrap="square" rtlCol="0">
            <a:spAutoFit/>
          </a:bodyPr>
          <a:lstStyle/>
          <a:p>
            <a:pPr algn="ctr"/>
            <a:r>
              <a:rPr lang="en-US" sz="2000" b="1" dirty="0"/>
              <a:t>My dear … Are those real pearls?</a:t>
            </a:r>
          </a:p>
        </p:txBody>
      </p:sp>
      <p:sp>
        <p:nvSpPr>
          <p:cNvPr id="21" name="Speech Bubble: Oval 20">
            <a:extLst>
              <a:ext uri="{FF2B5EF4-FFF2-40B4-BE49-F238E27FC236}">
                <a16:creationId xmlns:a16="http://schemas.microsoft.com/office/drawing/2014/main" id="{79548C35-C78F-4FF3-9CC3-A454DF9BA559}"/>
              </a:ext>
            </a:extLst>
          </p:cNvPr>
          <p:cNvSpPr/>
          <p:nvPr/>
        </p:nvSpPr>
        <p:spPr>
          <a:xfrm>
            <a:off x="2010335" y="1284195"/>
            <a:ext cx="1633818" cy="968188"/>
          </a:xfrm>
          <a:prstGeom prst="wedgeEllipseCallout">
            <a:avLst>
              <a:gd name="adj1" fmla="val 24707"/>
              <a:gd name="adj2" fmla="val 80900"/>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E4C106B-D937-4609-BB34-274FFAAA4DA6}"/>
              </a:ext>
            </a:extLst>
          </p:cNvPr>
          <p:cNvSpPr txBox="1"/>
          <p:nvPr/>
        </p:nvSpPr>
        <p:spPr>
          <a:xfrm>
            <a:off x="2037230" y="1358155"/>
            <a:ext cx="1593477" cy="707886"/>
          </a:xfrm>
          <a:prstGeom prst="rect">
            <a:avLst/>
          </a:prstGeom>
          <a:noFill/>
        </p:spPr>
        <p:txBody>
          <a:bodyPr wrap="square" rtlCol="0">
            <a:spAutoFit/>
          </a:bodyPr>
          <a:lstStyle/>
          <a:p>
            <a:pPr algn="ctr"/>
            <a:r>
              <a:rPr lang="en-US" sz="2000" b="1" dirty="0"/>
              <a:t>Why yes… yes, they are </a:t>
            </a:r>
          </a:p>
        </p:txBody>
      </p:sp>
      <p:sp>
        <p:nvSpPr>
          <p:cNvPr id="25" name="Speech Bubble: Oval 24">
            <a:extLst>
              <a:ext uri="{FF2B5EF4-FFF2-40B4-BE49-F238E27FC236}">
                <a16:creationId xmlns:a16="http://schemas.microsoft.com/office/drawing/2014/main" id="{10A9DF80-F2B5-4FF1-B016-763D3DA44F2A}"/>
              </a:ext>
            </a:extLst>
          </p:cNvPr>
          <p:cNvSpPr/>
          <p:nvPr/>
        </p:nvSpPr>
        <p:spPr>
          <a:xfrm>
            <a:off x="5919507" y="1227500"/>
            <a:ext cx="1811992" cy="1346050"/>
          </a:xfrm>
          <a:prstGeom prst="wedgeEllipseCallout">
            <a:avLst>
              <a:gd name="adj1" fmla="val -53937"/>
              <a:gd name="adj2" fmla="val 65248"/>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478B8F5-3CB9-4392-9E60-7A3A2D190079}"/>
              </a:ext>
            </a:extLst>
          </p:cNvPr>
          <p:cNvSpPr txBox="1"/>
          <p:nvPr/>
        </p:nvSpPr>
        <p:spPr>
          <a:xfrm>
            <a:off x="6017563" y="1369367"/>
            <a:ext cx="1705536" cy="1015663"/>
          </a:xfrm>
          <a:prstGeom prst="rect">
            <a:avLst/>
          </a:prstGeom>
          <a:noFill/>
        </p:spPr>
        <p:txBody>
          <a:bodyPr wrap="square" rtlCol="0">
            <a:spAutoFit/>
          </a:bodyPr>
          <a:lstStyle/>
          <a:p>
            <a:pPr algn="ctr"/>
            <a:r>
              <a:rPr lang="en-US" sz="2000" b="1" dirty="0"/>
              <a:t>Of course,</a:t>
            </a:r>
          </a:p>
          <a:p>
            <a:pPr algn="ctr"/>
            <a:r>
              <a:rPr lang="en-US" sz="2000" b="1" dirty="0"/>
              <a:t>the only way I could tell </a:t>
            </a:r>
            <a:endParaRPr lang="en-US" sz="2400" b="1" dirty="0"/>
          </a:p>
        </p:txBody>
      </p:sp>
      <p:sp>
        <p:nvSpPr>
          <p:cNvPr id="27" name="TextBox 26">
            <a:extLst>
              <a:ext uri="{FF2B5EF4-FFF2-40B4-BE49-F238E27FC236}">
                <a16:creationId xmlns:a16="http://schemas.microsoft.com/office/drawing/2014/main" id="{D0A3990F-3046-42C3-94A8-92EF54DB2876}"/>
              </a:ext>
            </a:extLst>
          </p:cNvPr>
          <p:cNvSpPr txBox="1"/>
          <p:nvPr/>
        </p:nvSpPr>
        <p:spPr>
          <a:xfrm>
            <a:off x="6001875" y="1346956"/>
            <a:ext cx="1705536" cy="1015663"/>
          </a:xfrm>
          <a:prstGeom prst="rect">
            <a:avLst/>
          </a:prstGeom>
          <a:noFill/>
        </p:spPr>
        <p:txBody>
          <a:bodyPr wrap="square" rtlCol="0">
            <a:spAutoFit/>
          </a:bodyPr>
          <a:lstStyle/>
          <a:p>
            <a:pPr algn="ctr"/>
            <a:r>
              <a:rPr lang="en-US" sz="2000" b="1" dirty="0"/>
              <a:t>would be</a:t>
            </a:r>
          </a:p>
          <a:p>
            <a:pPr algn="ctr"/>
            <a:r>
              <a:rPr lang="en-US" sz="2000" b="1" dirty="0"/>
              <a:t>for me to</a:t>
            </a:r>
          </a:p>
          <a:p>
            <a:pPr algn="ctr"/>
            <a:r>
              <a:rPr lang="en-US" sz="2000" b="1" dirty="0"/>
              <a:t>bite them</a:t>
            </a:r>
            <a:endParaRPr lang="en-US" sz="2800" b="1" dirty="0"/>
          </a:p>
        </p:txBody>
      </p:sp>
      <p:sp>
        <p:nvSpPr>
          <p:cNvPr id="28" name="Speech Bubble: Oval 27">
            <a:extLst>
              <a:ext uri="{FF2B5EF4-FFF2-40B4-BE49-F238E27FC236}">
                <a16:creationId xmlns:a16="http://schemas.microsoft.com/office/drawing/2014/main" id="{9776A06B-805E-4C9F-99A9-8F91D4AC79F4}"/>
              </a:ext>
            </a:extLst>
          </p:cNvPr>
          <p:cNvSpPr/>
          <p:nvPr/>
        </p:nvSpPr>
        <p:spPr>
          <a:xfrm>
            <a:off x="1472451" y="847165"/>
            <a:ext cx="2373405" cy="1308847"/>
          </a:xfrm>
          <a:prstGeom prst="wedgeEllipseCallout">
            <a:avLst>
              <a:gd name="adj1" fmla="val 24707"/>
              <a:gd name="adj2" fmla="val 80900"/>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0A1BC63-CCC1-4C1E-9A78-89BB39B981BC}"/>
              </a:ext>
            </a:extLst>
          </p:cNvPr>
          <p:cNvSpPr txBox="1"/>
          <p:nvPr/>
        </p:nvSpPr>
        <p:spPr>
          <a:xfrm>
            <a:off x="1613647" y="1060080"/>
            <a:ext cx="2010334" cy="1015663"/>
          </a:xfrm>
          <a:prstGeom prst="rect">
            <a:avLst/>
          </a:prstGeom>
          <a:noFill/>
        </p:spPr>
        <p:txBody>
          <a:bodyPr wrap="square" rtlCol="0">
            <a:spAutoFit/>
          </a:bodyPr>
          <a:lstStyle/>
          <a:p>
            <a:pPr algn="ctr"/>
            <a:r>
              <a:rPr lang="en-US" sz="2000" b="1" dirty="0"/>
              <a:t>Yes, but for that you would need real teeth</a:t>
            </a:r>
            <a:endParaRPr lang="en-US" sz="2400" b="1" dirty="0"/>
          </a:p>
        </p:txBody>
      </p:sp>
      <p:sp>
        <p:nvSpPr>
          <p:cNvPr id="23" name="TextBox 22">
            <a:extLst>
              <a:ext uri="{FF2B5EF4-FFF2-40B4-BE49-F238E27FC236}">
                <a16:creationId xmlns:a16="http://schemas.microsoft.com/office/drawing/2014/main" id="{BEE0E1BA-E253-4E7B-BC0A-61C1104CB427}"/>
              </a:ext>
            </a:extLst>
          </p:cNvPr>
          <p:cNvSpPr txBox="1"/>
          <p:nvPr/>
        </p:nvSpPr>
        <p:spPr>
          <a:xfrm>
            <a:off x="5491315" y="2000870"/>
            <a:ext cx="412955"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A</a:t>
            </a:r>
          </a:p>
        </p:txBody>
      </p:sp>
      <p:sp>
        <p:nvSpPr>
          <p:cNvPr id="31" name="TextBox 30">
            <a:extLst>
              <a:ext uri="{FF2B5EF4-FFF2-40B4-BE49-F238E27FC236}">
                <a16:creationId xmlns:a16="http://schemas.microsoft.com/office/drawing/2014/main" id="{DF076BC6-0E87-4B5A-A163-24658F6E84C1}"/>
              </a:ext>
            </a:extLst>
          </p:cNvPr>
          <p:cNvSpPr txBox="1"/>
          <p:nvPr/>
        </p:nvSpPr>
        <p:spPr>
          <a:xfrm>
            <a:off x="3746090" y="1868135"/>
            <a:ext cx="412955"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B</a:t>
            </a:r>
          </a:p>
        </p:txBody>
      </p:sp>
    </p:spTree>
    <p:extLst>
      <p:ext uri="{BB962C8B-B14F-4D97-AF65-F5344CB8AC3E}">
        <p14:creationId xmlns:p14="http://schemas.microsoft.com/office/powerpoint/2010/main" val="1571800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par>
                                <p:cTn id="36" presetID="10" presetClass="exit" presetSubtype="0" fill="hold" grpId="1" nodeType="withEffect">
                                  <p:stCondLst>
                                    <p:cond delay="0"/>
                                  </p:stCondLst>
                                  <p:childTnLst>
                                    <p:animEffect transition="out" filter="fade">
                                      <p:cBhvr>
                                        <p:cTn id="37" dur="1000"/>
                                        <p:tgtEl>
                                          <p:spTgt spid="17"/>
                                        </p:tgtEl>
                                      </p:cBhvr>
                                    </p:animEffect>
                                    <p:set>
                                      <p:cBhvr>
                                        <p:cTn id="38" dur="1" fill="hold">
                                          <p:stCondLst>
                                            <p:cond delay="999"/>
                                          </p:stCondLst>
                                        </p:cTn>
                                        <p:tgtEl>
                                          <p:spTgt spid="17"/>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1000"/>
                                        <p:tgtEl>
                                          <p:spTgt spid="20"/>
                                        </p:tgtEl>
                                      </p:cBhvr>
                                    </p:animEffect>
                                    <p:set>
                                      <p:cBhvr>
                                        <p:cTn id="41" dur="1" fill="hold">
                                          <p:stCondLst>
                                            <p:cond delay="999"/>
                                          </p:stCondLst>
                                        </p:cTn>
                                        <p:tgtEl>
                                          <p:spTgt spid="20"/>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par>
                                <p:cTn id="50" presetID="10" presetClass="exit" presetSubtype="0" fill="hold" grpId="1" nodeType="withEffect">
                                  <p:stCondLst>
                                    <p:cond delay="0"/>
                                  </p:stCondLst>
                                  <p:childTnLst>
                                    <p:animEffect transition="out" filter="fade">
                                      <p:cBhvr>
                                        <p:cTn id="51" dur="1000"/>
                                        <p:tgtEl>
                                          <p:spTgt spid="21"/>
                                        </p:tgtEl>
                                      </p:cBhvr>
                                    </p:animEffect>
                                    <p:set>
                                      <p:cBhvr>
                                        <p:cTn id="52" dur="1" fill="hold">
                                          <p:stCondLst>
                                            <p:cond delay="999"/>
                                          </p:stCondLst>
                                        </p:cTn>
                                        <p:tgtEl>
                                          <p:spTgt spid="21"/>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1000"/>
                                        <p:tgtEl>
                                          <p:spTgt spid="22"/>
                                        </p:tgtEl>
                                      </p:cBhvr>
                                    </p:animEffect>
                                    <p:set>
                                      <p:cBhvr>
                                        <p:cTn id="55" dur="1" fill="hold">
                                          <p:stCondLst>
                                            <p:cond delay="999"/>
                                          </p:stCondLst>
                                        </p:cTn>
                                        <p:tgtEl>
                                          <p:spTgt spid="22"/>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1000"/>
                                        <p:tgtEl>
                                          <p:spTgt spid="26"/>
                                        </p:tgtEl>
                                      </p:cBhvr>
                                    </p:animEffect>
                                    <p:set>
                                      <p:cBhvr>
                                        <p:cTn id="60" dur="1" fill="hold">
                                          <p:stCondLst>
                                            <p:cond delay="999"/>
                                          </p:stCondLst>
                                        </p:cTn>
                                        <p:tgtEl>
                                          <p:spTgt spid="26"/>
                                        </p:tgtEl>
                                        <p:attrNameLst>
                                          <p:attrName>style.visibility</p:attrName>
                                        </p:attrNameLst>
                                      </p:cBhvr>
                                      <p:to>
                                        <p:strVal val="hidden"/>
                                      </p:to>
                                    </p:set>
                                  </p:childTnLst>
                                </p:cTn>
                              </p:par>
                              <p:par>
                                <p:cTn id="61" presetID="10" presetClass="entr"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500"/>
                                        <p:tgtEl>
                                          <p:spTgt spid="29"/>
                                        </p:tgtEl>
                                      </p:cBhvr>
                                    </p:animEffect>
                                  </p:childTnLst>
                                </p:cTn>
                              </p:par>
                              <p:par>
                                <p:cTn id="72" presetID="10" presetClass="exit" presetSubtype="0" fill="hold" grpId="1" nodeType="withEffect">
                                  <p:stCondLst>
                                    <p:cond delay="0"/>
                                  </p:stCondLst>
                                  <p:childTnLst>
                                    <p:animEffect transition="out" filter="fade">
                                      <p:cBhvr>
                                        <p:cTn id="73" dur="1000"/>
                                        <p:tgtEl>
                                          <p:spTgt spid="25"/>
                                        </p:tgtEl>
                                      </p:cBhvr>
                                    </p:animEffect>
                                    <p:set>
                                      <p:cBhvr>
                                        <p:cTn id="74" dur="1" fill="hold">
                                          <p:stCondLst>
                                            <p:cond delay="999"/>
                                          </p:stCondLst>
                                        </p:cTn>
                                        <p:tgtEl>
                                          <p:spTgt spid="25"/>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1000"/>
                                        <p:tgtEl>
                                          <p:spTgt spid="27"/>
                                        </p:tgtEl>
                                      </p:cBhvr>
                                    </p:animEffect>
                                    <p:set>
                                      <p:cBhvr>
                                        <p:cTn id="77" dur="1" fill="hold">
                                          <p:stCondLst>
                                            <p:cond delay="9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20" grpId="0"/>
      <p:bldP spid="20" grpId="1"/>
      <p:bldP spid="21" grpId="0" animBg="1"/>
      <p:bldP spid="21" grpId="1" animBg="1"/>
      <p:bldP spid="22" grpId="0"/>
      <p:bldP spid="22" grpId="1"/>
      <p:bldP spid="25" grpId="0" animBg="1"/>
      <p:bldP spid="25" grpId="1" animBg="1"/>
      <p:bldP spid="26" grpId="0"/>
      <p:bldP spid="26" grpId="1"/>
      <p:bldP spid="27" grpId="0"/>
      <p:bldP spid="27" grpId="1"/>
      <p:bldP spid="28" grpId="0" animBg="1"/>
      <p:bldP spid="29" grpId="0"/>
      <p:bldP spid="23" grpId="0"/>
      <p:bldP spid="3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33</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54</a:t>
            </a:r>
            <a:endParaRPr lang="en-US" sz="5400" dirty="0">
              <a:solidFill>
                <a:srgbClr val="530006"/>
              </a:solidFill>
              <a:latin typeface="Times and Times again" pitchFamily="2" charset="0"/>
            </a:endParaRPr>
          </a:p>
        </p:txBody>
      </p:sp>
      <p:sp>
        <p:nvSpPr>
          <p:cNvPr id="6" name="TextBox 5">
            <a:extLst>
              <a:ext uri="{FF2B5EF4-FFF2-40B4-BE49-F238E27FC236}">
                <a16:creationId xmlns:a16="http://schemas.microsoft.com/office/drawing/2014/main" id="{7381F2B3-61C7-4F46-B4F4-420D24BEDE01}"/>
              </a:ext>
            </a:extLst>
          </p:cNvPr>
          <p:cNvSpPr txBox="1"/>
          <p:nvPr/>
        </p:nvSpPr>
        <p:spPr>
          <a:xfrm>
            <a:off x="1707825" y="892938"/>
            <a:ext cx="6160859" cy="523220"/>
          </a:xfrm>
          <a:prstGeom prst="rect">
            <a:avLst/>
          </a:prstGeom>
          <a:noFill/>
        </p:spPr>
        <p:txBody>
          <a:bodyPr wrap="square" rtlCol="0">
            <a:noAutofit/>
          </a:bodyPr>
          <a:lstStyle/>
          <a:p>
            <a:r>
              <a:rPr lang="en-US" sz="2800" dirty="0">
                <a:solidFill>
                  <a:srgbClr val="FF0000"/>
                </a:solidFill>
                <a:effectLst>
                  <a:outerShdw blurRad="38100" dist="38100" dir="2700000" algn="tl">
                    <a:srgbClr val="000000">
                      <a:alpha val="43137"/>
                    </a:srgbClr>
                  </a:outerShdw>
                </a:effectLst>
              </a:rPr>
              <a:t>Mishnah</a:t>
            </a:r>
            <a:r>
              <a:rPr lang="en-US" sz="2800" dirty="0">
                <a:effectLst>
                  <a:outerShdw blurRad="38100" dist="38100" dir="2700000" algn="tl">
                    <a:srgbClr val="000000">
                      <a:alpha val="43137"/>
                    </a:srgbClr>
                  </a:outerShdw>
                </a:effectLst>
              </a:rPr>
              <a:t> (oral tradition, c. AD 200) </a:t>
            </a:r>
            <a:endParaRPr lang="en-US" sz="4000" dirty="0">
              <a:solidFill>
                <a:srgbClr val="FF0000"/>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67729353-73D0-4702-B21D-644488647EB1}"/>
              </a:ext>
            </a:extLst>
          </p:cNvPr>
          <p:cNvSpPr txBox="1"/>
          <p:nvPr/>
        </p:nvSpPr>
        <p:spPr>
          <a:xfrm>
            <a:off x="1483414" y="1341765"/>
            <a:ext cx="6160859" cy="954107"/>
          </a:xfrm>
          <a:prstGeom prst="rect">
            <a:avLst/>
          </a:prstGeom>
          <a:noFill/>
        </p:spPr>
        <p:txBody>
          <a:bodyPr wrap="square" rtlCol="0">
            <a:noAutofit/>
          </a:bodyPr>
          <a:lstStyle/>
          <a:p>
            <a:r>
              <a:rPr lang="en-US" sz="2800" dirty="0">
                <a:effectLst>
                  <a:outerShdw blurRad="38100" dist="38100" dir="2700000" algn="tl">
                    <a:srgbClr val="000000">
                      <a:alpha val="43137"/>
                    </a:srgbClr>
                  </a:outerShdw>
                </a:effectLst>
              </a:rPr>
              <a:t>+ </a:t>
            </a:r>
            <a:r>
              <a:rPr lang="en-US" sz="2800" dirty="0" err="1">
                <a:solidFill>
                  <a:srgbClr val="FF0000"/>
                </a:solidFill>
                <a:effectLst>
                  <a:outerShdw blurRad="38100" dist="38100" dir="2700000" algn="tl">
                    <a:srgbClr val="000000">
                      <a:alpha val="43137"/>
                    </a:srgbClr>
                  </a:outerShdw>
                </a:effectLst>
              </a:rPr>
              <a:t>Gemara</a:t>
            </a:r>
            <a:r>
              <a:rPr lang="en-US" sz="2800" dirty="0">
                <a:effectLst>
                  <a:outerShdw blurRad="38100" dist="38100" dir="2700000" algn="tl">
                    <a:srgbClr val="000000">
                      <a:alpha val="43137"/>
                    </a:srgbClr>
                  </a:outerShdw>
                </a:effectLst>
              </a:rPr>
              <a:t> (commentary on the Mishnah,</a:t>
            </a:r>
          </a:p>
          <a:p>
            <a:r>
              <a:rPr lang="en-US" sz="2800" dirty="0">
                <a:effectLst>
                  <a:outerShdw blurRad="38100" dist="38100" dir="2700000" algn="tl">
                    <a:srgbClr val="000000">
                      <a:alpha val="43137"/>
                    </a:srgbClr>
                  </a:outerShdw>
                </a:effectLst>
              </a:rPr>
              <a:t>c. AD 350-400)</a:t>
            </a:r>
          </a:p>
        </p:txBody>
      </p:sp>
      <p:sp>
        <p:nvSpPr>
          <p:cNvPr id="7" name="TextBox 6">
            <a:extLst>
              <a:ext uri="{FF2B5EF4-FFF2-40B4-BE49-F238E27FC236}">
                <a16:creationId xmlns:a16="http://schemas.microsoft.com/office/drawing/2014/main" id="{06297EFC-0EF1-4111-83E1-D3492ACE4A93}"/>
              </a:ext>
            </a:extLst>
          </p:cNvPr>
          <p:cNvSpPr txBox="1"/>
          <p:nvPr/>
        </p:nvSpPr>
        <p:spPr>
          <a:xfrm>
            <a:off x="1781516" y="2338223"/>
            <a:ext cx="2981402" cy="523220"/>
          </a:xfrm>
          <a:prstGeom prst="rect">
            <a:avLst/>
          </a:prstGeom>
          <a:noFill/>
        </p:spPr>
        <p:txBody>
          <a:bodyPr wrap="square" rtlCol="0">
            <a:noAutofit/>
          </a:bodyPr>
          <a:lstStyle/>
          <a:p>
            <a:r>
              <a:rPr lang="en-US" sz="2800" dirty="0">
                <a:solidFill>
                  <a:srgbClr val="FF0000"/>
                </a:solidFill>
                <a:effectLst>
                  <a:outerShdw blurRad="38100" dist="38100" dir="2700000" algn="tl">
                    <a:srgbClr val="000000">
                      <a:alpha val="43137"/>
                    </a:srgbClr>
                  </a:outerShdw>
                </a:effectLst>
              </a:rPr>
              <a:t>Talmud</a:t>
            </a:r>
          </a:p>
        </p:txBody>
      </p:sp>
      <p:cxnSp>
        <p:nvCxnSpPr>
          <p:cNvPr id="8" name="Straight Connector 7">
            <a:extLst>
              <a:ext uri="{FF2B5EF4-FFF2-40B4-BE49-F238E27FC236}">
                <a16:creationId xmlns:a16="http://schemas.microsoft.com/office/drawing/2014/main" id="{B14F0A2F-4DB7-4482-BA4F-8E1310EDB1D0}"/>
              </a:ext>
            </a:extLst>
          </p:cNvPr>
          <p:cNvCxnSpPr>
            <a:cxnSpLocks/>
          </p:cNvCxnSpPr>
          <p:nvPr/>
        </p:nvCxnSpPr>
        <p:spPr>
          <a:xfrm flipH="1">
            <a:off x="1622809" y="2262865"/>
            <a:ext cx="1614240" cy="18115"/>
          </a:xfrm>
          <a:prstGeom prst="line">
            <a:avLst/>
          </a:prstGeom>
          <a:ln w="57150" cap="rnd">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8330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3EA4F7-C843-4F82-AA5E-DF18DE8EACDB}"/>
              </a:ext>
            </a:extLst>
          </p:cNvPr>
          <p:cNvSpPr txBox="1"/>
          <p:nvPr/>
        </p:nvSpPr>
        <p:spPr>
          <a:xfrm>
            <a:off x="5164853" y="281354"/>
            <a:ext cx="3697794" cy="52322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800" dirty="0">
                <a:solidFill>
                  <a:srgbClr val="FF0000"/>
                </a:solidFill>
                <a:effectLst>
                  <a:outerShdw blurRad="38100" dist="38100" dir="2700000" algn="tl">
                    <a:srgbClr val="000000">
                      <a:alpha val="43137"/>
                    </a:srgbClr>
                  </a:outerShdw>
                </a:effectLst>
              </a:rPr>
              <a:t>Mishnah (oral tradition)</a:t>
            </a:r>
          </a:p>
        </p:txBody>
      </p:sp>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33</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54</a:t>
            </a:r>
            <a:endParaRPr lang="en-US" sz="5400" dirty="0">
              <a:solidFill>
                <a:srgbClr val="530006"/>
              </a:solidFill>
              <a:latin typeface="Times and Times again" pitchFamily="2" charset="0"/>
            </a:endParaRPr>
          </a:p>
        </p:txBody>
      </p:sp>
      <p:sp>
        <p:nvSpPr>
          <p:cNvPr id="6" name="TextBox 5">
            <a:extLst>
              <a:ext uri="{FF2B5EF4-FFF2-40B4-BE49-F238E27FC236}">
                <a16:creationId xmlns:a16="http://schemas.microsoft.com/office/drawing/2014/main" id="{7381F2B3-61C7-4F46-B4F4-420D24BEDE01}"/>
              </a:ext>
            </a:extLst>
          </p:cNvPr>
          <p:cNvSpPr txBox="1"/>
          <p:nvPr/>
        </p:nvSpPr>
        <p:spPr>
          <a:xfrm>
            <a:off x="462116" y="892938"/>
            <a:ext cx="8200103" cy="1815882"/>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“A hollow vessel made of pottery could contract uncleanness inside but not outside; that is to say, it did not matter who or what touched it outside, but it did matter what touched it inside.</a:t>
            </a:r>
          </a:p>
        </p:txBody>
      </p:sp>
      <p:sp>
        <p:nvSpPr>
          <p:cNvPr id="8" name="TextBox 7">
            <a:extLst>
              <a:ext uri="{FF2B5EF4-FFF2-40B4-BE49-F238E27FC236}">
                <a16:creationId xmlns:a16="http://schemas.microsoft.com/office/drawing/2014/main" id="{DAB0C314-99EB-4438-B7D3-634B8B2E5911}"/>
              </a:ext>
            </a:extLst>
          </p:cNvPr>
          <p:cNvSpPr txBox="1"/>
          <p:nvPr/>
        </p:nvSpPr>
        <p:spPr>
          <a:xfrm>
            <a:off x="427056" y="2632669"/>
            <a:ext cx="8294914" cy="1384995"/>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“If it became unclean it must be broken; and no unbroken piece must remain which was big enough to hold enough oil to anoint the little toe.”  </a:t>
            </a:r>
            <a:endParaRPr lang="en-US" sz="28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68852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33</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54</a:t>
            </a:r>
            <a:endParaRPr lang="en-US" sz="5400" dirty="0">
              <a:solidFill>
                <a:srgbClr val="530006"/>
              </a:solidFill>
              <a:latin typeface="Times and Times again" pitchFamily="2" charset="0"/>
            </a:endParaRPr>
          </a:p>
        </p:txBody>
      </p:sp>
      <p:sp>
        <p:nvSpPr>
          <p:cNvPr id="6" name="TextBox 5">
            <a:extLst>
              <a:ext uri="{FF2B5EF4-FFF2-40B4-BE49-F238E27FC236}">
                <a16:creationId xmlns:a16="http://schemas.microsoft.com/office/drawing/2014/main" id="{7381F2B3-61C7-4F46-B4F4-420D24BEDE01}"/>
              </a:ext>
            </a:extLst>
          </p:cNvPr>
          <p:cNvSpPr txBox="1"/>
          <p:nvPr/>
        </p:nvSpPr>
        <p:spPr>
          <a:xfrm>
            <a:off x="462116" y="892938"/>
            <a:ext cx="8200103" cy="2246769"/>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“A flat plate without a rim could not become unclean at all; but a plate with a rim could.  If vessels made with leather, bone or glass were flat they could not contract uncleanness at all; if they were hollow they could become unclean outside and inside.  </a:t>
            </a:r>
          </a:p>
        </p:txBody>
      </p:sp>
      <p:sp>
        <p:nvSpPr>
          <p:cNvPr id="5" name="TextBox 4">
            <a:extLst>
              <a:ext uri="{FF2B5EF4-FFF2-40B4-BE49-F238E27FC236}">
                <a16:creationId xmlns:a16="http://schemas.microsoft.com/office/drawing/2014/main" id="{A814019D-7E46-4D30-BC92-9BEF651A5D37}"/>
              </a:ext>
            </a:extLst>
          </p:cNvPr>
          <p:cNvSpPr txBox="1"/>
          <p:nvPr/>
        </p:nvSpPr>
        <p:spPr>
          <a:xfrm>
            <a:off x="5164853" y="281354"/>
            <a:ext cx="3697794" cy="52322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800" dirty="0">
                <a:solidFill>
                  <a:srgbClr val="FF0000"/>
                </a:solidFill>
                <a:effectLst>
                  <a:outerShdw blurRad="38100" dist="38100" dir="2700000" algn="tl">
                    <a:srgbClr val="000000">
                      <a:alpha val="43137"/>
                    </a:srgbClr>
                  </a:outerShdw>
                </a:effectLst>
              </a:rPr>
              <a:t>Mishnah (oral tradition)</a:t>
            </a:r>
          </a:p>
        </p:txBody>
      </p:sp>
      <p:sp>
        <p:nvSpPr>
          <p:cNvPr id="3" name="TextBox 2">
            <a:extLst>
              <a:ext uri="{FF2B5EF4-FFF2-40B4-BE49-F238E27FC236}">
                <a16:creationId xmlns:a16="http://schemas.microsoft.com/office/drawing/2014/main" id="{2DCD689E-7E2D-4CF5-943A-6234DB8D4767}"/>
              </a:ext>
            </a:extLst>
          </p:cNvPr>
          <p:cNvSpPr txBox="1"/>
          <p:nvPr/>
        </p:nvSpPr>
        <p:spPr>
          <a:xfrm>
            <a:off x="512466" y="3084845"/>
            <a:ext cx="8144189" cy="1384995"/>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“If they were unclean, they must be broken; and the break must be a hole at least big enough for a medium-sized pomegranate to pass through.”</a:t>
            </a:r>
            <a:endParaRPr lang="en-US" sz="2800" dirty="0"/>
          </a:p>
        </p:txBody>
      </p:sp>
    </p:spTree>
    <p:extLst>
      <p:ext uri="{BB962C8B-B14F-4D97-AF65-F5344CB8AC3E}">
        <p14:creationId xmlns:p14="http://schemas.microsoft.com/office/powerpoint/2010/main" val="3529572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33</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54</a:t>
            </a:r>
            <a:endParaRPr lang="en-US" sz="5400" dirty="0">
              <a:solidFill>
                <a:srgbClr val="530006"/>
              </a:solidFill>
              <a:latin typeface="Times and Times again" pitchFamily="2" charset="0"/>
            </a:endParaRPr>
          </a:p>
        </p:txBody>
      </p:sp>
      <p:sp>
        <p:nvSpPr>
          <p:cNvPr id="6" name="TextBox 5">
            <a:extLst>
              <a:ext uri="{FF2B5EF4-FFF2-40B4-BE49-F238E27FC236}">
                <a16:creationId xmlns:a16="http://schemas.microsoft.com/office/drawing/2014/main" id="{7381F2B3-61C7-4F46-B4F4-420D24BEDE01}"/>
              </a:ext>
            </a:extLst>
          </p:cNvPr>
          <p:cNvSpPr txBox="1"/>
          <p:nvPr/>
        </p:nvSpPr>
        <p:spPr>
          <a:xfrm>
            <a:off x="462116" y="892938"/>
            <a:ext cx="8200103" cy="1384995"/>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“To cure uncleanness earthen vessels must be broken; other vessels must be immersed, boiled, and purged with fire – in the case of metal vessels – and polished.”</a:t>
            </a:r>
          </a:p>
        </p:txBody>
      </p:sp>
      <p:sp>
        <p:nvSpPr>
          <p:cNvPr id="4" name="TextBox 3">
            <a:extLst>
              <a:ext uri="{FF2B5EF4-FFF2-40B4-BE49-F238E27FC236}">
                <a16:creationId xmlns:a16="http://schemas.microsoft.com/office/drawing/2014/main" id="{33ACCC8C-AD67-4AE3-BFB2-D23031FB98DD}"/>
              </a:ext>
            </a:extLst>
          </p:cNvPr>
          <p:cNvSpPr txBox="1"/>
          <p:nvPr/>
        </p:nvSpPr>
        <p:spPr>
          <a:xfrm>
            <a:off x="5164853" y="281354"/>
            <a:ext cx="3697794" cy="52322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800" dirty="0">
                <a:solidFill>
                  <a:srgbClr val="FF0000"/>
                </a:solidFill>
                <a:effectLst>
                  <a:outerShdw blurRad="38100" dist="38100" dir="2700000" algn="tl">
                    <a:srgbClr val="000000">
                      <a:alpha val="43137"/>
                    </a:srgbClr>
                  </a:outerShdw>
                </a:effectLst>
              </a:rPr>
              <a:t>Mishnah (oral tradition)</a:t>
            </a:r>
          </a:p>
        </p:txBody>
      </p:sp>
      <p:sp>
        <p:nvSpPr>
          <p:cNvPr id="5" name="TextBox 4">
            <a:extLst>
              <a:ext uri="{FF2B5EF4-FFF2-40B4-BE49-F238E27FC236}">
                <a16:creationId xmlns:a16="http://schemas.microsoft.com/office/drawing/2014/main" id="{E6768F88-EFA1-4F31-BD55-95656871E8A9}"/>
              </a:ext>
            </a:extLst>
          </p:cNvPr>
          <p:cNvSpPr txBox="1"/>
          <p:nvPr/>
        </p:nvSpPr>
        <p:spPr>
          <a:xfrm>
            <a:off x="463790" y="2205925"/>
            <a:ext cx="8200103" cy="1815882"/>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“A three-legged table could contract uncleanness; if it lost one or two legs it could not; it lost three legs it could, for then it could be used as a board and a board could become unclean.” </a:t>
            </a:r>
            <a:endParaRPr 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7565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33</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54</a:t>
            </a:r>
            <a:endParaRPr lang="en-US" sz="5400" dirty="0">
              <a:solidFill>
                <a:srgbClr val="530006"/>
              </a:solidFill>
              <a:latin typeface="Times and Times again" pitchFamily="2" charset="0"/>
            </a:endParaRPr>
          </a:p>
        </p:txBody>
      </p:sp>
      <p:sp>
        <p:nvSpPr>
          <p:cNvPr id="6" name="TextBox 5">
            <a:extLst>
              <a:ext uri="{FF2B5EF4-FFF2-40B4-BE49-F238E27FC236}">
                <a16:creationId xmlns:a16="http://schemas.microsoft.com/office/drawing/2014/main" id="{7381F2B3-61C7-4F46-B4F4-420D24BEDE01}"/>
              </a:ext>
            </a:extLst>
          </p:cNvPr>
          <p:cNvSpPr txBox="1"/>
          <p:nvPr/>
        </p:nvSpPr>
        <p:spPr>
          <a:xfrm>
            <a:off x="462116" y="892938"/>
            <a:ext cx="8200103" cy="1815882"/>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“Things made of metal could become unclean, except a door, a bolt, a lock, a hinge, a knocker and a gutter.  Wood used in metal utensils could become unclean; but metal used in wood utensils could not. </a:t>
            </a:r>
          </a:p>
        </p:txBody>
      </p:sp>
      <p:sp>
        <p:nvSpPr>
          <p:cNvPr id="5" name="TextBox 4">
            <a:extLst>
              <a:ext uri="{FF2B5EF4-FFF2-40B4-BE49-F238E27FC236}">
                <a16:creationId xmlns:a16="http://schemas.microsoft.com/office/drawing/2014/main" id="{39BD3996-186C-41F6-A7DA-92F5E87B5216}"/>
              </a:ext>
            </a:extLst>
          </p:cNvPr>
          <p:cNvSpPr txBox="1"/>
          <p:nvPr/>
        </p:nvSpPr>
        <p:spPr>
          <a:xfrm>
            <a:off x="5164853" y="281354"/>
            <a:ext cx="3697794" cy="52322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800" dirty="0">
                <a:solidFill>
                  <a:srgbClr val="FF0000"/>
                </a:solidFill>
                <a:effectLst>
                  <a:outerShdw blurRad="38100" dist="38100" dir="2700000" algn="tl">
                    <a:srgbClr val="000000">
                      <a:alpha val="43137"/>
                    </a:srgbClr>
                  </a:outerShdw>
                </a:effectLst>
              </a:rPr>
              <a:t>Mishnah (oral tradition)</a:t>
            </a:r>
          </a:p>
        </p:txBody>
      </p:sp>
      <p:sp>
        <p:nvSpPr>
          <p:cNvPr id="7" name="TextBox 6">
            <a:extLst>
              <a:ext uri="{FF2B5EF4-FFF2-40B4-BE49-F238E27FC236}">
                <a16:creationId xmlns:a16="http://schemas.microsoft.com/office/drawing/2014/main" id="{58A98014-25D4-44DE-B469-1245CE4A758E}"/>
              </a:ext>
            </a:extLst>
          </p:cNvPr>
          <p:cNvSpPr txBox="1"/>
          <p:nvPr/>
        </p:nvSpPr>
        <p:spPr>
          <a:xfrm>
            <a:off x="467034" y="2657820"/>
            <a:ext cx="8200103" cy="1815882"/>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“Things made of metal could become unclean, except a door, a bolt, a lock, a hinge, a knocker and a gutter.  Wood used in metal utensils could become unclean; but metal used in wood utensils could not. </a:t>
            </a:r>
          </a:p>
        </p:txBody>
      </p:sp>
    </p:spTree>
    <p:extLst>
      <p:ext uri="{BB962C8B-B14F-4D97-AF65-F5344CB8AC3E}">
        <p14:creationId xmlns:p14="http://schemas.microsoft.com/office/powerpoint/2010/main" val="3822946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98E88B-E712-405F-B946-A606F87BA964}"/>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33</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54</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4199880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33</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54</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553998"/>
          </a:xfrm>
          <a:prstGeom prst="rect">
            <a:avLst/>
          </a:prstGeom>
          <a:noFill/>
        </p:spPr>
        <p:txBody>
          <a:bodyPr wrap="square" rtlCol="0">
            <a:spAutoFit/>
          </a:bodyPr>
          <a:lstStyle/>
          <a:p>
            <a:r>
              <a:rPr lang="en-US" sz="3000" dirty="0">
                <a:effectLst>
                  <a:outerShdw blurRad="38100" dist="38100" dir="2700000" algn="tl">
                    <a:srgbClr val="000000">
                      <a:alpha val="43137"/>
                    </a:srgbClr>
                  </a:outerShdw>
                </a:effectLst>
              </a:rPr>
              <a:t>Thou shalt not tie a knot on the Sabbath</a:t>
            </a:r>
            <a:endParaRPr lang="en-US" sz="3000" dirty="0">
              <a:solidFill>
                <a:srgbClr val="FF0000"/>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ED458BAF-8361-4CE1-AE3D-4023C6BE0C91}"/>
              </a:ext>
            </a:extLst>
          </p:cNvPr>
          <p:cNvSpPr txBox="1"/>
          <p:nvPr/>
        </p:nvSpPr>
        <p:spPr>
          <a:xfrm>
            <a:off x="1117691" y="893648"/>
            <a:ext cx="7588647" cy="553998"/>
          </a:xfrm>
          <a:prstGeom prst="rect">
            <a:avLst/>
          </a:prstGeom>
          <a:noFill/>
        </p:spPr>
        <p:txBody>
          <a:bodyPr wrap="square" rtlCol="0">
            <a:spAutoFit/>
          </a:bodyPr>
          <a:lstStyle/>
          <a:p>
            <a:r>
              <a:rPr lang="en-US" sz="3000" dirty="0">
                <a:effectLst>
                  <a:outerShdw blurRad="38100" dist="38100" dir="2700000" algn="tl">
                    <a:srgbClr val="000000">
                      <a:alpha val="43137"/>
                    </a:srgbClr>
                  </a:outerShdw>
                </a:effectLst>
              </a:rPr>
              <a:t>Thou shall tie a knot in a girdle on the Sabbath</a:t>
            </a:r>
            <a:endParaRPr lang="en-US" sz="30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75965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42" presetClass="path" presetSubtype="0" fill="hold" grpId="1" nodeType="afterEffect">
                                  <p:stCondLst>
                                    <p:cond delay="0"/>
                                  </p:stCondLst>
                                  <p:childTnLst>
                                    <p:animMotion origin="layout" path="M -2.77778E-6 -1.85185E-6 L 0.00209 0.06759 " pathEditMode="relative" rAng="0" ptsTypes="AA">
                                      <p:cBhvr>
                                        <p:cTn id="15" dur="1000" fill="hold"/>
                                        <p:tgtEl>
                                          <p:spTgt spid="4"/>
                                        </p:tgtEl>
                                        <p:attrNameLst>
                                          <p:attrName>ppt_x</p:attrName>
                                          <p:attrName>ppt_y</p:attrName>
                                        </p:attrNameLst>
                                      </p:cBhvr>
                                      <p:rCtr x="104" y="33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33</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54</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4555093"/>
          </a:xfrm>
          <a:prstGeom prst="rect">
            <a:avLst/>
          </a:prstGeom>
          <a:noFill/>
        </p:spPr>
        <p:txBody>
          <a:bodyPr wrap="square" rtlCol="0">
            <a:spAutoFit/>
          </a:bodyPr>
          <a:lstStyle/>
          <a:p>
            <a:r>
              <a:rPr lang="en-US" sz="2900" dirty="0">
                <a:solidFill>
                  <a:srgbClr val="FF0000"/>
                </a:solidFill>
                <a:effectLst>
                  <a:outerShdw blurRad="38100" dist="38100" dir="2700000" algn="tl">
                    <a:srgbClr val="000000">
                      <a:alpha val="43137"/>
                    </a:srgbClr>
                  </a:outerShdw>
                </a:effectLst>
              </a:rPr>
              <a:t>Talmud, </a:t>
            </a:r>
            <a:r>
              <a:rPr lang="en-US" sz="2900" i="1" dirty="0">
                <a:solidFill>
                  <a:srgbClr val="FF0000"/>
                </a:solidFill>
                <a:effectLst>
                  <a:outerShdw blurRad="38100" dist="38100" dir="2700000" algn="tl">
                    <a:srgbClr val="000000">
                      <a:alpha val="43137"/>
                    </a:srgbClr>
                  </a:outerShdw>
                </a:effectLst>
              </a:rPr>
              <a:t>Shabbat</a:t>
            </a:r>
            <a:r>
              <a:rPr lang="en-US" sz="2900" dirty="0">
                <a:solidFill>
                  <a:srgbClr val="FF0000"/>
                </a:solidFill>
                <a:effectLst>
                  <a:outerShdw blurRad="38100" dist="38100" dir="2700000" algn="tl">
                    <a:srgbClr val="000000">
                      <a:alpha val="43137"/>
                    </a:srgbClr>
                  </a:outerShdw>
                </a:effectLst>
              </a:rPr>
              <a:t> 10:3 ~ </a:t>
            </a:r>
            <a:r>
              <a:rPr lang="en-US" sz="2900" dirty="0">
                <a:effectLst>
                  <a:outerShdw blurRad="38100" dist="38100" dir="2700000" algn="tl">
                    <a:srgbClr val="000000">
                      <a:alpha val="43137"/>
                    </a:srgbClr>
                  </a:outerShdw>
                </a:effectLst>
              </a:rPr>
              <a:t>“He who carries anything, whether it be in his right hand, or in his left hand, or in his bosom, or on his shoulder is guilty; but he who carries anything on the back of his hand, with his foot, or with his mouth, or with his elbows, or with his ear, or with his hair, or with his money bag turned upside down, or between his money bag and his shirt, or in the fold of his shirt or in his shoe, or in his sandal is guiltless, because he does </a:t>
            </a:r>
            <a:r>
              <a:rPr lang="en-US" sz="2900">
                <a:effectLst>
                  <a:outerShdw blurRad="38100" dist="38100" dir="2700000" algn="tl">
                    <a:srgbClr val="000000">
                      <a:alpha val="43137"/>
                    </a:srgbClr>
                  </a:outerShdw>
                </a:effectLst>
              </a:rPr>
              <a:t>not carry</a:t>
            </a:r>
          </a:p>
          <a:p>
            <a:r>
              <a:rPr lang="en-US" sz="2900">
                <a:effectLst>
                  <a:outerShdw blurRad="38100" dist="38100" dir="2700000" algn="tl">
                    <a:srgbClr val="000000">
                      <a:alpha val="43137"/>
                    </a:srgbClr>
                  </a:outerShdw>
                </a:effectLst>
              </a:rPr>
              <a:t>it </a:t>
            </a:r>
            <a:r>
              <a:rPr lang="en-US" sz="2900" dirty="0">
                <a:effectLst>
                  <a:outerShdw blurRad="38100" dist="38100" dir="2700000" algn="tl">
                    <a:srgbClr val="000000">
                      <a:alpha val="43137"/>
                    </a:srgbClr>
                  </a:outerShdw>
                </a:effectLst>
              </a:rPr>
              <a:t>in the usual way of carrying it.” </a:t>
            </a:r>
          </a:p>
        </p:txBody>
      </p:sp>
    </p:spTree>
    <p:extLst>
      <p:ext uri="{BB962C8B-B14F-4D97-AF65-F5344CB8AC3E}">
        <p14:creationId xmlns:p14="http://schemas.microsoft.com/office/powerpoint/2010/main" val="269270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98E88B-E712-405F-B946-A606F87BA964}"/>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33</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54</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2310835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33</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54</a:t>
            </a:r>
            <a:endParaRPr lang="en-US" sz="5400" dirty="0">
              <a:solidFill>
                <a:srgbClr val="530006"/>
              </a:solidFill>
              <a:latin typeface="Times and Times again" pitchFamily="2" charset="0"/>
            </a:endParaRPr>
          </a:p>
        </p:txBody>
      </p:sp>
      <p:grpSp>
        <p:nvGrpSpPr>
          <p:cNvPr id="174" name="Group 173">
            <a:extLst>
              <a:ext uri="{FF2B5EF4-FFF2-40B4-BE49-F238E27FC236}">
                <a16:creationId xmlns:a16="http://schemas.microsoft.com/office/drawing/2014/main" id="{82FCD7D3-967B-432A-A500-20CA086A94DE}"/>
              </a:ext>
            </a:extLst>
          </p:cNvPr>
          <p:cNvGrpSpPr/>
          <p:nvPr/>
        </p:nvGrpSpPr>
        <p:grpSpPr>
          <a:xfrm>
            <a:off x="4495800" y="3442434"/>
            <a:ext cx="479139" cy="1864412"/>
            <a:chOff x="5695639" y="3610252"/>
            <a:chExt cx="637734" cy="1616210"/>
          </a:xfrm>
        </p:grpSpPr>
        <p:sp>
          <p:nvSpPr>
            <p:cNvPr id="175" name="Rectangle 174">
              <a:extLst>
                <a:ext uri="{FF2B5EF4-FFF2-40B4-BE49-F238E27FC236}">
                  <a16:creationId xmlns:a16="http://schemas.microsoft.com/office/drawing/2014/main" id="{554C682F-4B2B-43DE-98A8-82F597AFF68C}"/>
                </a:ext>
              </a:extLst>
            </p:cNvPr>
            <p:cNvSpPr/>
            <p:nvPr/>
          </p:nvSpPr>
          <p:spPr>
            <a:xfrm rot="5400000">
              <a:off x="5111128" y="4194763"/>
              <a:ext cx="1616210" cy="447188"/>
            </a:xfrm>
            <a:prstGeom prst="rect">
              <a:avLst/>
            </a:prstGeom>
            <a:solidFill>
              <a:schemeClr val="accent2">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itzvah" pitchFamily="2" charset="0"/>
              </a:endParaRPr>
            </a:p>
          </p:txBody>
        </p:sp>
        <p:sp>
          <p:nvSpPr>
            <p:cNvPr id="176" name="TextBox 175">
              <a:extLst>
                <a:ext uri="{FF2B5EF4-FFF2-40B4-BE49-F238E27FC236}">
                  <a16:creationId xmlns:a16="http://schemas.microsoft.com/office/drawing/2014/main" id="{0503A0AB-B3E8-48A0-BA47-AF4C6B87FF2A}"/>
                </a:ext>
              </a:extLst>
            </p:cNvPr>
            <p:cNvSpPr txBox="1"/>
            <p:nvPr/>
          </p:nvSpPr>
          <p:spPr>
            <a:xfrm rot="5400000">
              <a:off x="5514976" y="4035875"/>
              <a:ext cx="1022317" cy="614476"/>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itzvah" pitchFamily="2" charset="0"/>
                </a:rPr>
                <a:t>Hosea</a:t>
              </a:r>
              <a:endParaRPr lang="en-US" sz="2200" dirty="0">
                <a:solidFill>
                  <a:schemeClr val="bg1"/>
                </a:solidFill>
                <a:effectLst>
                  <a:outerShdw blurRad="38100" dist="38100" dir="2700000" algn="tl">
                    <a:srgbClr val="000000">
                      <a:alpha val="43137"/>
                    </a:srgbClr>
                  </a:outerShdw>
                </a:effectLst>
                <a:latin typeface="Mitzvah" pitchFamily="2" charset="0"/>
              </a:endParaRPr>
            </a:p>
          </p:txBody>
        </p:sp>
      </p:grpSp>
      <p:grpSp>
        <p:nvGrpSpPr>
          <p:cNvPr id="177" name="Group 176">
            <a:extLst>
              <a:ext uri="{FF2B5EF4-FFF2-40B4-BE49-F238E27FC236}">
                <a16:creationId xmlns:a16="http://schemas.microsoft.com/office/drawing/2014/main" id="{ECEE49D8-0054-4B38-9A1E-EA3CBC9F81B0}"/>
              </a:ext>
            </a:extLst>
          </p:cNvPr>
          <p:cNvGrpSpPr/>
          <p:nvPr/>
        </p:nvGrpSpPr>
        <p:grpSpPr>
          <a:xfrm>
            <a:off x="4829359" y="3438481"/>
            <a:ext cx="466198" cy="1864412"/>
            <a:chOff x="6138323" y="3606299"/>
            <a:chExt cx="620510" cy="1616210"/>
          </a:xfrm>
        </p:grpSpPr>
        <p:sp>
          <p:nvSpPr>
            <p:cNvPr id="178" name="Rectangle 177">
              <a:extLst>
                <a:ext uri="{FF2B5EF4-FFF2-40B4-BE49-F238E27FC236}">
                  <a16:creationId xmlns:a16="http://schemas.microsoft.com/office/drawing/2014/main" id="{69657634-6AD1-46EF-942A-9E88D3B4A60A}"/>
                </a:ext>
              </a:extLst>
            </p:cNvPr>
            <p:cNvSpPr/>
            <p:nvPr/>
          </p:nvSpPr>
          <p:spPr>
            <a:xfrm rot="5400000">
              <a:off x="5553812" y="4190810"/>
              <a:ext cx="1616210" cy="447188"/>
            </a:xfrm>
            <a:prstGeom prst="rect">
              <a:avLst/>
            </a:prstGeom>
            <a:solidFill>
              <a:schemeClr val="accent2">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itzvah" pitchFamily="2" charset="0"/>
              </a:endParaRPr>
            </a:p>
          </p:txBody>
        </p:sp>
        <p:sp>
          <p:nvSpPr>
            <p:cNvPr id="179" name="TextBox 178">
              <a:extLst>
                <a:ext uri="{FF2B5EF4-FFF2-40B4-BE49-F238E27FC236}">
                  <a16:creationId xmlns:a16="http://schemas.microsoft.com/office/drawing/2014/main" id="{FF66043A-8625-4ADC-BED1-1B1BEB26CA4A}"/>
                </a:ext>
              </a:extLst>
            </p:cNvPr>
            <p:cNvSpPr txBox="1"/>
            <p:nvPr/>
          </p:nvSpPr>
          <p:spPr>
            <a:xfrm rot="5400000">
              <a:off x="5862790" y="4109567"/>
              <a:ext cx="1177609" cy="614477"/>
            </a:xfrm>
            <a:prstGeom prst="rect">
              <a:avLst/>
            </a:prstGeom>
            <a:noFill/>
          </p:spPr>
          <p:txBody>
            <a:bodyPr wrap="square" rtlCol="0">
              <a:spAutoFit/>
            </a:bodyPr>
            <a:lstStyle/>
            <a:p>
              <a:pPr algn="ctr"/>
              <a:r>
                <a:rPr lang="en-US" sz="2400" dirty="0" err="1">
                  <a:solidFill>
                    <a:schemeClr val="bg1"/>
                  </a:solidFill>
                  <a:effectLst>
                    <a:outerShdw blurRad="38100" dist="38100" dir="2700000" algn="tl">
                      <a:srgbClr val="000000">
                        <a:alpha val="43137"/>
                      </a:srgbClr>
                    </a:outerShdw>
                  </a:effectLst>
                  <a:latin typeface="Mitzvah" pitchFamily="2" charset="0"/>
                </a:rPr>
                <a:t>joel</a:t>
              </a:r>
              <a:endParaRPr lang="en-US" sz="2200" dirty="0">
                <a:solidFill>
                  <a:schemeClr val="bg1"/>
                </a:solidFill>
                <a:effectLst>
                  <a:outerShdw blurRad="38100" dist="38100" dir="2700000" algn="tl">
                    <a:srgbClr val="000000">
                      <a:alpha val="43137"/>
                    </a:srgbClr>
                  </a:outerShdw>
                </a:effectLst>
                <a:latin typeface="Mitzvah" pitchFamily="2" charset="0"/>
              </a:endParaRPr>
            </a:p>
          </p:txBody>
        </p:sp>
      </p:grpSp>
      <p:grpSp>
        <p:nvGrpSpPr>
          <p:cNvPr id="180" name="Group 179">
            <a:extLst>
              <a:ext uri="{FF2B5EF4-FFF2-40B4-BE49-F238E27FC236}">
                <a16:creationId xmlns:a16="http://schemas.microsoft.com/office/drawing/2014/main" id="{7ED4205A-4395-47AE-9829-E2B39217DD3C}"/>
              </a:ext>
            </a:extLst>
          </p:cNvPr>
          <p:cNvGrpSpPr/>
          <p:nvPr/>
        </p:nvGrpSpPr>
        <p:grpSpPr>
          <a:xfrm>
            <a:off x="5166945" y="3445713"/>
            <a:ext cx="461665" cy="1864412"/>
            <a:chOff x="3993567" y="3608092"/>
            <a:chExt cx="614474" cy="1616210"/>
          </a:xfrm>
          <a:solidFill>
            <a:schemeClr val="accent2">
              <a:lumMod val="50000"/>
            </a:schemeClr>
          </a:solidFill>
        </p:grpSpPr>
        <p:sp>
          <p:nvSpPr>
            <p:cNvPr id="181" name="Rectangle 180">
              <a:extLst>
                <a:ext uri="{FF2B5EF4-FFF2-40B4-BE49-F238E27FC236}">
                  <a16:creationId xmlns:a16="http://schemas.microsoft.com/office/drawing/2014/main" id="{F05DC9B8-ACB5-4F4A-9D66-0098023D23B9}"/>
                </a:ext>
              </a:extLst>
            </p:cNvPr>
            <p:cNvSpPr/>
            <p:nvPr/>
          </p:nvSpPr>
          <p:spPr>
            <a:xfrm rot="5400000">
              <a:off x="3411183" y="4192602"/>
              <a:ext cx="1616210" cy="447189"/>
            </a:xfrm>
            <a:prstGeom prst="rect">
              <a:avLst/>
            </a:prstGeom>
            <a:gr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itzvah" pitchFamily="2" charset="0"/>
              </a:endParaRPr>
            </a:p>
          </p:txBody>
        </p:sp>
        <p:sp>
          <p:nvSpPr>
            <p:cNvPr id="182" name="TextBox 181">
              <a:extLst>
                <a:ext uri="{FF2B5EF4-FFF2-40B4-BE49-F238E27FC236}">
                  <a16:creationId xmlns:a16="http://schemas.microsoft.com/office/drawing/2014/main" id="{83236CEE-009A-480C-8464-6BE9DB2C4840}"/>
                </a:ext>
              </a:extLst>
            </p:cNvPr>
            <p:cNvSpPr txBox="1"/>
            <p:nvPr/>
          </p:nvSpPr>
          <p:spPr>
            <a:xfrm rot="5400000">
              <a:off x="3793449" y="4136455"/>
              <a:ext cx="1014709" cy="614474"/>
            </a:xfrm>
            <a:prstGeom prst="rect">
              <a:avLst/>
            </a:prstGeom>
            <a:noFill/>
          </p:spPr>
          <p:txBody>
            <a:bodyPr wrap="square" rtlCol="0">
              <a:spAutoFit/>
            </a:bodyPr>
            <a:lstStyle/>
            <a:p>
              <a:pPr algn="ctr"/>
              <a:r>
                <a:rPr lang="en-US" sz="2400" dirty="0" err="1">
                  <a:solidFill>
                    <a:schemeClr val="bg1"/>
                  </a:solidFill>
                  <a:effectLst>
                    <a:outerShdw blurRad="38100" dist="38100" dir="2700000" algn="tl">
                      <a:srgbClr val="000000">
                        <a:alpha val="43137"/>
                      </a:srgbClr>
                    </a:outerShdw>
                  </a:effectLst>
                  <a:latin typeface="Mitzvah" pitchFamily="2" charset="0"/>
                </a:rPr>
                <a:t>amos</a:t>
              </a:r>
              <a:endParaRPr lang="en-US" sz="2200" dirty="0">
                <a:solidFill>
                  <a:schemeClr val="bg1"/>
                </a:solidFill>
                <a:effectLst>
                  <a:outerShdw blurRad="38100" dist="38100" dir="2700000" algn="tl">
                    <a:srgbClr val="000000">
                      <a:alpha val="43137"/>
                    </a:srgbClr>
                  </a:outerShdw>
                </a:effectLst>
                <a:latin typeface="Mitzvah" pitchFamily="2" charset="0"/>
              </a:endParaRPr>
            </a:p>
          </p:txBody>
        </p:sp>
      </p:grpSp>
      <p:grpSp>
        <p:nvGrpSpPr>
          <p:cNvPr id="183" name="Group 182">
            <a:extLst>
              <a:ext uri="{FF2B5EF4-FFF2-40B4-BE49-F238E27FC236}">
                <a16:creationId xmlns:a16="http://schemas.microsoft.com/office/drawing/2014/main" id="{45FE5AAB-CCC1-4C1D-AD47-99B39B1971E0}"/>
              </a:ext>
            </a:extLst>
          </p:cNvPr>
          <p:cNvGrpSpPr/>
          <p:nvPr/>
        </p:nvGrpSpPr>
        <p:grpSpPr>
          <a:xfrm>
            <a:off x="5507690" y="3441759"/>
            <a:ext cx="473335" cy="1864412"/>
            <a:chOff x="7028148" y="3609577"/>
            <a:chExt cx="630008" cy="1616210"/>
          </a:xfrm>
        </p:grpSpPr>
        <p:sp>
          <p:nvSpPr>
            <p:cNvPr id="184" name="Rectangle 183">
              <a:extLst>
                <a:ext uri="{FF2B5EF4-FFF2-40B4-BE49-F238E27FC236}">
                  <a16:creationId xmlns:a16="http://schemas.microsoft.com/office/drawing/2014/main" id="{1870D2AF-F18B-40FD-82BD-A8FBAE24EDF6}"/>
                </a:ext>
              </a:extLst>
            </p:cNvPr>
            <p:cNvSpPr/>
            <p:nvPr/>
          </p:nvSpPr>
          <p:spPr>
            <a:xfrm rot="5400000">
              <a:off x="6443637" y="4194088"/>
              <a:ext cx="1616210" cy="447188"/>
            </a:xfrm>
            <a:prstGeom prst="rect">
              <a:avLst/>
            </a:prstGeom>
            <a:solidFill>
              <a:schemeClr val="accent2">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itzvah" pitchFamily="2" charset="0"/>
              </a:endParaRPr>
            </a:p>
          </p:txBody>
        </p:sp>
        <p:sp>
          <p:nvSpPr>
            <p:cNvPr id="185" name="TextBox 184">
              <a:extLst>
                <a:ext uri="{FF2B5EF4-FFF2-40B4-BE49-F238E27FC236}">
                  <a16:creationId xmlns:a16="http://schemas.microsoft.com/office/drawing/2014/main" id="{6C8E60E4-D329-4302-9E29-99E3A44998BA}"/>
                </a:ext>
              </a:extLst>
            </p:cNvPr>
            <p:cNvSpPr txBox="1"/>
            <p:nvPr/>
          </p:nvSpPr>
          <p:spPr>
            <a:xfrm rot="5400000">
              <a:off x="6809685" y="4098715"/>
              <a:ext cx="1082468" cy="614475"/>
            </a:xfrm>
            <a:prstGeom prst="rect">
              <a:avLst/>
            </a:prstGeom>
            <a:noFill/>
          </p:spPr>
          <p:txBody>
            <a:bodyPr wrap="square" rtlCol="0">
              <a:spAutoFit/>
            </a:bodyPr>
            <a:lstStyle/>
            <a:p>
              <a:pPr algn="ctr"/>
              <a:r>
                <a:rPr lang="en-US" sz="2400" dirty="0" err="1">
                  <a:solidFill>
                    <a:schemeClr val="bg1"/>
                  </a:solidFill>
                  <a:effectLst>
                    <a:outerShdw blurRad="38100" dist="38100" dir="2700000" algn="tl">
                      <a:srgbClr val="000000">
                        <a:alpha val="43137"/>
                      </a:srgbClr>
                    </a:outerShdw>
                  </a:effectLst>
                  <a:latin typeface="Mitzvah" pitchFamily="2" charset="0"/>
                </a:rPr>
                <a:t>obadiah</a:t>
              </a:r>
              <a:endParaRPr lang="en-US" sz="2200" dirty="0">
                <a:solidFill>
                  <a:schemeClr val="bg1"/>
                </a:solidFill>
                <a:effectLst>
                  <a:outerShdw blurRad="38100" dist="38100" dir="2700000" algn="tl">
                    <a:srgbClr val="000000">
                      <a:alpha val="43137"/>
                    </a:srgbClr>
                  </a:outerShdw>
                </a:effectLst>
                <a:latin typeface="Mitzvah" pitchFamily="2" charset="0"/>
              </a:endParaRPr>
            </a:p>
          </p:txBody>
        </p:sp>
      </p:grpSp>
      <p:grpSp>
        <p:nvGrpSpPr>
          <p:cNvPr id="186" name="Group 185">
            <a:extLst>
              <a:ext uri="{FF2B5EF4-FFF2-40B4-BE49-F238E27FC236}">
                <a16:creationId xmlns:a16="http://schemas.microsoft.com/office/drawing/2014/main" id="{CD5A919A-F4FC-4067-9712-7CAF04B227F9}"/>
              </a:ext>
            </a:extLst>
          </p:cNvPr>
          <p:cNvGrpSpPr/>
          <p:nvPr/>
        </p:nvGrpSpPr>
        <p:grpSpPr>
          <a:xfrm>
            <a:off x="5848177" y="3434291"/>
            <a:ext cx="463991" cy="1864412"/>
            <a:chOff x="7476472" y="3609573"/>
            <a:chExt cx="617574" cy="1616210"/>
          </a:xfrm>
        </p:grpSpPr>
        <p:sp>
          <p:nvSpPr>
            <p:cNvPr id="187" name="Rectangle 186">
              <a:extLst>
                <a:ext uri="{FF2B5EF4-FFF2-40B4-BE49-F238E27FC236}">
                  <a16:creationId xmlns:a16="http://schemas.microsoft.com/office/drawing/2014/main" id="{716937BC-198C-4BAA-BE09-B27FFB80BB34}"/>
                </a:ext>
              </a:extLst>
            </p:cNvPr>
            <p:cNvSpPr/>
            <p:nvPr/>
          </p:nvSpPr>
          <p:spPr>
            <a:xfrm rot="5400000">
              <a:off x="6891961" y="4194084"/>
              <a:ext cx="1616210" cy="447188"/>
            </a:xfrm>
            <a:prstGeom prst="rect">
              <a:avLst/>
            </a:prstGeom>
            <a:solidFill>
              <a:schemeClr val="accent2">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itzvah" pitchFamily="2" charset="0"/>
              </a:endParaRPr>
            </a:p>
          </p:txBody>
        </p:sp>
        <p:sp>
          <p:nvSpPr>
            <p:cNvPr id="188" name="TextBox 187">
              <a:extLst>
                <a:ext uri="{FF2B5EF4-FFF2-40B4-BE49-F238E27FC236}">
                  <a16:creationId xmlns:a16="http://schemas.microsoft.com/office/drawing/2014/main" id="{81BD2EAF-B611-4E90-9650-FC5CB338F915}"/>
                </a:ext>
              </a:extLst>
            </p:cNvPr>
            <p:cNvSpPr txBox="1"/>
            <p:nvPr/>
          </p:nvSpPr>
          <p:spPr>
            <a:xfrm rot="5400000">
              <a:off x="7297641" y="4111183"/>
              <a:ext cx="978332" cy="614478"/>
            </a:xfrm>
            <a:prstGeom prst="rect">
              <a:avLst/>
            </a:prstGeom>
            <a:noFill/>
          </p:spPr>
          <p:txBody>
            <a:bodyPr wrap="square" rtlCol="0">
              <a:spAutoFit/>
            </a:bodyPr>
            <a:lstStyle/>
            <a:p>
              <a:pPr algn="ctr"/>
              <a:r>
                <a:rPr lang="en-US" sz="2400" dirty="0" err="1">
                  <a:solidFill>
                    <a:schemeClr val="bg1"/>
                  </a:solidFill>
                  <a:effectLst>
                    <a:outerShdw blurRad="38100" dist="38100" dir="2700000" algn="tl">
                      <a:srgbClr val="000000">
                        <a:alpha val="43137"/>
                      </a:srgbClr>
                    </a:outerShdw>
                  </a:effectLst>
                  <a:latin typeface="Mitzvah" pitchFamily="2" charset="0"/>
                </a:rPr>
                <a:t>jonah</a:t>
              </a:r>
              <a:endParaRPr lang="en-US" sz="2200" dirty="0">
                <a:solidFill>
                  <a:schemeClr val="bg1"/>
                </a:solidFill>
                <a:effectLst>
                  <a:outerShdw blurRad="38100" dist="38100" dir="2700000" algn="tl">
                    <a:srgbClr val="000000">
                      <a:alpha val="43137"/>
                    </a:srgbClr>
                  </a:outerShdw>
                </a:effectLst>
                <a:latin typeface="Mitzvah" pitchFamily="2" charset="0"/>
              </a:endParaRPr>
            </a:p>
          </p:txBody>
        </p:sp>
      </p:grpSp>
      <p:grpSp>
        <p:nvGrpSpPr>
          <p:cNvPr id="189" name="Group 188">
            <a:extLst>
              <a:ext uri="{FF2B5EF4-FFF2-40B4-BE49-F238E27FC236}">
                <a16:creationId xmlns:a16="http://schemas.microsoft.com/office/drawing/2014/main" id="{530D8080-9EC3-438E-B082-E4FCBAFA890F}"/>
              </a:ext>
            </a:extLst>
          </p:cNvPr>
          <p:cNvGrpSpPr/>
          <p:nvPr/>
        </p:nvGrpSpPr>
        <p:grpSpPr>
          <a:xfrm>
            <a:off x="6144243" y="3435672"/>
            <a:ext cx="461665" cy="1864412"/>
            <a:chOff x="5624286" y="3610252"/>
            <a:chExt cx="614476" cy="1616210"/>
          </a:xfrm>
        </p:grpSpPr>
        <p:sp>
          <p:nvSpPr>
            <p:cNvPr id="190" name="Rectangle 189">
              <a:extLst>
                <a:ext uri="{FF2B5EF4-FFF2-40B4-BE49-F238E27FC236}">
                  <a16:creationId xmlns:a16="http://schemas.microsoft.com/office/drawing/2014/main" id="{E5CF3C55-E0FE-4E7F-A0BE-96878E211180}"/>
                </a:ext>
              </a:extLst>
            </p:cNvPr>
            <p:cNvSpPr/>
            <p:nvPr/>
          </p:nvSpPr>
          <p:spPr>
            <a:xfrm rot="5400000">
              <a:off x="5111128" y="4194763"/>
              <a:ext cx="1616210" cy="447188"/>
            </a:xfrm>
            <a:prstGeom prst="rect">
              <a:avLst/>
            </a:prstGeom>
            <a:solidFill>
              <a:schemeClr val="accent2">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itzvah" pitchFamily="2" charset="0"/>
              </a:endParaRPr>
            </a:p>
          </p:txBody>
        </p:sp>
        <p:sp>
          <p:nvSpPr>
            <p:cNvPr id="191" name="TextBox 190">
              <a:extLst>
                <a:ext uri="{FF2B5EF4-FFF2-40B4-BE49-F238E27FC236}">
                  <a16:creationId xmlns:a16="http://schemas.microsoft.com/office/drawing/2014/main" id="{7D1FF687-4AAA-4473-897A-9A69D2F9F981}"/>
                </a:ext>
              </a:extLst>
            </p:cNvPr>
            <p:cNvSpPr txBox="1"/>
            <p:nvPr/>
          </p:nvSpPr>
          <p:spPr>
            <a:xfrm rot="5400000">
              <a:off x="5420365" y="4143842"/>
              <a:ext cx="1022317" cy="614476"/>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itzvah" pitchFamily="2" charset="0"/>
                </a:rPr>
                <a:t>MICAH</a:t>
              </a:r>
              <a:endParaRPr lang="en-US" sz="2200" dirty="0">
                <a:solidFill>
                  <a:schemeClr val="bg1"/>
                </a:solidFill>
                <a:effectLst>
                  <a:outerShdw blurRad="38100" dist="38100" dir="2700000" algn="tl">
                    <a:srgbClr val="000000">
                      <a:alpha val="43137"/>
                    </a:srgbClr>
                  </a:outerShdw>
                </a:effectLst>
                <a:latin typeface="Mitzvah" pitchFamily="2" charset="0"/>
              </a:endParaRPr>
            </a:p>
          </p:txBody>
        </p:sp>
      </p:grpSp>
      <p:grpSp>
        <p:nvGrpSpPr>
          <p:cNvPr id="192" name="Group 191">
            <a:extLst>
              <a:ext uri="{FF2B5EF4-FFF2-40B4-BE49-F238E27FC236}">
                <a16:creationId xmlns:a16="http://schemas.microsoft.com/office/drawing/2014/main" id="{6977B853-67F5-4CA4-8983-BD47C211FA94}"/>
              </a:ext>
            </a:extLst>
          </p:cNvPr>
          <p:cNvGrpSpPr/>
          <p:nvPr/>
        </p:nvGrpSpPr>
        <p:grpSpPr>
          <a:xfrm>
            <a:off x="6487143" y="3429290"/>
            <a:ext cx="461665" cy="1864412"/>
            <a:chOff x="6066764" y="3606299"/>
            <a:chExt cx="614477" cy="1616210"/>
          </a:xfrm>
        </p:grpSpPr>
        <p:sp>
          <p:nvSpPr>
            <p:cNvPr id="193" name="Rectangle 192">
              <a:extLst>
                <a:ext uri="{FF2B5EF4-FFF2-40B4-BE49-F238E27FC236}">
                  <a16:creationId xmlns:a16="http://schemas.microsoft.com/office/drawing/2014/main" id="{7C3BD3F5-439B-4C57-B378-9150E2A6288D}"/>
                </a:ext>
              </a:extLst>
            </p:cNvPr>
            <p:cNvSpPr/>
            <p:nvPr/>
          </p:nvSpPr>
          <p:spPr>
            <a:xfrm rot="5400000">
              <a:off x="5553812" y="4190810"/>
              <a:ext cx="1616210" cy="447188"/>
            </a:xfrm>
            <a:prstGeom prst="rect">
              <a:avLst/>
            </a:prstGeom>
            <a:solidFill>
              <a:schemeClr val="accent2">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itzvah" pitchFamily="2" charset="0"/>
              </a:endParaRPr>
            </a:p>
          </p:txBody>
        </p:sp>
        <p:sp>
          <p:nvSpPr>
            <p:cNvPr id="194" name="TextBox 193">
              <a:extLst>
                <a:ext uri="{FF2B5EF4-FFF2-40B4-BE49-F238E27FC236}">
                  <a16:creationId xmlns:a16="http://schemas.microsoft.com/office/drawing/2014/main" id="{1F492328-2A41-45DA-B38A-9CE8C12317DA}"/>
                </a:ext>
              </a:extLst>
            </p:cNvPr>
            <p:cNvSpPr txBox="1"/>
            <p:nvPr/>
          </p:nvSpPr>
          <p:spPr>
            <a:xfrm rot="5400000">
              <a:off x="5785198" y="4109566"/>
              <a:ext cx="1177609" cy="614477"/>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itzvah" pitchFamily="2" charset="0"/>
                </a:rPr>
                <a:t>NAHUM</a:t>
              </a:r>
              <a:endParaRPr lang="en-US" sz="2200" dirty="0">
                <a:solidFill>
                  <a:schemeClr val="bg1"/>
                </a:solidFill>
                <a:effectLst>
                  <a:outerShdw blurRad="38100" dist="38100" dir="2700000" algn="tl">
                    <a:srgbClr val="000000">
                      <a:alpha val="43137"/>
                    </a:srgbClr>
                  </a:outerShdw>
                </a:effectLst>
                <a:latin typeface="Mitzvah" pitchFamily="2" charset="0"/>
              </a:endParaRPr>
            </a:p>
          </p:txBody>
        </p:sp>
      </p:grpSp>
      <p:grpSp>
        <p:nvGrpSpPr>
          <p:cNvPr id="195" name="Group 194">
            <a:extLst>
              <a:ext uri="{FF2B5EF4-FFF2-40B4-BE49-F238E27FC236}">
                <a16:creationId xmlns:a16="http://schemas.microsoft.com/office/drawing/2014/main" id="{CF274379-FF58-4D2E-B3DA-574264313C81}"/>
              </a:ext>
            </a:extLst>
          </p:cNvPr>
          <p:cNvGrpSpPr/>
          <p:nvPr/>
        </p:nvGrpSpPr>
        <p:grpSpPr>
          <a:xfrm>
            <a:off x="6830043" y="3436754"/>
            <a:ext cx="461665" cy="1864412"/>
            <a:chOff x="4192844" y="3608091"/>
            <a:chExt cx="614476" cy="1616210"/>
          </a:xfrm>
          <a:solidFill>
            <a:schemeClr val="accent2">
              <a:lumMod val="50000"/>
            </a:schemeClr>
          </a:solidFill>
        </p:grpSpPr>
        <p:sp>
          <p:nvSpPr>
            <p:cNvPr id="196" name="Rectangle 195">
              <a:extLst>
                <a:ext uri="{FF2B5EF4-FFF2-40B4-BE49-F238E27FC236}">
                  <a16:creationId xmlns:a16="http://schemas.microsoft.com/office/drawing/2014/main" id="{D1D9BCB9-5792-4449-8632-4D5AF5C495A9}"/>
                </a:ext>
              </a:extLst>
            </p:cNvPr>
            <p:cNvSpPr/>
            <p:nvPr/>
          </p:nvSpPr>
          <p:spPr>
            <a:xfrm rot="5400000">
              <a:off x="3678851" y="4192602"/>
              <a:ext cx="1616210" cy="447188"/>
            </a:xfrm>
            <a:prstGeom prst="rect">
              <a:avLst/>
            </a:prstGeom>
            <a:gr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itzvah" pitchFamily="2" charset="0"/>
              </a:endParaRPr>
            </a:p>
          </p:txBody>
        </p:sp>
        <p:sp>
          <p:nvSpPr>
            <p:cNvPr id="197" name="TextBox 196">
              <a:extLst>
                <a:ext uri="{FF2B5EF4-FFF2-40B4-BE49-F238E27FC236}">
                  <a16:creationId xmlns:a16="http://schemas.microsoft.com/office/drawing/2014/main" id="{CAF8CC7A-C3CB-4A85-B1F2-5D1E2AF55FAB}"/>
                </a:ext>
              </a:extLst>
            </p:cNvPr>
            <p:cNvSpPr txBox="1"/>
            <p:nvPr/>
          </p:nvSpPr>
          <p:spPr>
            <a:xfrm rot="5400000">
              <a:off x="3754239" y="4142685"/>
              <a:ext cx="1491686" cy="614476"/>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itzvah" pitchFamily="2" charset="0"/>
                </a:rPr>
                <a:t>HABAKKUK</a:t>
              </a:r>
              <a:endParaRPr lang="en-US" sz="2200" dirty="0">
                <a:solidFill>
                  <a:schemeClr val="bg1"/>
                </a:solidFill>
                <a:effectLst>
                  <a:outerShdw blurRad="38100" dist="38100" dir="2700000" algn="tl">
                    <a:srgbClr val="000000">
                      <a:alpha val="43137"/>
                    </a:srgbClr>
                  </a:outerShdw>
                </a:effectLst>
                <a:latin typeface="Mitzvah" pitchFamily="2" charset="0"/>
              </a:endParaRPr>
            </a:p>
          </p:txBody>
        </p:sp>
      </p:grpSp>
      <p:grpSp>
        <p:nvGrpSpPr>
          <p:cNvPr id="198" name="Group 197">
            <a:extLst>
              <a:ext uri="{FF2B5EF4-FFF2-40B4-BE49-F238E27FC236}">
                <a16:creationId xmlns:a16="http://schemas.microsoft.com/office/drawing/2014/main" id="{185A8FB6-58F0-4DAA-BC72-97872F28721B}"/>
              </a:ext>
            </a:extLst>
          </p:cNvPr>
          <p:cNvGrpSpPr/>
          <p:nvPr/>
        </p:nvGrpSpPr>
        <p:grpSpPr>
          <a:xfrm>
            <a:off x="7172942" y="3432242"/>
            <a:ext cx="461665" cy="1864412"/>
            <a:chOff x="6959644" y="3609577"/>
            <a:chExt cx="614477" cy="1616210"/>
          </a:xfrm>
        </p:grpSpPr>
        <p:sp>
          <p:nvSpPr>
            <p:cNvPr id="199" name="Rectangle 198">
              <a:extLst>
                <a:ext uri="{FF2B5EF4-FFF2-40B4-BE49-F238E27FC236}">
                  <a16:creationId xmlns:a16="http://schemas.microsoft.com/office/drawing/2014/main" id="{4A62C8CE-1A77-4CD5-8ED8-A5B91A82C668}"/>
                </a:ext>
              </a:extLst>
            </p:cNvPr>
            <p:cNvSpPr/>
            <p:nvPr/>
          </p:nvSpPr>
          <p:spPr>
            <a:xfrm rot="5400000">
              <a:off x="6445648" y="4194088"/>
              <a:ext cx="1616210" cy="447188"/>
            </a:xfrm>
            <a:prstGeom prst="rect">
              <a:avLst/>
            </a:prstGeom>
            <a:solidFill>
              <a:schemeClr val="accent2">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itzvah" pitchFamily="2" charset="0"/>
              </a:endParaRPr>
            </a:p>
          </p:txBody>
        </p:sp>
        <p:sp>
          <p:nvSpPr>
            <p:cNvPr id="200" name="TextBox 199">
              <a:extLst>
                <a:ext uri="{FF2B5EF4-FFF2-40B4-BE49-F238E27FC236}">
                  <a16:creationId xmlns:a16="http://schemas.microsoft.com/office/drawing/2014/main" id="{4A5FB5DB-3343-46D9-AC73-84D4E64393F2}"/>
                </a:ext>
              </a:extLst>
            </p:cNvPr>
            <p:cNvSpPr txBox="1"/>
            <p:nvPr/>
          </p:nvSpPr>
          <p:spPr>
            <a:xfrm rot="5400000">
              <a:off x="6665012" y="4159352"/>
              <a:ext cx="1203742" cy="614477"/>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itzvah" pitchFamily="2" charset="0"/>
                </a:rPr>
                <a:t>ZEPHANIAH</a:t>
              </a:r>
              <a:endParaRPr lang="en-US" sz="2200" dirty="0">
                <a:solidFill>
                  <a:schemeClr val="bg1"/>
                </a:solidFill>
                <a:effectLst>
                  <a:outerShdw blurRad="38100" dist="38100" dir="2700000" algn="tl">
                    <a:srgbClr val="000000">
                      <a:alpha val="43137"/>
                    </a:srgbClr>
                  </a:outerShdw>
                </a:effectLst>
                <a:latin typeface="Mitzvah" pitchFamily="2" charset="0"/>
              </a:endParaRPr>
            </a:p>
          </p:txBody>
        </p:sp>
      </p:grpSp>
      <p:grpSp>
        <p:nvGrpSpPr>
          <p:cNvPr id="201" name="Group 200">
            <a:extLst>
              <a:ext uri="{FF2B5EF4-FFF2-40B4-BE49-F238E27FC236}">
                <a16:creationId xmlns:a16="http://schemas.microsoft.com/office/drawing/2014/main" id="{89192AB0-CD0B-4C3B-BFEF-A03909FFF90F}"/>
              </a:ext>
            </a:extLst>
          </p:cNvPr>
          <p:cNvGrpSpPr/>
          <p:nvPr/>
        </p:nvGrpSpPr>
        <p:grpSpPr>
          <a:xfrm>
            <a:off x="7515842" y="3421046"/>
            <a:ext cx="461665" cy="1864412"/>
            <a:chOff x="7405948" y="3609573"/>
            <a:chExt cx="614475" cy="1616210"/>
          </a:xfrm>
        </p:grpSpPr>
        <p:sp>
          <p:nvSpPr>
            <p:cNvPr id="202" name="Rectangle 201">
              <a:extLst>
                <a:ext uri="{FF2B5EF4-FFF2-40B4-BE49-F238E27FC236}">
                  <a16:creationId xmlns:a16="http://schemas.microsoft.com/office/drawing/2014/main" id="{FA6E2371-48AB-41B9-8FA3-C2AAB639030E}"/>
                </a:ext>
              </a:extLst>
            </p:cNvPr>
            <p:cNvSpPr/>
            <p:nvPr/>
          </p:nvSpPr>
          <p:spPr>
            <a:xfrm rot="5400000">
              <a:off x="6891961" y="4194084"/>
              <a:ext cx="1616210" cy="447188"/>
            </a:xfrm>
            <a:prstGeom prst="rect">
              <a:avLst/>
            </a:prstGeom>
            <a:solidFill>
              <a:schemeClr val="accent2">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itzvah" pitchFamily="2" charset="0"/>
              </a:endParaRPr>
            </a:p>
          </p:txBody>
        </p:sp>
        <p:sp>
          <p:nvSpPr>
            <p:cNvPr id="203" name="TextBox 202">
              <a:extLst>
                <a:ext uri="{FF2B5EF4-FFF2-40B4-BE49-F238E27FC236}">
                  <a16:creationId xmlns:a16="http://schemas.microsoft.com/office/drawing/2014/main" id="{9F43C0D8-18F6-4CA2-B157-B4DBD8C65338}"/>
                </a:ext>
              </a:extLst>
            </p:cNvPr>
            <p:cNvSpPr txBox="1"/>
            <p:nvPr/>
          </p:nvSpPr>
          <p:spPr>
            <a:xfrm rot="5400000">
              <a:off x="7224020" y="4111185"/>
              <a:ext cx="978332" cy="614475"/>
            </a:xfrm>
            <a:prstGeom prst="rect">
              <a:avLst/>
            </a:prstGeom>
            <a:noFill/>
          </p:spPr>
          <p:txBody>
            <a:bodyPr wrap="square" rtlCol="0">
              <a:spAutoFit/>
            </a:bodyPr>
            <a:lstStyle/>
            <a:p>
              <a:pPr algn="ctr"/>
              <a:r>
                <a:rPr lang="en-US" sz="2400" dirty="0" err="1">
                  <a:solidFill>
                    <a:schemeClr val="bg1"/>
                  </a:solidFill>
                  <a:effectLst>
                    <a:outerShdw blurRad="38100" dist="38100" dir="2700000" algn="tl">
                      <a:srgbClr val="000000">
                        <a:alpha val="43137"/>
                      </a:srgbClr>
                    </a:outerShdw>
                  </a:effectLst>
                  <a:latin typeface="Mitzvah" pitchFamily="2" charset="0"/>
                </a:rPr>
                <a:t>hAGGAI</a:t>
              </a:r>
              <a:endParaRPr lang="en-US" sz="2200" dirty="0">
                <a:solidFill>
                  <a:schemeClr val="bg1"/>
                </a:solidFill>
                <a:effectLst>
                  <a:outerShdw blurRad="38100" dist="38100" dir="2700000" algn="tl">
                    <a:srgbClr val="000000">
                      <a:alpha val="43137"/>
                    </a:srgbClr>
                  </a:outerShdw>
                </a:effectLst>
                <a:latin typeface="Mitzvah" pitchFamily="2" charset="0"/>
              </a:endParaRPr>
            </a:p>
          </p:txBody>
        </p:sp>
      </p:grpSp>
      <p:grpSp>
        <p:nvGrpSpPr>
          <p:cNvPr id="204" name="Group 203">
            <a:extLst>
              <a:ext uri="{FF2B5EF4-FFF2-40B4-BE49-F238E27FC236}">
                <a16:creationId xmlns:a16="http://schemas.microsoft.com/office/drawing/2014/main" id="{6B45212D-364C-4ABD-9683-F2C3F9BF97B5}"/>
              </a:ext>
            </a:extLst>
          </p:cNvPr>
          <p:cNvGrpSpPr/>
          <p:nvPr/>
        </p:nvGrpSpPr>
        <p:grpSpPr>
          <a:xfrm>
            <a:off x="7858743" y="3435189"/>
            <a:ext cx="461665" cy="1864412"/>
            <a:chOff x="6959644" y="3609577"/>
            <a:chExt cx="614477" cy="1616210"/>
          </a:xfrm>
        </p:grpSpPr>
        <p:sp>
          <p:nvSpPr>
            <p:cNvPr id="205" name="Rectangle 204">
              <a:extLst>
                <a:ext uri="{FF2B5EF4-FFF2-40B4-BE49-F238E27FC236}">
                  <a16:creationId xmlns:a16="http://schemas.microsoft.com/office/drawing/2014/main" id="{FFD74863-C099-4646-BC64-F26BEA3CDFE9}"/>
                </a:ext>
              </a:extLst>
            </p:cNvPr>
            <p:cNvSpPr/>
            <p:nvPr/>
          </p:nvSpPr>
          <p:spPr>
            <a:xfrm rot="5400000">
              <a:off x="6445648" y="4194088"/>
              <a:ext cx="1616210" cy="447188"/>
            </a:xfrm>
            <a:prstGeom prst="rect">
              <a:avLst/>
            </a:prstGeom>
            <a:solidFill>
              <a:schemeClr val="accent2">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itzvah" pitchFamily="2" charset="0"/>
              </a:endParaRPr>
            </a:p>
          </p:txBody>
        </p:sp>
        <p:sp>
          <p:nvSpPr>
            <p:cNvPr id="206" name="TextBox 205">
              <a:extLst>
                <a:ext uri="{FF2B5EF4-FFF2-40B4-BE49-F238E27FC236}">
                  <a16:creationId xmlns:a16="http://schemas.microsoft.com/office/drawing/2014/main" id="{DC054B6F-6B6A-4D0F-858A-CC5FAAB32A0E}"/>
                </a:ext>
              </a:extLst>
            </p:cNvPr>
            <p:cNvSpPr txBox="1"/>
            <p:nvPr/>
          </p:nvSpPr>
          <p:spPr>
            <a:xfrm rot="5400000">
              <a:off x="6665012" y="4159352"/>
              <a:ext cx="1203742" cy="614477"/>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itzvah" pitchFamily="2" charset="0"/>
                </a:rPr>
                <a:t>ZEPHANIAH</a:t>
              </a:r>
              <a:endParaRPr lang="en-US" sz="2200" dirty="0">
                <a:solidFill>
                  <a:schemeClr val="bg1"/>
                </a:solidFill>
                <a:effectLst>
                  <a:outerShdw blurRad="38100" dist="38100" dir="2700000" algn="tl">
                    <a:srgbClr val="000000">
                      <a:alpha val="43137"/>
                    </a:srgbClr>
                  </a:outerShdw>
                </a:effectLst>
                <a:latin typeface="Mitzvah" pitchFamily="2" charset="0"/>
              </a:endParaRPr>
            </a:p>
          </p:txBody>
        </p:sp>
      </p:grpSp>
      <p:grpSp>
        <p:nvGrpSpPr>
          <p:cNvPr id="207" name="Group 206">
            <a:extLst>
              <a:ext uri="{FF2B5EF4-FFF2-40B4-BE49-F238E27FC236}">
                <a16:creationId xmlns:a16="http://schemas.microsoft.com/office/drawing/2014/main" id="{97C38511-F983-4EFA-BCAE-88151EFF0B2A}"/>
              </a:ext>
            </a:extLst>
          </p:cNvPr>
          <p:cNvGrpSpPr/>
          <p:nvPr/>
        </p:nvGrpSpPr>
        <p:grpSpPr>
          <a:xfrm>
            <a:off x="8201643" y="3433184"/>
            <a:ext cx="461665" cy="1864412"/>
            <a:chOff x="7405948" y="3609573"/>
            <a:chExt cx="614475" cy="1616210"/>
          </a:xfrm>
        </p:grpSpPr>
        <p:sp>
          <p:nvSpPr>
            <p:cNvPr id="208" name="Rectangle 207">
              <a:extLst>
                <a:ext uri="{FF2B5EF4-FFF2-40B4-BE49-F238E27FC236}">
                  <a16:creationId xmlns:a16="http://schemas.microsoft.com/office/drawing/2014/main" id="{EF8C654E-EA85-4E7C-B136-E23432628A00}"/>
                </a:ext>
              </a:extLst>
            </p:cNvPr>
            <p:cNvSpPr/>
            <p:nvPr/>
          </p:nvSpPr>
          <p:spPr>
            <a:xfrm rot="5400000">
              <a:off x="6891961" y="4194084"/>
              <a:ext cx="1616210" cy="447188"/>
            </a:xfrm>
            <a:prstGeom prst="rect">
              <a:avLst/>
            </a:prstGeom>
            <a:solidFill>
              <a:schemeClr val="accent2">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itzvah" pitchFamily="2" charset="0"/>
              </a:endParaRPr>
            </a:p>
          </p:txBody>
        </p:sp>
        <p:sp>
          <p:nvSpPr>
            <p:cNvPr id="209" name="TextBox 208">
              <a:extLst>
                <a:ext uri="{FF2B5EF4-FFF2-40B4-BE49-F238E27FC236}">
                  <a16:creationId xmlns:a16="http://schemas.microsoft.com/office/drawing/2014/main" id="{E090E4EC-5EC1-4762-A9FC-744949BE81D9}"/>
                </a:ext>
              </a:extLst>
            </p:cNvPr>
            <p:cNvSpPr txBox="1"/>
            <p:nvPr/>
          </p:nvSpPr>
          <p:spPr>
            <a:xfrm rot="5400000">
              <a:off x="7224020" y="4111185"/>
              <a:ext cx="978332" cy="614475"/>
            </a:xfrm>
            <a:prstGeom prst="rect">
              <a:avLst/>
            </a:prstGeom>
            <a:noFill/>
          </p:spPr>
          <p:txBody>
            <a:bodyPr wrap="square" rtlCol="0">
              <a:spAutoFit/>
            </a:bodyPr>
            <a:lstStyle/>
            <a:p>
              <a:pPr algn="ctr"/>
              <a:r>
                <a:rPr lang="en-US" sz="2400" dirty="0" err="1">
                  <a:solidFill>
                    <a:schemeClr val="bg1"/>
                  </a:solidFill>
                  <a:effectLst>
                    <a:outerShdw blurRad="38100" dist="38100" dir="2700000" algn="tl">
                      <a:srgbClr val="000000">
                        <a:alpha val="43137"/>
                      </a:srgbClr>
                    </a:outerShdw>
                  </a:effectLst>
                  <a:latin typeface="Mitzvah" pitchFamily="2" charset="0"/>
                </a:rPr>
                <a:t>hAGGAI</a:t>
              </a:r>
              <a:endParaRPr lang="en-US" sz="2200" dirty="0">
                <a:solidFill>
                  <a:schemeClr val="bg1"/>
                </a:solidFill>
                <a:effectLst>
                  <a:outerShdw blurRad="38100" dist="38100" dir="2700000" algn="tl">
                    <a:srgbClr val="000000">
                      <a:alpha val="43137"/>
                    </a:srgbClr>
                  </a:outerShdw>
                </a:effectLst>
                <a:latin typeface="Mitzvah" pitchFamily="2" charset="0"/>
              </a:endParaRPr>
            </a:p>
          </p:txBody>
        </p:sp>
      </p:grpSp>
      <p:grpSp>
        <p:nvGrpSpPr>
          <p:cNvPr id="210" name="Group 209">
            <a:extLst>
              <a:ext uri="{FF2B5EF4-FFF2-40B4-BE49-F238E27FC236}">
                <a16:creationId xmlns:a16="http://schemas.microsoft.com/office/drawing/2014/main" id="{2617F0E8-B1E0-4324-83EA-87C08EC9D10C}"/>
              </a:ext>
            </a:extLst>
          </p:cNvPr>
          <p:cNvGrpSpPr/>
          <p:nvPr/>
        </p:nvGrpSpPr>
        <p:grpSpPr>
          <a:xfrm>
            <a:off x="228600" y="770192"/>
            <a:ext cx="8572500" cy="5369906"/>
            <a:chOff x="381001" y="689808"/>
            <a:chExt cx="8378288" cy="5369906"/>
          </a:xfrm>
        </p:grpSpPr>
        <p:sp>
          <p:nvSpPr>
            <p:cNvPr id="211" name="Rectangle 210">
              <a:extLst>
                <a:ext uri="{FF2B5EF4-FFF2-40B4-BE49-F238E27FC236}">
                  <a16:creationId xmlns:a16="http://schemas.microsoft.com/office/drawing/2014/main" id="{E21C9A3B-4726-485C-90F4-6BD9D002525E}"/>
                </a:ext>
              </a:extLst>
            </p:cNvPr>
            <p:cNvSpPr/>
            <p:nvPr/>
          </p:nvSpPr>
          <p:spPr>
            <a:xfrm>
              <a:off x="580353" y="5416801"/>
              <a:ext cx="7992147" cy="502043"/>
            </a:xfrm>
            <a:prstGeom prst="rect">
              <a:avLst/>
            </a:prstGeom>
            <a:blipFill>
              <a:blip r:embed="rId3">
                <a:extLst>
                  <a:ext uri="{BEBA8EAE-BF5A-486C-A8C5-ECC9F3942E4B}">
                    <a14:imgProps xmlns:a14="http://schemas.microsoft.com/office/drawing/2010/main">
                      <a14:imgLayer r:embed="rId4">
                        <a14:imgEffect>
                          <a14:colorTemperature colorTemp="5300"/>
                        </a14:imgEffect>
                        <a14:imgEffect>
                          <a14:saturation sat="66000"/>
                        </a14:imgEffect>
                      </a14:imgLayer>
                    </a14:imgProps>
                  </a:ext>
                </a:extLst>
              </a:blip>
              <a:tile tx="0" ty="0" sx="100000" sy="100000" flip="none" algn="tl"/>
            </a:blipFill>
            <a:ln>
              <a:solidFill>
                <a:schemeClr val="accent2">
                  <a:lumMod val="5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a:extLst>
                <a:ext uri="{FF2B5EF4-FFF2-40B4-BE49-F238E27FC236}">
                  <a16:creationId xmlns:a16="http://schemas.microsoft.com/office/drawing/2014/main" id="{A993F5C1-1581-4D0B-806D-647F0ECCCA9A}"/>
                </a:ext>
              </a:extLst>
            </p:cNvPr>
            <p:cNvSpPr/>
            <p:nvPr/>
          </p:nvSpPr>
          <p:spPr>
            <a:xfrm>
              <a:off x="581459" y="5218411"/>
              <a:ext cx="7992147" cy="193559"/>
            </a:xfrm>
            <a:prstGeom prst="rect">
              <a:avLst/>
            </a:prstGeom>
            <a:blipFill>
              <a:blip r:embed="rId5"/>
              <a:tile tx="0" ty="0" sx="100000" sy="100000" flip="none" algn="tl"/>
            </a:blipFill>
            <a:ln>
              <a:solidFill>
                <a:schemeClr val="accent2">
                  <a:lumMod val="50000"/>
                </a:schemeClr>
              </a:solidFill>
            </a:ln>
            <a:effectLst>
              <a:outerShdw blurRad="88900" dist="76200" dir="5400000" algn="t"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a:extLst>
                <a:ext uri="{FF2B5EF4-FFF2-40B4-BE49-F238E27FC236}">
                  <a16:creationId xmlns:a16="http://schemas.microsoft.com/office/drawing/2014/main" id="{872B7097-CC62-478F-8D69-67402A6265AD}"/>
                </a:ext>
              </a:extLst>
            </p:cNvPr>
            <p:cNvSpPr/>
            <p:nvPr/>
          </p:nvSpPr>
          <p:spPr>
            <a:xfrm>
              <a:off x="569218" y="2689853"/>
              <a:ext cx="7992147" cy="193559"/>
            </a:xfrm>
            <a:prstGeom prst="rect">
              <a:avLst/>
            </a:prstGeom>
            <a:blipFill>
              <a:blip r:embed="rId5"/>
              <a:tile tx="0" ty="0" sx="100000" sy="100000" flip="none" algn="tl"/>
            </a:bli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a:extLst>
                <a:ext uri="{FF2B5EF4-FFF2-40B4-BE49-F238E27FC236}">
                  <a16:creationId xmlns:a16="http://schemas.microsoft.com/office/drawing/2014/main" id="{4171597B-424F-4686-A812-907B07B8A187}"/>
                </a:ext>
              </a:extLst>
            </p:cNvPr>
            <p:cNvSpPr/>
            <p:nvPr/>
          </p:nvSpPr>
          <p:spPr>
            <a:xfrm rot="5400000">
              <a:off x="-2204437" y="3275246"/>
              <a:ext cx="5357663" cy="186788"/>
            </a:xfrm>
            <a:prstGeom prst="rect">
              <a:avLst/>
            </a:prstGeom>
            <a:blipFill>
              <a:blip r:embed="rId5"/>
              <a:tile tx="0" ty="0" sx="100000" sy="100000" flip="none" algn="tl"/>
            </a:bli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a:extLst>
                <a:ext uri="{FF2B5EF4-FFF2-40B4-BE49-F238E27FC236}">
                  <a16:creationId xmlns:a16="http://schemas.microsoft.com/office/drawing/2014/main" id="{3CC7A84A-5D12-40CE-818B-2A625207040C}"/>
                </a:ext>
              </a:extLst>
            </p:cNvPr>
            <p:cNvSpPr/>
            <p:nvPr/>
          </p:nvSpPr>
          <p:spPr>
            <a:xfrm rot="5400000">
              <a:off x="5987063" y="3287489"/>
              <a:ext cx="5357663" cy="186788"/>
            </a:xfrm>
            <a:prstGeom prst="rect">
              <a:avLst/>
            </a:prstGeom>
            <a:blipFill>
              <a:blip r:embed="rId5"/>
              <a:tile tx="0" ty="0" sx="100000" sy="100000" flip="none" algn="tl"/>
            </a:bli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Group 215">
            <a:extLst>
              <a:ext uri="{FF2B5EF4-FFF2-40B4-BE49-F238E27FC236}">
                <a16:creationId xmlns:a16="http://schemas.microsoft.com/office/drawing/2014/main" id="{8C065B8E-0ADE-4011-8C5D-3D94B40345F7}"/>
              </a:ext>
            </a:extLst>
          </p:cNvPr>
          <p:cNvGrpSpPr/>
          <p:nvPr/>
        </p:nvGrpSpPr>
        <p:grpSpPr>
          <a:xfrm>
            <a:off x="395165" y="3433362"/>
            <a:ext cx="461665" cy="1864412"/>
            <a:chOff x="1047904" y="3452713"/>
            <a:chExt cx="507831" cy="1616210"/>
          </a:xfrm>
        </p:grpSpPr>
        <p:sp>
          <p:nvSpPr>
            <p:cNvPr id="217" name="Rectangle 216">
              <a:extLst>
                <a:ext uri="{FF2B5EF4-FFF2-40B4-BE49-F238E27FC236}">
                  <a16:creationId xmlns:a16="http://schemas.microsoft.com/office/drawing/2014/main" id="{9C5AF2E7-5851-40A6-8648-34CEF3505094}"/>
                </a:ext>
              </a:extLst>
            </p:cNvPr>
            <p:cNvSpPr/>
            <p:nvPr/>
          </p:nvSpPr>
          <p:spPr>
            <a:xfrm rot="5400000">
              <a:off x="471972" y="4037224"/>
              <a:ext cx="1616210" cy="447188"/>
            </a:xfrm>
            <a:prstGeom prst="rect">
              <a:avLst/>
            </a:prstGeom>
            <a:solidFill>
              <a:schemeClr val="accent6">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itzvah" pitchFamily="2" charset="0"/>
              </a:endParaRPr>
            </a:p>
          </p:txBody>
        </p:sp>
        <p:sp>
          <p:nvSpPr>
            <p:cNvPr id="218" name="TextBox 217">
              <a:extLst>
                <a:ext uri="{FF2B5EF4-FFF2-40B4-BE49-F238E27FC236}">
                  <a16:creationId xmlns:a16="http://schemas.microsoft.com/office/drawing/2014/main" id="{0A31E4C9-0F18-40D9-A788-80246D5577BC}"/>
                </a:ext>
              </a:extLst>
            </p:cNvPr>
            <p:cNvSpPr txBox="1"/>
            <p:nvPr/>
          </p:nvSpPr>
          <p:spPr>
            <a:xfrm rot="5400000">
              <a:off x="790661" y="3931658"/>
              <a:ext cx="1022317" cy="507831"/>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itzvah" pitchFamily="2" charset="0"/>
                </a:rPr>
                <a:t>job</a:t>
              </a:r>
              <a:endParaRPr lang="en-US" sz="2200" dirty="0">
                <a:solidFill>
                  <a:schemeClr val="bg1"/>
                </a:solidFill>
                <a:effectLst>
                  <a:outerShdw blurRad="38100" dist="38100" dir="2700000" algn="tl">
                    <a:srgbClr val="000000">
                      <a:alpha val="43137"/>
                    </a:srgbClr>
                  </a:outerShdw>
                </a:effectLst>
                <a:latin typeface="Mitzvah" pitchFamily="2" charset="0"/>
              </a:endParaRPr>
            </a:p>
          </p:txBody>
        </p:sp>
      </p:grpSp>
      <p:grpSp>
        <p:nvGrpSpPr>
          <p:cNvPr id="219" name="Group 218">
            <a:extLst>
              <a:ext uri="{FF2B5EF4-FFF2-40B4-BE49-F238E27FC236}">
                <a16:creationId xmlns:a16="http://schemas.microsoft.com/office/drawing/2014/main" id="{3C74751B-B2D7-4B11-BCE6-D8F6F2F407A8}"/>
              </a:ext>
            </a:extLst>
          </p:cNvPr>
          <p:cNvGrpSpPr/>
          <p:nvPr/>
        </p:nvGrpSpPr>
        <p:grpSpPr>
          <a:xfrm rot="5400000">
            <a:off x="-304352" y="1619939"/>
            <a:ext cx="1800694" cy="459582"/>
            <a:chOff x="1641921" y="1668613"/>
            <a:chExt cx="2022353" cy="501819"/>
          </a:xfrm>
        </p:grpSpPr>
        <p:sp>
          <p:nvSpPr>
            <p:cNvPr id="220" name="Rectangle 219">
              <a:extLst>
                <a:ext uri="{FF2B5EF4-FFF2-40B4-BE49-F238E27FC236}">
                  <a16:creationId xmlns:a16="http://schemas.microsoft.com/office/drawing/2014/main" id="{7C96CE81-BEF6-4BE7-ACF7-14FF0392A3D5}"/>
                </a:ext>
              </a:extLst>
            </p:cNvPr>
            <p:cNvSpPr/>
            <p:nvPr/>
          </p:nvSpPr>
          <p:spPr>
            <a:xfrm>
              <a:off x="1708660" y="1668613"/>
              <a:ext cx="1955614" cy="447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bg1"/>
                </a:solidFill>
                <a:latin typeface="Mitzvah" pitchFamily="2" charset="0"/>
              </a:endParaRPr>
            </a:p>
          </p:txBody>
        </p:sp>
        <p:sp>
          <p:nvSpPr>
            <p:cNvPr id="221" name="TextBox 220">
              <a:extLst>
                <a:ext uri="{FF2B5EF4-FFF2-40B4-BE49-F238E27FC236}">
                  <a16:creationId xmlns:a16="http://schemas.microsoft.com/office/drawing/2014/main" id="{95CAECDD-0028-4507-9459-3FC652280CE5}"/>
                </a:ext>
              </a:extLst>
            </p:cNvPr>
            <p:cNvSpPr txBox="1"/>
            <p:nvPr/>
          </p:nvSpPr>
          <p:spPr>
            <a:xfrm>
              <a:off x="1641921" y="1699946"/>
              <a:ext cx="1902219" cy="470486"/>
            </a:xfrm>
            <a:prstGeom prst="rect">
              <a:avLst/>
            </a:prstGeom>
            <a:noFill/>
          </p:spPr>
          <p:txBody>
            <a:bodyPr wrap="square" rtlCol="0">
              <a:spAutoFit/>
            </a:bodyPr>
            <a:lstStyle/>
            <a:p>
              <a:pPr algn="ctr"/>
              <a:r>
                <a:rPr lang="en-US" sz="2200" dirty="0">
                  <a:solidFill>
                    <a:schemeClr val="bg1"/>
                  </a:solidFill>
                  <a:effectLst>
                    <a:outerShdw blurRad="38100" dist="38100" dir="2700000" algn="tl">
                      <a:srgbClr val="000000">
                        <a:alpha val="43137"/>
                      </a:srgbClr>
                    </a:outerShdw>
                  </a:effectLst>
                  <a:latin typeface="Mitzvah" pitchFamily="2" charset="0"/>
                </a:rPr>
                <a:t>genesis</a:t>
              </a:r>
            </a:p>
          </p:txBody>
        </p:sp>
      </p:grpSp>
      <p:grpSp>
        <p:nvGrpSpPr>
          <p:cNvPr id="222" name="Group 221">
            <a:extLst>
              <a:ext uri="{FF2B5EF4-FFF2-40B4-BE49-F238E27FC236}">
                <a16:creationId xmlns:a16="http://schemas.microsoft.com/office/drawing/2014/main" id="{FA198F12-D42D-4A67-A9BC-4AA323FB3919}"/>
              </a:ext>
            </a:extLst>
          </p:cNvPr>
          <p:cNvGrpSpPr/>
          <p:nvPr/>
        </p:nvGrpSpPr>
        <p:grpSpPr>
          <a:xfrm rot="5400000">
            <a:off x="90147" y="1635587"/>
            <a:ext cx="1800697" cy="439420"/>
            <a:chOff x="1641919" y="1668613"/>
            <a:chExt cx="2022355" cy="479803"/>
          </a:xfrm>
        </p:grpSpPr>
        <p:sp>
          <p:nvSpPr>
            <p:cNvPr id="223" name="Rectangle 222">
              <a:extLst>
                <a:ext uri="{FF2B5EF4-FFF2-40B4-BE49-F238E27FC236}">
                  <a16:creationId xmlns:a16="http://schemas.microsoft.com/office/drawing/2014/main" id="{C4ED15E3-821B-4A45-9146-E77939A218F8}"/>
                </a:ext>
              </a:extLst>
            </p:cNvPr>
            <p:cNvSpPr/>
            <p:nvPr/>
          </p:nvSpPr>
          <p:spPr>
            <a:xfrm>
              <a:off x="1708660" y="1668613"/>
              <a:ext cx="1955614" cy="447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bg1"/>
                </a:solidFill>
                <a:latin typeface="Mitzvah" pitchFamily="2" charset="0"/>
              </a:endParaRPr>
            </a:p>
          </p:txBody>
        </p:sp>
        <p:sp>
          <p:nvSpPr>
            <p:cNvPr id="224" name="TextBox 223">
              <a:extLst>
                <a:ext uri="{FF2B5EF4-FFF2-40B4-BE49-F238E27FC236}">
                  <a16:creationId xmlns:a16="http://schemas.microsoft.com/office/drawing/2014/main" id="{9AF6EA2B-708B-49EB-9198-C7F100C37067}"/>
                </a:ext>
              </a:extLst>
            </p:cNvPr>
            <p:cNvSpPr txBox="1"/>
            <p:nvPr/>
          </p:nvSpPr>
          <p:spPr>
            <a:xfrm>
              <a:off x="1641919" y="1677930"/>
              <a:ext cx="1902219" cy="470486"/>
            </a:xfrm>
            <a:prstGeom prst="rect">
              <a:avLst/>
            </a:prstGeom>
            <a:noFill/>
          </p:spPr>
          <p:txBody>
            <a:bodyPr wrap="square" rtlCol="0">
              <a:spAutoFit/>
            </a:bodyPr>
            <a:lstStyle/>
            <a:p>
              <a:pPr algn="ctr"/>
              <a:r>
                <a:rPr lang="en-US" sz="2200" dirty="0">
                  <a:solidFill>
                    <a:schemeClr val="bg1"/>
                  </a:solidFill>
                  <a:effectLst>
                    <a:outerShdw blurRad="38100" dist="38100" dir="2700000" algn="tl">
                      <a:srgbClr val="000000">
                        <a:alpha val="43137"/>
                      </a:srgbClr>
                    </a:outerShdw>
                  </a:effectLst>
                  <a:latin typeface="Mitzvah" pitchFamily="2" charset="0"/>
                </a:rPr>
                <a:t>exodus</a:t>
              </a:r>
            </a:p>
          </p:txBody>
        </p:sp>
      </p:grpSp>
      <p:grpSp>
        <p:nvGrpSpPr>
          <p:cNvPr id="225" name="Group 224">
            <a:extLst>
              <a:ext uri="{FF2B5EF4-FFF2-40B4-BE49-F238E27FC236}">
                <a16:creationId xmlns:a16="http://schemas.microsoft.com/office/drawing/2014/main" id="{58CD9A8A-4917-402F-BD00-7556C9D2CCDB}"/>
              </a:ext>
            </a:extLst>
          </p:cNvPr>
          <p:cNvGrpSpPr/>
          <p:nvPr/>
        </p:nvGrpSpPr>
        <p:grpSpPr>
          <a:xfrm rot="5400000">
            <a:off x="482383" y="1636589"/>
            <a:ext cx="1800700" cy="432869"/>
            <a:chOff x="1641915" y="1668613"/>
            <a:chExt cx="2022359" cy="472649"/>
          </a:xfrm>
        </p:grpSpPr>
        <p:sp>
          <p:nvSpPr>
            <p:cNvPr id="226" name="Rectangle 225">
              <a:extLst>
                <a:ext uri="{FF2B5EF4-FFF2-40B4-BE49-F238E27FC236}">
                  <a16:creationId xmlns:a16="http://schemas.microsoft.com/office/drawing/2014/main" id="{B676B11D-D528-43CE-8569-04F9531D5A24}"/>
                </a:ext>
              </a:extLst>
            </p:cNvPr>
            <p:cNvSpPr/>
            <p:nvPr/>
          </p:nvSpPr>
          <p:spPr>
            <a:xfrm>
              <a:off x="1708660" y="1668613"/>
              <a:ext cx="1955614" cy="447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bg1"/>
                </a:solidFill>
                <a:latin typeface="Mitzvah" pitchFamily="2" charset="0"/>
              </a:endParaRPr>
            </a:p>
          </p:txBody>
        </p:sp>
        <p:sp>
          <p:nvSpPr>
            <p:cNvPr id="227" name="TextBox 226">
              <a:extLst>
                <a:ext uri="{FF2B5EF4-FFF2-40B4-BE49-F238E27FC236}">
                  <a16:creationId xmlns:a16="http://schemas.microsoft.com/office/drawing/2014/main" id="{71B363EA-F55F-471C-8470-0ED331520710}"/>
                </a:ext>
              </a:extLst>
            </p:cNvPr>
            <p:cNvSpPr txBox="1"/>
            <p:nvPr/>
          </p:nvSpPr>
          <p:spPr>
            <a:xfrm>
              <a:off x="1641915" y="1670777"/>
              <a:ext cx="1902222" cy="470485"/>
            </a:xfrm>
            <a:prstGeom prst="rect">
              <a:avLst/>
            </a:prstGeom>
            <a:noFill/>
          </p:spPr>
          <p:txBody>
            <a:bodyPr wrap="square" rtlCol="0">
              <a:spAutoFit/>
            </a:bodyPr>
            <a:lstStyle/>
            <a:p>
              <a:pPr algn="ctr"/>
              <a:r>
                <a:rPr lang="en-US" sz="2200" dirty="0" err="1">
                  <a:solidFill>
                    <a:schemeClr val="bg1"/>
                  </a:solidFill>
                  <a:effectLst>
                    <a:outerShdw blurRad="38100" dist="38100" dir="2700000" algn="tl">
                      <a:srgbClr val="000000">
                        <a:alpha val="43137"/>
                      </a:srgbClr>
                    </a:outerShdw>
                  </a:effectLst>
                  <a:latin typeface="Mitzvah" pitchFamily="2" charset="0"/>
                </a:rPr>
                <a:t>leviticus</a:t>
              </a:r>
              <a:endParaRPr lang="en-US" sz="2200" dirty="0">
                <a:solidFill>
                  <a:schemeClr val="bg1"/>
                </a:solidFill>
                <a:effectLst>
                  <a:outerShdw blurRad="38100" dist="38100" dir="2700000" algn="tl">
                    <a:srgbClr val="000000">
                      <a:alpha val="43137"/>
                    </a:srgbClr>
                  </a:outerShdw>
                </a:effectLst>
                <a:latin typeface="Mitzvah" pitchFamily="2" charset="0"/>
              </a:endParaRPr>
            </a:p>
          </p:txBody>
        </p:sp>
      </p:grpSp>
      <p:grpSp>
        <p:nvGrpSpPr>
          <p:cNvPr id="228" name="Group 227">
            <a:extLst>
              <a:ext uri="{FF2B5EF4-FFF2-40B4-BE49-F238E27FC236}">
                <a16:creationId xmlns:a16="http://schemas.microsoft.com/office/drawing/2014/main" id="{5A04A31C-AC12-4CCD-9255-5D2DB50C8F91}"/>
              </a:ext>
            </a:extLst>
          </p:cNvPr>
          <p:cNvGrpSpPr/>
          <p:nvPr/>
        </p:nvGrpSpPr>
        <p:grpSpPr>
          <a:xfrm rot="5400000">
            <a:off x="867371" y="1633746"/>
            <a:ext cx="1800700" cy="440840"/>
            <a:chOff x="1641915" y="1668613"/>
            <a:chExt cx="2022359" cy="481354"/>
          </a:xfrm>
        </p:grpSpPr>
        <p:sp>
          <p:nvSpPr>
            <p:cNvPr id="229" name="Rectangle 228">
              <a:extLst>
                <a:ext uri="{FF2B5EF4-FFF2-40B4-BE49-F238E27FC236}">
                  <a16:creationId xmlns:a16="http://schemas.microsoft.com/office/drawing/2014/main" id="{720BDDF2-D229-4860-AC7A-658DC553F92E}"/>
                </a:ext>
              </a:extLst>
            </p:cNvPr>
            <p:cNvSpPr/>
            <p:nvPr/>
          </p:nvSpPr>
          <p:spPr>
            <a:xfrm>
              <a:off x="1708660" y="1668613"/>
              <a:ext cx="1955614" cy="447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bg1"/>
                </a:solidFill>
                <a:latin typeface="Mitzvah" pitchFamily="2" charset="0"/>
              </a:endParaRPr>
            </a:p>
          </p:txBody>
        </p:sp>
        <p:sp>
          <p:nvSpPr>
            <p:cNvPr id="230" name="TextBox 229">
              <a:extLst>
                <a:ext uri="{FF2B5EF4-FFF2-40B4-BE49-F238E27FC236}">
                  <a16:creationId xmlns:a16="http://schemas.microsoft.com/office/drawing/2014/main" id="{A9268828-2DAA-4F65-BDAD-E440825D3CB0}"/>
                </a:ext>
              </a:extLst>
            </p:cNvPr>
            <p:cNvSpPr txBox="1"/>
            <p:nvPr/>
          </p:nvSpPr>
          <p:spPr>
            <a:xfrm>
              <a:off x="1641915" y="1679481"/>
              <a:ext cx="1902222" cy="470486"/>
            </a:xfrm>
            <a:prstGeom prst="rect">
              <a:avLst/>
            </a:prstGeom>
            <a:noFill/>
          </p:spPr>
          <p:txBody>
            <a:bodyPr wrap="square" rtlCol="0">
              <a:spAutoFit/>
            </a:bodyPr>
            <a:lstStyle/>
            <a:p>
              <a:pPr algn="ctr"/>
              <a:r>
                <a:rPr lang="en-US" sz="2200" dirty="0">
                  <a:solidFill>
                    <a:schemeClr val="bg1"/>
                  </a:solidFill>
                  <a:effectLst>
                    <a:outerShdw blurRad="38100" dist="38100" dir="2700000" algn="tl">
                      <a:srgbClr val="000000">
                        <a:alpha val="43137"/>
                      </a:srgbClr>
                    </a:outerShdw>
                  </a:effectLst>
                  <a:latin typeface="Mitzvah" pitchFamily="2" charset="0"/>
                </a:rPr>
                <a:t>numbers</a:t>
              </a:r>
            </a:p>
          </p:txBody>
        </p:sp>
      </p:grpSp>
      <p:grpSp>
        <p:nvGrpSpPr>
          <p:cNvPr id="231" name="Group 230">
            <a:extLst>
              <a:ext uri="{FF2B5EF4-FFF2-40B4-BE49-F238E27FC236}">
                <a16:creationId xmlns:a16="http://schemas.microsoft.com/office/drawing/2014/main" id="{75E7741D-BB3E-44E8-A09C-0094D4A4FFF8}"/>
              </a:ext>
            </a:extLst>
          </p:cNvPr>
          <p:cNvGrpSpPr/>
          <p:nvPr/>
        </p:nvGrpSpPr>
        <p:grpSpPr>
          <a:xfrm rot="5400000">
            <a:off x="1309010" y="1665204"/>
            <a:ext cx="1760181" cy="430887"/>
            <a:chOff x="1687421" y="1664321"/>
            <a:chExt cx="1976853" cy="470486"/>
          </a:xfrm>
        </p:grpSpPr>
        <p:sp>
          <p:nvSpPr>
            <p:cNvPr id="232" name="Rectangle 231">
              <a:extLst>
                <a:ext uri="{FF2B5EF4-FFF2-40B4-BE49-F238E27FC236}">
                  <a16:creationId xmlns:a16="http://schemas.microsoft.com/office/drawing/2014/main" id="{4275F1A5-1DB0-4D3D-B0E2-96ED67D9CF63}"/>
                </a:ext>
              </a:extLst>
            </p:cNvPr>
            <p:cNvSpPr/>
            <p:nvPr/>
          </p:nvSpPr>
          <p:spPr>
            <a:xfrm>
              <a:off x="1708660" y="1668613"/>
              <a:ext cx="1955614" cy="447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bg1"/>
                </a:solidFill>
                <a:latin typeface="Mitzvah" pitchFamily="2" charset="0"/>
              </a:endParaRPr>
            </a:p>
          </p:txBody>
        </p:sp>
        <p:sp>
          <p:nvSpPr>
            <p:cNvPr id="233" name="TextBox 232">
              <a:extLst>
                <a:ext uri="{FF2B5EF4-FFF2-40B4-BE49-F238E27FC236}">
                  <a16:creationId xmlns:a16="http://schemas.microsoft.com/office/drawing/2014/main" id="{505314AD-70D5-4CFA-879E-8446329B594C}"/>
                </a:ext>
              </a:extLst>
            </p:cNvPr>
            <p:cNvSpPr txBox="1"/>
            <p:nvPr/>
          </p:nvSpPr>
          <p:spPr>
            <a:xfrm>
              <a:off x="1687421" y="1664321"/>
              <a:ext cx="1902219" cy="470486"/>
            </a:xfrm>
            <a:prstGeom prst="rect">
              <a:avLst/>
            </a:prstGeom>
            <a:noFill/>
          </p:spPr>
          <p:txBody>
            <a:bodyPr wrap="square" rtlCol="0">
              <a:spAutoFit/>
            </a:bodyPr>
            <a:lstStyle/>
            <a:p>
              <a:pPr algn="ctr"/>
              <a:r>
                <a:rPr lang="en-US" sz="2200" dirty="0">
                  <a:solidFill>
                    <a:schemeClr val="bg1"/>
                  </a:solidFill>
                  <a:effectLst>
                    <a:outerShdw blurRad="38100" dist="38100" dir="2700000" algn="tl">
                      <a:srgbClr val="000000">
                        <a:alpha val="43137"/>
                      </a:srgbClr>
                    </a:outerShdw>
                  </a:effectLst>
                  <a:latin typeface="Mitzvah" pitchFamily="2" charset="0"/>
                </a:rPr>
                <a:t>Deuteronomy</a:t>
              </a:r>
            </a:p>
          </p:txBody>
        </p:sp>
      </p:grpSp>
      <p:grpSp>
        <p:nvGrpSpPr>
          <p:cNvPr id="234" name="Group 233">
            <a:extLst>
              <a:ext uri="{FF2B5EF4-FFF2-40B4-BE49-F238E27FC236}">
                <a16:creationId xmlns:a16="http://schemas.microsoft.com/office/drawing/2014/main" id="{1CF6A083-4B1E-4DBF-83DE-885B2A20C9FD}"/>
              </a:ext>
            </a:extLst>
          </p:cNvPr>
          <p:cNvGrpSpPr/>
          <p:nvPr/>
        </p:nvGrpSpPr>
        <p:grpSpPr>
          <a:xfrm>
            <a:off x="2530027" y="1025866"/>
            <a:ext cx="434081" cy="1741270"/>
            <a:chOff x="3098236" y="1051209"/>
            <a:chExt cx="430887" cy="1616210"/>
          </a:xfrm>
        </p:grpSpPr>
        <p:sp>
          <p:nvSpPr>
            <p:cNvPr id="235" name="Rectangle 234">
              <a:extLst>
                <a:ext uri="{FF2B5EF4-FFF2-40B4-BE49-F238E27FC236}">
                  <a16:creationId xmlns:a16="http://schemas.microsoft.com/office/drawing/2014/main" id="{807919DA-6660-4828-9A1D-E387A904F928}"/>
                </a:ext>
              </a:extLst>
            </p:cNvPr>
            <p:cNvSpPr/>
            <p:nvPr/>
          </p:nvSpPr>
          <p:spPr>
            <a:xfrm rot="5400000">
              <a:off x="2501686" y="1674524"/>
              <a:ext cx="1616210" cy="369579"/>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bg1"/>
                </a:solidFill>
                <a:latin typeface="Mitzvah" pitchFamily="2" charset="0"/>
              </a:endParaRPr>
            </a:p>
          </p:txBody>
        </p:sp>
        <p:sp>
          <p:nvSpPr>
            <p:cNvPr id="236" name="TextBox 235">
              <a:extLst>
                <a:ext uri="{FF2B5EF4-FFF2-40B4-BE49-F238E27FC236}">
                  <a16:creationId xmlns:a16="http://schemas.microsoft.com/office/drawing/2014/main" id="{DB14B5A2-EDF8-4860-82DB-1E48BEB826B8}"/>
                </a:ext>
              </a:extLst>
            </p:cNvPr>
            <p:cNvSpPr txBox="1"/>
            <p:nvPr/>
          </p:nvSpPr>
          <p:spPr>
            <a:xfrm rot="5400000">
              <a:off x="2664059" y="1581161"/>
              <a:ext cx="1299241" cy="430887"/>
            </a:xfrm>
            <a:prstGeom prst="rect">
              <a:avLst/>
            </a:prstGeom>
            <a:noFill/>
          </p:spPr>
          <p:txBody>
            <a:bodyPr wrap="square" rtlCol="0">
              <a:spAutoFit/>
            </a:bodyPr>
            <a:lstStyle/>
            <a:p>
              <a:pPr algn="ctr"/>
              <a:r>
                <a:rPr lang="en-US" sz="2200" dirty="0">
                  <a:solidFill>
                    <a:schemeClr val="bg1"/>
                  </a:solidFill>
                  <a:effectLst>
                    <a:outerShdw blurRad="38100" dist="38100" dir="2700000" algn="tl">
                      <a:srgbClr val="000000">
                        <a:alpha val="43137"/>
                      </a:srgbClr>
                    </a:outerShdw>
                  </a:effectLst>
                  <a:latin typeface="Mitzvah" pitchFamily="2" charset="0"/>
                </a:rPr>
                <a:t>Joshua</a:t>
              </a:r>
            </a:p>
          </p:txBody>
        </p:sp>
      </p:grpSp>
      <p:grpSp>
        <p:nvGrpSpPr>
          <p:cNvPr id="237" name="Group 236">
            <a:extLst>
              <a:ext uri="{FF2B5EF4-FFF2-40B4-BE49-F238E27FC236}">
                <a16:creationId xmlns:a16="http://schemas.microsoft.com/office/drawing/2014/main" id="{3C45FE9E-8746-4F48-9AFB-8D59FDF29747}"/>
              </a:ext>
            </a:extLst>
          </p:cNvPr>
          <p:cNvGrpSpPr/>
          <p:nvPr/>
        </p:nvGrpSpPr>
        <p:grpSpPr>
          <a:xfrm>
            <a:off x="2918718" y="1028924"/>
            <a:ext cx="434082" cy="1741270"/>
            <a:chOff x="3495544" y="1056775"/>
            <a:chExt cx="430888" cy="1616210"/>
          </a:xfrm>
        </p:grpSpPr>
        <p:sp>
          <p:nvSpPr>
            <p:cNvPr id="238" name="Rectangle 237">
              <a:extLst>
                <a:ext uri="{FF2B5EF4-FFF2-40B4-BE49-F238E27FC236}">
                  <a16:creationId xmlns:a16="http://schemas.microsoft.com/office/drawing/2014/main" id="{E4E2DA71-B654-4BFB-BFD6-D88128B05993}"/>
                </a:ext>
              </a:extLst>
            </p:cNvPr>
            <p:cNvSpPr/>
            <p:nvPr/>
          </p:nvSpPr>
          <p:spPr>
            <a:xfrm rot="5400000">
              <a:off x="2886111" y="1680091"/>
              <a:ext cx="1616210" cy="369578"/>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bg1"/>
                </a:solidFill>
                <a:latin typeface="Mitzvah" pitchFamily="2" charset="0"/>
              </a:endParaRPr>
            </a:p>
          </p:txBody>
        </p:sp>
        <p:sp>
          <p:nvSpPr>
            <p:cNvPr id="239" name="TextBox 238">
              <a:extLst>
                <a:ext uri="{FF2B5EF4-FFF2-40B4-BE49-F238E27FC236}">
                  <a16:creationId xmlns:a16="http://schemas.microsoft.com/office/drawing/2014/main" id="{55C83F77-5F6B-470B-9B1A-FEE3BCF9E0D0}"/>
                </a:ext>
              </a:extLst>
            </p:cNvPr>
            <p:cNvSpPr txBox="1"/>
            <p:nvPr/>
          </p:nvSpPr>
          <p:spPr>
            <a:xfrm rot="5400000">
              <a:off x="3061367" y="1572216"/>
              <a:ext cx="1299241" cy="430888"/>
            </a:xfrm>
            <a:prstGeom prst="rect">
              <a:avLst/>
            </a:prstGeom>
            <a:noFill/>
          </p:spPr>
          <p:txBody>
            <a:bodyPr wrap="square" rtlCol="0">
              <a:spAutoFit/>
            </a:bodyPr>
            <a:lstStyle/>
            <a:p>
              <a:pPr algn="ctr"/>
              <a:r>
                <a:rPr lang="en-US" sz="2200" dirty="0">
                  <a:solidFill>
                    <a:schemeClr val="bg1"/>
                  </a:solidFill>
                  <a:effectLst>
                    <a:outerShdw blurRad="38100" dist="38100" dir="2700000" algn="tl">
                      <a:srgbClr val="000000">
                        <a:alpha val="43137"/>
                      </a:srgbClr>
                    </a:outerShdw>
                  </a:effectLst>
                  <a:latin typeface="Mitzvah" pitchFamily="2" charset="0"/>
                </a:rPr>
                <a:t>judges</a:t>
              </a:r>
            </a:p>
          </p:txBody>
        </p:sp>
      </p:grpSp>
      <p:grpSp>
        <p:nvGrpSpPr>
          <p:cNvPr id="240" name="Group 239">
            <a:extLst>
              <a:ext uri="{FF2B5EF4-FFF2-40B4-BE49-F238E27FC236}">
                <a16:creationId xmlns:a16="http://schemas.microsoft.com/office/drawing/2014/main" id="{0273D5AC-DBC7-426B-8B5F-4D43DEADC0BC}"/>
              </a:ext>
            </a:extLst>
          </p:cNvPr>
          <p:cNvGrpSpPr/>
          <p:nvPr/>
        </p:nvGrpSpPr>
        <p:grpSpPr>
          <a:xfrm>
            <a:off x="3278514" y="1025866"/>
            <a:ext cx="434081" cy="1741270"/>
            <a:chOff x="3875214" y="1054503"/>
            <a:chExt cx="430887" cy="1616210"/>
          </a:xfrm>
        </p:grpSpPr>
        <p:sp>
          <p:nvSpPr>
            <p:cNvPr id="241" name="Rectangle 240">
              <a:extLst>
                <a:ext uri="{FF2B5EF4-FFF2-40B4-BE49-F238E27FC236}">
                  <a16:creationId xmlns:a16="http://schemas.microsoft.com/office/drawing/2014/main" id="{66704CF1-813D-49BC-AC61-8A99C9B49920}"/>
                </a:ext>
              </a:extLst>
            </p:cNvPr>
            <p:cNvSpPr/>
            <p:nvPr/>
          </p:nvSpPr>
          <p:spPr>
            <a:xfrm rot="5400000">
              <a:off x="3275073" y="1677818"/>
              <a:ext cx="1616210" cy="369579"/>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bg1"/>
                </a:solidFill>
                <a:latin typeface="Mitzvah" pitchFamily="2" charset="0"/>
              </a:endParaRPr>
            </a:p>
          </p:txBody>
        </p:sp>
        <p:sp>
          <p:nvSpPr>
            <p:cNvPr id="242" name="TextBox 241">
              <a:extLst>
                <a:ext uri="{FF2B5EF4-FFF2-40B4-BE49-F238E27FC236}">
                  <a16:creationId xmlns:a16="http://schemas.microsoft.com/office/drawing/2014/main" id="{1DCE3D1D-B03A-44CB-8295-EF2A7F045B29}"/>
                </a:ext>
              </a:extLst>
            </p:cNvPr>
            <p:cNvSpPr txBox="1"/>
            <p:nvPr/>
          </p:nvSpPr>
          <p:spPr>
            <a:xfrm rot="5400000">
              <a:off x="3441037" y="1606227"/>
              <a:ext cx="1299241" cy="430887"/>
            </a:xfrm>
            <a:prstGeom prst="rect">
              <a:avLst/>
            </a:prstGeom>
            <a:noFill/>
          </p:spPr>
          <p:txBody>
            <a:bodyPr wrap="square" rtlCol="0">
              <a:spAutoFit/>
            </a:bodyPr>
            <a:lstStyle/>
            <a:p>
              <a:pPr algn="ctr"/>
              <a:r>
                <a:rPr lang="en-US" sz="2200" dirty="0" err="1">
                  <a:solidFill>
                    <a:schemeClr val="bg1"/>
                  </a:solidFill>
                  <a:effectLst>
                    <a:outerShdw blurRad="38100" dist="38100" dir="2700000" algn="tl">
                      <a:srgbClr val="000000">
                        <a:alpha val="43137"/>
                      </a:srgbClr>
                    </a:outerShdw>
                  </a:effectLst>
                  <a:latin typeface="Mitzvah" pitchFamily="2" charset="0"/>
                </a:rPr>
                <a:t>ruth</a:t>
              </a:r>
              <a:endParaRPr lang="en-US" sz="2200" dirty="0">
                <a:solidFill>
                  <a:schemeClr val="bg1"/>
                </a:solidFill>
                <a:effectLst>
                  <a:outerShdw blurRad="38100" dist="38100" dir="2700000" algn="tl">
                    <a:srgbClr val="000000">
                      <a:alpha val="43137"/>
                    </a:srgbClr>
                  </a:outerShdw>
                </a:effectLst>
                <a:latin typeface="Mitzvah" pitchFamily="2" charset="0"/>
              </a:endParaRPr>
            </a:p>
          </p:txBody>
        </p:sp>
      </p:grpSp>
      <p:grpSp>
        <p:nvGrpSpPr>
          <p:cNvPr id="243" name="Group 242">
            <a:extLst>
              <a:ext uri="{FF2B5EF4-FFF2-40B4-BE49-F238E27FC236}">
                <a16:creationId xmlns:a16="http://schemas.microsoft.com/office/drawing/2014/main" id="{9660996D-8A85-4ABB-AA6C-E24F2AF2E05F}"/>
              </a:ext>
            </a:extLst>
          </p:cNvPr>
          <p:cNvGrpSpPr/>
          <p:nvPr/>
        </p:nvGrpSpPr>
        <p:grpSpPr>
          <a:xfrm>
            <a:off x="3642927" y="1025825"/>
            <a:ext cx="434081" cy="1741270"/>
            <a:chOff x="4260474" y="1061327"/>
            <a:chExt cx="430887" cy="1616210"/>
          </a:xfrm>
        </p:grpSpPr>
        <p:sp>
          <p:nvSpPr>
            <p:cNvPr id="244" name="Rectangle 243">
              <a:extLst>
                <a:ext uri="{FF2B5EF4-FFF2-40B4-BE49-F238E27FC236}">
                  <a16:creationId xmlns:a16="http://schemas.microsoft.com/office/drawing/2014/main" id="{82A72A8E-DAC7-4FAA-ADF9-C750DC975EBB}"/>
                </a:ext>
              </a:extLst>
            </p:cNvPr>
            <p:cNvSpPr/>
            <p:nvPr/>
          </p:nvSpPr>
          <p:spPr>
            <a:xfrm rot="5400000">
              <a:off x="3664044" y="1684642"/>
              <a:ext cx="1616210" cy="369579"/>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bg1"/>
                </a:solidFill>
                <a:latin typeface="Mitzvah" pitchFamily="2" charset="0"/>
              </a:endParaRPr>
            </a:p>
          </p:txBody>
        </p:sp>
        <p:sp>
          <p:nvSpPr>
            <p:cNvPr id="245" name="TextBox 244">
              <a:extLst>
                <a:ext uri="{FF2B5EF4-FFF2-40B4-BE49-F238E27FC236}">
                  <a16:creationId xmlns:a16="http://schemas.microsoft.com/office/drawing/2014/main" id="{37EB55B7-21D0-49DC-B3C6-2F178D5CF980}"/>
                </a:ext>
              </a:extLst>
            </p:cNvPr>
            <p:cNvSpPr txBox="1"/>
            <p:nvPr/>
          </p:nvSpPr>
          <p:spPr>
            <a:xfrm rot="5400000">
              <a:off x="3826297" y="1620307"/>
              <a:ext cx="1299241" cy="430887"/>
            </a:xfrm>
            <a:prstGeom prst="rect">
              <a:avLst/>
            </a:prstGeom>
            <a:noFill/>
          </p:spPr>
          <p:txBody>
            <a:bodyPr wrap="square" rtlCol="0">
              <a:spAutoFit/>
            </a:bodyPr>
            <a:lstStyle/>
            <a:p>
              <a:pPr algn="ctr"/>
              <a:r>
                <a:rPr lang="en-US" sz="2200" dirty="0">
                  <a:solidFill>
                    <a:schemeClr val="bg1"/>
                  </a:solidFill>
                  <a:effectLst>
                    <a:outerShdw blurRad="38100" dist="38100" dir="2700000" algn="tl">
                      <a:srgbClr val="000000">
                        <a:alpha val="43137"/>
                      </a:srgbClr>
                    </a:outerShdw>
                  </a:effectLst>
                  <a:latin typeface="Mitzvah" pitchFamily="2" charset="0"/>
                </a:rPr>
                <a:t>1 </a:t>
              </a:r>
              <a:r>
                <a:rPr lang="en-US" sz="2200" dirty="0" err="1">
                  <a:solidFill>
                    <a:schemeClr val="bg1"/>
                  </a:solidFill>
                  <a:effectLst>
                    <a:outerShdw blurRad="38100" dist="38100" dir="2700000" algn="tl">
                      <a:srgbClr val="000000">
                        <a:alpha val="43137"/>
                      </a:srgbClr>
                    </a:outerShdw>
                  </a:effectLst>
                  <a:latin typeface="Mitzvah" pitchFamily="2" charset="0"/>
                </a:rPr>
                <a:t>samuel</a:t>
              </a:r>
              <a:endParaRPr lang="en-US" sz="2200" dirty="0">
                <a:solidFill>
                  <a:schemeClr val="bg1"/>
                </a:solidFill>
                <a:effectLst>
                  <a:outerShdw blurRad="38100" dist="38100" dir="2700000" algn="tl">
                    <a:srgbClr val="000000">
                      <a:alpha val="43137"/>
                    </a:srgbClr>
                  </a:outerShdw>
                </a:effectLst>
                <a:latin typeface="Mitzvah" pitchFamily="2" charset="0"/>
              </a:endParaRPr>
            </a:p>
          </p:txBody>
        </p:sp>
      </p:grpSp>
      <p:grpSp>
        <p:nvGrpSpPr>
          <p:cNvPr id="246" name="Group 245">
            <a:extLst>
              <a:ext uri="{FF2B5EF4-FFF2-40B4-BE49-F238E27FC236}">
                <a16:creationId xmlns:a16="http://schemas.microsoft.com/office/drawing/2014/main" id="{411C39E8-81C6-4071-B066-274B30CBC67C}"/>
              </a:ext>
            </a:extLst>
          </p:cNvPr>
          <p:cNvGrpSpPr/>
          <p:nvPr/>
        </p:nvGrpSpPr>
        <p:grpSpPr>
          <a:xfrm>
            <a:off x="4014753" y="1025932"/>
            <a:ext cx="434081" cy="1741270"/>
            <a:chOff x="4655787" y="1067550"/>
            <a:chExt cx="430887" cy="1616210"/>
          </a:xfrm>
        </p:grpSpPr>
        <p:sp>
          <p:nvSpPr>
            <p:cNvPr id="247" name="Rectangle 246">
              <a:extLst>
                <a:ext uri="{FF2B5EF4-FFF2-40B4-BE49-F238E27FC236}">
                  <a16:creationId xmlns:a16="http://schemas.microsoft.com/office/drawing/2014/main" id="{883A6F57-6F20-47FD-A583-AABCA9C65545}"/>
                </a:ext>
              </a:extLst>
            </p:cNvPr>
            <p:cNvSpPr/>
            <p:nvPr/>
          </p:nvSpPr>
          <p:spPr>
            <a:xfrm rot="5400000">
              <a:off x="4057555" y="1690865"/>
              <a:ext cx="1616210" cy="369579"/>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bg1"/>
                </a:solidFill>
                <a:latin typeface="Mitzvah" pitchFamily="2" charset="0"/>
              </a:endParaRPr>
            </a:p>
          </p:txBody>
        </p:sp>
        <p:sp>
          <p:nvSpPr>
            <p:cNvPr id="248" name="TextBox 247">
              <a:extLst>
                <a:ext uri="{FF2B5EF4-FFF2-40B4-BE49-F238E27FC236}">
                  <a16:creationId xmlns:a16="http://schemas.microsoft.com/office/drawing/2014/main" id="{FE99AABB-F610-4CAB-AC02-2AD5D22E7B68}"/>
                </a:ext>
              </a:extLst>
            </p:cNvPr>
            <p:cNvSpPr txBox="1"/>
            <p:nvPr/>
          </p:nvSpPr>
          <p:spPr>
            <a:xfrm rot="5400000">
              <a:off x="4221610" y="1620593"/>
              <a:ext cx="1299241" cy="430887"/>
            </a:xfrm>
            <a:prstGeom prst="rect">
              <a:avLst/>
            </a:prstGeom>
            <a:noFill/>
          </p:spPr>
          <p:txBody>
            <a:bodyPr wrap="square" rtlCol="0">
              <a:spAutoFit/>
            </a:bodyPr>
            <a:lstStyle/>
            <a:p>
              <a:pPr algn="ctr"/>
              <a:r>
                <a:rPr lang="en-US" sz="2200" dirty="0">
                  <a:solidFill>
                    <a:schemeClr val="bg1"/>
                  </a:solidFill>
                  <a:effectLst>
                    <a:outerShdw blurRad="38100" dist="38100" dir="2700000" algn="tl">
                      <a:srgbClr val="000000">
                        <a:alpha val="43137"/>
                      </a:srgbClr>
                    </a:outerShdw>
                  </a:effectLst>
                  <a:latin typeface="Mitzvah" pitchFamily="2" charset="0"/>
                </a:rPr>
                <a:t>2 </a:t>
              </a:r>
              <a:r>
                <a:rPr lang="en-US" sz="2200" dirty="0" err="1">
                  <a:solidFill>
                    <a:schemeClr val="bg1"/>
                  </a:solidFill>
                  <a:effectLst>
                    <a:outerShdw blurRad="38100" dist="38100" dir="2700000" algn="tl">
                      <a:srgbClr val="000000">
                        <a:alpha val="43137"/>
                      </a:srgbClr>
                    </a:outerShdw>
                  </a:effectLst>
                  <a:latin typeface="Mitzvah" pitchFamily="2" charset="0"/>
                </a:rPr>
                <a:t>samuel</a:t>
              </a:r>
              <a:endParaRPr lang="en-US" sz="2200" dirty="0">
                <a:solidFill>
                  <a:schemeClr val="bg1"/>
                </a:solidFill>
                <a:effectLst>
                  <a:outerShdw blurRad="38100" dist="38100" dir="2700000" algn="tl">
                    <a:srgbClr val="000000">
                      <a:alpha val="43137"/>
                    </a:srgbClr>
                  </a:outerShdw>
                </a:effectLst>
                <a:latin typeface="Mitzvah" pitchFamily="2" charset="0"/>
              </a:endParaRPr>
            </a:p>
          </p:txBody>
        </p:sp>
      </p:grpSp>
      <p:grpSp>
        <p:nvGrpSpPr>
          <p:cNvPr id="249" name="Group 248">
            <a:extLst>
              <a:ext uri="{FF2B5EF4-FFF2-40B4-BE49-F238E27FC236}">
                <a16:creationId xmlns:a16="http://schemas.microsoft.com/office/drawing/2014/main" id="{058E6268-10CA-4033-845F-806C73403A20}"/>
              </a:ext>
            </a:extLst>
          </p:cNvPr>
          <p:cNvGrpSpPr/>
          <p:nvPr/>
        </p:nvGrpSpPr>
        <p:grpSpPr>
          <a:xfrm>
            <a:off x="4389791" y="1026020"/>
            <a:ext cx="434081" cy="1741270"/>
            <a:chOff x="5049577" y="1058464"/>
            <a:chExt cx="430887" cy="1616210"/>
          </a:xfrm>
        </p:grpSpPr>
        <p:sp>
          <p:nvSpPr>
            <p:cNvPr id="250" name="Rectangle 249">
              <a:extLst>
                <a:ext uri="{FF2B5EF4-FFF2-40B4-BE49-F238E27FC236}">
                  <a16:creationId xmlns:a16="http://schemas.microsoft.com/office/drawing/2014/main" id="{95B05DE4-F7D8-454F-B7CB-A61CE0FDD5DF}"/>
                </a:ext>
              </a:extLst>
            </p:cNvPr>
            <p:cNvSpPr/>
            <p:nvPr/>
          </p:nvSpPr>
          <p:spPr>
            <a:xfrm rot="5400000">
              <a:off x="4446595" y="1681779"/>
              <a:ext cx="1616210" cy="369579"/>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bg1"/>
                </a:solidFill>
                <a:latin typeface="Mitzvah" pitchFamily="2" charset="0"/>
              </a:endParaRPr>
            </a:p>
          </p:txBody>
        </p:sp>
        <p:sp>
          <p:nvSpPr>
            <p:cNvPr id="251" name="TextBox 250">
              <a:extLst>
                <a:ext uri="{FF2B5EF4-FFF2-40B4-BE49-F238E27FC236}">
                  <a16:creationId xmlns:a16="http://schemas.microsoft.com/office/drawing/2014/main" id="{696A9B9A-8FFF-4C7A-AD09-D5907B7CAC43}"/>
                </a:ext>
              </a:extLst>
            </p:cNvPr>
            <p:cNvSpPr txBox="1"/>
            <p:nvPr/>
          </p:nvSpPr>
          <p:spPr>
            <a:xfrm rot="5400000">
              <a:off x="4615400" y="1624701"/>
              <a:ext cx="1299241" cy="430887"/>
            </a:xfrm>
            <a:prstGeom prst="rect">
              <a:avLst/>
            </a:prstGeom>
            <a:noFill/>
          </p:spPr>
          <p:txBody>
            <a:bodyPr wrap="square" rtlCol="0">
              <a:spAutoFit/>
            </a:bodyPr>
            <a:lstStyle/>
            <a:p>
              <a:pPr algn="ctr"/>
              <a:r>
                <a:rPr lang="en-US" sz="2200" dirty="0">
                  <a:solidFill>
                    <a:schemeClr val="bg1"/>
                  </a:solidFill>
                  <a:effectLst>
                    <a:outerShdw blurRad="38100" dist="38100" dir="2700000" algn="tl">
                      <a:srgbClr val="000000">
                        <a:alpha val="43137"/>
                      </a:srgbClr>
                    </a:outerShdw>
                  </a:effectLst>
                  <a:latin typeface="Mitzvah" pitchFamily="2" charset="0"/>
                </a:rPr>
                <a:t>1 kings</a:t>
              </a:r>
            </a:p>
          </p:txBody>
        </p:sp>
      </p:grpSp>
      <p:grpSp>
        <p:nvGrpSpPr>
          <p:cNvPr id="252" name="Group 251">
            <a:extLst>
              <a:ext uri="{FF2B5EF4-FFF2-40B4-BE49-F238E27FC236}">
                <a16:creationId xmlns:a16="http://schemas.microsoft.com/office/drawing/2014/main" id="{4BE38058-7316-422A-8E27-6115896FE3F2}"/>
              </a:ext>
            </a:extLst>
          </p:cNvPr>
          <p:cNvGrpSpPr/>
          <p:nvPr/>
        </p:nvGrpSpPr>
        <p:grpSpPr>
          <a:xfrm>
            <a:off x="4770790" y="1025470"/>
            <a:ext cx="434082" cy="1741270"/>
            <a:chOff x="5441165" y="1064030"/>
            <a:chExt cx="430888" cy="1616210"/>
          </a:xfrm>
        </p:grpSpPr>
        <p:sp>
          <p:nvSpPr>
            <p:cNvPr id="253" name="Rectangle 252">
              <a:extLst>
                <a:ext uri="{FF2B5EF4-FFF2-40B4-BE49-F238E27FC236}">
                  <a16:creationId xmlns:a16="http://schemas.microsoft.com/office/drawing/2014/main" id="{B306A674-6186-46F7-994E-CB79E645E882}"/>
                </a:ext>
              </a:extLst>
            </p:cNvPr>
            <p:cNvSpPr/>
            <p:nvPr/>
          </p:nvSpPr>
          <p:spPr>
            <a:xfrm rot="5400000">
              <a:off x="4831020" y="1687346"/>
              <a:ext cx="1616210" cy="369578"/>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bg1"/>
                </a:solidFill>
                <a:latin typeface="Mitzvah" pitchFamily="2" charset="0"/>
              </a:endParaRPr>
            </a:p>
          </p:txBody>
        </p:sp>
        <p:sp>
          <p:nvSpPr>
            <p:cNvPr id="254" name="TextBox 253">
              <a:extLst>
                <a:ext uri="{FF2B5EF4-FFF2-40B4-BE49-F238E27FC236}">
                  <a16:creationId xmlns:a16="http://schemas.microsoft.com/office/drawing/2014/main" id="{4ECC1C32-8BC6-447F-8002-74D6926E0987}"/>
                </a:ext>
              </a:extLst>
            </p:cNvPr>
            <p:cNvSpPr txBox="1"/>
            <p:nvPr/>
          </p:nvSpPr>
          <p:spPr>
            <a:xfrm rot="5400000">
              <a:off x="5006988" y="1615756"/>
              <a:ext cx="1299241" cy="430888"/>
            </a:xfrm>
            <a:prstGeom prst="rect">
              <a:avLst/>
            </a:prstGeom>
            <a:noFill/>
          </p:spPr>
          <p:txBody>
            <a:bodyPr wrap="square" rtlCol="0">
              <a:spAutoFit/>
            </a:bodyPr>
            <a:lstStyle/>
            <a:p>
              <a:pPr algn="ctr"/>
              <a:r>
                <a:rPr lang="en-US" sz="2200" dirty="0">
                  <a:solidFill>
                    <a:schemeClr val="bg1"/>
                  </a:solidFill>
                  <a:effectLst>
                    <a:outerShdw blurRad="38100" dist="38100" dir="2700000" algn="tl">
                      <a:srgbClr val="000000">
                        <a:alpha val="43137"/>
                      </a:srgbClr>
                    </a:outerShdw>
                  </a:effectLst>
                  <a:latin typeface="Mitzvah" pitchFamily="2" charset="0"/>
                </a:rPr>
                <a:t>2 kings</a:t>
              </a:r>
            </a:p>
          </p:txBody>
        </p:sp>
      </p:grpSp>
      <p:grpSp>
        <p:nvGrpSpPr>
          <p:cNvPr id="255" name="Group 254">
            <a:extLst>
              <a:ext uri="{FF2B5EF4-FFF2-40B4-BE49-F238E27FC236}">
                <a16:creationId xmlns:a16="http://schemas.microsoft.com/office/drawing/2014/main" id="{8FE8B9A5-84FA-4883-A2D0-6FDC3BFEA834}"/>
              </a:ext>
            </a:extLst>
          </p:cNvPr>
          <p:cNvGrpSpPr/>
          <p:nvPr/>
        </p:nvGrpSpPr>
        <p:grpSpPr>
          <a:xfrm>
            <a:off x="5890518" y="1021265"/>
            <a:ext cx="434081" cy="1741270"/>
            <a:chOff x="6624481" y="1074805"/>
            <a:chExt cx="430887" cy="1616210"/>
          </a:xfrm>
        </p:grpSpPr>
        <p:sp>
          <p:nvSpPr>
            <p:cNvPr id="256" name="Rectangle 255">
              <a:extLst>
                <a:ext uri="{FF2B5EF4-FFF2-40B4-BE49-F238E27FC236}">
                  <a16:creationId xmlns:a16="http://schemas.microsoft.com/office/drawing/2014/main" id="{B5EC2DCE-D143-4CF0-A451-A07B2A4AC25D}"/>
                </a:ext>
              </a:extLst>
            </p:cNvPr>
            <p:cNvSpPr/>
            <p:nvPr/>
          </p:nvSpPr>
          <p:spPr>
            <a:xfrm rot="5400000">
              <a:off x="6002464" y="1698120"/>
              <a:ext cx="1616210" cy="369579"/>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bg1"/>
                </a:solidFill>
                <a:latin typeface="Mitzvah" pitchFamily="2" charset="0"/>
              </a:endParaRPr>
            </a:p>
          </p:txBody>
        </p:sp>
        <p:sp>
          <p:nvSpPr>
            <p:cNvPr id="257" name="TextBox 256">
              <a:extLst>
                <a:ext uri="{FF2B5EF4-FFF2-40B4-BE49-F238E27FC236}">
                  <a16:creationId xmlns:a16="http://schemas.microsoft.com/office/drawing/2014/main" id="{E128124B-84D0-4F0C-A2F0-656E4F5D4DF1}"/>
                </a:ext>
              </a:extLst>
            </p:cNvPr>
            <p:cNvSpPr txBox="1"/>
            <p:nvPr/>
          </p:nvSpPr>
          <p:spPr>
            <a:xfrm rot="5400000">
              <a:off x="6303048" y="1627848"/>
              <a:ext cx="1073753" cy="430887"/>
            </a:xfrm>
            <a:prstGeom prst="rect">
              <a:avLst/>
            </a:prstGeom>
            <a:noFill/>
          </p:spPr>
          <p:txBody>
            <a:bodyPr wrap="square" rtlCol="0">
              <a:spAutoFit/>
            </a:bodyPr>
            <a:lstStyle/>
            <a:p>
              <a:pPr algn="ctr"/>
              <a:r>
                <a:rPr lang="en-US" sz="2200" dirty="0" err="1">
                  <a:solidFill>
                    <a:schemeClr val="bg1"/>
                  </a:solidFill>
                  <a:effectLst>
                    <a:outerShdw blurRad="38100" dist="38100" dir="2700000" algn="tl">
                      <a:srgbClr val="000000">
                        <a:alpha val="43137"/>
                      </a:srgbClr>
                    </a:outerShdw>
                  </a:effectLst>
                  <a:latin typeface="Mitzvah" pitchFamily="2" charset="0"/>
                </a:rPr>
                <a:t>ezra</a:t>
              </a:r>
              <a:endParaRPr lang="en-US" sz="2200" dirty="0">
                <a:solidFill>
                  <a:schemeClr val="bg1"/>
                </a:solidFill>
                <a:effectLst>
                  <a:outerShdw blurRad="38100" dist="38100" dir="2700000" algn="tl">
                    <a:srgbClr val="000000">
                      <a:alpha val="43137"/>
                    </a:srgbClr>
                  </a:outerShdw>
                </a:effectLst>
                <a:latin typeface="Mitzvah" pitchFamily="2" charset="0"/>
              </a:endParaRPr>
            </a:p>
          </p:txBody>
        </p:sp>
      </p:grpSp>
      <p:grpSp>
        <p:nvGrpSpPr>
          <p:cNvPr id="258" name="Group 257">
            <a:extLst>
              <a:ext uri="{FF2B5EF4-FFF2-40B4-BE49-F238E27FC236}">
                <a16:creationId xmlns:a16="http://schemas.microsoft.com/office/drawing/2014/main" id="{E5D041D3-5E23-44B7-941F-87BF14FF1BD8}"/>
              </a:ext>
            </a:extLst>
          </p:cNvPr>
          <p:cNvGrpSpPr/>
          <p:nvPr/>
        </p:nvGrpSpPr>
        <p:grpSpPr>
          <a:xfrm>
            <a:off x="6252877" y="1019709"/>
            <a:ext cx="434082" cy="1741270"/>
            <a:chOff x="6996293" y="1068584"/>
            <a:chExt cx="430887" cy="1616210"/>
          </a:xfrm>
        </p:grpSpPr>
        <p:sp>
          <p:nvSpPr>
            <p:cNvPr id="259" name="Rectangle 258">
              <a:extLst>
                <a:ext uri="{FF2B5EF4-FFF2-40B4-BE49-F238E27FC236}">
                  <a16:creationId xmlns:a16="http://schemas.microsoft.com/office/drawing/2014/main" id="{43D4559E-A57B-4C5D-82C8-538E9C0D3E49}"/>
                </a:ext>
              </a:extLst>
            </p:cNvPr>
            <p:cNvSpPr/>
            <p:nvPr/>
          </p:nvSpPr>
          <p:spPr>
            <a:xfrm rot="5400000">
              <a:off x="6385465" y="1691899"/>
              <a:ext cx="1616210" cy="369579"/>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bg1"/>
                </a:solidFill>
                <a:latin typeface="Mitzvah" pitchFamily="2" charset="0"/>
              </a:endParaRPr>
            </a:p>
          </p:txBody>
        </p:sp>
        <p:sp>
          <p:nvSpPr>
            <p:cNvPr id="260" name="TextBox 259">
              <a:extLst>
                <a:ext uri="{FF2B5EF4-FFF2-40B4-BE49-F238E27FC236}">
                  <a16:creationId xmlns:a16="http://schemas.microsoft.com/office/drawing/2014/main" id="{BB4CBCE9-1566-4728-A95B-0A363082537C}"/>
                </a:ext>
              </a:extLst>
            </p:cNvPr>
            <p:cNvSpPr txBox="1"/>
            <p:nvPr/>
          </p:nvSpPr>
          <p:spPr>
            <a:xfrm rot="5400000">
              <a:off x="6621173" y="1598537"/>
              <a:ext cx="1181128" cy="430887"/>
            </a:xfrm>
            <a:prstGeom prst="rect">
              <a:avLst/>
            </a:prstGeom>
            <a:noFill/>
          </p:spPr>
          <p:txBody>
            <a:bodyPr wrap="square" rtlCol="0">
              <a:spAutoFit/>
            </a:bodyPr>
            <a:lstStyle/>
            <a:p>
              <a:pPr algn="ctr"/>
              <a:r>
                <a:rPr lang="en-US" sz="2200" dirty="0">
                  <a:solidFill>
                    <a:schemeClr val="bg1"/>
                  </a:solidFill>
                  <a:effectLst>
                    <a:outerShdw blurRad="38100" dist="38100" dir="2700000" algn="tl">
                      <a:srgbClr val="000000">
                        <a:alpha val="43137"/>
                      </a:srgbClr>
                    </a:outerShdw>
                  </a:effectLst>
                  <a:latin typeface="Mitzvah" pitchFamily="2" charset="0"/>
                </a:rPr>
                <a:t>Nehemiah</a:t>
              </a:r>
            </a:p>
          </p:txBody>
        </p:sp>
      </p:grpSp>
      <p:grpSp>
        <p:nvGrpSpPr>
          <p:cNvPr id="261" name="Group 260">
            <a:extLst>
              <a:ext uri="{FF2B5EF4-FFF2-40B4-BE49-F238E27FC236}">
                <a16:creationId xmlns:a16="http://schemas.microsoft.com/office/drawing/2014/main" id="{958E4B77-787C-47DC-B295-66BABC918751}"/>
              </a:ext>
            </a:extLst>
          </p:cNvPr>
          <p:cNvGrpSpPr/>
          <p:nvPr/>
        </p:nvGrpSpPr>
        <p:grpSpPr>
          <a:xfrm>
            <a:off x="6609754" y="1025933"/>
            <a:ext cx="434081" cy="1741270"/>
            <a:chOff x="7373447" y="1074808"/>
            <a:chExt cx="430887" cy="1616210"/>
          </a:xfrm>
        </p:grpSpPr>
        <p:sp>
          <p:nvSpPr>
            <p:cNvPr id="262" name="Rectangle 261">
              <a:extLst>
                <a:ext uri="{FF2B5EF4-FFF2-40B4-BE49-F238E27FC236}">
                  <a16:creationId xmlns:a16="http://schemas.microsoft.com/office/drawing/2014/main" id="{C658D0C7-5333-4D8C-BF8F-24C94159AD2B}"/>
                </a:ext>
              </a:extLst>
            </p:cNvPr>
            <p:cNvSpPr/>
            <p:nvPr/>
          </p:nvSpPr>
          <p:spPr>
            <a:xfrm rot="5400000">
              <a:off x="6778975" y="1698123"/>
              <a:ext cx="1616210" cy="369579"/>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bg1"/>
                </a:solidFill>
                <a:latin typeface="Mitzvah" pitchFamily="2" charset="0"/>
              </a:endParaRPr>
            </a:p>
          </p:txBody>
        </p:sp>
        <p:sp>
          <p:nvSpPr>
            <p:cNvPr id="263" name="TextBox 262">
              <a:extLst>
                <a:ext uri="{FF2B5EF4-FFF2-40B4-BE49-F238E27FC236}">
                  <a16:creationId xmlns:a16="http://schemas.microsoft.com/office/drawing/2014/main" id="{CBD7B6C1-92D2-4BEF-B0FC-5C90FB06C764}"/>
                </a:ext>
              </a:extLst>
            </p:cNvPr>
            <p:cNvSpPr txBox="1"/>
            <p:nvPr/>
          </p:nvSpPr>
          <p:spPr>
            <a:xfrm rot="5400000">
              <a:off x="7100821" y="1627851"/>
              <a:ext cx="976139" cy="430887"/>
            </a:xfrm>
            <a:prstGeom prst="rect">
              <a:avLst/>
            </a:prstGeom>
            <a:noFill/>
          </p:spPr>
          <p:txBody>
            <a:bodyPr wrap="square" rtlCol="0">
              <a:spAutoFit/>
            </a:bodyPr>
            <a:lstStyle/>
            <a:p>
              <a:pPr algn="ctr"/>
              <a:r>
                <a:rPr lang="en-US" sz="2200" dirty="0" err="1">
                  <a:solidFill>
                    <a:schemeClr val="bg1"/>
                  </a:solidFill>
                  <a:effectLst>
                    <a:outerShdw blurRad="38100" dist="38100" dir="2700000" algn="tl">
                      <a:srgbClr val="000000">
                        <a:alpha val="43137"/>
                      </a:srgbClr>
                    </a:outerShdw>
                  </a:effectLst>
                  <a:latin typeface="Mitzvah" pitchFamily="2" charset="0"/>
                </a:rPr>
                <a:t>esther</a:t>
              </a:r>
              <a:endParaRPr lang="en-US" sz="2200" dirty="0">
                <a:solidFill>
                  <a:schemeClr val="bg1"/>
                </a:solidFill>
                <a:effectLst>
                  <a:outerShdw blurRad="38100" dist="38100" dir="2700000" algn="tl">
                    <a:srgbClr val="000000">
                      <a:alpha val="43137"/>
                    </a:srgbClr>
                  </a:outerShdw>
                </a:effectLst>
                <a:latin typeface="Mitzvah" pitchFamily="2" charset="0"/>
              </a:endParaRPr>
            </a:p>
          </p:txBody>
        </p:sp>
      </p:grpSp>
      <p:grpSp>
        <p:nvGrpSpPr>
          <p:cNvPr id="264" name="Group 263">
            <a:extLst>
              <a:ext uri="{FF2B5EF4-FFF2-40B4-BE49-F238E27FC236}">
                <a16:creationId xmlns:a16="http://schemas.microsoft.com/office/drawing/2014/main" id="{310FDFD4-0456-482D-B55C-214485BAA1AA}"/>
              </a:ext>
            </a:extLst>
          </p:cNvPr>
          <p:cNvGrpSpPr/>
          <p:nvPr/>
        </p:nvGrpSpPr>
        <p:grpSpPr>
          <a:xfrm>
            <a:off x="814265" y="3429409"/>
            <a:ext cx="461665" cy="1864412"/>
            <a:chOff x="1047904" y="3452713"/>
            <a:chExt cx="507831" cy="1616210"/>
          </a:xfrm>
        </p:grpSpPr>
        <p:sp>
          <p:nvSpPr>
            <p:cNvPr id="265" name="Rectangle 264">
              <a:extLst>
                <a:ext uri="{FF2B5EF4-FFF2-40B4-BE49-F238E27FC236}">
                  <a16:creationId xmlns:a16="http://schemas.microsoft.com/office/drawing/2014/main" id="{246BB9EF-9140-43ED-9D7C-D19C9300F847}"/>
                </a:ext>
              </a:extLst>
            </p:cNvPr>
            <p:cNvSpPr/>
            <p:nvPr/>
          </p:nvSpPr>
          <p:spPr>
            <a:xfrm rot="5400000">
              <a:off x="471972" y="4037224"/>
              <a:ext cx="1616210" cy="447188"/>
            </a:xfrm>
            <a:prstGeom prst="rect">
              <a:avLst/>
            </a:prstGeom>
            <a:solidFill>
              <a:schemeClr val="accent6">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itzvah" pitchFamily="2" charset="0"/>
              </a:endParaRPr>
            </a:p>
          </p:txBody>
        </p:sp>
        <p:sp>
          <p:nvSpPr>
            <p:cNvPr id="266" name="TextBox 265">
              <a:extLst>
                <a:ext uri="{FF2B5EF4-FFF2-40B4-BE49-F238E27FC236}">
                  <a16:creationId xmlns:a16="http://schemas.microsoft.com/office/drawing/2014/main" id="{5394EB9F-E794-4F2E-ADA1-7EDB115FC665}"/>
                </a:ext>
              </a:extLst>
            </p:cNvPr>
            <p:cNvSpPr txBox="1"/>
            <p:nvPr/>
          </p:nvSpPr>
          <p:spPr>
            <a:xfrm rot="5400000">
              <a:off x="790661" y="3931658"/>
              <a:ext cx="1022317" cy="507831"/>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itzvah" pitchFamily="2" charset="0"/>
                </a:rPr>
                <a:t>psalms</a:t>
              </a:r>
              <a:endParaRPr lang="en-US" sz="2200" dirty="0">
                <a:solidFill>
                  <a:schemeClr val="bg1"/>
                </a:solidFill>
                <a:effectLst>
                  <a:outerShdw blurRad="38100" dist="38100" dir="2700000" algn="tl">
                    <a:srgbClr val="000000">
                      <a:alpha val="43137"/>
                    </a:srgbClr>
                  </a:outerShdw>
                </a:effectLst>
                <a:latin typeface="Mitzvah" pitchFamily="2" charset="0"/>
              </a:endParaRPr>
            </a:p>
          </p:txBody>
        </p:sp>
      </p:grpSp>
      <p:grpSp>
        <p:nvGrpSpPr>
          <p:cNvPr id="267" name="Group 266">
            <a:extLst>
              <a:ext uri="{FF2B5EF4-FFF2-40B4-BE49-F238E27FC236}">
                <a16:creationId xmlns:a16="http://schemas.microsoft.com/office/drawing/2014/main" id="{132C5DAF-88B5-409B-8C4B-A1455DA2E4B6}"/>
              </a:ext>
            </a:extLst>
          </p:cNvPr>
          <p:cNvGrpSpPr/>
          <p:nvPr/>
        </p:nvGrpSpPr>
        <p:grpSpPr>
          <a:xfrm>
            <a:off x="1233362" y="3436640"/>
            <a:ext cx="461665" cy="1864412"/>
            <a:chOff x="1047903" y="3452713"/>
            <a:chExt cx="507832" cy="1616210"/>
          </a:xfrm>
        </p:grpSpPr>
        <p:sp>
          <p:nvSpPr>
            <p:cNvPr id="268" name="Rectangle 267">
              <a:extLst>
                <a:ext uri="{FF2B5EF4-FFF2-40B4-BE49-F238E27FC236}">
                  <a16:creationId xmlns:a16="http://schemas.microsoft.com/office/drawing/2014/main" id="{5B9EE6A3-16BD-4BC0-84C1-30A79D2F3C34}"/>
                </a:ext>
              </a:extLst>
            </p:cNvPr>
            <p:cNvSpPr/>
            <p:nvPr/>
          </p:nvSpPr>
          <p:spPr>
            <a:xfrm rot="5400000">
              <a:off x="471972" y="4037224"/>
              <a:ext cx="1616210" cy="447188"/>
            </a:xfrm>
            <a:prstGeom prst="rect">
              <a:avLst/>
            </a:prstGeom>
            <a:solidFill>
              <a:schemeClr val="accent6">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itzvah" pitchFamily="2" charset="0"/>
              </a:endParaRPr>
            </a:p>
          </p:txBody>
        </p:sp>
        <p:sp>
          <p:nvSpPr>
            <p:cNvPr id="269" name="TextBox 268">
              <a:extLst>
                <a:ext uri="{FF2B5EF4-FFF2-40B4-BE49-F238E27FC236}">
                  <a16:creationId xmlns:a16="http://schemas.microsoft.com/office/drawing/2014/main" id="{2F63B789-D320-41BB-BB63-0F41865A9F0E}"/>
                </a:ext>
              </a:extLst>
            </p:cNvPr>
            <p:cNvSpPr txBox="1"/>
            <p:nvPr/>
          </p:nvSpPr>
          <p:spPr>
            <a:xfrm rot="5400000">
              <a:off x="687920" y="4034397"/>
              <a:ext cx="1227798" cy="507832"/>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itzvah" pitchFamily="2" charset="0"/>
                </a:rPr>
                <a:t>proverbs</a:t>
              </a:r>
              <a:endParaRPr lang="en-US" sz="2200" dirty="0">
                <a:solidFill>
                  <a:schemeClr val="bg1"/>
                </a:solidFill>
                <a:effectLst>
                  <a:outerShdw blurRad="38100" dist="38100" dir="2700000" algn="tl">
                    <a:srgbClr val="000000">
                      <a:alpha val="43137"/>
                    </a:srgbClr>
                  </a:outerShdw>
                </a:effectLst>
                <a:latin typeface="Mitzvah" pitchFamily="2" charset="0"/>
              </a:endParaRPr>
            </a:p>
          </p:txBody>
        </p:sp>
      </p:grpSp>
      <p:grpSp>
        <p:nvGrpSpPr>
          <p:cNvPr id="270" name="Group 269">
            <a:extLst>
              <a:ext uri="{FF2B5EF4-FFF2-40B4-BE49-F238E27FC236}">
                <a16:creationId xmlns:a16="http://schemas.microsoft.com/office/drawing/2014/main" id="{9397DDBC-4119-4C41-A895-26443851B11B}"/>
              </a:ext>
            </a:extLst>
          </p:cNvPr>
          <p:cNvGrpSpPr/>
          <p:nvPr/>
        </p:nvGrpSpPr>
        <p:grpSpPr>
          <a:xfrm>
            <a:off x="1649691" y="3435458"/>
            <a:ext cx="461665" cy="1864412"/>
            <a:chOff x="1047903" y="3452713"/>
            <a:chExt cx="507832" cy="1616210"/>
          </a:xfrm>
        </p:grpSpPr>
        <p:sp>
          <p:nvSpPr>
            <p:cNvPr id="271" name="Rectangle 270">
              <a:extLst>
                <a:ext uri="{FF2B5EF4-FFF2-40B4-BE49-F238E27FC236}">
                  <a16:creationId xmlns:a16="http://schemas.microsoft.com/office/drawing/2014/main" id="{3D670A3B-4726-45B6-BD0E-7CB971B2266E}"/>
                </a:ext>
              </a:extLst>
            </p:cNvPr>
            <p:cNvSpPr/>
            <p:nvPr/>
          </p:nvSpPr>
          <p:spPr>
            <a:xfrm rot="5400000">
              <a:off x="471972" y="4037224"/>
              <a:ext cx="1616210" cy="447188"/>
            </a:xfrm>
            <a:prstGeom prst="rect">
              <a:avLst/>
            </a:prstGeom>
            <a:solidFill>
              <a:schemeClr val="accent6">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itzvah" pitchFamily="2" charset="0"/>
              </a:endParaRPr>
            </a:p>
          </p:txBody>
        </p:sp>
        <p:sp>
          <p:nvSpPr>
            <p:cNvPr id="272" name="TextBox 271">
              <a:extLst>
                <a:ext uri="{FF2B5EF4-FFF2-40B4-BE49-F238E27FC236}">
                  <a16:creationId xmlns:a16="http://schemas.microsoft.com/office/drawing/2014/main" id="{BFE3B5AF-7D96-4B96-9D79-3C2FA0AD64E6}"/>
                </a:ext>
              </a:extLst>
            </p:cNvPr>
            <p:cNvSpPr txBox="1"/>
            <p:nvPr/>
          </p:nvSpPr>
          <p:spPr>
            <a:xfrm rot="5400000">
              <a:off x="509397" y="3995174"/>
              <a:ext cx="1584843" cy="507832"/>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itzvah" pitchFamily="2" charset="0"/>
                </a:rPr>
                <a:t>Ecclesiastes</a:t>
              </a:r>
              <a:endParaRPr lang="en-US" sz="2200" dirty="0">
                <a:solidFill>
                  <a:schemeClr val="bg1"/>
                </a:solidFill>
                <a:effectLst>
                  <a:outerShdw blurRad="38100" dist="38100" dir="2700000" algn="tl">
                    <a:srgbClr val="000000">
                      <a:alpha val="43137"/>
                    </a:srgbClr>
                  </a:outerShdw>
                </a:effectLst>
                <a:latin typeface="Mitzvah" pitchFamily="2" charset="0"/>
              </a:endParaRPr>
            </a:p>
          </p:txBody>
        </p:sp>
      </p:grpSp>
      <p:grpSp>
        <p:nvGrpSpPr>
          <p:cNvPr id="273" name="Group 272">
            <a:extLst>
              <a:ext uri="{FF2B5EF4-FFF2-40B4-BE49-F238E27FC236}">
                <a16:creationId xmlns:a16="http://schemas.microsoft.com/office/drawing/2014/main" id="{0BF78B47-9058-40BB-A5DC-C006A7E7F8AF}"/>
              </a:ext>
            </a:extLst>
          </p:cNvPr>
          <p:cNvGrpSpPr/>
          <p:nvPr/>
        </p:nvGrpSpPr>
        <p:grpSpPr>
          <a:xfrm>
            <a:off x="2053881" y="3356985"/>
            <a:ext cx="461665" cy="1999337"/>
            <a:chOff x="1040644" y="3394977"/>
            <a:chExt cx="507831" cy="1733173"/>
          </a:xfrm>
        </p:grpSpPr>
        <p:sp>
          <p:nvSpPr>
            <p:cNvPr id="274" name="Rectangle 273">
              <a:extLst>
                <a:ext uri="{FF2B5EF4-FFF2-40B4-BE49-F238E27FC236}">
                  <a16:creationId xmlns:a16="http://schemas.microsoft.com/office/drawing/2014/main" id="{C44E4DBA-B527-47A0-91D2-41C71BB218A9}"/>
                </a:ext>
              </a:extLst>
            </p:cNvPr>
            <p:cNvSpPr/>
            <p:nvPr/>
          </p:nvSpPr>
          <p:spPr>
            <a:xfrm rot="5400000">
              <a:off x="471972" y="4037224"/>
              <a:ext cx="1616210" cy="447188"/>
            </a:xfrm>
            <a:prstGeom prst="rect">
              <a:avLst/>
            </a:prstGeom>
            <a:solidFill>
              <a:schemeClr val="accent6">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itzvah" pitchFamily="2" charset="0"/>
              </a:endParaRPr>
            </a:p>
          </p:txBody>
        </p:sp>
        <p:sp>
          <p:nvSpPr>
            <p:cNvPr id="275" name="TextBox 274">
              <a:extLst>
                <a:ext uri="{FF2B5EF4-FFF2-40B4-BE49-F238E27FC236}">
                  <a16:creationId xmlns:a16="http://schemas.microsoft.com/office/drawing/2014/main" id="{14AFFB1D-B24C-4F51-A562-9CFD3CE77E4F}"/>
                </a:ext>
              </a:extLst>
            </p:cNvPr>
            <p:cNvSpPr txBox="1"/>
            <p:nvPr/>
          </p:nvSpPr>
          <p:spPr>
            <a:xfrm rot="5400000">
              <a:off x="427973" y="4007648"/>
              <a:ext cx="1733173" cy="507831"/>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itzvah" pitchFamily="2" charset="0"/>
                </a:rPr>
                <a:t>Song of songs</a:t>
              </a:r>
              <a:endParaRPr lang="en-US" sz="2200" dirty="0">
                <a:solidFill>
                  <a:schemeClr val="bg1"/>
                </a:solidFill>
                <a:effectLst>
                  <a:outerShdw blurRad="38100" dist="38100" dir="2700000" algn="tl">
                    <a:srgbClr val="000000">
                      <a:alpha val="43137"/>
                    </a:srgbClr>
                  </a:outerShdw>
                </a:effectLst>
                <a:latin typeface="Mitzvah" pitchFamily="2" charset="0"/>
              </a:endParaRPr>
            </a:p>
          </p:txBody>
        </p:sp>
      </p:grpSp>
      <p:grpSp>
        <p:nvGrpSpPr>
          <p:cNvPr id="276" name="Group 275">
            <a:extLst>
              <a:ext uri="{FF2B5EF4-FFF2-40B4-BE49-F238E27FC236}">
                <a16:creationId xmlns:a16="http://schemas.microsoft.com/office/drawing/2014/main" id="{9D01DD13-B76F-4FC6-9599-48B36993C0F6}"/>
              </a:ext>
            </a:extLst>
          </p:cNvPr>
          <p:cNvGrpSpPr/>
          <p:nvPr/>
        </p:nvGrpSpPr>
        <p:grpSpPr>
          <a:xfrm>
            <a:off x="2552698" y="3436996"/>
            <a:ext cx="497804" cy="1864412"/>
            <a:chOff x="3347711" y="3604814"/>
            <a:chExt cx="602342" cy="1616210"/>
          </a:xfrm>
        </p:grpSpPr>
        <p:sp>
          <p:nvSpPr>
            <p:cNvPr id="277" name="Rectangle 276">
              <a:extLst>
                <a:ext uri="{FF2B5EF4-FFF2-40B4-BE49-F238E27FC236}">
                  <a16:creationId xmlns:a16="http://schemas.microsoft.com/office/drawing/2014/main" id="{AF07BF57-0E3C-4046-A7D4-523ED02ED765}"/>
                </a:ext>
              </a:extLst>
            </p:cNvPr>
            <p:cNvSpPr/>
            <p:nvPr/>
          </p:nvSpPr>
          <p:spPr>
            <a:xfrm rot="5400000">
              <a:off x="2763201" y="4189324"/>
              <a:ext cx="1616210" cy="447189"/>
            </a:xfrm>
            <a:prstGeom prst="rect">
              <a:avLst/>
            </a:prstGeom>
            <a:solidFill>
              <a:schemeClr val="accent1">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itzvah" pitchFamily="2" charset="0"/>
              </a:endParaRPr>
            </a:p>
          </p:txBody>
        </p:sp>
        <p:sp>
          <p:nvSpPr>
            <p:cNvPr id="278" name="TextBox 277">
              <a:extLst>
                <a:ext uri="{FF2B5EF4-FFF2-40B4-BE49-F238E27FC236}">
                  <a16:creationId xmlns:a16="http://schemas.microsoft.com/office/drawing/2014/main" id="{C907E1E9-2DA8-4479-8A99-48292EC4B278}"/>
                </a:ext>
              </a:extLst>
            </p:cNvPr>
            <p:cNvSpPr txBox="1"/>
            <p:nvPr/>
          </p:nvSpPr>
          <p:spPr>
            <a:xfrm rot="5400000">
              <a:off x="3159588" y="4058367"/>
              <a:ext cx="1022317" cy="558613"/>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itzvah" pitchFamily="2" charset="0"/>
                </a:rPr>
                <a:t>Isaiah</a:t>
              </a:r>
              <a:endParaRPr lang="en-US" sz="2200" dirty="0">
                <a:solidFill>
                  <a:schemeClr val="bg1"/>
                </a:solidFill>
                <a:effectLst>
                  <a:outerShdw blurRad="38100" dist="38100" dir="2700000" algn="tl">
                    <a:srgbClr val="000000">
                      <a:alpha val="43137"/>
                    </a:srgbClr>
                  </a:outerShdw>
                </a:effectLst>
                <a:latin typeface="Mitzvah" pitchFamily="2" charset="0"/>
              </a:endParaRPr>
            </a:p>
          </p:txBody>
        </p:sp>
      </p:grpSp>
      <p:grpSp>
        <p:nvGrpSpPr>
          <p:cNvPr id="279" name="Group 278">
            <a:extLst>
              <a:ext uri="{FF2B5EF4-FFF2-40B4-BE49-F238E27FC236}">
                <a16:creationId xmlns:a16="http://schemas.microsoft.com/office/drawing/2014/main" id="{5C7DEF47-5449-4E75-9520-E3098F3EB87E}"/>
              </a:ext>
            </a:extLst>
          </p:cNvPr>
          <p:cNvGrpSpPr/>
          <p:nvPr/>
        </p:nvGrpSpPr>
        <p:grpSpPr>
          <a:xfrm>
            <a:off x="2920776" y="3433042"/>
            <a:ext cx="473718" cy="1864412"/>
            <a:chOff x="3842768" y="3600860"/>
            <a:chExt cx="573199" cy="1616210"/>
          </a:xfrm>
        </p:grpSpPr>
        <p:sp>
          <p:nvSpPr>
            <p:cNvPr id="280" name="Rectangle 279">
              <a:extLst>
                <a:ext uri="{FF2B5EF4-FFF2-40B4-BE49-F238E27FC236}">
                  <a16:creationId xmlns:a16="http://schemas.microsoft.com/office/drawing/2014/main" id="{DF3F3682-E49D-4847-9558-5F8FBE0ADA3F}"/>
                </a:ext>
              </a:extLst>
            </p:cNvPr>
            <p:cNvSpPr/>
            <p:nvPr/>
          </p:nvSpPr>
          <p:spPr>
            <a:xfrm rot="5400000">
              <a:off x="3258257" y="4185371"/>
              <a:ext cx="1616210" cy="447188"/>
            </a:xfrm>
            <a:prstGeom prst="rect">
              <a:avLst/>
            </a:prstGeom>
            <a:solidFill>
              <a:schemeClr val="accent1">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itzvah" pitchFamily="2" charset="0"/>
              </a:endParaRPr>
            </a:p>
          </p:txBody>
        </p:sp>
        <p:sp>
          <p:nvSpPr>
            <p:cNvPr id="281" name="TextBox 280">
              <a:extLst>
                <a:ext uri="{FF2B5EF4-FFF2-40B4-BE49-F238E27FC236}">
                  <a16:creationId xmlns:a16="http://schemas.microsoft.com/office/drawing/2014/main" id="{7A15B24B-7A43-4C6B-8BC5-29017C781A4D}"/>
                </a:ext>
              </a:extLst>
            </p:cNvPr>
            <p:cNvSpPr txBox="1"/>
            <p:nvPr/>
          </p:nvSpPr>
          <p:spPr>
            <a:xfrm rot="5400000">
              <a:off x="3488975" y="4132058"/>
              <a:ext cx="1295370" cy="55861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itzvah" pitchFamily="2" charset="0"/>
                </a:rPr>
                <a:t>Jeremiah</a:t>
              </a:r>
              <a:endParaRPr lang="en-US" sz="2200" dirty="0">
                <a:solidFill>
                  <a:schemeClr val="bg1"/>
                </a:solidFill>
                <a:effectLst>
                  <a:outerShdw blurRad="38100" dist="38100" dir="2700000" algn="tl">
                    <a:srgbClr val="000000">
                      <a:alpha val="43137"/>
                    </a:srgbClr>
                  </a:outerShdw>
                </a:effectLst>
                <a:latin typeface="Mitzvah" pitchFamily="2" charset="0"/>
              </a:endParaRPr>
            </a:p>
          </p:txBody>
        </p:sp>
      </p:grpSp>
      <p:grpSp>
        <p:nvGrpSpPr>
          <p:cNvPr id="282" name="Group 281">
            <a:extLst>
              <a:ext uri="{FF2B5EF4-FFF2-40B4-BE49-F238E27FC236}">
                <a16:creationId xmlns:a16="http://schemas.microsoft.com/office/drawing/2014/main" id="{B8BD0C99-E67B-4899-934A-07D34E3771C1}"/>
              </a:ext>
            </a:extLst>
          </p:cNvPr>
          <p:cNvGrpSpPr/>
          <p:nvPr/>
        </p:nvGrpSpPr>
        <p:grpSpPr>
          <a:xfrm>
            <a:off x="3286290" y="3349205"/>
            <a:ext cx="471110" cy="2073681"/>
            <a:chOff x="4263362" y="3544882"/>
            <a:chExt cx="570042" cy="1797620"/>
          </a:xfrm>
        </p:grpSpPr>
        <p:sp>
          <p:nvSpPr>
            <p:cNvPr id="283" name="Rectangle 282">
              <a:extLst>
                <a:ext uri="{FF2B5EF4-FFF2-40B4-BE49-F238E27FC236}">
                  <a16:creationId xmlns:a16="http://schemas.microsoft.com/office/drawing/2014/main" id="{D4882AF1-52C0-4858-B014-6F8512900285}"/>
                </a:ext>
              </a:extLst>
            </p:cNvPr>
            <p:cNvSpPr/>
            <p:nvPr/>
          </p:nvSpPr>
          <p:spPr>
            <a:xfrm rot="5400000">
              <a:off x="3678851" y="4192602"/>
              <a:ext cx="1616210" cy="447188"/>
            </a:xfrm>
            <a:prstGeom prst="rect">
              <a:avLst/>
            </a:prstGeom>
            <a:solidFill>
              <a:schemeClr val="accent1">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itzvah" pitchFamily="2" charset="0"/>
              </a:endParaRPr>
            </a:p>
          </p:txBody>
        </p:sp>
        <p:sp>
          <p:nvSpPr>
            <p:cNvPr id="284" name="TextBox 283">
              <a:extLst>
                <a:ext uri="{FF2B5EF4-FFF2-40B4-BE49-F238E27FC236}">
                  <a16:creationId xmlns:a16="http://schemas.microsoft.com/office/drawing/2014/main" id="{91E18E2D-C585-4EBC-88AF-C56D39E8C756}"/>
                </a:ext>
              </a:extLst>
            </p:cNvPr>
            <p:cNvSpPr txBox="1"/>
            <p:nvPr/>
          </p:nvSpPr>
          <p:spPr>
            <a:xfrm rot="5400000">
              <a:off x="3655288" y="4164385"/>
              <a:ext cx="1797620" cy="558613"/>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itzvah" pitchFamily="2" charset="0"/>
                </a:rPr>
                <a:t>Lamentations</a:t>
              </a:r>
              <a:endParaRPr lang="en-US" sz="2200" dirty="0">
                <a:solidFill>
                  <a:schemeClr val="bg1"/>
                </a:solidFill>
                <a:effectLst>
                  <a:outerShdw blurRad="38100" dist="38100" dir="2700000" algn="tl">
                    <a:srgbClr val="000000">
                      <a:alpha val="43137"/>
                    </a:srgbClr>
                  </a:outerShdw>
                </a:effectLst>
                <a:latin typeface="Mitzvah" pitchFamily="2" charset="0"/>
              </a:endParaRPr>
            </a:p>
          </p:txBody>
        </p:sp>
      </p:grpSp>
      <p:grpSp>
        <p:nvGrpSpPr>
          <p:cNvPr id="285" name="Group 284">
            <a:extLst>
              <a:ext uri="{FF2B5EF4-FFF2-40B4-BE49-F238E27FC236}">
                <a16:creationId xmlns:a16="http://schemas.microsoft.com/office/drawing/2014/main" id="{1FAB2F3A-4FC7-4824-888C-EB7AF4CC29CA}"/>
              </a:ext>
            </a:extLst>
          </p:cNvPr>
          <p:cNvGrpSpPr/>
          <p:nvPr/>
        </p:nvGrpSpPr>
        <p:grpSpPr>
          <a:xfrm>
            <a:off x="3657387" y="3436320"/>
            <a:ext cx="461665" cy="1864412"/>
            <a:chOff x="4707431" y="3604138"/>
            <a:chExt cx="558616" cy="1616210"/>
          </a:xfrm>
        </p:grpSpPr>
        <p:sp>
          <p:nvSpPr>
            <p:cNvPr id="286" name="Rectangle 285">
              <a:extLst>
                <a:ext uri="{FF2B5EF4-FFF2-40B4-BE49-F238E27FC236}">
                  <a16:creationId xmlns:a16="http://schemas.microsoft.com/office/drawing/2014/main" id="{1162B4A4-056E-4763-A3B8-67607536B65C}"/>
                </a:ext>
              </a:extLst>
            </p:cNvPr>
            <p:cNvSpPr/>
            <p:nvPr/>
          </p:nvSpPr>
          <p:spPr>
            <a:xfrm rot="5400000">
              <a:off x="4123178" y="4188649"/>
              <a:ext cx="1616210" cy="447188"/>
            </a:xfrm>
            <a:prstGeom prst="rect">
              <a:avLst/>
            </a:prstGeom>
            <a:solidFill>
              <a:schemeClr val="accent1">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itzvah" pitchFamily="2" charset="0"/>
              </a:endParaRPr>
            </a:p>
          </p:txBody>
        </p:sp>
        <p:sp>
          <p:nvSpPr>
            <p:cNvPr id="287" name="TextBox 286">
              <a:extLst>
                <a:ext uri="{FF2B5EF4-FFF2-40B4-BE49-F238E27FC236}">
                  <a16:creationId xmlns:a16="http://schemas.microsoft.com/office/drawing/2014/main" id="{5ACFCD88-93DA-4ADC-AE00-D098010BC20D}"/>
                </a:ext>
              </a:extLst>
            </p:cNvPr>
            <p:cNvSpPr txBox="1"/>
            <p:nvPr/>
          </p:nvSpPr>
          <p:spPr>
            <a:xfrm rot="5400000">
              <a:off x="4445505" y="4121207"/>
              <a:ext cx="1082468" cy="558616"/>
            </a:xfrm>
            <a:prstGeom prst="rect">
              <a:avLst/>
            </a:prstGeom>
            <a:noFill/>
          </p:spPr>
          <p:txBody>
            <a:bodyPr wrap="square" rtlCol="0">
              <a:spAutoFit/>
            </a:bodyPr>
            <a:lstStyle/>
            <a:p>
              <a:pPr algn="ctr"/>
              <a:r>
                <a:rPr lang="en-US" sz="2400" dirty="0" err="1">
                  <a:solidFill>
                    <a:schemeClr val="bg1"/>
                  </a:solidFill>
                  <a:effectLst>
                    <a:outerShdw blurRad="38100" dist="38100" dir="2700000" algn="tl">
                      <a:srgbClr val="000000">
                        <a:alpha val="43137"/>
                      </a:srgbClr>
                    </a:outerShdw>
                  </a:effectLst>
                  <a:latin typeface="Mitzvah" pitchFamily="2" charset="0"/>
                </a:rPr>
                <a:t>ezekiel</a:t>
              </a:r>
              <a:endParaRPr lang="en-US" sz="2200" dirty="0">
                <a:solidFill>
                  <a:schemeClr val="bg1"/>
                </a:solidFill>
                <a:effectLst>
                  <a:outerShdw blurRad="38100" dist="38100" dir="2700000" algn="tl">
                    <a:srgbClr val="000000">
                      <a:alpha val="43137"/>
                    </a:srgbClr>
                  </a:outerShdw>
                </a:effectLst>
                <a:latin typeface="Mitzvah" pitchFamily="2" charset="0"/>
              </a:endParaRPr>
            </a:p>
          </p:txBody>
        </p:sp>
      </p:grpSp>
      <p:grpSp>
        <p:nvGrpSpPr>
          <p:cNvPr id="288" name="Group 287">
            <a:extLst>
              <a:ext uri="{FF2B5EF4-FFF2-40B4-BE49-F238E27FC236}">
                <a16:creationId xmlns:a16="http://schemas.microsoft.com/office/drawing/2014/main" id="{F4F0927F-D0D5-4D8D-9A4A-FB04D4548D07}"/>
              </a:ext>
            </a:extLst>
          </p:cNvPr>
          <p:cNvGrpSpPr/>
          <p:nvPr/>
        </p:nvGrpSpPr>
        <p:grpSpPr>
          <a:xfrm>
            <a:off x="4034207" y="3434291"/>
            <a:ext cx="461665" cy="1864412"/>
            <a:chOff x="5147561" y="3604134"/>
            <a:chExt cx="558616" cy="1616210"/>
          </a:xfrm>
        </p:grpSpPr>
        <p:sp>
          <p:nvSpPr>
            <p:cNvPr id="289" name="Rectangle 288">
              <a:extLst>
                <a:ext uri="{FF2B5EF4-FFF2-40B4-BE49-F238E27FC236}">
                  <a16:creationId xmlns:a16="http://schemas.microsoft.com/office/drawing/2014/main" id="{91E000EC-B036-497F-8D65-F01C9096C28B}"/>
                </a:ext>
              </a:extLst>
            </p:cNvPr>
            <p:cNvSpPr/>
            <p:nvPr/>
          </p:nvSpPr>
          <p:spPr>
            <a:xfrm rot="5400000">
              <a:off x="4567848" y="4188645"/>
              <a:ext cx="1616210" cy="447188"/>
            </a:xfrm>
            <a:prstGeom prst="rect">
              <a:avLst/>
            </a:prstGeom>
            <a:solidFill>
              <a:schemeClr val="accent1">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itzvah" pitchFamily="2" charset="0"/>
              </a:endParaRPr>
            </a:p>
          </p:txBody>
        </p:sp>
        <p:sp>
          <p:nvSpPr>
            <p:cNvPr id="290" name="TextBox 289">
              <a:extLst>
                <a:ext uri="{FF2B5EF4-FFF2-40B4-BE49-F238E27FC236}">
                  <a16:creationId xmlns:a16="http://schemas.microsoft.com/office/drawing/2014/main" id="{2B70910A-6CC2-4EC3-A51F-EFBFD686D826}"/>
                </a:ext>
              </a:extLst>
            </p:cNvPr>
            <p:cNvSpPr txBox="1"/>
            <p:nvPr/>
          </p:nvSpPr>
          <p:spPr>
            <a:xfrm rot="5400000">
              <a:off x="4937703" y="4133675"/>
              <a:ext cx="978332" cy="558616"/>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itzvah" pitchFamily="2" charset="0"/>
                </a:rPr>
                <a:t>Daniel</a:t>
              </a:r>
              <a:endParaRPr lang="en-US" sz="2200" dirty="0">
                <a:solidFill>
                  <a:schemeClr val="bg1"/>
                </a:solidFill>
                <a:effectLst>
                  <a:outerShdw blurRad="38100" dist="38100" dir="2700000" algn="tl">
                    <a:srgbClr val="000000">
                      <a:alpha val="43137"/>
                    </a:srgbClr>
                  </a:outerShdw>
                </a:effectLst>
                <a:latin typeface="Mitzvah" pitchFamily="2" charset="0"/>
              </a:endParaRPr>
            </a:p>
          </p:txBody>
        </p:sp>
      </p:grpSp>
      <p:grpSp>
        <p:nvGrpSpPr>
          <p:cNvPr id="291" name="Group 290">
            <a:extLst>
              <a:ext uri="{FF2B5EF4-FFF2-40B4-BE49-F238E27FC236}">
                <a16:creationId xmlns:a16="http://schemas.microsoft.com/office/drawing/2014/main" id="{8F41B27A-705C-4CFF-8864-A3EEBE398E58}"/>
              </a:ext>
            </a:extLst>
          </p:cNvPr>
          <p:cNvGrpSpPr/>
          <p:nvPr/>
        </p:nvGrpSpPr>
        <p:grpSpPr>
          <a:xfrm>
            <a:off x="666686" y="2779689"/>
            <a:ext cx="1301340" cy="501095"/>
            <a:chOff x="666686" y="2699305"/>
            <a:chExt cx="1301340" cy="501095"/>
          </a:xfrm>
        </p:grpSpPr>
        <p:sp>
          <p:nvSpPr>
            <p:cNvPr id="292" name="Rectangle 291">
              <a:extLst>
                <a:ext uri="{FF2B5EF4-FFF2-40B4-BE49-F238E27FC236}">
                  <a16:creationId xmlns:a16="http://schemas.microsoft.com/office/drawing/2014/main" id="{186C7CD6-C017-4560-B779-6AD32043ACBC}"/>
                </a:ext>
              </a:extLst>
            </p:cNvPr>
            <p:cNvSpPr/>
            <p:nvPr/>
          </p:nvSpPr>
          <p:spPr>
            <a:xfrm>
              <a:off x="666686" y="2699305"/>
              <a:ext cx="1301340" cy="501095"/>
            </a:xfrm>
            <a:prstGeom prst="rect">
              <a:avLst/>
            </a:prstGeom>
            <a:solidFill>
              <a:schemeClr val="bg1"/>
            </a:solidFill>
            <a:ln>
              <a:solidFill>
                <a:schemeClr val="bg2">
                  <a:lumMod val="1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rPr>
                <a:t>LAW</a:t>
              </a:r>
            </a:p>
          </p:txBody>
        </p:sp>
        <p:sp>
          <p:nvSpPr>
            <p:cNvPr id="293" name="Oval 292">
              <a:extLst>
                <a:ext uri="{FF2B5EF4-FFF2-40B4-BE49-F238E27FC236}">
                  <a16:creationId xmlns:a16="http://schemas.microsoft.com/office/drawing/2014/main" id="{6B9881D8-9357-4D31-98CD-8BFF7E459140}"/>
                </a:ext>
              </a:extLst>
            </p:cNvPr>
            <p:cNvSpPr/>
            <p:nvPr/>
          </p:nvSpPr>
          <p:spPr>
            <a:xfrm>
              <a:off x="800100" y="2781300"/>
              <a:ext cx="92835" cy="84395"/>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a:extLst>
                <a:ext uri="{FF2B5EF4-FFF2-40B4-BE49-F238E27FC236}">
                  <a16:creationId xmlns:a16="http://schemas.microsoft.com/office/drawing/2014/main" id="{6D24D304-DA42-443E-A1EB-A668B8E53E8A}"/>
                </a:ext>
              </a:extLst>
            </p:cNvPr>
            <p:cNvSpPr/>
            <p:nvPr/>
          </p:nvSpPr>
          <p:spPr>
            <a:xfrm>
              <a:off x="1735965" y="2786980"/>
              <a:ext cx="92835" cy="84395"/>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5" name="Group 294">
            <a:extLst>
              <a:ext uri="{FF2B5EF4-FFF2-40B4-BE49-F238E27FC236}">
                <a16:creationId xmlns:a16="http://schemas.microsoft.com/office/drawing/2014/main" id="{7BCE7658-B70D-4CC3-B018-4D1FFEB67C7F}"/>
              </a:ext>
            </a:extLst>
          </p:cNvPr>
          <p:cNvGrpSpPr/>
          <p:nvPr/>
        </p:nvGrpSpPr>
        <p:grpSpPr>
          <a:xfrm>
            <a:off x="4103551" y="2775374"/>
            <a:ext cx="1420949" cy="501095"/>
            <a:chOff x="3684451" y="2702260"/>
            <a:chExt cx="1420949" cy="501095"/>
          </a:xfrm>
        </p:grpSpPr>
        <p:sp>
          <p:nvSpPr>
            <p:cNvPr id="296" name="Rectangle 295">
              <a:extLst>
                <a:ext uri="{FF2B5EF4-FFF2-40B4-BE49-F238E27FC236}">
                  <a16:creationId xmlns:a16="http://schemas.microsoft.com/office/drawing/2014/main" id="{07E07454-316A-4B7B-8552-67BAB7816171}"/>
                </a:ext>
              </a:extLst>
            </p:cNvPr>
            <p:cNvSpPr/>
            <p:nvPr/>
          </p:nvSpPr>
          <p:spPr>
            <a:xfrm>
              <a:off x="3684451" y="2702260"/>
              <a:ext cx="1420949" cy="501095"/>
            </a:xfrm>
            <a:prstGeom prst="rect">
              <a:avLst/>
            </a:prstGeom>
            <a:solidFill>
              <a:schemeClr val="bg1"/>
            </a:solidFill>
            <a:ln>
              <a:solidFill>
                <a:schemeClr val="bg2">
                  <a:lumMod val="1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rPr>
                <a:t>HISTORY</a:t>
              </a:r>
            </a:p>
          </p:txBody>
        </p:sp>
        <p:sp>
          <p:nvSpPr>
            <p:cNvPr id="297" name="Oval 296">
              <a:extLst>
                <a:ext uri="{FF2B5EF4-FFF2-40B4-BE49-F238E27FC236}">
                  <a16:creationId xmlns:a16="http://schemas.microsoft.com/office/drawing/2014/main" id="{AF8E8495-AE7C-4A25-B2C4-B333E4990134}"/>
                </a:ext>
              </a:extLst>
            </p:cNvPr>
            <p:cNvSpPr/>
            <p:nvPr/>
          </p:nvSpPr>
          <p:spPr>
            <a:xfrm>
              <a:off x="3777346" y="2786980"/>
              <a:ext cx="92835" cy="84395"/>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a:extLst>
                <a:ext uri="{FF2B5EF4-FFF2-40B4-BE49-F238E27FC236}">
                  <a16:creationId xmlns:a16="http://schemas.microsoft.com/office/drawing/2014/main" id="{75EFB461-A926-4E06-B583-F10E73CB5FF2}"/>
                </a:ext>
              </a:extLst>
            </p:cNvPr>
            <p:cNvSpPr/>
            <p:nvPr/>
          </p:nvSpPr>
          <p:spPr>
            <a:xfrm>
              <a:off x="4912231" y="2786980"/>
              <a:ext cx="92835" cy="84395"/>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 name="Group 298">
            <a:extLst>
              <a:ext uri="{FF2B5EF4-FFF2-40B4-BE49-F238E27FC236}">
                <a16:creationId xmlns:a16="http://schemas.microsoft.com/office/drawing/2014/main" id="{43B67549-E6AD-4B3C-8D97-FD08B9B7115B}"/>
              </a:ext>
            </a:extLst>
          </p:cNvPr>
          <p:cNvGrpSpPr/>
          <p:nvPr/>
        </p:nvGrpSpPr>
        <p:grpSpPr>
          <a:xfrm>
            <a:off x="647699" y="5300084"/>
            <a:ext cx="1420949" cy="501095"/>
            <a:chOff x="800100" y="5219700"/>
            <a:chExt cx="1420949" cy="501095"/>
          </a:xfrm>
        </p:grpSpPr>
        <p:sp>
          <p:nvSpPr>
            <p:cNvPr id="300" name="Rectangle 299">
              <a:extLst>
                <a:ext uri="{FF2B5EF4-FFF2-40B4-BE49-F238E27FC236}">
                  <a16:creationId xmlns:a16="http://schemas.microsoft.com/office/drawing/2014/main" id="{E2F6A48A-C798-403F-B0F0-1018773A9371}"/>
                </a:ext>
              </a:extLst>
            </p:cNvPr>
            <p:cNvSpPr/>
            <p:nvPr/>
          </p:nvSpPr>
          <p:spPr>
            <a:xfrm>
              <a:off x="800100" y="5219700"/>
              <a:ext cx="1420949" cy="501095"/>
            </a:xfrm>
            <a:prstGeom prst="rect">
              <a:avLst/>
            </a:prstGeom>
            <a:solidFill>
              <a:schemeClr val="bg1"/>
            </a:solidFill>
            <a:ln>
              <a:solidFill>
                <a:schemeClr val="bg2">
                  <a:lumMod val="1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rPr>
                <a:t>POETRY</a:t>
              </a:r>
            </a:p>
          </p:txBody>
        </p:sp>
        <p:sp>
          <p:nvSpPr>
            <p:cNvPr id="301" name="Oval 300">
              <a:extLst>
                <a:ext uri="{FF2B5EF4-FFF2-40B4-BE49-F238E27FC236}">
                  <a16:creationId xmlns:a16="http://schemas.microsoft.com/office/drawing/2014/main" id="{DF40339B-CB38-4FC3-843A-CA19968C9CB9}"/>
                </a:ext>
              </a:extLst>
            </p:cNvPr>
            <p:cNvSpPr/>
            <p:nvPr/>
          </p:nvSpPr>
          <p:spPr>
            <a:xfrm>
              <a:off x="892995" y="5304420"/>
              <a:ext cx="92835" cy="84395"/>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a:extLst>
                <a:ext uri="{FF2B5EF4-FFF2-40B4-BE49-F238E27FC236}">
                  <a16:creationId xmlns:a16="http://schemas.microsoft.com/office/drawing/2014/main" id="{D7FFC7CD-E247-438A-AE35-4891634C36C0}"/>
                </a:ext>
              </a:extLst>
            </p:cNvPr>
            <p:cNvSpPr/>
            <p:nvPr/>
          </p:nvSpPr>
          <p:spPr>
            <a:xfrm>
              <a:off x="2027880" y="5304420"/>
              <a:ext cx="92835" cy="84395"/>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3" name="Group 302">
            <a:extLst>
              <a:ext uri="{FF2B5EF4-FFF2-40B4-BE49-F238E27FC236}">
                <a16:creationId xmlns:a16="http://schemas.microsoft.com/office/drawing/2014/main" id="{80AF119E-FFD4-419C-A0D0-BAE709EEC0D0}"/>
              </a:ext>
            </a:extLst>
          </p:cNvPr>
          <p:cNvGrpSpPr/>
          <p:nvPr/>
        </p:nvGrpSpPr>
        <p:grpSpPr>
          <a:xfrm>
            <a:off x="4660072" y="5311188"/>
            <a:ext cx="1563044" cy="501095"/>
            <a:chOff x="4565903" y="5219700"/>
            <a:chExt cx="1563044" cy="501095"/>
          </a:xfrm>
        </p:grpSpPr>
        <p:sp>
          <p:nvSpPr>
            <p:cNvPr id="304" name="Rectangle 303">
              <a:extLst>
                <a:ext uri="{FF2B5EF4-FFF2-40B4-BE49-F238E27FC236}">
                  <a16:creationId xmlns:a16="http://schemas.microsoft.com/office/drawing/2014/main" id="{4DF9B0CF-55FE-41C4-9EB2-A6498DBF3653}"/>
                </a:ext>
              </a:extLst>
            </p:cNvPr>
            <p:cNvSpPr/>
            <p:nvPr/>
          </p:nvSpPr>
          <p:spPr>
            <a:xfrm>
              <a:off x="4565903" y="5219700"/>
              <a:ext cx="1563044" cy="501095"/>
            </a:xfrm>
            <a:prstGeom prst="rect">
              <a:avLst/>
            </a:prstGeom>
            <a:solidFill>
              <a:schemeClr val="bg1"/>
            </a:solidFill>
            <a:ln>
              <a:solidFill>
                <a:schemeClr val="bg2">
                  <a:lumMod val="1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rPr>
                <a:t>PROPHETS</a:t>
              </a:r>
            </a:p>
          </p:txBody>
        </p:sp>
        <p:sp>
          <p:nvSpPr>
            <p:cNvPr id="305" name="Oval 304">
              <a:extLst>
                <a:ext uri="{FF2B5EF4-FFF2-40B4-BE49-F238E27FC236}">
                  <a16:creationId xmlns:a16="http://schemas.microsoft.com/office/drawing/2014/main" id="{215EC0EA-C866-49B1-9527-22FAC34DDD9C}"/>
                </a:ext>
              </a:extLst>
            </p:cNvPr>
            <p:cNvSpPr/>
            <p:nvPr/>
          </p:nvSpPr>
          <p:spPr>
            <a:xfrm>
              <a:off x="4693251" y="5334000"/>
              <a:ext cx="92835" cy="84395"/>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a:extLst>
                <a:ext uri="{FF2B5EF4-FFF2-40B4-BE49-F238E27FC236}">
                  <a16:creationId xmlns:a16="http://schemas.microsoft.com/office/drawing/2014/main" id="{0A0CBF03-89A5-4B1D-8E1E-A1E9D7D5A15E}"/>
                </a:ext>
              </a:extLst>
            </p:cNvPr>
            <p:cNvSpPr/>
            <p:nvPr/>
          </p:nvSpPr>
          <p:spPr>
            <a:xfrm>
              <a:off x="5912757" y="5334000"/>
              <a:ext cx="92835" cy="84395"/>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7" name="Group 306">
            <a:extLst>
              <a:ext uri="{FF2B5EF4-FFF2-40B4-BE49-F238E27FC236}">
                <a16:creationId xmlns:a16="http://schemas.microsoft.com/office/drawing/2014/main" id="{0FA8EE19-A639-4A90-A739-6845DC0EF9EF}"/>
              </a:ext>
            </a:extLst>
          </p:cNvPr>
          <p:cNvGrpSpPr/>
          <p:nvPr/>
        </p:nvGrpSpPr>
        <p:grpSpPr>
          <a:xfrm>
            <a:off x="3077558" y="5300084"/>
            <a:ext cx="970527" cy="414128"/>
            <a:chOff x="3229959" y="5219700"/>
            <a:chExt cx="970527" cy="414128"/>
          </a:xfrm>
        </p:grpSpPr>
        <p:sp>
          <p:nvSpPr>
            <p:cNvPr id="308" name="Rectangle 307">
              <a:extLst>
                <a:ext uri="{FF2B5EF4-FFF2-40B4-BE49-F238E27FC236}">
                  <a16:creationId xmlns:a16="http://schemas.microsoft.com/office/drawing/2014/main" id="{4B87682F-1C7D-471E-A532-24097D4DDDB4}"/>
                </a:ext>
              </a:extLst>
            </p:cNvPr>
            <p:cNvSpPr/>
            <p:nvPr/>
          </p:nvSpPr>
          <p:spPr>
            <a:xfrm>
              <a:off x="3229959" y="5219700"/>
              <a:ext cx="970527" cy="414128"/>
            </a:xfrm>
            <a:prstGeom prst="rect">
              <a:avLst/>
            </a:prstGeom>
            <a:solidFill>
              <a:schemeClr val="bg1"/>
            </a:solidFill>
            <a:ln>
              <a:solidFill>
                <a:schemeClr val="bg2">
                  <a:lumMod val="1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2">
                      <a:lumMod val="10000"/>
                    </a:schemeClr>
                  </a:solidFill>
                </a:rPr>
                <a:t>MAJOR</a:t>
              </a:r>
            </a:p>
          </p:txBody>
        </p:sp>
        <p:sp>
          <p:nvSpPr>
            <p:cNvPr id="309" name="Oval 308">
              <a:extLst>
                <a:ext uri="{FF2B5EF4-FFF2-40B4-BE49-F238E27FC236}">
                  <a16:creationId xmlns:a16="http://schemas.microsoft.com/office/drawing/2014/main" id="{5255220F-8229-4B3E-B9C5-464D949C400D}"/>
                </a:ext>
              </a:extLst>
            </p:cNvPr>
            <p:cNvSpPr/>
            <p:nvPr/>
          </p:nvSpPr>
          <p:spPr>
            <a:xfrm>
              <a:off x="3336165" y="5270502"/>
              <a:ext cx="92835" cy="84395"/>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a:extLst>
                <a:ext uri="{FF2B5EF4-FFF2-40B4-BE49-F238E27FC236}">
                  <a16:creationId xmlns:a16="http://schemas.microsoft.com/office/drawing/2014/main" id="{AF24134C-A839-429E-A185-9DDA7A0D3FEA}"/>
                </a:ext>
              </a:extLst>
            </p:cNvPr>
            <p:cNvSpPr/>
            <p:nvPr/>
          </p:nvSpPr>
          <p:spPr>
            <a:xfrm>
              <a:off x="3976914" y="5270502"/>
              <a:ext cx="92835" cy="84395"/>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1" name="Group 310">
            <a:extLst>
              <a:ext uri="{FF2B5EF4-FFF2-40B4-BE49-F238E27FC236}">
                <a16:creationId xmlns:a16="http://schemas.microsoft.com/office/drawing/2014/main" id="{47375845-CD02-47E7-BBB0-6FD1A4A755ED}"/>
              </a:ext>
            </a:extLst>
          </p:cNvPr>
          <p:cNvGrpSpPr/>
          <p:nvPr/>
        </p:nvGrpSpPr>
        <p:grpSpPr>
          <a:xfrm>
            <a:off x="6497073" y="5292827"/>
            <a:ext cx="970527" cy="414128"/>
            <a:chOff x="6497073" y="5212443"/>
            <a:chExt cx="970527" cy="414128"/>
          </a:xfrm>
        </p:grpSpPr>
        <p:sp>
          <p:nvSpPr>
            <p:cNvPr id="312" name="Rectangle 311">
              <a:extLst>
                <a:ext uri="{FF2B5EF4-FFF2-40B4-BE49-F238E27FC236}">
                  <a16:creationId xmlns:a16="http://schemas.microsoft.com/office/drawing/2014/main" id="{644AF1FA-A078-4D7D-9599-D405CB5212DA}"/>
                </a:ext>
              </a:extLst>
            </p:cNvPr>
            <p:cNvSpPr/>
            <p:nvPr/>
          </p:nvSpPr>
          <p:spPr>
            <a:xfrm>
              <a:off x="6497073" y="5212443"/>
              <a:ext cx="970527" cy="414128"/>
            </a:xfrm>
            <a:prstGeom prst="rect">
              <a:avLst/>
            </a:prstGeom>
            <a:solidFill>
              <a:schemeClr val="bg1"/>
            </a:solidFill>
            <a:ln>
              <a:solidFill>
                <a:schemeClr val="bg2">
                  <a:lumMod val="1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2">
                      <a:lumMod val="10000"/>
                    </a:schemeClr>
                  </a:solidFill>
                </a:rPr>
                <a:t>MINOR</a:t>
              </a:r>
            </a:p>
          </p:txBody>
        </p:sp>
        <p:sp>
          <p:nvSpPr>
            <p:cNvPr id="313" name="Oval 312">
              <a:extLst>
                <a:ext uri="{FF2B5EF4-FFF2-40B4-BE49-F238E27FC236}">
                  <a16:creationId xmlns:a16="http://schemas.microsoft.com/office/drawing/2014/main" id="{DD09B46C-AF1C-45BB-8587-0C509769EB0C}"/>
                </a:ext>
              </a:extLst>
            </p:cNvPr>
            <p:cNvSpPr/>
            <p:nvPr/>
          </p:nvSpPr>
          <p:spPr>
            <a:xfrm>
              <a:off x="6603279" y="5263245"/>
              <a:ext cx="92835" cy="84395"/>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313">
              <a:extLst>
                <a:ext uri="{FF2B5EF4-FFF2-40B4-BE49-F238E27FC236}">
                  <a16:creationId xmlns:a16="http://schemas.microsoft.com/office/drawing/2014/main" id="{FE5507E6-77D3-4E5A-8753-97642CCB0E1F}"/>
                </a:ext>
              </a:extLst>
            </p:cNvPr>
            <p:cNvSpPr/>
            <p:nvPr/>
          </p:nvSpPr>
          <p:spPr>
            <a:xfrm>
              <a:off x="7244028" y="5263245"/>
              <a:ext cx="92835" cy="84395"/>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5" name="Group 314">
            <a:extLst>
              <a:ext uri="{FF2B5EF4-FFF2-40B4-BE49-F238E27FC236}">
                <a16:creationId xmlns:a16="http://schemas.microsoft.com/office/drawing/2014/main" id="{FC40CE3F-F5D6-4B14-8CD8-5D0EB62AF52E}"/>
              </a:ext>
            </a:extLst>
          </p:cNvPr>
          <p:cNvGrpSpPr/>
          <p:nvPr/>
        </p:nvGrpSpPr>
        <p:grpSpPr>
          <a:xfrm>
            <a:off x="667512" y="2776340"/>
            <a:ext cx="1301340" cy="501095"/>
            <a:chOff x="666686" y="2699305"/>
            <a:chExt cx="1301340" cy="501095"/>
          </a:xfrm>
        </p:grpSpPr>
        <p:sp>
          <p:nvSpPr>
            <p:cNvPr id="316" name="Rectangle 315">
              <a:extLst>
                <a:ext uri="{FF2B5EF4-FFF2-40B4-BE49-F238E27FC236}">
                  <a16:creationId xmlns:a16="http://schemas.microsoft.com/office/drawing/2014/main" id="{2D2CA206-68A8-4256-9FEF-E6AD0AFAF4AB}"/>
                </a:ext>
              </a:extLst>
            </p:cNvPr>
            <p:cNvSpPr/>
            <p:nvPr/>
          </p:nvSpPr>
          <p:spPr>
            <a:xfrm>
              <a:off x="666686" y="2699305"/>
              <a:ext cx="1301340" cy="501095"/>
            </a:xfrm>
            <a:prstGeom prst="rect">
              <a:avLst/>
            </a:prstGeom>
            <a:solidFill>
              <a:schemeClr val="bg1"/>
            </a:solidFill>
            <a:ln>
              <a:solidFill>
                <a:schemeClr val="bg2">
                  <a:lumMod val="1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rPr>
                <a:t>TORAH</a:t>
              </a:r>
            </a:p>
          </p:txBody>
        </p:sp>
        <p:sp>
          <p:nvSpPr>
            <p:cNvPr id="317" name="Oval 316">
              <a:extLst>
                <a:ext uri="{FF2B5EF4-FFF2-40B4-BE49-F238E27FC236}">
                  <a16:creationId xmlns:a16="http://schemas.microsoft.com/office/drawing/2014/main" id="{28A496F2-1E01-4511-8332-C5CB1093650C}"/>
                </a:ext>
              </a:extLst>
            </p:cNvPr>
            <p:cNvSpPr/>
            <p:nvPr/>
          </p:nvSpPr>
          <p:spPr>
            <a:xfrm>
              <a:off x="800100" y="2781300"/>
              <a:ext cx="92835" cy="84395"/>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317">
              <a:extLst>
                <a:ext uri="{FF2B5EF4-FFF2-40B4-BE49-F238E27FC236}">
                  <a16:creationId xmlns:a16="http://schemas.microsoft.com/office/drawing/2014/main" id="{D0453EFD-A9C0-4112-9D71-C5B2754B11B7}"/>
                </a:ext>
              </a:extLst>
            </p:cNvPr>
            <p:cNvSpPr/>
            <p:nvPr/>
          </p:nvSpPr>
          <p:spPr>
            <a:xfrm>
              <a:off x="1735965" y="2786980"/>
              <a:ext cx="92835" cy="84395"/>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9" name="Group 318">
            <a:extLst>
              <a:ext uri="{FF2B5EF4-FFF2-40B4-BE49-F238E27FC236}">
                <a16:creationId xmlns:a16="http://schemas.microsoft.com/office/drawing/2014/main" id="{241477CD-5DFE-449B-9A05-FF8008FA90D2}"/>
              </a:ext>
            </a:extLst>
          </p:cNvPr>
          <p:cNvGrpSpPr/>
          <p:nvPr/>
        </p:nvGrpSpPr>
        <p:grpSpPr>
          <a:xfrm>
            <a:off x="5134947" y="974649"/>
            <a:ext cx="434081" cy="1792877"/>
            <a:chOff x="5825612" y="1013857"/>
            <a:chExt cx="430887" cy="1664111"/>
          </a:xfrm>
        </p:grpSpPr>
        <p:sp>
          <p:nvSpPr>
            <p:cNvPr id="320" name="Rectangle 319">
              <a:extLst>
                <a:ext uri="{FF2B5EF4-FFF2-40B4-BE49-F238E27FC236}">
                  <a16:creationId xmlns:a16="http://schemas.microsoft.com/office/drawing/2014/main" id="{98274C2C-DD97-4CC6-9FA9-7862661F189C}"/>
                </a:ext>
              </a:extLst>
            </p:cNvPr>
            <p:cNvSpPr/>
            <p:nvPr/>
          </p:nvSpPr>
          <p:spPr>
            <a:xfrm rot="5400000">
              <a:off x="5219982" y="1685073"/>
              <a:ext cx="1616210" cy="369579"/>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bg1"/>
                </a:solidFill>
                <a:latin typeface="Mitzvah" pitchFamily="2" charset="0"/>
              </a:endParaRPr>
            </a:p>
          </p:txBody>
        </p:sp>
        <p:sp>
          <p:nvSpPr>
            <p:cNvPr id="321" name="TextBox 320">
              <a:extLst>
                <a:ext uri="{FF2B5EF4-FFF2-40B4-BE49-F238E27FC236}">
                  <a16:creationId xmlns:a16="http://schemas.microsoft.com/office/drawing/2014/main" id="{FAB9581B-1102-43D1-82BD-27158136C9CD}"/>
                </a:ext>
              </a:extLst>
            </p:cNvPr>
            <p:cNvSpPr txBox="1"/>
            <p:nvPr/>
          </p:nvSpPr>
          <p:spPr>
            <a:xfrm rot="5400000">
              <a:off x="5255015" y="1584454"/>
              <a:ext cx="1572082" cy="430887"/>
            </a:xfrm>
            <a:prstGeom prst="rect">
              <a:avLst/>
            </a:prstGeom>
            <a:noFill/>
          </p:spPr>
          <p:txBody>
            <a:bodyPr wrap="square" rtlCol="0">
              <a:spAutoFit/>
            </a:bodyPr>
            <a:lstStyle/>
            <a:p>
              <a:pPr algn="ctr"/>
              <a:r>
                <a:rPr lang="en-US" sz="2200" dirty="0">
                  <a:solidFill>
                    <a:schemeClr val="bg1"/>
                  </a:solidFill>
                  <a:effectLst>
                    <a:outerShdw blurRad="38100" dist="38100" dir="2700000" algn="tl">
                      <a:srgbClr val="000000">
                        <a:alpha val="43137"/>
                      </a:srgbClr>
                    </a:outerShdw>
                  </a:effectLst>
                  <a:latin typeface="Mitzvah" pitchFamily="2" charset="0"/>
                </a:rPr>
                <a:t>1 chronicles</a:t>
              </a:r>
            </a:p>
          </p:txBody>
        </p:sp>
      </p:grpSp>
      <p:grpSp>
        <p:nvGrpSpPr>
          <p:cNvPr id="322" name="Group 321">
            <a:extLst>
              <a:ext uri="{FF2B5EF4-FFF2-40B4-BE49-F238E27FC236}">
                <a16:creationId xmlns:a16="http://schemas.microsoft.com/office/drawing/2014/main" id="{11F835E0-172A-491A-8236-1F1A97D477BC}"/>
              </a:ext>
            </a:extLst>
          </p:cNvPr>
          <p:cNvGrpSpPr/>
          <p:nvPr/>
        </p:nvGrpSpPr>
        <p:grpSpPr>
          <a:xfrm>
            <a:off x="5491171" y="978975"/>
            <a:ext cx="434081" cy="1785059"/>
            <a:chOff x="6203209" y="1027937"/>
            <a:chExt cx="430887" cy="1656854"/>
          </a:xfrm>
        </p:grpSpPr>
        <p:sp>
          <p:nvSpPr>
            <p:cNvPr id="323" name="Rectangle 322">
              <a:extLst>
                <a:ext uri="{FF2B5EF4-FFF2-40B4-BE49-F238E27FC236}">
                  <a16:creationId xmlns:a16="http://schemas.microsoft.com/office/drawing/2014/main" id="{9497F2EF-FBA7-4396-9B5F-7E2202691C49}"/>
                </a:ext>
              </a:extLst>
            </p:cNvPr>
            <p:cNvSpPr/>
            <p:nvPr/>
          </p:nvSpPr>
          <p:spPr>
            <a:xfrm rot="5400000">
              <a:off x="5608954" y="1691896"/>
              <a:ext cx="1616210" cy="369579"/>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bg1"/>
                </a:solidFill>
                <a:latin typeface="Mitzvah" pitchFamily="2" charset="0"/>
              </a:endParaRPr>
            </a:p>
          </p:txBody>
        </p:sp>
        <p:sp>
          <p:nvSpPr>
            <p:cNvPr id="324" name="TextBox 323">
              <a:extLst>
                <a:ext uri="{FF2B5EF4-FFF2-40B4-BE49-F238E27FC236}">
                  <a16:creationId xmlns:a16="http://schemas.microsoft.com/office/drawing/2014/main" id="{AA320330-4D13-4083-AE41-0C1066850136}"/>
                </a:ext>
              </a:extLst>
            </p:cNvPr>
            <p:cNvSpPr txBox="1"/>
            <p:nvPr/>
          </p:nvSpPr>
          <p:spPr>
            <a:xfrm rot="5400000">
              <a:off x="5632612" y="1598534"/>
              <a:ext cx="1572082" cy="430887"/>
            </a:xfrm>
            <a:prstGeom prst="rect">
              <a:avLst/>
            </a:prstGeom>
            <a:noFill/>
          </p:spPr>
          <p:txBody>
            <a:bodyPr wrap="square" rtlCol="0">
              <a:spAutoFit/>
            </a:bodyPr>
            <a:lstStyle/>
            <a:p>
              <a:pPr algn="ctr"/>
              <a:r>
                <a:rPr lang="en-US" sz="2200" dirty="0">
                  <a:solidFill>
                    <a:schemeClr val="bg1"/>
                  </a:solidFill>
                  <a:effectLst>
                    <a:outerShdw blurRad="38100" dist="38100" dir="2700000" algn="tl">
                      <a:srgbClr val="000000">
                        <a:alpha val="43137"/>
                      </a:srgbClr>
                    </a:outerShdw>
                  </a:effectLst>
                  <a:latin typeface="Mitzvah" pitchFamily="2" charset="0"/>
                </a:rPr>
                <a:t>2 chronicles</a:t>
              </a:r>
            </a:p>
          </p:txBody>
        </p:sp>
      </p:grpSp>
      <p:grpSp>
        <p:nvGrpSpPr>
          <p:cNvPr id="325" name="Group 324">
            <a:extLst>
              <a:ext uri="{FF2B5EF4-FFF2-40B4-BE49-F238E27FC236}">
                <a16:creationId xmlns:a16="http://schemas.microsoft.com/office/drawing/2014/main" id="{385D3953-E5DC-46A7-91C0-E8923B35AD67}"/>
              </a:ext>
            </a:extLst>
          </p:cNvPr>
          <p:cNvGrpSpPr/>
          <p:nvPr/>
        </p:nvGrpSpPr>
        <p:grpSpPr>
          <a:xfrm>
            <a:off x="7325263" y="901093"/>
            <a:ext cx="834854" cy="1864412"/>
            <a:chOff x="7476472" y="3609573"/>
            <a:chExt cx="471251" cy="1616210"/>
          </a:xfrm>
        </p:grpSpPr>
        <p:sp>
          <p:nvSpPr>
            <p:cNvPr id="326" name="Rectangle 325">
              <a:extLst>
                <a:ext uri="{FF2B5EF4-FFF2-40B4-BE49-F238E27FC236}">
                  <a16:creationId xmlns:a16="http://schemas.microsoft.com/office/drawing/2014/main" id="{8C3FF00E-263A-449B-BEC9-C07111D00626}"/>
                </a:ext>
              </a:extLst>
            </p:cNvPr>
            <p:cNvSpPr/>
            <p:nvPr/>
          </p:nvSpPr>
          <p:spPr>
            <a:xfrm rot="5400000">
              <a:off x="6891961" y="4194084"/>
              <a:ext cx="1616210" cy="447188"/>
            </a:xfrm>
            <a:prstGeom prst="rect">
              <a:avLst/>
            </a:prstGeom>
            <a:solidFill>
              <a:schemeClr val="accent2">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itzvah" pitchFamily="2" charset="0"/>
              </a:endParaRPr>
            </a:p>
          </p:txBody>
        </p:sp>
        <p:sp>
          <p:nvSpPr>
            <p:cNvPr id="327" name="TextBox 326">
              <a:extLst>
                <a:ext uri="{FF2B5EF4-FFF2-40B4-BE49-F238E27FC236}">
                  <a16:creationId xmlns:a16="http://schemas.microsoft.com/office/drawing/2014/main" id="{2A3A29C5-7B2A-4635-8B67-FCA1136281AB}"/>
                </a:ext>
              </a:extLst>
            </p:cNvPr>
            <p:cNvSpPr txBox="1"/>
            <p:nvPr/>
          </p:nvSpPr>
          <p:spPr>
            <a:xfrm rot="5400000">
              <a:off x="7224020" y="4183885"/>
              <a:ext cx="978332" cy="469074"/>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itzvah" pitchFamily="2" charset="0"/>
                </a:rPr>
                <a:t>THE</a:t>
              </a:r>
            </a:p>
            <a:p>
              <a:pPr algn="ctr"/>
              <a:r>
                <a:rPr lang="en-US" sz="2400" dirty="0">
                  <a:solidFill>
                    <a:schemeClr val="bg1"/>
                  </a:solidFill>
                  <a:effectLst>
                    <a:outerShdw blurRad="38100" dist="38100" dir="2700000" algn="tl">
                      <a:srgbClr val="000000">
                        <a:alpha val="43137"/>
                      </a:srgbClr>
                    </a:outerShdw>
                  </a:effectLst>
                  <a:latin typeface="Mitzvah" pitchFamily="2" charset="0"/>
                </a:rPr>
                <a:t>TWELVE</a:t>
              </a:r>
              <a:endParaRPr lang="en-US" sz="2200" dirty="0">
                <a:solidFill>
                  <a:schemeClr val="bg1"/>
                </a:solidFill>
                <a:effectLst>
                  <a:outerShdw blurRad="38100" dist="38100" dir="2700000" algn="tl">
                    <a:srgbClr val="000000">
                      <a:alpha val="43137"/>
                    </a:srgbClr>
                  </a:outerShdw>
                </a:effectLst>
                <a:latin typeface="Mitzvah" pitchFamily="2" charset="0"/>
              </a:endParaRPr>
            </a:p>
          </p:txBody>
        </p:sp>
      </p:grpSp>
      <p:grpSp>
        <p:nvGrpSpPr>
          <p:cNvPr id="328" name="Group 327">
            <a:extLst>
              <a:ext uri="{FF2B5EF4-FFF2-40B4-BE49-F238E27FC236}">
                <a16:creationId xmlns:a16="http://schemas.microsoft.com/office/drawing/2014/main" id="{275A8FCF-0D5C-478A-BDC4-BEE623CF5403}"/>
              </a:ext>
            </a:extLst>
          </p:cNvPr>
          <p:cNvGrpSpPr/>
          <p:nvPr/>
        </p:nvGrpSpPr>
        <p:grpSpPr>
          <a:xfrm>
            <a:off x="4707501" y="2763805"/>
            <a:ext cx="1563044" cy="501095"/>
            <a:chOff x="4565903" y="5219700"/>
            <a:chExt cx="1563044" cy="501095"/>
          </a:xfrm>
        </p:grpSpPr>
        <p:sp>
          <p:nvSpPr>
            <p:cNvPr id="329" name="Rectangle 328">
              <a:extLst>
                <a:ext uri="{FF2B5EF4-FFF2-40B4-BE49-F238E27FC236}">
                  <a16:creationId xmlns:a16="http://schemas.microsoft.com/office/drawing/2014/main" id="{A2762CF5-2540-4858-8700-DDADDEE2768F}"/>
                </a:ext>
              </a:extLst>
            </p:cNvPr>
            <p:cNvSpPr/>
            <p:nvPr/>
          </p:nvSpPr>
          <p:spPr>
            <a:xfrm>
              <a:off x="4565903" y="5219700"/>
              <a:ext cx="1563044" cy="501095"/>
            </a:xfrm>
            <a:prstGeom prst="rect">
              <a:avLst/>
            </a:prstGeom>
            <a:solidFill>
              <a:schemeClr val="bg1"/>
            </a:solidFill>
            <a:ln>
              <a:solidFill>
                <a:schemeClr val="bg2">
                  <a:lumMod val="1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rPr>
                <a:t>PROPHETS</a:t>
              </a:r>
            </a:p>
          </p:txBody>
        </p:sp>
        <p:sp>
          <p:nvSpPr>
            <p:cNvPr id="330" name="Oval 329">
              <a:extLst>
                <a:ext uri="{FF2B5EF4-FFF2-40B4-BE49-F238E27FC236}">
                  <a16:creationId xmlns:a16="http://schemas.microsoft.com/office/drawing/2014/main" id="{BAD4CF36-00C3-4B38-A56A-6BD24E22BCAF}"/>
                </a:ext>
              </a:extLst>
            </p:cNvPr>
            <p:cNvSpPr/>
            <p:nvPr/>
          </p:nvSpPr>
          <p:spPr>
            <a:xfrm>
              <a:off x="4693251" y="5334000"/>
              <a:ext cx="92835" cy="84395"/>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330">
              <a:extLst>
                <a:ext uri="{FF2B5EF4-FFF2-40B4-BE49-F238E27FC236}">
                  <a16:creationId xmlns:a16="http://schemas.microsoft.com/office/drawing/2014/main" id="{A7D0F41C-4A33-4403-AA6A-FB412187562B}"/>
                </a:ext>
              </a:extLst>
            </p:cNvPr>
            <p:cNvSpPr/>
            <p:nvPr/>
          </p:nvSpPr>
          <p:spPr>
            <a:xfrm>
              <a:off x="5912757" y="5334000"/>
              <a:ext cx="92835" cy="84395"/>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2" name="Group 331">
            <a:extLst>
              <a:ext uri="{FF2B5EF4-FFF2-40B4-BE49-F238E27FC236}">
                <a16:creationId xmlns:a16="http://schemas.microsoft.com/office/drawing/2014/main" id="{B4040AF6-0A64-4ECC-93C8-807D763DE064}"/>
              </a:ext>
            </a:extLst>
          </p:cNvPr>
          <p:cNvGrpSpPr/>
          <p:nvPr/>
        </p:nvGrpSpPr>
        <p:grpSpPr>
          <a:xfrm>
            <a:off x="2949243" y="2766058"/>
            <a:ext cx="1174338" cy="414128"/>
            <a:chOff x="8639055" y="3126355"/>
            <a:chExt cx="1174338" cy="414128"/>
          </a:xfrm>
        </p:grpSpPr>
        <p:sp>
          <p:nvSpPr>
            <p:cNvPr id="333" name="Rectangle 332">
              <a:extLst>
                <a:ext uri="{FF2B5EF4-FFF2-40B4-BE49-F238E27FC236}">
                  <a16:creationId xmlns:a16="http://schemas.microsoft.com/office/drawing/2014/main" id="{A6B25EF9-E0FB-4B0C-AF3E-03EB2F1A1184}"/>
                </a:ext>
              </a:extLst>
            </p:cNvPr>
            <p:cNvSpPr/>
            <p:nvPr/>
          </p:nvSpPr>
          <p:spPr>
            <a:xfrm>
              <a:off x="8639055" y="3126355"/>
              <a:ext cx="1174338" cy="414128"/>
            </a:xfrm>
            <a:prstGeom prst="rect">
              <a:avLst/>
            </a:prstGeom>
            <a:solidFill>
              <a:schemeClr val="bg1"/>
            </a:solidFill>
            <a:ln>
              <a:solidFill>
                <a:schemeClr val="bg2">
                  <a:lumMod val="1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2">
                      <a:lumMod val="10000"/>
                    </a:schemeClr>
                  </a:solidFill>
                </a:rPr>
                <a:t>FORMER</a:t>
              </a:r>
            </a:p>
          </p:txBody>
        </p:sp>
        <p:sp>
          <p:nvSpPr>
            <p:cNvPr id="334" name="Oval 333">
              <a:extLst>
                <a:ext uri="{FF2B5EF4-FFF2-40B4-BE49-F238E27FC236}">
                  <a16:creationId xmlns:a16="http://schemas.microsoft.com/office/drawing/2014/main" id="{1861F158-8796-4A74-A613-917F25FBE26A}"/>
                </a:ext>
              </a:extLst>
            </p:cNvPr>
            <p:cNvSpPr/>
            <p:nvPr/>
          </p:nvSpPr>
          <p:spPr>
            <a:xfrm>
              <a:off x="8733536" y="3177157"/>
              <a:ext cx="92835" cy="84395"/>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Oval 334">
              <a:extLst>
                <a:ext uri="{FF2B5EF4-FFF2-40B4-BE49-F238E27FC236}">
                  <a16:creationId xmlns:a16="http://schemas.microsoft.com/office/drawing/2014/main" id="{60D6CCFB-2827-4059-874C-6C2FA6F888CC}"/>
                </a:ext>
              </a:extLst>
            </p:cNvPr>
            <p:cNvSpPr/>
            <p:nvPr/>
          </p:nvSpPr>
          <p:spPr>
            <a:xfrm>
              <a:off x="9612369" y="3177157"/>
              <a:ext cx="92835" cy="84395"/>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6" name="Group 335">
            <a:extLst>
              <a:ext uri="{FF2B5EF4-FFF2-40B4-BE49-F238E27FC236}">
                <a16:creationId xmlns:a16="http://schemas.microsoft.com/office/drawing/2014/main" id="{5D7E141C-2BC4-4788-A6FB-3ACDFD3BD9ED}"/>
              </a:ext>
            </a:extLst>
          </p:cNvPr>
          <p:cNvGrpSpPr/>
          <p:nvPr/>
        </p:nvGrpSpPr>
        <p:grpSpPr>
          <a:xfrm>
            <a:off x="6570223" y="2772453"/>
            <a:ext cx="1174338" cy="414128"/>
            <a:chOff x="8639055" y="3126355"/>
            <a:chExt cx="1174338" cy="414128"/>
          </a:xfrm>
        </p:grpSpPr>
        <p:sp>
          <p:nvSpPr>
            <p:cNvPr id="337" name="Rectangle 336">
              <a:extLst>
                <a:ext uri="{FF2B5EF4-FFF2-40B4-BE49-F238E27FC236}">
                  <a16:creationId xmlns:a16="http://schemas.microsoft.com/office/drawing/2014/main" id="{09356B53-7112-4D70-B863-6A83921B2984}"/>
                </a:ext>
              </a:extLst>
            </p:cNvPr>
            <p:cNvSpPr/>
            <p:nvPr/>
          </p:nvSpPr>
          <p:spPr>
            <a:xfrm>
              <a:off x="8639055" y="3126355"/>
              <a:ext cx="1174338" cy="414128"/>
            </a:xfrm>
            <a:prstGeom prst="rect">
              <a:avLst/>
            </a:prstGeom>
            <a:solidFill>
              <a:schemeClr val="bg1"/>
            </a:solidFill>
            <a:ln>
              <a:solidFill>
                <a:schemeClr val="bg2">
                  <a:lumMod val="1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2">
                      <a:lumMod val="10000"/>
                    </a:schemeClr>
                  </a:solidFill>
                </a:rPr>
                <a:t>LATTER</a:t>
              </a:r>
            </a:p>
          </p:txBody>
        </p:sp>
        <p:sp>
          <p:nvSpPr>
            <p:cNvPr id="338" name="Oval 337">
              <a:extLst>
                <a:ext uri="{FF2B5EF4-FFF2-40B4-BE49-F238E27FC236}">
                  <a16:creationId xmlns:a16="http://schemas.microsoft.com/office/drawing/2014/main" id="{91C0D5BF-4073-4956-B285-E0969D3DE395}"/>
                </a:ext>
              </a:extLst>
            </p:cNvPr>
            <p:cNvSpPr/>
            <p:nvPr/>
          </p:nvSpPr>
          <p:spPr>
            <a:xfrm>
              <a:off x="8733536" y="3177157"/>
              <a:ext cx="92835" cy="84395"/>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338">
              <a:extLst>
                <a:ext uri="{FF2B5EF4-FFF2-40B4-BE49-F238E27FC236}">
                  <a16:creationId xmlns:a16="http://schemas.microsoft.com/office/drawing/2014/main" id="{F7AE8679-F100-42FE-AC75-BD617C4EB94C}"/>
                </a:ext>
              </a:extLst>
            </p:cNvPr>
            <p:cNvSpPr/>
            <p:nvPr/>
          </p:nvSpPr>
          <p:spPr>
            <a:xfrm>
              <a:off x="9612369" y="3177157"/>
              <a:ext cx="92835" cy="84395"/>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0" name="Group 339">
            <a:extLst>
              <a:ext uri="{FF2B5EF4-FFF2-40B4-BE49-F238E27FC236}">
                <a16:creationId xmlns:a16="http://schemas.microsoft.com/office/drawing/2014/main" id="{EDF7C8DD-9CDB-479A-856B-BB65C3BD91B7}"/>
              </a:ext>
            </a:extLst>
          </p:cNvPr>
          <p:cNvGrpSpPr/>
          <p:nvPr/>
        </p:nvGrpSpPr>
        <p:grpSpPr>
          <a:xfrm>
            <a:off x="2705100" y="5300084"/>
            <a:ext cx="1420949" cy="501095"/>
            <a:chOff x="800100" y="5219700"/>
            <a:chExt cx="1420949" cy="501095"/>
          </a:xfrm>
        </p:grpSpPr>
        <p:sp>
          <p:nvSpPr>
            <p:cNvPr id="341" name="Rectangle 340">
              <a:extLst>
                <a:ext uri="{FF2B5EF4-FFF2-40B4-BE49-F238E27FC236}">
                  <a16:creationId xmlns:a16="http://schemas.microsoft.com/office/drawing/2014/main" id="{00194CEE-15A9-4BF6-8087-C8B6AA642E05}"/>
                </a:ext>
              </a:extLst>
            </p:cNvPr>
            <p:cNvSpPr/>
            <p:nvPr/>
          </p:nvSpPr>
          <p:spPr>
            <a:xfrm>
              <a:off x="800100" y="5219700"/>
              <a:ext cx="1420949" cy="501095"/>
            </a:xfrm>
            <a:prstGeom prst="rect">
              <a:avLst/>
            </a:prstGeom>
            <a:solidFill>
              <a:schemeClr val="bg1"/>
            </a:solidFill>
            <a:ln>
              <a:solidFill>
                <a:schemeClr val="bg2">
                  <a:lumMod val="1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rPr>
                <a:t>WRITINGS</a:t>
              </a:r>
            </a:p>
          </p:txBody>
        </p:sp>
        <p:sp>
          <p:nvSpPr>
            <p:cNvPr id="342" name="Oval 341">
              <a:extLst>
                <a:ext uri="{FF2B5EF4-FFF2-40B4-BE49-F238E27FC236}">
                  <a16:creationId xmlns:a16="http://schemas.microsoft.com/office/drawing/2014/main" id="{26F31C63-FB9E-404D-ADFE-5B77231C05F9}"/>
                </a:ext>
              </a:extLst>
            </p:cNvPr>
            <p:cNvSpPr/>
            <p:nvPr/>
          </p:nvSpPr>
          <p:spPr>
            <a:xfrm>
              <a:off x="892995" y="5304420"/>
              <a:ext cx="92835" cy="84395"/>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a:extLst>
                <a:ext uri="{FF2B5EF4-FFF2-40B4-BE49-F238E27FC236}">
                  <a16:creationId xmlns:a16="http://schemas.microsoft.com/office/drawing/2014/main" id="{D331A604-2A64-4CBA-AFD0-3A0F20F173AF}"/>
                </a:ext>
              </a:extLst>
            </p:cNvPr>
            <p:cNvSpPr/>
            <p:nvPr/>
          </p:nvSpPr>
          <p:spPr>
            <a:xfrm>
              <a:off x="2027880" y="5304420"/>
              <a:ext cx="92835" cy="84395"/>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3614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0"/>
                                        </p:tgtEl>
                                        <p:attrNameLst>
                                          <p:attrName>style.visibility</p:attrName>
                                        </p:attrNameLst>
                                      </p:cBhvr>
                                      <p:to>
                                        <p:strVal val="visible"/>
                                      </p:to>
                                    </p:set>
                                    <p:animEffect transition="in" filter="fade">
                                      <p:cBhvr>
                                        <p:cTn id="7" dur="500"/>
                                        <p:tgtEl>
                                          <p:spTgt spid="2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Effect transition="in" filter="fade">
                                      <p:cBhvr>
                                        <p:cTn id="11" dur="500"/>
                                        <p:tgtEl>
                                          <p:spTgt spid="219"/>
                                        </p:tgtEl>
                                      </p:cBhvr>
                                    </p:animEffect>
                                  </p:childTnLst>
                                </p:cTn>
                              </p:par>
                              <p:par>
                                <p:cTn id="12" presetID="10" presetClass="entr" presetSubtype="0" fill="hold" nodeType="withEffect">
                                  <p:stCondLst>
                                    <p:cond delay="100"/>
                                  </p:stCondLst>
                                  <p:childTnLst>
                                    <p:set>
                                      <p:cBhvr>
                                        <p:cTn id="13" dur="1" fill="hold">
                                          <p:stCondLst>
                                            <p:cond delay="0"/>
                                          </p:stCondLst>
                                        </p:cTn>
                                        <p:tgtEl>
                                          <p:spTgt spid="222"/>
                                        </p:tgtEl>
                                        <p:attrNameLst>
                                          <p:attrName>style.visibility</p:attrName>
                                        </p:attrNameLst>
                                      </p:cBhvr>
                                      <p:to>
                                        <p:strVal val="visible"/>
                                      </p:to>
                                    </p:set>
                                    <p:animEffect transition="in" filter="fade">
                                      <p:cBhvr>
                                        <p:cTn id="14" dur="500"/>
                                        <p:tgtEl>
                                          <p:spTgt spid="222"/>
                                        </p:tgtEl>
                                      </p:cBhvr>
                                    </p:animEffect>
                                  </p:childTnLst>
                                </p:cTn>
                              </p:par>
                              <p:par>
                                <p:cTn id="15" presetID="10" presetClass="entr" presetSubtype="0" fill="hold" nodeType="withEffect">
                                  <p:stCondLst>
                                    <p:cond delay="200"/>
                                  </p:stCondLst>
                                  <p:childTnLst>
                                    <p:set>
                                      <p:cBhvr>
                                        <p:cTn id="16" dur="1" fill="hold">
                                          <p:stCondLst>
                                            <p:cond delay="0"/>
                                          </p:stCondLst>
                                        </p:cTn>
                                        <p:tgtEl>
                                          <p:spTgt spid="225"/>
                                        </p:tgtEl>
                                        <p:attrNameLst>
                                          <p:attrName>style.visibility</p:attrName>
                                        </p:attrNameLst>
                                      </p:cBhvr>
                                      <p:to>
                                        <p:strVal val="visible"/>
                                      </p:to>
                                    </p:set>
                                    <p:animEffect transition="in" filter="fade">
                                      <p:cBhvr>
                                        <p:cTn id="17" dur="500"/>
                                        <p:tgtEl>
                                          <p:spTgt spid="225"/>
                                        </p:tgtEl>
                                      </p:cBhvr>
                                    </p:animEffect>
                                  </p:childTnLst>
                                </p:cTn>
                              </p:par>
                              <p:par>
                                <p:cTn id="18" presetID="10" presetClass="entr" presetSubtype="0" fill="hold" nodeType="withEffect">
                                  <p:stCondLst>
                                    <p:cond delay="300"/>
                                  </p:stCondLst>
                                  <p:childTnLst>
                                    <p:set>
                                      <p:cBhvr>
                                        <p:cTn id="19" dur="1" fill="hold">
                                          <p:stCondLst>
                                            <p:cond delay="0"/>
                                          </p:stCondLst>
                                        </p:cTn>
                                        <p:tgtEl>
                                          <p:spTgt spid="228"/>
                                        </p:tgtEl>
                                        <p:attrNameLst>
                                          <p:attrName>style.visibility</p:attrName>
                                        </p:attrNameLst>
                                      </p:cBhvr>
                                      <p:to>
                                        <p:strVal val="visible"/>
                                      </p:to>
                                    </p:set>
                                    <p:animEffect transition="in" filter="fade">
                                      <p:cBhvr>
                                        <p:cTn id="20" dur="500"/>
                                        <p:tgtEl>
                                          <p:spTgt spid="228"/>
                                        </p:tgtEl>
                                      </p:cBhvr>
                                    </p:animEffect>
                                  </p:childTnLst>
                                </p:cTn>
                              </p:par>
                              <p:par>
                                <p:cTn id="21" presetID="10" presetClass="entr" presetSubtype="0" fill="hold" nodeType="withEffect">
                                  <p:stCondLst>
                                    <p:cond delay="400"/>
                                  </p:stCondLst>
                                  <p:childTnLst>
                                    <p:set>
                                      <p:cBhvr>
                                        <p:cTn id="22" dur="1" fill="hold">
                                          <p:stCondLst>
                                            <p:cond delay="0"/>
                                          </p:stCondLst>
                                        </p:cTn>
                                        <p:tgtEl>
                                          <p:spTgt spid="231"/>
                                        </p:tgtEl>
                                        <p:attrNameLst>
                                          <p:attrName>style.visibility</p:attrName>
                                        </p:attrNameLst>
                                      </p:cBhvr>
                                      <p:to>
                                        <p:strVal val="visible"/>
                                      </p:to>
                                    </p:set>
                                    <p:animEffect transition="in" filter="fade">
                                      <p:cBhvr>
                                        <p:cTn id="23" dur="500"/>
                                        <p:tgtEl>
                                          <p:spTgt spid="231"/>
                                        </p:tgtEl>
                                      </p:cBhvr>
                                    </p:animEffect>
                                  </p:childTnLst>
                                </p:cTn>
                              </p:par>
                            </p:childTnLst>
                          </p:cTn>
                        </p:par>
                        <p:par>
                          <p:cTn id="24" fill="hold">
                            <p:stCondLst>
                              <p:cond delay="1400"/>
                            </p:stCondLst>
                            <p:childTnLst>
                              <p:par>
                                <p:cTn id="25" presetID="10" presetClass="entr" presetSubtype="0" fill="hold" nodeType="afterEffect">
                                  <p:stCondLst>
                                    <p:cond delay="0"/>
                                  </p:stCondLst>
                                  <p:childTnLst>
                                    <p:set>
                                      <p:cBhvr>
                                        <p:cTn id="26" dur="1" fill="hold">
                                          <p:stCondLst>
                                            <p:cond delay="0"/>
                                          </p:stCondLst>
                                        </p:cTn>
                                        <p:tgtEl>
                                          <p:spTgt spid="291"/>
                                        </p:tgtEl>
                                        <p:attrNameLst>
                                          <p:attrName>style.visibility</p:attrName>
                                        </p:attrNameLst>
                                      </p:cBhvr>
                                      <p:to>
                                        <p:strVal val="visible"/>
                                      </p:to>
                                    </p:set>
                                    <p:animEffect transition="in" filter="fade">
                                      <p:cBhvr>
                                        <p:cTn id="27" dur="500"/>
                                        <p:tgtEl>
                                          <p:spTgt spid="291"/>
                                        </p:tgtEl>
                                      </p:cBhvr>
                                    </p:animEffect>
                                  </p:childTnLst>
                                </p:cTn>
                              </p:par>
                            </p:childTnLst>
                          </p:cTn>
                        </p:par>
                        <p:par>
                          <p:cTn id="28" fill="hold">
                            <p:stCondLst>
                              <p:cond delay="1900"/>
                            </p:stCondLst>
                            <p:childTnLst>
                              <p:par>
                                <p:cTn id="29" presetID="10" presetClass="entr" presetSubtype="0" fill="hold" nodeType="afterEffect">
                                  <p:stCondLst>
                                    <p:cond delay="0"/>
                                  </p:stCondLst>
                                  <p:childTnLst>
                                    <p:set>
                                      <p:cBhvr>
                                        <p:cTn id="30" dur="1" fill="hold">
                                          <p:stCondLst>
                                            <p:cond delay="0"/>
                                          </p:stCondLst>
                                        </p:cTn>
                                        <p:tgtEl>
                                          <p:spTgt spid="234"/>
                                        </p:tgtEl>
                                        <p:attrNameLst>
                                          <p:attrName>style.visibility</p:attrName>
                                        </p:attrNameLst>
                                      </p:cBhvr>
                                      <p:to>
                                        <p:strVal val="visible"/>
                                      </p:to>
                                    </p:set>
                                    <p:animEffect transition="in" filter="fade">
                                      <p:cBhvr>
                                        <p:cTn id="31" dur="500"/>
                                        <p:tgtEl>
                                          <p:spTgt spid="234"/>
                                        </p:tgtEl>
                                      </p:cBhvr>
                                    </p:animEffect>
                                  </p:childTnLst>
                                </p:cTn>
                              </p:par>
                              <p:par>
                                <p:cTn id="32" presetID="10" presetClass="entr" presetSubtype="0" fill="hold" nodeType="withEffect">
                                  <p:stCondLst>
                                    <p:cond delay="100"/>
                                  </p:stCondLst>
                                  <p:childTnLst>
                                    <p:set>
                                      <p:cBhvr>
                                        <p:cTn id="33" dur="1" fill="hold">
                                          <p:stCondLst>
                                            <p:cond delay="0"/>
                                          </p:stCondLst>
                                        </p:cTn>
                                        <p:tgtEl>
                                          <p:spTgt spid="237"/>
                                        </p:tgtEl>
                                        <p:attrNameLst>
                                          <p:attrName>style.visibility</p:attrName>
                                        </p:attrNameLst>
                                      </p:cBhvr>
                                      <p:to>
                                        <p:strVal val="visible"/>
                                      </p:to>
                                    </p:set>
                                    <p:animEffect transition="in" filter="fade">
                                      <p:cBhvr>
                                        <p:cTn id="34" dur="500"/>
                                        <p:tgtEl>
                                          <p:spTgt spid="237"/>
                                        </p:tgtEl>
                                      </p:cBhvr>
                                    </p:animEffect>
                                  </p:childTnLst>
                                </p:cTn>
                              </p:par>
                              <p:par>
                                <p:cTn id="35" presetID="10" presetClass="entr" presetSubtype="0" fill="hold" nodeType="withEffect">
                                  <p:stCondLst>
                                    <p:cond delay="200"/>
                                  </p:stCondLst>
                                  <p:childTnLst>
                                    <p:set>
                                      <p:cBhvr>
                                        <p:cTn id="36" dur="1" fill="hold">
                                          <p:stCondLst>
                                            <p:cond delay="0"/>
                                          </p:stCondLst>
                                        </p:cTn>
                                        <p:tgtEl>
                                          <p:spTgt spid="240"/>
                                        </p:tgtEl>
                                        <p:attrNameLst>
                                          <p:attrName>style.visibility</p:attrName>
                                        </p:attrNameLst>
                                      </p:cBhvr>
                                      <p:to>
                                        <p:strVal val="visible"/>
                                      </p:to>
                                    </p:set>
                                    <p:animEffect transition="in" filter="fade">
                                      <p:cBhvr>
                                        <p:cTn id="37" dur="500"/>
                                        <p:tgtEl>
                                          <p:spTgt spid="240"/>
                                        </p:tgtEl>
                                      </p:cBhvr>
                                    </p:animEffect>
                                  </p:childTnLst>
                                </p:cTn>
                              </p:par>
                              <p:par>
                                <p:cTn id="38" presetID="10" presetClass="entr" presetSubtype="0" fill="hold" nodeType="withEffect">
                                  <p:stCondLst>
                                    <p:cond delay="300"/>
                                  </p:stCondLst>
                                  <p:childTnLst>
                                    <p:set>
                                      <p:cBhvr>
                                        <p:cTn id="39" dur="1" fill="hold">
                                          <p:stCondLst>
                                            <p:cond delay="0"/>
                                          </p:stCondLst>
                                        </p:cTn>
                                        <p:tgtEl>
                                          <p:spTgt spid="243"/>
                                        </p:tgtEl>
                                        <p:attrNameLst>
                                          <p:attrName>style.visibility</p:attrName>
                                        </p:attrNameLst>
                                      </p:cBhvr>
                                      <p:to>
                                        <p:strVal val="visible"/>
                                      </p:to>
                                    </p:set>
                                    <p:animEffect transition="in" filter="fade">
                                      <p:cBhvr>
                                        <p:cTn id="40" dur="500"/>
                                        <p:tgtEl>
                                          <p:spTgt spid="243"/>
                                        </p:tgtEl>
                                      </p:cBhvr>
                                    </p:animEffect>
                                  </p:childTnLst>
                                </p:cTn>
                              </p:par>
                              <p:par>
                                <p:cTn id="41" presetID="10" presetClass="entr" presetSubtype="0" fill="hold" nodeType="withEffect">
                                  <p:stCondLst>
                                    <p:cond delay="400"/>
                                  </p:stCondLst>
                                  <p:childTnLst>
                                    <p:set>
                                      <p:cBhvr>
                                        <p:cTn id="42" dur="1" fill="hold">
                                          <p:stCondLst>
                                            <p:cond delay="0"/>
                                          </p:stCondLst>
                                        </p:cTn>
                                        <p:tgtEl>
                                          <p:spTgt spid="246"/>
                                        </p:tgtEl>
                                        <p:attrNameLst>
                                          <p:attrName>style.visibility</p:attrName>
                                        </p:attrNameLst>
                                      </p:cBhvr>
                                      <p:to>
                                        <p:strVal val="visible"/>
                                      </p:to>
                                    </p:set>
                                    <p:animEffect transition="in" filter="fade">
                                      <p:cBhvr>
                                        <p:cTn id="43" dur="500"/>
                                        <p:tgtEl>
                                          <p:spTgt spid="246"/>
                                        </p:tgtEl>
                                      </p:cBhvr>
                                    </p:animEffect>
                                  </p:childTnLst>
                                </p:cTn>
                              </p:par>
                              <p:par>
                                <p:cTn id="44" presetID="10" presetClass="entr" presetSubtype="0" fill="hold" nodeType="withEffect">
                                  <p:stCondLst>
                                    <p:cond delay="500"/>
                                  </p:stCondLst>
                                  <p:childTnLst>
                                    <p:set>
                                      <p:cBhvr>
                                        <p:cTn id="45" dur="1" fill="hold">
                                          <p:stCondLst>
                                            <p:cond delay="0"/>
                                          </p:stCondLst>
                                        </p:cTn>
                                        <p:tgtEl>
                                          <p:spTgt spid="249"/>
                                        </p:tgtEl>
                                        <p:attrNameLst>
                                          <p:attrName>style.visibility</p:attrName>
                                        </p:attrNameLst>
                                      </p:cBhvr>
                                      <p:to>
                                        <p:strVal val="visible"/>
                                      </p:to>
                                    </p:set>
                                    <p:animEffect transition="in" filter="fade">
                                      <p:cBhvr>
                                        <p:cTn id="46" dur="500"/>
                                        <p:tgtEl>
                                          <p:spTgt spid="249"/>
                                        </p:tgtEl>
                                      </p:cBhvr>
                                    </p:animEffect>
                                  </p:childTnLst>
                                </p:cTn>
                              </p:par>
                              <p:par>
                                <p:cTn id="47" presetID="10" presetClass="entr" presetSubtype="0" fill="hold" nodeType="withEffect">
                                  <p:stCondLst>
                                    <p:cond delay="600"/>
                                  </p:stCondLst>
                                  <p:childTnLst>
                                    <p:set>
                                      <p:cBhvr>
                                        <p:cTn id="48" dur="1" fill="hold">
                                          <p:stCondLst>
                                            <p:cond delay="0"/>
                                          </p:stCondLst>
                                        </p:cTn>
                                        <p:tgtEl>
                                          <p:spTgt spid="252"/>
                                        </p:tgtEl>
                                        <p:attrNameLst>
                                          <p:attrName>style.visibility</p:attrName>
                                        </p:attrNameLst>
                                      </p:cBhvr>
                                      <p:to>
                                        <p:strVal val="visible"/>
                                      </p:to>
                                    </p:set>
                                    <p:animEffect transition="in" filter="fade">
                                      <p:cBhvr>
                                        <p:cTn id="49" dur="500"/>
                                        <p:tgtEl>
                                          <p:spTgt spid="252"/>
                                        </p:tgtEl>
                                      </p:cBhvr>
                                    </p:animEffect>
                                  </p:childTnLst>
                                </p:cTn>
                              </p:par>
                              <p:par>
                                <p:cTn id="50" presetID="10" presetClass="entr" presetSubtype="0" fill="hold" nodeType="withEffect">
                                  <p:stCondLst>
                                    <p:cond delay="700"/>
                                  </p:stCondLst>
                                  <p:childTnLst>
                                    <p:set>
                                      <p:cBhvr>
                                        <p:cTn id="51" dur="1" fill="hold">
                                          <p:stCondLst>
                                            <p:cond delay="0"/>
                                          </p:stCondLst>
                                        </p:cTn>
                                        <p:tgtEl>
                                          <p:spTgt spid="319"/>
                                        </p:tgtEl>
                                        <p:attrNameLst>
                                          <p:attrName>style.visibility</p:attrName>
                                        </p:attrNameLst>
                                      </p:cBhvr>
                                      <p:to>
                                        <p:strVal val="visible"/>
                                      </p:to>
                                    </p:set>
                                    <p:animEffect transition="in" filter="fade">
                                      <p:cBhvr>
                                        <p:cTn id="52" dur="500"/>
                                        <p:tgtEl>
                                          <p:spTgt spid="319"/>
                                        </p:tgtEl>
                                      </p:cBhvr>
                                    </p:animEffect>
                                  </p:childTnLst>
                                </p:cTn>
                              </p:par>
                              <p:par>
                                <p:cTn id="53" presetID="10" presetClass="entr" presetSubtype="0" fill="hold" nodeType="withEffect">
                                  <p:stCondLst>
                                    <p:cond delay="800"/>
                                  </p:stCondLst>
                                  <p:childTnLst>
                                    <p:set>
                                      <p:cBhvr>
                                        <p:cTn id="54" dur="1" fill="hold">
                                          <p:stCondLst>
                                            <p:cond delay="0"/>
                                          </p:stCondLst>
                                        </p:cTn>
                                        <p:tgtEl>
                                          <p:spTgt spid="322"/>
                                        </p:tgtEl>
                                        <p:attrNameLst>
                                          <p:attrName>style.visibility</p:attrName>
                                        </p:attrNameLst>
                                      </p:cBhvr>
                                      <p:to>
                                        <p:strVal val="visible"/>
                                      </p:to>
                                    </p:set>
                                    <p:animEffect transition="in" filter="fade">
                                      <p:cBhvr>
                                        <p:cTn id="55" dur="500"/>
                                        <p:tgtEl>
                                          <p:spTgt spid="322"/>
                                        </p:tgtEl>
                                      </p:cBhvr>
                                    </p:animEffect>
                                  </p:childTnLst>
                                </p:cTn>
                              </p:par>
                              <p:par>
                                <p:cTn id="56" presetID="10" presetClass="entr" presetSubtype="0" fill="hold" nodeType="withEffect">
                                  <p:stCondLst>
                                    <p:cond delay="900"/>
                                  </p:stCondLst>
                                  <p:childTnLst>
                                    <p:set>
                                      <p:cBhvr>
                                        <p:cTn id="57" dur="1" fill="hold">
                                          <p:stCondLst>
                                            <p:cond delay="0"/>
                                          </p:stCondLst>
                                        </p:cTn>
                                        <p:tgtEl>
                                          <p:spTgt spid="255"/>
                                        </p:tgtEl>
                                        <p:attrNameLst>
                                          <p:attrName>style.visibility</p:attrName>
                                        </p:attrNameLst>
                                      </p:cBhvr>
                                      <p:to>
                                        <p:strVal val="visible"/>
                                      </p:to>
                                    </p:set>
                                    <p:animEffect transition="in" filter="fade">
                                      <p:cBhvr>
                                        <p:cTn id="58" dur="500"/>
                                        <p:tgtEl>
                                          <p:spTgt spid="255"/>
                                        </p:tgtEl>
                                      </p:cBhvr>
                                    </p:animEffect>
                                  </p:childTnLst>
                                </p:cTn>
                              </p:par>
                              <p:par>
                                <p:cTn id="59" presetID="10" presetClass="entr" presetSubtype="0" fill="hold" nodeType="withEffect">
                                  <p:stCondLst>
                                    <p:cond delay="1000"/>
                                  </p:stCondLst>
                                  <p:childTnLst>
                                    <p:set>
                                      <p:cBhvr>
                                        <p:cTn id="60" dur="1" fill="hold">
                                          <p:stCondLst>
                                            <p:cond delay="0"/>
                                          </p:stCondLst>
                                        </p:cTn>
                                        <p:tgtEl>
                                          <p:spTgt spid="258"/>
                                        </p:tgtEl>
                                        <p:attrNameLst>
                                          <p:attrName>style.visibility</p:attrName>
                                        </p:attrNameLst>
                                      </p:cBhvr>
                                      <p:to>
                                        <p:strVal val="visible"/>
                                      </p:to>
                                    </p:set>
                                    <p:animEffect transition="in" filter="fade">
                                      <p:cBhvr>
                                        <p:cTn id="61" dur="500"/>
                                        <p:tgtEl>
                                          <p:spTgt spid="258"/>
                                        </p:tgtEl>
                                      </p:cBhvr>
                                    </p:animEffect>
                                  </p:childTnLst>
                                </p:cTn>
                              </p:par>
                              <p:par>
                                <p:cTn id="62" presetID="10" presetClass="entr" presetSubtype="0" fill="hold" nodeType="withEffect">
                                  <p:stCondLst>
                                    <p:cond delay="1100"/>
                                  </p:stCondLst>
                                  <p:childTnLst>
                                    <p:set>
                                      <p:cBhvr>
                                        <p:cTn id="63" dur="1" fill="hold">
                                          <p:stCondLst>
                                            <p:cond delay="0"/>
                                          </p:stCondLst>
                                        </p:cTn>
                                        <p:tgtEl>
                                          <p:spTgt spid="261"/>
                                        </p:tgtEl>
                                        <p:attrNameLst>
                                          <p:attrName>style.visibility</p:attrName>
                                        </p:attrNameLst>
                                      </p:cBhvr>
                                      <p:to>
                                        <p:strVal val="visible"/>
                                      </p:to>
                                    </p:set>
                                    <p:animEffect transition="in" filter="fade">
                                      <p:cBhvr>
                                        <p:cTn id="64" dur="500"/>
                                        <p:tgtEl>
                                          <p:spTgt spid="261"/>
                                        </p:tgtEl>
                                      </p:cBhvr>
                                    </p:animEffect>
                                  </p:childTnLst>
                                </p:cTn>
                              </p:par>
                            </p:childTnLst>
                          </p:cTn>
                        </p:par>
                        <p:par>
                          <p:cTn id="65" fill="hold">
                            <p:stCondLst>
                              <p:cond delay="3500"/>
                            </p:stCondLst>
                            <p:childTnLst>
                              <p:par>
                                <p:cTn id="66" presetID="10" presetClass="entr" presetSubtype="0" fill="hold" nodeType="afterEffect">
                                  <p:stCondLst>
                                    <p:cond delay="0"/>
                                  </p:stCondLst>
                                  <p:childTnLst>
                                    <p:set>
                                      <p:cBhvr>
                                        <p:cTn id="67" dur="1" fill="hold">
                                          <p:stCondLst>
                                            <p:cond delay="0"/>
                                          </p:stCondLst>
                                        </p:cTn>
                                        <p:tgtEl>
                                          <p:spTgt spid="295"/>
                                        </p:tgtEl>
                                        <p:attrNameLst>
                                          <p:attrName>style.visibility</p:attrName>
                                        </p:attrNameLst>
                                      </p:cBhvr>
                                      <p:to>
                                        <p:strVal val="visible"/>
                                      </p:to>
                                    </p:set>
                                    <p:animEffect transition="in" filter="fade">
                                      <p:cBhvr>
                                        <p:cTn id="68" dur="500"/>
                                        <p:tgtEl>
                                          <p:spTgt spid="295"/>
                                        </p:tgtEl>
                                      </p:cBhvr>
                                    </p:animEffect>
                                  </p:childTnLst>
                                </p:cTn>
                              </p:par>
                            </p:childTnLst>
                          </p:cTn>
                        </p:par>
                        <p:par>
                          <p:cTn id="69" fill="hold">
                            <p:stCondLst>
                              <p:cond delay="4000"/>
                            </p:stCondLst>
                            <p:childTnLst>
                              <p:par>
                                <p:cTn id="70" presetID="10" presetClass="entr" presetSubtype="0" fill="hold" nodeType="afterEffect">
                                  <p:stCondLst>
                                    <p:cond delay="0"/>
                                  </p:stCondLst>
                                  <p:childTnLst>
                                    <p:set>
                                      <p:cBhvr>
                                        <p:cTn id="71" dur="1" fill="hold">
                                          <p:stCondLst>
                                            <p:cond delay="0"/>
                                          </p:stCondLst>
                                        </p:cTn>
                                        <p:tgtEl>
                                          <p:spTgt spid="216"/>
                                        </p:tgtEl>
                                        <p:attrNameLst>
                                          <p:attrName>style.visibility</p:attrName>
                                        </p:attrNameLst>
                                      </p:cBhvr>
                                      <p:to>
                                        <p:strVal val="visible"/>
                                      </p:to>
                                    </p:set>
                                    <p:animEffect transition="in" filter="fade">
                                      <p:cBhvr>
                                        <p:cTn id="72" dur="500"/>
                                        <p:tgtEl>
                                          <p:spTgt spid="216"/>
                                        </p:tgtEl>
                                      </p:cBhvr>
                                    </p:animEffect>
                                  </p:childTnLst>
                                </p:cTn>
                              </p:par>
                              <p:par>
                                <p:cTn id="73" presetID="10" presetClass="entr" presetSubtype="0" fill="hold" nodeType="withEffect">
                                  <p:stCondLst>
                                    <p:cond delay="100"/>
                                  </p:stCondLst>
                                  <p:childTnLst>
                                    <p:set>
                                      <p:cBhvr>
                                        <p:cTn id="74" dur="1" fill="hold">
                                          <p:stCondLst>
                                            <p:cond delay="0"/>
                                          </p:stCondLst>
                                        </p:cTn>
                                        <p:tgtEl>
                                          <p:spTgt spid="264"/>
                                        </p:tgtEl>
                                        <p:attrNameLst>
                                          <p:attrName>style.visibility</p:attrName>
                                        </p:attrNameLst>
                                      </p:cBhvr>
                                      <p:to>
                                        <p:strVal val="visible"/>
                                      </p:to>
                                    </p:set>
                                    <p:animEffect transition="in" filter="fade">
                                      <p:cBhvr>
                                        <p:cTn id="75" dur="500"/>
                                        <p:tgtEl>
                                          <p:spTgt spid="264"/>
                                        </p:tgtEl>
                                      </p:cBhvr>
                                    </p:animEffect>
                                  </p:childTnLst>
                                </p:cTn>
                              </p:par>
                              <p:par>
                                <p:cTn id="76" presetID="10" presetClass="entr" presetSubtype="0" fill="hold" nodeType="withEffect">
                                  <p:stCondLst>
                                    <p:cond delay="200"/>
                                  </p:stCondLst>
                                  <p:childTnLst>
                                    <p:set>
                                      <p:cBhvr>
                                        <p:cTn id="77" dur="1" fill="hold">
                                          <p:stCondLst>
                                            <p:cond delay="0"/>
                                          </p:stCondLst>
                                        </p:cTn>
                                        <p:tgtEl>
                                          <p:spTgt spid="267"/>
                                        </p:tgtEl>
                                        <p:attrNameLst>
                                          <p:attrName>style.visibility</p:attrName>
                                        </p:attrNameLst>
                                      </p:cBhvr>
                                      <p:to>
                                        <p:strVal val="visible"/>
                                      </p:to>
                                    </p:set>
                                    <p:animEffect transition="in" filter="fade">
                                      <p:cBhvr>
                                        <p:cTn id="78" dur="500"/>
                                        <p:tgtEl>
                                          <p:spTgt spid="267"/>
                                        </p:tgtEl>
                                      </p:cBhvr>
                                    </p:animEffect>
                                  </p:childTnLst>
                                </p:cTn>
                              </p:par>
                              <p:par>
                                <p:cTn id="79" presetID="10" presetClass="entr" presetSubtype="0" fill="hold" nodeType="withEffect">
                                  <p:stCondLst>
                                    <p:cond delay="300"/>
                                  </p:stCondLst>
                                  <p:childTnLst>
                                    <p:set>
                                      <p:cBhvr>
                                        <p:cTn id="80" dur="1" fill="hold">
                                          <p:stCondLst>
                                            <p:cond delay="0"/>
                                          </p:stCondLst>
                                        </p:cTn>
                                        <p:tgtEl>
                                          <p:spTgt spid="270"/>
                                        </p:tgtEl>
                                        <p:attrNameLst>
                                          <p:attrName>style.visibility</p:attrName>
                                        </p:attrNameLst>
                                      </p:cBhvr>
                                      <p:to>
                                        <p:strVal val="visible"/>
                                      </p:to>
                                    </p:set>
                                    <p:animEffect transition="in" filter="fade">
                                      <p:cBhvr>
                                        <p:cTn id="81" dur="500"/>
                                        <p:tgtEl>
                                          <p:spTgt spid="270"/>
                                        </p:tgtEl>
                                      </p:cBhvr>
                                    </p:animEffect>
                                  </p:childTnLst>
                                </p:cTn>
                              </p:par>
                              <p:par>
                                <p:cTn id="82" presetID="10" presetClass="entr" presetSubtype="0" fill="hold" nodeType="withEffect">
                                  <p:stCondLst>
                                    <p:cond delay="400"/>
                                  </p:stCondLst>
                                  <p:childTnLst>
                                    <p:set>
                                      <p:cBhvr>
                                        <p:cTn id="83" dur="1" fill="hold">
                                          <p:stCondLst>
                                            <p:cond delay="0"/>
                                          </p:stCondLst>
                                        </p:cTn>
                                        <p:tgtEl>
                                          <p:spTgt spid="273"/>
                                        </p:tgtEl>
                                        <p:attrNameLst>
                                          <p:attrName>style.visibility</p:attrName>
                                        </p:attrNameLst>
                                      </p:cBhvr>
                                      <p:to>
                                        <p:strVal val="visible"/>
                                      </p:to>
                                    </p:set>
                                    <p:animEffect transition="in" filter="fade">
                                      <p:cBhvr>
                                        <p:cTn id="84" dur="500"/>
                                        <p:tgtEl>
                                          <p:spTgt spid="273"/>
                                        </p:tgtEl>
                                      </p:cBhvr>
                                    </p:animEffect>
                                  </p:childTnLst>
                                </p:cTn>
                              </p:par>
                            </p:childTnLst>
                          </p:cTn>
                        </p:par>
                        <p:par>
                          <p:cTn id="85" fill="hold">
                            <p:stCondLst>
                              <p:cond delay="4900"/>
                            </p:stCondLst>
                            <p:childTnLst>
                              <p:par>
                                <p:cTn id="86" presetID="10" presetClass="entr" presetSubtype="0" fill="hold" nodeType="afterEffect">
                                  <p:stCondLst>
                                    <p:cond delay="0"/>
                                  </p:stCondLst>
                                  <p:childTnLst>
                                    <p:set>
                                      <p:cBhvr>
                                        <p:cTn id="87" dur="1" fill="hold">
                                          <p:stCondLst>
                                            <p:cond delay="0"/>
                                          </p:stCondLst>
                                        </p:cTn>
                                        <p:tgtEl>
                                          <p:spTgt spid="299"/>
                                        </p:tgtEl>
                                        <p:attrNameLst>
                                          <p:attrName>style.visibility</p:attrName>
                                        </p:attrNameLst>
                                      </p:cBhvr>
                                      <p:to>
                                        <p:strVal val="visible"/>
                                      </p:to>
                                    </p:set>
                                    <p:animEffect transition="in" filter="fade">
                                      <p:cBhvr>
                                        <p:cTn id="88" dur="500"/>
                                        <p:tgtEl>
                                          <p:spTgt spid="299"/>
                                        </p:tgtEl>
                                      </p:cBhvr>
                                    </p:animEffect>
                                  </p:childTnLst>
                                </p:cTn>
                              </p:par>
                            </p:childTnLst>
                          </p:cTn>
                        </p:par>
                        <p:par>
                          <p:cTn id="89" fill="hold">
                            <p:stCondLst>
                              <p:cond delay="5400"/>
                            </p:stCondLst>
                            <p:childTnLst>
                              <p:par>
                                <p:cTn id="90" presetID="10" presetClass="entr" presetSubtype="0" fill="hold" nodeType="afterEffect">
                                  <p:stCondLst>
                                    <p:cond delay="0"/>
                                  </p:stCondLst>
                                  <p:childTnLst>
                                    <p:set>
                                      <p:cBhvr>
                                        <p:cTn id="91" dur="1" fill="hold">
                                          <p:stCondLst>
                                            <p:cond delay="0"/>
                                          </p:stCondLst>
                                        </p:cTn>
                                        <p:tgtEl>
                                          <p:spTgt spid="303"/>
                                        </p:tgtEl>
                                        <p:attrNameLst>
                                          <p:attrName>style.visibility</p:attrName>
                                        </p:attrNameLst>
                                      </p:cBhvr>
                                      <p:to>
                                        <p:strVal val="visible"/>
                                      </p:to>
                                    </p:set>
                                    <p:animEffect transition="in" filter="fade">
                                      <p:cBhvr>
                                        <p:cTn id="92" dur="500"/>
                                        <p:tgtEl>
                                          <p:spTgt spid="303"/>
                                        </p:tgtEl>
                                      </p:cBhvr>
                                    </p:animEffect>
                                  </p:childTnLst>
                                </p:cTn>
                              </p:par>
                            </p:childTnLst>
                          </p:cTn>
                        </p:par>
                        <p:par>
                          <p:cTn id="93" fill="hold">
                            <p:stCondLst>
                              <p:cond delay="5900"/>
                            </p:stCondLst>
                            <p:childTnLst>
                              <p:par>
                                <p:cTn id="94" presetID="10" presetClass="entr" presetSubtype="0" fill="hold" nodeType="afterEffect">
                                  <p:stCondLst>
                                    <p:cond delay="0"/>
                                  </p:stCondLst>
                                  <p:childTnLst>
                                    <p:set>
                                      <p:cBhvr>
                                        <p:cTn id="95" dur="1" fill="hold">
                                          <p:stCondLst>
                                            <p:cond delay="0"/>
                                          </p:stCondLst>
                                        </p:cTn>
                                        <p:tgtEl>
                                          <p:spTgt spid="276"/>
                                        </p:tgtEl>
                                        <p:attrNameLst>
                                          <p:attrName>style.visibility</p:attrName>
                                        </p:attrNameLst>
                                      </p:cBhvr>
                                      <p:to>
                                        <p:strVal val="visible"/>
                                      </p:to>
                                    </p:set>
                                    <p:animEffect transition="in" filter="fade">
                                      <p:cBhvr>
                                        <p:cTn id="96" dur="500"/>
                                        <p:tgtEl>
                                          <p:spTgt spid="276"/>
                                        </p:tgtEl>
                                      </p:cBhvr>
                                    </p:animEffect>
                                  </p:childTnLst>
                                </p:cTn>
                              </p:par>
                              <p:par>
                                <p:cTn id="97" presetID="10" presetClass="entr" presetSubtype="0" fill="hold" nodeType="withEffect">
                                  <p:stCondLst>
                                    <p:cond delay="100"/>
                                  </p:stCondLst>
                                  <p:childTnLst>
                                    <p:set>
                                      <p:cBhvr>
                                        <p:cTn id="98" dur="1" fill="hold">
                                          <p:stCondLst>
                                            <p:cond delay="0"/>
                                          </p:stCondLst>
                                        </p:cTn>
                                        <p:tgtEl>
                                          <p:spTgt spid="279"/>
                                        </p:tgtEl>
                                        <p:attrNameLst>
                                          <p:attrName>style.visibility</p:attrName>
                                        </p:attrNameLst>
                                      </p:cBhvr>
                                      <p:to>
                                        <p:strVal val="visible"/>
                                      </p:to>
                                    </p:set>
                                    <p:animEffect transition="in" filter="fade">
                                      <p:cBhvr>
                                        <p:cTn id="99" dur="500"/>
                                        <p:tgtEl>
                                          <p:spTgt spid="279"/>
                                        </p:tgtEl>
                                      </p:cBhvr>
                                    </p:animEffect>
                                  </p:childTnLst>
                                </p:cTn>
                              </p:par>
                              <p:par>
                                <p:cTn id="100" presetID="10" presetClass="entr" presetSubtype="0" fill="hold" nodeType="withEffect">
                                  <p:stCondLst>
                                    <p:cond delay="200"/>
                                  </p:stCondLst>
                                  <p:childTnLst>
                                    <p:set>
                                      <p:cBhvr>
                                        <p:cTn id="101" dur="1" fill="hold">
                                          <p:stCondLst>
                                            <p:cond delay="0"/>
                                          </p:stCondLst>
                                        </p:cTn>
                                        <p:tgtEl>
                                          <p:spTgt spid="282"/>
                                        </p:tgtEl>
                                        <p:attrNameLst>
                                          <p:attrName>style.visibility</p:attrName>
                                        </p:attrNameLst>
                                      </p:cBhvr>
                                      <p:to>
                                        <p:strVal val="visible"/>
                                      </p:to>
                                    </p:set>
                                    <p:animEffect transition="in" filter="fade">
                                      <p:cBhvr>
                                        <p:cTn id="102" dur="500"/>
                                        <p:tgtEl>
                                          <p:spTgt spid="282"/>
                                        </p:tgtEl>
                                      </p:cBhvr>
                                    </p:animEffect>
                                  </p:childTnLst>
                                </p:cTn>
                              </p:par>
                              <p:par>
                                <p:cTn id="103" presetID="10" presetClass="entr" presetSubtype="0" fill="hold" nodeType="withEffect">
                                  <p:stCondLst>
                                    <p:cond delay="300"/>
                                  </p:stCondLst>
                                  <p:childTnLst>
                                    <p:set>
                                      <p:cBhvr>
                                        <p:cTn id="104" dur="1" fill="hold">
                                          <p:stCondLst>
                                            <p:cond delay="0"/>
                                          </p:stCondLst>
                                        </p:cTn>
                                        <p:tgtEl>
                                          <p:spTgt spid="285"/>
                                        </p:tgtEl>
                                        <p:attrNameLst>
                                          <p:attrName>style.visibility</p:attrName>
                                        </p:attrNameLst>
                                      </p:cBhvr>
                                      <p:to>
                                        <p:strVal val="visible"/>
                                      </p:to>
                                    </p:set>
                                    <p:animEffect transition="in" filter="fade">
                                      <p:cBhvr>
                                        <p:cTn id="105" dur="500"/>
                                        <p:tgtEl>
                                          <p:spTgt spid="285"/>
                                        </p:tgtEl>
                                      </p:cBhvr>
                                    </p:animEffect>
                                  </p:childTnLst>
                                </p:cTn>
                              </p:par>
                              <p:par>
                                <p:cTn id="106" presetID="10" presetClass="entr" presetSubtype="0" fill="hold" nodeType="withEffect">
                                  <p:stCondLst>
                                    <p:cond delay="400"/>
                                  </p:stCondLst>
                                  <p:childTnLst>
                                    <p:set>
                                      <p:cBhvr>
                                        <p:cTn id="107" dur="1" fill="hold">
                                          <p:stCondLst>
                                            <p:cond delay="0"/>
                                          </p:stCondLst>
                                        </p:cTn>
                                        <p:tgtEl>
                                          <p:spTgt spid="288"/>
                                        </p:tgtEl>
                                        <p:attrNameLst>
                                          <p:attrName>style.visibility</p:attrName>
                                        </p:attrNameLst>
                                      </p:cBhvr>
                                      <p:to>
                                        <p:strVal val="visible"/>
                                      </p:to>
                                    </p:set>
                                    <p:animEffect transition="in" filter="fade">
                                      <p:cBhvr>
                                        <p:cTn id="108" dur="500"/>
                                        <p:tgtEl>
                                          <p:spTgt spid="288"/>
                                        </p:tgtEl>
                                      </p:cBhvr>
                                    </p:animEffect>
                                  </p:childTnLst>
                                </p:cTn>
                              </p:par>
                            </p:childTnLst>
                          </p:cTn>
                        </p:par>
                        <p:par>
                          <p:cTn id="109" fill="hold">
                            <p:stCondLst>
                              <p:cond delay="6800"/>
                            </p:stCondLst>
                            <p:childTnLst>
                              <p:par>
                                <p:cTn id="110" presetID="10" presetClass="entr" presetSubtype="0" fill="hold" nodeType="afterEffect">
                                  <p:stCondLst>
                                    <p:cond delay="0"/>
                                  </p:stCondLst>
                                  <p:childTnLst>
                                    <p:set>
                                      <p:cBhvr>
                                        <p:cTn id="111" dur="1" fill="hold">
                                          <p:stCondLst>
                                            <p:cond delay="0"/>
                                          </p:stCondLst>
                                        </p:cTn>
                                        <p:tgtEl>
                                          <p:spTgt spid="307"/>
                                        </p:tgtEl>
                                        <p:attrNameLst>
                                          <p:attrName>style.visibility</p:attrName>
                                        </p:attrNameLst>
                                      </p:cBhvr>
                                      <p:to>
                                        <p:strVal val="visible"/>
                                      </p:to>
                                    </p:set>
                                    <p:animEffect transition="in" filter="fade">
                                      <p:cBhvr>
                                        <p:cTn id="112" dur="500"/>
                                        <p:tgtEl>
                                          <p:spTgt spid="307"/>
                                        </p:tgtEl>
                                      </p:cBhvr>
                                    </p:animEffect>
                                  </p:childTnLst>
                                </p:cTn>
                              </p:par>
                            </p:childTnLst>
                          </p:cTn>
                        </p:par>
                        <p:par>
                          <p:cTn id="113" fill="hold">
                            <p:stCondLst>
                              <p:cond delay="7300"/>
                            </p:stCondLst>
                            <p:childTnLst>
                              <p:par>
                                <p:cTn id="114" presetID="10" presetClass="entr" presetSubtype="0" fill="hold" nodeType="afterEffect">
                                  <p:stCondLst>
                                    <p:cond delay="0"/>
                                  </p:stCondLst>
                                  <p:childTnLst>
                                    <p:set>
                                      <p:cBhvr>
                                        <p:cTn id="115" dur="1" fill="hold">
                                          <p:stCondLst>
                                            <p:cond delay="0"/>
                                          </p:stCondLst>
                                        </p:cTn>
                                        <p:tgtEl>
                                          <p:spTgt spid="174"/>
                                        </p:tgtEl>
                                        <p:attrNameLst>
                                          <p:attrName>style.visibility</p:attrName>
                                        </p:attrNameLst>
                                      </p:cBhvr>
                                      <p:to>
                                        <p:strVal val="visible"/>
                                      </p:to>
                                    </p:set>
                                    <p:animEffect transition="in" filter="fade">
                                      <p:cBhvr>
                                        <p:cTn id="116" dur="500"/>
                                        <p:tgtEl>
                                          <p:spTgt spid="174"/>
                                        </p:tgtEl>
                                      </p:cBhvr>
                                    </p:animEffect>
                                  </p:childTnLst>
                                </p:cTn>
                              </p:par>
                              <p:par>
                                <p:cTn id="117" presetID="10" presetClass="entr" presetSubtype="0" fill="hold" nodeType="withEffect">
                                  <p:stCondLst>
                                    <p:cond delay="100"/>
                                  </p:stCondLst>
                                  <p:childTnLst>
                                    <p:set>
                                      <p:cBhvr>
                                        <p:cTn id="118" dur="1" fill="hold">
                                          <p:stCondLst>
                                            <p:cond delay="0"/>
                                          </p:stCondLst>
                                        </p:cTn>
                                        <p:tgtEl>
                                          <p:spTgt spid="177"/>
                                        </p:tgtEl>
                                        <p:attrNameLst>
                                          <p:attrName>style.visibility</p:attrName>
                                        </p:attrNameLst>
                                      </p:cBhvr>
                                      <p:to>
                                        <p:strVal val="visible"/>
                                      </p:to>
                                    </p:set>
                                    <p:animEffect transition="in" filter="fade">
                                      <p:cBhvr>
                                        <p:cTn id="119" dur="500"/>
                                        <p:tgtEl>
                                          <p:spTgt spid="177"/>
                                        </p:tgtEl>
                                      </p:cBhvr>
                                    </p:animEffect>
                                  </p:childTnLst>
                                </p:cTn>
                              </p:par>
                              <p:par>
                                <p:cTn id="120" presetID="10" presetClass="entr" presetSubtype="0" fill="hold" nodeType="withEffect">
                                  <p:stCondLst>
                                    <p:cond delay="200"/>
                                  </p:stCondLst>
                                  <p:childTnLst>
                                    <p:set>
                                      <p:cBhvr>
                                        <p:cTn id="121" dur="1" fill="hold">
                                          <p:stCondLst>
                                            <p:cond delay="0"/>
                                          </p:stCondLst>
                                        </p:cTn>
                                        <p:tgtEl>
                                          <p:spTgt spid="180"/>
                                        </p:tgtEl>
                                        <p:attrNameLst>
                                          <p:attrName>style.visibility</p:attrName>
                                        </p:attrNameLst>
                                      </p:cBhvr>
                                      <p:to>
                                        <p:strVal val="visible"/>
                                      </p:to>
                                    </p:set>
                                    <p:animEffect transition="in" filter="fade">
                                      <p:cBhvr>
                                        <p:cTn id="122" dur="500"/>
                                        <p:tgtEl>
                                          <p:spTgt spid="180"/>
                                        </p:tgtEl>
                                      </p:cBhvr>
                                    </p:animEffect>
                                  </p:childTnLst>
                                </p:cTn>
                              </p:par>
                              <p:par>
                                <p:cTn id="123" presetID="10" presetClass="entr" presetSubtype="0" fill="hold" nodeType="withEffect">
                                  <p:stCondLst>
                                    <p:cond delay="300"/>
                                  </p:stCondLst>
                                  <p:childTnLst>
                                    <p:set>
                                      <p:cBhvr>
                                        <p:cTn id="124" dur="1" fill="hold">
                                          <p:stCondLst>
                                            <p:cond delay="0"/>
                                          </p:stCondLst>
                                        </p:cTn>
                                        <p:tgtEl>
                                          <p:spTgt spid="183"/>
                                        </p:tgtEl>
                                        <p:attrNameLst>
                                          <p:attrName>style.visibility</p:attrName>
                                        </p:attrNameLst>
                                      </p:cBhvr>
                                      <p:to>
                                        <p:strVal val="visible"/>
                                      </p:to>
                                    </p:set>
                                    <p:animEffect transition="in" filter="fade">
                                      <p:cBhvr>
                                        <p:cTn id="125" dur="500"/>
                                        <p:tgtEl>
                                          <p:spTgt spid="183"/>
                                        </p:tgtEl>
                                      </p:cBhvr>
                                    </p:animEffect>
                                  </p:childTnLst>
                                </p:cTn>
                              </p:par>
                              <p:par>
                                <p:cTn id="126" presetID="10" presetClass="entr" presetSubtype="0" fill="hold" nodeType="withEffect">
                                  <p:stCondLst>
                                    <p:cond delay="400"/>
                                  </p:stCondLst>
                                  <p:childTnLst>
                                    <p:set>
                                      <p:cBhvr>
                                        <p:cTn id="127" dur="1" fill="hold">
                                          <p:stCondLst>
                                            <p:cond delay="0"/>
                                          </p:stCondLst>
                                        </p:cTn>
                                        <p:tgtEl>
                                          <p:spTgt spid="186"/>
                                        </p:tgtEl>
                                        <p:attrNameLst>
                                          <p:attrName>style.visibility</p:attrName>
                                        </p:attrNameLst>
                                      </p:cBhvr>
                                      <p:to>
                                        <p:strVal val="visible"/>
                                      </p:to>
                                    </p:set>
                                    <p:animEffect transition="in" filter="fade">
                                      <p:cBhvr>
                                        <p:cTn id="128" dur="500"/>
                                        <p:tgtEl>
                                          <p:spTgt spid="186"/>
                                        </p:tgtEl>
                                      </p:cBhvr>
                                    </p:animEffect>
                                  </p:childTnLst>
                                </p:cTn>
                              </p:par>
                              <p:par>
                                <p:cTn id="129" presetID="10" presetClass="entr" presetSubtype="0" fill="hold" nodeType="withEffect">
                                  <p:stCondLst>
                                    <p:cond delay="500"/>
                                  </p:stCondLst>
                                  <p:childTnLst>
                                    <p:set>
                                      <p:cBhvr>
                                        <p:cTn id="130" dur="1" fill="hold">
                                          <p:stCondLst>
                                            <p:cond delay="0"/>
                                          </p:stCondLst>
                                        </p:cTn>
                                        <p:tgtEl>
                                          <p:spTgt spid="189"/>
                                        </p:tgtEl>
                                        <p:attrNameLst>
                                          <p:attrName>style.visibility</p:attrName>
                                        </p:attrNameLst>
                                      </p:cBhvr>
                                      <p:to>
                                        <p:strVal val="visible"/>
                                      </p:to>
                                    </p:set>
                                    <p:animEffect transition="in" filter="fade">
                                      <p:cBhvr>
                                        <p:cTn id="131" dur="500"/>
                                        <p:tgtEl>
                                          <p:spTgt spid="189"/>
                                        </p:tgtEl>
                                      </p:cBhvr>
                                    </p:animEffect>
                                  </p:childTnLst>
                                </p:cTn>
                              </p:par>
                              <p:par>
                                <p:cTn id="132" presetID="10" presetClass="entr" presetSubtype="0" fill="hold" nodeType="withEffect">
                                  <p:stCondLst>
                                    <p:cond delay="600"/>
                                  </p:stCondLst>
                                  <p:childTnLst>
                                    <p:set>
                                      <p:cBhvr>
                                        <p:cTn id="133" dur="1" fill="hold">
                                          <p:stCondLst>
                                            <p:cond delay="0"/>
                                          </p:stCondLst>
                                        </p:cTn>
                                        <p:tgtEl>
                                          <p:spTgt spid="192"/>
                                        </p:tgtEl>
                                        <p:attrNameLst>
                                          <p:attrName>style.visibility</p:attrName>
                                        </p:attrNameLst>
                                      </p:cBhvr>
                                      <p:to>
                                        <p:strVal val="visible"/>
                                      </p:to>
                                    </p:set>
                                    <p:animEffect transition="in" filter="fade">
                                      <p:cBhvr>
                                        <p:cTn id="134" dur="500"/>
                                        <p:tgtEl>
                                          <p:spTgt spid="192"/>
                                        </p:tgtEl>
                                      </p:cBhvr>
                                    </p:animEffect>
                                  </p:childTnLst>
                                </p:cTn>
                              </p:par>
                              <p:par>
                                <p:cTn id="135" presetID="10" presetClass="entr" presetSubtype="0" fill="hold" nodeType="withEffect">
                                  <p:stCondLst>
                                    <p:cond delay="700"/>
                                  </p:stCondLst>
                                  <p:childTnLst>
                                    <p:set>
                                      <p:cBhvr>
                                        <p:cTn id="136" dur="1" fill="hold">
                                          <p:stCondLst>
                                            <p:cond delay="0"/>
                                          </p:stCondLst>
                                        </p:cTn>
                                        <p:tgtEl>
                                          <p:spTgt spid="195"/>
                                        </p:tgtEl>
                                        <p:attrNameLst>
                                          <p:attrName>style.visibility</p:attrName>
                                        </p:attrNameLst>
                                      </p:cBhvr>
                                      <p:to>
                                        <p:strVal val="visible"/>
                                      </p:to>
                                    </p:set>
                                    <p:animEffect transition="in" filter="fade">
                                      <p:cBhvr>
                                        <p:cTn id="137" dur="500"/>
                                        <p:tgtEl>
                                          <p:spTgt spid="195"/>
                                        </p:tgtEl>
                                      </p:cBhvr>
                                    </p:animEffect>
                                  </p:childTnLst>
                                </p:cTn>
                              </p:par>
                              <p:par>
                                <p:cTn id="138" presetID="10" presetClass="entr" presetSubtype="0" fill="hold" nodeType="withEffect">
                                  <p:stCondLst>
                                    <p:cond delay="900"/>
                                  </p:stCondLst>
                                  <p:childTnLst>
                                    <p:set>
                                      <p:cBhvr>
                                        <p:cTn id="139" dur="1" fill="hold">
                                          <p:stCondLst>
                                            <p:cond delay="0"/>
                                          </p:stCondLst>
                                        </p:cTn>
                                        <p:tgtEl>
                                          <p:spTgt spid="198"/>
                                        </p:tgtEl>
                                        <p:attrNameLst>
                                          <p:attrName>style.visibility</p:attrName>
                                        </p:attrNameLst>
                                      </p:cBhvr>
                                      <p:to>
                                        <p:strVal val="visible"/>
                                      </p:to>
                                    </p:set>
                                    <p:animEffect transition="in" filter="fade">
                                      <p:cBhvr>
                                        <p:cTn id="140" dur="500"/>
                                        <p:tgtEl>
                                          <p:spTgt spid="198"/>
                                        </p:tgtEl>
                                      </p:cBhvr>
                                    </p:animEffect>
                                  </p:childTnLst>
                                </p:cTn>
                              </p:par>
                              <p:par>
                                <p:cTn id="141" presetID="10" presetClass="entr" presetSubtype="0" fill="hold" nodeType="withEffect">
                                  <p:stCondLst>
                                    <p:cond delay="900"/>
                                  </p:stCondLst>
                                  <p:childTnLst>
                                    <p:set>
                                      <p:cBhvr>
                                        <p:cTn id="142" dur="1" fill="hold">
                                          <p:stCondLst>
                                            <p:cond delay="0"/>
                                          </p:stCondLst>
                                        </p:cTn>
                                        <p:tgtEl>
                                          <p:spTgt spid="201"/>
                                        </p:tgtEl>
                                        <p:attrNameLst>
                                          <p:attrName>style.visibility</p:attrName>
                                        </p:attrNameLst>
                                      </p:cBhvr>
                                      <p:to>
                                        <p:strVal val="visible"/>
                                      </p:to>
                                    </p:set>
                                    <p:animEffect transition="in" filter="fade">
                                      <p:cBhvr>
                                        <p:cTn id="143" dur="500"/>
                                        <p:tgtEl>
                                          <p:spTgt spid="201"/>
                                        </p:tgtEl>
                                      </p:cBhvr>
                                    </p:animEffect>
                                  </p:childTnLst>
                                </p:cTn>
                              </p:par>
                              <p:par>
                                <p:cTn id="144" presetID="10" presetClass="entr" presetSubtype="0" fill="hold" nodeType="withEffect">
                                  <p:stCondLst>
                                    <p:cond delay="1000"/>
                                  </p:stCondLst>
                                  <p:childTnLst>
                                    <p:set>
                                      <p:cBhvr>
                                        <p:cTn id="145" dur="1" fill="hold">
                                          <p:stCondLst>
                                            <p:cond delay="0"/>
                                          </p:stCondLst>
                                        </p:cTn>
                                        <p:tgtEl>
                                          <p:spTgt spid="204"/>
                                        </p:tgtEl>
                                        <p:attrNameLst>
                                          <p:attrName>style.visibility</p:attrName>
                                        </p:attrNameLst>
                                      </p:cBhvr>
                                      <p:to>
                                        <p:strVal val="visible"/>
                                      </p:to>
                                    </p:set>
                                    <p:animEffect transition="in" filter="fade">
                                      <p:cBhvr>
                                        <p:cTn id="146" dur="500"/>
                                        <p:tgtEl>
                                          <p:spTgt spid="204"/>
                                        </p:tgtEl>
                                      </p:cBhvr>
                                    </p:animEffect>
                                  </p:childTnLst>
                                </p:cTn>
                              </p:par>
                              <p:par>
                                <p:cTn id="147" presetID="10" presetClass="entr" presetSubtype="0" fill="hold" nodeType="withEffect">
                                  <p:stCondLst>
                                    <p:cond delay="1100"/>
                                  </p:stCondLst>
                                  <p:childTnLst>
                                    <p:set>
                                      <p:cBhvr>
                                        <p:cTn id="148" dur="1" fill="hold">
                                          <p:stCondLst>
                                            <p:cond delay="0"/>
                                          </p:stCondLst>
                                        </p:cTn>
                                        <p:tgtEl>
                                          <p:spTgt spid="207"/>
                                        </p:tgtEl>
                                        <p:attrNameLst>
                                          <p:attrName>style.visibility</p:attrName>
                                        </p:attrNameLst>
                                      </p:cBhvr>
                                      <p:to>
                                        <p:strVal val="visible"/>
                                      </p:to>
                                    </p:set>
                                    <p:animEffect transition="in" filter="fade">
                                      <p:cBhvr>
                                        <p:cTn id="149" dur="500"/>
                                        <p:tgtEl>
                                          <p:spTgt spid="207"/>
                                        </p:tgtEl>
                                      </p:cBhvr>
                                    </p:animEffect>
                                  </p:childTnLst>
                                </p:cTn>
                              </p:par>
                            </p:childTnLst>
                          </p:cTn>
                        </p:par>
                        <p:par>
                          <p:cTn id="150" fill="hold">
                            <p:stCondLst>
                              <p:cond delay="8900"/>
                            </p:stCondLst>
                            <p:childTnLst>
                              <p:par>
                                <p:cTn id="151" presetID="10" presetClass="entr" presetSubtype="0" fill="hold" nodeType="afterEffect">
                                  <p:stCondLst>
                                    <p:cond delay="0"/>
                                  </p:stCondLst>
                                  <p:childTnLst>
                                    <p:set>
                                      <p:cBhvr>
                                        <p:cTn id="152" dur="1" fill="hold">
                                          <p:stCondLst>
                                            <p:cond delay="0"/>
                                          </p:stCondLst>
                                        </p:cTn>
                                        <p:tgtEl>
                                          <p:spTgt spid="311"/>
                                        </p:tgtEl>
                                        <p:attrNameLst>
                                          <p:attrName>style.visibility</p:attrName>
                                        </p:attrNameLst>
                                      </p:cBhvr>
                                      <p:to>
                                        <p:strVal val="visible"/>
                                      </p:to>
                                    </p:set>
                                    <p:animEffect transition="in" filter="fade">
                                      <p:cBhvr>
                                        <p:cTn id="153" dur="500"/>
                                        <p:tgtEl>
                                          <p:spTgt spid="311"/>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xit" presetSubtype="0" fill="hold" nodeType="clickEffect">
                                  <p:stCondLst>
                                    <p:cond delay="0"/>
                                  </p:stCondLst>
                                  <p:childTnLst>
                                    <p:animEffect transition="out" filter="fade">
                                      <p:cBhvr>
                                        <p:cTn id="157" dur="500"/>
                                        <p:tgtEl>
                                          <p:spTgt spid="291"/>
                                        </p:tgtEl>
                                      </p:cBhvr>
                                    </p:animEffect>
                                    <p:set>
                                      <p:cBhvr>
                                        <p:cTn id="158" dur="1" fill="hold">
                                          <p:stCondLst>
                                            <p:cond delay="499"/>
                                          </p:stCondLst>
                                        </p:cTn>
                                        <p:tgtEl>
                                          <p:spTgt spid="291"/>
                                        </p:tgtEl>
                                        <p:attrNameLst>
                                          <p:attrName>style.visibility</p:attrName>
                                        </p:attrNameLst>
                                      </p:cBhvr>
                                      <p:to>
                                        <p:strVal val="hidden"/>
                                      </p:to>
                                    </p:set>
                                  </p:childTnLst>
                                </p:cTn>
                              </p:par>
                            </p:childTnLst>
                          </p:cTn>
                        </p:par>
                        <p:par>
                          <p:cTn id="159" fill="hold">
                            <p:stCondLst>
                              <p:cond delay="500"/>
                            </p:stCondLst>
                            <p:childTnLst>
                              <p:par>
                                <p:cTn id="160" presetID="10" presetClass="entr" presetSubtype="0" fill="hold" nodeType="afterEffect">
                                  <p:stCondLst>
                                    <p:cond delay="0"/>
                                  </p:stCondLst>
                                  <p:childTnLst>
                                    <p:set>
                                      <p:cBhvr>
                                        <p:cTn id="161" dur="1" fill="hold">
                                          <p:stCondLst>
                                            <p:cond delay="0"/>
                                          </p:stCondLst>
                                        </p:cTn>
                                        <p:tgtEl>
                                          <p:spTgt spid="315"/>
                                        </p:tgtEl>
                                        <p:attrNameLst>
                                          <p:attrName>style.visibility</p:attrName>
                                        </p:attrNameLst>
                                      </p:cBhvr>
                                      <p:to>
                                        <p:strVal val="visible"/>
                                      </p:to>
                                    </p:set>
                                    <p:animEffect transition="in" filter="fade">
                                      <p:cBhvr>
                                        <p:cTn id="162" dur="500"/>
                                        <p:tgtEl>
                                          <p:spTgt spid="315"/>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xit" presetSubtype="0" fill="hold" nodeType="clickEffect">
                                  <p:stCondLst>
                                    <p:cond delay="0"/>
                                  </p:stCondLst>
                                  <p:childTnLst>
                                    <p:animEffect transition="out" filter="fade">
                                      <p:cBhvr>
                                        <p:cTn id="166" dur="500"/>
                                        <p:tgtEl>
                                          <p:spTgt spid="295"/>
                                        </p:tgtEl>
                                      </p:cBhvr>
                                    </p:animEffect>
                                    <p:set>
                                      <p:cBhvr>
                                        <p:cTn id="167" dur="1" fill="hold">
                                          <p:stCondLst>
                                            <p:cond delay="499"/>
                                          </p:stCondLst>
                                        </p:cTn>
                                        <p:tgtEl>
                                          <p:spTgt spid="295"/>
                                        </p:tgtEl>
                                        <p:attrNameLst>
                                          <p:attrName>style.visibility</p:attrName>
                                        </p:attrNameLst>
                                      </p:cBhvr>
                                      <p:to>
                                        <p:strVal val="hidden"/>
                                      </p:to>
                                    </p:set>
                                  </p:childTnLst>
                                </p:cTn>
                              </p:par>
                              <p:par>
                                <p:cTn id="168" presetID="10" presetClass="exit" presetSubtype="0" fill="hold" nodeType="withEffect">
                                  <p:stCondLst>
                                    <p:cond delay="0"/>
                                  </p:stCondLst>
                                  <p:childTnLst>
                                    <p:animEffect transition="out" filter="fade">
                                      <p:cBhvr>
                                        <p:cTn id="169" dur="500"/>
                                        <p:tgtEl>
                                          <p:spTgt spid="307"/>
                                        </p:tgtEl>
                                      </p:cBhvr>
                                    </p:animEffect>
                                    <p:set>
                                      <p:cBhvr>
                                        <p:cTn id="170" dur="1" fill="hold">
                                          <p:stCondLst>
                                            <p:cond delay="499"/>
                                          </p:stCondLst>
                                        </p:cTn>
                                        <p:tgtEl>
                                          <p:spTgt spid="307"/>
                                        </p:tgtEl>
                                        <p:attrNameLst>
                                          <p:attrName>style.visibility</p:attrName>
                                        </p:attrNameLst>
                                      </p:cBhvr>
                                      <p:to>
                                        <p:strVal val="hidden"/>
                                      </p:to>
                                    </p:set>
                                  </p:childTnLst>
                                </p:cTn>
                              </p:par>
                              <p:par>
                                <p:cTn id="171" presetID="10" presetClass="exit" presetSubtype="0" fill="hold" nodeType="withEffect">
                                  <p:stCondLst>
                                    <p:cond delay="0"/>
                                  </p:stCondLst>
                                  <p:childTnLst>
                                    <p:animEffect transition="out" filter="fade">
                                      <p:cBhvr>
                                        <p:cTn id="172" dur="500"/>
                                        <p:tgtEl>
                                          <p:spTgt spid="311"/>
                                        </p:tgtEl>
                                      </p:cBhvr>
                                    </p:animEffect>
                                    <p:set>
                                      <p:cBhvr>
                                        <p:cTn id="173" dur="1" fill="hold">
                                          <p:stCondLst>
                                            <p:cond delay="499"/>
                                          </p:stCondLst>
                                        </p:cTn>
                                        <p:tgtEl>
                                          <p:spTgt spid="311"/>
                                        </p:tgtEl>
                                        <p:attrNameLst>
                                          <p:attrName>style.visibility</p:attrName>
                                        </p:attrNameLst>
                                      </p:cBhvr>
                                      <p:to>
                                        <p:strVal val="hidden"/>
                                      </p:to>
                                    </p:set>
                                  </p:childTnLst>
                                </p:cTn>
                              </p:par>
                              <p:par>
                                <p:cTn id="174" presetID="10" presetClass="exit" presetSubtype="0" fill="hold" nodeType="withEffect">
                                  <p:stCondLst>
                                    <p:cond delay="0"/>
                                  </p:stCondLst>
                                  <p:childTnLst>
                                    <p:animEffect transition="out" filter="fade">
                                      <p:cBhvr>
                                        <p:cTn id="175" dur="500"/>
                                        <p:tgtEl>
                                          <p:spTgt spid="303"/>
                                        </p:tgtEl>
                                      </p:cBhvr>
                                    </p:animEffect>
                                    <p:set>
                                      <p:cBhvr>
                                        <p:cTn id="176" dur="1" fill="hold">
                                          <p:stCondLst>
                                            <p:cond delay="499"/>
                                          </p:stCondLst>
                                        </p:cTn>
                                        <p:tgtEl>
                                          <p:spTgt spid="303"/>
                                        </p:tgtEl>
                                        <p:attrNameLst>
                                          <p:attrName>style.visibility</p:attrName>
                                        </p:attrNameLst>
                                      </p:cBhvr>
                                      <p:to>
                                        <p:strVal val="hidden"/>
                                      </p:to>
                                    </p:set>
                                  </p:childTnLst>
                                </p:cTn>
                              </p:par>
                              <p:par>
                                <p:cTn id="177" presetID="42" presetClass="path" presetSubtype="0" fill="hold" nodeType="withEffect">
                                  <p:stCondLst>
                                    <p:cond delay="0"/>
                                  </p:stCondLst>
                                  <p:childTnLst>
                                    <p:animMotion origin="layout" path="M -3.05556E-6 4.81481E-6 L 0.00209 0.3655 " pathEditMode="relative" rAng="0" ptsTypes="AA">
                                      <p:cBhvr>
                                        <p:cTn id="178" dur="1000" fill="hold"/>
                                        <p:tgtEl>
                                          <p:spTgt spid="319"/>
                                        </p:tgtEl>
                                        <p:attrNameLst>
                                          <p:attrName>ppt_x</p:attrName>
                                          <p:attrName>ppt_y</p:attrName>
                                        </p:attrNameLst>
                                      </p:cBhvr>
                                      <p:rCtr x="104" y="18264"/>
                                    </p:animMotion>
                                  </p:childTnLst>
                                </p:cTn>
                              </p:par>
                              <p:par>
                                <p:cTn id="179" presetID="42" presetClass="path" presetSubtype="0" fill="hold" nodeType="withEffect">
                                  <p:stCondLst>
                                    <p:cond delay="0"/>
                                  </p:stCondLst>
                                  <p:childTnLst>
                                    <p:animMotion origin="layout" path="M -1.94444E-6 3.33333E-6 L 0.00087 0.36481 " pathEditMode="relative" rAng="0" ptsTypes="AA">
                                      <p:cBhvr>
                                        <p:cTn id="180" dur="1000" fill="hold"/>
                                        <p:tgtEl>
                                          <p:spTgt spid="322"/>
                                        </p:tgtEl>
                                        <p:attrNameLst>
                                          <p:attrName>ppt_x</p:attrName>
                                          <p:attrName>ppt_y</p:attrName>
                                        </p:attrNameLst>
                                      </p:cBhvr>
                                      <p:rCtr x="35" y="18241"/>
                                    </p:animMotion>
                                  </p:childTnLst>
                                </p:cTn>
                              </p:par>
                              <p:par>
                                <p:cTn id="181" presetID="42" presetClass="path" presetSubtype="0" fill="hold" nodeType="withEffect">
                                  <p:stCondLst>
                                    <p:cond delay="0"/>
                                  </p:stCondLst>
                                  <p:childTnLst>
                                    <p:animMotion origin="layout" path="M -1.66667E-6 1.11111E-6 L -0.07813 0.36065 " pathEditMode="relative" rAng="0" ptsTypes="AA">
                                      <p:cBhvr>
                                        <p:cTn id="182" dur="1000" fill="hold"/>
                                        <p:tgtEl>
                                          <p:spTgt spid="240"/>
                                        </p:tgtEl>
                                        <p:attrNameLst>
                                          <p:attrName>ppt_x</p:attrName>
                                          <p:attrName>ppt_y</p:attrName>
                                        </p:attrNameLst>
                                      </p:cBhvr>
                                      <p:rCtr x="-4531" y="18519"/>
                                    </p:animMotion>
                                  </p:childTnLst>
                                </p:cTn>
                              </p:par>
                              <p:par>
                                <p:cTn id="183" presetID="42" presetClass="path" presetSubtype="0" fill="hold" nodeType="withEffect">
                                  <p:stCondLst>
                                    <p:cond delay="0"/>
                                  </p:stCondLst>
                                  <p:childTnLst>
                                    <p:animMotion origin="layout" path="M -1.94444E-6 -4.44444E-6 L -0.32257 0.3669 " pathEditMode="relative" rAng="0" ptsTypes="AA">
                                      <p:cBhvr>
                                        <p:cTn id="184" dur="1000" fill="hold"/>
                                        <p:tgtEl>
                                          <p:spTgt spid="255"/>
                                        </p:tgtEl>
                                        <p:attrNameLst>
                                          <p:attrName>ppt_x</p:attrName>
                                          <p:attrName>ppt_y</p:attrName>
                                        </p:attrNameLst>
                                      </p:cBhvr>
                                      <p:rCtr x="-16128" y="18333"/>
                                    </p:animMotion>
                                  </p:childTnLst>
                                </p:cTn>
                              </p:par>
                              <p:par>
                                <p:cTn id="185" presetID="42" presetClass="path" presetSubtype="0" fill="hold" nodeType="withEffect">
                                  <p:stCondLst>
                                    <p:cond delay="0"/>
                                  </p:stCondLst>
                                  <p:childTnLst>
                                    <p:animMotion origin="layout" path="M 4.72222E-6 -2.96296E-6 L -0.32188 0.36621 " pathEditMode="relative" rAng="0" ptsTypes="AA">
                                      <p:cBhvr>
                                        <p:cTn id="186" dur="1000" fill="hold"/>
                                        <p:tgtEl>
                                          <p:spTgt spid="258"/>
                                        </p:tgtEl>
                                        <p:attrNameLst>
                                          <p:attrName>ppt_x</p:attrName>
                                          <p:attrName>ppt_y</p:attrName>
                                        </p:attrNameLst>
                                      </p:cBhvr>
                                      <p:rCtr x="-16094" y="18310"/>
                                    </p:animMotion>
                                  </p:childTnLst>
                                </p:cTn>
                              </p:par>
                              <p:par>
                                <p:cTn id="187" presetID="42" presetClass="path" presetSubtype="0" fill="hold" nodeType="withEffect">
                                  <p:stCondLst>
                                    <p:cond delay="0"/>
                                  </p:stCondLst>
                                  <p:childTnLst>
                                    <p:animMotion origin="layout" path="M 2.22222E-6 1.11111E-6 L -0.31945 0.36528 " pathEditMode="relative" rAng="0" ptsTypes="AA">
                                      <p:cBhvr>
                                        <p:cTn id="188" dur="1000" fill="hold"/>
                                        <p:tgtEl>
                                          <p:spTgt spid="261"/>
                                        </p:tgtEl>
                                        <p:attrNameLst>
                                          <p:attrName>ppt_x</p:attrName>
                                          <p:attrName>ppt_y</p:attrName>
                                        </p:attrNameLst>
                                      </p:cBhvr>
                                      <p:rCtr x="-15972" y="18264"/>
                                    </p:animMotion>
                                  </p:childTnLst>
                                </p:cTn>
                              </p:par>
                              <p:par>
                                <p:cTn id="189" presetID="64" presetClass="path" presetSubtype="0" fill="hold" nodeType="withEffect">
                                  <p:stCondLst>
                                    <p:cond delay="0"/>
                                  </p:stCondLst>
                                  <p:childTnLst>
                                    <p:animMotion origin="layout" path="M -3.61111E-6 2.96296E-6 L 0.31997 -0.36412 " pathEditMode="relative" rAng="0" ptsTypes="AA">
                                      <p:cBhvr>
                                        <p:cTn id="190" dur="1000" fill="hold"/>
                                        <p:tgtEl>
                                          <p:spTgt spid="276"/>
                                        </p:tgtEl>
                                        <p:attrNameLst>
                                          <p:attrName>ppt_x</p:attrName>
                                          <p:attrName>ppt_y</p:attrName>
                                        </p:attrNameLst>
                                      </p:cBhvr>
                                      <p:rCtr x="15990" y="-18218"/>
                                    </p:animMotion>
                                  </p:childTnLst>
                                </p:cTn>
                              </p:par>
                              <p:par>
                                <p:cTn id="191" presetID="64" presetClass="path" presetSubtype="0" fill="hold" nodeType="withEffect">
                                  <p:stCondLst>
                                    <p:cond delay="0"/>
                                  </p:stCondLst>
                                  <p:childTnLst>
                                    <p:animMotion origin="layout" path="M -2.5E-6 -4.07407E-6 L 0.32552 -0.36064 " pathEditMode="relative" rAng="0" ptsTypes="AA">
                                      <p:cBhvr>
                                        <p:cTn id="192" dur="1000" fill="hold"/>
                                        <p:tgtEl>
                                          <p:spTgt spid="279"/>
                                        </p:tgtEl>
                                        <p:attrNameLst>
                                          <p:attrName>ppt_x</p:attrName>
                                          <p:attrName>ppt_y</p:attrName>
                                        </p:attrNameLst>
                                      </p:cBhvr>
                                      <p:rCtr x="16267" y="-18032"/>
                                    </p:animMotion>
                                  </p:childTnLst>
                                </p:cTn>
                              </p:par>
                              <p:par>
                                <p:cTn id="193" presetID="64" presetClass="path" presetSubtype="0" fill="hold" nodeType="withEffect">
                                  <p:stCondLst>
                                    <p:cond delay="0"/>
                                  </p:stCondLst>
                                  <p:childTnLst>
                                    <p:animMotion origin="layout" path="M -3.61111E-6 2.96296E-6 L 0.32361 -0.36042 " pathEditMode="relative" rAng="0" ptsTypes="AA">
                                      <p:cBhvr>
                                        <p:cTn id="194" dur="1000" fill="hold"/>
                                        <p:tgtEl>
                                          <p:spTgt spid="285"/>
                                        </p:tgtEl>
                                        <p:attrNameLst>
                                          <p:attrName>ppt_x</p:attrName>
                                          <p:attrName>ppt_y</p:attrName>
                                        </p:attrNameLst>
                                      </p:cBhvr>
                                      <p:rCtr x="16181" y="-18032"/>
                                    </p:animMotion>
                                  </p:childTnLst>
                                </p:cTn>
                              </p:par>
                            </p:childTnLst>
                          </p:cTn>
                        </p:par>
                        <p:par>
                          <p:cTn id="195" fill="hold">
                            <p:stCondLst>
                              <p:cond delay="1000"/>
                            </p:stCondLst>
                            <p:childTnLst>
                              <p:par>
                                <p:cTn id="196" presetID="10" presetClass="entr" presetSubtype="0" fill="hold" nodeType="afterEffect">
                                  <p:stCondLst>
                                    <p:cond delay="0"/>
                                  </p:stCondLst>
                                  <p:childTnLst>
                                    <p:set>
                                      <p:cBhvr>
                                        <p:cTn id="197" dur="1" fill="hold">
                                          <p:stCondLst>
                                            <p:cond delay="0"/>
                                          </p:stCondLst>
                                        </p:cTn>
                                        <p:tgtEl>
                                          <p:spTgt spid="328"/>
                                        </p:tgtEl>
                                        <p:attrNameLst>
                                          <p:attrName>style.visibility</p:attrName>
                                        </p:attrNameLst>
                                      </p:cBhvr>
                                      <p:to>
                                        <p:strVal val="visible"/>
                                      </p:to>
                                    </p:set>
                                    <p:animEffect transition="in" filter="fade">
                                      <p:cBhvr>
                                        <p:cTn id="198" dur="500"/>
                                        <p:tgtEl>
                                          <p:spTgt spid="328"/>
                                        </p:tgtEl>
                                      </p:cBhvr>
                                    </p:animEffect>
                                  </p:childTnLst>
                                </p:cTn>
                              </p:par>
                            </p:childTnLst>
                          </p:cTn>
                        </p:par>
                        <p:par>
                          <p:cTn id="199" fill="hold">
                            <p:stCondLst>
                              <p:cond delay="1500"/>
                            </p:stCondLst>
                            <p:childTnLst>
                              <p:par>
                                <p:cTn id="200" presetID="10" presetClass="entr" presetSubtype="0" fill="hold" nodeType="afterEffect">
                                  <p:stCondLst>
                                    <p:cond delay="0"/>
                                  </p:stCondLst>
                                  <p:childTnLst>
                                    <p:set>
                                      <p:cBhvr>
                                        <p:cTn id="201" dur="1" fill="hold">
                                          <p:stCondLst>
                                            <p:cond delay="0"/>
                                          </p:stCondLst>
                                        </p:cTn>
                                        <p:tgtEl>
                                          <p:spTgt spid="332"/>
                                        </p:tgtEl>
                                        <p:attrNameLst>
                                          <p:attrName>style.visibility</p:attrName>
                                        </p:attrNameLst>
                                      </p:cBhvr>
                                      <p:to>
                                        <p:strVal val="visible"/>
                                      </p:to>
                                    </p:set>
                                    <p:animEffect transition="in" filter="fade">
                                      <p:cBhvr>
                                        <p:cTn id="202" dur="500"/>
                                        <p:tgtEl>
                                          <p:spTgt spid="332"/>
                                        </p:tgtEl>
                                      </p:cBhvr>
                                    </p:animEffect>
                                  </p:childTnLst>
                                </p:cTn>
                              </p:par>
                              <p:par>
                                <p:cTn id="203" presetID="10" presetClass="entr" presetSubtype="0" fill="hold" nodeType="withEffect">
                                  <p:stCondLst>
                                    <p:cond delay="0"/>
                                  </p:stCondLst>
                                  <p:childTnLst>
                                    <p:set>
                                      <p:cBhvr>
                                        <p:cTn id="204" dur="1" fill="hold">
                                          <p:stCondLst>
                                            <p:cond delay="0"/>
                                          </p:stCondLst>
                                        </p:cTn>
                                        <p:tgtEl>
                                          <p:spTgt spid="336"/>
                                        </p:tgtEl>
                                        <p:attrNameLst>
                                          <p:attrName>style.visibility</p:attrName>
                                        </p:attrNameLst>
                                      </p:cBhvr>
                                      <p:to>
                                        <p:strVal val="visible"/>
                                      </p:to>
                                    </p:set>
                                    <p:animEffect transition="in" filter="fade">
                                      <p:cBhvr>
                                        <p:cTn id="205" dur="500"/>
                                        <p:tgtEl>
                                          <p:spTgt spid="336"/>
                                        </p:tgtEl>
                                      </p:cBhvr>
                                    </p:animEffect>
                                  </p:childTnLst>
                                </p:cTn>
                              </p:par>
                            </p:childTnLst>
                          </p:cTn>
                        </p:par>
                      </p:childTnLst>
                    </p:cTn>
                  </p:par>
                  <p:par>
                    <p:cTn id="206" fill="hold">
                      <p:stCondLst>
                        <p:cond delay="indefinite"/>
                      </p:stCondLst>
                      <p:childTnLst>
                        <p:par>
                          <p:cTn id="207" fill="hold">
                            <p:stCondLst>
                              <p:cond delay="0"/>
                            </p:stCondLst>
                            <p:childTnLst>
                              <p:par>
                                <p:cTn id="208" presetID="64" presetClass="path" presetSubtype="0" fill="hold" nodeType="clickEffect">
                                  <p:stCondLst>
                                    <p:cond delay="0"/>
                                  </p:stCondLst>
                                  <p:childTnLst>
                                    <p:animMotion origin="layout" path="M -1.94444E-6 -1.48148E-6 L 0.33073 -0.37222 " pathEditMode="relative" rAng="0" ptsTypes="AA">
                                      <p:cBhvr>
                                        <p:cTn id="209" dur="1000" fill="hold"/>
                                        <p:tgtEl>
                                          <p:spTgt spid="174"/>
                                        </p:tgtEl>
                                        <p:attrNameLst>
                                          <p:attrName>ppt_x</p:attrName>
                                          <p:attrName>ppt_y</p:attrName>
                                        </p:attrNameLst>
                                      </p:cBhvr>
                                      <p:rCtr x="16528" y="-18611"/>
                                    </p:animMotion>
                                  </p:childTnLst>
                                </p:cTn>
                              </p:par>
                              <p:par>
                                <p:cTn id="210" presetID="64" presetClass="path" presetSubtype="0" fill="hold" nodeType="withEffect">
                                  <p:stCondLst>
                                    <p:cond delay="0"/>
                                  </p:stCondLst>
                                  <p:childTnLst>
                                    <p:animMotion origin="layout" path="M 4.16667E-6 1.48148E-6 L 0.296 -0.3706 " pathEditMode="relative" rAng="0" ptsTypes="AA">
                                      <p:cBhvr>
                                        <p:cTn id="211" dur="1000" fill="hold"/>
                                        <p:tgtEl>
                                          <p:spTgt spid="177"/>
                                        </p:tgtEl>
                                        <p:attrNameLst>
                                          <p:attrName>ppt_x</p:attrName>
                                          <p:attrName>ppt_y</p:attrName>
                                        </p:attrNameLst>
                                      </p:cBhvr>
                                      <p:rCtr x="14792" y="-18542"/>
                                    </p:animMotion>
                                  </p:childTnLst>
                                </p:cTn>
                              </p:par>
                              <p:par>
                                <p:cTn id="212" presetID="64" presetClass="path" presetSubtype="0" fill="hold" nodeType="withEffect">
                                  <p:stCondLst>
                                    <p:cond delay="0"/>
                                  </p:stCondLst>
                                  <p:childTnLst>
                                    <p:animMotion origin="layout" path="M 2.22222E-6 4.07407E-6 L 0.25816 -0.37362 " pathEditMode="relative" rAng="0" ptsTypes="AA">
                                      <p:cBhvr>
                                        <p:cTn id="213" dur="1000" fill="hold"/>
                                        <p:tgtEl>
                                          <p:spTgt spid="180"/>
                                        </p:tgtEl>
                                        <p:attrNameLst>
                                          <p:attrName>ppt_x</p:attrName>
                                          <p:attrName>ppt_y</p:attrName>
                                        </p:attrNameLst>
                                      </p:cBhvr>
                                      <p:rCtr x="12899" y="-18681"/>
                                    </p:animMotion>
                                  </p:childTnLst>
                                </p:cTn>
                              </p:par>
                              <p:par>
                                <p:cTn id="214" presetID="64" presetClass="path" presetSubtype="0" fill="hold" nodeType="withEffect">
                                  <p:stCondLst>
                                    <p:cond delay="0"/>
                                  </p:stCondLst>
                                  <p:childTnLst>
                                    <p:animMotion origin="layout" path="M 5E-6 -1.48148E-6 L 0.2224 -0.37199 " pathEditMode="relative" rAng="0" ptsTypes="AA">
                                      <p:cBhvr>
                                        <p:cTn id="215" dur="1000" fill="hold"/>
                                        <p:tgtEl>
                                          <p:spTgt spid="183"/>
                                        </p:tgtEl>
                                        <p:attrNameLst>
                                          <p:attrName>ppt_x</p:attrName>
                                          <p:attrName>ppt_y</p:attrName>
                                        </p:attrNameLst>
                                      </p:cBhvr>
                                      <p:rCtr x="11111" y="-18611"/>
                                    </p:animMotion>
                                  </p:childTnLst>
                                </p:cTn>
                              </p:par>
                              <p:par>
                                <p:cTn id="216" presetID="64" presetClass="path" presetSubtype="0" fill="hold" nodeType="withEffect">
                                  <p:stCondLst>
                                    <p:cond delay="0"/>
                                  </p:stCondLst>
                                  <p:childTnLst>
                                    <p:animMotion origin="layout" path="M -5.55556E-7 -4.07407E-6 L 0.18681 -0.37314 " pathEditMode="relative" rAng="0" ptsTypes="AA">
                                      <p:cBhvr>
                                        <p:cTn id="217" dur="1000" fill="hold"/>
                                        <p:tgtEl>
                                          <p:spTgt spid="186"/>
                                        </p:tgtEl>
                                        <p:attrNameLst>
                                          <p:attrName>ppt_x</p:attrName>
                                          <p:attrName>ppt_y</p:attrName>
                                        </p:attrNameLst>
                                      </p:cBhvr>
                                      <p:rCtr x="9340" y="-18657"/>
                                    </p:animMotion>
                                  </p:childTnLst>
                                </p:cTn>
                              </p:par>
                              <p:par>
                                <p:cTn id="218" presetID="64" presetClass="path" presetSubtype="0" fill="hold" nodeType="withEffect">
                                  <p:stCondLst>
                                    <p:cond delay="0"/>
                                  </p:stCondLst>
                                  <p:childTnLst>
                                    <p:animMotion origin="layout" path="M 1.38889E-6 4.44444E-6 L 0.14722 -0.3713 " pathEditMode="relative" rAng="0" ptsTypes="AA">
                                      <p:cBhvr>
                                        <p:cTn id="219" dur="1000" fill="hold"/>
                                        <p:tgtEl>
                                          <p:spTgt spid="189"/>
                                        </p:tgtEl>
                                        <p:attrNameLst>
                                          <p:attrName>ppt_x</p:attrName>
                                          <p:attrName>ppt_y</p:attrName>
                                        </p:attrNameLst>
                                      </p:cBhvr>
                                      <p:rCtr x="7361" y="-18565"/>
                                    </p:animMotion>
                                  </p:childTnLst>
                                </p:cTn>
                              </p:par>
                              <p:par>
                                <p:cTn id="220" presetID="64" presetClass="path" presetSubtype="0" fill="hold" nodeType="withEffect">
                                  <p:stCondLst>
                                    <p:cond delay="0"/>
                                  </p:stCondLst>
                                  <p:childTnLst>
                                    <p:animMotion origin="layout" path="M 1.38889E-6 3.7037E-7 L 0.10972 -0.36852 " pathEditMode="relative" rAng="0" ptsTypes="AA">
                                      <p:cBhvr>
                                        <p:cTn id="221" dur="1000" fill="hold"/>
                                        <p:tgtEl>
                                          <p:spTgt spid="192"/>
                                        </p:tgtEl>
                                        <p:attrNameLst>
                                          <p:attrName>ppt_x</p:attrName>
                                          <p:attrName>ppt_y</p:attrName>
                                        </p:attrNameLst>
                                      </p:cBhvr>
                                      <p:rCtr x="5486" y="-18426"/>
                                    </p:animMotion>
                                  </p:childTnLst>
                                </p:cTn>
                              </p:par>
                              <p:par>
                                <p:cTn id="222" presetID="64" presetClass="path" presetSubtype="0" fill="hold" nodeType="withEffect">
                                  <p:stCondLst>
                                    <p:cond delay="0"/>
                                  </p:stCondLst>
                                  <p:childTnLst>
                                    <p:animMotion origin="layout" path="M 1.38889E-6 2.96296E-6 L 0.07153 -0.3713 " pathEditMode="relative" rAng="0" ptsTypes="AA">
                                      <p:cBhvr>
                                        <p:cTn id="223" dur="1000" fill="hold"/>
                                        <p:tgtEl>
                                          <p:spTgt spid="195"/>
                                        </p:tgtEl>
                                        <p:attrNameLst>
                                          <p:attrName>ppt_x</p:attrName>
                                          <p:attrName>ppt_y</p:attrName>
                                        </p:attrNameLst>
                                      </p:cBhvr>
                                      <p:rCtr x="3576" y="-18565"/>
                                    </p:animMotion>
                                  </p:childTnLst>
                                </p:cTn>
                              </p:par>
                              <p:par>
                                <p:cTn id="224" presetID="64" presetClass="path" presetSubtype="0" fill="hold" nodeType="withEffect">
                                  <p:stCondLst>
                                    <p:cond delay="0"/>
                                  </p:stCondLst>
                                  <p:childTnLst>
                                    <p:animMotion origin="layout" path="M 1.38889E-6 -2.59259E-6 L 0.03559 -0.36875 " pathEditMode="relative" rAng="0" ptsTypes="AA">
                                      <p:cBhvr>
                                        <p:cTn id="225" dur="1000" fill="hold"/>
                                        <p:tgtEl>
                                          <p:spTgt spid="198"/>
                                        </p:tgtEl>
                                        <p:attrNameLst>
                                          <p:attrName>ppt_x</p:attrName>
                                          <p:attrName>ppt_y</p:attrName>
                                        </p:attrNameLst>
                                      </p:cBhvr>
                                      <p:rCtr x="1771" y="-18449"/>
                                    </p:animMotion>
                                  </p:childTnLst>
                                </p:cTn>
                              </p:par>
                              <p:par>
                                <p:cTn id="226" presetID="64" presetClass="path" presetSubtype="0" fill="hold" nodeType="withEffect">
                                  <p:stCondLst>
                                    <p:cond delay="0"/>
                                  </p:stCondLst>
                                  <p:childTnLst>
                                    <p:animMotion origin="layout" path="M 1.38889E-6 -2.22222E-6 L -0.00278 -0.37199 " pathEditMode="relative" rAng="0" ptsTypes="AA">
                                      <p:cBhvr>
                                        <p:cTn id="227" dur="1000" fill="hold"/>
                                        <p:tgtEl>
                                          <p:spTgt spid="201"/>
                                        </p:tgtEl>
                                        <p:attrNameLst>
                                          <p:attrName>ppt_x</p:attrName>
                                          <p:attrName>ppt_y</p:attrName>
                                        </p:attrNameLst>
                                      </p:cBhvr>
                                      <p:rCtr x="-139" y="-18611"/>
                                    </p:animMotion>
                                  </p:childTnLst>
                                </p:cTn>
                              </p:par>
                              <p:par>
                                <p:cTn id="228" presetID="64" presetClass="path" presetSubtype="0" fill="hold" nodeType="withEffect">
                                  <p:stCondLst>
                                    <p:cond delay="0"/>
                                  </p:stCondLst>
                                  <p:childTnLst>
                                    <p:animMotion origin="layout" path="M 1.38889E-6 4.44444E-6 L -0.03872 -0.37107 " pathEditMode="relative" rAng="0" ptsTypes="AA">
                                      <p:cBhvr>
                                        <p:cTn id="229" dur="1000" fill="hold"/>
                                        <p:tgtEl>
                                          <p:spTgt spid="204"/>
                                        </p:tgtEl>
                                        <p:attrNameLst>
                                          <p:attrName>ppt_x</p:attrName>
                                          <p:attrName>ppt_y</p:attrName>
                                        </p:attrNameLst>
                                      </p:cBhvr>
                                      <p:rCtr x="-1944" y="-18565"/>
                                    </p:animMotion>
                                  </p:childTnLst>
                                </p:cTn>
                              </p:par>
                              <p:par>
                                <p:cTn id="230" presetID="64" presetClass="path" presetSubtype="0" fill="hold" nodeType="withEffect">
                                  <p:stCondLst>
                                    <p:cond delay="0"/>
                                  </p:stCondLst>
                                  <p:childTnLst>
                                    <p:animMotion origin="layout" path="M 1.38889E-6 -4.07407E-6 L -0.07847 -0.37176 " pathEditMode="relative" rAng="0" ptsTypes="AA">
                                      <p:cBhvr>
                                        <p:cTn id="231" dur="1000" fill="hold"/>
                                        <p:tgtEl>
                                          <p:spTgt spid="207"/>
                                        </p:tgtEl>
                                        <p:attrNameLst>
                                          <p:attrName>ppt_x</p:attrName>
                                          <p:attrName>ppt_y</p:attrName>
                                        </p:attrNameLst>
                                      </p:cBhvr>
                                      <p:rCtr x="-3924" y="-18588"/>
                                    </p:animMotion>
                                  </p:childTnLst>
                                </p:cTn>
                              </p:par>
                              <p:par>
                                <p:cTn id="232" presetID="63" presetClass="path" presetSubtype="0" fill="hold" nodeType="withEffect">
                                  <p:stCondLst>
                                    <p:cond delay="0"/>
                                  </p:stCondLst>
                                  <p:childTnLst>
                                    <p:animMotion origin="layout" path="M 5.55556E-7 -3.33333E-6 L 0.1316 -0.00162 " pathEditMode="relative" rAng="0" ptsTypes="AA">
                                      <p:cBhvr>
                                        <p:cTn id="233" dur="1000" fill="hold"/>
                                        <p:tgtEl>
                                          <p:spTgt spid="282"/>
                                        </p:tgtEl>
                                        <p:attrNameLst>
                                          <p:attrName>ppt_x</p:attrName>
                                          <p:attrName>ppt_y</p:attrName>
                                        </p:attrNameLst>
                                      </p:cBhvr>
                                      <p:rCtr x="6580" y="-93"/>
                                    </p:animMotion>
                                  </p:childTnLst>
                                </p:cTn>
                              </p:par>
                            </p:childTnLst>
                          </p:cTn>
                        </p:par>
                        <p:par>
                          <p:cTn id="234" fill="hold">
                            <p:stCondLst>
                              <p:cond delay="1000"/>
                            </p:stCondLst>
                            <p:childTnLst>
                              <p:par>
                                <p:cTn id="235" presetID="10" presetClass="entr" presetSubtype="0" fill="hold" nodeType="afterEffect">
                                  <p:stCondLst>
                                    <p:cond delay="0"/>
                                  </p:stCondLst>
                                  <p:childTnLst>
                                    <p:set>
                                      <p:cBhvr>
                                        <p:cTn id="236" dur="1" fill="hold">
                                          <p:stCondLst>
                                            <p:cond delay="0"/>
                                          </p:stCondLst>
                                        </p:cTn>
                                        <p:tgtEl>
                                          <p:spTgt spid="325"/>
                                        </p:tgtEl>
                                        <p:attrNameLst>
                                          <p:attrName>style.visibility</p:attrName>
                                        </p:attrNameLst>
                                      </p:cBhvr>
                                      <p:to>
                                        <p:strVal val="visible"/>
                                      </p:to>
                                    </p:set>
                                    <p:animEffect transition="in" filter="fade">
                                      <p:cBhvr>
                                        <p:cTn id="237" dur="500"/>
                                        <p:tgtEl>
                                          <p:spTgt spid="325"/>
                                        </p:tgtEl>
                                      </p:cBhvr>
                                    </p:animEffect>
                                  </p:childTnLst>
                                </p:cTn>
                              </p:par>
                              <p:par>
                                <p:cTn id="238" presetID="10" presetClass="exit" presetSubtype="0" fill="hold" nodeType="withEffect">
                                  <p:stCondLst>
                                    <p:cond delay="0"/>
                                  </p:stCondLst>
                                  <p:childTnLst>
                                    <p:animEffect transition="out" filter="fade">
                                      <p:cBhvr>
                                        <p:cTn id="239" dur="500"/>
                                        <p:tgtEl>
                                          <p:spTgt spid="174"/>
                                        </p:tgtEl>
                                      </p:cBhvr>
                                    </p:animEffect>
                                    <p:set>
                                      <p:cBhvr>
                                        <p:cTn id="240" dur="1" fill="hold">
                                          <p:stCondLst>
                                            <p:cond delay="499"/>
                                          </p:stCondLst>
                                        </p:cTn>
                                        <p:tgtEl>
                                          <p:spTgt spid="174"/>
                                        </p:tgtEl>
                                        <p:attrNameLst>
                                          <p:attrName>style.visibility</p:attrName>
                                        </p:attrNameLst>
                                      </p:cBhvr>
                                      <p:to>
                                        <p:strVal val="hidden"/>
                                      </p:to>
                                    </p:set>
                                  </p:childTnLst>
                                </p:cTn>
                              </p:par>
                              <p:par>
                                <p:cTn id="241" presetID="10" presetClass="exit" presetSubtype="0" fill="hold" nodeType="withEffect">
                                  <p:stCondLst>
                                    <p:cond delay="0"/>
                                  </p:stCondLst>
                                  <p:childTnLst>
                                    <p:animEffect transition="out" filter="fade">
                                      <p:cBhvr>
                                        <p:cTn id="242" dur="500"/>
                                        <p:tgtEl>
                                          <p:spTgt spid="177"/>
                                        </p:tgtEl>
                                      </p:cBhvr>
                                    </p:animEffect>
                                    <p:set>
                                      <p:cBhvr>
                                        <p:cTn id="243" dur="1" fill="hold">
                                          <p:stCondLst>
                                            <p:cond delay="499"/>
                                          </p:stCondLst>
                                        </p:cTn>
                                        <p:tgtEl>
                                          <p:spTgt spid="177"/>
                                        </p:tgtEl>
                                        <p:attrNameLst>
                                          <p:attrName>style.visibility</p:attrName>
                                        </p:attrNameLst>
                                      </p:cBhvr>
                                      <p:to>
                                        <p:strVal val="hidden"/>
                                      </p:to>
                                    </p:set>
                                  </p:childTnLst>
                                </p:cTn>
                              </p:par>
                              <p:par>
                                <p:cTn id="244" presetID="10" presetClass="exit" presetSubtype="0" fill="hold" nodeType="withEffect">
                                  <p:stCondLst>
                                    <p:cond delay="0"/>
                                  </p:stCondLst>
                                  <p:childTnLst>
                                    <p:animEffect transition="out" filter="fade">
                                      <p:cBhvr>
                                        <p:cTn id="245" dur="500"/>
                                        <p:tgtEl>
                                          <p:spTgt spid="180"/>
                                        </p:tgtEl>
                                      </p:cBhvr>
                                    </p:animEffect>
                                    <p:set>
                                      <p:cBhvr>
                                        <p:cTn id="246" dur="1" fill="hold">
                                          <p:stCondLst>
                                            <p:cond delay="499"/>
                                          </p:stCondLst>
                                        </p:cTn>
                                        <p:tgtEl>
                                          <p:spTgt spid="180"/>
                                        </p:tgtEl>
                                        <p:attrNameLst>
                                          <p:attrName>style.visibility</p:attrName>
                                        </p:attrNameLst>
                                      </p:cBhvr>
                                      <p:to>
                                        <p:strVal val="hidden"/>
                                      </p:to>
                                    </p:set>
                                  </p:childTnLst>
                                </p:cTn>
                              </p:par>
                              <p:par>
                                <p:cTn id="247" presetID="10" presetClass="exit" presetSubtype="0" fill="hold" nodeType="withEffect">
                                  <p:stCondLst>
                                    <p:cond delay="0"/>
                                  </p:stCondLst>
                                  <p:childTnLst>
                                    <p:animEffect transition="out" filter="fade">
                                      <p:cBhvr>
                                        <p:cTn id="248" dur="500"/>
                                        <p:tgtEl>
                                          <p:spTgt spid="183"/>
                                        </p:tgtEl>
                                      </p:cBhvr>
                                    </p:animEffect>
                                    <p:set>
                                      <p:cBhvr>
                                        <p:cTn id="249" dur="1" fill="hold">
                                          <p:stCondLst>
                                            <p:cond delay="499"/>
                                          </p:stCondLst>
                                        </p:cTn>
                                        <p:tgtEl>
                                          <p:spTgt spid="183"/>
                                        </p:tgtEl>
                                        <p:attrNameLst>
                                          <p:attrName>style.visibility</p:attrName>
                                        </p:attrNameLst>
                                      </p:cBhvr>
                                      <p:to>
                                        <p:strVal val="hidden"/>
                                      </p:to>
                                    </p:set>
                                  </p:childTnLst>
                                </p:cTn>
                              </p:par>
                              <p:par>
                                <p:cTn id="250" presetID="10" presetClass="exit" presetSubtype="0" fill="hold" nodeType="withEffect">
                                  <p:stCondLst>
                                    <p:cond delay="0"/>
                                  </p:stCondLst>
                                  <p:childTnLst>
                                    <p:animEffect transition="out" filter="fade">
                                      <p:cBhvr>
                                        <p:cTn id="251" dur="500"/>
                                        <p:tgtEl>
                                          <p:spTgt spid="186"/>
                                        </p:tgtEl>
                                      </p:cBhvr>
                                    </p:animEffect>
                                    <p:set>
                                      <p:cBhvr>
                                        <p:cTn id="252" dur="1" fill="hold">
                                          <p:stCondLst>
                                            <p:cond delay="499"/>
                                          </p:stCondLst>
                                        </p:cTn>
                                        <p:tgtEl>
                                          <p:spTgt spid="186"/>
                                        </p:tgtEl>
                                        <p:attrNameLst>
                                          <p:attrName>style.visibility</p:attrName>
                                        </p:attrNameLst>
                                      </p:cBhvr>
                                      <p:to>
                                        <p:strVal val="hidden"/>
                                      </p:to>
                                    </p:set>
                                  </p:childTnLst>
                                </p:cTn>
                              </p:par>
                              <p:par>
                                <p:cTn id="253" presetID="10" presetClass="exit" presetSubtype="0" fill="hold" nodeType="withEffect">
                                  <p:stCondLst>
                                    <p:cond delay="0"/>
                                  </p:stCondLst>
                                  <p:childTnLst>
                                    <p:animEffect transition="out" filter="fade">
                                      <p:cBhvr>
                                        <p:cTn id="254" dur="500"/>
                                        <p:tgtEl>
                                          <p:spTgt spid="189"/>
                                        </p:tgtEl>
                                      </p:cBhvr>
                                    </p:animEffect>
                                    <p:set>
                                      <p:cBhvr>
                                        <p:cTn id="255" dur="1" fill="hold">
                                          <p:stCondLst>
                                            <p:cond delay="499"/>
                                          </p:stCondLst>
                                        </p:cTn>
                                        <p:tgtEl>
                                          <p:spTgt spid="189"/>
                                        </p:tgtEl>
                                        <p:attrNameLst>
                                          <p:attrName>style.visibility</p:attrName>
                                        </p:attrNameLst>
                                      </p:cBhvr>
                                      <p:to>
                                        <p:strVal val="hidden"/>
                                      </p:to>
                                    </p:set>
                                  </p:childTnLst>
                                </p:cTn>
                              </p:par>
                              <p:par>
                                <p:cTn id="256" presetID="10" presetClass="exit" presetSubtype="0" fill="hold" nodeType="withEffect">
                                  <p:stCondLst>
                                    <p:cond delay="0"/>
                                  </p:stCondLst>
                                  <p:childTnLst>
                                    <p:animEffect transition="out" filter="fade">
                                      <p:cBhvr>
                                        <p:cTn id="257" dur="500"/>
                                        <p:tgtEl>
                                          <p:spTgt spid="192"/>
                                        </p:tgtEl>
                                      </p:cBhvr>
                                    </p:animEffect>
                                    <p:set>
                                      <p:cBhvr>
                                        <p:cTn id="258" dur="1" fill="hold">
                                          <p:stCondLst>
                                            <p:cond delay="499"/>
                                          </p:stCondLst>
                                        </p:cTn>
                                        <p:tgtEl>
                                          <p:spTgt spid="192"/>
                                        </p:tgtEl>
                                        <p:attrNameLst>
                                          <p:attrName>style.visibility</p:attrName>
                                        </p:attrNameLst>
                                      </p:cBhvr>
                                      <p:to>
                                        <p:strVal val="hidden"/>
                                      </p:to>
                                    </p:set>
                                  </p:childTnLst>
                                </p:cTn>
                              </p:par>
                              <p:par>
                                <p:cTn id="259" presetID="10" presetClass="exit" presetSubtype="0" fill="hold" nodeType="withEffect">
                                  <p:stCondLst>
                                    <p:cond delay="0"/>
                                  </p:stCondLst>
                                  <p:childTnLst>
                                    <p:animEffect transition="out" filter="fade">
                                      <p:cBhvr>
                                        <p:cTn id="260" dur="500"/>
                                        <p:tgtEl>
                                          <p:spTgt spid="195"/>
                                        </p:tgtEl>
                                      </p:cBhvr>
                                    </p:animEffect>
                                    <p:set>
                                      <p:cBhvr>
                                        <p:cTn id="261" dur="1" fill="hold">
                                          <p:stCondLst>
                                            <p:cond delay="499"/>
                                          </p:stCondLst>
                                        </p:cTn>
                                        <p:tgtEl>
                                          <p:spTgt spid="195"/>
                                        </p:tgtEl>
                                        <p:attrNameLst>
                                          <p:attrName>style.visibility</p:attrName>
                                        </p:attrNameLst>
                                      </p:cBhvr>
                                      <p:to>
                                        <p:strVal val="hidden"/>
                                      </p:to>
                                    </p:set>
                                  </p:childTnLst>
                                </p:cTn>
                              </p:par>
                              <p:par>
                                <p:cTn id="262" presetID="10" presetClass="exit" presetSubtype="0" fill="hold" nodeType="withEffect">
                                  <p:stCondLst>
                                    <p:cond delay="0"/>
                                  </p:stCondLst>
                                  <p:childTnLst>
                                    <p:animEffect transition="out" filter="fade">
                                      <p:cBhvr>
                                        <p:cTn id="263" dur="500"/>
                                        <p:tgtEl>
                                          <p:spTgt spid="198"/>
                                        </p:tgtEl>
                                      </p:cBhvr>
                                    </p:animEffect>
                                    <p:set>
                                      <p:cBhvr>
                                        <p:cTn id="264" dur="1" fill="hold">
                                          <p:stCondLst>
                                            <p:cond delay="499"/>
                                          </p:stCondLst>
                                        </p:cTn>
                                        <p:tgtEl>
                                          <p:spTgt spid="198"/>
                                        </p:tgtEl>
                                        <p:attrNameLst>
                                          <p:attrName>style.visibility</p:attrName>
                                        </p:attrNameLst>
                                      </p:cBhvr>
                                      <p:to>
                                        <p:strVal val="hidden"/>
                                      </p:to>
                                    </p:set>
                                  </p:childTnLst>
                                </p:cTn>
                              </p:par>
                              <p:par>
                                <p:cTn id="265" presetID="10" presetClass="exit" presetSubtype="0" fill="hold" nodeType="withEffect">
                                  <p:stCondLst>
                                    <p:cond delay="0"/>
                                  </p:stCondLst>
                                  <p:childTnLst>
                                    <p:animEffect transition="out" filter="fade">
                                      <p:cBhvr>
                                        <p:cTn id="266" dur="500"/>
                                        <p:tgtEl>
                                          <p:spTgt spid="201"/>
                                        </p:tgtEl>
                                      </p:cBhvr>
                                    </p:animEffect>
                                    <p:set>
                                      <p:cBhvr>
                                        <p:cTn id="267" dur="1" fill="hold">
                                          <p:stCondLst>
                                            <p:cond delay="499"/>
                                          </p:stCondLst>
                                        </p:cTn>
                                        <p:tgtEl>
                                          <p:spTgt spid="201"/>
                                        </p:tgtEl>
                                        <p:attrNameLst>
                                          <p:attrName>style.visibility</p:attrName>
                                        </p:attrNameLst>
                                      </p:cBhvr>
                                      <p:to>
                                        <p:strVal val="hidden"/>
                                      </p:to>
                                    </p:set>
                                  </p:childTnLst>
                                </p:cTn>
                              </p:par>
                              <p:par>
                                <p:cTn id="268" presetID="10" presetClass="exit" presetSubtype="0" fill="hold" nodeType="withEffect">
                                  <p:stCondLst>
                                    <p:cond delay="0"/>
                                  </p:stCondLst>
                                  <p:childTnLst>
                                    <p:animEffect transition="out" filter="fade">
                                      <p:cBhvr>
                                        <p:cTn id="269" dur="500"/>
                                        <p:tgtEl>
                                          <p:spTgt spid="204"/>
                                        </p:tgtEl>
                                      </p:cBhvr>
                                    </p:animEffect>
                                    <p:set>
                                      <p:cBhvr>
                                        <p:cTn id="270" dur="1" fill="hold">
                                          <p:stCondLst>
                                            <p:cond delay="499"/>
                                          </p:stCondLst>
                                        </p:cTn>
                                        <p:tgtEl>
                                          <p:spTgt spid="204"/>
                                        </p:tgtEl>
                                        <p:attrNameLst>
                                          <p:attrName>style.visibility</p:attrName>
                                        </p:attrNameLst>
                                      </p:cBhvr>
                                      <p:to>
                                        <p:strVal val="hidden"/>
                                      </p:to>
                                    </p:set>
                                  </p:childTnLst>
                                </p:cTn>
                              </p:par>
                              <p:par>
                                <p:cTn id="271" presetID="10" presetClass="exit" presetSubtype="0" fill="hold" nodeType="withEffect">
                                  <p:stCondLst>
                                    <p:cond delay="0"/>
                                  </p:stCondLst>
                                  <p:childTnLst>
                                    <p:animEffect transition="out" filter="fade">
                                      <p:cBhvr>
                                        <p:cTn id="272" dur="500"/>
                                        <p:tgtEl>
                                          <p:spTgt spid="207"/>
                                        </p:tgtEl>
                                      </p:cBhvr>
                                    </p:animEffect>
                                    <p:set>
                                      <p:cBhvr>
                                        <p:cTn id="273" dur="1" fill="hold">
                                          <p:stCondLst>
                                            <p:cond delay="499"/>
                                          </p:stCondLst>
                                        </p:cTn>
                                        <p:tgtEl>
                                          <p:spTgt spid="207"/>
                                        </p:tgtEl>
                                        <p:attrNameLst>
                                          <p:attrName>style.visibility</p:attrName>
                                        </p:attrNameLst>
                                      </p:cBhvr>
                                      <p:to>
                                        <p:strVal val="hidden"/>
                                      </p:to>
                                    </p:set>
                                  </p:childTnLst>
                                </p:cTn>
                              </p:par>
                            </p:childTnLst>
                          </p:cTn>
                        </p:par>
                      </p:childTnLst>
                    </p:cTn>
                  </p:par>
                  <p:par>
                    <p:cTn id="274" fill="hold">
                      <p:stCondLst>
                        <p:cond delay="indefinite"/>
                      </p:stCondLst>
                      <p:childTnLst>
                        <p:par>
                          <p:cTn id="275" fill="hold">
                            <p:stCondLst>
                              <p:cond delay="0"/>
                            </p:stCondLst>
                            <p:childTnLst>
                              <p:par>
                                <p:cTn id="276" presetID="10" presetClass="exit" presetSubtype="0" fill="hold" nodeType="clickEffect">
                                  <p:stCondLst>
                                    <p:cond delay="0"/>
                                  </p:stCondLst>
                                  <p:childTnLst>
                                    <p:animEffect transition="out" filter="fade">
                                      <p:cBhvr>
                                        <p:cTn id="277" dur="500"/>
                                        <p:tgtEl>
                                          <p:spTgt spid="299"/>
                                        </p:tgtEl>
                                      </p:cBhvr>
                                    </p:animEffect>
                                    <p:set>
                                      <p:cBhvr>
                                        <p:cTn id="278" dur="1" fill="hold">
                                          <p:stCondLst>
                                            <p:cond delay="499"/>
                                          </p:stCondLst>
                                        </p:cTn>
                                        <p:tgtEl>
                                          <p:spTgt spid="299"/>
                                        </p:tgtEl>
                                        <p:attrNameLst>
                                          <p:attrName>style.visibility</p:attrName>
                                        </p:attrNameLst>
                                      </p:cBhvr>
                                      <p:to>
                                        <p:strVal val="hidden"/>
                                      </p:to>
                                    </p:set>
                                  </p:childTnLst>
                                </p:cTn>
                              </p:par>
                            </p:childTnLst>
                          </p:cTn>
                        </p:par>
                        <p:par>
                          <p:cTn id="279" fill="hold">
                            <p:stCondLst>
                              <p:cond delay="500"/>
                            </p:stCondLst>
                            <p:childTnLst>
                              <p:par>
                                <p:cTn id="280" presetID="10" presetClass="entr" presetSubtype="0" fill="hold" nodeType="afterEffect">
                                  <p:stCondLst>
                                    <p:cond delay="0"/>
                                  </p:stCondLst>
                                  <p:childTnLst>
                                    <p:set>
                                      <p:cBhvr>
                                        <p:cTn id="281" dur="1" fill="hold">
                                          <p:stCondLst>
                                            <p:cond delay="0"/>
                                          </p:stCondLst>
                                        </p:cTn>
                                        <p:tgtEl>
                                          <p:spTgt spid="340"/>
                                        </p:tgtEl>
                                        <p:attrNameLst>
                                          <p:attrName>style.visibility</p:attrName>
                                        </p:attrNameLst>
                                      </p:cBhvr>
                                      <p:to>
                                        <p:strVal val="visible"/>
                                      </p:to>
                                    </p:set>
                                    <p:animEffect transition="in" filter="fade">
                                      <p:cBhvr>
                                        <p:cTn id="282" dur="500"/>
                                        <p:tgtEl>
                                          <p:spTgt spid="340"/>
                                        </p:tgtEl>
                                      </p:cBhvr>
                                    </p:animEffect>
                                  </p:childTnLst>
                                </p:cTn>
                              </p:par>
                            </p:childTnLst>
                          </p:cTn>
                        </p:par>
                      </p:childTnLst>
                    </p:cTn>
                  </p:par>
                  <p:par>
                    <p:cTn id="283" fill="hold">
                      <p:stCondLst>
                        <p:cond delay="indefinite"/>
                      </p:stCondLst>
                      <p:childTnLst>
                        <p:par>
                          <p:cTn id="284" fill="hold">
                            <p:stCondLst>
                              <p:cond delay="0"/>
                            </p:stCondLst>
                            <p:childTnLst>
                              <p:par>
                                <p:cTn id="285" presetID="9" presetClass="emph" presetSubtype="0" nodeType="clickEffect">
                                  <p:stCondLst>
                                    <p:cond delay="0"/>
                                  </p:stCondLst>
                                  <p:childTnLst>
                                    <p:set>
                                      <p:cBhvr rctx="PPT">
                                        <p:cTn id="286" dur="indefinite"/>
                                        <p:tgtEl>
                                          <p:spTgt spid="222"/>
                                        </p:tgtEl>
                                        <p:attrNameLst>
                                          <p:attrName>style.opacity</p:attrName>
                                        </p:attrNameLst>
                                      </p:cBhvr>
                                      <p:to>
                                        <p:strVal val="0.25"/>
                                      </p:to>
                                    </p:set>
                                    <p:animEffect filter="image" prLst="opacity: 0.25">
                                      <p:cBhvr rctx="IE">
                                        <p:cTn id="287" dur="indefinite"/>
                                        <p:tgtEl>
                                          <p:spTgt spid="222"/>
                                        </p:tgtEl>
                                      </p:cBhvr>
                                    </p:animEffect>
                                  </p:childTnLst>
                                </p:cTn>
                              </p:par>
                              <p:par>
                                <p:cTn id="288" presetID="9" presetClass="emph" presetSubtype="0" nodeType="withEffect">
                                  <p:stCondLst>
                                    <p:cond delay="0"/>
                                  </p:stCondLst>
                                  <p:childTnLst>
                                    <p:set>
                                      <p:cBhvr rctx="PPT">
                                        <p:cTn id="289" dur="indefinite"/>
                                        <p:tgtEl>
                                          <p:spTgt spid="225"/>
                                        </p:tgtEl>
                                        <p:attrNameLst>
                                          <p:attrName>style.opacity</p:attrName>
                                        </p:attrNameLst>
                                      </p:cBhvr>
                                      <p:to>
                                        <p:strVal val="0.25"/>
                                      </p:to>
                                    </p:set>
                                    <p:animEffect filter="image" prLst="opacity: 0.25">
                                      <p:cBhvr rctx="IE">
                                        <p:cTn id="290" dur="indefinite"/>
                                        <p:tgtEl>
                                          <p:spTgt spid="225"/>
                                        </p:tgtEl>
                                      </p:cBhvr>
                                    </p:animEffect>
                                  </p:childTnLst>
                                </p:cTn>
                              </p:par>
                              <p:par>
                                <p:cTn id="291" presetID="9" presetClass="emph" presetSubtype="0" nodeType="withEffect">
                                  <p:stCondLst>
                                    <p:cond delay="0"/>
                                  </p:stCondLst>
                                  <p:childTnLst>
                                    <p:set>
                                      <p:cBhvr rctx="PPT">
                                        <p:cTn id="292" dur="indefinite"/>
                                        <p:tgtEl>
                                          <p:spTgt spid="228"/>
                                        </p:tgtEl>
                                        <p:attrNameLst>
                                          <p:attrName>style.opacity</p:attrName>
                                        </p:attrNameLst>
                                      </p:cBhvr>
                                      <p:to>
                                        <p:strVal val="0.25"/>
                                      </p:to>
                                    </p:set>
                                    <p:animEffect filter="image" prLst="opacity: 0.25">
                                      <p:cBhvr rctx="IE">
                                        <p:cTn id="293" dur="indefinite"/>
                                        <p:tgtEl>
                                          <p:spTgt spid="228"/>
                                        </p:tgtEl>
                                      </p:cBhvr>
                                    </p:animEffect>
                                  </p:childTnLst>
                                </p:cTn>
                              </p:par>
                              <p:par>
                                <p:cTn id="294" presetID="9" presetClass="emph" presetSubtype="0" nodeType="withEffect">
                                  <p:stCondLst>
                                    <p:cond delay="0"/>
                                  </p:stCondLst>
                                  <p:childTnLst>
                                    <p:set>
                                      <p:cBhvr rctx="PPT">
                                        <p:cTn id="295" dur="indefinite"/>
                                        <p:tgtEl>
                                          <p:spTgt spid="231"/>
                                        </p:tgtEl>
                                        <p:attrNameLst>
                                          <p:attrName>style.opacity</p:attrName>
                                        </p:attrNameLst>
                                      </p:cBhvr>
                                      <p:to>
                                        <p:strVal val="0.25"/>
                                      </p:to>
                                    </p:set>
                                    <p:animEffect filter="image" prLst="opacity: 0.25">
                                      <p:cBhvr rctx="IE">
                                        <p:cTn id="296" dur="indefinite"/>
                                        <p:tgtEl>
                                          <p:spTgt spid="231"/>
                                        </p:tgtEl>
                                      </p:cBhvr>
                                    </p:animEffect>
                                  </p:childTnLst>
                                </p:cTn>
                              </p:par>
                              <p:par>
                                <p:cTn id="297" presetID="9" presetClass="emph" presetSubtype="0" nodeType="withEffect">
                                  <p:stCondLst>
                                    <p:cond delay="0"/>
                                  </p:stCondLst>
                                  <p:childTnLst>
                                    <p:set>
                                      <p:cBhvr rctx="PPT">
                                        <p:cTn id="298" dur="indefinite"/>
                                        <p:tgtEl>
                                          <p:spTgt spid="234"/>
                                        </p:tgtEl>
                                        <p:attrNameLst>
                                          <p:attrName>style.opacity</p:attrName>
                                        </p:attrNameLst>
                                      </p:cBhvr>
                                      <p:to>
                                        <p:strVal val="0.25"/>
                                      </p:to>
                                    </p:set>
                                    <p:animEffect filter="image" prLst="opacity: 0.25">
                                      <p:cBhvr rctx="IE">
                                        <p:cTn id="299" dur="indefinite"/>
                                        <p:tgtEl>
                                          <p:spTgt spid="234"/>
                                        </p:tgtEl>
                                      </p:cBhvr>
                                    </p:animEffect>
                                  </p:childTnLst>
                                </p:cTn>
                              </p:par>
                              <p:par>
                                <p:cTn id="300" presetID="9" presetClass="emph" presetSubtype="0" nodeType="withEffect">
                                  <p:stCondLst>
                                    <p:cond delay="0"/>
                                  </p:stCondLst>
                                  <p:childTnLst>
                                    <p:set>
                                      <p:cBhvr rctx="PPT">
                                        <p:cTn id="301" dur="indefinite"/>
                                        <p:tgtEl>
                                          <p:spTgt spid="237"/>
                                        </p:tgtEl>
                                        <p:attrNameLst>
                                          <p:attrName>style.opacity</p:attrName>
                                        </p:attrNameLst>
                                      </p:cBhvr>
                                      <p:to>
                                        <p:strVal val="0.25"/>
                                      </p:to>
                                    </p:set>
                                    <p:animEffect filter="image" prLst="opacity: 0.25">
                                      <p:cBhvr rctx="IE">
                                        <p:cTn id="302" dur="indefinite"/>
                                        <p:tgtEl>
                                          <p:spTgt spid="237"/>
                                        </p:tgtEl>
                                      </p:cBhvr>
                                    </p:animEffect>
                                  </p:childTnLst>
                                </p:cTn>
                              </p:par>
                              <p:par>
                                <p:cTn id="303" presetID="9" presetClass="emph" presetSubtype="0" nodeType="withEffect">
                                  <p:stCondLst>
                                    <p:cond delay="0"/>
                                  </p:stCondLst>
                                  <p:childTnLst>
                                    <p:set>
                                      <p:cBhvr rctx="PPT">
                                        <p:cTn id="304" dur="indefinite"/>
                                        <p:tgtEl>
                                          <p:spTgt spid="240"/>
                                        </p:tgtEl>
                                        <p:attrNameLst>
                                          <p:attrName>style.opacity</p:attrName>
                                        </p:attrNameLst>
                                      </p:cBhvr>
                                      <p:to>
                                        <p:strVal val="0.25"/>
                                      </p:to>
                                    </p:set>
                                    <p:animEffect filter="image" prLst="opacity: 0.25">
                                      <p:cBhvr rctx="IE">
                                        <p:cTn id="305" dur="indefinite"/>
                                        <p:tgtEl>
                                          <p:spTgt spid="240"/>
                                        </p:tgtEl>
                                      </p:cBhvr>
                                    </p:animEffect>
                                  </p:childTnLst>
                                </p:cTn>
                              </p:par>
                              <p:par>
                                <p:cTn id="306" presetID="9" presetClass="emph" presetSubtype="0" nodeType="withEffect">
                                  <p:stCondLst>
                                    <p:cond delay="0"/>
                                  </p:stCondLst>
                                  <p:childTnLst>
                                    <p:set>
                                      <p:cBhvr rctx="PPT">
                                        <p:cTn id="307" dur="indefinite"/>
                                        <p:tgtEl>
                                          <p:spTgt spid="243"/>
                                        </p:tgtEl>
                                        <p:attrNameLst>
                                          <p:attrName>style.opacity</p:attrName>
                                        </p:attrNameLst>
                                      </p:cBhvr>
                                      <p:to>
                                        <p:strVal val="0.25"/>
                                      </p:to>
                                    </p:set>
                                    <p:animEffect filter="image" prLst="opacity: 0.25">
                                      <p:cBhvr rctx="IE">
                                        <p:cTn id="308" dur="indefinite"/>
                                        <p:tgtEl>
                                          <p:spTgt spid="243"/>
                                        </p:tgtEl>
                                      </p:cBhvr>
                                    </p:animEffect>
                                  </p:childTnLst>
                                </p:cTn>
                              </p:par>
                              <p:par>
                                <p:cTn id="309" presetID="9" presetClass="emph" presetSubtype="0" nodeType="withEffect">
                                  <p:stCondLst>
                                    <p:cond delay="0"/>
                                  </p:stCondLst>
                                  <p:childTnLst>
                                    <p:set>
                                      <p:cBhvr rctx="PPT">
                                        <p:cTn id="310" dur="indefinite"/>
                                        <p:tgtEl>
                                          <p:spTgt spid="246"/>
                                        </p:tgtEl>
                                        <p:attrNameLst>
                                          <p:attrName>style.opacity</p:attrName>
                                        </p:attrNameLst>
                                      </p:cBhvr>
                                      <p:to>
                                        <p:strVal val="0.25"/>
                                      </p:to>
                                    </p:set>
                                    <p:animEffect filter="image" prLst="opacity: 0.25">
                                      <p:cBhvr rctx="IE">
                                        <p:cTn id="311" dur="indefinite"/>
                                        <p:tgtEl>
                                          <p:spTgt spid="246"/>
                                        </p:tgtEl>
                                      </p:cBhvr>
                                    </p:animEffect>
                                  </p:childTnLst>
                                </p:cTn>
                              </p:par>
                              <p:par>
                                <p:cTn id="312" presetID="9" presetClass="emph" presetSubtype="0" nodeType="withEffect">
                                  <p:stCondLst>
                                    <p:cond delay="0"/>
                                  </p:stCondLst>
                                  <p:childTnLst>
                                    <p:set>
                                      <p:cBhvr rctx="PPT">
                                        <p:cTn id="313" dur="indefinite"/>
                                        <p:tgtEl>
                                          <p:spTgt spid="249"/>
                                        </p:tgtEl>
                                        <p:attrNameLst>
                                          <p:attrName>style.opacity</p:attrName>
                                        </p:attrNameLst>
                                      </p:cBhvr>
                                      <p:to>
                                        <p:strVal val="0.25"/>
                                      </p:to>
                                    </p:set>
                                    <p:animEffect filter="image" prLst="opacity: 0.25">
                                      <p:cBhvr rctx="IE">
                                        <p:cTn id="314" dur="indefinite"/>
                                        <p:tgtEl>
                                          <p:spTgt spid="249"/>
                                        </p:tgtEl>
                                      </p:cBhvr>
                                    </p:animEffect>
                                  </p:childTnLst>
                                </p:cTn>
                              </p:par>
                              <p:par>
                                <p:cTn id="315" presetID="9" presetClass="emph" presetSubtype="0" nodeType="withEffect">
                                  <p:stCondLst>
                                    <p:cond delay="0"/>
                                  </p:stCondLst>
                                  <p:childTnLst>
                                    <p:set>
                                      <p:cBhvr rctx="PPT">
                                        <p:cTn id="316" dur="indefinite"/>
                                        <p:tgtEl>
                                          <p:spTgt spid="252"/>
                                        </p:tgtEl>
                                        <p:attrNameLst>
                                          <p:attrName>style.opacity</p:attrName>
                                        </p:attrNameLst>
                                      </p:cBhvr>
                                      <p:to>
                                        <p:strVal val="0.25"/>
                                      </p:to>
                                    </p:set>
                                    <p:animEffect filter="image" prLst="opacity: 0.25">
                                      <p:cBhvr rctx="IE">
                                        <p:cTn id="317" dur="indefinite"/>
                                        <p:tgtEl>
                                          <p:spTgt spid="252"/>
                                        </p:tgtEl>
                                      </p:cBhvr>
                                    </p:animEffect>
                                  </p:childTnLst>
                                </p:cTn>
                              </p:par>
                              <p:par>
                                <p:cTn id="318" presetID="9" presetClass="emph" presetSubtype="0" nodeType="withEffect">
                                  <p:stCondLst>
                                    <p:cond delay="0"/>
                                  </p:stCondLst>
                                  <p:childTnLst>
                                    <p:set>
                                      <p:cBhvr rctx="PPT">
                                        <p:cTn id="319" dur="indefinite"/>
                                        <p:tgtEl>
                                          <p:spTgt spid="255"/>
                                        </p:tgtEl>
                                        <p:attrNameLst>
                                          <p:attrName>style.opacity</p:attrName>
                                        </p:attrNameLst>
                                      </p:cBhvr>
                                      <p:to>
                                        <p:strVal val="0.25"/>
                                      </p:to>
                                    </p:set>
                                    <p:animEffect filter="image" prLst="opacity: 0.25">
                                      <p:cBhvr rctx="IE">
                                        <p:cTn id="320" dur="indefinite"/>
                                        <p:tgtEl>
                                          <p:spTgt spid="255"/>
                                        </p:tgtEl>
                                      </p:cBhvr>
                                    </p:animEffect>
                                  </p:childTnLst>
                                </p:cTn>
                              </p:par>
                              <p:par>
                                <p:cTn id="321" presetID="9" presetClass="emph" presetSubtype="0" nodeType="withEffect">
                                  <p:stCondLst>
                                    <p:cond delay="0"/>
                                  </p:stCondLst>
                                  <p:childTnLst>
                                    <p:set>
                                      <p:cBhvr rctx="PPT">
                                        <p:cTn id="322" dur="indefinite"/>
                                        <p:tgtEl>
                                          <p:spTgt spid="258"/>
                                        </p:tgtEl>
                                        <p:attrNameLst>
                                          <p:attrName>style.opacity</p:attrName>
                                        </p:attrNameLst>
                                      </p:cBhvr>
                                      <p:to>
                                        <p:strVal val="0.25"/>
                                      </p:to>
                                    </p:set>
                                    <p:animEffect filter="image" prLst="opacity: 0.25">
                                      <p:cBhvr rctx="IE">
                                        <p:cTn id="323" dur="indefinite"/>
                                        <p:tgtEl>
                                          <p:spTgt spid="258"/>
                                        </p:tgtEl>
                                      </p:cBhvr>
                                    </p:animEffect>
                                  </p:childTnLst>
                                </p:cTn>
                              </p:par>
                              <p:par>
                                <p:cTn id="324" presetID="9" presetClass="emph" presetSubtype="0" nodeType="withEffect">
                                  <p:stCondLst>
                                    <p:cond delay="0"/>
                                  </p:stCondLst>
                                  <p:childTnLst>
                                    <p:set>
                                      <p:cBhvr rctx="PPT">
                                        <p:cTn id="325" dur="indefinite"/>
                                        <p:tgtEl>
                                          <p:spTgt spid="261"/>
                                        </p:tgtEl>
                                        <p:attrNameLst>
                                          <p:attrName>style.opacity</p:attrName>
                                        </p:attrNameLst>
                                      </p:cBhvr>
                                      <p:to>
                                        <p:strVal val="0.25"/>
                                      </p:to>
                                    </p:set>
                                    <p:animEffect filter="image" prLst="opacity: 0.25">
                                      <p:cBhvr rctx="IE">
                                        <p:cTn id="326" dur="indefinite"/>
                                        <p:tgtEl>
                                          <p:spTgt spid="261"/>
                                        </p:tgtEl>
                                      </p:cBhvr>
                                    </p:animEffect>
                                  </p:childTnLst>
                                </p:cTn>
                              </p:par>
                              <p:par>
                                <p:cTn id="327" presetID="9" presetClass="emph" presetSubtype="0" nodeType="withEffect">
                                  <p:stCondLst>
                                    <p:cond delay="0"/>
                                  </p:stCondLst>
                                  <p:childTnLst>
                                    <p:set>
                                      <p:cBhvr rctx="PPT">
                                        <p:cTn id="328" dur="indefinite"/>
                                        <p:tgtEl>
                                          <p:spTgt spid="325"/>
                                        </p:tgtEl>
                                        <p:attrNameLst>
                                          <p:attrName>style.opacity</p:attrName>
                                        </p:attrNameLst>
                                      </p:cBhvr>
                                      <p:to>
                                        <p:strVal val="0.25"/>
                                      </p:to>
                                    </p:set>
                                    <p:animEffect filter="image" prLst="opacity: 0.25">
                                      <p:cBhvr rctx="IE">
                                        <p:cTn id="329" dur="indefinite"/>
                                        <p:tgtEl>
                                          <p:spTgt spid="325"/>
                                        </p:tgtEl>
                                      </p:cBhvr>
                                    </p:animEffect>
                                  </p:childTnLst>
                                </p:cTn>
                              </p:par>
                              <p:par>
                                <p:cTn id="330" presetID="9" presetClass="emph" presetSubtype="0" nodeType="withEffect">
                                  <p:stCondLst>
                                    <p:cond delay="0"/>
                                  </p:stCondLst>
                                  <p:childTnLst>
                                    <p:set>
                                      <p:cBhvr rctx="PPT">
                                        <p:cTn id="331" dur="indefinite"/>
                                        <p:tgtEl>
                                          <p:spTgt spid="216"/>
                                        </p:tgtEl>
                                        <p:attrNameLst>
                                          <p:attrName>style.opacity</p:attrName>
                                        </p:attrNameLst>
                                      </p:cBhvr>
                                      <p:to>
                                        <p:strVal val="0.25"/>
                                      </p:to>
                                    </p:set>
                                    <p:animEffect filter="image" prLst="opacity: 0.25">
                                      <p:cBhvr rctx="IE">
                                        <p:cTn id="332" dur="indefinite"/>
                                        <p:tgtEl>
                                          <p:spTgt spid="216"/>
                                        </p:tgtEl>
                                      </p:cBhvr>
                                    </p:animEffect>
                                  </p:childTnLst>
                                </p:cTn>
                              </p:par>
                              <p:par>
                                <p:cTn id="333" presetID="9" presetClass="emph" presetSubtype="0" nodeType="withEffect">
                                  <p:stCondLst>
                                    <p:cond delay="0"/>
                                  </p:stCondLst>
                                  <p:childTnLst>
                                    <p:set>
                                      <p:cBhvr rctx="PPT">
                                        <p:cTn id="334" dur="indefinite"/>
                                        <p:tgtEl>
                                          <p:spTgt spid="264"/>
                                        </p:tgtEl>
                                        <p:attrNameLst>
                                          <p:attrName>style.opacity</p:attrName>
                                        </p:attrNameLst>
                                      </p:cBhvr>
                                      <p:to>
                                        <p:strVal val="0.25"/>
                                      </p:to>
                                    </p:set>
                                    <p:animEffect filter="image" prLst="opacity: 0.25">
                                      <p:cBhvr rctx="IE">
                                        <p:cTn id="335" dur="indefinite"/>
                                        <p:tgtEl>
                                          <p:spTgt spid="264"/>
                                        </p:tgtEl>
                                      </p:cBhvr>
                                    </p:animEffect>
                                  </p:childTnLst>
                                </p:cTn>
                              </p:par>
                              <p:par>
                                <p:cTn id="336" presetID="9" presetClass="emph" presetSubtype="0" nodeType="withEffect">
                                  <p:stCondLst>
                                    <p:cond delay="0"/>
                                  </p:stCondLst>
                                  <p:childTnLst>
                                    <p:set>
                                      <p:cBhvr rctx="PPT">
                                        <p:cTn id="337" dur="indefinite"/>
                                        <p:tgtEl>
                                          <p:spTgt spid="267"/>
                                        </p:tgtEl>
                                        <p:attrNameLst>
                                          <p:attrName>style.opacity</p:attrName>
                                        </p:attrNameLst>
                                      </p:cBhvr>
                                      <p:to>
                                        <p:strVal val="0.25"/>
                                      </p:to>
                                    </p:set>
                                    <p:animEffect filter="image" prLst="opacity: 0.25">
                                      <p:cBhvr rctx="IE">
                                        <p:cTn id="338" dur="indefinite"/>
                                        <p:tgtEl>
                                          <p:spTgt spid="267"/>
                                        </p:tgtEl>
                                      </p:cBhvr>
                                    </p:animEffect>
                                  </p:childTnLst>
                                </p:cTn>
                              </p:par>
                              <p:par>
                                <p:cTn id="339" presetID="9" presetClass="emph" presetSubtype="0" nodeType="withEffect">
                                  <p:stCondLst>
                                    <p:cond delay="0"/>
                                  </p:stCondLst>
                                  <p:childTnLst>
                                    <p:set>
                                      <p:cBhvr rctx="PPT">
                                        <p:cTn id="340" dur="indefinite"/>
                                        <p:tgtEl>
                                          <p:spTgt spid="270"/>
                                        </p:tgtEl>
                                        <p:attrNameLst>
                                          <p:attrName>style.opacity</p:attrName>
                                        </p:attrNameLst>
                                      </p:cBhvr>
                                      <p:to>
                                        <p:strVal val="0.25"/>
                                      </p:to>
                                    </p:set>
                                    <p:animEffect filter="image" prLst="opacity: 0.25">
                                      <p:cBhvr rctx="IE">
                                        <p:cTn id="341" dur="indefinite"/>
                                        <p:tgtEl>
                                          <p:spTgt spid="270"/>
                                        </p:tgtEl>
                                      </p:cBhvr>
                                    </p:animEffect>
                                  </p:childTnLst>
                                </p:cTn>
                              </p:par>
                              <p:par>
                                <p:cTn id="342" presetID="9" presetClass="emph" presetSubtype="0" nodeType="withEffect">
                                  <p:stCondLst>
                                    <p:cond delay="0"/>
                                  </p:stCondLst>
                                  <p:childTnLst>
                                    <p:set>
                                      <p:cBhvr rctx="PPT">
                                        <p:cTn id="343" dur="indefinite"/>
                                        <p:tgtEl>
                                          <p:spTgt spid="273"/>
                                        </p:tgtEl>
                                        <p:attrNameLst>
                                          <p:attrName>style.opacity</p:attrName>
                                        </p:attrNameLst>
                                      </p:cBhvr>
                                      <p:to>
                                        <p:strVal val="0.25"/>
                                      </p:to>
                                    </p:set>
                                    <p:animEffect filter="image" prLst="opacity: 0.25">
                                      <p:cBhvr rctx="IE">
                                        <p:cTn id="344" dur="indefinite"/>
                                        <p:tgtEl>
                                          <p:spTgt spid="273"/>
                                        </p:tgtEl>
                                      </p:cBhvr>
                                    </p:animEffect>
                                  </p:childTnLst>
                                </p:cTn>
                              </p:par>
                              <p:par>
                                <p:cTn id="345" presetID="9" presetClass="emph" presetSubtype="0" nodeType="withEffect">
                                  <p:stCondLst>
                                    <p:cond delay="0"/>
                                  </p:stCondLst>
                                  <p:childTnLst>
                                    <p:set>
                                      <p:cBhvr rctx="PPT">
                                        <p:cTn id="346" dur="indefinite"/>
                                        <p:tgtEl>
                                          <p:spTgt spid="276"/>
                                        </p:tgtEl>
                                        <p:attrNameLst>
                                          <p:attrName>style.opacity</p:attrName>
                                        </p:attrNameLst>
                                      </p:cBhvr>
                                      <p:to>
                                        <p:strVal val="0.25"/>
                                      </p:to>
                                    </p:set>
                                    <p:animEffect filter="image" prLst="opacity: 0.25">
                                      <p:cBhvr rctx="IE">
                                        <p:cTn id="347" dur="indefinite"/>
                                        <p:tgtEl>
                                          <p:spTgt spid="276"/>
                                        </p:tgtEl>
                                      </p:cBhvr>
                                    </p:animEffect>
                                  </p:childTnLst>
                                </p:cTn>
                              </p:par>
                              <p:par>
                                <p:cTn id="348" presetID="9" presetClass="emph" presetSubtype="0" nodeType="withEffect">
                                  <p:stCondLst>
                                    <p:cond delay="0"/>
                                  </p:stCondLst>
                                  <p:childTnLst>
                                    <p:set>
                                      <p:cBhvr rctx="PPT">
                                        <p:cTn id="349" dur="indefinite"/>
                                        <p:tgtEl>
                                          <p:spTgt spid="279"/>
                                        </p:tgtEl>
                                        <p:attrNameLst>
                                          <p:attrName>style.opacity</p:attrName>
                                        </p:attrNameLst>
                                      </p:cBhvr>
                                      <p:to>
                                        <p:strVal val="0.25"/>
                                      </p:to>
                                    </p:set>
                                    <p:animEffect filter="image" prLst="opacity: 0.25">
                                      <p:cBhvr rctx="IE">
                                        <p:cTn id="350" dur="indefinite"/>
                                        <p:tgtEl>
                                          <p:spTgt spid="279"/>
                                        </p:tgtEl>
                                      </p:cBhvr>
                                    </p:animEffect>
                                  </p:childTnLst>
                                </p:cTn>
                              </p:par>
                              <p:par>
                                <p:cTn id="351" presetID="9" presetClass="emph" presetSubtype="0" nodeType="withEffect">
                                  <p:stCondLst>
                                    <p:cond delay="0"/>
                                  </p:stCondLst>
                                  <p:childTnLst>
                                    <p:set>
                                      <p:cBhvr rctx="PPT">
                                        <p:cTn id="352" dur="indefinite"/>
                                        <p:tgtEl>
                                          <p:spTgt spid="282"/>
                                        </p:tgtEl>
                                        <p:attrNameLst>
                                          <p:attrName>style.opacity</p:attrName>
                                        </p:attrNameLst>
                                      </p:cBhvr>
                                      <p:to>
                                        <p:strVal val="0.25"/>
                                      </p:to>
                                    </p:set>
                                    <p:animEffect filter="image" prLst="opacity: 0.25">
                                      <p:cBhvr rctx="IE">
                                        <p:cTn id="353" dur="indefinite"/>
                                        <p:tgtEl>
                                          <p:spTgt spid="282"/>
                                        </p:tgtEl>
                                      </p:cBhvr>
                                    </p:animEffect>
                                  </p:childTnLst>
                                </p:cTn>
                              </p:par>
                              <p:par>
                                <p:cTn id="354" presetID="9" presetClass="emph" presetSubtype="0" nodeType="withEffect">
                                  <p:stCondLst>
                                    <p:cond delay="0"/>
                                  </p:stCondLst>
                                  <p:childTnLst>
                                    <p:set>
                                      <p:cBhvr rctx="PPT">
                                        <p:cTn id="355" dur="indefinite"/>
                                        <p:tgtEl>
                                          <p:spTgt spid="285"/>
                                        </p:tgtEl>
                                        <p:attrNameLst>
                                          <p:attrName>style.opacity</p:attrName>
                                        </p:attrNameLst>
                                      </p:cBhvr>
                                      <p:to>
                                        <p:strVal val="0.25"/>
                                      </p:to>
                                    </p:set>
                                    <p:animEffect filter="image" prLst="opacity: 0.25">
                                      <p:cBhvr rctx="IE">
                                        <p:cTn id="356" dur="indefinite"/>
                                        <p:tgtEl>
                                          <p:spTgt spid="285"/>
                                        </p:tgtEl>
                                      </p:cBhvr>
                                    </p:animEffect>
                                  </p:childTnLst>
                                </p:cTn>
                              </p:par>
                              <p:par>
                                <p:cTn id="357" presetID="9" presetClass="emph" presetSubtype="0" nodeType="withEffect">
                                  <p:stCondLst>
                                    <p:cond delay="0"/>
                                  </p:stCondLst>
                                  <p:childTnLst>
                                    <p:set>
                                      <p:cBhvr rctx="PPT">
                                        <p:cTn id="358" dur="indefinite"/>
                                        <p:tgtEl>
                                          <p:spTgt spid="288"/>
                                        </p:tgtEl>
                                        <p:attrNameLst>
                                          <p:attrName>style.opacity</p:attrName>
                                        </p:attrNameLst>
                                      </p:cBhvr>
                                      <p:to>
                                        <p:strVal val="0.25"/>
                                      </p:to>
                                    </p:set>
                                    <p:animEffect filter="image" prLst="opacity: 0.25">
                                      <p:cBhvr rctx="IE">
                                        <p:cTn id="359" dur="indefinite"/>
                                        <p:tgtEl>
                                          <p:spTgt spid="288"/>
                                        </p:tgtEl>
                                      </p:cBhvr>
                                    </p:animEffect>
                                  </p:childTnLst>
                                </p:cTn>
                              </p:par>
                              <p:par>
                                <p:cTn id="360" presetID="9" presetClass="emph" presetSubtype="0" nodeType="withEffect">
                                  <p:stCondLst>
                                    <p:cond delay="0"/>
                                  </p:stCondLst>
                                  <p:childTnLst>
                                    <p:set>
                                      <p:cBhvr rctx="PPT">
                                        <p:cTn id="361" dur="indefinite"/>
                                        <p:tgtEl>
                                          <p:spTgt spid="174"/>
                                        </p:tgtEl>
                                        <p:attrNameLst>
                                          <p:attrName>style.opacity</p:attrName>
                                        </p:attrNameLst>
                                      </p:cBhvr>
                                      <p:to>
                                        <p:strVal val="0.25"/>
                                      </p:to>
                                    </p:set>
                                    <p:animEffect filter="image" prLst="opacity: 0.25">
                                      <p:cBhvr rctx="IE">
                                        <p:cTn id="362" dur="indefinite"/>
                                        <p:tgtEl>
                                          <p:spTgt spid="174"/>
                                        </p:tgtEl>
                                      </p:cBhvr>
                                    </p:animEffect>
                                  </p:childTnLst>
                                </p:cTn>
                              </p:par>
                              <p:par>
                                <p:cTn id="363" presetID="9" presetClass="emph" presetSubtype="0" nodeType="withEffect">
                                  <p:stCondLst>
                                    <p:cond delay="0"/>
                                  </p:stCondLst>
                                  <p:childTnLst>
                                    <p:set>
                                      <p:cBhvr rctx="PPT">
                                        <p:cTn id="364" dur="indefinite"/>
                                        <p:tgtEl>
                                          <p:spTgt spid="177"/>
                                        </p:tgtEl>
                                        <p:attrNameLst>
                                          <p:attrName>style.opacity</p:attrName>
                                        </p:attrNameLst>
                                      </p:cBhvr>
                                      <p:to>
                                        <p:strVal val="0.25"/>
                                      </p:to>
                                    </p:set>
                                    <p:animEffect filter="image" prLst="opacity: 0.25">
                                      <p:cBhvr rctx="IE">
                                        <p:cTn id="365" dur="indefinite"/>
                                        <p:tgtEl>
                                          <p:spTgt spid="177"/>
                                        </p:tgtEl>
                                      </p:cBhvr>
                                    </p:animEffect>
                                  </p:childTnLst>
                                </p:cTn>
                              </p:par>
                              <p:par>
                                <p:cTn id="366" presetID="9" presetClass="emph" presetSubtype="0" nodeType="withEffect">
                                  <p:stCondLst>
                                    <p:cond delay="0"/>
                                  </p:stCondLst>
                                  <p:childTnLst>
                                    <p:set>
                                      <p:cBhvr rctx="PPT">
                                        <p:cTn id="367" dur="indefinite"/>
                                        <p:tgtEl>
                                          <p:spTgt spid="180"/>
                                        </p:tgtEl>
                                        <p:attrNameLst>
                                          <p:attrName>style.opacity</p:attrName>
                                        </p:attrNameLst>
                                      </p:cBhvr>
                                      <p:to>
                                        <p:strVal val="0.25"/>
                                      </p:to>
                                    </p:set>
                                    <p:animEffect filter="image" prLst="opacity: 0.25">
                                      <p:cBhvr rctx="IE">
                                        <p:cTn id="368" dur="indefinite"/>
                                        <p:tgtEl>
                                          <p:spTgt spid="180"/>
                                        </p:tgtEl>
                                      </p:cBhvr>
                                    </p:animEffect>
                                  </p:childTnLst>
                                </p:cTn>
                              </p:par>
                              <p:par>
                                <p:cTn id="369" presetID="9" presetClass="emph" presetSubtype="0" nodeType="withEffect">
                                  <p:stCondLst>
                                    <p:cond delay="0"/>
                                  </p:stCondLst>
                                  <p:childTnLst>
                                    <p:set>
                                      <p:cBhvr rctx="PPT">
                                        <p:cTn id="370" dur="indefinite"/>
                                        <p:tgtEl>
                                          <p:spTgt spid="183"/>
                                        </p:tgtEl>
                                        <p:attrNameLst>
                                          <p:attrName>style.opacity</p:attrName>
                                        </p:attrNameLst>
                                      </p:cBhvr>
                                      <p:to>
                                        <p:strVal val="0.25"/>
                                      </p:to>
                                    </p:set>
                                    <p:animEffect filter="image" prLst="opacity: 0.25">
                                      <p:cBhvr rctx="IE">
                                        <p:cTn id="371" dur="indefinite"/>
                                        <p:tgtEl>
                                          <p:spTgt spid="183"/>
                                        </p:tgtEl>
                                      </p:cBhvr>
                                    </p:animEffect>
                                  </p:childTnLst>
                                </p:cTn>
                              </p:par>
                              <p:par>
                                <p:cTn id="372" presetID="9" presetClass="emph" presetSubtype="0" nodeType="withEffect">
                                  <p:stCondLst>
                                    <p:cond delay="0"/>
                                  </p:stCondLst>
                                  <p:childTnLst>
                                    <p:set>
                                      <p:cBhvr rctx="PPT">
                                        <p:cTn id="373" dur="indefinite"/>
                                        <p:tgtEl>
                                          <p:spTgt spid="186"/>
                                        </p:tgtEl>
                                        <p:attrNameLst>
                                          <p:attrName>style.opacity</p:attrName>
                                        </p:attrNameLst>
                                      </p:cBhvr>
                                      <p:to>
                                        <p:strVal val="0.25"/>
                                      </p:to>
                                    </p:set>
                                    <p:animEffect filter="image" prLst="opacity: 0.25">
                                      <p:cBhvr rctx="IE">
                                        <p:cTn id="374" dur="indefinite"/>
                                        <p:tgtEl>
                                          <p:spTgt spid="186"/>
                                        </p:tgtEl>
                                      </p:cBhvr>
                                    </p:animEffect>
                                  </p:childTnLst>
                                </p:cTn>
                              </p:par>
                              <p:par>
                                <p:cTn id="375" presetID="9" presetClass="emph" presetSubtype="0" nodeType="withEffect">
                                  <p:stCondLst>
                                    <p:cond delay="0"/>
                                  </p:stCondLst>
                                  <p:childTnLst>
                                    <p:set>
                                      <p:cBhvr rctx="PPT">
                                        <p:cTn id="376" dur="indefinite"/>
                                        <p:tgtEl>
                                          <p:spTgt spid="189"/>
                                        </p:tgtEl>
                                        <p:attrNameLst>
                                          <p:attrName>style.opacity</p:attrName>
                                        </p:attrNameLst>
                                      </p:cBhvr>
                                      <p:to>
                                        <p:strVal val="0.25"/>
                                      </p:to>
                                    </p:set>
                                    <p:animEffect filter="image" prLst="opacity: 0.25">
                                      <p:cBhvr rctx="IE">
                                        <p:cTn id="377" dur="indefinite"/>
                                        <p:tgtEl>
                                          <p:spTgt spid="189"/>
                                        </p:tgtEl>
                                      </p:cBhvr>
                                    </p:animEffect>
                                  </p:childTnLst>
                                </p:cTn>
                              </p:par>
                              <p:par>
                                <p:cTn id="378" presetID="9" presetClass="emph" presetSubtype="0" nodeType="withEffect">
                                  <p:stCondLst>
                                    <p:cond delay="0"/>
                                  </p:stCondLst>
                                  <p:childTnLst>
                                    <p:set>
                                      <p:cBhvr rctx="PPT">
                                        <p:cTn id="379" dur="indefinite"/>
                                        <p:tgtEl>
                                          <p:spTgt spid="192"/>
                                        </p:tgtEl>
                                        <p:attrNameLst>
                                          <p:attrName>style.opacity</p:attrName>
                                        </p:attrNameLst>
                                      </p:cBhvr>
                                      <p:to>
                                        <p:strVal val="0.25"/>
                                      </p:to>
                                    </p:set>
                                    <p:animEffect filter="image" prLst="opacity: 0.25">
                                      <p:cBhvr rctx="IE">
                                        <p:cTn id="380" dur="indefinite"/>
                                        <p:tgtEl>
                                          <p:spTgt spid="192"/>
                                        </p:tgtEl>
                                      </p:cBhvr>
                                    </p:animEffect>
                                  </p:childTnLst>
                                </p:cTn>
                              </p:par>
                              <p:par>
                                <p:cTn id="381" presetID="9" presetClass="emph" presetSubtype="0" nodeType="withEffect">
                                  <p:stCondLst>
                                    <p:cond delay="0"/>
                                  </p:stCondLst>
                                  <p:childTnLst>
                                    <p:set>
                                      <p:cBhvr rctx="PPT">
                                        <p:cTn id="382" dur="indefinite"/>
                                        <p:tgtEl>
                                          <p:spTgt spid="195"/>
                                        </p:tgtEl>
                                        <p:attrNameLst>
                                          <p:attrName>style.opacity</p:attrName>
                                        </p:attrNameLst>
                                      </p:cBhvr>
                                      <p:to>
                                        <p:strVal val="0.25"/>
                                      </p:to>
                                    </p:set>
                                    <p:animEffect filter="image" prLst="opacity: 0.25">
                                      <p:cBhvr rctx="IE">
                                        <p:cTn id="383" dur="indefinite"/>
                                        <p:tgtEl>
                                          <p:spTgt spid="195"/>
                                        </p:tgtEl>
                                      </p:cBhvr>
                                    </p:animEffect>
                                  </p:childTnLst>
                                </p:cTn>
                              </p:par>
                              <p:par>
                                <p:cTn id="384" presetID="9" presetClass="emph" presetSubtype="0" nodeType="withEffect">
                                  <p:stCondLst>
                                    <p:cond delay="0"/>
                                  </p:stCondLst>
                                  <p:childTnLst>
                                    <p:set>
                                      <p:cBhvr rctx="PPT">
                                        <p:cTn id="385" dur="indefinite"/>
                                        <p:tgtEl>
                                          <p:spTgt spid="198"/>
                                        </p:tgtEl>
                                        <p:attrNameLst>
                                          <p:attrName>style.opacity</p:attrName>
                                        </p:attrNameLst>
                                      </p:cBhvr>
                                      <p:to>
                                        <p:strVal val="0.25"/>
                                      </p:to>
                                    </p:set>
                                    <p:animEffect filter="image" prLst="opacity: 0.25">
                                      <p:cBhvr rctx="IE">
                                        <p:cTn id="386" dur="indefinite"/>
                                        <p:tgtEl>
                                          <p:spTgt spid="198"/>
                                        </p:tgtEl>
                                      </p:cBhvr>
                                    </p:animEffect>
                                  </p:childTnLst>
                                </p:cTn>
                              </p:par>
                              <p:par>
                                <p:cTn id="387" presetID="9" presetClass="emph" presetSubtype="0" nodeType="withEffect">
                                  <p:stCondLst>
                                    <p:cond delay="0"/>
                                  </p:stCondLst>
                                  <p:childTnLst>
                                    <p:set>
                                      <p:cBhvr rctx="PPT">
                                        <p:cTn id="388" dur="indefinite"/>
                                        <p:tgtEl>
                                          <p:spTgt spid="201"/>
                                        </p:tgtEl>
                                        <p:attrNameLst>
                                          <p:attrName>style.opacity</p:attrName>
                                        </p:attrNameLst>
                                      </p:cBhvr>
                                      <p:to>
                                        <p:strVal val="0.25"/>
                                      </p:to>
                                    </p:set>
                                    <p:animEffect filter="image" prLst="opacity: 0.25">
                                      <p:cBhvr rctx="IE">
                                        <p:cTn id="389" dur="indefinite"/>
                                        <p:tgtEl>
                                          <p:spTgt spid="201"/>
                                        </p:tgtEl>
                                      </p:cBhvr>
                                    </p:animEffect>
                                  </p:childTnLst>
                                </p:cTn>
                              </p:par>
                              <p:par>
                                <p:cTn id="390" presetID="9" presetClass="emph" presetSubtype="0" nodeType="withEffect">
                                  <p:stCondLst>
                                    <p:cond delay="0"/>
                                  </p:stCondLst>
                                  <p:childTnLst>
                                    <p:set>
                                      <p:cBhvr rctx="PPT">
                                        <p:cTn id="391" dur="indefinite"/>
                                        <p:tgtEl>
                                          <p:spTgt spid="204"/>
                                        </p:tgtEl>
                                        <p:attrNameLst>
                                          <p:attrName>style.opacity</p:attrName>
                                        </p:attrNameLst>
                                      </p:cBhvr>
                                      <p:to>
                                        <p:strVal val="0.25"/>
                                      </p:to>
                                    </p:set>
                                    <p:animEffect filter="image" prLst="opacity: 0.25">
                                      <p:cBhvr rctx="IE">
                                        <p:cTn id="392" dur="indefinite"/>
                                        <p:tgtEl>
                                          <p:spTgt spid="204"/>
                                        </p:tgtEl>
                                      </p:cBhvr>
                                    </p:animEffect>
                                  </p:childTnLst>
                                </p:cTn>
                              </p:par>
                              <p:par>
                                <p:cTn id="393" presetID="9" presetClass="emph" presetSubtype="0" nodeType="withEffect">
                                  <p:stCondLst>
                                    <p:cond delay="0"/>
                                  </p:stCondLst>
                                  <p:childTnLst>
                                    <p:set>
                                      <p:cBhvr rctx="PPT">
                                        <p:cTn id="394" dur="indefinite"/>
                                        <p:tgtEl>
                                          <p:spTgt spid="207"/>
                                        </p:tgtEl>
                                        <p:attrNameLst>
                                          <p:attrName>style.opacity</p:attrName>
                                        </p:attrNameLst>
                                      </p:cBhvr>
                                      <p:to>
                                        <p:strVal val="0.25"/>
                                      </p:to>
                                    </p:set>
                                    <p:animEffect filter="image" prLst="opacity: 0.25">
                                      <p:cBhvr rctx="IE">
                                        <p:cTn id="395" dur="indefinite"/>
                                        <p:tgtEl>
                                          <p:spTgt spid="207"/>
                                        </p:tgtEl>
                                      </p:cBhvr>
                                    </p:animEffect>
                                  </p:childTnLst>
                                </p:cTn>
                              </p:par>
                              <p:par>
                                <p:cTn id="396" presetID="9" presetClass="emph" presetSubtype="0" nodeType="withEffect">
                                  <p:stCondLst>
                                    <p:cond delay="0"/>
                                  </p:stCondLst>
                                  <p:childTnLst>
                                    <p:set>
                                      <p:cBhvr rctx="PPT">
                                        <p:cTn id="397" dur="indefinite"/>
                                        <p:tgtEl>
                                          <p:spTgt spid="319"/>
                                        </p:tgtEl>
                                        <p:attrNameLst>
                                          <p:attrName>style.opacity</p:attrName>
                                        </p:attrNameLst>
                                      </p:cBhvr>
                                      <p:to>
                                        <p:strVal val="0.25"/>
                                      </p:to>
                                    </p:set>
                                    <p:animEffect filter="image" prLst="opacity: 0.25">
                                      <p:cBhvr rctx="IE">
                                        <p:cTn id="398" dur="indefinite"/>
                                        <p:tgtEl>
                                          <p:spTgt spid="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98E88B-E712-405F-B946-A606F87BA964}"/>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33</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54</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329368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33</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54</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Matt. 23:36 ~ </a:t>
            </a:r>
            <a:r>
              <a:rPr lang="en-US" sz="3200" dirty="0">
                <a:solidFill>
                  <a:srgbClr val="FF0000"/>
                </a:solidFill>
                <a:effectLst>
                  <a:outerShdw blurRad="38100" dist="38100" dir="2700000" algn="tl">
                    <a:srgbClr val="000000">
                      <a:alpha val="43137"/>
                    </a:srgbClr>
                  </a:outerShdw>
                </a:effectLst>
              </a:rPr>
              <a:t>Assuredly, I say to you, all these things will come upon this generation.</a:t>
            </a:r>
          </a:p>
        </p:txBody>
      </p:sp>
    </p:spTree>
    <p:extLst>
      <p:ext uri="{BB962C8B-B14F-4D97-AF65-F5344CB8AC3E}">
        <p14:creationId xmlns:p14="http://schemas.microsoft.com/office/powerpoint/2010/main" val="2344598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98E88B-E712-405F-B946-A606F87BA964}"/>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33</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54</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2195687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074" name="Picture 2" descr="Image result for sandy adams">
            <a:extLst>
              <a:ext uri="{FF2B5EF4-FFF2-40B4-BE49-F238E27FC236}">
                <a16:creationId xmlns:a16="http://schemas.microsoft.com/office/drawing/2014/main" id="{D59929F3-087D-43AA-AFB0-A9AE2E6EF1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3022"/>
          <a:stretch/>
        </p:blipFill>
        <p:spPr bwMode="auto">
          <a:xfrm rot="21253674">
            <a:off x="6114795" y="1198223"/>
            <a:ext cx="2940949" cy="29024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33</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54</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5798059" cy="3539430"/>
          </a:xfrm>
          <a:prstGeom prst="rect">
            <a:avLst/>
          </a:prstGeom>
          <a:noFill/>
        </p:spPr>
        <p:txBody>
          <a:bodyPr wrap="square" rtlCol="0">
            <a:spAutoFit/>
          </a:bodyPr>
          <a:lstStyle/>
          <a:p>
            <a:r>
              <a:rPr lang="en-US" sz="2800" dirty="0">
                <a:solidFill>
                  <a:srgbClr val="FF0000"/>
                </a:solidFill>
                <a:effectLst>
                  <a:outerShdw blurRad="38100" dist="38100" dir="2700000" algn="tl">
                    <a:srgbClr val="000000">
                      <a:alpha val="43137"/>
                    </a:srgbClr>
                  </a:outerShdw>
                </a:effectLst>
              </a:rPr>
              <a:t>Sandy Adams ~ </a:t>
            </a:r>
            <a:r>
              <a:rPr lang="en-US" sz="2800" dirty="0">
                <a:effectLst>
                  <a:outerShdw blurRad="38100" dist="38100" dir="2700000" algn="tl">
                    <a:srgbClr val="000000">
                      <a:alpha val="43137"/>
                    </a:srgbClr>
                  </a:outerShdw>
                </a:effectLst>
              </a:rPr>
              <a:t>“You know there’s only one thing better than going to heaven – and that’s taking somebody with you … But you know there’s only one thing worse than going to hell – and that’s taking somebody with you … and that’s what these Pharisees were doing.”</a:t>
            </a:r>
          </a:p>
        </p:txBody>
      </p:sp>
    </p:spTree>
    <p:extLst>
      <p:ext uri="{BB962C8B-B14F-4D97-AF65-F5344CB8AC3E}">
        <p14:creationId xmlns:p14="http://schemas.microsoft.com/office/powerpoint/2010/main" val="3004501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fade">
                                      <p:cBhvr>
                                        <p:cTn id="11"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98E88B-E712-405F-B946-A606F87BA964}"/>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33</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54</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419783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33</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54</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1077218"/>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rPr>
              <a:t>good</a:t>
            </a:r>
            <a:r>
              <a:rPr lang="en-US" sz="3200" dirty="0">
                <a:effectLst>
                  <a:outerShdw blurRad="38100" dist="38100" dir="2700000" algn="tl">
                    <a:srgbClr val="000000">
                      <a:alpha val="43137"/>
                    </a:srgbClr>
                  </a:outerShdw>
                </a:effectLst>
              </a:rPr>
              <a:t> ~ </a:t>
            </a:r>
            <a:r>
              <a:rPr lang="en-US" sz="32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haplous</a:t>
            </a:r>
            <a:r>
              <a:rPr lang="en-US" sz="3200" dirty="0">
                <a:effectLst>
                  <a:outerShdw blurRad="38100" dist="38100" dir="2700000" algn="tl">
                    <a:srgbClr val="000000">
                      <a:alpha val="43137"/>
                    </a:srgbClr>
                  </a:outerShdw>
                </a:effectLst>
              </a:rPr>
              <a:t> – whole, sound (fulfilling its intended purpose) </a:t>
            </a:r>
            <a:endParaRPr lang="en-US" sz="4800" dirty="0">
              <a:solidFill>
                <a:srgbClr val="FF0000"/>
              </a:solidFill>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0E0EE996-206C-4194-89E1-B366CC5C9C06}"/>
              </a:ext>
            </a:extLst>
          </p:cNvPr>
          <p:cNvSpPr txBox="1"/>
          <p:nvPr/>
        </p:nvSpPr>
        <p:spPr>
          <a:xfrm>
            <a:off x="459816" y="1886242"/>
            <a:ext cx="8239297" cy="584775"/>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rPr>
              <a:t>bad</a:t>
            </a:r>
            <a:r>
              <a:rPr lang="en-US" sz="3200" dirty="0">
                <a:effectLst>
                  <a:outerShdw blurRad="38100" dist="38100" dir="2700000" algn="tl">
                    <a:srgbClr val="000000">
                      <a:alpha val="43137"/>
                    </a:srgbClr>
                  </a:outerShdw>
                </a:effectLst>
              </a:rPr>
              <a:t> ~ </a:t>
            </a:r>
            <a:r>
              <a:rPr lang="en-US" sz="32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ponēros</a:t>
            </a:r>
            <a:r>
              <a:rPr lang="en-US" sz="3200" dirty="0">
                <a:effectLst>
                  <a:outerShdw blurRad="38100" dist="38100" dir="2700000" algn="tl">
                    <a:srgbClr val="000000">
                      <a:alpha val="43137"/>
                    </a:srgbClr>
                  </a:outerShdw>
                </a:effectLst>
              </a:rPr>
              <a:t> – 51 of 76x = </a:t>
            </a:r>
            <a:r>
              <a:rPr lang="en-US" sz="3200" i="1" dirty="0">
                <a:effectLst>
                  <a:outerShdw blurRad="38100" dist="38100" dir="2700000" algn="tl">
                    <a:srgbClr val="000000">
                      <a:alpha val="43137"/>
                    </a:srgbClr>
                  </a:outerShdw>
                </a:effectLst>
              </a:rPr>
              <a:t>“</a:t>
            </a:r>
            <a:r>
              <a:rPr lang="en-US" sz="3200" i="1" dirty="0">
                <a:solidFill>
                  <a:srgbClr val="FF0000"/>
                </a:solidFill>
                <a:effectLst>
                  <a:outerShdw blurRad="38100" dist="38100" dir="2700000" algn="tl">
                    <a:srgbClr val="000000">
                      <a:alpha val="43137"/>
                    </a:srgbClr>
                  </a:outerShdw>
                </a:effectLst>
              </a:rPr>
              <a:t>evil</a:t>
            </a:r>
            <a:r>
              <a:rPr lang="en-US" sz="3200" i="1" dirty="0">
                <a:effectLst>
                  <a:outerShdw blurRad="38100" dist="38100" dir="2700000" algn="tl">
                    <a:srgbClr val="000000">
                      <a:alpha val="43137"/>
                    </a:srgbClr>
                  </a:outerShdw>
                </a:effectLst>
              </a:rPr>
              <a:t>”</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0482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98E88B-E712-405F-B946-A606F87BA964}"/>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33</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54</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228231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33</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54</a:t>
            </a:r>
            <a:endParaRPr lang="en-US" sz="5400" dirty="0">
              <a:solidFill>
                <a:srgbClr val="530006"/>
              </a:solidFill>
              <a:latin typeface="Times and Times again" pitchFamily="2" charset="0"/>
            </a:endParaRPr>
          </a:p>
        </p:txBody>
      </p:sp>
      <p:grpSp>
        <p:nvGrpSpPr>
          <p:cNvPr id="11" name="Group 10">
            <a:extLst>
              <a:ext uri="{FF2B5EF4-FFF2-40B4-BE49-F238E27FC236}">
                <a16:creationId xmlns:a16="http://schemas.microsoft.com/office/drawing/2014/main" id="{4FAAC3E9-AE85-4997-A1C1-D0164D43C5BF}"/>
              </a:ext>
            </a:extLst>
          </p:cNvPr>
          <p:cNvGrpSpPr/>
          <p:nvPr/>
        </p:nvGrpSpPr>
        <p:grpSpPr>
          <a:xfrm>
            <a:off x="6751232" y="2508275"/>
            <a:ext cx="1963452" cy="1938279"/>
            <a:chOff x="3981906" y="1822475"/>
            <a:chExt cx="1963452" cy="1938279"/>
          </a:xfrm>
        </p:grpSpPr>
        <p:pic>
          <p:nvPicPr>
            <p:cNvPr id="2052" name="Picture 4" descr="Related image">
              <a:extLst>
                <a:ext uri="{FF2B5EF4-FFF2-40B4-BE49-F238E27FC236}">
                  <a16:creationId xmlns:a16="http://schemas.microsoft.com/office/drawing/2014/main" id="{9F7014FD-53A1-4073-B125-C76FC6F45593}"/>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5904" b="44578" l="55375" r="95440">
                          <a14:foregroundMark x1="62866" y1="22169" x2="65147" y2="19759"/>
                          <a14:foregroundMark x1="60912" y1="21928" x2="64169" y2="20241"/>
                          <a14:foregroundMark x1="74267" y1="16627" x2="78176" y2="16145"/>
                          <a14:foregroundMark x1="73941" y1="16386" x2="77199" y2="16145"/>
                          <a14:foregroundMark x1="73506" y1="16627" x2="74593" y2="16386"/>
                          <a14:foregroundMark x1="68078" y1="17831" x2="73506" y2="16627"/>
                          <a14:foregroundMark x1="72964" y1="16386" x2="75896" y2="15904"/>
                          <a14:foregroundMark x1="66939" y1="18313" x2="65147" y2="18795"/>
                          <a14:foregroundMark x1="67835" y1="18072" x2="66939" y2="18313"/>
                          <a14:foregroundMark x1="68731" y1="17831" x2="67835" y2="18072"/>
                          <a14:foregroundMark x1="73208" y1="16627" x2="68731" y2="17831"/>
                          <a14:foregroundMark x1="75896" y1="15904" x2="73208" y2="16627"/>
                          <a14:foregroundMark x1="65147" y1="18795" x2="62541" y2="20241"/>
                          <a14:foregroundMark x1="65407" y1="18313" x2="64495" y2="18554"/>
                          <a14:foregroundMark x1="66320" y1="18072" x2="65407" y2="18313"/>
                          <a14:foregroundMark x1="67232" y1="17831" x2="66320" y2="18072"/>
                          <a14:foregroundMark x1="71791" y1="16627" x2="67232" y2="17831"/>
                          <a14:foregroundMark x1="73616" y1="16145" x2="71791" y2="16627"/>
                          <a14:foregroundMark x1="63192" y1="26747" x2="62215" y2="33735"/>
                          <a14:foregroundMark x1="60586" y1="22892" x2="57980" y2="31084"/>
                          <a14:foregroundMark x1="57980" y1="31084" x2="60586" y2="36386"/>
                          <a14:foregroundMark x1="64821" y1="41446" x2="67752" y2="42651"/>
                          <a14:foregroundMark x1="96091" y1="33012" x2="95440" y2="34940"/>
                          <a14:foregroundMark x1="70518" y1="16627" x2="67427" y2="17108"/>
                          <a14:foregroundMark x1="73616" y1="16145" x2="70518" y2="16627"/>
                          <a14:foregroundMark x1="58632" y1="25060" x2="56678" y2="34458"/>
                          <a14:foregroundMark x1="55700" y1="29880" x2="58306" y2="24578"/>
                          <a14:foregroundMark x1="58632" y1="23855" x2="60261" y2="22651"/>
                          <a14:foregroundMark x1="73290" y1="44578" x2="73402" y2="44578"/>
                          <a14:foregroundMark x1="70358" y1="16386" x2="72313" y2="16145"/>
                          <a14:foregroundMark x1="65147" y1="18313" x2="67752" y2="17590"/>
                          <a14:foregroundMark x1="65472" y1="18072" x2="65472" y2="18072"/>
                          <a14:foregroundMark x1="65472" y1="18072" x2="65472" y2="18072"/>
                          <a14:foregroundMark x1="65147" y1="18554" x2="66124" y2="18072"/>
                          <a14:backgroundMark x1="73290" y1="45060" x2="73290" y2="45060"/>
                          <a14:backgroundMark x1="72964" y1="45060" x2="76873" y2="45301"/>
                          <a14:backgroundMark x1="63844" y1="18313" x2="63844" y2="18313"/>
                          <a14:backgroundMark x1="64495" y1="18072" x2="64495" y2="18072"/>
                          <a14:backgroundMark x1="65147" y1="17831" x2="65147" y2="17831"/>
                          <a14:backgroundMark x1="67101" y1="16627" x2="67101" y2="16627"/>
                        </a14:backgroundRemoval>
                      </a14:imgEffect>
                    </a14:imgLayer>
                  </a14:imgProps>
                </a:ext>
                <a:ext uri="{28A0092B-C50C-407E-A947-70E740481C1C}">
                  <a14:useLocalDpi xmlns:a14="http://schemas.microsoft.com/office/drawing/2010/main" val="0"/>
                </a:ext>
              </a:extLst>
            </a:blip>
            <a:srcRect l="54139" t="14297" b="52211"/>
            <a:stretch/>
          </p:blipFill>
          <p:spPr bwMode="auto">
            <a:xfrm>
              <a:off x="3981906" y="1822475"/>
              <a:ext cx="1963452" cy="1938279"/>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13" name="Picture 4" descr="Related image">
              <a:extLst>
                <a:ext uri="{FF2B5EF4-FFF2-40B4-BE49-F238E27FC236}">
                  <a16:creationId xmlns:a16="http://schemas.microsoft.com/office/drawing/2014/main" id="{15B05D12-5C20-4ADD-9813-AF8A6D26E36D}"/>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15904" b="44578" l="55375" r="95440">
                          <a14:foregroundMark x1="62866" y1="22169" x2="65147" y2="19759"/>
                          <a14:foregroundMark x1="60912" y1="21928" x2="64169" y2="20241"/>
                          <a14:foregroundMark x1="74267" y1="16627" x2="78176" y2="16145"/>
                          <a14:foregroundMark x1="73941" y1="16386" x2="77199" y2="16145"/>
                          <a14:foregroundMark x1="73506" y1="16627" x2="74593" y2="16386"/>
                          <a14:foregroundMark x1="68078" y1="17831" x2="73506" y2="16627"/>
                          <a14:foregroundMark x1="72964" y1="16386" x2="75896" y2="15904"/>
                          <a14:foregroundMark x1="66939" y1="18313" x2="65147" y2="18795"/>
                          <a14:foregroundMark x1="67835" y1="18072" x2="66939" y2="18313"/>
                          <a14:foregroundMark x1="68731" y1="17831" x2="67835" y2="18072"/>
                          <a14:foregroundMark x1="73208" y1="16627" x2="68731" y2="17831"/>
                          <a14:foregroundMark x1="75896" y1="15904" x2="73208" y2="16627"/>
                          <a14:foregroundMark x1="65147" y1="18795" x2="62541" y2="20241"/>
                          <a14:foregroundMark x1="65407" y1="18313" x2="64495" y2="18554"/>
                          <a14:foregroundMark x1="66320" y1="18072" x2="65407" y2="18313"/>
                          <a14:foregroundMark x1="67232" y1="17831" x2="66320" y2="18072"/>
                          <a14:foregroundMark x1="71791" y1="16627" x2="67232" y2="17831"/>
                          <a14:foregroundMark x1="73616" y1="16145" x2="71791" y2="16627"/>
                          <a14:foregroundMark x1="63192" y1="26747" x2="62215" y2="33735"/>
                          <a14:foregroundMark x1="60586" y1="22892" x2="57980" y2="31084"/>
                          <a14:foregroundMark x1="57980" y1="31084" x2="60586" y2="36386"/>
                          <a14:foregroundMark x1="64821" y1="41446" x2="67752" y2="42651"/>
                          <a14:foregroundMark x1="96091" y1="33012" x2="95440" y2="34940"/>
                          <a14:foregroundMark x1="70518" y1="16627" x2="67427" y2="17108"/>
                          <a14:foregroundMark x1="73616" y1="16145" x2="70518" y2="16627"/>
                          <a14:foregroundMark x1="58632" y1="25060" x2="56678" y2="34458"/>
                          <a14:foregroundMark x1="55700" y1="29880" x2="58306" y2="24578"/>
                          <a14:foregroundMark x1="58632" y1="23855" x2="60261" y2="22651"/>
                          <a14:foregroundMark x1="73290" y1="44578" x2="73402" y2="44578"/>
                          <a14:foregroundMark x1="70358" y1="16386" x2="72313" y2="16145"/>
                          <a14:foregroundMark x1="65147" y1="18313" x2="67752" y2="17590"/>
                          <a14:foregroundMark x1="65472" y1="18072" x2="65472" y2="18072"/>
                          <a14:foregroundMark x1="65472" y1="18072" x2="65472" y2="18072"/>
                          <a14:foregroundMark x1="65147" y1="18554" x2="66124" y2="18072"/>
                          <a14:backgroundMark x1="73290" y1="45060" x2="73290" y2="45060"/>
                          <a14:backgroundMark x1="72964" y1="45060" x2="76873" y2="45301"/>
                          <a14:backgroundMark x1="63844" y1="18313" x2="63844" y2="18313"/>
                          <a14:backgroundMark x1="64495" y1="18072" x2="64495" y2="18072"/>
                          <a14:backgroundMark x1="65147" y1="17831" x2="65147" y2="17831"/>
                        </a14:backgroundRemoval>
                      </a14:imgEffect>
                    </a14:imgLayer>
                  </a14:imgProps>
                </a:ext>
                <a:ext uri="{28A0092B-C50C-407E-A947-70E740481C1C}">
                  <a14:useLocalDpi xmlns:a14="http://schemas.microsoft.com/office/drawing/2010/main" val="0"/>
                </a:ext>
              </a:extLst>
            </a:blip>
            <a:srcRect l="81872" t="35700" r="15500" b="62182"/>
            <a:stretch/>
          </p:blipFill>
          <p:spPr bwMode="auto">
            <a:xfrm>
              <a:off x="5124659" y="3236325"/>
              <a:ext cx="126609" cy="137913"/>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grpSp>
      <p:sp>
        <p:nvSpPr>
          <p:cNvPr id="12" name="Freeform: Shape 11">
            <a:extLst>
              <a:ext uri="{FF2B5EF4-FFF2-40B4-BE49-F238E27FC236}">
                <a16:creationId xmlns:a16="http://schemas.microsoft.com/office/drawing/2014/main" id="{701A5729-874D-486F-A97D-15ECEC7DF9D5}"/>
              </a:ext>
            </a:extLst>
          </p:cNvPr>
          <p:cNvSpPr/>
          <p:nvPr/>
        </p:nvSpPr>
        <p:spPr>
          <a:xfrm>
            <a:off x="2260129" y="2477456"/>
            <a:ext cx="4547032" cy="1818842"/>
          </a:xfrm>
          <a:custGeom>
            <a:avLst/>
            <a:gdLst>
              <a:gd name="connsiteX0" fmla="*/ 2599319 w 2599319"/>
              <a:gd name="connsiteY0" fmla="*/ 603920 h 1406623"/>
              <a:gd name="connsiteX1" fmla="*/ 2595533 w 2599319"/>
              <a:gd name="connsiteY1" fmla="*/ 817848 h 1406623"/>
              <a:gd name="connsiteX2" fmla="*/ 0 w 2599319"/>
              <a:gd name="connsiteY2" fmla="*/ 1406623 h 1406623"/>
              <a:gd name="connsiteX3" fmla="*/ 7572 w 2599319"/>
              <a:gd name="connsiteY3" fmla="*/ 0 h 1406623"/>
              <a:gd name="connsiteX4" fmla="*/ 2599319 w 2599319"/>
              <a:gd name="connsiteY4" fmla="*/ 603920 h 1406623"/>
              <a:gd name="connsiteX0" fmla="*/ 2599319 w 2599319"/>
              <a:gd name="connsiteY0" fmla="*/ 603920 h 1406623"/>
              <a:gd name="connsiteX1" fmla="*/ 2595533 w 2599319"/>
              <a:gd name="connsiteY1" fmla="*/ 817848 h 1406623"/>
              <a:gd name="connsiteX2" fmla="*/ 0 w 2599319"/>
              <a:gd name="connsiteY2" fmla="*/ 1406623 h 1406623"/>
              <a:gd name="connsiteX3" fmla="*/ 2878 w 2599319"/>
              <a:gd name="connsiteY3" fmla="*/ 701529 h 1406623"/>
              <a:gd name="connsiteX4" fmla="*/ 7572 w 2599319"/>
              <a:gd name="connsiteY4" fmla="*/ 0 h 1406623"/>
              <a:gd name="connsiteX5" fmla="*/ 2599319 w 2599319"/>
              <a:gd name="connsiteY5" fmla="*/ 603920 h 1406623"/>
              <a:gd name="connsiteX0" fmla="*/ 2651085 w 2651085"/>
              <a:gd name="connsiteY0" fmla="*/ 603920 h 1406623"/>
              <a:gd name="connsiteX1" fmla="*/ 2647299 w 2651085"/>
              <a:gd name="connsiteY1" fmla="*/ 817848 h 1406623"/>
              <a:gd name="connsiteX2" fmla="*/ 51766 w 2651085"/>
              <a:gd name="connsiteY2" fmla="*/ 1406623 h 1406623"/>
              <a:gd name="connsiteX3" fmla="*/ 12 w 2651085"/>
              <a:gd name="connsiteY3" fmla="*/ 687785 h 1406623"/>
              <a:gd name="connsiteX4" fmla="*/ 59338 w 2651085"/>
              <a:gd name="connsiteY4" fmla="*/ 0 h 1406623"/>
              <a:gd name="connsiteX5" fmla="*/ 2651085 w 2651085"/>
              <a:gd name="connsiteY5" fmla="*/ 603920 h 140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1085" h="1406623">
                <a:moveTo>
                  <a:pt x="2651085" y="603920"/>
                </a:moveTo>
                <a:lnTo>
                  <a:pt x="2647299" y="817848"/>
                </a:lnTo>
                <a:lnTo>
                  <a:pt x="51766" y="1406623"/>
                </a:lnTo>
                <a:cubicBezTo>
                  <a:pt x="52725" y="1171592"/>
                  <a:pt x="-947" y="922816"/>
                  <a:pt x="12" y="687785"/>
                </a:cubicBezTo>
                <a:cubicBezTo>
                  <a:pt x="1577" y="453942"/>
                  <a:pt x="57773" y="233843"/>
                  <a:pt x="59338" y="0"/>
                </a:cubicBezTo>
                <a:lnTo>
                  <a:pt x="2651085" y="603920"/>
                </a:lnTo>
                <a:close/>
              </a:path>
            </a:pathLst>
          </a:custGeom>
          <a:solidFill>
            <a:srgbClr val="D6DCE5">
              <a:alpha val="80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icture containing flower&#10;&#10;Description automatically generated">
            <a:extLst>
              <a:ext uri="{FF2B5EF4-FFF2-40B4-BE49-F238E27FC236}">
                <a16:creationId xmlns:a16="http://schemas.microsoft.com/office/drawing/2014/main" id="{DF6D5E4F-A267-41AA-B30B-A8A864852D3C}"/>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88392" y="2326684"/>
            <a:ext cx="1876808" cy="1986518"/>
          </a:xfrm>
          <a:prstGeom prst="rect">
            <a:avLst/>
          </a:prstGeom>
        </p:spPr>
      </p:pic>
      <p:pic>
        <p:nvPicPr>
          <p:cNvPr id="8" name="Picture 7" descr="A picture containing flower&#10;&#10;Description automatically generated">
            <a:extLst>
              <a:ext uri="{FF2B5EF4-FFF2-40B4-BE49-F238E27FC236}">
                <a16:creationId xmlns:a16="http://schemas.microsoft.com/office/drawing/2014/main" id="{847090AB-F8A6-401C-933F-B0CA1D7C19F5}"/>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flipV="1">
            <a:off x="8196653" y="3221751"/>
            <a:ext cx="217083" cy="357293"/>
          </a:xfrm>
          <a:prstGeom prst="rect">
            <a:avLst/>
          </a:prstGeom>
        </p:spPr>
      </p:pic>
    </p:spTree>
    <p:extLst>
      <p:ext uri="{BB962C8B-B14F-4D97-AF65-F5344CB8AC3E}">
        <p14:creationId xmlns:p14="http://schemas.microsoft.com/office/powerpoint/2010/main" val="1632629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98E88B-E712-405F-B946-A606F87BA964}"/>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33</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54</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3038148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33</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54</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452431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John 14:15-18 ~ </a:t>
            </a:r>
            <a:r>
              <a:rPr lang="en-US" sz="3200" baseline="30000" dirty="0">
                <a:effectLst>
                  <a:outerShdw blurRad="38100" dist="38100" dir="2700000" algn="tl">
                    <a:srgbClr val="000000">
                      <a:alpha val="43137"/>
                    </a:srgbClr>
                  </a:outerShdw>
                </a:effectLst>
              </a:rPr>
              <a:t>15</a:t>
            </a:r>
            <a:r>
              <a:rPr lang="en-US" sz="3200" dirty="0">
                <a:effectLst>
                  <a:outerShdw blurRad="38100" dist="38100" dir="2700000" algn="tl">
                    <a:srgbClr val="000000">
                      <a:alpha val="43137"/>
                    </a:srgbClr>
                  </a:outerShdw>
                </a:effectLst>
              </a:rPr>
              <a:t> </a:t>
            </a:r>
            <a:r>
              <a:rPr lang="en-US" sz="3200" dirty="0">
                <a:solidFill>
                  <a:srgbClr val="FF0000"/>
                </a:solidFill>
                <a:effectLst>
                  <a:outerShdw blurRad="38100" dist="38100" dir="2700000" algn="tl">
                    <a:srgbClr val="000000">
                      <a:alpha val="43137"/>
                    </a:srgbClr>
                  </a:outerShdw>
                </a:effectLst>
              </a:rPr>
              <a:t>“If you love Me, keep My commandments.</a:t>
            </a:r>
            <a:r>
              <a:rPr lang="en-US" sz="3200" dirty="0">
                <a:effectLst>
                  <a:outerShdw blurRad="38100" dist="38100" dir="2700000" algn="tl">
                    <a:srgbClr val="000000">
                      <a:alpha val="43137"/>
                    </a:srgbClr>
                  </a:outerShdw>
                </a:effectLst>
              </a:rPr>
              <a:t> </a:t>
            </a:r>
            <a:r>
              <a:rPr lang="en-US" sz="3200" baseline="30000" dirty="0">
                <a:effectLst>
                  <a:outerShdw blurRad="38100" dist="38100" dir="2700000" algn="tl">
                    <a:srgbClr val="000000">
                      <a:alpha val="43137"/>
                    </a:srgbClr>
                  </a:outerShdw>
                </a:effectLst>
              </a:rPr>
              <a:t>16</a:t>
            </a:r>
            <a:r>
              <a:rPr lang="en-US" sz="3200" dirty="0">
                <a:effectLst>
                  <a:outerShdw blurRad="38100" dist="38100" dir="2700000" algn="tl">
                    <a:srgbClr val="000000">
                      <a:alpha val="43137"/>
                    </a:srgbClr>
                  </a:outerShdw>
                </a:effectLst>
              </a:rPr>
              <a:t> </a:t>
            </a:r>
            <a:r>
              <a:rPr lang="en-US" sz="3200" dirty="0">
                <a:solidFill>
                  <a:srgbClr val="FF0000"/>
                </a:solidFill>
                <a:effectLst>
                  <a:outerShdw blurRad="38100" dist="38100" dir="2700000" algn="tl">
                    <a:srgbClr val="000000">
                      <a:alpha val="43137"/>
                    </a:srgbClr>
                  </a:outerShdw>
                </a:effectLst>
              </a:rPr>
              <a:t>And I will pray the Father, and He will give you another Helper, that He may abide with you forever— </a:t>
            </a:r>
            <a:r>
              <a:rPr lang="en-US" sz="3200" baseline="30000" dirty="0">
                <a:effectLst>
                  <a:outerShdw blurRad="38100" dist="38100" dir="2700000" algn="tl">
                    <a:srgbClr val="000000">
                      <a:alpha val="43137"/>
                    </a:srgbClr>
                  </a:outerShdw>
                </a:effectLst>
              </a:rPr>
              <a:t>17</a:t>
            </a:r>
            <a:r>
              <a:rPr lang="en-US" sz="3200" dirty="0">
                <a:effectLst>
                  <a:outerShdw blurRad="38100" dist="38100" dir="2700000" algn="tl">
                    <a:srgbClr val="000000">
                      <a:alpha val="43137"/>
                    </a:srgbClr>
                  </a:outerShdw>
                </a:effectLst>
              </a:rPr>
              <a:t> </a:t>
            </a:r>
            <a:r>
              <a:rPr lang="en-US" sz="3200" dirty="0">
                <a:solidFill>
                  <a:srgbClr val="FF0000"/>
                </a:solidFill>
                <a:effectLst>
                  <a:outerShdw blurRad="38100" dist="38100" dir="2700000" algn="tl">
                    <a:srgbClr val="000000">
                      <a:alpha val="43137"/>
                    </a:srgbClr>
                  </a:outerShdw>
                </a:effectLst>
              </a:rPr>
              <a:t>the Spirit of truth, whom the world cannot receive, because it neither sees Him nor knows Him; but you know Him, for He dwells with you and will be in you. </a:t>
            </a:r>
            <a:r>
              <a:rPr lang="en-US" sz="3200" baseline="30000" dirty="0">
                <a:effectLst>
                  <a:outerShdw blurRad="38100" dist="38100" dir="2700000" algn="tl">
                    <a:srgbClr val="000000">
                      <a:alpha val="43137"/>
                    </a:srgbClr>
                  </a:outerShdw>
                </a:effectLst>
              </a:rPr>
              <a:t>18</a:t>
            </a:r>
            <a:r>
              <a:rPr lang="en-US" sz="3200" dirty="0">
                <a:effectLst>
                  <a:outerShdw blurRad="38100" dist="38100" dir="2700000" algn="tl">
                    <a:srgbClr val="000000">
                      <a:alpha val="43137"/>
                    </a:srgbClr>
                  </a:outerShdw>
                </a:effectLst>
              </a:rPr>
              <a:t> </a:t>
            </a:r>
            <a:r>
              <a:rPr lang="en-US" sz="3200" dirty="0">
                <a:solidFill>
                  <a:srgbClr val="FF0000"/>
                </a:solidFill>
                <a:effectLst>
                  <a:outerShdw blurRad="38100" dist="38100" dir="2700000" algn="tl">
                    <a:srgbClr val="000000">
                      <a:alpha val="43137"/>
                    </a:srgbClr>
                  </a:outerShdw>
                </a:effectLst>
              </a:rPr>
              <a:t>I will not leave you orphans; I will</a:t>
            </a:r>
          </a:p>
          <a:p>
            <a:r>
              <a:rPr lang="en-US" sz="3200" dirty="0">
                <a:solidFill>
                  <a:srgbClr val="FF0000"/>
                </a:solidFill>
                <a:effectLst>
                  <a:outerShdw blurRad="38100" dist="38100" dir="2700000" algn="tl">
                    <a:srgbClr val="000000">
                      <a:alpha val="43137"/>
                    </a:srgbClr>
                  </a:outerShdw>
                </a:effectLst>
              </a:rPr>
              <a:t>come to you.”</a:t>
            </a:r>
          </a:p>
        </p:txBody>
      </p:sp>
    </p:spTree>
    <p:extLst>
      <p:ext uri="{BB962C8B-B14F-4D97-AF65-F5344CB8AC3E}">
        <p14:creationId xmlns:p14="http://schemas.microsoft.com/office/powerpoint/2010/main" val="388076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98E88B-E712-405F-B946-A606F87BA964}"/>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33</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54</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835647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F8AE46C-D1B2-494A-B7CF-986C3E388574}" vid="{F4976BE7-E753-4755-B762-BFB8B279BA9A}"/>
    </a:ext>
  </a:extLst>
</a:theme>
</file>

<file path=docProps/app.xml><?xml version="1.0" encoding="utf-8"?>
<Properties xmlns="http://schemas.openxmlformats.org/officeDocument/2006/extended-properties" xmlns:vt="http://schemas.openxmlformats.org/officeDocument/2006/docPropsVTypes">
  <Template>Luke</Template>
  <TotalTime>2536</TotalTime>
  <Words>1058</Words>
  <Application>Microsoft Office PowerPoint</Application>
  <PresentationFormat>On-screen Show (4:3)</PresentationFormat>
  <Paragraphs>138</Paragraphs>
  <Slides>33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Calibri Light</vt:lpstr>
      <vt:lpstr>Times New Roman</vt:lpstr>
      <vt:lpstr>Arial</vt:lpstr>
      <vt:lpstr>Calibri</vt:lpstr>
      <vt:lpstr>Raleigh DmBd BT</vt:lpstr>
      <vt:lpstr>Times and Times again</vt:lpstr>
      <vt:lpstr>Mitzvah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15</cp:revision>
  <dcterms:created xsi:type="dcterms:W3CDTF">2019-10-24T21:59:01Z</dcterms:created>
  <dcterms:modified xsi:type="dcterms:W3CDTF">2019-10-27T12:22:34Z</dcterms:modified>
</cp:coreProperties>
</file>