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57" r:id="rId5"/>
    <p:sldId id="277" r:id="rId6"/>
    <p:sldId id="278" r:id="rId7"/>
    <p:sldId id="263" r:id="rId8"/>
    <p:sldId id="259" r:id="rId9"/>
    <p:sldId id="265" r:id="rId10"/>
    <p:sldId id="266" r:id="rId11"/>
    <p:sldId id="267" r:id="rId12"/>
    <p:sldId id="268" r:id="rId13"/>
    <p:sldId id="264" r:id="rId14"/>
    <p:sldId id="269" r:id="rId15"/>
    <p:sldId id="270" r:id="rId16"/>
    <p:sldId id="279" r:id="rId17"/>
    <p:sldId id="280" r:id="rId18"/>
    <p:sldId id="271" r:id="rId19"/>
    <p:sldId id="272" r:id="rId20"/>
    <p:sldId id="273" r:id="rId21"/>
    <p:sldId id="274" r:id="rId22"/>
    <p:sldId id="275" r:id="rId23"/>
    <p:sldId id="276" r:id="rId24"/>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Times and Times again"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06217-3088-49DD-9996-B76CD8D4AD9A}" v="99" dt="2019-10-19T21:01:5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91" autoAdjust="0"/>
    <p:restoredTop sz="94660"/>
  </p:normalViewPr>
  <p:slideViewPr>
    <p:cSldViewPr snapToGrid="0" showGuides="1">
      <p:cViewPr>
        <p:scale>
          <a:sx n="82" d="100"/>
          <a:sy n="82" d="100"/>
        </p:scale>
        <p:origin x="28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59E06217-3088-49DD-9996-B76CD8D4AD9A}"/>
    <pc:docChg chg="custSel addSld delSld modSld">
      <pc:chgData name="Ken Merrihew" userId="bcb7a1e886d99f07" providerId="LiveId" clId="{59E06217-3088-49DD-9996-B76CD8D4AD9A}" dt="2019-10-19T21:01:59.626" v="196"/>
      <pc:docMkLst>
        <pc:docMk/>
      </pc:docMkLst>
      <pc:sldChg chg="modSp modTransition modAnim">
        <pc:chgData name="Ken Merrihew" userId="bcb7a1e886d99f07" providerId="LiveId" clId="{59E06217-3088-49DD-9996-B76CD8D4AD9A}" dt="2019-10-19T19:56:23.049" v="69" actId="207"/>
        <pc:sldMkLst>
          <pc:docMk/>
          <pc:sldMk cId="704829784" sldId="258"/>
        </pc:sldMkLst>
        <pc:spChg chg="mod">
          <ac:chgData name="Ken Merrihew" userId="bcb7a1e886d99f07" providerId="LiveId" clId="{59E06217-3088-49DD-9996-B76CD8D4AD9A}" dt="2019-10-19T19:55:56.975" v="63" actId="207"/>
          <ac:spMkLst>
            <pc:docMk/>
            <pc:sldMk cId="704829784" sldId="258"/>
            <ac:spMk id="3" creationId="{E2263769-A21A-47C3-837A-2CF602A4A55D}"/>
          </ac:spMkLst>
        </pc:spChg>
        <pc:spChg chg="mod">
          <ac:chgData name="Ken Merrihew" userId="bcb7a1e886d99f07" providerId="LiveId" clId="{59E06217-3088-49DD-9996-B76CD8D4AD9A}" dt="2019-10-19T19:56:00.299" v="64" actId="207"/>
          <ac:spMkLst>
            <pc:docMk/>
            <pc:sldMk cId="704829784" sldId="258"/>
            <ac:spMk id="8" creationId="{65A2C536-7113-4601-8B9F-D2D92ECB36C4}"/>
          </ac:spMkLst>
        </pc:spChg>
        <pc:spChg chg="mod">
          <ac:chgData name="Ken Merrihew" userId="bcb7a1e886d99f07" providerId="LiveId" clId="{59E06217-3088-49DD-9996-B76CD8D4AD9A}" dt="2019-10-19T19:56:04.333" v="65" actId="207"/>
          <ac:spMkLst>
            <pc:docMk/>
            <pc:sldMk cId="704829784" sldId="258"/>
            <ac:spMk id="9" creationId="{97361396-6572-48BC-9A07-243734F0120C}"/>
          </ac:spMkLst>
        </pc:spChg>
        <pc:spChg chg="mod">
          <ac:chgData name="Ken Merrihew" userId="bcb7a1e886d99f07" providerId="LiveId" clId="{59E06217-3088-49DD-9996-B76CD8D4AD9A}" dt="2019-10-19T19:56:08.639" v="66" actId="207"/>
          <ac:spMkLst>
            <pc:docMk/>
            <pc:sldMk cId="704829784" sldId="258"/>
            <ac:spMk id="10" creationId="{B65F0261-2CBD-4684-959E-C9580852AC6C}"/>
          </ac:spMkLst>
        </pc:spChg>
        <pc:spChg chg="mod">
          <ac:chgData name="Ken Merrihew" userId="bcb7a1e886d99f07" providerId="LiveId" clId="{59E06217-3088-49DD-9996-B76CD8D4AD9A}" dt="2019-10-19T19:56:14.720" v="67" actId="207"/>
          <ac:spMkLst>
            <pc:docMk/>
            <pc:sldMk cId="704829784" sldId="258"/>
            <ac:spMk id="11" creationId="{DE512081-41AE-4BAD-84C9-DF2E05F3E905}"/>
          </ac:spMkLst>
        </pc:spChg>
        <pc:spChg chg="mod">
          <ac:chgData name="Ken Merrihew" userId="bcb7a1e886d99f07" providerId="LiveId" clId="{59E06217-3088-49DD-9996-B76CD8D4AD9A}" dt="2019-10-19T19:56:18.720" v="68" actId="207"/>
          <ac:spMkLst>
            <pc:docMk/>
            <pc:sldMk cId="704829784" sldId="258"/>
            <ac:spMk id="12" creationId="{41F2EBAE-7992-4E85-A647-7B19911579B5}"/>
          </ac:spMkLst>
        </pc:spChg>
        <pc:spChg chg="mod">
          <ac:chgData name="Ken Merrihew" userId="bcb7a1e886d99f07" providerId="LiveId" clId="{59E06217-3088-49DD-9996-B76CD8D4AD9A}" dt="2019-10-19T19:56:23.049" v="69" actId="207"/>
          <ac:spMkLst>
            <pc:docMk/>
            <pc:sldMk cId="704829784" sldId="258"/>
            <ac:spMk id="13" creationId="{554E5172-C05B-4145-BB3B-0AADFAE5A94A}"/>
          </ac:spMkLst>
        </pc:spChg>
      </pc:sldChg>
      <pc:sldChg chg="addSp modSp modAnim">
        <pc:chgData name="Ken Merrihew" userId="bcb7a1e886d99f07" providerId="LiveId" clId="{59E06217-3088-49DD-9996-B76CD8D4AD9A}" dt="2019-10-19T20:46:54.802" v="170" actId="1035"/>
        <pc:sldMkLst>
          <pc:docMk/>
          <pc:sldMk cId="1641668152" sldId="259"/>
        </pc:sldMkLst>
        <pc:spChg chg="add mod">
          <ac:chgData name="Ken Merrihew" userId="bcb7a1e886d99f07" providerId="LiveId" clId="{59E06217-3088-49DD-9996-B76CD8D4AD9A}" dt="2019-10-19T20:46:54.802" v="170" actId="1035"/>
          <ac:spMkLst>
            <pc:docMk/>
            <pc:sldMk cId="1641668152" sldId="259"/>
            <ac:spMk id="4" creationId="{C8D8D57B-3420-4E5F-A9AE-49AD51A7BD48}"/>
          </ac:spMkLst>
        </pc:spChg>
      </pc:sldChg>
      <pc:sldChg chg="modSp">
        <pc:chgData name="Ken Merrihew" userId="bcb7a1e886d99f07" providerId="LiveId" clId="{59E06217-3088-49DD-9996-B76CD8D4AD9A}" dt="2019-10-19T19:56:47.273" v="74" actId="207"/>
        <pc:sldMkLst>
          <pc:docMk/>
          <pc:sldMk cId="3631060404" sldId="261"/>
        </pc:sldMkLst>
        <pc:spChg chg="mod">
          <ac:chgData name="Ken Merrihew" userId="bcb7a1e886d99f07" providerId="LiveId" clId="{59E06217-3088-49DD-9996-B76CD8D4AD9A}" dt="2019-10-19T19:56:29.456" v="70" actId="207"/>
          <ac:spMkLst>
            <pc:docMk/>
            <pc:sldMk cId="3631060404" sldId="261"/>
            <ac:spMk id="3" creationId="{E2263769-A21A-47C3-837A-2CF602A4A55D}"/>
          </ac:spMkLst>
        </pc:spChg>
        <pc:spChg chg="mod">
          <ac:chgData name="Ken Merrihew" userId="bcb7a1e886d99f07" providerId="LiveId" clId="{59E06217-3088-49DD-9996-B76CD8D4AD9A}" dt="2019-10-19T19:56:32.798" v="71" actId="207"/>
          <ac:spMkLst>
            <pc:docMk/>
            <pc:sldMk cId="3631060404" sldId="261"/>
            <ac:spMk id="8" creationId="{65A2C536-7113-4601-8B9F-D2D92ECB36C4}"/>
          </ac:spMkLst>
        </pc:spChg>
        <pc:spChg chg="mod">
          <ac:chgData name="Ken Merrihew" userId="bcb7a1e886d99f07" providerId="LiveId" clId="{59E06217-3088-49DD-9996-B76CD8D4AD9A}" dt="2019-10-19T19:56:37.303" v="72" actId="207"/>
          <ac:spMkLst>
            <pc:docMk/>
            <pc:sldMk cId="3631060404" sldId="261"/>
            <ac:spMk id="9" creationId="{97361396-6572-48BC-9A07-243734F0120C}"/>
          </ac:spMkLst>
        </pc:spChg>
        <pc:spChg chg="mod">
          <ac:chgData name="Ken Merrihew" userId="bcb7a1e886d99f07" providerId="LiveId" clId="{59E06217-3088-49DD-9996-B76CD8D4AD9A}" dt="2019-10-19T19:56:43.989" v="73" actId="207"/>
          <ac:spMkLst>
            <pc:docMk/>
            <pc:sldMk cId="3631060404" sldId="261"/>
            <ac:spMk id="10" creationId="{B65F0261-2CBD-4684-959E-C9580852AC6C}"/>
          </ac:spMkLst>
        </pc:spChg>
        <pc:spChg chg="mod">
          <ac:chgData name="Ken Merrihew" userId="bcb7a1e886d99f07" providerId="LiveId" clId="{59E06217-3088-49DD-9996-B76CD8D4AD9A}" dt="2019-10-19T19:56:47.273" v="74" actId="207"/>
          <ac:spMkLst>
            <pc:docMk/>
            <pc:sldMk cId="3631060404" sldId="261"/>
            <ac:spMk id="12" creationId="{41F2EBAE-7992-4E85-A647-7B19911579B5}"/>
          </ac:spMkLst>
        </pc:spChg>
      </pc:sldChg>
      <pc:sldChg chg="del">
        <pc:chgData name="Ken Merrihew" userId="bcb7a1e886d99f07" providerId="LiveId" clId="{59E06217-3088-49DD-9996-B76CD8D4AD9A}" dt="2019-10-19T19:42:47.517" v="43" actId="2696"/>
        <pc:sldMkLst>
          <pc:docMk/>
          <pc:sldMk cId="2644117667" sldId="262"/>
        </pc:sldMkLst>
      </pc:sldChg>
      <pc:sldChg chg="addSp delSp modSp">
        <pc:chgData name="Ken Merrihew" userId="bcb7a1e886d99f07" providerId="LiveId" clId="{59E06217-3088-49DD-9996-B76CD8D4AD9A}" dt="2019-10-19T20:46:14.643" v="144"/>
        <pc:sldMkLst>
          <pc:docMk/>
          <pc:sldMk cId="1958629221" sldId="263"/>
        </pc:sldMkLst>
        <pc:spChg chg="mod">
          <ac:chgData name="Ken Merrihew" userId="bcb7a1e886d99f07" providerId="LiveId" clId="{59E06217-3088-49DD-9996-B76CD8D4AD9A}" dt="2019-10-19T20:45:38.064" v="112"/>
          <ac:spMkLst>
            <pc:docMk/>
            <pc:sldMk cId="1958629221" sldId="263"/>
            <ac:spMk id="3" creationId="{E2263769-A21A-47C3-837A-2CF602A4A55D}"/>
          </ac:spMkLst>
        </pc:spChg>
        <pc:spChg chg="add del mod">
          <ac:chgData name="Ken Merrihew" userId="bcb7a1e886d99f07" providerId="LiveId" clId="{59E06217-3088-49DD-9996-B76CD8D4AD9A}" dt="2019-10-19T20:46:14.643" v="144"/>
          <ac:spMkLst>
            <pc:docMk/>
            <pc:sldMk cId="1958629221" sldId="263"/>
            <ac:spMk id="4" creationId="{BE733B95-0987-4347-A23F-D923BF5EC4AB}"/>
          </ac:spMkLst>
        </pc:spChg>
        <pc:spChg chg="mod">
          <ac:chgData name="Ken Merrihew" userId="bcb7a1e886d99f07" providerId="LiveId" clId="{59E06217-3088-49DD-9996-B76CD8D4AD9A}" dt="2019-10-19T20:45:46.275" v="141" actId="1036"/>
          <ac:spMkLst>
            <pc:docMk/>
            <pc:sldMk cId="1958629221" sldId="263"/>
            <ac:spMk id="6" creationId="{FB763895-0120-4BB5-82D5-4DB71DA85863}"/>
          </ac:spMkLst>
        </pc:spChg>
        <pc:spChg chg="mod">
          <ac:chgData name="Ken Merrihew" userId="bcb7a1e886d99f07" providerId="LiveId" clId="{59E06217-3088-49DD-9996-B76CD8D4AD9A}" dt="2019-10-19T20:45:46.275" v="141" actId="1036"/>
          <ac:spMkLst>
            <pc:docMk/>
            <pc:sldMk cId="1958629221" sldId="263"/>
            <ac:spMk id="8" creationId="{CF319EF0-9CD1-4240-839B-2BBDB7D9F806}"/>
          </ac:spMkLst>
        </pc:spChg>
        <pc:spChg chg="mod">
          <ac:chgData name="Ken Merrihew" userId="bcb7a1e886d99f07" providerId="LiveId" clId="{59E06217-3088-49DD-9996-B76CD8D4AD9A}" dt="2019-10-19T20:45:46.275" v="141" actId="1036"/>
          <ac:spMkLst>
            <pc:docMk/>
            <pc:sldMk cId="1958629221" sldId="263"/>
            <ac:spMk id="9" creationId="{8399574D-2F95-4A05-A6C7-EE0CC449CB22}"/>
          </ac:spMkLst>
        </pc:spChg>
      </pc:sldChg>
      <pc:sldChg chg="addSp modAnim">
        <pc:chgData name="Ken Merrihew" userId="bcb7a1e886d99f07" providerId="LiveId" clId="{59E06217-3088-49DD-9996-B76CD8D4AD9A}" dt="2019-10-19T20:47:02.358" v="172"/>
        <pc:sldMkLst>
          <pc:docMk/>
          <pc:sldMk cId="3002122438" sldId="265"/>
        </pc:sldMkLst>
        <pc:spChg chg="add">
          <ac:chgData name="Ken Merrihew" userId="bcb7a1e886d99f07" providerId="LiveId" clId="{59E06217-3088-49DD-9996-B76CD8D4AD9A}" dt="2019-10-19T20:46:59.903" v="171"/>
          <ac:spMkLst>
            <pc:docMk/>
            <pc:sldMk cId="3002122438" sldId="265"/>
            <ac:spMk id="12" creationId="{A2F970E5-542E-47CA-9249-72EF8E385F23}"/>
          </ac:spMkLst>
        </pc:spChg>
      </pc:sldChg>
      <pc:sldChg chg="addSp modAnim">
        <pc:chgData name="Ken Merrihew" userId="bcb7a1e886d99f07" providerId="LiveId" clId="{59E06217-3088-49DD-9996-B76CD8D4AD9A}" dt="2019-10-19T20:47:05.898" v="173"/>
        <pc:sldMkLst>
          <pc:docMk/>
          <pc:sldMk cId="2038049467" sldId="266"/>
        </pc:sldMkLst>
        <pc:spChg chg="add">
          <ac:chgData name="Ken Merrihew" userId="bcb7a1e886d99f07" providerId="LiveId" clId="{59E06217-3088-49DD-9996-B76CD8D4AD9A}" dt="2019-10-19T20:47:05.898" v="173"/>
          <ac:spMkLst>
            <pc:docMk/>
            <pc:sldMk cId="2038049467" sldId="266"/>
            <ac:spMk id="8" creationId="{1BF2E6E0-68B6-46F8-82B3-C222C2A62745}"/>
          </ac:spMkLst>
        </pc:spChg>
      </pc:sldChg>
      <pc:sldChg chg="addSp modSp modAnim">
        <pc:chgData name="Ken Merrihew" userId="bcb7a1e886d99f07" providerId="LiveId" clId="{59E06217-3088-49DD-9996-B76CD8D4AD9A}" dt="2019-10-19T20:47:19.797" v="175"/>
        <pc:sldMkLst>
          <pc:docMk/>
          <pc:sldMk cId="4199760253" sldId="267"/>
        </pc:sldMkLst>
        <pc:spChg chg="mod">
          <ac:chgData name="Ken Merrihew" userId="bcb7a1e886d99f07" providerId="LiveId" clId="{59E06217-3088-49DD-9996-B76CD8D4AD9A}" dt="2019-10-19T20:00:54.103" v="78" actId="14100"/>
          <ac:spMkLst>
            <pc:docMk/>
            <pc:sldMk cId="4199760253" sldId="267"/>
            <ac:spMk id="7" creationId="{7E662764-F9C2-4F84-81EC-1942AA7134DC}"/>
          </ac:spMkLst>
        </pc:spChg>
        <pc:spChg chg="add">
          <ac:chgData name="Ken Merrihew" userId="bcb7a1e886d99f07" providerId="LiveId" clId="{59E06217-3088-49DD-9996-B76CD8D4AD9A}" dt="2019-10-19T20:47:14.769" v="174"/>
          <ac:spMkLst>
            <pc:docMk/>
            <pc:sldMk cId="4199760253" sldId="267"/>
            <ac:spMk id="8" creationId="{8E51F4B1-14F3-49D8-B8C5-19B52B638892}"/>
          </ac:spMkLst>
        </pc:spChg>
      </pc:sldChg>
      <pc:sldChg chg="addSp modSp">
        <pc:chgData name="Ken Merrihew" userId="bcb7a1e886d99f07" providerId="LiveId" clId="{59E06217-3088-49DD-9996-B76CD8D4AD9A}" dt="2019-10-19T20:47:24.862" v="176"/>
        <pc:sldMkLst>
          <pc:docMk/>
          <pc:sldMk cId="3744843007" sldId="268"/>
        </pc:sldMkLst>
        <pc:spChg chg="mod">
          <ac:chgData name="Ken Merrihew" userId="bcb7a1e886d99f07" providerId="LiveId" clId="{59E06217-3088-49DD-9996-B76CD8D4AD9A}" dt="2019-10-19T20:03:08.771" v="97" actId="313"/>
          <ac:spMkLst>
            <pc:docMk/>
            <pc:sldMk cId="3744843007" sldId="268"/>
            <ac:spMk id="5" creationId="{F4D1BC19-FC79-47E1-939F-51560D752CC4}"/>
          </ac:spMkLst>
        </pc:spChg>
        <pc:spChg chg="add">
          <ac:chgData name="Ken Merrihew" userId="bcb7a1e886d99f07" providerId="LiveId" clId="{59E06217-3088-49DD-9996-B76CD8D4AD9A}" dt="2019-10-19T20:47:24.862" v="176"/>
          <ac:spMkLst>
            <pc:docMk/>
            <pc:sldMk cId="3744843007" sldId="268"/>
            <ac:spMk id="6" creationId="{DD5C3C9F-63BF-40E3-B544-AF6425F409D7}"/>
          </ac:spMkLst>
        </pc:spChg>
      </pc:sldChg>
      <pc:sldChg chg="addSp delSp modSp delAnim modAnim">
        <pc:chgData name="Ken Merrihew" userId="bcb7a1e886d99f07" providerId="LiveId" clId="{59E06217-3088-49DD-9996-B76CD8D4AD9A}" dt="2019-10-19T21:01:59.626" v="196"/>
        <pc:sldMkLst>
          <pc:docMk/>
          <pc:sldMk cId="2474760146" sldId="269"/>
        </pc:sldMkLst>
        <pc:spChg chg="mod ord">
          <ac:chgData name="Ken Merrihew" userId="bcb7a1e886d99f07" providerId="LiveId" clId="{59E06217-3088-49DD-9996-B76CD8D4AD9A}" dt="2019-10-19T21:01:49.217" v="193" actId="166"/>
          <ac:spMkLst>
            <pc:docMk/>
            <pc:sldMk cId="2474760146" sldId="269"/>
            <ac:spMk id="3" creationId="{E2263769-A21A-47C3-837A-2CF602A4A55D}"/>
          </ac:spMkLst>
        </pc:spChg>
        <pc:spChg chg="del">
          <ac:chgData name="Ken Merrihew" userId="bcb7a1e886d99f07" providerId="LiveId" clId="{59E06217-3088-49DD-9996-B76CD8D4AD9A}" dt="2019-10-19T21:00:28.209" v="178" actId="478"/>
          <ac:spMkLst>
            <pc:docMk/>
            <pc:sldMk cId="2474760146" sldId="269"/>
            <ac:spMk id="5" creationId="{F4D1BC19-FC79-47E1-939F-51560D752CC4}"/>
          </ac:spMkLst>
        </pc:spChg>
        <pc:picChg chg="add del">
          <ac:chgData name="Ken Merrihew" userId="bcb7a1e886d99f07" providerId="LiveId" clId="{59E06217-3088-49DD-9996-B76CD8D4AD9A}" dt="2019-10-19T21:01:33.315" v="186" actId="478"/>
          <ac:picMkLst>
            <pc:docMk/>
            <pc:sldMk cId="2474760146" sldId="269"/>
            <ac:picMk id="2050" creationId="{8423B21E-D23F-4099-9A17-598486B3299E}"/>
          </ac:picMkLst>
        </pc:picChg>
        <pc:picChg chg="add mod">
          <ac:chgData name="Ken Merrihew" userId="bcb7a1e886d99f07" providerId="LiveId" clId="{59E06217-3088-49DD-9996-B76CD8D4AD9A}" dt="2019-10-19T21:01:51.925" v="194" actId="1076"/>
          <ac:picMkLst>
            <pc:docMk/>
            <pc:sldMk cId="2474760146" sldId="269"/>
            <ac:picMk id="2052" creationId="{D003BF42-EF38-4196-87E6-D85C728DEABE}"/>
          </ac:picMkLst>
        </pc:picChg>
      </pc:sldChg>
      <pc:sldChg chg="delSp modSp add delAnim modAnim">
        <pc:chgData name="Ken Merrihew" userId="bcb7a1e886d99f07" providerId="LiveId" clId="{59E06217-3088-49DD-9996-B76CD8D4AD9A}" dt="2019-10-19T19:53:35.515" v="57"/>
        <pc:sldMkLst>
          <pc:docMk/>
          <pc:sldMk cId="69050902" sldId="277"/>
        </pc:sldMkLst>
        <pc:spChg chg="mod">
          <ac:chgData name="Ken Merrihew" userId="bcb7a1e886d99f07" providerId="LiveId" clId="{59E06217-3088-49DD-9996-B76CD8D4AD9A}" dt="2019-10-19T19:53:22.593" v="54" actId="313"/>
          <ac:spMkLst>
            <pc:docMk/>
            <pc:sldMk cId="69050902" sldId="277"/>
            <ac:spMk id="3" creationId="{E2263769-A21A-47C3-837A-2CF602A4A55D}"/>
          </ac:spMkLst>
        </pc:spChg>
        <pc:spChg chg="del">
          <ac:chgData name="Ken Merrihew" userId="bcb7a1e886d99f07" providerId="LiveId" clId="{59E06217-3088-49DD-9996-B76CD8D4AD9A}" dt="2019-10-19T19:52:59.122" v="45" actId="478"/>
          <ac:spMkLst>
            <pc:docMk/>
            <pc:sldMk cId="69050902" sldId="277"/>
            <ac:spMk id="8" creationId="{65A2C536-7113-4601-8B9F-D2D92ECB36C4}"/>
          </ac:spMkLst>
        </pc:spChg>
        <pc:spChg chg="del">
          <ac:chgData name="Ken Merrihew" userId="bcb7a1e886d99f07" providerId="LiveId" clId="{59E06217-3088-49DD-9996-B76CD8D4AD9A}" dt="2019-10-19T19:52:59.122" v="45" actId="478"/>
          <ac:spMkLst>
            <pc:docMk/>
            <pc:sldMk cId="69050902" sldId="277"/>
            <ac:spMk id="9" creationId="{97361396-6572-48BC-9A07-243734F0120C}"/>
          </ac:spMkLst>
        </pc:spChg>
        <pc:spChg chg="del">
          <ac:chgData name="Ken Merrihew" userId="bcb7a1e886d99f07" providerId="LiveId" clId="{59E06217-3088-49DD-9996-B76CD8D4AD9A}" dt="2019-10-19T19:52:59.122" v="45" actId="478"/>
          <ac:spMkLst>
            <pc:docMk/>
            <pc:sldMk cId="69050902" sldId="277"/>
            <ac:spMk id="10" creationId="{B65F0261-2CBD-4684-959E-C9580852AC6C}"/>
          </ac:spMkLst>
        </pc:spChg>
        <pc:spChg chg="del">
          <ac:chgData name="Ken Merrihew" userId="bcb7a1e886d99f07" providerId="LiveId" clId="{59E06217-3088-49DD-9996-B76CD8D4AD9A}" dt="2019-10-19T19:52:59.122" v="45" actId="478"/>
          <ac:spMkLst>
            <pc:docMk/>
            <pc:sldMk cId="69050902" sldId="277"/>
            <ac:spMk id="12" creationId="{41F2EBAE-7992-4E85-A647-7B19911579B5}"/>
          </ac:spMkLst>
        </pc:spChg>
      </pc:sldChg>
      <pc:sldChg chg="add">
        <pc:chgData name="Ken Merrihew" userId="bcb7a1e886d99f07" providerId="LiveId" clId="{59E06217-3088-49DD-9996-B76CD8D4AD9A}" dt="2019-10-19T19:52:54.799" v="44"/>
        <pc:sldMkLst>
          <pc:docMk/>
          <pc:sldMk cId="3231716291" sldId="278"/>
        </pc:sldMkLst>
      </pc:sldChg>
      <pc:sldChg chg="add">
        <pc:chgData name="Ken Merrihew" userId="bcb7a1e886d99f07" providerId="LiveId" clId="{59E06217-3088-49DD-9996-B76CD8D4AD9A}" dt="2019-10-19T21:00:23.495" v="177"/>
        <pc:sldMkLst>
          <pc:docMk/>
          <pc:sldMk cId="3593071755" sldId="279"/>
        </pc:sldMkLst>
      </pc:sldChg>
      <pc:sldChg chg="add">
        <pc:chgData name="Ken Merrihew" userId="bcb7a1e886d99f07" providerId="LiveId" clId="{59E06217-3088-49DD-9996-B76CD8D4AD9A}" dt="2019-10-19T21:00:23.495" v="177"/>
        <pc:sldMkLst>
          <pc:docMk/>
          <pc:sldMk cId="80594756"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11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32</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415547-BE63-417C-9C1B-769EB8ADC6E6}"/>
              </a:ext>
            </a:extLst>
          </p:cNvPr>
          <p:cNvSpPr/>
          <p:nvPr/>
        </p:nvSpPr>
        <p:spPr>
          <a:xfrm>
            <a:off x="2666361" y="3822003"/>
            <a:ext cx="3734440" cy="679561"/>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662764-F9C2-4F84-81EC-1942AA7134DC}"/>
              </a:ext>
            </a:extLst>
          </p:cNvPr>
          <p:cNvSpPr/>
          <p:nvPr/>
        </p:nvSpPr>
        <p:spPr>
          <a:xfrm>
            <a:off x="408332" y="2547733"/>
            <a:ext cx="3618101" cy="679561"/>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53943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Acts 8:14-17 ~ </a:t>
            </a:r>
            <a:r>
              <a:rPr lang="en-US" sz="2800" baseline="30000" dirty="0">
                <a:effectLst>
                  <a:outerShdw blurRad="38100" dist="38100" dir="2700000" algn="tl">
                    <a:srgbClr val="000000">
                      <a:alpha val="43137"/>
                    </a:srgbClr>
                  </a:outerShdw>
                </a:effectLst>
              </a:rPr>
              <a:t>14</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Now when the apostles who were at Jerusalem heard that Samaria had received the word of God, they sent Peter and John to them, </a:t>
            </a:r>
            <a:r>
              <a:rPr lang="en-US" sz="2800" baseline="30000" dirty="0">
                <a:effectLst>
                  <a:outerShdw blurRad="38100" dist="38100" dir="2700000" algn="tl">
                    <a:srgbClr val="000000">
                      <a:alpha val="43137"/>
                    </a:srgbClr>
                  </a:outerShdw>
                </a:effectLst>
              </a:rPr>
              <a:t>15</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who, when they had come down, prayed for them that they might receive the Holy Spirit. </a:t>
            </a:r>
            <a:r>
              <a:rPr lang="en-US" sz="2800" baseline="30000" dirty="0">
                <a:effectLst>
                  <a:outerShdw blurRad="38100" dist="38100" dir="2700000" algn="tl">
                    <a:srgbClr val="000000">
                      <a:alpha val="43137"/>
                    </a:srgbClr>
                  </a:outerShdw>
                </a:effectLst>
              </a:rPr>
              <a:t>16</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For as yet He had fallen upon none of them. They had only been baptized in the name of the Lord Jesus. </a:t>
            </a:r>
            <a:r>
              <a:rPr lang="en-US" sz="2800" baseline="30000" dirty="0">
                <a:effectLst>
                  <a:outerShdw blurRad="38100" dist="38100" dir="2700000" algn="tl">
                    <a:srgbClr val="000000">
                      <a:alpha val="43137"/>
                    </a:srgbClr>
                  </a:outerShdw>
                </a:effectLst>
              </a:rPr>
              <a:t>17</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Then they laid hands on them, and they received the Holy Spirit. </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4340129"/>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2800" dirty="0">
                <a:effectLst>
                  <a:outerShdw blurRad="38100" dist="38100" dir="2700000" algn="tl">
                    <a:srgbClr val="000000">
                      <a:alpha val="43137"/>
                    </a:srgbClr>
                  </a:outerShdw>
                </a:effectLst>
              </a:rPr>
              <a:t>Definition #2 ~ </a:t>
            </a:r>
            <a:r>
              <a:rPr lang="en-US" sz="2800" i="1" dirty="0">
                <a:effectLst>
                  <a:outerShdw blurRad="38100" dist="38100" dir="2700000" algn="tl">
                    <a:srgbClr val="000000">
                      <a:alpha val="43137"/>
                    </a:srgbClr>
                  </a:outerShdw>
                </a:effectLst>
              </a:rPr>
              <a:t>to go through or experience</a:t>
            </a:r>
            <a:endParaRPr lang="en-US" sz="2800" dirty="0">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1BF2E6E0-68B6-46F8-82B3-C222C2A62745}"/>
              </a:ext>
            </a:extLst>
          </p:cNvPr>
          <p:cNvSpPr txBox="1"/>
          <p:nvPr/>
        </p:nvSpPr>
        <p:spPr>
          <a:xfrm>
            <a:off x="4997168" y="227144"/>
            <a:ext cx="34188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endParaRPr lang="en-US" sz="2800" dirty="0"/>
          </a:p>
        </p:txBody>
      </p:sp>
    </p:spTree>
    <p:extLst>
      <p:ext uri="{BB962C8B-B14F-4D97-AF65-F5344CB8AC3E}">
        <p14:creationId xmlns:p14="http://schemas.microsoft.com/office/powerpoint/2010/main" val="20380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4173509" y="2140479"/>
            <a:ext cx="3537737" cy="679561"/>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4401205"/>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Acts 19:1-6 ~ </a:t>
            </a:r>
            <a:r>
              <a:rPr lang="en-US" sz="2800" baseline="30000" dirty="0">
                <a:effectLst>
                  <a:outerShdw blurRad="38100" dist="38100" dir="2700000" algn="tl">
                    <a:srgbClr val="000000">
                      <a:alpha val="43137"/>
                    </a:srgbClr>
                  </a:outerShdw>
                </a:effectLst>
              </a:rPr>
              <a:t>1 </a:t>
            </a:r>
            <a:r>
              <a:rPr lang="en-US" sz="2800" dirty="0">
                <a:solidFill>
                  <a:srgbClr val="FF0000"/>
                </a:solidFill>
                <a:effectLst>
                  <a:outerShdw blurRad="38100" dist="38100" dir="2700000" algn="tl">
                    <a:srgbClr val="000000">
                      <a:alpha val="43137"/>
                    </a:srgbClr>
                  </a:outerShdw>
                </a:effectLst>
              </a:rPr>
              <a:t>And it happened, while Apollos was at Corinth, that Paul, having passed through the upper regions, came to Ephesus. And finding some disciples </a:t>
            </a:r>
            <a:r>
              <a:rPr lang="en-US" sz="2800" baseline="30000" dirty="0">
                <a:effectLst>
                  <a:outerShdw blurRad="38100" dist="38100" dir="2700000" algn="tl">
                    <a:srgbClr val="000000">
                      <a:alpha val="43137"/>
                    </a:srgbClr>
                  </a:outerShdw>
                </a:effectLst>
              </a:rPr>
              <a:t>2</a:t>
            </a:r>
            <a:r>
              <a:rPr lang="en-US" sz="2800" dirty="0">
                <a:solidFill>
                  <a:srgbClr val="FF0000"/>
                </a:solidFill>
                <a:effectLst>
                  <a:outerShdw blurRad="38100" dist="38100" dir="2700000" algn="tl">
                    <a:srgbClr val="000000">
                      <a:alpha val="43137"/>
                    </a:srgbClr>
                  </a:outerShdw>
                </a:effectLst>
              </a:rPr>
              <a:t> he said to them, “Did you receive the Holy Spirit when you believed?” </a:t>
            </a:r>
          </a:p>
          <a:p>
            <a:r>
              <a:rPr lang="en-US" sz="2800" dirty="0">
                <a:solidFill>
                  <a:srgbClr val="FF0000"/>
                </a:solidFill>
                <a:effectLst>
                  <a:outerShdw blurRad="38100" dist="38100" dir="2700000" algn="tl">
                    <a:srgbClr val="000000">
                      <a:alpha val="43137"/>
                    </a:srgbClr>
                  </a:outerShdw>
                </a:effectLst>
              </a:rPr>
              <a:t>So they said to him, “We have not so much as heard whether there is a Holy Spirit.” </a:t>
            </a:r>
          </a:p>
          <a:p>
            <a:r>
              <a:rPr lang="en-US" sz="2800" baseline="30000" dirty="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And he said to them, “Into what then were you baptized?” </a:t>
            </a:r>
          </a:p>
          <a:p>
            <a:r>
              <a:rPr lang="en-US" sz="2800" dirty="0">
                <a:solidFill>
                  <a:srgbClr val="FF0000"/>
                </a:solidFill>
                <a:effectLst>
                  <a:outerShdw blurRad="38100" dist="38100" dir="2700000" algn="tl">
                    <a:srgbClr val="000000">
                      <a:alpha val="43137"/>
                    </a:srgbClr>
                  </a:outerShdw>
                </a:effectLst>
              </a:rPr>
              <a:t>So they said, “Into John’s baptism.” </a:t>
            </a:r>
          </a:p>
        </p:txBody>
      </p:sp>
      <p:sp>
        <p:nvSpPr>
          <p:cNvPr id="8" name="TextBox 7">
            <a:extLst>
              <a:ext uri="{FF2B5EF4-FFF2-40B4-BE49-F238E27FC236}">
                <a16:creationId xmlns:a16="http://schemas.microsoft.com/office/drawing/2014/main" id="{8E51F4B1-14F3-49D8-B8C5-19B52B638892}"/>
              </a:ext>
            </a:extLst>
          </p:cNvPr>
          <p:cNvSpPr txBox="1"/>
          <p:nvPr/>
        </p:nvSpPr>
        <p:spPr>
          <a:xfrm>
            <a:off x="4997168" y="227144"/>
            <a:ext cx="34188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endParaRPr lang="en-US" sz="2800" dirty="0"/>
          </a:p>
        </p:txBody>
      </p:sp>
    </p:spTree>
    <p:extLst>
      <p:ext uri="{BB962C8B-B14F-4D97-AF65-F5344CB8AC3E}">
        <p14:creationId xmlns:p14="http://schemas.microsoft.com/office/powerpoint/2010/main" val="41997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53943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Acts 19:1-6 ~ </a:t>
            </a:r>
            <a:r>
              <a:rPr lang="en-US" sz="2800" baseline="30000" dirty="0">
                <a:effectLst>
                  <a:outerShdw blurRad="38100" dist="38100" dir="2700000" algn="tl">
                    <a:srgbClr val="000000">
                      <a:alpha val="43137"/>
                    </a:srgbClr>
                  </a:outerShdw>
                </a:effectLst>
              </a:rPr>
              <a:t>4</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Then Paul said, “John indeed baptized with a baptism of repentance, saying to the people that they should believe on Him who would come after him, that is, on Christ Jesus.” </a:t>
            </a:r>
          </a:p>
          <a:p>
            <a:r>
              <a:rPr lang="en-US" sz="2800" baseline="30000" dirty="0">
                <a:effectLst>
                  <a:outerShdw blurRad="38100" dist="38100" dir="2700000" algn="tl">
                    <a:srgbClr val="000000">
                      <a:alpha val="43137"/>
                    </a:srgbClr>
                  </a:outerShdw>
                </a:effectLst>
              </a:rPr>
              <a:t>5</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When they heard </a:t>
            </a:r>
            <a:r>
              <a:rPr lang="en-US" sz="2800" i="1" dirty="0">
                <a:solidFill>
                  <a:srgbClr val="FF0000"/>
                </a:solidFill>
                <a:effectLst>
                  <a:outerShdw blurRad="38100" dist="38100" dir="2700000" algn="tl">
                    <a:srgbClr val="000000">
                      <a:alpha val="43137"/>
                    </a:srgbClr>
                  </a:outerShdw>
                </a:effectLst>
              </a:rPr>
              <a:t>this</a:t>
            </a:r>
            <a:r>
              <a:rPr lang="en-US" sz="2800" dirty="0">
                <a:solidFill>
                  <a:srgbClr val="FF0000"/>
                </a:solidFill>
                <a:effectLst>
                  <a:outerShdw blurRad="38100" dist="38100" dir="2700000" algn="tl">
                    <a:srgbClr val="000000">
                      <a:alpha val="43137"/>
                    </a:srgbClr>
                  </a:outerShdw>
                </a:effectLst>
              </a:rPr>
              <a:t>, they were baptized in the name of the Lord Jesus. </a:t>
            </a:r>
            <a:r>
              <a:rPr lang="en-US" sz="2800" baseline="30000" dirty="0">
                <a:effectLst>
                  <a:outerShdw blurRad="38100" dist="38100" dir="2700000" algn="tl">
                    <a:srgbClr val="000000">
                      <a:alpha val="43137"/>
                    </a:srgbClr>
                  </a:outerShdw>
                </a:effectLst>
              </a:rPr>
              <a:t>6</a:t>
            </a:r>
            <a:r>
              <a:rPr lang="en-US" sz="2800" dirty="0">
                <a:solidFill>
                  <a:srgbClr val="FF0000"/>
                </a:solidFill>
                <a:effectLst>
                  <a:outerShdw blurRad="38100" dist="38100" dir="2700000" algn="tl">
                    <a:srgbClr val="000000">
                      <a:alpha val="43137"/>
                    </a:srgbClr>
                  </a:outerShdw>
                </a:effectLst>
              </a:rPr>
              <a:t> And when Paul had laid hands on them, the Holy Spirit came upon them, and they spoke with tongues and prophesied. </a:t>
            </a:r>
          </a:p>
        </p:txBody>
      </p:sp>
      <p:sp>
        <p:nvSpPr>
          <p:cNvPr id="5" name="Rectangle 4">
            <a:extLst>
              <a:ext uri="{FF2B5EF4-FFF2-40B4-BE49-F238E27FC236}">
                <a16:creationId xmlns:a16="http://schemas.microsoft.com/office/drawing/2014/main" id="{F4D1BC19-FC79-47E1-939F-51560D752CC4}"/>
              </a:ext>
            </a:extLst>
          </p:cNvPr>
          <p:cNvSpPr/>
          <p:nvPr/>
        </p:nvSpPr>
        <p:spPr>
          <a:xfrm>
            <a:off x="710552" y="4347813"/>
            <a:ext cx="7973335" cy="1815882"/>
          </a:xfrm>
          <a:prstGeom prst="rect">
            <a:avLst/>
          </a:prstGeom>
        </p:spPr>
        <p:txBody>
          <a:bodyPr wrap="square">
            <a:spAutoFit/>
          </a:bodyPr>
          <a:lstStyle/>
          <a:p>
            <a:pPr marL="168275" indent="-168275">
              <a:buFont typeface="Arial" panose="020B0604020202020204" pitchFamily="34" charset="0"/>
              <a:buChar char="•"/>
            </a:pPr>
            <a:r>
              <a:rPr lang="en-US" sz="2800" dirty="0">
                <a:effectLst>
                  <a:outerShdw blurRad="38100" dist="38100" dir="2700000" algn="tl">
                    <a:srgbClr val="000000">
                      <a:alpha val="43137"/>
                    </a:srgbClr>
                  </a:outerShdw>
                </a:effectLst>
              </a:rPr>
              <a:t> Definition #3 ~ To express willingness to have in one’s home or environs, i.e. “The</a:t>
            </a:r>
          </a:p>
          <a:p>
            <a:r>
              <a:rPr lang="en-US" sz="2800" dirty="0">
                <a:effectLst>
                  <a:outerShdw blurRad="38100" dist="38100" dir="2700000" algn="tl">
                    <a:srgbClr val="000000">
                      <a:alpha val="43137"/>
                    </a:srgbClr>
                  </a:outerShdw>
                </a:effectLst>
              </a:rPr>
              <a:t>  community gladly received the</a:t>
            </a:r>
          </a:p>
          <a:p>
            <a:r>
              <a:rPr lang="en-US" sz="2800" dirty="0">
                <a:effectLst>
                  <a:outerShdw blurRad="38100" dist="38100" dir="2700000" algn="tl">
                    <a:srgbClr val="000000">
                      <a:alpha val="43137"/>
                    </a:srgbClr>
                  </a:outerShdw>
                </a:effectLst>
              </a:rPr>
              <a:t>  refugees”</a:t>
            </a:r>
          </a:p>
        </p:txBody>
      </p:sp>
      <p:sp>
        <p:nvSpPr>
          <p:cNvPr id="6" name="TextBox 5">
            <a:extLst>
              <a:ext uri="{FF2B5EF4-FFF2-40B4-BE49-F238E27FC236}">
                <a16:creationId xmlns:a16="http://schemas.microsoft.com/office/drawing/2014/main" id="{DD5C3C9F-63BF-40E3-B544-AF6425F409D7}"/>
              </a:ext>
            </a:extLst>
          </p:cNvPr>
          <p:cNvSpPr txBox="1"/>
          <p:nvPr/>
        </p:nvSpPr>
        <p:spPr>
          <a:xfrm>
            <a:off x="4997168" y="227144"/>
            <a:ext cx="34188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endParaRPr lang="en-US" sz="2800" dirty="0"/>
          </a:p>
        </p:txBody>
      </p:sp>
    </p:spTree>
    <p:extLst>
      <p:ext uri="{BB962C8B-B14F-4D97-AF65-F5344CB8AC3E}">
        <p14:creationId xmlns:p14="http://schemas.microsoft.com/office/powerpoint/2010/main" val="37448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22727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pic>
        <p:nvPicPr>
          <p:cNvPr id="2052" name="Picture 4" descr="Image result for R. A. TORREY">
            <a:extLst>
              <a:ext uri="{FF2B5EF4-FFF2-40B4-BE49-F238E27FC236}">
                <a16:creationId xmlns:a16="http://schemas.microsoft.com/office/drawing/2014/main" id="{D003BF42-EF38-4196-87E6-D85C728DE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9505">
            <a:off x="5915930" y="752283"/>
            <a:ext cx="2996565" cy="3722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63769-A21A-47C3-837A-2CF602A4A55D}"/>
              </a:ext>
            </a:extLst>
          </p:cNvPr>
          <p:cNvSpPr txBox="1"/>
          <p:nvPr/>
        </p:nvSpPr>
        <p:spPr>
          <a:xfrm>
            <a:off x="462065" y="890081"/>
            <a:ext cx="5641702" cy="2246769"/>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R. A. Torrey (1856-1928) ~ </a:t>
            </a:r>
            <a:r>
              <a:rPr lang="en-US" sz="2800" dirty="0">
                <a:effectLst>
                  <a:outerShdw blurRad="38100" dist="38100" dir="2700000" algn="tl">
                    <a:srgbClr val="000000">
                      <a:alpha val="43137"/>
                    </a:srgbClr>
                  </a:outerShdw>
                </a:effectLst>
              </a:rPr>
              <a:t>“You can call it whatever you want to call it, but I’d rather have the right thing with the wrong name than the wrong thing with the right name any day.” </a:t>
            </a:r>
          </a:p>
        </p:txBody>
      </p:sp>
    </p:spTree>
    <p:extLst>
      <p:ext uri="{BB962C8B-B14F-4D97-AF65-F5344CB8AC3E}">
        <p14:creationId xmlns:p14="http://schemas.microsoft.com/office/powerpoint/2010/main" val="2474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93649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Beelzebub</a:t>
            </a:r>
            <a:r>
              <a:rPr lang="en-US" sz="3200" dirty="0">
                <a:effectLst>
                  <a:outerShdw blurRad="38100" dist="38100" dir="2700000" algn="tl">
                    <a:srgbClr val="000000">
                      <a:alpha val="43137"/>
                    </a:srgbClr>
                  </a:outerShdw>
                </a:effectLst>
              </a:rPr>
              <a:t> ~ Aramaic, </a:t>
            </a:r>
            <a:r>
              <a:rPr lang="en-US" sz="3200" i="1" dirty="0">
                <a:effectLst>
                  <a:outerShdw blurRad="38100" dist="38100" dir="2700000" algn="tl">
                    <a:srgbClr val="000000">
                      <a:alpha val="43137"/>
                    </a:srgbClr>
                  </a:outerShdw>
                </a:effectLst>
              </a:rPr>
              <a:t>lord of the flies</a:t>
            </a:r>
            <a:endParaRPr lang="en-US" sz="4400"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F4D1BC19-FC79-47E1-939F-51560D752CC4}"/>
              </a:ext>
            </a:extLst>
          </p:cNvPr>
          <p:cNvSpPr/>
          <p:nvPr/>
        </p:nvSpPr>
        <p:spPr>
          <a:xfrm>
            <a:off x="710552" y="1435717"/>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effectLst>
                  <a:outerShdw blurRad="38100" dist="38100" dir="2700000" algn="tl">
                    <a:srgbClr val="000000">
                      <a:alpha val="43137"/>
                    </a:srgbClr>
                  </a:outerShdw>
                </a:effectLst>
              </a:rPr>
              <a:t> NASB, NIV, ESV ~ </a:t>
            </a:r>
            <a:r>
              <a:rPr lang="en-US" sz="3200" dirty="0" err="1">
                <a:solidFill>
                  <a:srgbClr val="FF0000"/>
                </a:solidFill>
                <a:effectLst>
                  <a:outerShdw blurRad="38100" dist="38100" dir="2700000" algn="tl">
                    <a:srgbClr val="000000">
                      <a:alpha val="43137"/>
                    </a:srgbClr>
                  </a:outerShdw>
                </a:effectLst>
              </a:rPr>
              <a:t>Beelzebul</a:t>
            </a:r>
            <a:r>
              <a:rPr lang="en-US" sz="3200" dirty="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5930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805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Luke 9:49-50 ~ </a:t>
            </a:r>
            <a:r>
              <a:rPr lang="en-US" sz="3100" baseline="30000" dirty="0">
                <a:effectLst>
                  <a:outerShdw blurRad="38100" dist="38100" dir="2700000" algn="tl">
                    <a:srgbClr val="000000">
                      <a:alpha val="43137"/>
                    </a:srgbClr>
                  </a:outerShdw>
                </a:effectLst>
              </a:rPr>
              <a:t>49</a:t>
            </a:r>
            <a:r>
              <a:rPr lang="en-US" sz="3100" dirty="0">
                <a:effectLst>
                  <a:outerShdw blurRad="38100" dist="38100" dir="2700000" algn="tl">
                    <a:srgbClr val="000000">
                      <a:alpha val="43137"/>
                    </a:srgbClr>
                  </a:outerShdw>
                </a:effectLst>
              </a:rPr>
              <a:t> </a:t>
            </a:r>
            <a:r>
              <a:rPr lang="en-US" sz="3100" dirty="0">
                <a:solidFill>
                  <a:srgbClr val="FF0000"/>
                </a:solidFill>
                <a:effectLst>
                  <a:outerShdw blurRad="38100" dist="38100" dir="2700000" algn="tl">
                    <a:srgbClr val="000000">
                      <a:alpha val="43137"/>
                    </a:srgbClr>
                  </a:outerShdw>
                </a:effectLst>
              </a:rPr>
              <a:t>Now John answered and said, “Master, we saw someone casting out demons in Your name, and we forbade him because he does not follow with us.” </a:t>
            </a:r>
          </a:p>
          <a:p>
            <a:r>
              <a:rPr lang="en-US" sz="3100" baseline="30000" dirty="0">
                <a:effectLst>
                  <a:outerShdw blurRad="38100" dist="38100" dir="2700000" algn="tl">
                    <a:srgbClr val="000000">
                      <a:alpha val="43137"/>
                    </a:srgbClr>
                  </a:outerShdw>
                </a:effectLst>
              </a:rPr>
              <a:t>50</a:t>
            </a:r>
            <a:r>
              <a:rPr lang="en-US" sz="3100" dirty="0">
                <a:effectLst>
                  <a:outerShdw blurRad="38100" dist="38100" dir="2700000" algn="tl">
                    <a:srgbClr val="000000">
                      <a:alpha val="43137"/>
                    </a:srgbClr>
                  </a:outerShdw>
                </a:effectLst>
              </a:rPr>
              <a:t> </a:t>
            </a:r>
            <a:r>
              <a:rPr lang="en-US" sz="3100" dirty="0">
                <a:solidFill>
                  <a:srgbClr val="FF0000"/>
                </a:solidFill>
                <a:effectLst>
                  <a:outerShdw blurRad="38100" dist="38100" dir="2700000" algn="tl">
                    <a:srgbClr val="000000">
                      <a:alpha val="43137"/>
                    </a:srgbClr>
                  </a:outerShdw>
                </a:effectLst>
              </a:rPr>
              <a:t>But Jesus said to him, “Do not forbid him, for he who is not against us is on our side.” </a:t>
            </a:r>
          </a:p>
        </p:txBody>
      </p:sp>
      <p:sp>
        <p:nvSpPr>
          <p:cNvPr id="5" name="Rectangle 4">
            <a:extLst>
              <a:ext uri="{FF2B5EF4-FFF2-40B4-BE49-F238E27FC236}">
                <a16:creationId xmlns:a16="http://schemas.microsoft.com/office/drawing/2014/main" id="{F4D1BC19-FC79-47E1-939F-51560D752CC4}"/>
              </a:ext>
            </a:extLst>
          </p:cNvPr>
          <p:cNvSpPr/>
          <p:nvPr/>
        </p:nvSpPr>
        <p:spPr>
          <a:xfrm>
            <a:off x="710552" y="3771228"/>
            <a:ext cx="7973335" cy="569387"/>
          </a:xfrm>
          <a:prstGeom prst="rect">
            <a:avLst/>
          </a:prstGeom>
        </p:spPr>
        <p:txBody>
          <a:bodyPr wrap="square">
            <a:spAutoFit/>
          </a:bodyPr>
          <a:lstStyle/>
          <a:p>
            <a:pPr marL="168275" indent="-168275">
              <a:buFont typeface="Arial" panose="020B0604020202020204" pitchFamily="34" charset="0"/>
              <a:buChar char="•"/>
            </a:pPr>
            <a:r>
              <a:rPr lang="en-US" sz="3100" dirty="0">
                <a:effectLst>
                  <a:outerShdw blurRad="38100" dist="38100" dir="2700000" algn="tl">
                    <a:srgbClr val="000000">
                      <a:alpha val="43137"/>
                    </a:srgbClr>
                  </a:outerShdw>
                </a:effectLst>
              </a:rPr>
              <a:t> Chapter 9 is talking about divisive sectarianism</a:t>
            </a:r>
            <a:endParaRPr lang="en-US" sz="31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1977D056-91C2-4226-99B7-140C73A701F4}"/>
              </a:ext>
            </a:extLst>
          </p:cNvPr>
          <p:cNvSpPr/>
          <p:nvPr/>
        </p:nvSpPr>
        <p:spPr>
          <a:xfrm>
            <a:off x="711523" y="4278905"/>
            <a:ext cx="7973335" cy="1077218"/>
          </a:xfrm>
          <a:prstGeom prst="rect">
            <a:avLst/>
          </a:prstGeom>
        </p:spPr>
        <p:txBody>
          <a:bodyPr wrap="square">
            <a:spAutoFit/>
          </a:bodyPr>
          <a:lstStyle/>
          <a:p>
            <a:pPr marL="168275" indent="-168275">
              <a:buFont typeface="Arial" panose="020B0604020202020204" pitchFamily="34" charset="0"/>
              <a:buChar char="•"/>
            </a:pPr>
            <a:r>
              <a:rPr lang="en-US" sz="3100" dirty="0">
                <a:effectLst>
                  <a:outerShdw blurRad="38100" dist="38100" dir="2700000" algn="tl">
                    <a:srgbClr val="000000">
                      <a:alpha val="43137"/>
                    </a:srgbClr>
                  </a:outerShdw>
                </a:effectLst>
              </a:rPr>
              <a:t> Chapter 11 is talking about ambivalent neutrality</a:t>
            </a:r>
            <a:endParaRPr lang="en-US" sz="31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8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39102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23220"/>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1. </a:t>
            </a:r>
            <a:r>
              <a:rPr lang="en-US" sz="2700" dirty="0">
                <a:effectLst>
                  <a:outerShdw blurRad="38100" dist="38100" dir="2700000" algn="tl">
                    <a:srgbClr val="000000">
                      <a:alpha val="43137"/>
                    </a:srgbClr>
                  </a:outerShdw>
                </a:effectLst>
              </a:rPr>
              <a:t>Buy a stronger whip.</a:t>
            </a:r>
            <a:endParaRPr lang="en-US" sz="2700"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65A2C536-7113-4601-8B9F-D2D92ECB36C4}"/>
              </a:ext>
            </a:extLst>
          </p:cNvPr>
          <p:cNvSpPr txBox="1"/>
          <p:nvPr/>
        </p:nvSpPr>
        <p:spPr>
          <a:xfrm>
            <a:off x="466982" y="1342039"/>
            <a:ext cx="8239297" cy="523220"/>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Change riders.</a:t>
            </a:r>
            <a:endParaRPr lang="en-US" sz="2700" dirty="0">
              <a:solidFill>
                <a:srgbClr val="FF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97361396-6572-48BC-9A07-243734F0120C}"/>
              </a:ext>
            </a:extLst>
          </p:cNvPr>
          <p:cNvSpPr txBox="1"/>
          <p:nvPr/>
        </p:nvSpPr>
        <p:spPr>
          <a:xfrm>
            <a:off x="462067" y="1794215"/>
            <a:ext cx="8239297" cy="523220"/>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3. </a:t>
            </a:r>
            <a:r>
              <a:rPr lang="en-US" sz="2700" dirty="0">
                <a:effectLst>
                  <a:outerShdw blurRad="38100" dist="38100" dir="2700000" algn="tl">
                    <a:srgbClr val="000000">
                      <a:alpha val="43137"/>
                    </a:srgbClr>
                  </a:outerShdw>
                </a:effectLst>
              </a:rPr>
              <a:t>Appoint a committee to study the horse.</a:t>
            </a:r>
            <a:endParaRPr lang="en-US" sz="2700" dirty="0">
              <a:solidFill>
                <a:srgbClr val="FF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B65F0261-2CBD-4684-959E-C9580852AC6C}"/>
              </a:ext>
            </a:extLst>
          </p:cNvPr>
          <p:cNvSpPr txBox="1"/>
          <p:nvPr/>
        </p:nvSpPr>
        <p:spPr>
          <a:xfrm>
            <a:off x="457152" y="2236343"/>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4. </a:t>
            </a:r>
            <a:r>
              <a:rPr lang="en-US" sz="2700" dirty="0">
                <a:effectLst>
                  <a:outerShdw blurRad="38100" dist="38100" dir="2700000" algn="tl">
                    <a:srgbClr val="000000">
                      <a:alpha val="43137"/>
                    </a:srgbClr>
                  </a:outerShdw>
                </a:effectLst>
              </a:rPr>
              <a:t>Arrange to visit other countries to see how other cultures ride dead horses.</a:t>
            </a:r>
          </a:p>
        </p:txBody>
      </p:sp>
      <p:sp>
        <p:nvSpPr>
          <p:cNvPr id="11" name="TextBox 10">
            <a:extLst>
              <a:ext uri="{FF2B5EF4-FFF2-40B4-BE49-F238E27FC236}">
                <a16:creationId xmlns:a16="http://schemas.microsoft.com/office/drawing/2014/main" id="{DE512081-41AE-4BAD-84C9-DF2E05F3E905}"/>
              </a:ext>
            </a:extLst>
          </p:cNvPr>
          <p:cNvSpPr txBox="1"/>
          <p:nvPr/>
        </p:nvSpPr>
        <p:spPr>
          <a:xfrm>
            <a:off x="462072" y="3096127"/>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5. </a:t>
            </a:r>
            <a:r>
              <a:rPr lang="en-US" sz="2700" dirty="0">
                <a:effectLst>
                  <a:outerShdw blurRad="38100" dist="38100" dir="2700000" algn="tl">
                    <a:srgbClr val="000000">
                      <a:alpha val="43137"/>
                    </a:srgbClr>
                  </a:outerShdw>
                </a:effectLst>
              </a:rPr>
              <a:t>Lower the standards so that dead horses can be included.                                                                                                                                                                                                                                                                                                                                                                                               </a:t>
            </a:r>
          </a:p>
        </p:txBody>
      </p:sp>
      <p:sp>
        <p:nvSpPr>
          <p:cNvPr id="12" name="TextBox 11">
            <a:extLst>
              <a:ext uri="{FF2B5EF4-FFF2-40B4-BE49-F238E27FC236}">
                <a16:creationId xmlns:a16="http://schemas.microsoft.com/office/drawing/2014/main" id="{41F2EBAE-7992-4E85-A647-7B19911579B5}"/>
              </a:ext>
            </a:extLst>
          </p:cNvPr>
          <p:cNvSpPr txBox="1"/>
          <p:nvPr/>
        </p:nvSpPr>
        <p:spPr>
          <a:xfrm>
            <a:off x="468775" y="3951911"/>
            <a:ext cx="8239297" cy="523220"/>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6. </a:t>
            </a:r>
            <a:r>
              <a:rPr lang="en-US" sz="2700" dirty="0">
                <a:effectLst>
                  <a:outerShdw blurRad="38100" dist="38100" dir="2700000" algn="tl">
                    <a:srgbClr val="000000">
                      <a:alpha val="43137"/>
                    </a:srgbClr>
                  </a:outerShdw>
                </a:effectLst>
              </a:rPr>
              <a:t>Reclassify the dead horse as living-impaired.</a:t>
            </a:r>
          </a:p>
        </p:txBody>
      </p:sp>
      <p:sp>
        <p:nvSpPr>
          <p:cNvPr id="13" name="TextBox 12">
            <a:extLst>
              <a:ext uri="{FF2B5EF4-FFF2-40B4-BE49-F238E27FC236}">
                <a16:creationId xmlns:a16="http://schemas.microsoft.com/office/drawing/2014/main" id="{554E5172-C05B-4145-BB3B-0AADFAE5A94A}"/>
              </a:ext>
            </a:extLst>
          </p:cNvPr>
          <p:cNvSpPr txBox="1"/>
          <p:nvPr/>
        </p:nvSpPr>
        <p:spPr>
          <a:xfrm>
            <a:off x="470449" y="4390688"/>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7. </a:t>
            </a:r>
            <a:r>
              <a:rPr lang="en-US" sz="2700" dirty="0">
                <a:effectLst>
                  <a:outerShdw blurRad="38100" dist="38100" dir="2700000" algn="tl">
                    <a:srgbClr val="000000">
                      <a:alpha val="43137"/>
                    </a:srgbClr>
                  </a:outerShdw>
                </a:effectLst>
              </a:rPr>
              <a:t>Hire outside contractors to ride the</a:t>
            </a:r>
          </a:p>
          <a:p>
            <a:r>
              <a:rPr lang="en-US" sz="2700" dirty="0">
                <a:effectLst>
                  <a:outerShdw blurRad="38100" dist="38100" dir="2700000" algn="tl">
                    <a:srgbClr val="000000">
                      <a:alpha val="43137"/>
                    </a:srgbClr>
                  </a:outerShdw>
                </a:effectLst>
              </a:rPr>
              <a:t>dead horse.</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8"/>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9"/>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10"/>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1"/>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9" grpId="0"/>
      <p:bldP spid="9" grpId="1"/>
      <p:bldP spid="10" grpId="0"/>
      <p:bldP spid="10" grpId="1"/>
      <p:bldP spid="11" grpId="0"/>
      <p:bldP spid="11" grpId="1"/>
      <p:bldP spid="12" grpId="0"/>
      <p:bldP spid="12"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pic>
        <p:nvPicPr>
          <p:cNvPr id="1026" name="Picture 2">
            <a:extLst>
              <a:ext uri="{FF2B5EF4-FFF2-40B4-BE49-F238E27FC236}">
                <a16:creationId xmlns:a16="http://schemas.microsoft.com/office/drawing/2014/main" id="{7DFD69E5-7550-4B83-9EE2-ECCDAB7B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7435">
            <a:off x="5705087" y="975266"/>
            <a:ext cx="2777586" cy="4033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45DFD8-DE89-4789-ACB6-FADBF24CCC54}"/>
              </a:ext>
            </a:extLst>
          </p:cNvPr>
          <p:cNvSpPr txBox="1"/>
          <p:nvPr/>
        </p:nvSpPr>
        <p:spPr>
          <a:xfrm>
            <a:off x="462064" y="890081"/>
            <a:ext cx="8239297"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Oswald Chambers (1874-1917) ~ </a:t>
            </a:r>
          </a:p>
          <a:p>
            <a:r>
              <a:rPr lang="en-US" sz="3200" dirty="0">
                <a:effectLst>
                  <a:outerShdw blurRad="38100" dist="38100" dir="2700000" algn="tl">
                    <a:srgbClr val="000000">
                      <a:alpha val="43137"/>
                    </a:srgbClr>
                  </a:outerShdw>
                </a:effectLst>
              </a:rPr>
              <a:t>“Neutrality in religion is always </a:t>
            </a:r>
          </a:p>
          <a:p>
            <a:r>
              <a:rPr lang="en-US" sz="3200" dirty="0">
                <a:effectLst>
                  <a:outerShdw blurRad="38100" dist="38100" dir="2700000" algn="tl">
                    <a:srgbClr val="000000">
                      <a:alpha val="43137"/>
                    </a:srgbClr>
                  </a:outerShdw>
                </a:effectLst>
              </a:rPr>
              <a:t>cowardice … God turns the </a:t>
            </a:r>
          </a:p>
          <a:p>
            <a:r>
              <a:rPr lang="en-US" sz="3200" dirty="0">
                <a:effectLst>
                  <a:outerShdw blurRad="38100" dist="38100" dir="2700000" algn="tl">
                    <a:srgbClr val="000000">
                      <a:alpha val="43137"/>
                    </a:srgbClr>
                  </a:outerShdw>
                </a:effectLst>
              </a:rPr>
              <a:t>cowardice of a desired </a:t>
            </a:r>
          </a:p>
          <a:p>
            <a:r>
              <a:rPr lang="en-US" sz="3200" dirty="0">
                <a:effectLst>
                  <a:outerShdw blurRad="38100" dist="38100" dir="2700000" algn="tl">
                    <a:srgbClr val="000000">
                      <a:alpha val="43137"/>
                    </a:srgbClr>
                  </a:outerShdw>
                </a:effectLst>
              </a:rPr>
              <a:t>neutrality into terror.” </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77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37241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7" name="TextBox 6">
            <a:extLst>
              <a:ext uri="{FF2B5EF4-FFF2-40B4-BE49-F238E27FC236}">
                <a16:creationId xmlns:a16="http://schemas.microsoft.com/office/drawing/2014/main" id="{5445DFD8-DE89-4789-ACB6-FADBF24CCC54}"/>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Matthew 12:39 ~ </a:t>
            </a:r>
            <a:r>
              <a:rPr lang="en-US" sz="3200" dirty="0">
                <a:solidFill>
                  <a:srgbClr val="FF0000"/>
                </a:solidFill>
                <a:effectLst>
                  <a:outerShdw blurRad="38100" dist="38100" dir="2700000" algn="tl">
                    <a:srgbClr val="000000">
                      <a:alpha val="43137"/>
                    </a:srgbClr>
                  </a:outerShdw>
                </a:effectLst>
              </a:rPr>
              <a:t>An evil and adulterous generation seeks after a sign,</a:t>
            </a:r>
            <a:endParaRPr lang="en-US" sz="6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5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221956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8. </a:t>
            </a:r>
            <a:r>
              <a:rPr lang="en-US" sz="2700" dirty="0">
                <a:effectLst>
                  <a:outerShdw blurRad="38100" dist="38100" dir="2700000" algn="tl">
                    <a:srgbClr val="000000">
                      <a:alpha val="43137"/>
                    </a:srgbClr>
                  </a:outerShdw>
                </a:effectLst>
              </a:rPr>
              <a:t>Harness several dead horses together to increase speed.</a:t>
            </a:r>
          </a:p>
        </p:txBody>
      </p:sp>
      <p:sp>
        <p:nvSpPr>
          <p:cNvPr id="8" name="TextBox 7">
            <a:extLst>
              <a:ext uri="{FF2B5EF4-FFF2-40B4-BE49-F238E27FC236}">
                <a16:creationId xmlns:a16="http://schemas.microsoft.com/office/drawing/2014/main" id="{65A2C536-7113-4601-8B9F-D2D92ECB36C4}"/>
              </a:ext>
            </a:extLst>
          </p:cNvPr>
          <p:cNvSpPr txBox="1"/>
          <p:nvPr/>
        </p:nvSpPr>
        <p:spPr>
          <a:xfrm>
            <a:off x="466982" y="1743973"/>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9. </a:t>
            </a:r>
            <a:r>
              <a:rPr lang="en-US" sz="2700" dirty="0">
                <a:effectLst>
                  <a:outerShdw blurRad="38100" dist="38100" dir="2700000" algn="tl">
                    <a:srgbClr val="000000">
                      <a:alpha val="43137"/>
                    </a:srgbClr>
                  </a:outerShdw>
                </a:effectLst>
              </a:rPr>
              <a:t>Provide additional funding and/or training to increase dead horse's performance.</a:t>
            </a:r>
            <a:endParaRPr lang="en-US" sz="2700" dirty="0">
              <a:solidFill>
                <a:srgbClr val="FF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97361396-6572-48BC-9A07-243734F0120C}"/>
              </a:ext>
            </a:extLst>
          </p:cNvPr>
          <p:cNvSpPr txBox="1"/>
          <p:nvPr/>
        </p:nvSpPr>
        <p:spPr>
          <a:xfrm>
            <a:off x="462067" y="2603107"/>
            <a:ext cx="8239297" cy="954107"/>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10. </a:t>
            </a:r>
            <a:r>
              <a:rPr lang="en-US" sz="2700" dirty="0">
                <a:effectLst>
                  <a:outerShdw blurRad="38100" dist="38100" dir="2700000" algn="tl">
                    <a:srgbClr val="000000">
                      <a:alpha val="43137"/>
                    </a:srgbClr>
                  </a:outerShdw>
                </a:effectLst>
              </a:rPr>
              <a:t>Do a productivity study to see if lighter riders would improve the dead horse’s performance.</a:t>
            </a:r>
          </a:p>
        </p:txBody>
      </p:sp>
      <p:sp>
        <p:nvSpPr>
          <p:cNvPr id="10" name="TextBox 9">
            <a:extLst>
              <a:ext uri="{FF2B5EF4-FFF2-40B4-BE49-F238E27FC236}">
                <a16:creationId xmlns:a16="http://schemas.microsoft.com/office/drawing/2014/main" id="{B65F0261-2CBD-4684-959E-C9580852AC6C}"/>
              </a:ext>
            </a:extLst>
          </p:cNvPr>
          <p:cNvSpPr txBox="1"/>
          <p:nvPr/>
        </p:nvSpPr>
        <p:spPr>
          <a:xfrm>
            <a:off x="457152" y="3467265"/>
            <a:ext cx="8239297" cy="923330"/>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11. </a:t>
            </a:r>
            <a:r>
              <a:rPr lang="en-US" sz="2700" dirty="0">
                <a:effectLst>
                  <a:outerShdw blurRad="38100" dist="38100" dir="2700000" algn="tl">
                    <a:srgbClr val="000000">
                      <a:alpha val="43137"/>
                    </a:srgbClr>
                  </a:outerShdw>
                </a:effectLst>
              </a:rPr>
              <a:t>Rewrite the expected performance requirements for all horses.</a:t>
            </a:r>
          </a:p>
        </p:txBody>
      </p:sp>
      <p:sp>
        <p:nvSpPr>
          <p:cNvPr id="12" name="TextBox 11">
            <a:extLst>
              <a:ext uri="{FF2B5EF4-FFF2-40B4-BE49-F238E27FC236}">
                <a16:creationId xmlns:a16="http://schemas.microsoft.com/office/drawing/2014/main" id="{41F2EBAE-7992-4E85-A647-7B19911579B5}"/>
              </a:ext>
            </a:extLst>
          </p:cNvPr>
          <p:cNvSpPr txBox="1"/>
          <p:nvPr/>
        </p:nvSpPr>
        <p:spPr>
          <a:xfrm>
            <a:off x="468775" y="4352148"/>
            <a:ext cx="8239297" cy="507831"/>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12. </a:t>
            </a:r>
            <a:r>
              <a:rPr lang="en-US" sz="2700" dirty="0">
                <a:effectLst>
                  <a:outerShdw blurRad="38100" dist="38100" dir="2700000" algn="tl">
                    <a:srgbClr val="000000">
                      <a:alpha val="43137"/>
                    </a:srgbClr>
                  </a:outerShdw>
                </a:effectLst>
              </a:rPr>
              <a:t>Promote the dead horse to a supervisory position.</a:t>
            </a:r>
          </a:p>
        </p:txBody>
      </p:sp>
    </p:spTree>
    <p:extLst>
      <p:ext uri="{BB962C8B-B14F-4D97-AF65-F5344CB8AC3E}">
        <p14:creationId xmlns:p14="http://schemas.microsoft.com/office/powerpoint/2010/main" val="363106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8"/>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9"/>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9" grpId="0"/>
      <p:bldP spid="9" grpId="1"/>
      <p:bldP spid="10" grpId="0"/>
      <p:bldP spid="10"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224676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Luke 11:9-10 ~ </a:t>
            </a:r>
            <a:r>
              <a:rPr lang="en-US" sz="2800" baseline="30000" dirty="0">
                <a:effectLst>
                  <a:outerShdw blurRad="38100" dist="38100" dir="2700000" algn="tl">
                    <a:srgbClr val="000000">
                      <a:alpha val="43137"/>
                    </a:srgbClr>
                  </a:outerShdw>
                </a:effectLst>
              </a:rPr>
              <a:t>9</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“So I say to you, ask, and it will be given to you; seek, and you will find; knock, and it will be opened to you. </a:t>
            </a:r>
            <a:r>
              <a:rPr lang="en-US" sz="2800" baseline="30000" dirty="0">
                <a:effectLst>
                  <a:outerShdw blurRad="38100" dist="38100" dir="2700000" algn="tl">
                    <a:srgbClr val="000000">
                      <a:alpha val="43137"/>
                    </a:srgbClr>
                  </a:outerShdw>
                </a:effectLst>
              </a:rPr>
              <a:t>10</a:t>
            </a:r>
            <a:r>
              <a:rPr lang="en-US" sz="2800" dirty="0">
                <a:effectLst>
                  <a:outerShdw blurRad="38100" dist="38100" dir="2700000" algn="tl">
                    <a:srgbClr val="000000">
                      <a:alpha val="43137"/>
                    </a:srgbClr>
                  </a:outerShdw>
                </a:effectLst>
              </a:rPr>
              <a:t> </a:t>
            </a:r>
            <a:r>
              <a:rPr lang="en-US" sz="2800" dirty="0">
                <a:solidFill>
                  <a:srgbClr val="FF0000"/>
                </a:solidFill>
                <a:effectLst>
                  <a:outerShdw blurRad="38100" dist="38100" dir="2700000" algn="tl">
                    <a:srgbClr val="000000">
                      <a:alpha val="43137"/>
                    </a:srgbClr>
                  </a:outerShdw>
                </a:effectLst>
              </a:rPr>
              <a:t>For everyone who asks receives, and he who seeks finds, and to him who knocks it will be opened.”</a:t>
            </a:r>
          </a:p>
        </p:txBody>
      </p:sp>
    </p:spTree>
    <p:extLst>
      <p:ext uri="{BB962C8B-B14F-4D97-AF65-F5344CB8AC3E}">
        <p14:creationId xmlns:p14="http://schemas.microsoft.com/office/powerpoint/2010/main" val="690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Tree>
    <p:extLst>
      <p:ext uri="{BB962C8B-B14F-4D97-AF65-F5344CB8AC3E}">
        <p14:creationId xmlns:p14="http://schemas.microsoft.com/office/powerpoint/2010/main" val="323171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What does it mean to “receive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r>
              <a:rPr lang="en-US" dirty="0"/>
              <a:t> </a:t>
            </a:r>
            <a:r>
              <a:rPr lang="en-US" sz="2800" dirty="0">
                <a:effectLst>
                  <a:outerShdw blurRad="38100" dist="38100" dir="2700000" algn="tl">
                    <a:srgbClr val="000000">
                      <a:alpha val="43137"/>
                    </a:srgbClr>
                  </a:outerShdw>
                </a:effectLst>
              </a:rPr>
              <a:t>the Holy Spirit”?</a:t>
            </a:r>
            <a:endParaRPr lang="en-US" sz="44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FB763895-0120-4BB5-82D5-4DB71DA85863}"/>
              </a:ext>
            </a:extLst>
          </p:cNvPr>
          <p:cNvSpPr/>
          <p:nvPr/>
        </p:nvSpPr>
        <p:spPr>
          <a:xfrm>
            <a:off x="710552" y="1800576"/>
            <a:ext cx="7973335" cy="523220"/>
          </a:xfrm>
          <a:prstGeom prst="rect">
            <a:avLst/>
          </a:prstGeom>
        </p:spPr>
        <p:txBody>
          <a:bodyPr wrap="square">
            <a:spAutoFit/>
          </a:bodyPr>
          <a:lstStyle/>
          <a:p>
            <a:r>
              <a:rPr lang="en-US" sz="2800" dirty="0">
                <a:effectLst>
                  <a:outerShdw blurRad="38100" dist="38100" dir="2700000" algn="tl">
                    <a:srgbClr val="000000">
                      <a:alpha val="43137"/>
                    </a:srgbClr>
                  </a:outerShdw>
                </a:effectLst>
              </a:rPr>
              <a:t>1. To get something; to come into possession of</a:t>
            </a:r>
            <a:endParaRPr lang="en-US" sz="44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CF319EF0-9CD1-4240-839B-2BBDB7D9F806}"/>
              </a:ext>
            </a:extLst>
          </p:cNvPr>
          <p:cNvSpPr/>
          <p:nvPr/>
        </p:nvSpPr>
        <p:spPr>
          <a:xfrm>
            <a:off x="717252" y="2279547"/>
            <a:ext cx="7973335" cy="954107"/>
          </a:xfrm>
          <a:prstGeom prst="rect">
            <a:avLst/>
          </a:prstGeom>
        </p:spPr>
        <p:txBody>
          <a:bodyPr wrap="square">
            <a:spAutoFit/>
          </a:bodyPr>
          <a:lstStyle/>
          <a:p>
            <a:r>
              <a:rPr lang="en-US" sz="2800" dirty="0">
                <a:effectLst>
                  <a:outerShdw blurRad="38100" dist="38100" dir="2700000" algn="tl">
                    <a:srgbClr val="000000">
                      <a:alpha val="43137"/>
                    </a:srgbClr>
                  </a:outerShdw>
                </a:effectLst>
              </a:rPr>
              <a:t>2. To go through or experience, i.e. “The player received minor injuries”</a:t>
            </a:r>
          </a:p>
        </p:txBody>
      </p:sp>
      <p:sp>
        <p:nvSpPr>
          <p:cNvPr id="9" name="Rectangle 8">
            <a:extLst>
              <a:ext uri="{FF2B5EF4-FFF2-40B4-BE49-F238E27FC236}">
                <a16:creationId xmlns:a16="http://schemas.microsoft.com/office/drawing/2014/main" id="{8399574D-2F95-4A05-A6C7-EE0CC449CB22}"/>
              </a:ext>
            </a:extLst>
          </p:cNvPr>
          <p:cNvSpPr/>
          <p:nvPr/>
        </p:nvSpPr>
        <p:spPr>
          <a:xfrm>
            <a:off x="718929" y="3175528"/>
            <a:ext cx="7973335" cy="1384995"/>
          </a:xfrm>
          <a:prstGeom prst="rect">
            <a:avLst/>
          </a:prstGeom>
        </p:spPr>
        <p:txBody>
          <a:bodyPr wrap="square">
            <a:spAutoFit/>
          </a:bodyPr>
          <a:lstStyle/>
          <a:p>
            <a:r>
              <a:rPr lang="en-US" sz="2800" dirty="0">
                <a:effectLst>
                  <a:outerShdw blurRad="38100" dist="38100" dir="2700000" algn="tl">
                    <a:srgbClr val="000000">
                      <a:alpha val="43137"/>
                    </a:srgbClr>
                  </a:outerShdw>
                </a:effectLst>
              </a:rPr>
              <a:t>3. To express willingness to have in one’s home or environs, i.e. “The community gladly received the refugees”</a:t>
            </a:r>
          </a:p>
        </p:txBody>
      </p:sp>
    </p:spTree>
    <p:extLst>
      <p:ext uri="{BB962C8B-B14F-4D97-AF65-F5344CB8AC3E}">
        <p14:creationId xmlns:p14="http://schemas.microsoft.com/office/powerpoint/2010/main" val="195862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4408864" y="1231449"/>
            <a:ext cx="379561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John 20:22 ~ </a:t>
            </a:r>
            <a:r>
              <a:rPr lang="en-US" sz="2800" dirty="0">
                <a:solidFill>
                  <a:srgbClr val="FF0000"/>
                </a:solidFill>
                <a:effectLst>
                  <a:outerShdw blurRad="38100" dist="38100" dir="2700000" algn="tl">
                    <a:srgbClr val="000000">
                      <a:alpha val="43137"/>
                    </a:srgbClr>
                  </a:outerShdw>
                </a:effectLst>
              </a:rPr>
              <a:t>And when He had said this, He breathed on them, and said to them, “Receive the Holy Spirit.”</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794241"/>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Definition #1 ~ </a:t>
            </a:r>
            <a:r>
              <a:rPr lang="en-US" sz="2800" i="1" dirty="0">
                <a:effectLst>
                  <a:outerShdw blurRad="38100" dist="38100" dir="2700000" algn="tl">
                    <a:srgbClr val="000000">
                      <a:alpha val="43137"/>
                    </a:srgbClr>
                  </a:outerShdw>
                </a:effectLst>
              </a:rPr>
              <a:t>to get</a:t>
            </a:r>
            <a:endParaRPr lang="en-US" sz="2800"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4EE56549-847A-4E10-B44F-42828B3D1945}"/>
              </a:ext>
            </a:extLst>
          </p:cNvPr>
          <p:cNvSpPr/>
          <p:nvPr/>
        </p:nvSpPr>
        <p:spPr>
          <a:xfrm>
            <a:off x="3849701" y="2227910"/>
            <a:ext cx="132165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831450-3A8D-47D1-A767-E550F24C3C45}"/>
              </a:ext>
            </a:extLst>
          </p:cNvPr>
          <p:cNvSpPr txBox="1"/>
          <p:nvPr/>
        </p:nvSpPr>
        <p:spPr>
          <a:xfrm>
            <a:off x="463736" y="2273406"/>
            <a:ext cx="8239297"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Acts 1:8 ~ </a:t>
            </a:r>
            <a:r>
              <a:rPr lang="en-US" sz="2800" dirty="0">
                <a:solidFill>
                  <a:srgbClr val="FF0000"/>
                </a:solidFill>
                <a:effectLst>
                  <a:outerShdw blurRad="38100" dist="38100" dir="2700000" algn="tl">
                    <a:srgbClr val="000000">
                      <a:alpha val="43137"/>
                    </a:srgbClr>
                  </a:outerShdw>
                </a:effectLst>
              </a:rPr>
              <a:t>But you shall receive power when the Holy Spirit has come upon you; and you shall be witnesses to Me in Jerusalem, and in all Judea and Samaria, and to the end of the earth.</a:t>
            </a:r>
          </a:p>
        </p:txBody>
      </p:sp>
      <p:sp>
        <p:nvSpPr>
          <p:cNvPr id="10" name="Rectangle 9">
            <a:extLst>
              <a:ext uri="{FF2B5EF4-FFF2-40B4-BE49-F238E27FC236}">
                <a16:creationId xmlns:a16="http://schemas.microsoft.com/office/drawing/2014/main" id="{6271AB40-95CB-4F38-8A83-EB7BE35AB7F4}"/>
              </a:ext>
            </a:extLst>
          </p:cNvPr>
          <p:cNvSpPr/>
          <p:nvPr/>
        </p:nvSpPr>
        <p:spPr>
          <a:xfrm>
            <a:off x="712224" y="4036700"/>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Definition #2 ~ </a:t>
            </a:r>
            <a:r>
              <a:rPr lang="en-US" sz="2800" i="1" dirty="0">
                <a:effectLst>
                  <a:outerShdw blurRad="38100" dist="38100" dir="2700000" algn="tl">
                    <a:srgbClr val="000000">
                      <a:alpha val="43137"/>
                    </a:srgbClr>
                  </a:outerShdw>
                </a:effectLst>
              </a:rPr>
              <a:t>to go through or experience</a:t>
            </a:r>
            <a:endParaRPr lang="en-US" sz="28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8D8D57B-3420-4E5F-A9AE-49AD51A7BD48}"/>
              </a:ext>
            </a:extLst>
          </p:cNvPr>
          <p:cNvSpPr txBox="1"/>
          <p:nvPr/>
        </p:nvSpPr>
        <p:spPr>
          <a:xfrm>
            <a:off x="4997168" y="227144"/>
            <a:ext cx="34188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endParaRPr lang="en-US" sz="2800" dirty="0"/>
          </a:p>
        </p:txBody>
      </p:sp>
    </p:spTree>
    <p:extLst>
      <p:ext uri="{BB962C8B-B14F-4D97-AF65-F5344CB8AC3E}">
        <p14:creationId xmlns:p14="http://schemas.microsoft.com/office/powerpoint/2010/main" val="164166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3"/>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6"/>
                                        </p:tgtEl>
                                        <p:attrNameLst>
                                          <p:attrName>style.color</p:attrName>
                                        </p:attrNameLst>
                                      </p:cBhvr>
                                      <p:to>
                                        <a:schemeClr val="accent2"/>
                                      </p:to>
                                    </p:animClr>
                                  </p:childTnLst>
                                </p:cTn>
                              </p:par>
                              <p:par>
                                <p:cTn id="31" presetID="1" presetClass="emph" presetSubtype="2" fill="hold" nodeType="withEffect">
                                  <p:stCondLst>
                                    <p:cond delay="0"/>
                                  </p:stCondLst>
                                  <p:childTnLst>
                                    <p:animClr clrSpc="rgb" dir="cw">
                                      <p:cBhvr>
                                        <p:cTn id="32" dur="500" fill="hold"/>
                                        <p:tgtEl>
                                          <p:spTgt spid="7"/>
                                        </p:tgtEl>
                                        <p:attrNameLst>
                                          <p:attrName>fillcolor</p:attrName>
                                        </p:attrNameLst>
                                      </p:cBhvr>
                                      <p:to>
                                        <a:schemeClr val="accent2"/>
                                      </p:to>
                                    </p:animClr>
                                    <p:set>
                                      <p:cBhvr>
                                        <p:cTn id="33" dur="500" fill="hold"/>
                                        <p:tgtEl>
                                          <p:spTgt spid="7"/>
                                        </p:tgtEl>
                                        <p:attrNameLst>
                                          <p:attrName>fill.type</p:attrName>
                                        </p:attrNameLst>
                                      </p:cBhvr>
                                      <p:to>
                                        <p:strVal val="solid"/>
                                      </p:to>
                                    </p:set>
                                    <p:set>
                                      <p:cBhvr>
                                        <p:cTn id="34" dur="500" fill="hold"/>
                                        <p:tgtEl>
                                          <p:spTgt spid="7"/>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6" grpId="0"/>
      <p:bldP spid="6" grpId="1"/>
      <p:bldP spid="8" grpId="0" animBg="1"/>
      <p:bldP spid="9" grpId="0"/>
      <p:bldP spid="1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415547-BE63-417C-9C1B-769EB8ADC6E6}"/>
              </a:ext>
            </a:extLst>
          </p:cNvPr>
          <p:cNvSpPr/>
          <p:nvPr/>
        </p:nvSpPr>
        <p:spPr>
          <a:xfrm>
            <a:off x="368834" y="2116147"/>
            <a:ext cx="3964961" cy="679561"/>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662764-F9C2-4F84-81EC-1942AA7134DC}"/>
              </a:ext>
            </a:extLst>
          </p:cNvPr>
          <p:cNvSpPr/>
          <p:nvPr/>
        </p:nvSpPr>
        <p:spPr>
          <a:xfrm>
            <a:off x="6901342" y="1664069"/>
            <a:ext cx="1428150" cy="679561"/>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32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Acts 2:38 ~ </a:t>
            </a:r>
            <a:r>
              <a:rPr lang="en-US" sz="2800" dirty="0">
                <a:solidFill>
                  <a:srgbClr val="FF0000"/>
                </a:solidFill>
                <a:effectLst>
                  <a:outerShdw blurRad="38100" dist="38100" dir="2700000" algn="tl">
                    <a:srgbClr val="000000">
                      <a:alpha val="43137"/>
                    </a:srgbClr>
                  </a:outerShdw>
                </a:effectLst>
              </a:rPr>
              <a:t>Then Peter said to them, “Repent, and let every one of you be baptized in the name of Jesus Christ for the remission of sins; and you shall receive the gift of the Holy Spirit.”</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2649649"/>
            <a:ext cx="7973335" cy="523220"/>
          </a:xfrm>
          <a:prstGeom prst="rect">
            <a:avLst/>
          </a:prstGeom>
        </p:spPr>
        <p:txBody>
          <a:bodyPr wrap="square">
            <a:spAutoFit/>
          </a:bodyPr>
          <a:lstStyle/>
          <a:p>
            <a:pPr marL="168275" indent="-168275">
              <a:buFont typeface="Arial" panose="020B0604020202020204" pitchFamily="34" charset="0"/>
              <a:buChar char="•"/>
            </a:pPr>
            <a:r>
              <a:rPr lang="en-US" sz="2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800" dirty="0">
                <a:effectLst>
                  <a:outerShdw blurRad="38100" dist="38100" dir="2700000" algn="tl">
                    <a:srgbClr val="000000">
                      <a:alpha val="43137"/>
                    </a:srgbClr>
                  </a:outerShdw>
                </a:effectLst>
              </a:rPr>
              <a:t>Definition #1 ~ </a:t>
            </a:r>
            <a:r>
              <a:rPr lang="en-US" sz="2800" i="1" dirty="0">
                <a:effectLst>
                  <a:outerShdw blurRad="38100" dist="38100" dir="2700000" algn="tl">
                    <a:srgbClr val="000000">
                      <a:alpha val="43137"/>
                    </a:srgbClr>
                  </a:outerShdw>
                </a:effectLst>
              </a:rPr>
              <a:t>to get</a:t>
            </a:r>
            <a:endParaRPr lang="en-US" sz="2800"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A2F970E5-542E-47CA-9249-72EF8E385F23}"/>
              </a:ext>
            </a:extLst>
          </p:cNvPr>
          <p:cNvSpPr txBox="1"/>
          <p:nvPr/>
        </p:nvSpPr>
        <p:spPr>
          <a:xfrm>
            <a:off x="4997168" y="227144"/>
            <a:ext cx="3418807"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“receive” (</a:t>
            </a:r>
            <a:r>
              <a:rPr lang="en-US" sz="28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lambanō</a:t>
            </a:r>
            <a:r>
              <a:rPr lang="en-US" sz="2800" dirty="0">
                <a:effectLst>
                  <a:outerShdw blurRad="38100" dist="38100" dir="2700000" algn="tl">
                    <a:srgbClr val="000000">
                      <a:alpha val="43137"/>
                    </a:srgbClr>
                  </a:outerShdw>
                </a:effectLst>
              </a:rPr>
              <a:t>)?</a:t>
            </a:r>
            <a:endParaRPr lang="en-US" sz="2800" dirty="0"/>
          </a:p>
        </p:txBody>
      </p:sp>
    </p:spTree>
    <p:extLst>
      <p:ext uri="{BB962C8B-B14F-4D97-AF65-F5344CB8AC3E}">
        <p14:creationId xmlns:p14="http://schemas.microsoft.com/office/powerpoint/2010/main" val="30021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3863</TotalTime>
  <Words>935</Words>
  <Application>Microsoft Office PowerPoint</Application>
  <PresentationFormat>On-screen Show (4:3)</PresentationFormat>
  <Paragraphs>76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and Times again</vt:lpstr>
      <vt:lpstr>Calibri Light</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2019-10-17T04:38:43Z</dcterms:created>
  <dcterms:modified xsi:type="dcterms:W3CDTF">2019-10-19T21:02:10Z</dcterms:modified>
</cp:coreProperties>
</file>