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8" r:id="rId3"/>
    <p:sldId id="284" r:id="rId4"/>
    <p:sldId id="285" r:id="rId5"/>
    <p:sldId id="257" r:id="rId6"/>
    <p:sldId id="280" r:id="rId7"/>
    <p:sldId id="281" r:id="rId8"/>
    <p:sldId id="259" r:id="rId9"/>
    <p:sldId id="260" r:id="rId10"/>
    <p:sldId id="282" r:id="rId11"/>
    <p:sldId id="283" r:id="rId12"/>
    <p:sldId id="261" r:id="rId13"/>
    <p:sldId id="262" r:id="rId14"/>
    <p:sldId id="263" r:id="rId15"/>
    <p:sldId id="265" r:id="rId16"/>
    <p:sldId id="264" r:id="rId17"/>
    <p:sldId id="266" r:id="rId18"/>
    <p:sldId id="268" r:id="rId19"/>
    <p:sldId id="269" r:id="rId20"/>
    <p:sldId id="270" r:id="rId21"/>
    <p:sldId id="267" r:id="rId22"/>
    <p:sldId id="271" r:id="rId23"/>
    <p:sldId id="272" r:id="rId24"/>
    <p:sldId id="286" r:id="rId25"/>
    <p:sldId id="273" r:id="rId26"/>
    <p:sldId id="275" r:id="rId27"/>
    <p:sldId id="274" r:id="rId28"/>
    <p:sldId id="276" r:id="rId29"/>
    <p:sldId id="277" r:id="rId30"/>
    <p:sldId id="278" r:id="rId31"/>
    <p:sldId id="279" r:id="rId32"/>
  </p:sldIdLst>
  <p:sldSz cx="9144000" cy="6858000" type="screen4x3"/>
  <p:notesSz cx="6858000" cy="9144000"/>
  <p:embeddedFontLst>
    <p:embeddedFont>
      <p:font typeface="Calibri" panose="020F0502020204030204" pitchFamily="34" charset="0"/>
      <p:regular r:id="rId33"/>
      <p:bold r:id="rId34"/>
      <p:italic r:id="rId35"/>
      <p:boldItalic r:id="rId36"/>
    </p:embeddedFont>
    <p:embeddedFont>
      <p:font typeface="Calibri Light" panose="020F0302020204030204" pitchFamily="34" charset="0"/>
      <p:regular r:id="rId37"/>
      <p:italic r:id="rId38"/>
    </p:embeddedFont>
    <p:embeddedFont>
      <p:font typeface="Times and Times again" pitchFamily="2" charset="0"/>
      <p:regular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0006"/>
    <a:srgbClr val="410042"/>
    <a:srgbClr val="660066"/>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FE7A74-4BE4-4C13-8499-215BD8ED27D2}" v="742" dt="2019-09-29T02:51:30.4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showGuides="1">
      <p:cViewPr>
        <p:scale>
          <a:sx n="265" d="100"/>
          <a:sy n="265" d="100"/>
        </p:scale>
        <p:origin x="-1245" y="-157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21FE7A74-4BE4-4C13-8499-215BD8ED27D2}"/>
    <pc:docChg chg="undo redo custSel addSld modSld sldOrd">
      <pc:chgData name="Ken Merrihew" userId="bcb7a1e886d99f07" providerId="LiveId" clId="{21FE7A74-4BE4-4C13-8499-215BD8ED27D2}" dt="2019-09-29T02:51:30.426" v="2026"/>
      <pc:docMkLst>
        <pc:docMk/>
      </pc:docMkLst>
      <pc:sldChg chg="modTransition">
        <pc:chgData name="Ken Merrihew" userId="bcb7a1e886d99f07" providerId="LiveId" clId="{21FE7A74-4BE4-4C13-8499-215BD8ED27D2}" dt="2019-09-29T02:41:51.853" v="2017"/>
        <pc:sldMkLst>
          <pc:docMk/>
          <pc:sldMk cId="704829784" sldId="258"/>
        </pc:sldMkLst>
      </pc:sldChg>
      <pc:sldChg chg="addSp delSp modSp delAnim modAnim">
        <pc:chgData name="Ken Merrihew" userId="bcb7a1e886d99f07" providerId="LiveId" clId="{21FE7A74-4BE4-4C13-8499-215BD8ED27D2}" dt="2019-09-25T16:19:34.880" v="983"/>
        <pc:sldMkLst>
          <pc:docMk/>
          <pc:sldMk cId="2276462025" sldId="259"/>
        </pc:sldMkLst>
        <pc:spChg chg="mod">
          <ac:chgData name="Ken Merrihew" userId="bcb7a1e886d99f07" providerId="LiveId" clId="{21FE7A74-4BE4-4C13-8499-215BD8ED27D2}" dt="2019-09-25T16:15:17.894" v="624" actId="20577"/>
          <ac:spMkLst>
            <pc:docMk/>
            <pc:sldMk cId="2276462025" sldId="259"/>
            <ac:spMk id="3" creationId="{E2263769-A21A-47C3-837A-2CF602A4A55D}"/>
          </ac:spMkLst>
        </pc:spChg>
        <pc:spChg chg="mod">
          <ac:chgData name="Ken Merrihew" userId="bcb7a1e886d99f07" providerId="LiveId" clId="{21FE7A74-4BE4-4C13-8499-215BD8ED27D2}" dt="2019-09-25T16:17:23.375" v="867" actId="1035"/>
          <ac:spMkLst>
            <pc:docMk/>
            <pc:sldMk cId="2276462025" sldId="259"/>
            <ac:spMk id="6" creationId="{FB763895-0120-4BB5-82D5-4DB71DA85863}"/>
          </ac:spMkLst>
        </pc:spChg>
        <pc:spChg chg="del">
          <ac:chgData name="Ken Merrihew" userId="bcb7a1e886d99f07" providerId="LiveId" clId="{21FE7A74-4BE4-4C13-8499-215BD8ED27D2}" dt="2019-09-25T16:15:20.209" v="625" actId="478"/>
          <ac:spMkLst>
            <pc:docMk/>
            <pc:sldMk cId="2276462025" sldId="259"/>
            <ac:spMk id="7" creationId="{7E662764-F9C2-4F84-81EC-1942AA7134DC}"/>
          </ac:spMkLst>
        </pc:spChg>
        <pc:spChg chg="del">
          <ac:chgData name="Ken Merrihew" userId="bcb7a1e886d99f07" providerId="LiveId" clId="{21FE7A74-4BE4-4C13-8499-215BD8ED27D2}" dt="2019-09-25T16:16:14.531" v="733" actId="478"/>
          <ac:spMkLst>
            <pc:docMk/>
            <pc:sldMk cId="2276462025" sldId="259"/>
            <ac:spMk id="8" creationId="{99379CB5-64C9-4D57-A729-C850AD1B001A}"/>
          </ac:spMkLst>
        </pc:spChg>
        <pc:spChg chg="mod">
          <ac:chgData name="Ken Merrihew" userId="bcb7a1e886d99f07" providerId="LiveId" clId="{21FE7A74-4BE4-4C13-8499-215BD8ED27D2}" dt="2019-09-25T16:17:28.032" v="900" actId="1035"/>
          <ac:spMkLst>
            <pc:docMk/>
            <pc:sldMk cId="2276462025" sldId="259"/>
            <ac:spMk id="9" creationId="{D15ACEDA-EACE-44A7-A36A-D158D1C6EA6B}"/>
          </ac:spMkLst>
        </pc:spChg>
        <pc:spChg chg="del">
          <ac:chgData name="Ken Merrihew" userId="bcb7a1e886d99f07" providerId="LiveId" clId="{21FE7A74-4BE4-4C13-8499-215BD8ED27D2}" dt="2019-09-25T16:16:15.523" v="734" actId="478"/>
          <ac:spMkLst>
            <pc:docMk/>
            <pc:sldMk cId="2276462025" sldId="259"/>
            <ac:spMk id="10" creationId="{FDD95CD6-166F-46CD-A7F9-286807C6EAC7}"/>
          </ac:spMkLst>
        </pc:spChg>
        <pc:spChg chg="add mod">
          <ac:chgData name="Ken Merrihew" userId="bcb7a1e886d99f07" providerId="LiveId" clId="{21FE7A74-4BE4-4C13-8499-215BD8ED27D2}" dt="2019-09-25T16:17:24.891" v="877" actId="1035"/>
          <ac:spMkLst>
            <pc:docMk/>
            <pc:sldMk cId="2276462025" sldId="259"/>
            <ac:spMk id="11" creationId="{0C62C2A2-AC6D-4C89-906F-21676BB18930}"/>
          </ac:spMkLst>
        </pc:spChg>
        <pc:spChg chg="add mod">
          <ac:chgData name="Ken Merrihew" userId="bcb7a1e886d99f07" providerId="LiveId" clId="{21FE7A74-4BE4-4C13-8499-215BD8ED27D2}" dt="2019-09-25T16:17:30.752" v="925" actId="1035"/>
          <ac:spMkLst>
            <pc:docMk/>
            <pc:sldMk cId="2276462025" sldId="259"/>
            <ac:spMk id="12" creationId="{191BEACD-A82B-4CC0-A832-1D3CC54C3A4C}"/>
          </ac:spMkLst>
        </pc:spChg>
        <pc:spChg chg="add mod">
          <ac:chgData name="Ken Merrihew" userId="bcb7a1e886d99f07" providerId="LiveId" clId="{21FE7A74-4BE4-4C13-8499-215BD8ED27D2}" dt="2019-09-25T16:18:35.933" v="979" actId="255"/>
          <ac:spMkLst>
            <pc:docMk/>
            <pc:sldMk cId="2276462025" sldId="259"/>
            <ac:spMk id="13" creationId="{EDC6C153-4383-4E7C-AB34-1D06625C1082}"/>
          </ac:spMkLst>
        </pc:spChg>
        <pc:spChg chg="add mod">
          <ac:chgData name="Ken Merrihew" userId="bcb7a1e886d99f07" providerId="LiveId" clId="{21FE7A74-4BE4-4C13-8499-215BD8ED27D2}" dt="2019-09-25T16:18:35.933" v="979" actId="255"/>
          <ac:spMkLst>
            <pc:docMk/>
            <pc:sldMk cId="2276462025" sldId="259"/>
            <ac:spMk id="14" creationId="{41C13F7F-BB64-4B34-8DB6-01503F6951BD}"/>
          </ac:spMkLst>
        </pc:spChg>
        <pc:spChg chg="add mod">
          <ac:chgData name="Ken Merrihew" userId="bcb7a1e886d99f07" providerId="LiveId" clId="{21FE7A74-4BE4-4C13-8499-215BD8ED27D2}" dt="2019-09-25T16:18:35.933" v="979" actId="255"/>
          <ac:spMkLst>
            <pc:docMk/>
            <pc:sldMk cId="2276462025" sldId="259"/>
            <ac:spMk id="15" creationId="{F107F954-45AB-4E7D-A48E-8C8E193ECB7E}"/>
          </ac:spMkLst>
        </pc:spChg>
      </pc:sldChg>
      <pc:sldChg chg="modAnim">
        <pc:chgData name="Ken Merrihew" userId="bcb7a1e886d99f07" providerId="LiveId" clId="{21FE7A74-4BE4-4C13-8499-215BD8ED27D2}" dt="2019-09-24T16:35:02.002" v="599"/>
        <pc:sldMkLst>
          <pc:docMk/>
          <pc:sldMk cId="3641089340" sldId="265"/>
        </pc:sldMkLst>
      </pc:sldChg>
      <pc:sldChg chg="delSp modSp add modAnim">
        <pc:chgData name="Ken Merrihew" userId="bcb7a1e886d99f07" providerId="LiveId" clId="{21FE7A74-4BE4-4C13-8499-215BD8ED27D2}" dt="2019-09-24T16:35:21.695" v="600" actId="403"/>
        <pc:sldMkLst>
          <pc:docMk/>
          <pc:sldMk cId="3316613469" sldId="266"/>
        </pc:sldMkLst>
        <pc:spChg chg="mod">
          <ac:chgData name="Ken Merrihew" userId="bcb7a1e886d99f07" providerId="LiveId" clId="{21FE7A74-4BE4-4C13-8499-215BD8ED27D2}" dt="2019-09-24T16:35:21.695" v="600" actId="403"/>
          <ac:spMkLst>
            <pc:docMk/>
            <pc:sldMk cId="3316613469" sldId="266"/>
            <ac:spMk id="3" creationId="{E2263769-A21A-47C3-837A-2CF602A4A55D}"/>
          </ac:spMkLst>
        </pc:spChg>
        <pc:picChg chg="del">
          <ac:chgData name="Ken Merrihew" userId="bcb7a1e886d99f07" providerId="LiveId" clId="{21FE7A74-4BE4-4C13-8499-215BD8ED27D2}" dt="2019-09-24T15:53:40.619" v="1" actId="478"/>
          <ac:picMkLst>
            <pc:docMk/>
            <pc:sldMk cId="3316613469" sldId="266"/>
            <ac:picMk id="2050" creationId="{C7D9DCC9-6D11-4034-B414-C2C041FC4210}"/>
          </ac:picMkLst>
        </pc:picChg>
      </pc:sldChg>
      <pc:sldChg chg="add">
        <pc:chgData name="Ken Merrihew" userId="bcb7a1e886d99f07" providerId="LiveId" clId="{21FE7A74-4BE4-4C13-8499-215BD8ED27D2}" dt="2019-09-24T15:53:38.541" v="0"/>
        <pc:sldMkLst>
          <pc:docMk/>
          <pc:sldMk cId="2904308091" sldId="267"/>
        </pc:sldMkLst>
      </pc:sldChg>
      <pc:sldChg chg="modSp add modAnim">
        <pc:chgData name="Ken Merrihew" userId="bcb7a1e886d99f07" providerId="LiveId" clId="{21FE7A74-4BE4-4C13-8499-215BD8ED27D2}" dt="2019-09-24T16:35:52.223" v="601" actId="404"/>
        <pc:sldMkLst>
          <pc:docMk/>
          <pc:sldMk cId="3645021550" sldId="268"/>
        </pc:sldMkLst>
        <pc:spChg chg="mod">
          <ac:chgData name="Ken Merrihew" userId="bcb7a1e886d99f07" providerId="LiveId" clId="{21FE7A74-4BE4-4C13-8499-215BD8ED27D2}" dt="2019-09-24T16:35:52.223" v="601" actId="404"/>
          <ac:spMkLst>
            <pc:docMk/>
            <pc:sldMk cId="3645021550" sldId="268"/>
            <ac:spMk id="3" creationId="{E2263769-A21A-47C3-837A-2CF602A4A55D}"/>
          </ac:spMkLst>
        </pc:spChg>
      </pc:sldChg>
      <pc:sldChg chg="modSp add">
        <pc:chgData name="Ken Merrihew" userId="bcb7a1e886d99f07" providerId="LiveId" clId="{21FE7A74-4BE4-4C13-8499-215BD8ED27D2}" dt="2019-09-24T15:55:54.796" v="30" actId="20577"/>
        <pc:sldMkLst>
          <pc:docMk/>
          <pc:sldMk cId="2244808447" sldId="269"/>
        </pc:sldMkLst>
        <pc:spChg chg="mod">
          <ac:chgData name="Ken Merrihew" userId="bcb7a1e886d99f07" providerId="LiveId" clId="{21FE7A74-4BE4-4C13-8499-215BD8ED27D2}" dt="2019-09-24T15:55:54.796" v="30" actId="20577"/>
          <ac:spMkLst>
            <pc:docMk/>
            <pc:sldMk cId="2244808447" sldId="269"/>
            <ac:spMk id="3" creationId="{E2263769-A21A-47C3-837A-2CF602A4A55D}"/>
          </ac:spMkLst>
        </pc:spChg>
      </pc:sldChg>
      <pc:sldChg chg="modSp add">
        <pc:chgData name="Ken Merrihew" userId="bcb7a1e886d99f07" providerId="LiveId" clId="{21FE7A74-4BE4-4C13-8499-215BD8ED27D2}" dt="2019-09-24T15:56:28.318" v="38" actId="207"/>
        <pc:sldMkLst>
          <pc:docMk/>
          <pc:sldMk cId="3034847986" sldId="270"/>
        </pc:sldMkLst>
        <pc:spChg chg="mod">
          <ac:chgData name="Ken Merrihew" userId="bcb7a1e886d99f07" providerId="LiveId" clId="{21FE7A74-4BE4-4C13-8499-215BD8ED27D2}" dt="2019-09-24T15:56:28.318" v="38" actId="207"/>
          <ac:spMkLst>
            <pc:docMk/>
            <pc:sldMk cId="3034847986" sldId="270"/>
            <ac:spMk id="3" creationId="{E2263769-A21A-47C3-837A-2CF602A4A55D}"/>
          </ac:spMkLst>
        </pc:spChg>
      </pc:sldChg>
      <pc:sldChg chg="modSp add">
        <pc:chgData name="Ken Merrihew" userId="bcb7a1e886d99f07" providerId="LiveId" clId="{21FE7A74-4BE4-4C13-8499-215BD8ED27D2}" dt="2019-09-24T15:57:45.655" v="51" actId="20577"/>
        <pc:sldMkLst>
          <pc:docMk/>
          <pc:sldMk cId="1809976896" sldId="271"/>
        </pc:sldMkLst>
        <pc:spChg chg="mod">
          <ac:chgData name="Ken Merrihew" userId="bcb7a1e886d99f07" providerId="LiveId" clId="{21FE7A74-4BE4-4C13-8499-215BD8ED27D2}" dt="2019-09-24T15:57:45.655" v="51" actId="20577"/>
          <ac:spMkLst>
            <pc:docMk/>
            <pc:sldMk cId="1809976896" sldId="271"/>
            <ac:spMk id="3" creationId="{E2263769-A21A-47C3-837A-2CF602A4A55D}"/>
          </ac:spMkLst>
        </pc:spChg>
      </pc:sldChg>
      <pc:sldChg chg="add">
        <pc:chgData name="Ken Merrihew" userId="bcb7a1e886d99f07" providerId="LiveId" clId="{21FE7A74-4BE4-4C13-8499-215BD8ED27D2}" dt="2019-09-24T15:57:14.051" v="39"/>
        <pc:sldMkLst>
          <pc:docMk/>
          <pc:sldMk cId="2986198751" sldId="272"/>
        </pc:sldMkLst>
      </pc:sldChg>
      <pc:sldChg chg="addSp delSp modSp add delAnim modAnim">
        <pc:chgData name="Ken Merrihew" userId="bcb7a1e886d99f07" providerId="LiveId" clId="{21FE7A74-4BE4-4C13-8499-215BD8ED27D2}" dt="2019-09-24T16:22:57.069" v="254" actId="1036"/>
        <pc:sldMkLst>
          <pc:docMk/>
          <pc:sldMk cId="210295228" sldId="273"/>
        </pc:sldMkLst>
        <pc:spChg chg="del">
          <ac:chgData name="Ken Merrihew" userId="bcb7a1e886d99f07" providerId="LiveId" clId="{21FE7A74-4BE4-4C13-8499-215BD8ED27D2}" dt="2019-09-24T16:07:13.065" v="53" actId="478"/>
          <ac:spMkLst>
            <pc:docMk/>
            <pc:sldMk cId="210295228" sldId="273"/>
            <ac:spMk id="3" creationId="{E2263769-A21A-47C3-837A-2CF602A4A55D}"/>
          </ac:spMkLst>
        </pc:spChg>
        <pc:spChg chg="add mod">
          <ac:chgData name="Ken Merrihew" userId="bcb7a1e886d99f07" providerId="LiveId" clId="{21FE7A74-4BE4-4C13-8499-215BD8ED27D2}" dt="2019-09-24T16:22:57.069" v="254" actId="1036"/>
          <ac:spMkLst>
            <pc:docMk/>
            <pc:sldMk cId="210295228" sldId="273"/>
            <ac:spMk id="4" creationId="{1A624979-A33B-409A-9499-0497C4376911}"/>
          </ac:spMkLst>
        </pc:spChg>
        <pc:spChg chg="add mod">
          <ac:chgData name="Ken Merrihew" userId="bcb7a1e886d99f07" providerId="LiveId" clId="{21FE7A74-4BE4-4C13-8499-215BD8ED27D2}" dt="2019-09-24T16:13:18.279" v="150" actId="14100"/>
          <ac:spMkLst>
            <pc:docMk/>
            <pc:sldMk cId="210295228" sldId="273"/>
            <ac:spMk id="5" creationId="{B52132B6-62FA-4F72-A7F6-C902E8A0BF21}"/>
          </ac:spMkLst>
        </pc:spChg>
        <pc:spChg chg="add mod">
          <ac:chgData name="Ken Merrihew" userId="bcb7a1e886d99f07" providerId="LiveId" clId="{21FE7A74-4BE4-4C13-8499-215BD8ED27D2}" dt="2019-09-24T16:22:26.266" v="225" actId="313"/>
          <ac:spMkLst>
            <pc:docMk/>
            <pc:sldMk cId="210295228" sldId="273"/>
            <ac:spMk id="6" creationId="{204600EA-7E6F-4432-B07C-D579D6F5459E}"/>
          </ac:spMkLst>
        </pc:spChg>
        <pc:spChg chg="add mod">
          <ac:chgData name="Ken Merrihew" userId="bcb7a1e886d99f07" providerId="LiveId" clId="{21FE7A74-4BE4-4C13-8499-215BD8ED27D2}" dt="2019-09-24T16:22:14.061" v="223" actId="1037"/>
          <ac:spMkLst>
            <pc:docMk/>
            <pc:sldMk cId="210295228" sldId="273"/>
            <ac:spMk id="7" creationId="{EEDA153A-A3C4-4B9F-A03F-6211493444CA}"/>
          </ac:spMkLst>
        </pc:spChg>
        <pc:spChg chg="add mod">
          <ac:chgData name="Ken Merrihew" userId="bcb7a1e886d99f07" providerId="LiveId" clId="{21FE7A74-4BE4-4C13-8499-215BD8ED27D2}" dt="2019-09-24T16:22:06.295" v="208" actId="14100"/>
          <ac:spMkLst>
            <pc:docMk/>
            <pc:sldMk cId="210295228" sldId="273"/>
            <ac:spMk id="10" creationId="{868A21B8-F482-4646-8DCF-BBE5EC9E7AD1}"/>
          </ac:spMkLst>
        </pc:spChg>
        <pc:spChg chg="add mod">
          <ac:chgData name="Ken Merrihew" userId="bcb7a1e886d99f07" providerId="LiveId" clId="{21FE7A74-4BE4-4C13-8499-215BD8ED27D2}" dt="2019-09-24T16:22:01.263" v="207" actId="1076"/>
          <ac:spMkLst>
            <pc:docMk/>
            <pc:sldMk cId="210295228" sldId="273"/>
            <ac:spMk id="11" creationId="{D9A36581-862E-4BF0-889F-B093315A8FDF}"/>
          </ac:spMkLst>
        </pc:spChg>
        <pc:picChg chg="add mod">
          <ac:chgData name="Ken Merrihew" userId="bcb7a1e886d99f07" providerId="LiveId" clId="{21FE7A74-4BE4-4C13-8499-215BD8ED27D2}" dt="2019-09-24T16:22:51.997" v="248" actId="1036"/>
          <ac:picMkLst>
            <pc:docMk/>
            <pc:sldMk cId="210295228" sldId="273"/>
            <ac:picMk id="3074" creationId="{3E75E940-66A1-4DBC-B152-8DBAA0090D04}"/>
          </ac:picMkLst>
        </pc:picChg>
        <pc:picChg chg="add mod">
          <ac:chgData name="Ken Merrihew" userId="bcb7a1e886d99f07" providerId="LiveId" clId="{21FE7A74-4BE4-4C13-8499-215BD8ED27D2}" dt="2019-09-24T16:21:56.071" v="206" actId="1076"/>
          <ac:picMkLst>
            <pc:docMk/>
            <pc:sldMk cId="210295228" sldId="273"/>
            <ac:picMk id="3076" creationId="{AA7983F2-217A-435F-A16C-C8057B92EC21}"/>
          </ac:picMkLst>
        </pc:picChg>
      </pc:sldChg>
      <pc:sldChg chg="add">
        <pc:chgData name="Ken Merrihew" userId="bcb7a1e886d99f07" providerId="LiveId" clId="{21FE7A74-4BE4-4C13-8499-215BD8ED27D2}" dt="2019-09-24T16:07:10.902" v="52"/>
        <pc:sldMkLst>
          <pc:docMk/>
          <pc:sldMk cId="3809872934" sldId="274"/>
        </pc:sldMkLst>
      </pc:sldChg>
      <pc:sldChg chg="addSp modSp add ord modAnim">
        <pc:chgData name="Ken Merrihew" userId="bcb7a1e886d99f07" providerId="LiveId" clId="{21FE7A74-4BE4-4C13-8499-215BD8ED27D2}" dt="2019-09-25T22:11:24.896" v="1012" actId="20577"/>
        <pc:sldMkLst>
          <pc:docMk/>
          <pc:sldMk cId="3236162690" sldId="275"/>
        </pc:sldMkLst>
        <pc:spChg chg="mod">
          <ac:chgData name="Ken Merrihew" userId="bcb7a1e886d99f07" providerId="LiveId" clId="{21FE7A74-4BE4-4C13-8499-215BD8ED27D2}" dt="2019-09-24T16:26:55.199" v="263" actId="207"/>
          <ac:spMkLst>
            <pc:docMk/>
            <pc:sldMk cId="3236162690" sldId="275"/>
            <ac:spMk id="3" creationId="{E2263769-A21A-47C3-837A-2CF602A4A55D}"/>
          </ac:spMkLst>
        </pc:spChg>
        <pc:spChg chg="add mod">
          <ac:chgData name="Ken Merrihew" userId="bcb7a1e886d99f07" providerId="LiveId" clId="{21FE7A74-4BE4-4C13-8499-215BD8ED27D2}" dt="2019-09-25T22:11:24.896" v="1012" actId="20577"/>
          <ac:spMkLst>
            <pc:docMk/>
            <pc:sldMk cId="3236162690" sldId="275"/>
            <ac:spMk id="4" creationId="{0AAC0345-BA39-4BA7-83EC-3DF2F0FE55F9}"/>
          </ac:spMkLst>
        </pc:spChg>
        <pc:spChg chg="add mod">
          <ac:chgData name="Ken Merrihew" userId="bcb7a1e886d99f07" providerId="LiveId" clId="{21FE7A74-4BE4-4C13-8499-215BD8ED27D2}" dt="2019-09-24T16:29:05.507" v="409" actId="5793"/>
          <ac:spMkLst>
            <pc:docMk/>
            <pc:sldMk cId="3236162690" sldId="275"/>
            <ac:spMk id="5" creationId="{7BC9974A-1E30-4381-8D06-52C302E32A9B}"/>
          </ac:spMkLst>
        </pc:spChg>
      </pc:sldChg>
      <pc:sldChg chg="addSp delSp modSp add delAnim modAnim">
        <pc:chgData name="Ken Merrihew" userId="bcb7a1e886d99f07" providerId="LiveId" clId="{21FE7A74-4BE4-4C13-8499-215BD8ED27D2}" dt="2019-09-24T16:32:48.257" v="551"/>
        <pc:sldMkLst>
          <pc:docMk/>
          <pc:sldMk cId="1767283471" sldId="276"/>
        </pc:sldMkLst>
        <pc:spChg chg="mod">
          <ac:chgData name="Ken Merrihew" userId="bcb7a1e886d99f07" providerId="LiveId" clId="{21FE7A74-4BE4-4C13-8499-215BD8ED27D2}" dt="2019-09-24T16:30:53.607" v="424" actId="207"/>
          <ac:spMkLst>
            <pc:docMk/>
            <pc:sldMk cId="1767283471" sldId="276"/>
            <ac:spMk id="3" creationId="{E2263769-A21A-47C3-837A-2CF602A4A55D}"/>
          </ac:spMkLst>
        </pc:spChg>
        <pc:spChg chg="del">
          <ac:chgData name="Ken Merrihew" userId="bcb7a1e886d99f07" providerId="LiveId" clId="{21FE7A74-4BE4-4C13-8499-215BD8ED27D2}" dt="2019-09-24T16:32:17.264" v="483" actId="478"/>
          <ac:spMkLst>
            <pc:docMk/>
            <pc:sldMk cId="1767283471" sldId="276"/>
            <ac:spMk id="4" creationId="{0AAC0345-BA39-4BA7-83EC-3DF2F0FE55F9}"/>
          </ac:spMkLst>
        </pc:spChg>
        <pc:spChg chg="del">
          <ac:chgData name="Ken Merrihew" userId="bcb7a1e886d99f07" providerId="LiveId" clId="{21FE7A74-4BE4-4C13-8499-215BD8ED27D2}" dt="2019-09-24T16:32:18.025" v="484" actId="478"/>
          <ac:spMkLst>
            <pc:docMk/>
            <pc:sldMk cId="1767283471" sldId="276"/>
            <ac:spMk id="5" creationId="{7BC9974A-1E30-4381-8D06-52C302E32A9B}"/>
          </ac:spMkLst>
        </pc:spChg>
        <pc:spChg chg="add del mod">
          <ac:chgData name="Ken Merrihew" userId="bcb7a1e886d99f07" providerId="LiveId" clId="{21FE7A74-4BE4-4C13-8499-215BD8ED27D2}" dt="2019-09-24T16:31:20.847" v="428" actId="47"/>
          <ac:spMkLst>
            <pc:docMk/>
            <pc:sldMk cId="1767283471" sldId="276"/>
            <ac:spMk id="6" creationId="{5929CD62-7BE3-454E-A752-83EE9C103B25}"/>
          </ac:spMkLst>
        </pc:spChg>
        <pc:spChg chg="add mod">
          <ac:chgData name="Ken Merrihew" userId="bcb7a1e886d99f07" providerId="LiveId" clId="{21FE7A74-4BE4-4C13-8499-215BD8ED27D2}" dt="2019-09-24T16:32:03.812" v="480" actId="2711"/>
          <ac:spMkLst>
            <pc:docMk/>
            <pc:sldMk cId="1767283471" sldId="276"/>
            <ac:spMk id="7" creationId="{D51EFFA7-9454-4D18-89AF-6C83CEC8C2D6}"/>
          </ac:spMkLst>
        </pc:spChg>
        <pc:spChg chg="add mod">
          <ac:chgData name="Ken Merrihew" userId="bcb7a1e886d99f07" providerId="LiveId" clId="{21FE7A74-4BE4-4C13-8499-215BD8ED27D2}" dt="2019-09-24T16:32:36.086" v="548" actId="20577"/>
          <ac:spMkLst>
            <pc:docMk/>
            <pc:sldMk cId="1767283471" sldId="276"/>
            <ac:spMk id="8" creationId="{AC575188-BA94-42EA-ADB2-234DDDBF7887}"/>
          </ac:spMkLst>
        </pc:spChg>
      </pc:sldChg>
      <pc:sldChg chg="add">
        <pc:chgData name="Ken Merrihew" userId="bcb7a1e886d99f07" providerId="LiveId" clId="{21FE7A74-4BE4-4C13-8499-215BD8ED27D2}" dt="2019-09-24T16:30:22.013" v="416"/>
        <pc:sldMkLst>
          <pc:docMk/>
          <pc:sldMk cId="4015972844" sldId="277"/>
        </pc:sldMkLst>
      </pc:sldChg>
      <pc:sldChg chg="delSp modSp add delAnim">
        <pc:chgData name="Ken Merrihew" userId="bcb7a1e886d99f07" providerId="LiveId" clId="{21FE7A74-4BE4-4C13-8499-215BD8ED27D2}" dt="2019-09-24T16:34:25.966" v="598" actId="1035"/>
        <pc:sldMkLst>
          <pc:docMk/>
          <pc:sldMk cId="4109438707" sldId="278"/>
        </pc:sldMkLst>
        <pc:spChg chg="mod">
          <ac:chgData name="Ken Merrihew" userId="bcb7a1e886d99f07" providerId="LiveId" clId="{21FE7A74-4BE4-4C13-8499-215BD8ED27D2}" dt="2019-09-24T16:33:54.169" v="561" actId="207"/>
          <ac:spMkLst>
            <pc:docMk/>
            <pc:sldMk cId="4109438707" sldId="278"/>
            <ac:spMk id="3" creationId="{E2263769-A21A-47C3-837A-2CF602A4A55D}"/>
          </ac:spMkLst>
        </pc:spChg>
        <pc:spChg chg="del">
          <ac:chgData name="Ken Merrihew" userId="bcb7a1e886d99f07" providerId="LiveId" clId="{21FE7A74-4BE4-4C13-8499-215BD8ED27D2}" dt="2019-09-24T16:33:56.030" v="562" actId="478"/>
          <ac:spMkLst>
            <pc:docMk/>
            <pc:sldMk cId="4109438707" sldId="278"/>
            <ac:spMk id="7" creationId="{D51EFFA7-9454-4D18-89AF-6C83CEC8C2D6}"/>
          </ac:spMkLst>
        </pc:spChg>
        <pc:spChg chg="mod">
          <ac:chgData name="Ken Merrihew" userId="bcb7a1e886d99f07" providerId="LiveId" clId="{21FE7A74-4BE4-4C13-8499-215BD8ED27D2}" dt="2019-09-24T16:34:25.966" v="598" actId="1035"/>
          <ac:spMkLst>
            <pc:docMk/>
            <pc:sldMk cId="4109438707" sldId="278"/>
            <ac:spMk id="8" creationId="{AC575188-BA94-42EA-ADB2-234DDDBF7887}"/>
          </ac:spMkLst>
        </pc:spChg>
      </pc:sldChg>
      <pc:sldChg chg="add">
        <pc:chgData name="Ken Merrihew" userId="bcb7a1e886d99f07" providerId="LiveId" clId="{21FE7A74-4BE4-4C13-8499-215BD8ED27D2}" dt="2019-09-24T16:33:35.285" v="552"/>
        <pc:sldMkLst>
          <pc:docMk/>
          <pc:sldMk cId="1670352743" sldId="279"/>
        </pc:sldMkLst>
      </pc:sldChg>
      <pc:sldChg chg="addSp delSp modSp add delAnim modAnim">
        <pc:chgData name="Ken Merrihew" userId="bcb7a1e886d99f07" providerId="LiveId" clId="{21FE7A74-4BE4-4C13-8499-215BD8ED27D2}" dt="2019-09-25T15:35:35.877" v="608"/>
        <pc:sldMkLst>
          <pc:docMk/>
          <pc:sldMk cId="2451570021" sldId="280"/>
        </pc:sldMkLst>
        <pc:spChg chg="del">
          <ac:chgData name="Ken Merrihew" userId="bcb7a1e886d99f07" providerId="LiveId" clId="{21FE7A74-4BE4-4C13-8499-215BD8ED27D2}" dt="2019-09-25T15:35:23.060" v="603" actId="478"/>
          <ac:spMkLst>
            <pc:docMk/>
            <pc:sldMk cId="2451570021" sldId="280"/>
            <ac:spMk id="3" creationId="{E2263769-A21A-47C3-837A-2CF602A4A55D}"/>
          </ac:spMkLst>
        </pc:spChg>
        <pc:picChg chg="add mod">
          <ac:chgData name="Ken Merrihew" userId="bcb7a1e886d99f07" providerId="LiveId" clId="{21FE7A74-4BE4-4C13-8499-215BD8ED27D2}" dt="2019-09-25T15:35:30.249" v="606" actId="1076"/>
          <ac:picMkLst>
            <pc:docMk/>
            <pc:sldMk cId="2451570021" sldId="280"/>
            <ac:picMk id="11266" creationId="{73335C94-A13B-46DE-AF60-152E0FA8FAB1}"/>
          </ac:picMkLst>
        </pc:picChg>
      </pc:sldChg>
      <pc:sldChg chg="add">
        <pc:chgData name="Ken Merrihew" userId="bcb7a1e886d99f07" providerId="LiveId" clId="{21FE7A74-4BE4-4C13-8499-215BD8ED27D2}" dt="2019-09-25T15:35:19.903" v="602"/>
        <pc:sldMkLst>
          <pc:docMk/>
          <pc:sldMk cId="3274978237" sldId="281"/>
        </pc:sldMkLst>
      </pc:sldChg>
      <pc:sldChg chg="add">
        <pc:chgData name="Ken Merrihew" userId="bcb7a1e886d99f07" providerId="LiveId" clId="{21FE7A74-4BE4-4C13-8499-215BD8ED27D2}" dt="2019-09-25T16:15:03.206" v="609"/>
        <pc:sldMkLst>
          <pc:docMk/>
          <pc:sldMk cId="4083236081" sldId="282"/>
        </pc:sldMkLst>
      </pc:sldChg>
      <pc:sldChg chg="add">
        <pc:chgData name="Ken Merrihew" userId="bcb7a1e886d99f07" providerId="LiveId" clId="{21FE7A74-4BE4-4C13-8499-215BD8ED27D2}" dt="2019-09-25T16:15:03.206" v="609"/>
        <pc:sldMkLst>
          <pc:docMk/>
          <pc:sldMk cId="2091857303" sldId="283"/>
        </pc:sldMkLst>
      </pc:sldChg>
      <pc:sldChg chg="addSp modSp add modAnim">
        <pc:chgData name="Ken Merrihew" userId="bcb7a1e886d99f07" providerId="LiveId" clId="{21FE7A74-4BE4-4C13-8499-215BD8ED27D2}" dt="2019-09-25T22:22:37.459" v="1046"/>
        <pc:sldMkLst>
          <pc:docMk/>
          <pc:sldMk cId="3469929695" sldId="284"/>
        </pc:sldMkLst>
        <pc:spChg chg="mod ord">
          <ac:chgData name="Ken Merrihew" userId="bcb7a1e886d99f07" providerId="LiveId" clId="{21FE7A74-4BE4-4C13-8499-215BD8ED27D2}" dt="2019-09-25T19:55:13.498" v="1009" actId="14100"/>
          <ac:spMkLst>
            <pc:docMk/>
            <pc:sldMk cId="3469929695" sldId="284"/>
            <ac:spMk id="3" creationId="{E2263769-A21A-47C3-837A-2CF602A4A55D}"/>
          </ac:spMkLst>
        </pc:spChg>
        <pc:spChg chg="add mod">
          <ac:chgData name="Ken Merrihew" userId="bcb7a1e886d99f07" providerId="LiveId" clId="{21FE7A74-4BE4-4C13-8499-215BD8ED27D2}" dt="2019-09-25T22:22:34.269" v="1045" actId="1036"/>
          <ac:spMkLst>
            <pc:docMk/>
            <pc:sldMk cId="3469929695" sldId="284"/>
            <ac:spMk id="4" creationId="{2255B6B2-228C-4982-862A-BF66D6E51E76}"/>
          </ac:spMkLst>
        </pc:spChg>
        <pc:picChg chg="add mod">
          <ac:chgData name="Ken Merrihew" userId="bcb7a1e886d99f07" providerId="LiveId" clId="{21FE7A74-4BE4-4C13-8499-215BD8ED27D2}" dt="2019-09-25T19:55:17.855" v="1010" actId="1076"/>
          <ac:picMkLst>
            <pc:docMk/>
            <pc:sldMk cId="3469929695" sldId="284"/>
            <ac:picMk id="13314" creationId="{6B2965D8-D23D-4156-B2C2-16EAB92A13EE}"/>
          </ac:picMkLst>
        </pc:picChg>
      </pc:sldChg>
      <pc:sldChg chg="addSp delSp modSp add modAnim">
        <pc:chgData name="Ken Merrihew" userId="bcb7a1e886d99f07" providerId="LiveId" clId="{21FE7A74-4BE4-4C13-8499-215BD8ED27D2}" dt="2019-09-29T02:51:30.426" v="2026"/>
        <pc:sldMkLst>
          <pc:docMk/>
          <pc:sldMk cId="55589829" sldId="285"/>
        </pc:sldMkLst>
        <pc:spChg chg="del">
          <ac:chgData name="Ken Merrihew" userId="bcb7a1e886d99f07" providerId="LiveId" clId="{21FE7A74-4BE4-4C13-8499-215BD8ED27D2}" dt="2019-09-25T22:26:03.546" v="1048" actId="478"/>
          <ac:spMkLst>
            <pc:docMk/>
            <pc:sldMk cId="55589829" sldId="285"/>
            <ac:spMk id="3" creationId="{E2263769-A21A-47C3-837A-2CF602A4A55D}"/>
          </ac:spMkLst>
        </pc:spChg>
        <pc:spChg chg="add mod">
          <ac:chgData name="Ken Merrihew" userId="bcb7a1e886d99f07" providerId="LiveId" clId="{21FE7A74-4BE4-4C13-8499-215BD8ED27D2}" dt="2019-09-28T23:02:24.447" v="1843" actId="1036"/>
          <ac:spMkLst>
            <pc:docMk/>
            <pc:sldMk cId="55589829" sldId="285"/>
            <ac:spMk id="3" creationId="{E7307DD7-4A63-4B1F-8822-7BB76F7E0A04}"/>
          </ac:spMkLst>
        </pc:spChg>
        <pc:spChg chg="add mod">
          <ac:chgData name="Ken Merrihew" userId="bcb7a1e886d99f07" providerId="LiveId" clId="{21FE7A74-4BE4-4C13-8499-215BD8ED27D2}" dt="2019-09-28T23:32:05.722" v="1963" actId="1038"/>
          <ac:spMkLst>
            <pc:docMk/>
            <pc:sldMk cId="55589829" sldId="285"/>
            <ac:spMk id="4" creationId="{1CF05A3B-192C-4185-9F58-342A7E9C81C2}"/>
          </ac:spMkLst>
        </pc:spChg>
        <pc:spChg chg="del">
          <ac:chgData name="Ken Merrihew" userId="bcb7a1e886d99f07" providerId="LiveId" clId="{21FE7A74-4BE4-4C13-8499-215BD8ED27D2}" dt="2019-09-25T22:26:03.546" v="1048" actId="478"/>
          <ac:spMkLst>
            <pc:docMk/>
            <pc:sldMk cId="55589829" sldId="285"/>
            <ac:spMk id="4" creationId="{2255B6B2-228C-4982-862A-BF66D6E51E76}"/>
          </ac:spMkLst>
        </pc:spChg>
        <pc:spChg chg="add mod">
          <ac:chgData name="Ken Merrihew" userId="bcb7a1e886d99f07" providerId="LiveId" clId="{21FE7A74-4BE4-4C13-8499-215BD8ED27D2}" dt="2019-09-25T22:31:56.363" v="1419" actId="339"/>
          <ac:spMkLst>
            <pc:docMk/>
            <pc:sldMk cId="55589829" sldId="285"/>
            <ac:spMk id="5" creationId="{9FBF8D55-D154-469B-8765-68407C1C3188}"/>
          </ac:spMkLst>
        </pc:spChg>
        <pc:spChg chg="add mod ord">
          <ac:chgData name="Ken Merrihew" userId="bcb7a1e886d99f07" providerId="LiveId" clId="{21FE7A74-4BE4-4C13-8499-215BD8ED27D2}" dt="2019-09-28T23:33:03.992" v="1991" actId="1076"/>
          <ac:spMkLst>
            <pc:docMk/>
            <pc:sldMk cId="55589829" sldId="285"/>
            <ac:spMk id="6" creationId="{745DEB65-CE69-43DA-9D03-86A0F8235FEF}"/>
          </ac:spMkLst>
        </pc:spChg>
        <pc:spChg chg="add mod">
          <ac:chgData name="Ken Merrihew" userId="bcb7a1e886d99f07" providerId="LiveId" clId="{21FE7A74-4BE4-4C13-8499-215BD8ED27D2}" dt="2019-09-25T22:43:43.976" v="1752" actId="207"/>
          <ac:spMkLst>
            <pc:docMk/>
            <pc:sldMk cId="55589829" sldId="285"/>
            <ac:spMk id="7" creationId="{9B6AB404-3339-4BD9-BDEB-5F8CECF79C68}"/>
          </ac:spMkLst>
        </pc:spChg>
        <pc:spChg chg="add mod">
          <ac:chgData name="Ken Merrihew" userId="bcb7a1e886d99f07" providerId="LiveId" clId="{21FE7A74-4BE4-4C13-8499-215BD8ED27D2}" dt="2019-09-25T22:29:58.092" v="1283" actId="1037"/>
          <ac:spMkLst>
            <pc:docMk/>
            <pc:sldMk cId="55589829" sldId="285"/>
            <ac:spMk id="8" creationId="{EA4334B1-1375-4D99-9E45-3E1FA203091D}"/>
          </ac:spMkLst>
        </pc:spChg>
        <pc:spChg chg="add mod">
          <ac:chgData name="Ken Merrihew" userId="bcb7a1e886d99f07" providerId="LiveId" clId="{21FE7A74-4BE4-4C13-8499-215BD8ED27D2}" dt="2019-09-25T22:29:58.092" v="1283" actId="1037"/>
          <ac:spMkLst>
            <pc:docMk/>
            <pc:sldMk cId="55589829" sldId="285"/>
            <ac:spMk id="9" creationId="{EC67C871-4393-408A-963F-DCC790C83C83}"/>
          </ac:spMkLst>
        </pc:spChg>
        <pc:spChg chg="add mod">
          <ac:chgData name="Ken Merrihew" userId="bcb7a1e886d99f07" providerId="LiveId" clId="{21FE7A74-4BE4-4C13-8499-215BD8ED27D2}" dt="2019-09-28T23:33:09.494" v="1992" actId="1076"/>
          <ac:spMkLst>
            <pc:docMk/>
            <pc:sldMk cId="55589829" sldId="285"/>
            <ac:spMk id="10" creationId="{B02F0676-56F0-4166-BF67-F27A0BAF4F4D}"/>
          </ac:spMkLst>
        </pc:spChg>
        <pc:spChg chg="add mod">
          <ac:chgData name="Ken Merrihew" userId="bcb7a1e886d99f07" providerId="LiveId" clId="{21FE7A74-4BE4-4C13-8499-215BD8ED27D2}" dt="2019-09-25T22:32:52.229" v="1445"/>
          <ac:spMkLst>
            <pc:docMk/>
            <pc:sldMk cId="55589829" sldId="285"/>
            <ac:spMk id="11" creationId="{BAF3EAE9-2D48-4FBC-A99B-175778D4DEE9}"/>
          </ac:spMkLst>
        </pc:spChg>
        <pc:spChg chg="add mod">
          <ac:chgData name="Ken Merrihew" userId="bcb7a1e886d99f07" providerId="LiveId" clId="{21FE7A74-4BE4-4C13-8499-215BD8ED27D2}" dt="2019-09-28T23:34:45.418" v="2004" actId="1076"/>
          <ac:spMkLst>
            <pc:docMk/>
            <pc:sldMk cId="55589829" sldId="285"/>
            <ac:spMk id="12" creationId="{CB1BCF36-34F0-46D0-80F7-9BA7D8DD5EFA}"/>
          </ac:spMkLst>
        </pc:spChg>
        <pc:spChg chg="add mod">
          <ac:chgData name="Ken Merrihew" userId="bcb7a1e886d99f07" providerId="LiveId" clId="{21FE7A74-4BE4-4C13-8499-215BD8ED27D2}" dt="2019-09-25T22:46:27.319" v="1761" actId="339"/>
          <ac:spMkLst>
            <pc:docMk/>
            <pc:sldMk cId="55589829" sldId="285"/>
            <ac:spMk id="13" creationId="{C1E8FA08-320C-4AA8-8255-591B33E212EE}"/>
          </ac:spMkLst>
        </pc:spChg>
        <pc:spChg chg="add mod">
          <ac:chgData name="Ken Merrihew" userId="bcb7a1e886d99f07" providerId="LiveId" clId="{21FE7A74-4BE4-4C13-8499-215BD8ED27D2}" dt="2019-09-28T23:02:37.152" v="1863" actId="1037"/>
          <ac:spMkLst>
            <pc:docMk/>
            <pc:sldMk cId="55589829" sldId="285"/>
            <ac:spMk id="14" creationId="{3C982A3D-5607-4E26-AC12-0F1BF1ED81A5}"/>
          </ac:spMkLst>
        </pc:spChg>
        <pc:spChg chg="add mod">
          <ac:chgData name="Ken Merrihew" userId="bcb7a1e886d99f07" providerId="LiveId" clId="{21FE7A74-4BE4-4C13-8499-215BD8ED27D2}" dt="2019-09-28T23:02:47.511" v="1864" actId="14100"/>
          <ac:spMkLst>
            <pc:docMk/>
            <pc:sldMk cId="55589829" sldId="285"/>
            <ac:spMk id="15" creationId="{721E5BC3-A687-452E-8A48-E72C635CFD67}"/>
          </ac:spMkLst>
        </pc:spChg>
        <pc:picChg chg="del">
          <ac:chgData name="Ken Merrihew" userId="bcb7a1e886d99f07" providerId="LiveId" clId="{21FE7A74-4BE4-4C13-8499-215BD8ED27D2}" dt="2019-09-25T22:26:03.546" v="1048" actId="478"/>
          <ac:picMkLst>
            <pc:docMk/>
            <pc:sldMk cId="55589829" sldId="285"/>
            <ac:picMk id="13314" creationId="{6B2965D8-D23D-4156-B2C2-16EAB92A13EE}"/>
          </ac:picMkLst>
        </pc:picChg>
        <pc:cxnChg chg="add mod">
          <ac:chgData name="Ken Merrihew" userId="bcb7a1e886d99f07" providerId="LiveId" clId="{21FE7A74-4BE4-4C13-8499-215BD8ED27D2}" dt="2019-09-28T23:33:46.641" v="1997" actId="692"/>
          <ac:cxnSpMkLst>
            <pc:docMk/>
            <pc:sldMk cId="55589829" sldId="285"/>
            <ac:cxnSpMk id="17" creationId="{A4E6D6A4-0A6D-46E7-8C2E-93C9DDF8454A}"/>
          </ac:cxnSpMkLst>
        </pc:cxnChg>
      </pc:sldChg>
      <pc:sldChg chg="modSp add ord">
        <pc:chgData name="Ken Merrihew" userId="bcb7a1e886d99f07" providerId="LiveId" clId="{21FE7A74-4BE4-4C13-8499-215BD8ED27D2}" dt="2019-09-29T02:37:29.880" v="2016" actId="207"/>
        <pc:sldMkLst>
          <pc:docMk/>
          <pc:sldMk cId="57265870" sldId="286"/>
        </pc:sldMkLst>
        <pc:spChg chg="mod">
          <ac:chgData name="Ken Merrihew" userId="bcb7a1e886d99f07" providerId="LiveId" clId="{21FE7A74-4BE4-4C13-8499-215BD8ED27D2}" dt="2019-09-29T02:37:29.880" v="2016" actId="207"/>
          <ac:spMkLst>
            <pc:docMk/>
            <pc:sldMk cId="57265870" sldId="286"/>
            <ac:spMk id="3" creationId="{E2263769-A21A-47C3-837A-2CF602A4A55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9/28/2019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266543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9/28/2019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14339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9/28/2019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156158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9/28/2019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42328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FE400D-63A0-49FE-B118-9C6870007F82}" type="datetimeFigureOut">
              <a:rPr lang="en-US" smtClean="0"/>
              <a:t>9/28/2019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64961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FE400D-63A0-49FE-B118-9C6870007F82}" type="datetimeFigureOut">
              <a:rPr lang="en-US" smtClean="0"/>
              <a:t>9/28/2019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95624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FE400D-63A0-49FE-B118-9C6870007F82}" type="datetimeFigureOut">
              <a:rPr lang="en-US" smtClean="0"/>
              <a:t>9/28/2019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10851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FE400D-63A0-49FE-B118-9C6870007F82}" type="datetimeFigureOut">
              <a:rPr lang="en-US" smtClean="0"/>
              <a:t>9/28/2019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93119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FE400D-63A0-49FE-B118-9C6870007F82}" type="datetimeFigureOut">
              <a:rPr lang="en-US" smtClean="0"/>
              <a:t>9/28/2019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243149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FE400D-63A0-49FE-B118-9C6870007F82}" type="datetimeFigureOut">
              <a:rPr lang="en-US" smtClean="0"/>
              <a:t>9/28/2019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69386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FE400D-63A0-49FE-B118-9C6870007F82}" type="datetimeFigureOut">
              <a:rPr lang="en-US" smtClean="0"/>
              <a:t>9/28/2019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80362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FE400D-63A0-49FE-B118-9C6870007F82}" type="datetimeFigureOut">
              <a:rPr lang="en-US" smtClean="0"/>
              <a:t>9/28/2019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9D739-BE63-443A-B536-A2FF783B289C}" type="slidenum">
              <a:rPr lang="en-US" smtClean="0"/>
              <a:t>‹#›</a:t>
            </a:fld>
            <a:endParaRPr lang="en-US"/>
          </a:p>
        </p:txBody>
      </p:sp>
    </p:spTree>
    <p:extLst>
      <p:ext uri="{BB962C8B-B14F-4D97-AF65-F5344CB8AC3E}">
        <p14:creationId xmlns:p14="http://schemas.microsoft.com/office/powerpoint/2010/main" val="172190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9.jpe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2FA73A-5146-4DBC-9BDB-23DF5E2AD698}"/>
              </a:ext>
            </a:extLst>
          </p:cNvPr>
          <p:cNvSpPr txBox="1"/>
          <p:nvPr/>
        </p:nvSpPr>
        <p:spPr>
          <a:xfrm>
            <a:off x="623889" y="2505670"/>
            <a:ext cx="4899242" cy="923330"/>
          </a:xfrm>
          <a:prstGeom prst="rect">
            <a:avLst/>
          </a:prstGeom>
          <a:noFill/>
        </p:spPr>
        <p:txBody>
          <a:bodyPr wrap="square" rtlCol="0">
            <a:spAutoFit/>
          </a:bodyPr>
          <a:lstStyle/>
          <a:p>
            <a:pPr algn="r"/>
            <a:r>
              <a:rPr lang="en-US" sz="5400" dirty="0">
                <a:solidFill>
                  <a:srgbClr val="660000"/>
                </a:solidFill>
                <a:latin typeface="Times and Times again" pitchFamily="2" charset="0"/>
                <a:ea typeface="Return To Sender" panose="02000000000000000000" pitchFamily="2" charset="0"/>
                <a:cs typeface="Times New Roman" panose="02020603050405020304" pitchFamily="18" charset="0"/>
              </a:rPr>
              <a:t>10</a:t>
            </a:r>
            <a:r>
              <a:rPr lang="en-US" sz="5400" dirty="0">
                <a:solidFill>
                  <a:srgbClr val="660000"/>
                </a:solidFill>
                <a:latin typeface="Times New Roman" panose="02020603050405020304" pitchFamily="18" charset="0"/>
                <a:ea typeface="Return To Sender" panose="02000000000000000000" pitchFamily="2" charset="0"/>
                <a:cs typeface="Times New Roman" panose="02020603050405020304" pitchFamily="18" charset="0"/>
              </a:rPr>
              <a:t>:</a:t>
            </a:r>
            <a:r>
              <a:rPr lang="en-US" sz="5400" dirty="0">
                <a:solidFill>
                  <a:srgbClr val="660000"/>
                </a:solidFill>
                <a:latin typeface="Times and Times again" pitchFamily="2" charset="0"/>
                <a:ea typeface="Return To Sender" panose="02000000000000000000" pitchFamily="2" charset="0"/>
                <a:cs typeface="Times New Roman" panose="02020603050405020304" pitchFamily="18" charset="0"/>
              </a:rPr>
              <a:t>38</a:t>
            </a:r>
            <a:r>
              <a:rPr lang="en-US" sz="5400" dirty="0">
                <a:solidFill>
                  <a:srgbClr val="660000"/>
                </a:solidFill>
                <a:latin typeface="Times New Roman" panose="02020603050405020304" pitchFamily="18" charset="0"/>
                <a:ea typeface="Return To Sender" panose="02000000000000000000" pitchFamily="2" charset="0"/>
                <a:cs typeface="Times New Roman" panose="02020603050405020304" pitchFamily="18" charset="0"/>
              </a:rPr>
              <a:t>-</a:t>
            </a:r>
            <a:r>
              <a:rPr lang="en-US" sz="5400" dirty="0">
                <a:solidFill>
                  <a:srgbClr val="660000"/>
                </a:solidFill>
                <a:latin typeface="Times and Times again" pitchFamily="2" charset="0"/>
                <a:ea typeface="Return To Sender" panose="02000000000000000000" pitchFamily="2" charset="0"/>
                <a:cs typeface="Times New Roman" panose="02020603050405020304" pitchFamily="18" charset="0"/>
              </a:rPr>
              <a:t>11</a:t>
            </a:r>
            <a:r>
              <a:rPr lang="en-US" sz="5400" dirty="0">
                <a:solidFill>
                  <a:srgbClr val="660000"/>
                </a:solidFill>
                <a:latin typeface="Times New Roman" panose="02020603050405020304" pitchFamily="18" charset="0"/>
                <a:ea typeface="Return To Sender" panose="02000000000000000000" pitchFamily="2" charset="0"/>
                <a:cs typeface="Times New Roman" panose="02020603050405020304" pitchFamily="18" charset="0"/>
              </a:rPr>
              <a:t>:</a:t>
            </a:r>
            <a:r>
              <a:rPr lang="en-US" sz="5400" dirty="0">
                <a:solidFill>
                  <a:srgbClr val="660000"/>
                </a:solidFill>
                <a:latin typeface="Times and Times again" pitchFamily="2" charset="0"/>
                <a:ea typeface="Return To Sender" panose="02000000000000000000" pitchFamily="2" charset="0"/>
                <a:cs typeface="Times New Roman" panose="02020603050405020304" pitchFamily="18" charset="0"/>
              </a:rPr>
              <a:t>10</a:t>
            </a:r>
            <a:endParaRPr lang="en-US" sz="5400" dirty="0">
              <a:solidFill>
                <a:srgbClr val="660000"/>
              </a:solidFill>
              <a:latin typeface="Times and Times again" pitchFamily="2" charset="0"/>
              <a:ea typeface="Return To Sender" panose="02000000000000000000" pitchFamily="2" charset="0"/>
            </a:endParaRPr>
          </a:p>
        </p:txBody>
      </p:sp>
    </p:spTree>
    <p:extLst>
      <p:ext uri="{BB962C8B-B14F-4D97-AF65-F5344CB8AC3E}">
        <p14:creationId xmlns:p14="http://schemas.microsoft.com/office/powerpoint/2010/main" val="55725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D95CD6-166F-46CD-A7F9-286807C6EAC7}"/>
              </a:ext>
            </a:extLst>
          </p:cNvPr>
          <p:cNvSpPr/>
          <p:nvPr/>
        </p:nvSpPr>
        <p:spPr>
          <a:xfrm>
            <a:off x="6144197" y="3859632"/>
            <a:ext cx="1632971" cy="702860"/>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E662764-F9C2-4F84-81EC-1942AA7134DC}"/>
              </a:ext>
            </a:extLst>
          </p:cNvPr>
          <p:cNvSpPr/>
          <p:nvPr/>
        </p:nvSpPr>
        <p:spPr>
          <a:xfrm>
            <a:off x="5415530" y="1830810"/>
            <a:ext cx="1903863" cy="702860"/>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4654970"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Act 17:28 ~ </a:t>
            </a:r>
            <a:r>
              <a:rPr lang="en-US" sz="3200" dirty="0">
                <a:solidFill>
                  <a:srgbClr val="FF0000"/>
                </a:solidFill>
                <a:effectLst>
                  <a:outerShdw blurRad="38100" dist="38100" dir="2700000" algn="tl">
                    <a:srgbClr val="000000">
                      <a:alpha val="43137"/>
                    </a:srgbClr>
                  </a:outerShdw>
                </a:effectLst>
              </a:rPr>
              <a:t>for in Him we live and move and have our being, as also some of your own poets have said, ‘For we are also His offspring.’</a:t>
            </a:r>
          </a:p>
        </p:txBody>
      </p:sp>
      <p:sp>
        <p:nvSpPr>
          <p:cNvPr id="6" name="Rectangle 5">
            <a:extLst>
              <a:ext uri="{FF2B5EF4-FFF2-40B4-BE49-F238E27FC236}">
                <a16:creationId xmlns:a16="http://schemas.microsoft.com/office/drawing/2014/main" id="{FB763895-0120-4BB5-82D5-4DB71DA85863}"/>
              </a:ext>
            </a:extLst>
          </p:cNvPr>
          <p:cNvSpPr/>
          <p:nvPr/>
        </p:nvSpPr>
        <p:spPr>
          <a:xfrm>
            <a:off x="710552" y="2385796"/>
            <a:ext cx="7973335" cy="1077218"/>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lang="en-US" sz="32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Not </a:t>
            </a:r>
            <a:r>
              <a:rPr lang="en-US" sz="3200" i="1" dirty="0" err="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huios</a:t>
            </a:r>
            <a:r>
              <a:rPr lang="en-US" sz="3200" dirty="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200" dirty="0">
                <a:effectLst>
                  <a:outerShdw blurRad="38100" dist="38100" dir="2700000" algn="tl">
                    <a:srgbClr val="000000">
                      <a:alpha val="43137"/>
                    </a:srgbClr>
                  </a:outerShdw>
                </a:effectLst>
                <a:ea typeface="Times New Roman" panose="02020603050405020304" pitchFamily="18" charset="0"/>
              </a:rPr>
              <a:t>(son), but </a:t>
            </a:r>
            <a:r>
              <a:rPr lang="en-US" sz="3200" i="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genos</a:t>
            </a:r>
            <a:r>
              <a:rPr lang="en-US" sz="3200" dirty="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2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a:t>
            </a:r>
            <a:r>
              <a:rPr lang="en-US" sz="3200" i="1"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kin, offspring, descendant</a:t>
            </a:r>
            <a:r>
              <a:rPr lang="en-US" sz="32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a:t>
            </a:r>
            <a:endParaRPr lang="en-US" sz="3200" dirty="0">
              <a:effectLst>
                <a:outerShdw blurRad="38100" dist="38100" dir="2700000" algn="tl">
                  <a:srgbClr val="000000">
                    <a:alpha val="43137"/>
                  </a:srgbClr>
                </a:outerShdw>
              </a:effectLst>
              <a:cs typeface="Arial" panose="020B0604020202020204" pitchFamily="34" charset="0"/>
            </a:endParaRPr>
          </a:p>
        </p:txBody>
      </p:sp>
      <p:sp>
        <p:nvSpPr>
          <p:cNvPr id="8" name="TextBox 7">
            <a:extLst>
              <a:ext uri="{FF2B5EF4-FFF2-40B4-BE49-F238E27FC236}">
                <a16:creationId xmlns:a16="http://schemas.microsoft.com/office/drawing/2014/main" id="{99379CB5-64C9-4D57-A729-C850AD1B001A}"/>
              </a:ext>
            </a:extLst>
          </p:cNvPr>
          <p:cNvSpPr txBox="1"/>
          <p:nvPr/>
        </p:nvSpPr>
        <p:spPr>
          <a:xfrm>
            <a:off x="462060" y="3404689"/>
            <a:ext cx="8239297"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John 1:12 ~ </a:t>
            </a:r>
            <a:r>
              <a:rPr lang="en-US" sz="3200" dirty="0">
                <a:solidFill>
                  <a:srgbClr val="FF0000"/>
                </a:solidFill>
                <a:effectLst>
                  <a:outerShdw blurRad="38100" dist="38100" dir="2700000" algn="tl">
                    <a:srgbClr val="000000">
                      <a:alpha val="43137"/>
                    </a:srgbClr>
                  </a:outerShdw>
                </a:effectLst>
              </a:rPr>
              <a:t>But as many as received Him, to them He gave the right to become children of God, to those who believe in His name: </a:t>
            </a:r>
          </a:p>
        </p:txBody>
      </p:sp>
      <p:sp>
        <p:nvSpPr>
          <p:cNvPr id="9" name="Rectangle 8">
            <a:extLst>
              <a:ext uri="{FF2B5EF4-FFF2-40B4-BE49-F238E27FC236}">
                <a16:creationId xmlns:a16="http://schemas.microsoft.com/office/drawing/2014/main" id="{D15ACEDA-EACE-44A7-A36A-D158D1C6EA6B}"/>
              </a:ext>
            </a:extLst>
          </p:cNvPr>
          <p:cNvSpPr/>
          <p:nvPr/>
        </p:nvSpPr>
        <p:spPr>
          <a:xfrm>
            <a:off x="710548" y="4881363"/>
            <a:ext cx="7973335" cy="1077218"/>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 </a:t>
            </a:r>
            <a:r>
              <a:rPr lang="en-US" sz="3200" dirty="0">
                <a:solidFill>
                  <a:srgbClr val="FF0000"/>
                </a:solidFill>
                <a:effectLst>
                  <a:outerShdw blurRad="38100" dist="38100" dir="2700000" algn="tl">
                    <a:srgbClr val="000000">
                      <a:alpha val="43137"/>
                    </a:srgbClr>
                  </a:outerShdw>
                </a:effectLst>
                <a:ea typeface="Times New Roman" panose="02020603050405020304" pitchFamily="18" charset="0"/>
              </a:rPr>
              <a:t>children</a:t>
            </a:r>
            <a:r>
              <a:rPr lang="en-US" sz="3200" dirty="0">
                <a:effectLst>
                  <a:outerShdw blurRad="38100" dist="38100" dir="2700000" algn="tl">
                    <a:srgbClr val="000000">
                      <a:alpha val="43137"/>
                    </a:srgbClr>
                  </a:outerShdw>
                </a:effectLst>
                <a:ea typeface="Times New Roman" panose="02020603050405020304" pitchFamily="18" charset="0"/>
              </a:rPr>
              <a:t> ~ </a:t>
            </a:r>
            <a:r>
              <a:rPr lang="en-US" sz="3200" i="1" dirty="0" err="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teknon</a:t>
            </a:r>
            <a:r>
              <a:rPr lang="en-US" sz="3200" dirty="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200" dirty="0">
                <a:effectLst>
                  <a:outerShdw blurRad="38100" dist="38100" dir="2700000" algn="tl">
                    <a:srgbClr val="000000">
                      <a:alpha val="43137"/>
                    </a:srgbClr>
                  </a:outerShdw>
                </a:effectLst>
                <a:ea typeface="Times New Roman" panose="02020603050405020304" pitchFamily="18" charset="0"/>
              </a:rPr>
              <a:t>(</a:t>
            </a:r>
            <a:r>
              <a:rPr lang="en-US" sz="3200" i="1" dirty="0">
                <a:effectLst>
                  <a:outerShdw blurRad="38100" dist="38100" dir="2700000" algn="tl">
                    <a:srgbClr val="000000">
                      <a:alpha val="43137"/>
                    </a:srgbClr>
                  </a:outerShdw>
                </a:effectLst>
                <a:ea typeface="Times New Roman" panose="02020603050405020304" pitchFamily="18" charset="0"/>
              </a:rPr>
              <a:t>son, </a:t>
            </a:r>
          </a:p>
          <a:p>
            <a:r>
              <a:rPr lang="en-US" sz="3200" i="1" dirty="0">
                <a:effectLst>
                  <a:outerShdw blurRad="38100" dist="38100" dir="2700000" algn="tl">
                    <a:srgbClr val="000000">
                      <a:alpha val="43137"/>
                    </a:srgbClr>
                  </a:outerShdw>
                </a:effectLst>
                <a:ea typeface="Times New Roman" panose="02020603050405020304" pitchFamily="18" charset="0"/>
              </a:rPr>
              <a:t>  daughter, child</a:t>
            </a:r>
            <a:r>
              <a:rPr lang="en-US" sz="3200" dirty="0">
                <a:effectLst>
                  <a:outerShdw blurRad="38100" dist="38100" dir="2700000" algn="tl">
                    <a:srgbClr val="000000">
                      <a:alpha val="43137"/>
                    </a:srgbClr>
                  </a:outerShdw>
                </a:effectLst>
                <a:ea typeface="Times New Roman" panose="02020603050405020304" pitchFamily="18" charset="0"/>
              </a:rPr>
              <a:t>)</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83236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3" presetClass="emph" presetSubtype="2" fill="hold" grpId="1" nodeType="withEffect">
                                  <p:stCondLst>
                                    <p:cond delay="0"/>
                                  </p:stCondLst>
                                  <p:childTnLst>
                                    <p:animClr clrSpc="rgb" dir="cw">
                                      <p:cBhvr override="childStyle">
                                        <p:cTn id="23" dur="500" fill="hold"/>
                                        <p:tgtEl>
                                          <p:spTgt spid="3"/>
                                        </p:tgtEl>
                                        <p:attrNameLst>
                                          <p:attrName>style.color</p:attrName>
                                        </p:attrNameLst>
                                      </p:cBhvr>
                                      <p:to>
                                        <a:schemeClr val="accent2"/>
                                      </p:to>
                                    </p:animClr>
                                  </p:childTnLst>
                                </p:cTn>
                              </p:par>
                              <p:par>
                                <p:cTn id="24" presetID="3" presetClass="emph" presetSubtype="2" fill="hold" grpId="1" nodeType="withEffect">
                                  <p:stCondLst>
                                    <p:cond delay="0"/>
                                  </p:stCondLst>
                                  <p:childTnLst>
                                    <p:animClr clrSpc="rgb" dir="cw">
                                      <p:cBhvr override="childStyle">
                                        <p:cTn id="25" dur="500" fill="hold"/>
                                        <p:tgtEl>
                                          <p:spTgt spid="6"/>
                                        </p:tgtEl>
                                        <p:attrNameLst>
                                          <p:attrName>style.color</p:attrName>
                                        </p:attrNameLst>
                                      </p:cBhvr>
                                      <p:to>
                                        <a:schemeClr val="accent2"/>
                                      </p:to>
                                    </p:animClr>
                                  </p:childTnLst>
                                </p:cTn>
                              </p:par>
                              <p:par>
                                <p:cTn id="26" presetID="1" presetClass="emph" presetSubtype="2" fill="hold" nodeType="withEffect">
                                  <p:stCondLst>
                                    <p:cond delay="0"/>
                                  </p:stCondLst>
                                  <p:childTnLst>
                                    <p:animClr clrSpc="rgb" dir="cw">
                                      <p:cBhvr>
                                        <p:cTn id="27" dur="500" fill="hold"/>
                                        <p:tgtEl>
                                          <p:spTgt spid="7"/>
                                        </p:tgtEl>
                                        <p:attrNameLst>
                                          <p:attrName>fillcolor</p:attrName>
                                        </p:attrNameLst>
                                      </p:cBhvr>
                                      <p:to>
                                        <a:schemeClr val="accent2"/>
                                      </p:to>
                                    </p:animClr>
                                    <p:set>
                                      <p:cBhvr>
                                        <p:cTn id="28" dur="500" fill="hold"/>
                                        <p:tgtEl>
                                          <p:spTgt spid="7"/>
                                        </p:tgtEl>
                                        <p:attrNameLst>
                                          <p:attrName>fill.type</p:attrName>
                                        </p:attrNameLst>
                                      </p:cBhvr>
                                      <p:to>
                                        <p:strVal val="solid"/>
                                      </p:to>
                                    </p:set>
                                    <p:set>
                                      <p:cBhvr>
                                        <p:cTn id="29" dur="500" fill="hold"/>
                                        <p:tgtEl>
                                          <p:spTgt spid="7"/>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3" grpId="0"/>
      <p:bldP spid="3" grpId="1"/>
      <p:bldP spid="6" grpId="0"/>
      <p:bldP spid="6" grpId="1"/>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7F82FC-02AE-40A1-9B77-438F86B561E6}"/>
              </a:ext>
            </a:extLst>
          </p:cNvPr>
          <p:cNvSpPr txBox="1"/>
          <p:nvPr/>
        </p:nvSpPr>
        <p:spPr>
          <a:xfrm>
            <a:off x="2688805" y="-36813"/>
            <a:ext cx="4654970"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209185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4654970"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5648224" cy="2062103"/>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G. Campbell Morgan (1863-1945) ~ </a:t>
            </a:r>
            <a:r>
              <a:rPr lang="en-US" sz="3200" dirty="0">
                <a:effectLst>
                  <a:outerShdw blurRad="38100" dist="38100" dir="2700000" algn="tl">
                    <a:srgbClr val="000000">
                      <a:alpha val="43137"/>
                    </a:srgbClr>
                  </a:outerShdw>
                </a:effectLst>
              </a:rPr>
              <a:t>“I am more afraid of the blasphemy of the sanctuary than the blasphemy in the street.”</a:t>
            </a:r>
          </a:p>
        </p:txBody>
      </p:sp>
      <p:pic>
        <p:nvPicPr>
          <p:cNvPr id="1026" name="Picture 2">
            <a:extLst>
              <a:ext uri="{FF2B5EF4-FFF2-40B4-BE49-F238E27FC236}">
                <a16:creationId xmlns:a16="http://schemas.microsoft.com/office/drawing/2014/main" id="{84F708FC-D4C0-4EA7-A569-5C32474F17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36" t="3334" r="3952" b="9098"/>
          <a:stretch/>
        </p:blipFill>
        <p:spPr bwMode="auto">
          <a:xfrm rot="21332175">
            <a:off x="6039206" y="928020"/>
            <a:ext cx="2690109" cy="4101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28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7F82FC-02AE-40A1-9B77-438F86B561E6}"/>
              </a:ext>
            </a:extLst>
          </p:cNvPr>
          <p:cNvSpPr txBox="1"/>
          <p:nvPr/>
        </p:nvSpPr>
        <p:spPr>
          <a:xfrm>
            <a:off x="2688805" y="-36813"/>
            <a:ext cx="4654970"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3122219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662764-F9C2-4F84-81EC-1942AA7134DC}"/>
              </a:ext>
            </a:extLst>
          </p:cNvPr>
          <p:cNvSpPr/>
          <p:nvPr/>
        </p:nvSpPr>
        <p:spPr>
          <a:xfrm>
            <a:off x="6425182" y="1773656"/>
            <a:ext cx="1580582" cy="702860"/>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1477328"/>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1 John 2:28 ~ </a:t>
            </a:r>
            <a:r>
              <a:rPr lang="en-US" sz="3000" dirty="0">
                <a:solidFill>
                  <a:srgbClr val="FF0000"/>
                </a:solidFill>
                <a:effectLst>
                  <a:outerShdw blurRad="38100" dist="38100" dir="2700000" algn="tl">
                    <a:srgbClr val="000000">
                      <a:alpha val="43137"/>
                    </a:srgbClr>
                  </a:outerShdw>
                </a:effectLst>
              </a:rPr>
              <a:t>And now, little children, abide in Him, that when He appears, we may have confidence and not be ashamed before Him at His coming.</a:t>
            </a:r>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4654970"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sp>
        <p:nvSpPr>
          <p:cNvPr id="6" name="Rectangle 5">
            <a:extLst>
              <a:ext uri="{FF2B5EF4-FFF2-40B4-BE49-F238E27FC236}">
                <a16:creationId xmlns:a16="http://schemas.microsoft.com/office/drawing/2014/main" id="{FB763895-0120-4BB5-82D5-4DB71DA85863}"/>
              </a:ext>
            </a:extLst>
          </p:cNvPr>
          <p:cNvSpPr/>
          <p:nvPr/>
        </p:nvSpPr>
        <p:spPr>
          <a:xfrm>
            <a:off x="710552" y="2319111"/>
            <a:ext cx="7973335" cy="1046440"/>
          </a:xfrm>
          <a:prstGeom prst="rect">
            <a:avLst/>
          </a:prstGeom>
        </p:spPr>
        <p:txBody>
          <a:bodyPr wrap="square">
            <a:spAutoFit/>
          </a:bodyPr>
          <a:lstStyle/>
          <a:p>
            <a:pPr marL="168275" indent="-168275">
              <a:buFont typeface="Arial" panose="020B0604020202020204" pitchFamily="34" charset="0"/>
              <a:buChar char="•"/>
            </a:pPr>
            <a:r>
              <a:rPr lang="en-US" sz="30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lang="en-US" sz="3000" dirty="0">
                <a:solidFill>
                  <a:srgbClr val="FF0000"/>
                </a:solidFill>
                <a:effectLst>
                  <a:outerShdw blurRad="38100" dist="38100" dir="2700000" algn="tl">
                    <a:srgbClr val="000000">
                      <a:alpha val="43137"/>
                    </a:srgbClr>
                  </a:outerShdw>
                </a:effectLst>
              </a:rPr>
              <a:t>coming</a:t>
            </a:r>
            <a:r>
              <a:rPr lang="en-US" sz="3000" dirty="0">
                <a:effectLst>
                  <a:outerShdw blurRad="38100" dist="38100" dir="2700000" algn="tl">
                    <a:srgbClr val="000000">
                      <a:alpha val="43137"/>
                    </a:srgbClr>
                  </a:outerShdw>
                </a:effectLst>
              </a:rPr>
              <a:t> ~ </a:t>
            </a:r>
            <a:r>
              <a:rPr lang="en-US" sz="30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parousia</a:t>
            </a:r>
            <a:r>
              <a:rPr lang="en-US" sz="3000" dirty="0">
                <a:effectLst>
                  <a:outerShdw blurRad="38100" dist="38100" dir="2700000" algn="tl">
                    <a:srgbClr val="000000">
                      <a:alpha val="43137"/>
                    </a:srgbClr>
                  </a:outerShdw>
                </a:effectLst>
              </a:rPr>
              <a:t> – </a:t>
            </a:r>
            <a:r>
              <a:rPr lang="en-US" sz="3000" i="1" dirty="0">
                <a:effectLst>
                  <a:outerShdw blurRad="38100" dist="38100" dir="2700000" algn="tl">
                    <a:srgbClr val="000000">
                      <a:alpha val="43137"/>
                    </a:srgbClr>
                  </a:outerShdw>
                </a:effectLst>
              </a:rPr>
              <a:t>advent, appearing, coming near</a:t>
            </a:r>
            <a:endParaRPr lang="en-US" sz="3000" dirty="0">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99379CB5-64C9-4D57-A729-C850AD1B001A}"/>
              </a:ext>
            </a:extLst>
          </p:cNvPr>
          <p:cNvSpPr txBox="1"/>
          <p:nvPr/>
        </p:nvSpPr>
        <p:spPr>
          <a:xfrm>
            <a:off x="462060" y="3276104"/>
            <a:ext cx="8239297" cy="2000548"/>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1 John 3:2 ~ </a:t>
            </a:r>
            <a:r>
              <a:rPr lang="en-US" sz="3000" dirty="0">
                <a:solidFill>
                  <a:srgbClr val="FF0000"/>
                </a:solidFill>
                <a:effectLst>
                  <a:outerShdw blurRad="38100" dist="38100" dir="2700000" algn="tl">
                    <a:srgbClr val="000000">
                      <a:alpha val="43137"/>
                    </a:srgbClr>
                  </a:outerShdw>
                </a:effectLst>
              </a:rPr>
              <a:t>Beloved, now we are children of God; and it has not yet been revealed what we shall be, but we know that when He is revealed, we shall be like Him, for we shall see Him as He is. </a:t>
            </a:r>
          </a:p>
        </p:txBody>
      </p:sp>
    </p:spTree>
    <p:extLst>
      <p:ext uri="{BB962C8B-B14F-4D97-AF65-F5344CB8AC3E}">
        <p14:creationId xmlns:p14="http://schemas.microsoft.com/office/powerpoint/2010/main" val="271379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3" presetClass="emph" presetSubtype="2" fill="hold" grpId="1" nodeType="withEffect">
                                  <p:stCondLst>
                                    <p:cond delay="0"/>
                                  </p:stCondLst>
                                  <p:childTnLst>
                                    <p:animClr clrSpc="rgb" dir="cw">
                                      <p:cBhvr override="childStyle">
                                        <p:cTn id="23" dur="500" fill="hold"/>
                                        <p:tgtEl>
                                          <p:spTgt spid="3"/>
                                        </p:tgtEl>
                                        <p:attrNameLst>
                                          <p:attrName>style.color</p:attrName>
                                        </p:attrNameLst>
                                      </p:cBhvr>
                                      <p:to>
                                        <a:schemeClr val="accent2"/>
                                      </p:to>
                                    </p:animClr>
                                  </p:childTnLst>
                                </p:cTn>
                              </p:par>
                              <p:par>
                                <p:cTn id="24" presetID="3" presetClass="emph" presetSubtype="2" fill="hold" grpId="1" nodeType="withEffect">
                                  <p:stCondLst>
                                    <p:cond delay="0"/>
                                  </p:stCondLst>
                                  <p:childTnLst>
                                    <p:animClr clrSpc="rgb" dir="cw">
                                      <p:cBhvr override="childStyle">
                                        <p:cTn id="25" dur="500" fill="hold"/>
                                        <p:tgtEl>
                                          <p:spTgt spid="6"/>
                                        </p:tgtEl>
                                        <p:attrNameLst>
                                          <p:attrName>style.color</p:attrName>
                                        </p:attrNameLst>
                                      </p:cBhvr>
                                      <p:to>
                                        <a:schemeClr val="accent2"/>
                                      </p:to>
                                    </p:animClr>
                                  </p:childTnLst>
                                </p:cTn>
                              </p:par>
                              <p:par>
                                <p:cTn id="26" presetID="1" presetClass="emph" presetSubtype="2" fill="hold" nodeType="withEffect">
                                  <p:stCondLst>
                                    <p:cond delay="0"/>
                                  </p:stCondLst>
                                  <p:childTnLst>
                                    <p:animClr clrSpc="rgb" dir="cw">
                                      <p:cBhvr>
                                        <p:cTn id="27" dur="500" fill="hold"/>
                                        <p:tgtEl>
                                          <p:spTgt spid="7"/>
                                        </p:tgtEl>
                                        <p:attrNameLst>
                                          <p:attrName>fillcolor</p:attrName>
                                        </p:attrNameLst>
                                      </p:cBhvr>
                                      <p:to>
                                        <a:srgbClr val="ED7D31"/>
                                      </p:to>
                                    </p:animClr>
                                    <p:set>
                                      <p:cBhvr>
                                        <p:cTn id="28" dur="500" fill="hold"/>
                                        <p:tgtEl>
                                          <p:spTgt spid="7"/>
                                        </p:tgtEl>
                                        <p:attrNameLst>
                                          <p:attrName>fill.type</p:attrName>
                                        </p:attrNameLst>
                                      </p:cBhvr>
                                      <p:to>
                                        <p:strVal val="solid"/>
                                      </p:to>
                                    </p:set>
                                    <p:set>
                                      <p:cBhvr>
                                        <p:cTn id="29" dur="5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3" grpId="1"/>
      <p:bldP spid="6" grpId="0"/>
      <p:bldP spid="6" grpId="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63769-A21A-47C3-837A-2CF602A4A55D}"/>
              </a:ext>
            </a:extLst>
          </p:cNvPr>
          <p:cNvSpPr txBox="1"/>
          <p:nvPr/>
        </p:nvSpPr>
        <p:spPr>
          <a:xfrm>
            <a:off x="462065" y="890081"/>
            <a:ext cx="5610124" cy="1077218"/>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John Knox (1513-1572) ~ </a:t>
            </a:r>
            <a:r>
              <a:rPr lang="en-US" sz="3200" dirty="0">
                <a:effectLst>
                  <a:outerShdw blurRad="38100" dist="38100" dir="2700000" algn="tl">
                    <a:srgbClr val="000000">
                      <a:alpha val="43137"/>
                    </a:srgbClr>
                  </a:outerShdw>
                </a:effectLst>
              </a:rPr>
              <a:t>“Give me Scotland or I die!”</a:t>
            </a:r>
            <a:endParaRPr lang="en-US" sz="4400" dirty="0">
              <a:solidFill>
                <a:srgbClr val="FF0000"/>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4654970"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pic>
        <p:nvPicPr>
          <p:cNvPr id="2050" name="Picture 2">
            <a:extLst>
              <a:ext uri="{FF2B5EF4-FFF2-40B4-BE49-F238E27FC236}">
                <a16:creationId xmlns:a16="http://schemas.microsoft.com/office/drawing/2014/main" id="{C7D9DCC9-6D11-4034-B414-C2C041FC42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8293">
            <a:off x="5535958" y="1017171"/>
            <a:ext cx="3461644" cy="3871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08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7F82FC-02AE-40A1-9B77-438F86B561E6}"/>
              </a:ext>
            </a:extLst>
          </p:cNvPr>
          <p:cNvSpPr txBox="1"/>
          <p:nvPr/>
        </p:nvSpPr>
        <p:spPr>
          <a:xfrm>
            <a:off x="2688805" y="-36813"/>
            <a:ext cx="4654970"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258840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19973" cy="403187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Said the robin to the sparrow,</a:t>
            </a:r>
          </a:p>
          <a:p>
            <a:r>
              <a:rPr lang="en-US" sz="3200" dirty="0">
                <a:effectLst>
                  <a:outerShdw blurRad="38100" dist="38100" dir="2700000" algn="tl">
                    <a:srgbClr val="000000">
                      <a:alpha val="43137"/>
                    </a:srgbClr>
                  </a:outerShdw>
                </a:effectLst>
              </a:rPr>
              <a:t>I should really like to know</a:t>
            </a:r>
          </a:p>
          <a:p>
            <a:r>
              <a:rPr lang="en-US" sz="3200" dirty="0">
                <a:effectLst>
                  <a:outerShdw blurRad="38100" dist="38100" dir="2700000" algn="tl">
                    <a:srgbClr val="000000">
                      <a:alpha val="43137"/>
                    </a:srgbClr>
                  </a:outerShdw>
                </a:effectLst>
              </a:rPr>
              <a:t>Why these anxious human beings</a:t>
            </a:r>
          </a:p>
          <a:p>
            <a:r>
              <a:rPr lang="en-US" sz="3200" dirty="0">
                <a:effectLst>
                  <a:outerShdw blurRad="38100" dist="38100" dir="2700000" algn="tl">
                    <a:srgbClr val="000000">
                      <a:alpha val="43137"/>
                    </a:srgbClr>
                  </a:outerShdw>
                </a:effectLst>
              </a:rPr>
              <a:t>Rush about and worry so!</a:t>
            </a:r>
          </a:p>
          <a:p>
            <a:r>
              <a:rPr lang="en-US" sz="3200" dirty="0">
                <a:effectLst>
                  <a:outerShdw blurRad="38100" dist="38100" dir="2700000" algn="tl">
                    <a:srgbClr val="000000">
                      <a:alpha val="43137"/>
                    </a:srgbClr>
                  </a:outerShdw>
                </a:effectLst>
              </a:rPr>
              <a:t>Said the sparrow to the robin,</a:t>
            </a:r>
          </a:p>
          <a:p>
            <a:r>
              <a:rPr lang="en-US" sz="3200" dirty="0">
                <a:effectLst>
                  <a:outerShdw blurRad="38100" dist="38100" dir="2700000" algn="tl">
                    <a:srgbClr val="000000">
                      <a:alpha val="43137"/>
                    </a:srgbClr>
                  </a:outerShdw>
                </a:effectLst>
              </a:rPr>
              <a:t>Friend, I think that it must be</a:t>
            </a:r>
          </a:p>
          <a:p>
            <a:r>
              <a:rPr lang="en-US" sz="3200" dirty="0">
                <a:effectLst>
                  <a:outerShdw blurRad="38100" dist="38100" dir="2700000" algn="tl">
                    <a:srgbClr val="000000">
                      <a:alpha val="43137"/>
                    </a:srgbClr>
                  </a:outerShdw>
                </a:effectLst>
              </a:rPr>
              <a:t>That they have no Heavenly Father</a:t>
            </a:r>
          </a:p>
          <a:p>
            <a:r>
              <a:rPr lang="en-US" sz="3200" dirty="0">
                <a:effectLst>
                  <a:outerShdw blurRad="38100" dist="38100" dir="2700000" algn="tl">
                    <a:srgbClr val="000000">
                      <a:alpha val="43137"/>
                    </a:srgbClr>
                  </a:outerShdw>
                </a:effectLst>
              </a:rPr>
              <a:t>Such as cares for you and me!</a:t>
            </a:r>
            <a:endParaRPr lang="en-US" sz="6600" dirty="0">
              <a:solidFill>
                <a:srgbClr val="FF0000"/>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4654970"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3316613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19973" cy="2677656"/>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Ps. 106:13-15 ~ </a:t>
            </a:r>
            <a:r>
              <a:rPr lang="en-US" sz="2800" baseline="30000" dirty="0">
                <a:effectLst>
                  <a:outerShdw blurRad="38100" dist="38100" dir="2700000" algn="tl">
                    <a:srgbClr val="000000">
                      <a:alpha val="43137"/>
                    </a:srgbClr>
                  </a:outerShdw>
                </a:effectLst>
              </a:rPr>
              <a:t>13</a:t>
            </a:r>
            <a:r>
              <a:rPr lang="en-US" sz="2800" dirty="0">
                <a:effectLst>
                  <a:outerShdw blurRad="38100" dist="38100" dir="2700000" algn="tl">
                    <a:srgbClr val="000000">
                      <a:alpha val="43137"/>
                    </a:srgbClr>
                  </a:outerShdw>
                </a:effectLst>
              </a:rPr>
              <a:t> </a:t>
            </a:r>
            <a:r>
              <a:rPr lang="en-US" sz="2800" dirty="0">
                <a:solidFill>
                  <a:srgbClr val="FF0000"/>
                </a:solidFill>
                <a:effectLst>
                  <a:outerShdw blurRad="38100" dist="38100" dir="2700000" algn="tl">
                    <a:srgbClr val="000000">
                      <a:alpha val="43137"/>
                    </a:srgbClr>
                  </a:outerShdw>
                </a:effectLst>
              </a:rPr>
              <a:t>They soon forgot His works;</a:t>
            </a:r>
          </a:p>
          <a:p>
            <a:r>
              <a:rPr lang="en-US" sz="2800" dirty="0">
                <a:solidFill>
                  <a:srgbClr val="FF0000"/>
                </a:solidFill>
                <a:effectLst>
                  <a:outerShdw blurRad="38100" dist="38100" dir="2700000" algn="tl">
                    <a:srgbClr val="000000">
                      <a:alpha val="43137"/>
                    </a:srgbClr>
                  </a:outerShdw>
                </a:effectLst>
              </a:rPr>
              <a:t>They did not wait for His counsel, </a:t>
            </a:r>
          </a:p>
          <a:p>
            <a:r>
              <a:rPr lang="en-US" sz="2800" baseline="30000" dirty="0">
                <a:effectLst>
                  <a:outerShdw blurRad="38100" dist="38100" dir="2700000" algn="tl">
                    <a:srgbClr val="000000">
                      <a:alpha val="43137"/>
                    </a:srgbClr>
                  </a:outerShdw>
                </a:effectLst>
              </a:rPr>
              <a:t>14</a:t>
            </a:r>
            <a:r>
              <a:rPr lang="en-US" sz="2800" dirty="0">
                <a:effectLst>
                  <a:outerShdw blurRad="38100" dist="38100" dir="2700000" algn="tl">
                    <a:srgbClr val="000000">
                      <a:alpha val="43137"/>
                    </a:srgbClr>
                  </a:outerShdw>
                </a:effectLst>
              </a:rPr>
              <a:t> </a:t>
            </a:r>
            <a:r>
              <a:rPr lang="en-US" sz="2800" dirty="0">
                <a:solidFill>
                  <a:srgbClr val="FF0000"/>
                </a:solidFill>
                <a:effectLst>
                  <a:outerShdw blurRad="38100" dist="38100" dir="2700000" algn="tl">
                    <a:srgbClr val="000000">
                      <a:alpha val="43137"/>
                    </a:srgbClr>
                  </a:outerShdw>
                </a:effectLst>
              </a:rPr>
              <a:t>But lusted exceedingly in the wilderness,</a:t>
            </a:r>
          </a:p>
          <a:p>
            <a:r>
              <a:rPr lang="en-US" sz="2800" dirty="0">
                <a:solidFill>
                  <a:srgbClr val="FF0000"/>
                </a:solidFill>
                <a:effectLst>
                  <a:outerShdw blurRad="38100" dist="38100" dir="2700000" algn="tl">
                    <a:srgbClr val="000000">
                      <a:alpha val="43137"/>
                    </a:srgbClr>
                  </a:outerShdw>
                </a:effectLst>
              </a:rPr>
              <a:t>And tested God in the desert. </a:t>
            </a:r>
          </a:p>
          <a:p>
            <a:r>
              <a:rPr lang="en-US" sz="2800" baseline="30000" dirty="0">
                <a:effectLst>
                  <a:outerShdw blurRad="38100" dist="38100" dir="2700000" algn="tl">
                    <a:srgbClr val="000000">
                      <a:alpha val="43137"/>
                    </a:srgbClr>
                  </a:outerShdw>
                </a:effectLst>
              </a:rPr>
              <a:t>15 </a:t>
            </a:r>
            <a:r>
              <a:rPr lang="en-US" sz="2800" dirty="0">
                <a:solidFill>
                  <a:srgbClr val="FF0000"/>
                </a:solidFill>
                <a:effectLst>
                  <a:outerShdw blurRad="38100" dist="38100" dir="2700000" algn="tl">
                    <a:srgbClr val="000000">
                      <a:alpha val="43137"/>
                    </a:srgbClr>
                  </a:outerShdw>
                </a:effectLst>
              </a:rPr>
              <a:t>And He gave them their request,</a:t>
            </a:r>
          </a:p>
          <a:p>
            <a:r>
              <a:rPr lang="en-US" sz="2800" dirty="0">
                <a:solidFill>
                  <a:srgbClr val="FF0000"/>
                </a:solidFill>
                <a:effectLst>
                  <a:outerShdw blurRad="38100" dist="38100" dir="2700000" algn="tl">
                    <a:srgbClr val="000000">
                      <a:alpha val="43137"/>
                    </a:srgbClr>
                  </a:outerShdw>
                </a:effectLst>
              </a:rPr>
              <a:t>But sent leanness into their soul. </a:t>
            </a:r>
            <a:endParaRPr lang="en-US" sz="8800" dirty="0">
              <a:solidFill>
                <a:srgbClr val="FF0000"/>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4654970"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364502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19973" cy="4832092"/>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Is. 55:1-2 ~ </a:t>
            </a:r>
            <a:r>
              <a:rPr lang="en-US" sz="2800" baseline="30000" dirty="0">
                <a:effectLst>
                  <a:outerShdw blurRad="38100" dist="38100" dir="2700000" algn="tl">
                    <a:srgbClr val="000000">
                      <a:alpha val="43137"/>
                    </a:srgbClr>
                  </a:outerShdw>
                </a:effectLst>
              </a:rPr>
              <a:t>1</a:t>
            </a:r>
            <a:r>
              <a:rPr lang="en-US" sz="2800" dirty="0">
                <a:effectLst>
                  <a:outerShdw blurRad="38100" dist="38100" dir="2700000" algn="tl">
                    <a:srgbClr val="000000">
                      <a:alpha val="43137"/>
                    </a:srgbClr>
                  </a:outerShdw>
                </a:effectLst>
              </a:rPr>
              <a:t> </a:t>
            </a:r>
            <a:r>
              <a:rPr lang="en-US" sz="2800" dirty="0">
                <a:solidFill>
                  <a:srgbClr val="FF0000"/>
                </a:solidFill>
                <a:effectLst>
                  <a:outerShdw blurRad="38100" dist="38100" dir="2700000" algn="tl">
                    <a:srgbClr val="000000">
                      <a:alpha val="43137"/>
                    </a:srgbClr>
                  </a:outerShdw>
                </a:effectLst>
              </a:rPr>
              <a:t>“Ho! Everyone who thirsts, </a:t>
            </a:r>
          </a:p>
          <a:p>
            <a:r>
              <a:rPr lang="en-US" sz="2800" dirty="0">
                <a:solidFill>
                  <a:srgbClr val="FF0000"/>
                </a:solidFill>
                <a:effectLst>
                  <a:outerShdw blurRad="38100" dist="38100" dir="2700000" algn="tl">
                    <a:srgbClr val="000000">
                      <a:alpha val="43137"/>
                    </a:srgbClr>
                  </a:outerShdw>
                </a:effectLst>
              </a:rPr>
              <a:t>Come to the waters; </a:t>
            </a:r>
          </a:p>
          <a:p>
            <a:r>
              <a:rPr lang="en-US" sz="2800" dirty="0">
                <a:solidFill>
                  <a:srgbClr val="FF0000"/>
                </a:solidFill>
                <a:effectLst>
                  <a:outerShdw blurRad="38100" dist="38100" dir="2700000" algn="tl">
                    <a:srgbClr val="000000">
                      <a:alpha val="43137"/>
                    </a:srgbClr>
                  </a:outerShdw>
                </a:effectLst>
              </a:rPr>
              <a:t>And you who have no money,</a:t>
            </a:r>
          </a:p>
          <a:p>
            <a:r>
              <a:rPr lang="en-US" sz="2800" dirty="0">
                <a:solidFill>
                  <a:srgbClr val="FF0000"/>
                </a:solidFill>
                <a:effectLst>
                  <a:outerShdw blurRad="38100" dist="38100" dir="2700000" algn="tl">
                    <a:srgbClr val="000000">
                      <a:alpha val="43137"/>
                    </a:srgbClr>
                  </a:outerShdw>
                </a:effectLst>
              </a:rPr>
              <a:t>Come, buy and eat. </a:t>
            </a:r>
          </a:p>
          <a:p>
            <a:r>
              <a:rPr lang="en-US" sz="2800" dirty="0">
                <a:solidFill>
                  <a:srgbClr val="FF0000"/>
                </a:solidFill>
                <a:effectLst>
                  <a:outerShdw blurRad="38100" dist="38100" dir="2700000" algn="tl">
                    <a:srgbClr val="000000">
                      <a:alpha val="43137"/>
                    </a:srgbClr>
                  </a:outerShdw>
                </a:effectLst>
              </a:rPr>
              <a:t>Yes, come, buy wine and milk</a:t>
            </a:r>
          </a:p>
          <a:p>
            <a:r>
              <a:rPr lang="en-US" sz="2800" dirty="0">
                <a:solidFill>
                  <a:srgbClr val="FF0000"/>
                </a:solidFill>
                <a:effectLst>
                  <a:outerShdw blurRad="38100" dist="38100" dir="2700000" algn="tl">
                    <a:srgbClr val="000000">
                      <a:alpha val="43137"/>
                    </a:srgbClr>
                  </a:outerShdw>
                </a:effectLst>
              </a:rPr>
              <a:t>Without money and without price. </a:t>
            </a:r>
          </a:p>
          <a:p>
            <a:r>
              <a:rPr lang="en-US" sz="2800" baseline="30000" dirty="0">
                <a:effectLst>
                  <a:outerShdw blurRad="38100" dist="38100" dir="2700000" algn="tl">
                    <a:srgbClr val="000000">
                      <a:alpha val="43137"/>
                    </a:srgbClr>
                  </a:outerShdw>
                </a:effectLst>
              </a:rPr>
              <a:t>2 </a:t>
            </a:r>
            <a:r>
              <a:rPr lang="en-US" sz="2800" dirty="0">
                <a:solidFill>
                  <a:srgbClr val="FF0000"/>
                </a:solidFill>
                <a:effectLst>
                  <a:outerShdw blurRad="38100" dist="38100" dir="2700000" algn="tl">
                    <a:srgbClr val="000000">
                      <a:alpha val="43137"/>
                    </a:srgbClr>
                  </a:outerShdw>
                </a:effectLst>
              </a:rPr>
              <a:t>Why do you spend money for </a:t>
            </a:r>
            <a:r>
              <a:rPr lang="en-US" sz="2800" i="1" dirty="0">
                <a:solidFill>
                  <a:srgbClr val="FF0000"/>
                </a:solidFill>
                <a:effectLst>
                  <a:outerShdw blurRad="38100" dist="38100" dir="2700000" algn="tl">
                    <a:srgbClr val="000000">
                      <a:alpha val="43137"/>
                    </a:srgbClr>
                  </a:outerShdw>
                </a:effectLst>
              </a:rPr>
              <a:t>what is</a:t>
            </a:r>
            <a:r>
              <a:rPr lang="en-US" sz="2800" dirty="0">
                <a:solidFill>
                  <a:srgbClr val="FF0000"/>
                </a:solidFill>
                <a:effectLst>
                  <a:outerShdw blurRad="38100" dist="38100" dir="2700000" algn="tl">
                    <a:srgbClr val="000000">
                      <a:alpha val="43137"/>
                    </a:srgbClr>
                  </a:outerShdw>
                </a:effectLst>
              </a:rPr>
              <a:t> not bread,</a:t>
            </a:r>
          </a:p>
          <a:p>
            <a:r>
              <a:rPr lang="en-US" sz="2800" dirty="0">
                <a:solidFill>
                  <a:srgbClr val="FF0000"/>
                </a:solidFill>
                <a:effectLst>
                  <a:outerShdw blurRad="38100" dist="38100" dir="2700000" algn="tl">
                    <a:srgbClr val="000000">
                      <a:alpha val="43137"/>
                    </a:srgbClr>
                  </a:outerShdw>
                </a:effectLst>
              </a:rPr>
              <a:t>And your wages for </a:t>
            </a:r>
            <a:r>
              <a:rPr lang="en-US" sz="2800" i="1" dirty="0">
                <a:solidFill>
                  <a:srgbClr val="FF0000"/>
                </a:solidFill>
                <a:effectLst>
                  <a:outerShdw blurRad="38100" dist="38100" dir="2700000" algn="tl">
                    <a:srgbClr val="000000">
                      <a:alpha val="43137"/>
                    </a:srgbClr>
                  </a:outerShdw>
                </a:effectLst>
              </a:rPr>
              <a:t>what</a:t>
            </a:r>
            <a:r>
              <a:rPr lang="en-US" sz="2800" dirty="0">
                <a:solidFill>
                  <a:srgbClr val="FF0000"/>
                </a:solidFill>
                <a:effectLst>
                  <a:outerShdw blurRad="38100" dist="38100" dir="2700000" algn="tl">
                    <a:srgbClr val="000000">
                      <a:alpha val="43137"/>
                    </a:srgbClr>
                  </a:outerShdw>
                </a:effectLst>
              </a:rPr>
              <a:t> does not satisfy? </a:t>
            </a:r>
          </a:p>
          <a:p>
            <a:r>
              <a:rPr lang="en-US" sz="2800" dirty="0">
                <a:solidFill>
                  <a:srgbClr val="FF0000"/>
                </a:solidFill>
                <a:effectLst>
                  <a:outerShdw blurRad="38100" dist="38100" dir="2700000" algn="tl">
                    <a:srgbClr val="000000">
                      <a:alpha val="43137"/>
                    </a:srgbClr>
                  </a:outerShdw>
                </a:effectLst>
              </a:rPr>
              <a:t>Listen carefully to Me, and eat </a:t>
            </a:r>
            <a:r>
              <a:rPr lang="en-US" sz="2800" i="1" dirty="0">
                <a:solidFill>
                  <a:srgbClr val="FF0000"/>
                </a:solidFill>
                <a:effectLst>
                  <a:outerShdw blurRad="38100" dist="38100" dir="2700000" algn="tl">
                    <a:srgbClr val="000000">
                      <a:alpha val="43137"/>
                    </a:srgbClr>
                  </a:outerShdw>
                </a:effectLst>
              </a:rPr>
              <a:t>what is</a:t>
            </a:r>
            <a:r>
              <a:rPr lang="en-US" sz="2800" dirty="0">
                <a:solidFill>
                  <a:srgbClr val="FF0000"/>
                </a:solidFill>
                <a:effectLst>
                  <a:outerShdw blurRad="38100" dist="38100" dir="2700000" algn="tl">
                    <a:srgbClr val="000000">
                      <a:alpha val="43137"/>
                    </a:srgbClr>
                  </a:outerShdw>
                </a:effectLst>
              </a:rPr>
              <a:t> good,</a:t>
            </a:r>
          </a:p>
          <a:p>
            <a:r>
              <a:rPr lang="en-US" sz="2800" dirty="0">
                <a:solidFill>
                  <a:srgbClr val="FF0000"/>
                </a:solidFill>
                <a:effectLst>
                  <a:outerShdw blurRad="38100" dist="38100" dir="2700000" algn="tl">
                    <a:srgbClr val="000000">
                      <a:alpha val="43137"/>
                    </a:srgbClr>
                  </a:outerShdw>
                </a:effectLst>
              </a:rPr>
              <a:t>And let your soul delight itself in</a:t>
            </a:r>
          </a:p>
          <a:p>
            <a:r>
              <a:rPr lang="en-US" sz="2800" dirty="0">
                <a:solidFill>
                  <a:srgbClr val="FF0000"/>
                </a:solidFill>
                <a:effectLst>
                  <a:outerShdw blurRad="38100" dist="38100" dir="2700000" algn="tl">
                    <a:srgbClr val="000000">
                      <a:alpha val="43137"/>
                    </a:srgbClr>
                  </a:outerShdw>
                </a:effectLst>
              </a:rPr>
              <a:t>abundance.”</a:t>
            </a:r>
            <a:endParaRPr lang="en-US" sz="16600" dirty="0">
              <a:solidFill>
                <a:srgbClr val="FF0000"/>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4654970"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224480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4654970"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304698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Pussy cat, pussy cat</a:t>
            </a:r>
          </a:p>
          <a:p>
            <a:r>
              <a:rPr lang="en-US" sz="3200" dirty="0">
                <a:effectLst>
                  <a:outerShdw blurRad="38100" dist="38100" dir="2700000" algn="tl">
                    <a:srgbClr val="000000">
                      <a:alpha val="43137"/>
                    </a:srgbClr>
                  </a:outerShdw>
                </a:effectLst>
              </a:rPr>
              <a:t>Where have you been?</a:t>
            </a:r>
          </a:p>
          <a:p>
            <a:r>
              <a:rPr lang="en-US" sz="3200" dirty="0">
                <a:effectLst>
                  <a:outerShdw blurRad="38100" dist="38100" dir="2700000" algn="tl">
                    <a:srgbClr val="000000">
                      <a:alpha val="43137"/>
                    </a:srgbClr>
                  </a:outerShdw>
                </a:effectLst>
              </a:rPr>
              <a:t>I’ve been to London to visit the Queen.</a:t>
            </a:r>
          </a:p>
          <a:p>
            <a:r>
              <a:rPr lang="en-US" sz="3200" dirty="0">
                <a:effectLst>
                  <a:outerShdw blurRad="38100" dist="38100" dir="2700000" algn="tl">
                    <a:srgbClr val="000000">
                      <a:alpha val="43137"/>
                    </a:srgbClr>
                  </a:outerShdw>
                </a:effectLst>
              </a:rPr>
              <a:t>Pussy cat, pussy cat</a:t>
            </a:r>
          </a:p>
          <a:p>
            <a:r>
              <a:rPr lang="en-US" sz="3200" dirty="0">
                <a:effectLst>
                  <a:outerShdw blurRad="38100" dist="38100" dir="2700000" algn="tl">
                    <a:srgbClr val="000000">
                      <a:alpha val="43137"/>
                    </a:srgbClr>
                  </a:outerShdw>
                </a:effectLst>
              </a:rPr>
              <a:t>What did you do there?</a:t>
            </a:r>
          </a:p>
          <a:p>
            <a:r>
              <a:rPr lang="en-US" sz="3200" dirty="0">
                <a:effectLst>
                  <a:outerShdw blurRad="38100" dist="38100" dir="2700000" algn="tl">
                    <a:srgbClr val="000000">
                      <a:alpha val="43137"/>
                    </a:srgbClr>
                  </a:outerShdw>
                </a:effectLst>
              </a:rPr>
              <a:t>I frightened a mouse that was under the chair.</a:t>
            </a:r>
          </a:p>
        </p:txBody>
      </p:sp>
    </p:spTree>
    <p:extLst>
      <p:ext uri="{BB962C8B-B14F-4D97-AF65-F5344CB8AC3E}">
        <p14:creationId xmlns:p14="http://schemas.microsoft.com/office/powerpoint/2010/main" val="70482978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19973" cy="1384995"/>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Matt. 5:6 ~ </a:t>
            </a:r>
            <a:r>
              <a:rPr lang="en-US" sz="2800" dirty="0">
                <a:solidFill>
                  <a:srgbClr val="FF0000"/>
                </a:solidFill>
                <a:effectLst>
                  <a:outerShdw blurRad="38100" dist="38100" dir="2700000" algn="tl">
                    <a:srgbClr val="000000">
                      <a:alpha val="43137"/>
                    </a:srgbClr>
                  </a:outerShdw>
                </a:effectLst>
              </a:rPr>
              <a:t>Blessed </a:t>
            </a:r>
            <a:r>
              <a:rPr lang="en-US" sz="2800" i="1" dirty="0">
                <a:solidFill>
                  <a:srgbClr val="FF0000"/>
                </a:solidFill>
                <a:effectLst>
                  <a:outerShdw blurRad="38100" dist="38100" dir="2700000" algn="tl">
                    <a:srgbClr val="000000">
                      <a:alpha val="43137"/>
                    </a:srgbClr>
                  </a:outerShdw>
                </a:effectLst>
              </a:rPr>
              <a:t>are</a:t>
            </a:r>
            <a:r>
              <a:rPr lang="en-US" sz="2800" dirty="0">
                <a:solidFill>
                  <a:srgbClr val="FF0000"/>
                </a:solidFill>
                <a:effectLst>
                  <a:outerShdw blurRad="38100" dist="38100" dir="2700000" algn="tl">
                    <a:srgbClr val="000000">
                      <a:alpha val="43137"/>
                    </a:srgbClr>
                  </a:outerShdw>
                </a:effectLst>
              </a:rPr>
              <a:t> those who hunger and thirst for righteousness,</a:t>
            </a:r>
          </a:p>
          <a:p>
            <a:r>
              <a:rPr lang="en-US" sz="2800" dirty="0">
                <a:solidFill>
                  <a:srgbClr val="FF0000"/>
                </a:solidFill>
                <a:effectLst>
                  <a:outerShdw blurRad="38100" dist="38100" dir="2700000" algn="tl">
                    <a:srgbClr val="000000">
                      <a:alpha val="43137"/>
                    </a:srgbClr>
                  </a:outerShdw>
                </a:effectLst>
              </a:rPr>
              <a:t>For they shall be filled.</a:t>
            </a:r>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4654970"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303484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7F82FC-02AE-40A1-9B77-438F86B561E6}"/>
              </a:ext>
            </a:extLst>
          </p:cNvPr>
          <p:cNvSpPr txBox="1"/>
          <p:nvPr/>
        </p:nvSpPr>
        <p:spPr>
          <a:xfrm>
            <a:off x="2688805" y="-36813"/>
            <a:ext cx="4654970"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290430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19973" cy="4832092"/>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Eph. 4:30-5:2 ~ </a:t>
            </a:r>
            <a:r>
              <a:rPr lang="en-US" sz="2800" baseline="30000" dirty="0">
                <a:effectLst>
                  <a:outerShdw blurRad="38100" dist="38100" dir="2700000" algn="tl">
                    <a:srgbClr val="000000">
                      <a:alpha val="43137"/>
                    </a:srgbClr>
                  </a:outerShdw>
                </a:effectLst>
              </a:rPr>
              <a:t>30</a:t>
            </a:r>
            <a:r>
              <a:rPr lang="en-US" sz="2800" dirty="0">
                <a:effectLst>
                  <a:outerShdw blurRad="38100" dist="38100" dir="2700000" algn="tl">
                    <a:srgbClr val="000000">
                      <a:alpha val="43137"/>
                    </a:srgbClr>
                  </a:outerShdw>
                </a:effectLst>
              </a:rPr>
              <a:t> </a:t>
            </a:r>
            <a:r>
              <a:rPr lang="en-US" sz="2800" dirty="0">
                <a:solidFill>
                  <a:srgbClr val="FF0000"/>
                </a:solidFill>
                <a:effectLst>
                  <a:outerShdw blurRad="38100" dist="38100" dir="2700000" algn="tl">
                    <a:srgbClr val="000000">
                      <a:alpha val="43137"/>
                    </a:srgbClr>
                  </a:outerShdw>
                </a:effectLst>
              </a:rPr>
              <a:t>And do not grieve the Holy Spirit of God, by whom you were sealed for the day of redemption.</a:t>
            </a:r>
            <a:r>
              <a:rPr lang="en-US" sz="2800" dirty="0">
                <a:effectLst>
                  <a:outerShdw blurRad="38100" dist="38100" dir="2700000" algn="tl">
                    <a:srgbClr val="000000">
                      <a:alpha val="43137"/>
                    </a:srgbClr>
                  </a:outerShdw>
                </a:effectLst>
              </a:rPr>
              <a:t> </a:t>
            </a:r>
            <a:r>
              <a:rPr lang="en-US" sz="2800" baseline="30000" dirty="0">
                <a:effectLst>
                  <a:outerShdw blurRad="38100" dist="38100" dir="2700000" algn="tl">
                    <a:srgbClr val="000000">
                      <a:alpha val="43137"/>
                    </a:srgbClr>
                  </a:outerShdw>
                </a:effectLst>
              </a:rPr>
              <a:t>31</a:t>
            </a:r>
            <a:r>
              <a:rPr lang="en-US" sz="2800" dirty="0">
                <a:effectLst>
                  <a:outerShdw blurRad="38100" dist="38100" dir="2700000" algn="tl">
                    <a:srgbClr val="000000">
                      <a:alpha val="43137"/>
                    </a:srgbClr>
                  </a:outerShdw>
                </a:effectLst>
              </a:rPr>
              <a:t> </a:t>
            </a:r>
            <a:r>
              <a:rPr lang="en-US" sz="2800" dirty="0">
                <a:solidFill>
                  <a:srgbClr val="FF0000"/>
                </a:solidFill>
                <a:effectLst>
                  <a:outerShdw blurRad="38100" dist="38100" dir="2700000" algn="tl">
                    <a:srgbClr val="000000">
                      <a:alpha val="43137"/>
                    </a:srgbClr>
                  </a:outerShdw>
                </a:effectLst>
              </a:rPr>
              <a:t>Let all bitterness, wrath, anger, clamor, and evil speaking be put away from you, with all malice.</a:t>
            </a:r>
            <a:r>
              <a:rPr lang="en-US" sz="2800" dirty="0">
                <a:effectLst>
                  <a:outerShdw blurRad="38100" dist="38100" dir="2700000" algn="tl">
                    <a:srgbClr val="000000">
                      <a:alpha val="43137"/>
                    </a:srgbClr>
                  </a:outerShdw>
                </a:effectLst>
              </a:rPr>
              <a:t> </a:t>
            </a:r>
            <a:r>
              <a:rPr lang="en-US" sz="2800" baseline="30000" dirty="0">
                <a:effectLst>
                  <a:outerShdw blurRad="38100" dist="38100" dir="2700000" algn="tl">
                    <a:srgbClr val="000000">
                      <a:alpha val="43137"/>
                    </a:srgbClr>
                  </a:outerShdw>
                </a:effectLst>
              </a:rPr>
              <a:t>32</a:t>
            </a:r>
            <a:r>
              <a:rPr lang="en-US" sz="2800" dirty="0">
                <a:effectLst>
                  <a:outerShdw blurRad="38100" dist="38100" dir="2700000" algn="tl">
                    <a:srgbClr val="000000">
                      <a:alpha val="43137"/>
                    </a:srgbClr>
                  </a:outerShdw>
                </a:effectLst>
              </a:rPr>
              <a:t> </a:t>
            </a:r>
            <a:r>
              <a:rPr lang="en-US" sz="2800" dirty="0">
                <a:solidFill>
                  <a:srgbClr val="FF0000"/>
                </a:solidFill>
                <a:effectLst>
                  <a:outerShdw blurRad="38100" dist="38100" dir="2700000" algn="tl">
                    <a:srgbClr val="000000">
                      <a:alpha val="43137"/>
                    </a:srgbClr>
                  </a:outerShdw>
                </a:effectLst>
              </a:rPr>
              <a:t>And be kind to one another, tenderhearted, forgiving one another, even as God in Christ forgave you.</a:t>
            </a:r>
          </a:p>
          <a:p>
            <a:r>
              <a:rPr lang="en-US" sz="2800" baseline="30000" dirty="0">
                <a:effectLst>
                  <a:outerShdw blurRad="38100" dist="38100" dir="2700000" algn="tl">
                    <a:srgbClr val="000000">
                      <a:alpha val="43137"/>
                    </a:srgbClr>
                  </a:outerShdw>
                </a:effectLst>
              </a:rPr>
              <a:t>5:1</a:t>
            </a:r>
            <a:r>
              <a:rPr lang="en-US" sz="2800" dirty="0">
                <a:effectLst>
                  <a:outerShdw blurRad="38100" dist="38100" dir="2700000" algn="tl">
                    <a:srgbClr val="000000">
                      <a:alpha val="43137"/>
                    </a:srgbClr>
                  </a:outerShdw>
                </a:effectLst>
              </a:rPr>
              <a:t> </a:t>
            </a:r>
            <a:r>
              <a:rPr lang="en-US" sz="2800" dirty="0">
                <a:solidFill>
                  <a:srgbClr val="FF0000"/>
                </a:solidFill>
                <a:effectLst>
                  <a:outerShdw blurRad="38100" dist="38100" dir="2700000" algn="tl">
                    <a:srgbClr val="000000">
                      <a:alpha val="43137"/>
                    </a:srgbClr>
                  </a:outerShdw>
                </a:effectLst>
              </a:rPr>
              <a:t>Therefore be imitators of God as dear children. </a:t>
            </a:r>
            <a:r>
              <a:rPr lang="en-US" sz="2800" baseline="30000" dirty="0">
                <a:effectLst>
                  <a:outerShdw blurRad="38100" dist="38100" dir="2700000" algn="tl">
                    <a:srgbClr val="000000">
                      <a:alpha val="43137"/>
                    </a:srgbClr>
                  </a:outerShdw>
                </a:effectLst>
              </a:rPr>
              <a:t>2</a:t>
            </a:r>
            <a:r>
              <a:rPr lang="en-US" sz="2800" dirty="0">
                <a:effectLst>
                  <a:outerShdw blurRad="38100" dist="38100" dir="2700000" algn="tl">
                    <a:srgbClr val="000000">
                      <a:alpha val="43137"/>
                    </a:srgbClr>
                  </a:outerShdw>
                </a:effectLst>
              </a:rPr>
              <a:t> </a:t>
            </a:r>
            <a:r>
              <a:rPr lang="en-US" sz="2800" dirty="0">
                <a:solidFill>
                  <a:srgbClr val="FF0000"/>
                </a:solidFill>
                <a:effectLst>
                  <a:outerShdw blurRad="38100" dist="38100" dir="2700000" algn="tl">
                    <a:srgbClr val="000000">
                      <a:alpha val="43137"/>
                    </a:srgbClr>
                  </a:outerShdw>
                </a:effectLst>
              </a:rPr>
              <a:t>And walk in love, as Christ also has loved us and given Himself for us, an offering and a sacrifice</a:t>
            </a:r>
          </a:p>
          <a:p>
            <a:r>
              <a:rPr lang="en-US" sz="2800" dirty="0">
                <a:solidFill>
                  <a:srgbClr val="FF0000"/>
                </a:solidFill>
                <a:effectLst>
                  <a:outerShdw blurRad="38100" dist="38100" dir="2700000" algn="tl">
                    <a:srgbClr val="000000">
                      <a:alpha val="43137"/>
                    </a:srgbClr>
                  </a:outerShdw>
                </a:effectLst>
              </a:rPr>
              <a:t>to God for a sweet-smelling aroma.</a:t>
            </a:r>
            <a:endParaRPr lang="en-US" sz="4000" dirty="0">
              <a:solidFill>
                <a:srgbClr val="FF0000"/>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4654970"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180997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7F82FC-02AE-40A1-9B77-438F86B561E6}"/>
              </a:ext>
            </a:extLst>
          </p:cNvPr>
          <p:cNvSpPr txBox="1"/>
          <p:nvPr/>
        </p:nvSpPr>
        <p:spPr>
          <a:xfrm>
            <a:off x="2688805" y="-36813"/>
            <a:ext cx="4654970"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298619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19973" cy="206210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Matt. 6:13 ~ </a:t>
            </a:r>
            <a:r>
              <a:rPr lang="en-US" sz="3200" dirty="0">
                <a:solidFill>
                  <a:srgbClr val="FF0000"/>
                </a:solidFill>
                <a:effectLst>
                  <a:outerShdw blurRad="38100" dist="38100" dir="2700000" algn="tl">
                    <a:srgbClr val="000000">
                      <a:alpha val="43137"/>
                    </a:srgbClr>
                  </a:outerShdw>
                </a:effectLst>
              </a:rPr>
              <a:t>And do not lead us into temptation, but deliver us from the evil one. For Yours is the kingdom and the power and the glory forever. Amen. </a:t>
            </a:r>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4654970"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5726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4654970"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pic>
        <p:nvPicPr>
          <p:cNvPr id="3074" name="Picture 2">
            <a:extLst>
              <a:ext uri="{FF2B5EF4-FFF2-40B4-BE49-F238E27FC236}">
                <a16:creationId xmlns:a16="http://schemas.microsoft.com/office/drawing/2014/main" id="{3E75E940-66A1-4DBC-B152-8DBAA0090D0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000" b="97000" l="2333" r="97000">
                        <a14:foregroundMark x1="12333" y1="45000" x2="17333" y2="27667"/>
                        <a14:foregroundMark x1="17333" y1="27667" x2="30333" y2="13000"/>
                        <a14:foregroundMark x1="30333" y1="13000" x2="49667" y2="13000"/>
                        <a14:foregroundMark x1="49667" y1="13000" x2="83000" y2="37000"/>
                        <a14:foregroundMark x1="83000" y1="37000" x2="84333" y2="55333"/>
                        <a14:foregroundMark x1="84333" y1="55333" x2="71333" y2="75000"/>
                        <a14:foregroundMark x1="71333" y1="75000" x2="57667" y2="85000"/>
                        <a14:foregroundMark x1="57667" y1="85000" x2="56667" y2="85000"/>
                        <a14:foregroundMark x1="8000" y1="59667" x2="9333" y2="39667"/>
                        <a14:foregroundMark x1="9333" y1="39667" x2="18333" y2="24333"/>
                        <a14:foregroundMark x1="18333" y1="24333" x2="34333" y2="13333"/>
                        <a14:foregroundMark x1="34333" y1="13333" x2="52667" y2="12333"/>
                        <a14:foregroundMark x1="52667" y1="12333" x2="70667" y2="18000"/>
                        <a14:foregroundMark x1="70667" y1="18000" x2="83667" y2="29000"/>
                        <a14:foregroundMark x1="83667" y1="29000" x2="87000" y2="50333"/>
                        <a14:foregroundMark x1="41333" y1="9333" x2="59667" y2="5333"/>
                        <a14:foregroundMark x1="59667" y1="5333" x2="76333" y2="14333"/>
                        <a14:foregroundMark x1="76333" y1="14333" x2="88333" y2="28667"/>
                        <a14:foregroundMark x1="88333" y1="28667" x2="90333" y2="47000"/>
                        <a14:foregroundMark x1="90333" y1="47000" x2="88667" y2="54333"/>
                        <a14:foregroundMark x1="36333" y1="6333" x2="54000" y2="6333"/>
                        <a14:foregroundMark x1="54000" y1="6333" x2="60333" y2="6000"/>
                        <a14:foregroundMark x1="42000" y1="3333" x2="59000" y2="4333"/>
                        <a14:foregroundMark x1="59000" y1="4333" x2="60000" y2="4667"/>
                        <a14:foregroundMark x1="95333" y1="37333" x2="96000" y2="56000"/>
                        <a14:foregroundMark x1="96000" y1="56000" x2="70000" y2="89000"/>
                        <a14:foregroundMark x1="70000" y1="89000" x2="53333" y2="96667"/>
                        <a14:foregroundMark x1="53333" y1="96667" x2="34000" y2="90333"/>
                        <a14:foregroundMark x1="34000" y1="90333" x2="29333" y2="86333"/>
                        <a14:foregroundMark x1="34333" y1="95667" x2="52667" y2="97000"/>
                        <a14:foregroundMark x1="52667" y1="97000" x2="57333" y2="95667"/>
                        <a14:foregroundMark x1="97000" y1="58333" x2="93667" y2="38667"/>
                        <a14:foregroundMark x1="5667" y1="34000" x2="2667" y2="51000"/>
                        <a14:foregroundMark x1="2667" y1="51000" x2="6667" y2="67667"/>
                        <a14:foregroundMark x1="6667" y1="67667" x2="7333" y2="68667"/>
                        <a14:foregroundMark x1="3000" y1="38667" x2="2333" y2="5933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90585" y="2757494"/>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AA7983F2-217A-435F-A16C-C8057B92EC2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5871"/>
          <a:stretch/>
        </p:blipFill>
        <p:spPr bwMode="auto">
          <a:xfrm>
            <a:off x="5730144" y="2453121"/>
            <a:ext cx="2809018" cy="2789958"/>
          </a:xfrm>
          <a:prstGeom prst="ellipse">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A624979-A33B-409A-9499-0497C4376911}"/>
              </a:ext>
            </a:extLst>
          </p:cNvPr>
          <p:cNvSpPr txBox="1"/>
          <p:nvPr/>
        </p:nvSpPr>
        <p:spPr>
          <a:xfrm>
            <a:off x="1142998" y="5462597"/>
            <a:ext cx="2314575" cy="461665"/>
          </a:xfrm>
          <a:prstGeom prst="rect">
            <a:avLst/>
          </a:prstGeom>
          <a:noFill/>
        </p:spPr>
        <p:txBody>
          <a:bodyPr wrap="square" rtlCol="0">
            <a:spAutoFit/>
          </a:bodyPr>
          <a:lstStyle/>
          <a:p>
            <a:r>
              <a:rPr lang="en-US" sz="2400" dirty="0">
                <a:effectLst>
                  <a:outerShdw blurRad="38100" dist="38100" dir="2700000" algn="tl">
                    <a:srgbClr val="000000">
                      <a:alpha val="43137"/>
                    </a:srgbClr>
                  </a:outerShdw>
                </a:effectLst>
              </a:rPr>
              <a:t>Pope Innocent IV</a:t>
            </a:r>
          </a:p>
        </p:txBody>
      </p:sp>
      <p:sp>
        <p:nvSpPr>
          <p:cNvPr id="7" name="TextBox 6">
            <a:extLst>
              <a:ext uri="{FF2B5EF4-FFF2-40B4-BE49-F238E27FC236}">
                <a16:creationId xmlns:a16="http://schemas.microsoft.com/office/drawing/2014/main" id="{EEDA153A-A3C4-4B9F-A03F-6211493444CA}"/>
              </a:ext>
            </a:extLst>
          </p:cNvPr>
          <p:cNvSpPr txBox="1"/>
          <p:nvPr/>
        </p:nvSpPr>
        <p:spPr>
          <a:xfrm>
            <a:off x="5986457" y="5148263"/>
            <a:ext cx="2314575"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rPr>
              <a:t>Thomas Aquinas</a:t>
            </a:r>
          </a:p>
        </p:txBody>
      </p:sp>
      <p:sp>
        <p:nvSpPr>
          <p:cNvPr id="5" name="Speech Bubble: Oval 4">
            <a:extLst>
              <a:ext uri="{FF2B5EF4-FFF2-40B4-BE49-F238E27FC236}">
                <a16:creationId xmlns:a16="http://schemas.microsoft.com/office/drawing/2014/main" id="{B52132B6-62FA-4F72-A7F6-C902E8A0BF21}"/>
              </a:ext>
            </a:extLst>
          </p:cNvPr>
          <p:cNvSpPr/>
          <p:nvPr/>
        </p:nvSpPr>
        <p:spPr>
          <a:xfrm>
            <a:off x="1952626" y="990600"/>
            <a:ext cx="3028950" cy="1785938"/>
          </a:xfrm>
          <a:prstGeom prst="wedgeEllipseCallout">
            <a:avLst>
              <a:gd name="adj1" fmla="val -29577"/>
              <a:gd name="adj2" fmla="val 6463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04600EA-7E6F-4432-B07C-D579D6F5459E}"/>
              </a:ext>
            </a:extLst>
          </p:cNvPr>
          <p:cNvSpPr txBox="1"/>
          <p:nvPr/>
        </p:nvSpPr>
        <p:spPr>
          <a:xfrm>
            <a:off x="1985961" y="1147763"/>
            <a:ext cx="3000375" cy="1631216"/>
          </a:xfrm>
          <a:prstGeom prst="rect">
            <a:avLst/>
          </a:prstGeom>
          <a:noFill/>
        </p:spPr>
        <p:txBody>
          <a:bodyPr wrap="square" rtlCol="0">
            <a:spAutoFit/>
          </a:bodyPr>
          <a:lstStyle/>
          <a:p>
            <a:pPr algn="ctr"/>
            <a:r>
              <a:rPr lang="en-US" sz="2000" b="1" dirty="0"/>
              <a:t>You see, the </a:t>
            </a:r>
          </a:p>
          <a:p>
            <a:pPr algn="ctr"/>
            <a:r>
              <a:rPr lang="en-US" sz="2000" b="1" dirty="0"/>
              <a:t>Church is no longer in that age in which she said, ‘Silver and gold have I none.’</a:t>
            </a:r>
          </a:p>
        </p:txBody>
      </p:sp>
      <p:sp>
        <p:nvSpPr>
          <p:cNvPr id="10" name="Speech Bubble: Oval 9">
            <a:extLst>
              <a:ext uri="{FF2B5EF4-FFF2-40B4-BE49-F238E27FC236}">
                <a16:creationId xmlns:a16="http://schemas.microsoft.com/office/drawing/2014/main" id="{868A21B8-F482-4646-8DCF-BBE5EC9E7AD1}"/>
              </a:ext>
            </a:extLst>
          </p:cNvPr>
          <p:cNvSpPr/>
          <p:nvPr/>
        </p:nvSpPr>
        <p:spPr>
          <a:xfrm>
            <a:off x="5848351" y="290512"/>
            <a:ext cx="3028950" cy="1785938"/>
          </a:xfrm>
          <a:prstGeom prst="wedgeEllipseCallout">
            <a:avLst>
              <a:gd name="adj1" fmla="val -4892"/>
              <a:gd name="adj2" fmla="val 7876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9A36581-862E-4BF0-889F-B093315A8FDF}"/>
              </a:ext>
            </a:extLst>
          </p:cNvPr>
          <p:cNvSpPr txBox="1"/>
          <p:nvPr/>
        </p:nvSpPr>
        <p:spPr>
          <a:xfrm>
            <a:off x="5881686" y="523875"/>
            <a:ext cx="3000375" cy="1323439"/>
          </a:xfrm>
          <a:prstGeom prst="rect">
            <a:avLst/>
          </a:prstGeom>
          <a:noFill/>
        </p:spPr>
        <p:txBody>
          <a:bodyPr wrap="square" rtlCol="0">
            <a:spAutoFit/>
          </a:bodyPr>
          <a:lstStyle/>
          <a:p>
            <a:pPr algn="ctr"/>
            <a:r>
              <a:rPr lang="en-US" sz="2000" b="1" dirty="0"/>
              <a:t>True, holy father,</a:t>
            </a:r>
          </a:p>
          <a:p>
            <a:pPr algn="ctr"/>
            <a:r>
              <a:rPr lang="en-US" sz="2000" b="1" dirty="0"/>
              <a:t>neither can she any longer say to the lame, ‘Rise up and walk.’</a:t>
            </a:r>
            <a:endParaRPr lang="en-US" sz="2400" b="1" dirty="0"/>
          </a:p>
        </p:txBody>
      </p:sp>
    </p:spTree>
    <p:extLst>
      <p:ext uri="{BB962C8B-B14F-4D97-AF65-F5344CB8AC3E}">
        <p14:creationId xmlns:p14="http://schemas.microsoft.com/office/powerpoint/2010/main" val="21029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1000"/>
                                  </p:stCondLst>
                                  <p:childTnLst>
                                    <p:set>
                                      <p:cBhvr>
                                        <p:cTn id="14" dur="1" fill="hold">
                                          <p:stCondLst>
                                            <p:cond delay="0"/>
                                          </p:stCondLst>
                                        </p:cTn>
                                        <p:tgtEl>
                                          <p:spTgt spid="3076"/>
                                        </p:tgtEl>
                                        <p:attrNameLst>
                                          <p:attrName>style.visibility</p:attrName>
                                        </p:attrNameLst>
                                      </p:cBhvr>
                                      <p:to>
                                        <p:strVal val="visible"/>
                                      </p:to>
                                    </p:set>
                                    <p:animEffect transition="in" filter="fade">
                                      <p:cBhvr>
                                        <p:cTn id="15" dur="500"/>
                                        <p:tgtEl>
                                          <p:spTgt spid="3076"/>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5" grpId="0" animBg="1"/>
      <p:bldP spid="6" grpId="0"/>
      <p:bldP spid="10" grpId="0" animBg="1"/>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19973"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1 Cor. 10:31 ~ </a:t>
            </a:r>
            <a:r>
              <a:rPr lang="en-US" sz="3200" dirty="0">
                <a:solidFill>
                  <a:srgbClr val="FF0000"/>
                </a:solidFill>
                <a:effectLst>
                  <a:outerShdw blurRad="38100" dist="38100" dir="2700000" algn="tl">
                    <a:srgbClr val="000000">
                      <a:alpha val="43137"/>
                    </a:srgbClr>
                  </a:outerShdw>
                </a:effectLst>
              </a:rPr>
              <a:t>Therefore, whether you eat or drink, or whatever you do, do all to the glory of God.</a:t>
            </a:r>
            <a:endParaRPr lang="en-US" sz="6000" dirty="0">
              <a:solidFill>
                <a:srgbClr val="FF0000"/>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4654970"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sp>
        <p:nvSpPr>
          <p:cNvPr id="4" name="TextBox 3">
            <a:extLst>
              <a:ext uri="{FF2B5EF4-FFF2-40B4-BE49-F238E27FC236}">
                <a16:creationId xmlns:a16="http://schemas.microsoft.com/office/drawing/2014/main" id="{0AAC0345-BA39-4BA7-83EC-3DF2F0FE55F9}"/>
              </a:ext>
            </a:extLst>
          </p:cNvPr>
          <p:cNvSpPr txBox="1"/>
          <p:nvPr/>
        </p:nvSpPr>
        <p:spPr>
          <a:xfrm>
            <a:off x="471584" y="2404571"/>
            <a:ext cx="8219973"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Westminster Confession ~</a:t>
            </a:r>
          </a:p>
          <a:p>
            <a:r>
              <a:rPr lang="en-US" sz="3200" dirty="0">
                <a:solidFill>
                  <a:srgbClr val="FF0000"/>
                </a:solidFill>
                <a:effectLst>
                  <a:outerShdw blurRad="38100" dist="38100" dir="2700000" algn="tl">
                    <a:srgbClr val="000000">
                      <a:alpha val="43137"/>
                    </a:srgbClr>
                  </a:outerShdw>
                </a:effectLst>
              </a:rPr>
              <a:t>Q. </a:t>
            </a:r>
            <a:r>
              <a:rPr lang="en-US" sz="3200" dirty="0">
                <a:effectLst>
                  <a:outerShdw blurRad="38100" dist="38100" dir="2700000" algn="tl">
                    <a:srgbClr val="000000">
                      <a:alpha val="43137"/>
                    </a:srgbClr>
                  </a:outerShdw>
                </a:effectLst>
              </a:rPr>
              <a:t>What is the chief end of man?</a:t>
            </a:r>
            <a:endParaRPr lang="en-US" sz="8800" dirty="0">
              <a:solidFill>
                <a:srgbClr val="FF0000"/>
              </a:solidFill>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7BC9974A-1E30-4381-8D06-52C302E32A9B}"/>
              </a:ext>
            </a:extLst>
          </p:cNvPr>
          <p:cNvSpPr/>
          <p:nvPr/>
        </p:nvSpPr>
        <p:spPr>
          <a:xfrm>
            <a:off x="710552" y="3409734"/>
            <a:ext cx="7973335" cy="1077218"/>
          </a:xfrm>
          <a:prstGeom prst="rect">
            <a:avLst/>
          </a:prstGeom>
        </p:spPr>
        <p:txBody>
          <a:bodyPr wrap="square">
            <a:spAutoFit/>
          </a:bodyPr>
          <a:lstStyle/>
          <a:p>
            <a:r>
              <a:rPr lang="en-US" sz="3200" dirty="0">
                <a:solidFill>
                  <a:srgbClr val="FF0000"/>
                </a:solidFill>
                <a:effectLst>
                  <a:outerShdw blurRad="38100" dist="38100" dir="2700000" algn="tl">
                    <a:srgbClr val="000000">
                      <a:alpha val="43137"/>
                    </a:srgbClr>
                  </a:outerShdw>
                </a:effectLst>
              </a:rPr>
              <a:t>A. </a:t>
            </a:r>
            <a:r>
              <a:rPr lang="en-US" sz="3200" dirty="0">
                <a:effectLst>
                  <a:outerShdw blurRad="38100" dist="38100" dir="2700000" algn="tl">
                    <a:srgbClr val="000000">
                      <a:alpha val="43137"/>
                    </a:srgbClr>
                  </a:outerShdw>
                </a:effectLst>
              </a:rPr>
              <a:t>Man’s chief end is to glorify God, and to enjoy him forever.</a:t>
            </a:r>
          </a:p>
        </p:txBody>
      </p:sp>
    </p:spTree>
    <p:extLst>
      <p:ext uri="{BB962C8B-B14F-4D97-AF65-F5344CB8AC3E}">
        <p14:creationId xmlns:p14="http://schemas.microsoft.com/office/powerpoint/2010/main" val="323616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7F82FC-02AE-40A1-9B77-438F86B561E6}"/>
              </a:ext>
            </a:extLst>
          </p:cNvPr>
          <p:cNvSpPr txBox="1"/>
          <p:nvPr/>
        </p:nvSpPr>
        <p:spPr>
          <a:xfrm>
            <a:off x="2688805" y="-36813"/>
            <a:ext cx="4654970"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3809872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19973" cy="584775"/>
          </a:xfrm>
          <a:prstGeom prst="rect">
            <a:avLst/>
          </a:prstGeom>
          <a:noFill/>
        </p:spPr>
        <p:txBody>
          <a:bodyPr wrap="square" rtlCol="0">
            <a:spAutoFit/>
          </a:bodyPr>
          <a:lstStyle/>
          <a:p>
            <a:pPr lvl="0" defTabSz="914400" eaLnBrk="0" fontAlgn="base" hangingPunct="0">
              <a:spcBef>
                <a:spcPct val="0"/>
              </a:spcBef>
              <a:spcAft>
                <a:spcPct val="0"/>
              </a:spcAft>
            </a:pPr>
            <a:r>
              <a:rPr lang="en-US" altLang="en-US" sz="3200" dirty="0">
                <a:solidFill>
                  <a:srgbClr val="FF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persistence </a:t>
            </a:r>
            <a:r>
              <a:rPr lang="en-US" altLang="en-US" sz="32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KJV, </a:t>
            </a:r>
            <a:r>
              <a:rPr lang="en-US" altLang="en-US" sz="3200" dirty="0">
                <a:solidFill>
                  <a:srgbClr val="FF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importunity</a:t>
            </a:r>
            <a:r>
              <a:rPr lang="en-US" altLang="en-US" sz="3200" dirty="0">
                <a:solidFill>
                  <a:srgbClr val="FF0000"/>
                </a:solidFill>
                <a:effectLst>
                  <a:outerShdw blurRad="38100" dist="38100" dir="2700000" algn="tl">
                    <a:srgbClr val="000000">
                      <a:alpha val="43137"/>
                    </a:srgbClr>
                  </a:outerShdw>
                </a:effectLst>
              </a:rPr>
              <a:t> </a:t>
            </a:r>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4654970"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sp>
        <p:nvSpPr>
          <p:cNvPr id="7" name="Rectangle 6">
            <a:extLst>
              <a:ext uri="{FF2B5EF4-FFF2-40B4-BE49-F238E27FC236}">
                <a16:creationId xmlns:a16="http://schemas.microsoft.com/office/drawing/2014/main" id="{D51EFFA7-9454-4D18-89AF-6C83CEC8C2D6}"/>
              </a:ext>
            </a:extLst>
          </p:cNvPr>
          <p:cNvSpPr/>
          <p:nvPr/>
        </p:nvSpPr>
        <p:spPr>
          <a:xfrm>
            <a:off x="710552" y="1418997"/>
            <a:ext cx="7973335" cy="584775"/>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lang="en-US" sz="32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anaideia</a:t>
            </a:r>
            <a:r>
              <a:rPr lang="en-US" sz="3200" i="1" dirty="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 </a:t>
            </a:r>
            <a:r>
              <a:rPr lang="en-US" sz="3200" i="1" dirty="0" err="1">
                <a:effectLst>
                  <a:outerShdw blurRad="38100" dist="38100" dir="2700000" algn="tl">
                    <a:srgbClr val="000000">
                      <a:alpha val="43137"/>
                    </a:srgbClr>
                  </a:outerShdw>
                </a:effectLst>
              </a:rPr>
              <a:t>unashamedness</a:t>
            </a:r>
            <a:endParaRPr lang="en-US" sz="3200" dirty="0">
              <a:effectLst>
                <a:outerShdw blurRad="38100" dist="38100" dir="2700000" algn="tl">
                  <a:srgbClr val="000000">
                    <a:alpha val="43137"/>
                  </a:srgbClr>
                </a:outerShdw>
              </a:effectLst>
              <a:cs typeface="Arial" panose="020B0604020202020204" pitchFamily="34" charset="0"/>
            </a:endParaRPr>
          </a:p>
        </p:txBody>
      </p:sp>
      <p:sp>
        <p:nvSpPr>
          <p:cNvPr id="8" name="Rectangle 7">
            <a:extLst>
              <a:ext uri="{FF2B5EF4-FFF2-40B4-BE49-F238E27FC236}">
                <a16:creationId xmlns:a16="http://schemas.microsoft.com/office/drawing/2014/main" id="{AC575188-BA94-42EA-ADB2-234DDDBF7887}"/>
              </a:ext>
            </a:extLst>
          </p:cNvPr>
          <p:cNvSpPr/>
          <p:nvPr/>
        </p:nvSpPr>
        <p:spPr>
          <a:xfrm>
            <a:off x="715306" y="1985743"/>
            <a:ext cx="7973335" cy="584775"/>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lang="en-US" sz="32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chutzpah</a:t>
            </a:r>
            <a:endParaRPr lang="en-US" sz="3200" dirty="0">
              <a:effectLst>
                <a:outerShdw blurRad="38100" dist="38100" dir="2700000" algn="tl">
                  <a:srgbClr val="000000">
                    <a:alpha val="43137"/>
                  </a:srgbClr>
                </a:outerShdw>
              </a:effectLst>
              <a:cs typeface="Arial" panose="020B0604020202020204" pitchFamily="34" charset="0"/>
            </a:endParaRPr>
          </a:p>
        </p:txBody>
      </p:sp>
    </p:spTree>
    <p:extLst>
      <p:ext uri="{BB962C8B-B14F-4D97-AF65-F5344CB8AC3E}">
        <p14:creationId xmlns:p14="http://schemas.microsoft.com/office/powerpoint/2010/main" val="176728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7" grpId="1"/>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7F82FC-02AE-40A1-9B77-438F86B561E6}"/>
              </a:ext>
            </a:extLst>
          </p:cNvPr>
          <p:cNvSpPr txBox="1"/>
          <p:nvPr/>
        </p:nvSpPr>
        <p:spPr>
          <a:xfrm>
            <a:off x="2688805" y="-36813"/>
            <a:ext cx="4654970"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401597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4654970"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pic>
        <p:nvPicPr>
          <p:cNvPr id="13314" name="Picture 2" descr="Image result for warren wiersbe">
            <a:extLst>
              <a:ext uri="{FF2B5EF4-FFF2-40B4-BE49-F238E27FC236}">
                <a16:creationId xmlns:a16="http://schemas.microsoft.com/office/drawing/2014/main" id="{6B2965D8-D23D-4156-B2C2-16EAB92A1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22118">
            <a:off x="5263862" y="930419"/>
            <a:ext cx="3454977" cy="34636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2263769-A21A-47C3-837A-2CF602A4A55D}"/>
              </a:ext>
            </a:extLst>
          </p:cNvPr>
          <p:cNvSpPr txBox="1"/>
          <p:nvPr/>
        </p:nvSpPr>
        <p:spPr>
          <a:xfrm>
            <a:off x="462065" y="890081"/>
            <a:ext cx="5529160" cy="2554545"/>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Warren Wiersbe (1929-2019) ~ </a:t>
            </a:r>
            <a:r>
              <a:rPr lang="en-US" sz="3200" dirty="0">
                <a:effectLst>
                  <a:outerShdw blurRad="38100" dist="38100" dir="2700000" algn="tl">
                    <a:srgbClr val="000000">
                      <a:alpha val="43137"/>
                    </a:srgbClr>
                  </a:outerShdw>
                </a:effectLst>
              </a:rPr>
              <a:t>“If serving Christ makes us difficult to live with, then something is terribly wrong</a:t>
            </a:r>
          </a:p>
          <a:p>
            <a:r>
              <a:rPr lang="en-US" sz="3200" dirty="0">
                <a:effectLst>
                  <a:outerShdw blurRad="38100" dist="38100" dir="2700000" algn="tl">
                    <a:srgbClr val="000000">
                      <a:alpha val="43137"/>
                    </a:srgbClr>
                  </a:outerShdw>
                </a:effectLst>
              </a:rPr>
              <a:t>with our service!”</a:t>
            </a:r>
          </a:p>
        </p:txBody>
      </p:sp>
      <p:sp>
        <p:nvSpPr>
          <p:cNvPr id="4" name="TextBox 3">
            <a:extLst>
              <a:ext uri="{FF2B5EF4-FFF2-40B4-BE49-F238E27FC236}">
                <a16:creationId xmlns:a16="http://schemas.microsoft.com/office/drawing/2014/main" id="{2255B6B2-228C-4982-862A-BF66D6E51E76}"/>
              </a:ext>
            </a:extLst>
          </p:cNvPr>
          <p:cNvSpPr txBox="1"/>
          <p:nvPr/>
        </p:nvSpPr>
        <p:spPr>
          <a:xfrm>
            <a:off x="452438" y="3357561"/>
            <a:ext cx="5367337"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“The most important part of the Christian life is the part that only God sees.”</a:t>
            </a:r>
          </a:p>
        </p:txBody>
      </p:sp>
    </p:spTree>
    <p:extLst>
      <p:ext uri="{BB962C8B-B14F-4D97-AF65-F5344CB8AC3E}">
        <p14:creationId xmlns:p14="http://schemas.microsoft.com/office/powerpoint/2010/main" val="346992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314"/>
                                        </p:tgtEl>
                                        <p:attrNameLst>
                                          <p:attrName>style.visibility</p:attrName>
                                        </p:attrNameLst>
                                      </p:cBhvr>
                                      <p:to>
                                        <p:strVal val="visible"/>
                                      </p:to>
                                    </p:set>
                                    <p:animEffect transition="in" filter="fade">
                                      <p:cBhvr>
                                        <p:cTn id="11" dur="500"/>
                                        <p:tgtEl>
                                          <p:spTgt spid="133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19973" cy="584775"/>
          </a:xfrm>
          <a:prstGeom prst="rect">
            <a:avLst/>
          </a:prstGeom>
          <a:noFill/>
        </p:spPr>
        <p:txBody>
          <a:bodyPr wrap="square" rtlCol="0">
            <a:spAutoFit/>
          </a:bodyPr>
          <a:lstStyle/>
          <a:p>
            <a:pPr lvl="0" defTabSz="914400" eaLnBrk="0" fontAlgn="base" hangingPunct="0">
              <a:spcBef>
                <a:spcPct val="0"/>
              </a:spcBef>
              <a:spcAft>
                <a:spcPct val="0"/>
              </a:spcAft>
            </a:pPr>
            <a:r>
              <a:rPr lang="en-US" sz="3200" dirty="0">
                <a:solidFill>
                  <a:srgbClr val="FF0000"/>
                </a:solidFill>
                <a:effectLst>
                  <a:outerShdw blurRad="38100" dist="38100" dir="2700000" algn="tl">
                    <a:srgbClr val="000000">
                      <a:alpha val="43137"/>
                    </a:srgbClr>
                  </a:outerShdw>
                </a:effectLst>
              </a:rPr>
              <a:t>asks</a:t>
            </a:r>
            <a:r>
              <a:rPr lang="en-US" sz="3200" dirty="0">
                <a:effectLst>
                  <a:outerShdw blurRad="38100" dist="38100" dir="2700000" algn="tl">
                    <a:srgbClr val="000000">
                      <a:alpha val="43137"/>
                    </a:srgbClr>
                  </a:outerShdw>
                </a:effectLst>
              </a:rPr>
              <a:t>, </a:t>
            </a:r>
            <a:r>
              <a:rPr lang="en-US" sz="3200" dirty="0">
                <a:solidFill>
                  <a:srgbClr val="FF0000"/>
                </a:solidFill>
                <a:effectLst>
                  <a:outerShdw blurRad="38100" dist="38100" dir="2700000" algn="tl">
                    <a:srgbClr val="000000">
                      <a:alpha val="43137"/>
                    </a:srgbClr>
                  </a:outerShdw>
                </a:effectLst>
              </a:rPr>
              <a:t>seeks</a:t>
            </a:r>
            <a:r>
              <a:rPr lang="en-US" sz="3200" dirty="0">
                <a:effectLst>
                  <a:outerShdw blurRad="38100" dist="38100" dir="2700000" algn="tl">
                    <a:srgbClr val="000000">
                      <a:alpha val="43137"/>
                    </a:srgbClr>
                  </a:outerShdw>
                </a:effectLst>
              </a:rPr>
              <a:t>, </a:t>
            </a:r>
            <a:r>
              <a:rPr lang="en-US" sz="3200" dirty="0">
                <a:solidFill>
                  <a:srgbClr val="FF0000"/>
                </a:solidFill>
                <a:effectLst>
                  <a:outerShdw blurRad="38100" dist="38100" dir="2700000" algn="tl">
                    <a:srgbClr val="000000">
                      <a:alpha val="43137"/>
                    </a:srgbClr>
                  </a:outerShdw>
                </a:effectLst>
              </a:rPr>
              <a:t>knocks</a:t>
            </a:r>
            <a:r>
              <a:rPr lang="en-US" sz="3200" dirty="0">
                <a:effectLst>
                  <a:outerShdw blurRad="38100" dist="38100" dir="2700000" algn="tl">
                    <a:srgbClr val="000000">
                      <a:alpha val="43137"/>
                    </a:srgbClr>
                  </a:outerShdw>
                </a:effectLst>
              </a:rPr>
              <a:t> ~ present participle</a:t>
            </a:r>
            <a:endParaRPr lang="en-US" altLang="en-US" sz="4800" dirty="0">
              <a:solidFill>
                <a:srgbClr val="FF0000"/>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4654970"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sp>
        <p:nvSpPr>
          <p:cNvPr id="8" name="Rectangle 7">
            <a:extLst>
              <a:ext uri="{FF2B5EF4-FFF2-40B4-BE49-F238E27FC236}">
                <a16:creationId xmlns:a16="http://schemas.microsoft.com/office/drawing/2014/main" id="{AC575188-BA94-42EA-ADB2-234DDDBF7887}"/>
              </a:ext>
            </a:extLst>
          </p:cNvPr>
          <p:cNvSpPr/>
          <p:nvPr/>
        </p:nvSpPr>
        <p:spPr>
          <a:xfrm>
            <a:off x="715306" y="1409472"/>
            <a:ext cx="7973335" cy="584775"/>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lang="en-US" sz="3200" dirty="0">
                <a:effectLst>
                  <a:outerShdw blurRad="38100" dist="38100" dir="2700000" algn="tl">
                    <a:srgbClr val="000000">
                      <a:alpha val="43137"/>
                    </a:srgbClr>
                  </a:outerShdw>
                </a:effectLst>
              </a:rPr>
              <a:t>Literally </a:t>
            </a:r>
            <a:r>
              <a:rPr lang="en-US" sz="3200" i="1" dirty="0">
                <a:effectLst>
                  <a:outerShdw blurRad="38100" dist="38100" dir="2700000" algn="tl">
                    <a:srgbClr val="000000">
                      <a:alpha val="43137"/>
                    </a:srgbClr>
                  </a:outerShdw>
                </a:effectLst>
              </a:rPr>
              <a:t>is asking, is seeking, is knocking</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9438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7F82FC-02AE-40A1-9B77-438F86B561E6}"/>
              </a:ext>
            </a:extLst>
          </p:cNvPr>
          <p:cNvSpPr txBox="1"/>
          <p:nvPr/>
        </p:nvSpPr>
        <p:spPr>
          <a:xfrm>
            <a:off x="2688805" y="-36813"/>
            <a:ext cx="4654970"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1670352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4654970"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sp>
        <p:nvSpPr>
          <p:cNvPr id="5" name="Rectangle 4">
            <a:extLst>
              <a:ext uri="{FF2B5EF4-FFF2-40B4-BE49-F238E27FC236}">
                <a16:creationId xmlns:a16="http://schemas.microsoft.com/office/drawing/2014/main" id="{9FBF8D55-D154-469B-8765-68407C1C3188}"/>
              </a:ext>
            </a:extLst>
          </p:cNvPr>
          <p:cNvSpPr/>
          <p:nvPr/>
        </p:nvSpPr>
        <p:spPr>
          <a:xfrm>
            <a:off x="438737" y="1014413"/>
            <a:ext cx="1094195" cy="4886325"/>
          </a:xfrm>
          <a:prstGeom prst="rect">
            <a:avLst/>
          </a:prstGeom>
          <a:gradFill>
            <a:gsLst>
              <a:gs pos="0">
                <a:schemeClr val="accent1">
                  <a:lumMod val="5000"/>
                  <a:lumOff val="95000"/>
                </a:schemeClr>
              </a:gs>
              <a:gs pos="54000">
                <a:schemeClr val="tx2">
                  <a:lumMod val="60000"/>
                  <a:lumOff val="40000"/>
                </a:schemeClr>
              </a:gs>
              <a:gs pos="100000">
                <a:schemeClr val="accent1">
                  <a:lumMod val="50000"/>
                </a:schemeClr>
              </a:gs>
            </a:gsLst>
            <a:lin ang="5400000" scaled="1"/>
          </a:gradFill>
          <a:ln>
            <a:noFill/>
          </a:ln>
          <a:scene3d>
            <a:camera prst="orthographicFront"/>
            <a:lightRig rig="threePt" dir="t"/>
          </a:scene3d>
          <a:sp3d>
            <a:bevelT w="254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A4334B1-1375-4D99-9E45-3E1FA203091D}"/>
              </a:ext>
            </a:extLst>
          </p:cNvPr>
          <p:cNvSpPr txBox="1"/>
          <p:nvPr/>
        </p:nvSpPr>
        <p:spPr>
          <a:xfrm>
            <a:off x="1557332" y="3062280"/>
            <a:ext cx="1343026"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Others</a:t>
            </a:r>
          </a:p>
        </p:txBody>
      </p:sp>
      <p:sp>
        <p:nvSpPr>
          <p:cNvPr id="9" name="TextBox 8">
            <a:extLst>
              <a:ext uri="{FF2B5EF4-FFF2-40B4-BE49-F238E27FC236}">
                <a16:creationId xmlns:a16="http://schemas.microsoft.com/office/drawing/2014/main" id="{EC67C871-4393-408A-963F-DCC790C83C83}"/>
              </a:ext>
            </a:extLst>
          </p:cNvPr>
          <p:cNvSpPr txBox="1"/>
          <p:nvPr/>
        </p:nvSpPr>
        <p:spPr>
          <a:xfrm>
            <a:off x="1562094" y="1004879"/>
            <a:ext cx="1271588"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You</a:t>
            </a:r>
          </a:p>
        </p:txBody>
      </p:sp>
      <p:sp>
        <p:nvSpPr>
          <p:cNvPr id="7" name="Oval 6">
            <a:extLst>
              <a:ext uri="{FF2B5EF4-FFF2-40B4-BE49-F238E27FC236}">
                <a16:creationId xmlns:a16="http://schemas.microsoft.com/office/drawing/2014/main" id="{9B6AB404-3339-4BD9-BDEB-5F8CECF79C68}"/>
              </a:ext>
            </a:extLst>
          </p:cNvPr>
          <p:cNvSpPr/>
          <p:nvPr/>
        </p:nvSpPr>
        <p:spPr>
          <a:xfrm>
            <a:off x="3169655" y="858195"/>
            <a:ext cx="5197888" cy="5197888"/>
          </a:xfrm>
          <a:prstGeom prst="ellipse">
            <a:avLst/>
          </a:prstGeom>
          <a:gradFill flip="none" rotWithShape="1">
            <a:gsLst>
              <a:gs pos="0">
                <a:schemeClr val="accent1">
                  <a:lumMod val="50000"/>
                </a:schemeClr>
              </a:gs>
              <a:gs pos="30000">
                <a:schemeClr val="tx2">
                  <a:lumMod val="60000"/>
                  <a:lumOff val="40000"/>
                </a:schemeClr>
              </a:gs>
              <a:gs pos="58000">
                <a:schemeClr val="bg1"/>
              </a:gs>
            </a:gsLst>
            <a:path path="circle">
              <a:fillToRect l="50000" t="50000" r="50000" b="50000"/>
            </a:path>
            <a:tileRect/>
          </a:gradFill>
          <a:ln>
            <a:noFill/>
          </a:ln>
          <a:scene3d>
            <a:camera prst="orthographicFront"/>
            <a:lightRig rig="threePt" dir="t"/>
          </a:scene3d>
          <a:sp3d>
            <a:bevelT w="254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AF3EAE9-2D48-4FBC-A99B-175778D4DEE9}"/>
              </a:ext>
            </a:extLst>
          </p:cNvPr>
          <p:cNvSpPr txBox="1"/>
          <p:nvPr/>
        </p:nvSpPr>
        <p:spPr>
          <a:xfrm>
            <a:off x="1704970" y="5529263"/>
            <a:ext cx="1271588" cy="523220"/>
          </a:xfrm>
          <a:prstGeom prst="rect">
            <a:avLst/>
          </a:prstGeom>
          <a:noFill/>
        </p:spPr>
        <p:txBody>
          <a:bodyPr wrap="square" rtlCol="0">
            <a:spAutoFit/>
          </a:bodyPr>
          <a:lstStyle/>
          <a:p>
            <a:r>
              <a:rPr lang="en-US" sz="2800" dirty="0">
                <a:solidFill>
                  <a:srgbClr val="FF0000"/>
                </a:solidFill>
                <a:effectLst>
                  <a:outerShdw blurRad="38100" dist="38100" dir="2700000" algn="tl">
                    <a:srgbClr val="000000">
                      <a:alpha val="43137"/>
                    </a:srgbClr>
                  </a:outerShdw>
                </a:effectLst>
              </a:rPr>
              <a:t>Jesus</a:t>
            </a:r>
          </a:p>
        </p:txBody>
      </p:sp>
      <p:sp>
        <p:nvSpPr>
          <p:cNvPr id="6" name="TextBox 5">
            <a:extLst>
              <a:ext uri="{FF2B5EF4-FFF2-40B4-BE49-F238E27FC236}">
                <a16:creationId xmlns:a16="http://schemas.microsoft.com/office/drawing/2014/main" id="{745DEB65-CE69-43DA-9D03-86A0F8235FEF}"/>
              </a:ext>
            </a:extLst>
          </p:cNvPr>
          <p:cNvSpPr txBox="1"/>
          <p:nvPr/>
        </p:nvSpPr>
        <p:spPr>
          <a:xfrm rot="16200000">
            <a:off x="4922768" y="3280287"/>
            <a:ext cx="1585476" cy="1086841"/>
          </a:xfrm>
          <a:prstGeom prst="rect">
            <a:avLst/>
          </a:prstGeom>
          <a:noFill/>
        </p:spPr>
        <p:txBody>
          <a:bodyPr wrap="square" rtlCol="0">
            <a:prstTxWarp prst="textCircle">
              <a:avLst/>
            </a:prstTxWarp>
            <a:spAutoFit/>
            <a:scene3d>
              <a:camera prst="orthographicFront"/>
              <a:lightRig rig="threePt" dir="t"/>
            </a:scene3d>
            <a:sp3d extrusionH="57150">
              <a:bevelT w="38100" h="38100"/>
            </a:sp3d>
          </a:bodyPr>
          <a:lstStyle/>
          <a:p>
            <a:pPr algn="ctr"/>
            <a:r>
              <a:rPr lang="en-US" sz="4800" dirty="0">
                <a:solidFill>
                  <a:srgbClr val="FF0000"/>
                </a:solidFill>
                <a:effectLst>
                  <a:outerShdw blurRad="38100" dist="38100" dir="2700000" algn="tl">
                    <a:srgbClr val="000000">
                      <a:alpha val="43137"/>
                    </a:srgbClr>
                  </a:outerShdw>
                </a:effectLst>
              </a:rPr>
              <a:t>Jesus</a:t>
            </a:r>
          </a:p>
        </p:txBody>
      </p:sp>
      <p:sp>
        <p:nvSpPr>
          <p:cNvPr id="12" name="TextBox 11">
            <a:extLst>
              <a:ext uri="{FF2B5EF4-FFF2-40B4-BE49-F238E27FC236}">
                <a16:creationId xmlns:a16="http://schemas.microsoft.com/office/drawing/2014/main" id="{CB1BCF36-34F0-46D0-80F7-9BA7D8DD5EFA}"/>
              </a:ext>
            </a:extLst>
          </p:cNvPr>
          <p:cNvSpPr txBox="1"/>
          <p:nvPr/>
        </p:nvSpPr>
        <p:spPr>
          <a:xfrm>
            <a:off x="5154239" y="1647651"/>
            <a:ext cx="1331422" cy="498763"/>
          </a:xfrm>
          <a:prstGeom prst="rect">
            <a:avLst/>
          </a:prstGeom>
          <a:noFill/>
        </p:spPr>
        <p:txBody>
          <a:bodyPr wrap="square" rtlCol="0">
            <a:prstTxWarp prst="textInflateTop">
              <a:avLst>
                <a:gd name="adj" fmla="val 50000"/>
              </a:avLst>
            </a:prstTxWarp>
            <a:spAutoFit/>
            <a:scene3d>
              <a:camera prst="orthographicFront"/>
              <a:lightRig rig="threePt" dir="t"/>
            </a:scene3d>
            <a:sp3d extrusionH="57150">
              <a:bevelT w="38100" h="38100"/>
            </a:sp3d>
          </a:bodyPr>
          <a:lstStyle/>
          <a:p>
            <a:r>
              <a:rPr lang="en-US" sz="2800" dirty="0">
                <a:effectLst>
                  <a:outerShdw blurRad="38100" dist="38100" dir="2700000" algn="tl">
                    <a:srgbClr val="000000">
                      <a:alpha val="43137"/>
                    </a:srgbClr>
                  </a:outerShdw>
                </a:effectLst>
              </a:rPr>
              <a:t>Others</a:t>
            </a:r>
          </a:p>
        </p:txBody>
      </p:sp>
      <p:sp>
        <p:nvSpPr>
          <p:cNvPr id="13" name="TextBox 12">
            <a:extLst>
              <a:ext uri="{FF2B5EF4-FFF2-40B4-BE49-F238E27FC236}">
                <a16:creationId xmlns:a16="http://schemas.microsoft.com/office/drawing/2014/main" id="{C1E8FA08-320C-4AA8-8255-591B33E212EE}"/>
              </a:ext>
            </a:extLst>
          </p:cNvPr>
          <p:cNvSpPr txBox="1"/>
          <p:nvPr/>
        </p:nvSpPr>
        <p:spPr>
          <a:xfrm>
            <a:off x="5098819" y="1086543"/>
            <a:ext cx="1271588" cy="243494"/>
          </a:xfrm>
          <a:prstGeom prst="rect">
            <a:avLst/>
          </a:prstGeom>
          <a:noFill/>
        </p:spPr>
        <p:txBody>
          <a:bodyPr wrap="square" rtlCol="0">
            <a:prstTxWarp prst="textChevron">
              <a:avLst/>
            </a:prstTxWarp>
            <a:spAutoFit/>
            <a:scene3d>
              <a:camera prst="orthographicFront"/>
              <a:lightRig rig="threePt" dir="t"/>
            </a:scene3d>
            <a:sp3d extrusionH="57150">
              <a:bevelT w="38100" h="38100"/>
            </a:sp3d>
          </a:bodyPr>
          <a:lstStyle/>
          <a:p>
            <a:r>
              <a:rPr lang="en-US" sz="2800" dirty="0">
                <a:effectLst>
                  <a:outerShdw blurRad="38100" dist="38100" dir="2700000" algn="tl">
                    <a:srgbClr val="000000">
                      <a:alpha val="43137"/>
                    </a:srgbClr>
                  </a:outerShdw>
                </a:effectLst>
              </a:rPr>
              <a:t>You</a:t>
            </a:r>
          </a:p>
        </p:txBody>
      </p:sp>
      <p:sp>
        <p:nvSpPr>
          <p:cNvPr id="3" name="TextBox 2">
            <a:extLst>
              <a:ext uri="{FF2B5EF4-FFF2-40B4-BE49-F238E27FC236}">
                <a16:creationId xmlns:a16="http://schemas.microsoft.com/office/drawing/2014/main" id="{E7307DD7-4A63-4B1F-8822-7BB76F7E0A04}"/>
              </a:ext>
            </a:extLst>
          </p:cNvPr>
          <p:cNvSpPr txBox="1"/>
          <p:nvPr/>
        </p:nvSpPr>
        <p:spPr>
          <a:xfrm>
            <a:off x="1703457" y="5529737"/>
            <a:ext cx="301628" cy="523220"/>
          </a:xfrm>
          <a:prstGeom prst="rect">
            <a:avLst/>
          </a:prstGeom>
          <a:noFill/>
        </p:spPr>
        <p:txBody>
          <a:bodyPr wrap="square" rtlCol="0">
            <a:noAutofit/>
          </a:bodyPr>
          <a:lstStyle/>
          <a:p>
            <a:r>
              <a:rPr lang="en-US" sz="2800" dirty="0">
                <a:solidFill>
                  <a:srgbClr val="FF0000"/>
                </a:solidFill>
                <a:effectLst>
                  <a:outerShdw blurRad="38100" dist="38100" dir="2700000" algn="tl">
                    <a:srgbClr val="000000">
                      <a:alpha val="43137"/>
                    </a:srgbClr>
                  </a:outerShdw>
                </a:effectLst>
              </a:rPr>
              <a:t>J</a:t>
            </a:r>
          </a:p>
        </p:txBody>
      </p:sp>
      <p:sp>
        <p:nvSpPr>
          <p:cNvPr id="14" name="TextBox 13">
            <a:extLst>
              <a:ext uri="{FF2B5EF4-FFF2-40B4-BE49-F238E27FC236}">
                <a16:creationId xmlns:a16="http://schemas.microsoft.com/office/drawing/2014/main" id="{3C982A3D-5607-4E26-AC12-0F1BF1ED81A5}"/>
              </a:ext>
            </a:extLst>
          </p:cNvPr>
          <p:cNvSpPr txBox="1"/>
          <p:nvPr/>
        </p:nvSpPr>
        <p:spPr>
          <a:xfrm>
            <a:off x="1563883" y="3064044"/>
            <a:ext cx="401467" cy="523220"/>
          </a:xfrm>
          <a:prstGeom prst="rect">
            <a:avLst/>
          </a:prstGeom>
          <a:noFill/>
        </p:spPr>
        <p:txBody>
          <a:bodyPr wrap="square" rtlCol="0">
            <a:noAutofit/>
          </a:bodyPr>
          <a:lstStyle/>
          <a:p>
            <a:r>
              <a:rPr lang="en-US" sz="2800" dirty="0">
                <a:effectLst>
                  <a:outerShdw blurRad="38100" dist="38100" dir="2700000" algn="tl">
                    <a:srgbClr val="000000">
                      <a:alpha val="43137"/>
                    </a:srgbClr>
                  </a:outerShdw>
                </a:effectLst>
              </a:rPr>
              <a:t>O</a:t>
            </a:r>
          </a:p>
        </p:txBody>
      </p:sp>
      <p:sp>
        <p:nvSpPr>
          <p:cNvPr id="15" name="TextBox 14">
            <a:extLst>
              <a:ext uri="{FF2B5EF4-FFF2-40B4-BE49-F238E27FC236}">
                <a16:creationId xmlns:a16="http://schemas.microsoft.com/office/drawing/2014/main" id="{721E5BC3-A687-452E-8A48-E72C635CFD67}"/>
              </a:ext>
            </a:extLst>
          </p:cNvPr>
          <p:cNvSpPr txBox="1"/>
          <p:nvPr/>
        </p:nvSpPr>
        <p:spPr>
          <a:xfrm>
            <a:off x="1564846" y="1004889"/>
            <a:ext cx="358781"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Y</a:t>
            </a:r>
          </a:p>
        </p:txBody>
      </p:sp>
      <p:sp>
        <p:nvSpPr>
          <p:cNvPr id="4" name="Oval 3">
            <a:extLst>
              <a:ext uri="{FF2B5EF4-FFF2-40B4-BE49-F238E27FC236}">
                <a16:creationId xmlns:a16="http://schemas.microsoft.com/office/drawing/2014/main" id="{1CF05A3B-192C-4185-9F58-342A7E9C81C2}"/>
              </a:ext>
            </a:extLst>
          </p:cNvPr>
          <p:cNvSpPr/>
          <p:nvPr/>
        </p:nvSpPr>
        <p:spPr>
          <a:xfrm>
            <a:off x="5658993" y="3337273"/>
            <a:ext cx="183454" cy="183454"/>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02F0676-56F0-4166-BF67-F27A0BAF4F4D}"/>
              </a:ext>
            </a:extLst>
          </p:cNvPr>
          <p:cNvSpPr txBox="1"/>
          <p:nvPr/>
        </p:nvSpPr>
        <p:spPr>
          <a:xfrm>
            <a:off x="5076826" y="4081464"/>
            <a:ext cx="1009650" cy="523220"/>
          </a:xfrm>
          <a:prstGeom prst="rect">
            <a:avLst/>
          </a:prstGeom>
          <a:noFill/>
        </p:spPr>
        <p:txBody>
          <a:bodyPr wrap="square" rtlCol="0">
            <a:spAutoFit/>
          </a:bodyPr>
          <a:lstStyle/>
          <a:p>
            <a:r>
              <a:rPr lang="en-US" sz="2800" dirty="0">
                <a:solidFill>
                  <a:srgbClr val="FFFF00"/>
                </a:solidFill>
                <a:effectLst>
                  <a:outerShdw blurRad="38100" dist="38100" dir="2700000" algn="tl">
                    <a:srgbClr val="000000">
                      <a:alpha val="43137"/>
                    </a:srgbClr>
                  </a:outerShdw>
                </a:effectLst>
              </a:rPr>
              <a:t>you</a:t>
            </a:r>
          </a:p>
        </p:txBody>
      </p:sp>
      <p:cxnSp>
        <p:nvCxnSpPr>
          <p:cNvPr id="17" name="Straight Arrow Connector 16">
            <a:extLst>
              <a:ext uri="{FF2B5EF4-FFF2-40B4-BE49-F238E27FC236}">
                <a16:creationId xmlns:a16="http://schemas.microsoft.com/office/drawing/2014/main" id="{A4E6D6A4-0A6D-46E7-8C2E-93C9DDF8454A}"/>
              </a:ext>
            </a:extLst>
          </p:cNvPr>
          <p:cNvCxnSpPr/>
          <p:nvPr/>
        </p:nvCxnSpPr>
        <p:spPr>
          <a:xfrm flipV="1">
            <a:off x="5548313" y="3571875"/>
            <a:ext cx="142875" cy="495300"/>
          </a:xfrm>
          <a:prstGeom prst="straightConnector1">
            <a:avLst/>
          </a:prstGeom>
          <a:ln w="38100" cap="rnd">
            <a:solidFill>
              <a:srgbClr val="FFFF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89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30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grpId="0" nodeType="withEffect">
                                  <p:stCondLst>
                                    <p:cond delay="0"/>
                                  </p:stCondLst>
                                  <p:iterate type="lt">
                                    <p:tmPct val="0"/>
                                  </p:iterate>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p:stCondLst>
                                    <p:cond delay="125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1250"/>
                                  </p:stCondLst>
                                  <p:iterate type="lt">
                                    <p:tmPct val="0"/>
                                  </p:iterate>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par>
                                <p:cTn id="20" presetID="22" presetClass="entr" presetSubtype="4" fill="hold" grpId="0" nodeType="withEffect">
                                  <p:stCondLst>
                                    <p:cond delay="250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2500"/>
                                  </p:stCondLst>
                                  <p:iterate type="lt">
                                    <p:tmPct val="0"/>
                                  </p:iterate>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64" presetClass="path" presetSubtype="0" accel="50000" decel="50000" fill="hold" grpId="1" nodeType="clickEffect">
                                  <p:stCondLst>
                                    <p:cond delay="0"/>
                                  </p:stCondLst>
                                  <p:iterate type="lt">
                                    <p:tmPct val="0"/>
                                  </p:iterate>
                                  <p:childTnLst>
                                    <p:animMotion origin="layout" path="M 2.22222E-6 -4.44444E-6 L 0.00347 -0.50486 " pathEditMode="relative" rAng="0" ptsTypes="AA">
                                      <p:cBhvr>
                                        <p:cTn id="29" dur="1000" fill="hold"/>
                                        <p:tgtEl>
                                          <p:spTgt spid="3"/>
                                        </p:tgtEl>
                                        <p:attrNameLst>
                                          <p:attrName>ppt_x</p:attrName>
                                          <p:attrName>ppt_y</p:attrName>
                                        </p:attrNameLst>
                                      </p:cBhvr>
                                      <p:rCtr x="174" y="-25255"/>
                                    </p:animMotion>
                                  </p:childTnLst>
                                </p:cTn>
                              </p:par>
                              <p:par>
                                <p:cTn id="30" presetID="64" presetClass="path" presetSubtype="0" fill="hold" grpId="1" nodeType="withEffect">
                                  <p:stCondLst>
                                    <p:cond delay="0"/>
                                  </p:stCondLst>
                                  <p:iterate type="lt">
                                    <p:tmPct val="0"/>
                                  </p:iterate>
                                  <p:childTnLst>
                                    <p:animMotion origin="layout" path="M -1.94444E-6 -3.7037E-6 L 0.05903 -0.14606 " pathEditMode="relative" rAng="0" ptsTypes="AA">
                                      <p:cBhvr>
                                        <p:cTn id="31" dur="1000" fill="hold"/>
                                        <p:tgtEl>
                                          <p:spTgt spid="14"/>
                                        </p:tgtEl>
                                        <p:attrNameLst>
                                          <p:attrName>ppt_x</p:attrName>
                                          <p:attrName>ppt_y</p:attrName>
                                        </p:attrNameLst>
                                      </p:cBhvr>
                                      <p:rCtr x="2951" y="-7315"/>
                                    </p:animMotion>
                                  </p:childTnLst>
                                </p:cTn>
                              </p:par>
                              <p:par>
                                <p:cTn id="32" presetID="42" presetClass="path" presetSubtype="0" fill="hold" grpId="1" nodeType="withEffect">
                                  <p:stCondLst>
                                    <p:cond delay="0"/>
                                  </p:stCondLst>
                                  <p:iterate type="lt">
                                    <p:tmPct val="0"/>
                                  </p:iterate>
                                  <p:childTnLst>
                                    <p:animMotion origin="layout" path="M 1.38889E-6 -2.22222E-6 L 0.11024 0.15486 " pathEditMode="relative" rAng="0" ptsTypes="AA">
                                      <p:cBhvr>
                                        <p:cTn id="33" dur="1000" fill="hold"/>
                                        <p:tgtEl>
                                          <p:spTgt spid="15"/>
                                        </p:tgtEl>
                                        <p:attrNameLst>
                                          <p:attrName>ppt_x</p:attrName>
                                          <p:attrName>ppt_y</p:attrName>
                                        </p:attrNameLst>
                                      </p:cBhvr>
                                      <p:rCtr x="5503" y="7731"/>
                                    </p:animMotion>
                                  </p:childTnLst>
                                </p:cTn>
                              </p:par>
                              <p:par>
                                <p:cTn id="34" presetID="6" presetClass="emph" presetSubtype="0" fill="hold" grpId="2" nodeType="withEffect">
                                  <p:stCondLst>
                                    <p:cond delay="0"/>
                                  </p:stCondLst>
                                  <p:iterate type="lt">
                                    <p:tmPct val="0"/>
                                  </p:iterate>
                                  <p:childTnLst>
                                    <p:animScale>
                                      <p:cBhvr>
                                        <p:cTn id="35" dur="1000" fill="hold"/>
                                        <p:tgtEl>
                                          <p:spTgt spid="3"/>
                                        </p:tgtEl>
                                      </p:cBhvr>
                                      <p:by x="150000" y="150000"/>
                                    </p:animScale>
                                  </p:childTnLst>
                                </p:cTn>
                              </p:par>
                              <p:par>
                                <p:cTn id="36" presetID="6" presetClass="emph" presetSubtype="0" fill="hold" grpId="2" nodeType="withEffect">
                                  <p:stCondLst>
                                    <p:cond delay="0"/>
                                  </p:stCondLst>
                                  <p:iterate type="lt">
                                    <p:tmPct val="0"/>
                                  </p:iterate>
                                  <p:childTnLst>
                                    <p:animScale>
                                      <p:cBhvr>
                                        <p:cTn id="37" dur="1000" fill="hold"/>
                                        <p:tgtEl>
                                          <p:spTgt spid="14"/>
                                        </p:tgtEl>
                                      </p:cBhvr>
                                      <p:by x="150000" y="150000"/>
                                    </p:animScale>
                                  </p:childTnLst>
                                </p:cTn>
                              </p:par>
                              <p:par>
                                <p:cTn id="38" presetID="6" presetClass="emph" presetSubtype="0" fill="hold" grpId="2" nodeType="withEffect">
                                  <p:stCondLst>
                                    <p:cond delay="0"/>
                                  </p:stCondLst>
                                  <p:iterate type="lt">
                                    <p:tmPct val="0"/>
                                  </p:iterate>
                                  <p:childTnLst>
                                    <p:animScale>
                                      <p:cBhvr>
                                        <p:cTn id="39" dur="1000" fill="hold"/>
                                        <p:tgtEl>
                                          <p:spTgt spid="15"/>
                                        </p:tgtEl>
                                      </p:cBhvr>
                                      <p:by x="150000" y="150000"/>
                                    </p:animScale>
                                  </p:childTnLst>
                                </p:cTn>
                              </p:par>
                            </p:childTnLst>
                          </p:cTn>
                        </p:par>
                        <p:par>
                          <p:cTn id="40" fill="hold">
                            <p:stCondLst>
                              <p:cond delay="1000"/>
                            </p:stCondLst>
                            <p:childTnLst>
                              <p:par>
                                <p:cTn id="41" presetID="10" presetClass="emph" presetSubtype="0" fill="hold" grpId="3" nodeType="afterEffect">
                                  <p:stCondLst>
                                    <p:cond delay="0"/>
                                  </p:stCondLst>
                                  <p:iterate type="lt">
                                    <p:tmPct val="0"/>
                                  </p:iterate>
                                  <p:childTnLst>
                                    <p:anim calcmode="discrete" valueType="str">
                                      <p:cBhvr override="childStyle">
                                        <p:cTn id="42" dur="1000" fill="hold"/>
                                        <p:tgtEl>
                                          <p:spTgt spid="3"/>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par>
                          <p:cTn id="43" fill="hold">
                            <p:stCondLst>
                              <p:cond delay="2000"/>
                            </p:stCondLst>
                            <p:childTnLst>
                              <p:par>
                                <p:cTn id="44" presetID="10" presetClass="emph" presetSubtype="0" fill="hold" grpId="3" nodeType="afterEffect">
                                  <p:stCondLst>
                                    <p:cond delay="0"/>
                                  </p:stCondLst>
                                  <p:iterate type="lt">
                                    <p:tmPct val="0"/>
                                  </p:iterate>
                                  <p:childTnLst>
                                    <p:anim calcmode="discrete" valueType="str">
                                      <p:cBhvr override="childStyle">
                                        <p:cTn id="45" dur="1000" fill="hold"/>
                                        <p:tgtEl>
                                          <p:spTgt spid="14"/>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par>
                          <p:cTn id="46" fill="hold">
                            <p:stCondLst>
                              <p:cond delay="3000"/>
                            </p:stCondLst>
                            <p:childTnLst>
                              <p:par>
                                <p:cTn id="47" presetID="10" presetClass="emph" presetSubtype="0" fill="hold" grpId="3" nodeType="afterEffect">
                                  <p:stCondLst>
                                    <p:cond delay="0"/>
                                  </p:stCondLst>
                                  <p:iterate type="lt">
                                    <p:tmPct val="0"/>
                                  </p:iterate>
                                  <p:childTnLst>
                                    <p:anim calcmode="discrete" valueType="str">
                                      <p:cBhvr override="childStyle">
                                        <p:cTn id="48" dur="1000" fill="hold"/>
                                        <p:tgtEl>
                                          <p:spTgt spid="15"/>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childTnLst>
                          </p:cTn>
                        </p:par>
                        <p:par>
                          <p:cTn id="54" fill="hold">
                            <p:stCondLst>
                              <p:cond delay="500"/>
                            </p:stCondLst>
                            <p:childTnLst>
                              <p:par>
                                <p:cTn id="55" presetID="22" presetClass="entr" presetSubtype="4"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1000"/>
                            </p:stCondLst>
                            <p:childTnLst>
                              <p:par>
                                <p:cTn id="59" presetID="10" presetClass="entr" presetSubtype="0" fill="hold" grpId="0"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500"/>
                                        <p:tgtEl>
                                          <p:spTgt spid="4"/>
                                        </p:tgtEl>
                                      </p:cBhvr>
                                    </p:animEffect>
                                  </p:childTnLst>
                                </p:cTn>
                              </p:par>
                            </p:childTnLst>
                          </p:cTn>
                        </p:par>
                        <p:par>
                          <p:cTn id="62" fill="hold">
                            <p:stCondLst>
                              <p:cond delay="1500"/>
                            </p:stCondLst>
                            <p:childTnLst>
                              <p:par>
                                <p:cTn id="63" presetID="53" presetClass="entr" presetSubtype="16"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p:cTn id="65" dur="3000" fill="hold"/>
                                        <p:tgtEl>
                                          <p:spTgt spid="7"/>
                                        </p:tgtEl>
                                        <p:attrNameLst>
                                          <p:attrName>ppt_w</p:attrName>
                                        </p:attrNameLst>
                                      </p:cBhvr>
                                      <p:tavLst>
                                        <p:tav tm="0">
                                          <p:val>
                                            <p:fltVal val="0"/>
                                          </p:val>
                                        </p:tav>
                                        <p:tav tm="100000">
                                          <p:val>
                                            <p:strVal val="#ppt_w"/>
                                          </p:val>
                                        </p:tav>
                                      </p:tavLst>
                                    </p:anim>
                                    <p:anim calcmode="lin" valueType="num">
                                      <p:cBhvr>
                                        <p:cTn id="66" dur="3000" fill="hold"/>
                                        <p:tgtEl>
                                          <p:spTgt spid="7"/>
                                        </p:tgtEl>
                                        <p:attrNameLst>
                                          <p:attrName>ppt_h</p:attrName>
                                        </p:attrNameLst>
                                      </p:cBhvr>
                                      <p:tavLst>
                                        <p:tav tm="0">
                                          <p:val>
                                            <p:fltVal val="0"/>
                                          </p:val>
                                        </p:tav>
                                        <p:tav tm="100000">
                                          <p:val>
                                            <p:strVal val="#ppt_h"/>
                                          </p:val>
                                        </p:tav>
                                      </p:tavLst>
                                    </p:anim>
                                    <p:animEffect transition="in" filter="fade">
                                      <p:cBhvr>
                                        <p:cTn id="67" dur="3000"/>
                                        <p:tgtEl>
                                          <p:spTgt spid="7"/>
                                        </p:tgtEl>
                                      </p:cBhvr>
                                    </p:animEffect>
                                  </p:childTnLst>
                                </p:cTn>
                              </p:par>
                              <p:par>
                                <p:cTn id="68" presetID="10" presetClass="exit" presetSubtype="0" fill="hold" grpId="1" nodeType="withEffect">
                                  <p:stCondLst>
                                    <p:cond delay="3000"/>
                                  </p:stCondLst>
                                  <p:childTnLst>
                                    <p:animEffect transition="out" filter="fade">
                                      <p:cBhvr>
                                        <p:cTn id="69" dur="500"/>
                                        <p:tgtEl>
                                          <p:spTgt spid="11"/>
                                        </p:tgtEl>
                                      </p:cBhvr>
                                    </p:animEffect>
                                    <p:set>
                                      <p:cBhvr>
                                        <p:cTn id="70" dur="1" fill="hold">
                                          <p:stCondLst>
                                            <p:cond delay="499"/>
                                          </p:stCondLst>
                                        </p:cTn>
                                        <p:tgtEl>
                                          <p:spTgt spid="11"/>
                                        </p:tgtEl>
                                        <p:attrNameLst>
                                          <p:attrName>style.visibility</p:attrName>
                                        </p:attrNameLst>
                                      </p:cBhvr>
                                      <p:to>
                                        <p:strVal val="hidden"/>
                                      </p:to>
                                    </p:set>
                                  </p:childTnLst>
                                </p:cTn>
                              </p:par>
                              <p:par>
                                <p:cTn id="71" presetID="10" presetClass="exit" presetSubtype="0" fill="hold" grpId="1" nodeType="withEffect">
                                  <p:stCondLst>
                                    <p:cond delay="3000"/>
                                  </p:stCondLst>
                                  <p:childTnLst>
                                    <p:animEffect transition="out" filter="fade">
                                      <p:cBhvr>
                                        <p:cTn id="72" dur="500"/>
                                        <p:tgtEl>
                                          <p:spTgt spid="8"/>
                                        </p:tgtEl>
                                      </p:cBhvr>
                                    </p:animEffect>
                                    <p:set>
                                      <p:cBhvr>
                                        <p:cTn id="73" dur="1" fill="hold">
                                          <p:stCondLst>
                                            <p:cond delay="499"/>
                                          </p:stCondLst>
                                        </p:cTn>
                                        <p:tgtEl>
                                          <p:spTgt spid="8"/>
                                        </p:tgtEl>
                                        <p:attrNameLst>
                                          <p:attrName>style.visibility</p:attrName>
                                        </p:attrNameLst>
                                      </p:cBhvr>
                                      <p:to>
                                        <p:strVal val="hidden"/>
                                      </p:to>
                                    </p:set>
                                  </p:childTnLst>
                                </p:cTn>
                              </p:par>
                              <p:par>
                                <p:cTn id="74" presetID="10" presetClass="exit" presetSubtype="0" fill="hold" grpId="1" nodeType="withEffect">
                                  <p:stCondLst>
                                    <p:cond delay="3000"/>
                                  </p:stCondLst>
                                  <p:childTnLst>
                                    <p:animEffect transition="out" filter="fade">
                                      <p:cBhvr>
                                        <p:cTn id="75" dur="500"/>
                                        <p:tgtEl>
                                          <p:spTgt spid="9"/>
                                        </p:tgtEl>
                                      </p:cBhvr>
                                    </p:animEffect>
                                    <p:set>
                                      <p:cBhvr>
                                        <p:cTn id="76" dur="1" fill="hold">
                                          <p:stCondLst>
                                            <p:cond delay="499"/>
                                          </p:stCondLst>
                                        </p:cTn>
                                        <p:tgtEl>
                                          <p:spTgt spid="9"/>
                                        </p:tgtEl>
                                        <p:attrNameLst>
                                          <p:attrName>style.visibility</p:attrName>
                                        </p:attrNameLst>
                                      </p:cBhvr>
                                      <p:to>
                                        <p:strVal val="hidden"/>
                                      </p:to>
                                    </p:set>
                                  </p:childTnLst>
                                </p:cTn>
                              </p:par>
                              <p:par>
                                <p:cTn id="77" presetID="10" presetClass="exit" presetSubtype="0" fill="hold" grpId="1" nodeType="withEffect">
                                  <p:stCondLst>
                                    <p:cond delay="3000"/>
                                  </p:stCondLst>
                                  <p:childTnLst>
                                    <p:animEffect transition="out" filter="fade">
                                      <p:cBhvr>
                                        <p:cTn id="78" dur="500"/>
                                        <p:tgtEl>
                                          <p:spTgt spid="5"/>
                                        </p:tgtEl>
                                      </p:cBhvr>
                                    </p:animEffect>
                                    <p:set>
                                      <p:cBhvr>
                                        <p:cTn id="79" dur="1" fill="hold">
                                          <p:stCondLst>
                                            <p:cond delay="499"/>
                                          </p:stCondLst>
                                        </p:cTn>
                                        <p:tgtEl>
                                          <p:spTgt spid="5"/>
                                        </p:tgtEl>
                                        <p:attrNameLst>
                                          <p:attrName>style.visibility</p:attrName>
                                        </p:attrNameLst>
                                      </p:cBhvr>
                                      <p:to>
                                        <p:strVal val="hidden"/>
                                      </p:to>
                                    </p:set>
                                  </p:childTnLst>
                                </p:cTn>
                              </p:par>
                              <p:par>
                                <p:cTn id="80" presetID="10" presetClass="entr" presetSubtype="0" fill="hold" grpId="0" nodeType="withEffect">
                                  <p:stCondLst>
                                    <p:cond delay="500"/>
                                  </p:stCondLst>
                                  <p:childTnLst>
                                    <p:set>
                                      <p:cBhvr>
                                        <p:cTn id="81" dur="1" fill="hold">
                                          <p:stCondLst>
                                            <p:cond delay="0"/>
                                          </p:stCondLst>
                                        </p:cTn>
                                        <p:tgtEl>
                                          <p:spTgt spid="6"/>
                                        </p:tgtEl>
                                        <p:attrNameLst>
                                          <p:attrName>style.visibility</p:attrName>
                                        </p:attrNameLst>
                                      </p:cBhvr>
                                      <p:to>
                                        <p:strVal val="visible"/>
                                      </p:to>
                                    </p:set>
                                    <p:animEffect transition="in" filter="fade">
                                      <p:cBhvr>
                                        <p:cTn id="82" dur="500"/>
                                        <p:tgtEl>
                                          <p:spTgt spid="6"/>
                                        </p:tgtEl>
                                      </p:cBhvr>
                                    </p:animEffect>
                                  </p:childTnLst>
                                </p:cTn>
                              </p:par>
                              <p:par>
                                <p:cTn id="83" presetID="10" presetClass="entr" presetSubtype="0" fill="hold" grpId="0" nodeType="withEffect">
                                  <p:stCondLst>
                                    <p:cond delay="1250"/>
                                  </p:stCondLst>
                                  <p:childTnLst>
                                    <p:set>
                                      <p:cBhvr>
                                        <p:cTn id="84" dur="1" fill="hold">
                                          <p:stCondLst>
                                            <p:cond delay="0"/>
                                          </p:stCondLst>
                                        </p:cTn>
                                        <p:tgtEl>
                                          <p:spTgt spid="12"/>
                                        </p:tgtEl>
                                        <p:attrNameLst>
                                          <p:attrName>style.visibility</p:attrName>
                                        </p:attrNameLst>
                                      </p:cBhvr>
                                      <p:to>
                                        <p:strVal val="visible"/>
                                      </p:to>
                                    </p:set>
                                    <p:animEffect transition="in" filter="fade">
                                      <p:cBhvr>
                                        <p:cTn id="85" dur="500"/>
                                        <p:tgtEl>
                                          <p:spTgt spid="12"/>
                                        </p:tgtEl>
                                      </p:cBhvr>
                                    </p:animEffect>
                                  </p:childTnLst>
                                </p:cTn>
                              </p:par>
                              <p:par>
                                <p:cTn id="86" presetID="10" presetClass="entr" presetSubtype="0" fill="hold" grpId="0" nodeType="withEffect">
                                  <p:stCondLst>
                                    <p:cond delay="2500"/>
                                  </p:stCondLst>
                                  <p:childTnLst>
                                    <p:set>
                                      <p:cBhvr>
                                        <p:cTn id="87" dur="1" fill="hold">
                                          <p:stCondLst>
                                            <p:cond delay="0"/>
                                          </p:stCondLst>
                                        </p:cTn>
                                        <p:tgtEl>
                                          <p:spTgt spid="13"/>
                                        </p:tgtEl>
                                        <p:attrNameLst>
                                          <p:attrName>style.visibility</p:attrName>
                                        </p:attrNameLst>
                                      </p:cBhvr>
                                      <p:to>
                                        <p:strVal val="visible"/>
                                      </p:to>
                                    </p:set>
                                    <p:animEffect transition="in" filter="fade">
                                      <p:cBhvr>
                                        <p:cTn id="8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p:bldP spid="8" grpId="1"/>
      <p:bldP spid="9" grpId="0"/>
      <p:bldP spid="9" grpId="1"/>
      <p:bldP spid="7" grpId="0" animBg="1"/>
      <p:bldP spid="11" grpId="0"/>
      <p:bldP spid="11" grpId="1"/>
      <p:bldP spid="6" grpId="0"/>
      <p:bldP spid="12" grpId="0"/>
      <p:bldP spid="13" grpId="0"/>
      <p:bldP spid="3" grpId="0"/>
      <p:bldP spid="3" grpId="1"/>
      <p:bldP spid="3" grpId="2"/>
      <p:bldP spid="3" grpId="3"/>
      <p:bldP spid="14" grpId="0"/>
      <p:bldP spid="14" grpId="1"/>
      <p:bldP spid="14" grpId="2"/>
      <p:bldP spid="14" grpId="3"/>
      <p:bldP spid="15" grpId="0"/>
      <p:bldP spid="15" grpId="1"/>
      <p:bldP spid="15" grpId="2"/>
      <p:bldP spid="15" grpId="3"/>
      <p:bldP spid="4"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7F82FC-02AE-40A1-9B77-438F86B561E6}"/>
              </a:ext>
            </a:extLst>
          </p:cNvPr>
          <p:cNvSpPr txBox="1"/>
          <p:nvPr/>
        </p:nvSpPr>
        <p:spPr>
          <a:xfrm>
            <a:off x="2688805" y="-36813"/>
            <a:ext cx="4654970"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329368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4654970"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pic>
        <p:nvPicPr>
          <p:cNvPr id="11266" name="Picture 2" descr="Image result for bull moose fighting">
            <a:extLst>
              <a:ext uri="{FF2B5EF4-FFF2-40B4-BE49-F238E27FC236}">
                <a16:creationId xmlns:a16="http://schemas.microsoft.com/office/drawing/2014/main" id="{73335C94-A13B-46DE-AF60-152E0FA8FA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5112">
            <a:off x="1347788" y="1500188"/>
            <a:ext cx="5715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57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7F82FC-02AE-40A1-9B77-438F86B561E6}"/>
              </a:ext>
            </a:extLst>
          </p:cNvPr>
          <p:cNvSpPr txBox="1"/>
          <p:nvPr/>
        </p:nvSpPr>
        <p:spPr>
          <a:xfrm>
            <a:off x="2688805" y="-36813"/>
            <a:ext cx="4654970"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327497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4654970"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Jesus prayed:</a:t>
            </a:r>
            <a:endParaRPr lang="en-US" sz="3200" dirty="0">
              <a:solidFill>
                <a:srgbClr val="FF0000"/>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FB763895-0120-4BB5-82D5-4DB71DA85863}"/>
              </a:ext>
            </a:extLst>
          </p:cNvPr>
          <p:cNvSpPr/>
          <p:nvPr/>
        </p:nvSpPr>
        <p:spPr>
          <a:xfrm>
            <a:off x="710552" y="1409465"/>
            <a:ext cx="7973335" cy="584775"/>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lang="en-US" sz="3200" dirty="0">
                <a:effectLst>
                  <a:outerShdw blurRad="38100" dist="38100" dir="2700000" algn="tl">
                    <a:srgbClr val="000000">
                      <a:alpha val="43137"/>
                    </a:srgbClr>
                  </a:outerShdw>
                </a:effectLst>
              </a:rPr>
              <a:t>His baptism (Luke 3:21-22)</a:t>
            </a:r>
            <a:endParaRPr lang="en-US" sz="3200" dirty="0">
              <a:effectLst>
                <a:outerShdw blurRad="38100" dist="38100" dir="2700000" algn="tl">
                  <a:srgbClr val="000000">
                    <a:alpha val="43137"/>
                  </a:srgbClr>
                </a:outerShdw>
              </a:effectLst>
              <a:cs typeface="Arial" panose="020B0604020202020204" pitchFamily="34" charset="0"/>
            </a:endParaRPr>
          </a:p>
        </p:txBody>
      </p:sp>
      <p:sp>
        <p:nvSpPr>
          <p:cNvPr id="9" name="Rectangle 8">
            <a:extLst>
              <a:ext uri="{FF2B5EF4-FFF2-40B4-BE49-F238E27FC236}">
                <a16:creationId xmlns:a16="http://schemas.microsoft.com/office/drawing/2014/main" id="{D15ACEDA-EACE-44A7-A36A-D158D1C6EA6B}"/>
              </a:ext>
            </a:extLst>
          </p:cNvPr>
          <p:cNvSpPr/>
          <p:nvPr/>
        </p:nvSpPr>
        <p:spPr>
          <a:xfrm>
            <a:off x="710548" y="2442943"/>
            <a:ext cx="7973335" cy="584775"/>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 </a:t>
            </a:r>
            <a:r>
              <a:rPr lang="en-US" sz="3200" dirty="0">
                <a:effectLst>
                  <a:outerShdw blurRad="38100" dist="38100" dir="2700000" algn="tl">
                    <a:srgbClr val="000000">
                      <a:alpha val="43137"/>
                    </a:srgbClr>
                  </a:outerShdw>
                </a:effectLst>
              </a:rPr>
              <a:t>Choosing disciples (Luke 6:12-13)</a:t>
            </a:r>
          </a:p>
        </p:txBody>
      </p:sp>
      <p:sp>
        <p:nvSpPr>
          <p:cNvPr id="11" name="Rectangle 10">
            <a:extLst>
              <a:ext uri="{FF2B5EF4-FFF2-40B4-BE49-F238E27FC236}">
                <a16:creationId xmlns:a16="http://schemas.microsoft.com/office/drawing/2014/main" id="{0C62C2A2-AC6D-4C89-906F-21676BB18930}"/>
              </a:ext>
            </a:extLst>
          </p:cNvPr>
          <p:cNvSpPr/>
          <p:nvPr/>
        </p:nvSpPr>
        <p:spPr>
          <a:xfrm>
            <a:off x="710548" y="1928585"/>
            <a:ext cx="7973335" cy="584775"/>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lang="en-US" sz="3200" dirty="0">
                <a:effectLst>
                  <a:outerShdw blurRad="38100" dist="38100" dir="2700000" algn="tl">
                    <a:srgbClr val="000000">
                      <a:alpha val="43137"/>
                    </a:srgbClr>
                  </a:outerShdw>
                </a:effectLst>
              </a:rPr>
              <a:t>After healing people (Luke 5:16)</a:t>
            </a:r>
            <a:endParaRPr lang="en-US" sz="3200" dirty="0">
              <a:effectLst>
                <a:outerShdw blurRad="38100" dist="38100" dir="2700000" algn="tl">
                  <a:srgbClr val="000000">
                    <a:alpha val="43137"/>
                  </a:srgbClr>
                </a:outerShdw>
              </a:effectLst>
              <a:cs typeface="Arial" panose="020B0604020202020204" pitchFamily="34" charset="0"/>
            </a:endParaRPr>
          </a:p>
        </p:txBody>
      </p:sp>
      <p:sp>
        <p:nvSpPr>
          <p:cNvPr id="12" name="Rectangle 11">
            <a:extLst>
              <a:ext uri="{FF2B5EF4-FFF2-40B4-BE49-F238E27FC236}">
                <a16:creationId xmlns:a16="http://schemas.microsoft.com/office/drawing/2014/main" id="{191BEACD-A82B-4CC0-A832-1D3CC54C3A4C}"/>
              </a:ext>
            </a:extLst>
          </p:cNvPr>
          <p:cNvSpPr/>
          <p:nvPr/>
        </p:nvSpPr>
        <p:spPr>
          <a:xfrm>
            <a:off x="715303" y="2971588"/>
            <a:ext cx="7973335" cy="584775"/>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 </a:t>
            </a:r>
            <a:r>
              <a:rPr lang="en-US" sz="3200" dirty="0">
                <a:effectLst>
                  <a:outerShdw blurRad="38100" dist="38100" dir="2700000" algn="tl">
                    <a:srgbClr val="000000">
                      <a:alpha val="43137"/>
                    </a:srgbClr>
                  </a:outerShdw>
                </a:effectLst>
              </a:rPr>
              <a:t>Feeding the 5000 (Luke 9:16)</a:t>
            </a:r>
          </a:p>
        </p:txBody>
      </p:sp>
      <p:sp>
        <p:nvSpPr>
          <p:cNvPr id="13" name="Rectangle 12">
            <a:extLst>
              <a:ext uri="{FF2B5EF4-FFF2-40B4-BE49-F238E27FC236}">
                <a16:creationId xmlns:a16="http://schemas.microsoft.com/office/drawing/2014/main" id="{EDC6C153-4383-4E7C-AB34-1D06625C1082}"/>
              </a:ext>
            </a:extLst>
          </p:cNvPr>
          <p:cNvSpPr/>
          <p:nvPr/>
        </p:nvSpPr>
        <p:spPr>
          <a:xfrm>
            <a:off x="724825" y="3504992"/>
            <a:ext cx="7973335" cy="584775"/>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 </a:t>
            </a:r>
            <a:r>
              <a:rPr lang="en-US" sz="3200" dirty="0">
                <a:effectLst>
                  <a:outerShdw blurRad="38100" dist="38100" dir="2700000" algn="tl">
                    <a:srgbClr val="000000">
                      <a:alpha val="43137"/>
                    </a:srgbClr>
                  </a:outerShdw>
                </a:effectLst>
              </a:rPr>
              <a:t>Caesarea Philippi (Luke 9:18)</a:t>
            </a:r>
          </a:p>
        </p:txBody>
      </p:sp>
      <p:sp>
        <p:nvSpPr>
          <p:cNvPr id="14" name="Rectangle 13">
            <a:extLst>
              <a:ext uri="{FF2B5EF4-FFF2-40B4-BE49-F238E27FC236}">
                <a16:creationId xmlns:a16="http://schemas.microsoft.com/office/drawing/2014/main" id="{41C13F7F-BB64-4B34-8DB6-01503F6951BD}"/>
              </a:ext>
            </a:extLst>
          </p:cNvPr>
          <p:cNvSpPr/>
          <p:nvPr/>
        </p:nvSpPr>
        <p:spPr>
          <a:xfrm>
            <a:off x="734347" y="4038396"/>
            <a:ext cx="7973335" cy="584775"/>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 </a:t>
            </a:r>
            <a:r>
              <a:rPr lang="en-US" sz="3200" dirty="0">
                <a:effectLst>
                  <a:outerShdw blurRad="38100" dist="38100" dir="2700000" algn="tl">
                    <a:srgbClr val="000000">
                      <a:alpha val="43137"/>
                    </a:srgbClr>
                  </a:outerShdw>
                </a:effectLst>
              </a:rPr>
              <a:t>Transfiguration (Luke 9:28-29)</a:t>
            </a:r>
          </a:p>
        </p:txBody>
      </p:sp>
      <p:sp>
        <p:nvSpPr>
          <p:cNvPr id="15" name="Rectangle 14">
            <a:extLst>
              <a:ext uri="{FF2B5EF4-FFF2-40B4-BE49-F238E27FC236}">
                <a16:creationId xmlns:a16="http://schemas.microsoft.com/office/drawing/2014/main" id="{F107F954-45AB-4E7D-A48E-8C8E193ECB7E}"/>
              </a:ext>
            </a:extLst>
          </p:cNvPr>
          <p:cNvSpPr/>
          <p:nvPr/>
        </p:nvSpPr>
        <p:spPr>
          <a:xfrm>
            <a:off x="743869" y="4571800"/>
            <a:ext cx="7973335" cy="584775"/>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 </a:t>
            </a:r>
            <a:r>
              <a:rPr lang="en-US" sz="3200" dirty="0">
                <a:effectLst>
                  <a:outerShdw blurRad="38100" dist="38100" dir="2700000" algn="tl">
                    <a:srgbClr val="000000">
                      <a:alpha val="43137"/>
                    </a:srgbClr>
                  </a:outerShdw>
                </a:effectLst>
              </a:rPr>
              <a:t>Return of the 70 (Luke 10:28)</a:t>
            </a:r>
          </a:p>
        </p:txBody>
      </p:sp>
    </p:spTree>
    <p:extLst>
      <p:ext uri="{BB962C8B-B14F-4D97-AF65-F5344CB8AC3E}">
        <p14:creationId xmlns:p14="http://schemas.microsoft.com/office/powerpoint/2010/main" val="227646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P spid="11" grpId="0"/>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7F82FC-02AE-40A1-9B77-438F86B561E6}"/>
              </a:ext>
            </a:extLst>
          </p:cNvPr>
          <p:cNvSpPr txBox="1"/>
          <p:nvPr/>
        </p:nvSpPr>
        <p:spPr>
          <a:xfrm>
            <a:off x="2688805" y="-36813"/>
            <a:ext cx="4654970" cy="923330"/>
          </a:xfrm>
          <a:prstGeom prst="rect">
            <a:avLst/>
          </a:prstGeom>
          <a:noFill/>
        </p:spPr>
        <p:txBody>
          <a:bodyPr wrap="square" rtlCol="0">
            <a:spAutoFit/>
          </a:bodyPr>
          <a:lstStyle/>
          <a:p>
            <a:r>
              <a:rPr lang="en-US" sz="5400" dirty="0">
                <a:solidFill>
                  <a:srgbClr val="530006"/>
                </a:solidFill>
                <a:latin typeface="Times and Times again" pitchFamily="2" charset="0"/>
              </a:rPr>
              <a:t>10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69985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F8AE46C-D1B2-494A-B7CF-986C3E388574}" vid="{F4976BE7-E753-4755-B762-BFB8B279BA9A}"/>
    </a:ext>
  </a:extLst>
</a:theme>
</file>

<file path=docProps/app.xml><?xml version="1.0" encoding="utf-8"?>
<Properties xmlns="http://schemas.openxmlformats.org/officeDocument/2006/extended-properties" xmlns:vt="http://schemas.openxmlformats.org/officeDocument/2006/docPropsVTypes">
  <Template>Luke</Template>
  <TotalTime>2031</TotalTime>
  <Words>890</Words>
  <Application>Microsoft Office PowerPoint</Application>
  <PresentationFormat>On-screen Show (4:3)</PresentationFormat>
  <Paragraphs>114</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Times and Times again</vt:lpstr>
      <vt:lpstr>Arial</vt:lpstr>
      <vt:lpstr>Calibri Light</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6</cp:revision>
  <dcterms:created xsi:type="dcterms:W3CDTF">2019-09-24T13:55:37Z</dcterms:created>
  <dcterms:modified xsi:type="dcterms:W3CDTF">2019-09-29T02:51:42Z</dcterms:modified>
</cp:coreProperties>
</file>