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64" r:id="rId4"/>
    <p:sldId id="278" r:id="rId5"/>
    <p:sldId id="279" r:id="rId6"/>
    <p:sldId id="283" r:id="rId7"/>
    <p:sldId id="284" r:id="rId8"/>
    <p:sldId id="261" r:id="rId9"/>
    <p:sldId id="259" r:id="rId10"/>
    <p:sldId id="262" r:id="rId11"/>
    <p:sldId id="257" r:id="rId12"/>
    <p:sldId id="276" r:id="rId13"/>
    <p:sldId id="277" r:id="rId14"/>
    <p:sldId id="265" r:id="rId15"/>
    <p:sldId id="268" r:id="rId16"/>
    <p:sldId id="274" r:id="rId17"/>
    <p:sldId id="280" r:id="rId18"/>
    <p:sldId id="269" r:id="rId19"/>
    <p:sldId id="271" r:id="rId20"/>
    <p:sldId id="272" r:id="rId21"/>
    <p:sldId id="275" r:id="rId22"/>
    <p:sldId id="266" r:id="rId23"/>
    <p:sldId id="267" r:id="rId24"/>
    <p:sldId id="273" r:id="rId25"/>
    <p:sldId id="281" r:id="rId26"/>
    <p:sldId id="282" r:id="rId27"/>
  </p:sldIdLst>
  <p:sldSz cx="9144000" cy="6858000" type="screen4x3"/>
  <p:notesSz cx="6858000" cy="9144000"/>
  <p:embeddedFontLst>
    <p:embeddedFont>
      <p:font typeface="28 Days Later" panose="020B0603050302020204" pitchFamily="3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Times and Times again" pitchFamily="2" charset="0"/>
      <p:regular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0006"/>
    <a:srgbClr val="410042"/>
    <a:srgbClr val="6600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3B08F0-63A1-4B62-BEAC-709A5D7272D0}" v="575" dt="2019-09-14T18:58:31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 showGuides="1">
      <p:cViewPr>
        <p:scale>
          <a:sx n="97" d="100"/>
          <a:sy n="97" d="100"/>
        </p:scale>
        <p:origin x="237" y="17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6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203B08F0-63A1-4B62-BEAC-709A5D7272D0}"/>
    <pc:docChg chg="custSel addSld delSld modSld sldOrd">
      <pc:chgData name="Ken Merrihew" userId="bcb7a1e886d99f07" providerId="LiveId" clId="{203B08F0-63A1-4B62-BEAC-709A5D7272D0}" dt="2019-09-14T18:58:31.095" v="888" actId="1076"/>
      <pc:docMkLst>
        <pc:docMk/>
      </pc:docMkLst>
      <pc:sldChg chg="addSp delSp modSp modTransition delAnim">
        <pc:chgData name="Ken Merrihew" userId="bcb7a1e886d99f07" providerId="LiveId" clId="{203B08F0-63A1-4B62-BEAC-709A5D7272D0}" dt="2019-09-14T02:39:43.597" v="878" actId="242"/>
        <pc:sldMkLst>
          <pc:docMk/>
          <pc:sldMk cId="704829784" sldId="258"/>
        </pc:sldMkLst>
        <pc:spChg chg="del">
          <ac:chgData name="Ken Merrihew" userId="bcb7a1e886d99f07" providerId="LiveId" clId="{203B08F0-63A1-4B62-BEAC-709A5D7272D0}" dt="2019-09-11T18:36:55.366" v="441" actId="478"/>
          <ac:spMkLst>
            <pc:docMk/>
            <pc:sldMk cId="704829784" sldId="258"/>
            <ac:spMk id="3" creationId="{E2263769-A21A-47C3-837A-2CF602A4A55D}"/>
          </ac:spMkLst>
        </pc:spChg>
        <pc:spChg chg="del">
          <ac:chgData name="Ken Merrihew" userId="bcb7a1e886d99f07" providerId="LiveId" clId="{203B08F0-63A1-4B62-BEAC-709A5D7272D0}" dt="2019-09-11T18:36:55.366" v="441" actId="478"/>
          <ac:spMkLst>
            <pc:docMk/>
            <pc:sldMk cId="704829784" sldId="258"/>
            <ac:spMk id="4" creationId="{D091A90A-4A6A-491A-920B-BE1D3C01BFC0}"/>
          </ac:spMkLst>
        </pc:spChg>
        <pc:spChg chg="add del">
          <ac:chgData name="Ken Merrihew" userId="bcb7a1e886d99f07" providerId="LiveId" clId="{203B08F0-63A1-4B62-BEAC-709A5D7272D0}" dt="2019-09-11T18:36:59.780" v="443"/>
          <ac:spMkLst>
            <pc:docMk/>
            <pc:sldMk cId="704829784" sldId="258"/>
            <ac:spMk id="5" creationId="{13CF86E2-AAF5-482C-B84A-643D41C70178}"/>
          </ac:spMkLst>
        </pc:spChg>
        <pc:spChg chg="del">
          <ac:chgData name="Ken Merrihew" userId="bcb7a1e886d99f07" providerId="LiveId" clId="{203B08F0-63A1-4B62-BEAC-709A5D7272D0}" dt="2019-09-11T18:36:55.366" v="441" actId="478"/>
          <ac:spMkLst>
            <pc:docMk/>
            <pc:sldMk cId="704829784" sldId="258"/>
            <ac:spMk id="6" creationId="{FB763895-0120-4BB5-82D5-4DB71DA85863}"/>
          </ac:spMkLst>
        </pc:spChg>
        <pc:spChg chg="add mod">
          <ac:chgData name="Ken Merrihew" userId="bcb7a1e886d99f07" providerId="LiveId" clId="{203B08F0-63A1-4B62-BEAC-709A5D7272D0}" dt="2019-09-11T18:38:49.911" v="472" actId="164"/>
          <ac:spMkLst>
            <pc:docMk/>
            <pc:sldMk cId="704829784" sldId="258"/>
            <ac:spMk id="7" creationId="{65AB9FD8-A433-4132-AE88-B8A16EF8F9FC}"/>
          </ac:spMkLst>
        </pc:spChg>
        <pc:spChg chg="del">
          <ac:chgData name="Ken Merrihew" userId="bcb7a1e886d99f07" providerId="LiveId" clId="{203B08F0-63A1-4B62-BEAC-709A5D7272D0}" dt="2019-09-11T18:36:55.366" v="441" actId="478"/>
          <ac:spMkLst>
            <pc:docMk/>
            <pc:sldMk cId="704829784" sldId="258"/>
            <ac:spMk id="8" creationId="{3389ED8C-A9CB-453B-A590-9ECC3C25A245}"/>
          </ac:spMkLst>
        </pc:spChg>
        <pc:spChg chg="add mod topLvl">
          <ac:chgData name="Ken Merrihew" userId="bcb7a1e886d99f07" providerId="LiveId" clId="{203B08F0-63A1-4B62-BEAC-709A5D7272D0}" dt="2019-09-14T02:39:43.597" v="878" actId="242"/>
          <ac:spMkLst>
            <pc:docMk/>
            <pc:sldMk cId="704829784" sldId="258"/>
            <ac:spMk id="10" creationId="{ACBF578E-0855-4E34-AEEF-5C4D168DCEAA}"/>
          </ac:spMkLst>
        </pc:spChg>
        <pc:grpChg chg="add del mod">
          <ac:chgData name="Ken Merrihew" userId="bcb7a1e886d99f07" providerId="LiveId" clId="{203B08F0-63A1-4B62-BEAC-709A5D7272D0}" dt="2019-09-11T18:42:11.687" v="512" actId="478"/>
          <ac:grpSpMkLst>
            <pc:docMk/>
            <pc:sldMk cId="704829784" sldId="258"/>
            <ac:grpSpMk id="9" creationId="{A1B30A30-CBFA-4B8A-B0B0-DE6E1743E866}"/>
          </ac:grpSpMkLst>
        </pc:grpChg>
        <pc:grpChg chg="add del mod">
          <ac:chgData name="Ken Merrihew" userId="bcb7a1e886d99f07" providerId="LiveId" clId="{203B08F0-63A1-4B62-BEAC-709A5D7272D0}" dt="2019-09-11T18:42:29.544" v="514" actId="165"/>
          <ac:grpSpMkLst>
            <pc:docMk/>
            <pc:sldMk cId="704829784" sldId="258"/>
            <ac:grpSpMk id="11" creationId="{8C9784AE-7B7B-4066-946B-98C8D85C5015}"/>
          </ac:grpSpMkLst>
        </pc:grpChg>
        <pc:grpChg chg="add mod">
          <ac:chgData name="Ken Merrihew" userId="bcb7a1e886d99f07" providerId="LiveId" clId="{203B08F0-63A1-4B62-BEAC-709A5D7272D0}" dt="2019-09-11T18:43:00.143" v="519" actId="1076"/>
          <ac:grpSpMkLst>
            <pc:docMk/>
            <pc:sldMk cId="704829784" sldId="258"/>
            <ac:grpSpMk id="12" creationId="{4B068ABE-E039-4844-9CF8-D932F9164CEC}"/>
          </ac:grpSpMkLst>
        </pc:grpChg>
        <pc:picChg chg="add mod">
          <ac:chgData name="Ken Merrihew" userId="bcb7a1e886d99f07" providerId="LiveId" clId="{203B08F0-63A1-4B62-BEAC-709A5D7272D0}" dt="2019-09-11T18:38:49.911" v="472" actId="164"/>
          <ac:picMkLst>
            <pc:docMk/>
            <pc:sldMk cId="704829784" sldId="258"/>
            <ac:picMk id="1026" creationId="{01F64D98-4154-42FD-B2DA-4F71A4D2C2FE}"/>
          </ac:picMkLst>
        </pc:picChg>
        <pc:picChg chg="add mod topLvl">
          <ac:chgData name="Ken Merrihew" userId="bcb7a1e886d99f07" providerId="LiveId" clId="{203B08F0-63A1-4B62-BEAC-709A5D7272D0}" dt="2019-09-11T18:42:52.660" v="516" actId="164"/>
          <ac:picMkLst>
            <pc:docMk/>
            <pc:sldMk cId="704829784" sldId="258"/>
            <ac:picMk id="1028" creationId="{01DC9AC8-A263-41D4-B17E-249948C3AA16}"/>
          </ac:picMkLst>
        </pc:picChg>
      </pc:sldChg>
      <pc:sldChg chg="ord modAnim">
        <pc:chgData name="Ken Merrihew" userId="bcb7a1e886d99f07" providerId="LiveId" clId="{203B08F0-63A1-4B62-BEAC-709A5D7272D0}" dt="2019-09-12T18:06:26.655" v="539"/>
        <pc:sldMkLst>
          <pc:docMk/>
          <pc:sldMk cId="2836530491" sldId="259"/>
        </pc:sldMkLst>
      </pc:sldChg>
      <pc:sldChg chg="del">
        <pc:chgData name="Ken Merrihew" userId="bcb7a1e886d99f07" providerId="LiveId" clId="{203B08F0-63A1-4B62-BEAC-709A5D7272D0}" dt="2019-09-11T20:55:49.344" v="537" actId="2696"/>
        <pc:sldMkLst>
          <pc:docMk/>
          <pc:sldMk cId="228586135" sldId="260"/>
        </pc:sldMkLst>
      </pc:sldChg>
      <pc:sldChg chg="ord">
        <pc:chgData name="Ken Merrihew" userId="bcb7a1e886d99f07" providerId="LiveId" clId="{203B08F0-63A1-4B62-BEAC-709A5D7272D0}" dt="2019-09-10T20:06:58.780" v="370"/>
        <pc:sldMkLst>
          <pc:docMk/>
          <pc:sldMk cId="1643435847" sldId="261"/>
        </pc:sldMkLst>
      </pc:sldChg>
      <pc:sldChg chg="addSp modSp ord modAnim">
        <pc:chgData name="Ken Merrihew" userId="bcb7a1e886d99f07" providerId="LiveId" clId="{203B08F0-63A1-4B62-BEAC-709A5D7272D0}" dt="2019-09-10T21:03:08.449" v="377" actId="167"/>
        <pc:sldMkLst>
          <pc:docMk/>
          <pc:sldMk cId="2063461046" sldId="262"/>
        </pc:sldMkLst>
        <pc:spChg chg="add mod ord">
          <ac:chgData name="Ken Merrihew" userId="bcb7a1e886d99f07" providerId="LiveId" clId="{203B08F0-63A1-4B62-BEAC-709A5D7272D0}" dt="2019-09-10T21:03:08.449" v="377" actId="167"/>
          <ac:spMkLst>
            <pc:docMk/>
            <pc:sldMk cId="2063461046" sldId="262"/>
            <ac:spMk id="4" creationId="{1B6ED6EC-BE54-4E78-BCFF-498C4972159B}"/>
          </ac:spMkLst>
        </pc:spChg>
      </pc:sldChg>
      <pc:sldChg chg="del">
        <pc:chgData name="Ken Merrihew" userId="bcb7a1e886d99f07" providerId="LiveId" clId="{203B08F0-63A1-4B62-BEAC-709A5D7272D0}" dt="2019-09-11T20:55:49.328" v="536" actId="2696"/>
        <pc:sldMkLst>
          <pc:docMk/>
          <pc:sldMk cId="1754522728" sldId="263"/>
        </pc:sldMkLst>
      </pc:sldChg>
      <pc:sldChg chg="addSp delSp ord">
        <pc:chgData name="Ken Merrihew" userId="bcb7a1e886d99f07" providerId="LiveId" clId="{203B08F0-63A1-4B62-BEAC-709A5D7272D0}" dt="2019-09-11T18:36:51.257" v="440"/>
        <pc:sldMkLst>
          <pc:docMk/>
          <pc:sldMk cId="3417631250" sldId="264"/>
        </pc:sldMkLst>
        <pc:spChg chg="add del">
          <ac:chgData name="Ken Merrihew" userId="bcb7a1e886d99f07" providerId="LiveId" clId="{203B08F0-63A1-4B62-BEAC-709A5D7272D0}" dt="2019-09-11T18:36:42.472" v="437" actId="478"/>
          <ac:spMkLst>
            <pc:docMk/>
            <pc:sldMk cId="3417631250" sldId="264"/>
            <ac:spMk id="2" creationId="{D45D90FA-AC61-40C3-88B9-125DC2AC3C28}"/>
          </ac:spMkLst>
        </pc:spChg>
      </pc:sldChg>
      <pc:sldChg chg="add del">
        <pc:chgData name="Ken Merrihew" userId="bcb7a1e886d99f07" providerId="LiveId" clId="{203B08F0-63A1-4B62-BEAC-709A5D7272D0}" dt="2019-09-10T14:38:38.212" v="5"/>
        <pc:sldMkLst>
          <pc:docMk/>
          <pc:sldMk cId="792560441" sldId="265"/>
        </pc:sldMkLst>
      </pc:sldChg>
      <pc:sldChg chg="addSp delSp modSp add delAnim modAnim">
        <pc:chgData name="Ken Merrihew" userId="bcb7a1e886d99f07" providerId="LiveId" clId="{203B08F0-63A1-4B62-BEAC-709A5D7272D0}" dt="2019-09-10T16:21:48.320" v="203" actId="114"/>
        <pc:sldMkLst>
          <pc:docMk/>
          <pc:sldMk cId="1777729491" sldId="265"/>
        </pc:sldMkLst>
        <pc:spChg chg="mod">
          <ac:chgData name="Ken Merrihew" userId="bcb7a1e886d99f07" providerId="LiveId" clId="{203B08F0-63A1-4B62-BEAC-709A5D7272D0}" dt="2019-09-10T16:21:48.320" v="203" actId="114"/>
          <ac:spMkLst>
            <pc:docMk/>
            <pc:sldMk cId="1777729491" sldId="265"/>
            <ac:spMk id="3" creationId="{E2263769-A21A-47C3-837A-2CF602A4A55D}"/>
          </ac:spMkLst>
        </pc:spChg>
        <pc:spChg chg="del">
          <ac:chgData name="Ken Merrihew" userId="bcb7a1e886d99f07" providerId="LiveId" clId="{203B08F0-63A1-4B62-BEAC-709A5D7272D0}" dt="2019-09-10T14:38:53.803" v="7" actId="478"/>
          <ac:spMkLst>
            <pc:docMk/>
            <pc:sldMk cId="1777729491" sldId="265"/>
            <ac:spMk id="4" creationId="{D091A90A-4A6A-491A-920B-BE1D3C01BFC0}"/>
          </ac:spMkLst>
        </pc:spChg>
        <pc:spChg chg="add mod">
          <ac:chgData name="Ken Merrihew" userId="bcb7a1e886d99f07" providerId="LiveId" clId="{203B08F0-63A1-4B62-BEAC-709A5D7272D0}" dt="2019-09-10T14:41:06.428" v="87" actId="20577"/>
          <ac:spMkLst>
            <pc:docMk/>
            <pc:sldMk cId="1777729491" sldId="265"/>
            <ac:spMk id="5" creationId="{685EBF75-711E-4D5B-9ED0-EE226EA5037E}"/>
          </ac:spMkLst>
        </pc:spChg>
        <pc:spChg chg="del">
          <ac:chgData name="Ken Merrihew" userId="bcb7a1e886d99f07" providerId="LiveId" clId="{203B08F0-63A1-4B62-BEAC-709A5D7272D0}" dt="2019-09-10T14:38:53.803" v="7" actId="478"/>
          <ac:spMkLst>
            <pc:docMk/>
            <pc:sldMk cId="1777729491" sldId="265"/>
            <ac:spMk id="6" creationId="{FB763895-0120-4BB5-82D5-4DB71DA85863}"/>
          </ac:spMkLst>
        </pc:spChg>
        <pc:spChg chg="del">
          <ac:chgData name="Ken Merrihew" userId="bcb7a1e886d99f07" providerId="LiveId" clId="{203B08F0-63A1-4B62-BEAC-709A5D7272D0}" dt="2019-09-10T14:38:53.803" v="7" actId="478"/>
          <ac:spMkLst>
            <pc:docMk/>
            <pc:sldMk cId="1777729491" sldId="265"/>
            <ac:spMk id="8" creationId="{3389ED8C-A9CB-453B-A590-9ECC3C25A245}"/>
          </ac:spMkLst>
        </pc:spChg>
      </pc:sldChg>
      <pc:sldChg chg="add del">
        <pc:chgData name="Ken Merrihew" userId="bcb7a1e886d99f07" providerId="LiveId" clId="{203B08F0-63A1-4B62-BEAC-709A5D7272D0}" dt="2019-09-10T14:38:38.212" v="5"/>
        <pc:sldMkLst>
          <pc:docMk/>
          <pc:sldMk cId="2248458515" sldId="266"/>
        </pc:sldMkLst>
      </pc:sldChg>
      <pc:sldChg chg="add ord">
        <pc:chgData name="Ken Merrihew" userId="bcb7a1e886d99f07" providerId="LiveId" clId="{203B08F0-63A1-4B62-BEAC-709A5D7272D0}" dt="2019-09-10T16:26:55.203" v="242"/>
        <pc:sldMkLst>
          <pc:docMk/>
          <pc:sldMk cId="3082402012" sldId="266"/>
        </pc:sldMkLst>
      </pc:sldChg>
      <pc:sldChg chg="add del">
        <pc:chgData name="Ken Merrihew" userId="bcb7a1e886d99f07" providerId="LiveId" clId="{203B08F0-63A1-4B62-BEAC-709A5D7272D0}" dt="2019-09-10T14:38:38.212" v="5"/>
        <pc:sldMkLst>
          <pc:docMk/>
          <pc:sldMk cId="382005362" sldId="267"/>
        </pc:sldMkLst>
      </pc:sldChg>
      <pc:sldChg chg="modSp add modAnim">
        <pc:chgData name="Ken Merrihew" userId="bcb7a1e886d99f07" providerId="LiveId" clId="{203B08F0-63A1-4B62-BEAC-709A5D7272D0}" dt="2019-09-10T14:42:13.491" v="104" actId="255"/>
        <pc:sldMkLst>
          <pc:docMk/>
          <pc:sldMk cId="699390246" sldId="267"/>
        </pc:sldMkLst>
        <pc:spChg chg="mod">
          <ac:chgData name="Ken Merrihew" userId="bcb7a1e886d99f07" providerId="LiveId" clId="{203B08F0-63A1-4B62-BEAC-709A5D7272D0}" dt="2019-09-10T14:42:13.491" v="104" actId="255"/>
          <ac:spMkLst>
            <pc:docMk/>
            <pc:sldMk cId="699390246" sldId="267"/>
            <ac:spMk id="3" creationId="{E2263769-A21A-47C3-837A-2CF602A4A55D}"/>
          </ac:spMkLst>
        </pc:spChg>
        <pc:spChg chg="mod">
          <ac:chgData name="Ken Merrihew" userId="bcb7a1e886d99f07" providerId="LiveId" clId="{203B08F0-63A1-4B62-BEAC-709A5D7272D0}" dt="2019-09-10T14:41:17.032" v="94" actId="20577"/>
          <ac:spMkLst>
            <pc:docMk/>
            <pc:sldMk cId="699390246" sldId="267"/>
            <ac:spMk id="5" creationId="{685EBF75-711E-4D5B-9ED0-EE226EA5037E}"/>
          </ac:spMkLst>
        </pc:spChg>
      </pc:sldChg>
      <pc:sldChg chg="modSp add modAnim">
        <pc:chgData name="Ken Merrihew" userId="bcb7a1e886d99f07" providerId="LiveId" clId="{203B08F0-63A1-4B62-BEAC-709A5D7272D0}" dt="2019-09-10T16:14:07.161" v="123" actId="20577"/>
        <pc:sldMkLst>
          <pc:docMk/>
          <pc:sldMk cId="22444764" sldId="268"/>
        </pc:sldMkLst>
        <pc:spChg chg="mod">
          <ac:chgData name="Ken Merrihew" userId="bcb7a1e886d99f07" providerId="LiveId" clId="{203B08F0-63A1-4B62-BEAC-709A5D7272D0}" dt="2019-09-10T16:14:07.161" v="123" actId="20577"/>
          <ac:spMkLst>
            <pc:docMk/>
            <pc:sldMk cId="22444764" sldId="268"/>
            <ac:spMk id="3" creationId="{E2263769-A21A-47C3-837A-2CF602A4A55D}"/>
          </ac:spMkLst>
        </pc:spChg>
      </pc:sldChg>
      <pc:sldChg chg="add del">
        <pc:chgData name="Ken Merrihew" userId="bcb7a1e886d99f07" providerId="LiveId" clId="{203B08F0-63A1-4B62-BEAC-709A5D7272D0}" dt="2019-09-10T14:38:25.016" v="2"/>
        <pc:sldMkLst>
          <pc:docMk/>
          <pc:sldMk cId="1050071100" sldId="268"/>
        </pc:sldMkLst>
      </pc:sldChg>
      <pc:sldChg chg="modSp add modAnim">
        <pc:chgData name="Ken Merrihew" userId="bcb7a1e886d99f07" providerId="LiveId" clId="{203B08F0-63A1-4B62-BEAC-709A5D7272D0}" dt="2019-09-12T18:10:52.388" v="581" actId="1038"/>
        <pc:sldMkLst>
          <pc:docMk/>
          <pc:sldMk cId="1999335781" sldId="269"/>
        </pc:sldMkLst>
        <pc:spChg chg="mod">
          <ac:chgData name="Ken Merrihew" userId="bcb7a1e886d99f07" providerId="LiveId" clId="{203B08F0-63A1-4B62-BEAC-709A5D7272D0}" dt="2019-09-12T18:10:52.388" v="581" actId="1038"/>
          <ac:spMkLst>
            <pc:docMk/>
            <pc:sldMk cId="1999335781" sldId="269"/>
            <ac:spMk id="3" creationId="{E2263769-A21A-47C3-837A-2CF602A4A55D}"/>
          </ac:spMkLst>
        </pc:spChg>
      </pc:sldChg>
      <pc:sldChg chg="modSp add del modAnim">
        <pc:chgData name="Ken Merrihew" userId="bcb7a1e886d99f07" providerId="LiveId" clId="{203B08F0-63A1-4B62-BEAC-709A5D7272D0}" dt="2019-09-10T16:57:45.862" v="366" actId="2696"/>
        <pc:sldMkLst>
          <pc:docMk/>
          <pc:sldMk cId="3366231156" sldId="270"/>
        </pc:sldMkLst>
        <pc:spChg chg="mod">
          <ac:chgData name="Ken Merrihew" userId="bcb7a1e886d99f07" providerId="LiveId" clId="{203B08F0-63A1-4B62-BEAC-709A5D7272D0}" dt="2019-09-10T16:23:53.021" v="216"/>
          <ac:spMkLst>
            <pc:docMk/>
            <pc:sldMk cId="3366231156" sldId="270"/>
            <ac:spMk id="3" creationId="{E2263769-A21A-47C3-837A-2CF602A4A55D}"/>
          </ac:spMkLst>
        </pc:spChg>
      </pc:sldChg>
      <pc:sldChg chg="modSp add modAnim">
        <pc:chgData name="Ken Merrihew" userId="bcb7a1e886d99f07" providerId="LiveId" clId="{203B08F0-63A1-4B62-BEAC-709A5D7272D0}" dt="2019-09-10T16:25:53.972" v="239"/>
        <pc:sldMkLst>
          <pc:docMk/>
          <pc:sldMk cId="2395687463" sldId="271"/>
        </pc:sldMkLst>
        <pc:spChg chg="mod">
          <ac:chgData name="Ken Merrihew" userId="bcb7a1e886d99f07" providerId="LiveId" clId="{203B08F0-63A1-4B62-BEAC-709A5D7272D0}" dt="2019-09-10T16:25:16.360" v="234" actId="207"/>
          <ac:spMkLst>
            <pc:docMk/>
            <pc:sldMk cId="2395687463" sldId="271"/>
            <ac:spMk id="3" creationId="{E2263769-A21A-47C3-837A-2CF602A4A55D}"/>
          </ac:spMkLst>
        </pc:spChg>
      </pc:sldChg>
      <pc:sldChg chg="modSp add modAnim">
        <pc:chgData name="Ken Merrihew" userId="bcb7a1e886d99f07" providerId="LiveId" clId="{203B08F0-63A1-4B62-BEAC-709A5D7272D0}" dt="2019-09-10T16:58:17.051" v="369" actId="313"/>
        <pc:sldMkLst>
          <pc:docMk/>
          <pc:sldMk cId="1734304842" sldId="272"/>
        </pc:sldMkLst>
        <pc:spChg chg="mod">
          <ac:chgData name="Ken Merrihew" userId="bcb7a1e886d99f07" providerId="LiveId" clId="{203B08F0-63A1-4B62-BEAC-709A5D7272D0}" dt="2019-09-10T16:58:17.051" v="369" actId="313"/>
          <ac:spMkLst>
            <pc:docMk/>
            <pc:sldMk cId="1734304842" sldId="272"/>
            <ac:spMk id="3" creationId="{E2263769-A21A-47C3-837A-2CF602A4A55D}"/>
          </ac:spMkLst>
        </pc:spChg>
      </pc:sldChg>
      <pc:sldChg chg="add">
        <pc:chgData name="Ken Merrihew" userId="bcb7a1e886d99f07" providerId="LiveId" clId="{203B08F0-63A1-4B62-BEAC-709A5D7272D0}" dt="2019-09-10T16:26:53.478" v="241"/>
        <pc:sldMkLst>
          <pc:docMk/>
          <pc:sldMk cId="3892752735" sldId="273"/>
        </pc:sldMkLst>
      </pc:sldChg>
      <pc:sldChg chg="modSp add modAnim">
        <pc:chgData name="Ken Merrihew" userId="bcb7a1e886d99f07" providerId="LiveId" clId="{203B08F0-63A1-4B62-BEAC-709A5D7272D0}" dt="2019-09-11T20:50:06.289" v="533"/>
        <pc:sldMkLst>
          <pc:docMk/>
          <pc:sldMk cId="2146750167" sldId="274"/>
        </pc:sldMkLst>
        <pc:spChg chg="mod">
          <ac:chgData name="Ken Merrihew" userId="bcb7a1e886d99f07" providerId="LiveId" clId="{203B08F0-63A1-4B62-BEAC-709A5D7272D0}" dt="2019-09-10T16:57:11.037" v="365" actId="404"/>
          <ac:spMkLst>
            <pc:docMk/>
            <pc:sldMk cId="2146750167" sldId="274"/>
            <ac:spMk id="3" creationId="{E2263769-A21A-47C3-837A-2CF602A4A55D}"/>
          </ac:spMkLst>
        </pc:spChg>
      </pc:sldChg>
      <pc:sldChg chg="addSp delSp modSp add modAnim">
        <pc:chgData name="Ken Merrihew" userId="bcb7a1e886d99f07" providerId="LiveId" clId="{203B08F0-63A1-4B62-BEAC-709A5D7272D0}" dt="2019-09-12T21:59:25.653" v="617"/>
        <pc:sldMkLst>
          <pc:docMk/>
          <pc:sldMk cId="62228699" sldId="275"/>
        </pc:sldMkLst>
        <pc:spChg chg="del">
          <ac:chgData name="Ken Merrihew" userId="bcb7a1e886d99f07" providerId="LiveId" clId="{203B08F0-63A1-4B62-BEAC-709A5D7272D0}" dt="2019-09-10T16:40:10.981" v="257" actId="478"/>
          <ac:spMkLst>
            <pc:docMk/>
            <pc:sldMk cId="62228699" sldId="275"/>
            <ac:spMk id="3" creationId="{E2263769-A21A-47C3-837A-2CF602A4A55D}"/>
          </ac:spMkLst>
        </pc:spChg>
        <pc:spChg chg="add del mod">
          <ac:chgData name="Ken Merrihew" userId="bcb7a1e886d99f07" providerId="LiveId" clId="{203B08F0-63A1-4B62-BEAC-709A5D7272D0}" dt="2019-09-10T16:42:14.911" v="272" actId="478"/>
          <ac:spMkLst>
            <pc:docMk/>
            <pc:sldMk cId="62228699" sldId="275"/>
            <ac:spMk id="4" creationId="{69D055F0-7D1A-4B57-B64E-F8F57A27C5B6}"/>
          </ac:spMkLst>
        </pc:spChg>
        <pc:spChg chg="add mod">
          <ac:chgData name="Ken Merrihew" userId="bcb7a1e886d99f07" providerId="LiveId" clId="{203B08F0-63A1-4B62-BEAC-709A5D7272D0}" dt="2019-09-10T16:45:52.630" v="310" actId="20577"/>
          <ac:spMkLst>
            <pc:docMk/>
            <pc:sldMk cId="62228699" sldId="275"/>
            <ac:spMk id="8" creationId="{0AC03E52-CEF8-4313-BBAD-0EE6343169CC}"/>
          </ac:spMkLst>
        </pc:spChg>
        <pc:spChg chg="add del mod">
          <ac:chgData name="Ken Merrihew" userId="bcb7a1e886d99f07" providerId="LiveId" clId="{203B08F0-63A1-4B62-BEAC-709A5D7272D0}" dt="2019-09-10T16:44:15.547" v="278" actId="478"/>
          <ac:spMkLst>
            <pc:docMk/>
            <pc:sldMk cId="62228699" sldId="275"/>
            <ac:spMk id="9" creationId="{44FBD523-2251-4BF2-BB69-53F295C22BCC}"/>
          </ac:spMkLst>
        </pc:spChg>
        <pc:spChg chg="add mod">
          <ac:chgData name="Ken Merrihew" userId="bcb7a1e886d99f07" providerId="LiveId" clId="{203B08F0-63A1-4B62-BEAC-709A5D7272D0}" dt="2019-09-10T16:44:45.612" v="283" actId="692"/>
          <ac:spMkLst>
            <pc:docMk/>
            <pc:sldMk cId="62228699" sldId="275"/>
            <ac:spMk id="10" creationId="{D1932EBD-AA28-4B17-AD98-C398780E230B}"/>
          </ac:spMkLst>
        </pc:spChg>
        <pc:spChg chg="add mod">
          <ac:chgData name="Ken Merrihew" userId="bcb7a1e886d99f07" providerId="LiveId" clId="{203B08F0-63A1-4B62-BEAC-709A5D7272D0}" dt="2019-09-10T16:55:21.770" v="364" actId="20577"/>
          <ac:spMkLst>
            <pc:docMk/>
            <pc:sldMk cId="62228699" sldId="275"/>
            <ac:spMk id="11" creationId="{CAC17A94-844D-4071-A564-C72E7E23C52A}"/>
          </ac:spMkLst>
        </pc:spChg>
        <pc:picChg chg="add mod">
          <ac:chgData name="Ken Merrihew" userId="bcb7a1e886d99f07" providerId="LiveId" clId="{203B08F0-63A1-4B62-BEAC-709A5D7272D0}" dt="2019-09-10T16:40:52.385" v="265"/>
          <ac:picMkLst>
            <pc:docMk/>
            <pc:sldMk cId="62228699" sldId="275"/>
            <ac:picMk id="6" creationId="{E4855A15-4005-4EAD-AECE-A4118C60620F}"/>
          </ac:picMkLst>
        </pc:picChg>
        <pc:picChg chg="add del mod">
          <ac:chgData name="Ken Merrihew" userId="bcb7a1e886d99f07" providerId="LiveId" clId="{203B08F0-63A1-4B62-BEAC-709A5D7272D0}" dt="2019-09-12T21:53:20.227" v="591" actId="478"/>
          <ac:picMkLst>
            <pc:docMk/>
            <pc:sldMk cId="62228699" sldId="275"/>
            <ac:picMk id="7" creationId="{5CF8AA12-C7F7-4625-9688-B3E93198B0DD}"/>
          </ac:picMkLst>
        </pc:picChg>
        <pc:picChg chg="add mod">
          <ac:chgData name="Ken Merrihew" userId="bcb7a1e886d99f07" providerId="LiveId" clId="{203B08F0-63A1-4B62-BEAC-709A5D7272D0}" dt="2019-09-12T21:53:37.662" v="598" actId="1076"/>
          <ac:picMkLst>
            <pc:docMk/>
            <pc:sldMk cId="62228699" sldId="275"/>
            <ac:picMk id="1026" creationId="{70F00845-24DA-4EAC-9CC0-38B5CBD2B44F}"/>
          </ac:picMkLst>
        </pc:picChg>
      </pc:sldChg>
      <pc:sldChg chg="addSp delSp modSp add delAnim modAnim">
        <pc:chgData name="Ken Merrihew" userId="bcb7a1e886d99f07" providerId="LiveId" clId="{203B08F0-63A1-4B62-BEAC-709A5D7272D0}" dt="2019-09-13T18:37:57.422" v="865"/>
        <pc:sldMkLst>
          <pc:docMk/>
          <pc:sldMk cId="2330454688" sldId="276"/>
        </pc:sldMkLst>
        <pc:spChg chg="del">
          <ac:chgData name="Ken Merrihew" userId="bcb7a1e886d99f07" providerId="LiveId" clId="{203B08F0-63A1-4B62-BEAC-709A5D7272D0}" dt="2019-09-10T21:05:44.089" v="379" actId="478"/>
          <ac:spMkLst>
            <pc:docMk/>
            <pc:sldMk cId="2330454688" sldId="276"/>
            <ac:spMk id="3" creationId="{E2263769-A21A-47C3-837A-2CF602A4A55D}"/>
          </ac:spMkLst>
        </pc:spChg>
        <pc:spChg chg="del">
          <ac:chgData name="Ken Merrihew" userId="bcb7a1e886d99f07" providerId="LiveId" clId="{203B08F0-63A1-4B62-BEAC-709A5D7272D0}" dt="2019-09-10T21:05:44.089" v="379" actId="478"/>
          <ac:spMkLst>
            <pc:docMk/>
            <pc:sldMk cId="2330454688" sldId="276"/>
            <ac:spMk id="4" creationId="{1B6ED6EC-BE54-4E78-BCFF-498C4972159B}"/>
          </ac:spMkLst>
        </pc:spChg>
        <pc:spChg chg="add mod">
          <ac:chgData name="Ken Merrihew" userId="bcb7a1e886d99f07" providerId="LiveId" clId="{203B08F0-63A1-4B62-BEAC-709A5D7272D0}" dt="2019-09-10T21:07:22.550" v="404" actId="113"/>
          <ac:spMkLst>
            <pc:docMk/>
            <pc:sldMk cId="2330454688" sldId="276"/>
            <ac:spMk id="7" creationId="{70D34B91-3261-4AF8-A759-9963446F141F}"/>
          </ac:spMkLst>
        </pc:spChg>
        <pc:spChg chg="add mod">
          <ac:chgData name="Ken Merrihew" userId="bcb7a1e886d99f07" providerId="LiveId" clId="{203B08F0-63A1-4B62-BEAC-709A5D7272D0}" dt="2019-09-10T21:09:49.458" v="424"/>
          <ac:spMkLst>
            <pc:docMk/>
            <pc:sldMk cId="2330454688" sldId="276"/>
            <ac:spMk id="9" creationId="{629D2496-7782-4E80-B269-6C10D546A912}"/>
          </ac:spMkLst>
        </pc:spChg>
        <pc:spChg chg="add mod">
          <ac:chgData name="Ken Merrihew" userId="bcb7a1e886d99f07" providerId="LiveId" clId="{203B08F0-63A1-4B62-BEAC-709A5D7272D0}" dt="2019-09-13T18:37:48.569" v="863"/>
          <ac:spMkLst>
            <pc:docMk/>
            <pc:sldMk cId="2330454688" sldId="276"/>
            <ac:spMk id="10" creationId="{509DBFB8-1D16-49DF-855E-531330FC1CB3}"/>
          </ac:spMkLst>
        </pc:spChg>
        <pc:picChg chg="add mod">
          <ac:chgData name="Ken Merrihew" userId="bcb7a1e886d99f07" providerId="LiveId" clId="{203B08F0-63A1-4B62-BEAC-709A5D7272D0}" dt="2019-09-10T21:07:05.226" v="392" actId="14100"/>
          <ac:picMkLst>
            <pc:docMk/>
            <pc:sldMk cId="2330454688" sldId="276"/>
            <ac:picMk id="6" creationId="{6D08C5D1-CE4A-4616-A1D4-8535CC9F6F3E}"/>
          </ac:picMkLst>
        </pc:picChg>
        <pc:picChg chg="add mod">
          <ac:chgData name="Ken Merrihew" userId="bcb7a1e886d99f07" providerId="LiveId" clId="{203B08F0-63A1-4B62-BEAC-709A5D7272D0}" dt="2019-09-12T18:09:06.686" v="550" actId="1076"/>
          <ac:picMkLst>
            <pc:docMk/>
            <pc:sldMk cId="2330454688" sldId="276"/>
            <ac:picMk id="1026" creationId="{0F979373-B455-4C49-91BF-E5BB6DA57AA8}"/>
          </ac:picMkLst>
        </pc:picChg>
        <pc:picChg chg="add del">
          <ac:chgData name="Ken Merrihew" userId="bcb7a1e886d99f07" providerId="LiveId" clId="{203B08F0-63A1-4B62-BEAC-709A5D7272D0}" dt="2019-09-13T18:36:29.086" v="836"/>
          <ac:picMkLst>
            <pc:docMk/>
            <pc:sldMk cId="2330454688" sldId="276"/>
            <ac:picMk id="3074" creationId="{021B223A-3DAA-47E0-8312-99EE18C928E2}"/>
          </ac:picMkLst>
        </pc:picChg>
        <pc:picChg chg="add mod">
          <ac:chgData name="Ken Merrihew" userId="bcb7a1e886d99f07" providerId="LiveId" clId="{203B08F0-63A1-4B62-BEAC-709A5D7272D0}" dt="2019-09-13T18:37:27.102" v="850" actId="1076"/>
          <ac:picMkLst>
            <pc:docMk/>
            <pc:sldMk cId="2330454688" sldId="276"/>
            <ac:picMk id="3076" creationId="{5F335004-2130-431C-8FA0-B68EA77C3976}"/>
          </ac:picMkLst>
        </pc:picChg>
      </pc:sldChg>
      <pc:sldChg chg="add">
        <pc:chgData name="Ken Merrihew" userId="bcb7a1e886d99f07" providerId="LiveId" clId="{203B08F0-63A1-4B62-BEAC-709A5D7272D0}" dt="2019-09-10T21:05:39.163" v="378"/>
        <pc:sldMkLst>
          <pc:docMk/>
          <pc:sldMk cId="3112512714" sldId="277"/>
        </pc:sldMkLst>
      </pc:sldChg>
      <pc:sldChg chg="modSp add">
        <pc:chgData name="Ken Merrihew" userId="bcb7a1e886d99f07" providerId="LiveId" clId="{203B08F0-63A1-4B62-BEAC-709A5D7272D0}" dt="2019-09-11T20:13:42.250" v="528" actId="20577"/>
        <pc:sldMkLst>
          <pc:docMk/>
          <pc:sldMk cId="639442290" sldId="278"/>
        </pc:sldMkLst>
        <pc:spChg chg="mod">
          <ac:chgData name="Ken Merrihew" userId="bcb7a1e886d99f07" providerId="LiveId" clId="{203B08F0-63A1-4B62-BEAC-709A5D7272D0}" dt="2019-09-11T20:13:42.250" v="528" actId="20577"/>
          <ac:spMkLst>
            <pc:docMk/>
            <pc:sldMk cId="639442290" sldId="278"/>
            <ac:spMk id="3" creationId="{E2263769-A21A-47C3-837A-2CF602A4A55D}"/>
          </ac:spMkLst>
        </pc:spChg>
      </pc:sldChg>
      <pc:sldChg chg="add">
        <pc:chgData name="Ken Merrihew" userId="bcb7a1e886d99f07" providerId="LiveId" clId="{203B08F0-63A1-4B62-BEAC-709A5D7272D0}" dt="2019-09-11T18:36:48.516" v="439"/>
        <pc:sldMkLst>
          <pc:docMk/>
          <pc:sldMk cId="67938457" sldId="279"/>
        </pc:sldMkLst>
      </pc:sldChg>
      <pc:sldChg chg="addSp add ord">
        <pc:chgData name="Ken Merrihew" userId="bcb7a1e886d99f07" providerId="LiveId" clId="{203B08F0-63A1-4B62-BEAC-709A5D7272D0}" dt="2019-09-11T20:50:11.602" v="534"/>
        <pc:sldMkLst>
          <pc:docMk/>
          <pc:sldMk cId="2682382264" sldId="280"/>
        </pc:sldMkLst>
        <pc:spChg chg="add">
          <ac:chgData name="Ken Merrihew" userId="bcb7a1e886d99f07" providerId="LiveId" clId="{203B08F0-63A1-4B62-BEAC-709A5D7272D0}" dt="2019-09-11T20:50:11.602" v="534"/>
          <ac:spMkLst>
            <pc:docMk/>
            <pc:sldMk cId="2682382264" sldId="280"/>
            <ac:spMk id="4" creationId="{5DE45C23-E253-4778-80B2-255E9BAE9129}"/>
          </ac:spMkLst>
        </pc:spChg>
      </pc:sldChg>
      <pc:sldChg chg="addSp delSp modSp add delAnim modAnim">
        <pc:chgData name="Ken Merrihew" userId="bcb7a1e886d99f07" providerId="LiveId" clId="{203B08F0-63A1-4B62-BEAC-709A5D7272D0}" dt="2019-09-14T18:58:31.095" v="888" actId="1076"/>
        <pc:sldMkLst>
          <pc:docMk/>
          <pc:sldMk cId="1444697498" sldId="281"/>
        </pc:sldMkLst>
        <pc:spChg chg="del">
          <ac:chgData name="Ken Merrihew" userId="bcb7a1e886d99f07" providerId="LiveId" clId="{203B08F0-63A1-4B62-BEAC-709A5D7272D0}" dt="2019-09-13T18:30:46.178" v="619" actId="478"/>
          <ac:spMkLst>
            <pc:docMk/>
            <pc:sldMk cId="1444697498" sldId="281"/>
            <ac:spMk id="3" creationId="{E2263769-A21A-47C3-837A-2CF602A4A55D}"/>
          </ac:spMkLst>
        </pc:spChg>
        <pc:spChg chg="del">
          <ac:chgData name="Ken Merrihew" userId="bcb7a1e886d99f07" providerId="LiveId" clId="{203B08F0-63A1-4B62-BEAC-709A5D7272D0}" dt="2019-09-13T18:30:48.998" v="621" actId="478"/>
          <ac:spMkLst>
            <pc:docMk/>
            <pc:sldMk cId="1444697498" sldId="281"/>
            <ac:spMk id="5" creationId="{685EBF75-711E-4D5B-9ED0-EE226EA5037E}"/>
          </ac:spMkLst>
        </pc:spChg>
        <pc:spChg chg="add mod">
          <ac:chgData name="Ken Merrihew" userId="bcb7a1e886d99f07" providerId="LiveId" clId="{203B08F0-63A1-4B62-BEAC-709A5D7272D0}" dt="2019-09-13T18:32:01.427" v="657" actId="14100"/>
          <ac:spMkLst>
            <pc:docMk/>
            <pc:sldMk cId="1444697498" sldId="281"/>
            <ac:spMk id="6" creationId="{29435846-426A-40D8-8533-DBFA128ACE2D}"/>
          </ac:spMkLst>
        </pc:spChg>
        <pc:spChg chg="add mod">
          <ac:chgData name="Ken Merrihew" userId="bcb7a1e886d99f07" providerId="LiveId" clId="{203B08F0-63A1-4B62-BEAC-709A5D7272D0}" dt="2019-09-13T18:32:09.009" v="677" actId="20577"/>
          <ac:spMkLst>
            <pc:docMk/>
            <pc:sldMk cId="1444697498" sldId="281"/>
            <ac:spMk id="7" creationId="{03EC7EB5-CC3A-47AC-9187-92967D1FFBA0}"/>
          </ac:spMkLst>
        </pc:spChg>
        <pc:spChg chg="add mod">
          <ac:chgData name="Ken Merrihew" userId="bcb7a1e886d99f07" providerId="LiveId" clId="{203B08F0-63A1-4B62-BEAC-709A5D7272D0}" dt="2019-09-13T18:32:40.299" v="753" actId="14100"/>
          <ac:spMkLst>
            <pc:docMk/>
            <pc:sldMk cId="1444697498" sldId="281"/>
            <ac:spMk id="8" creationId="{F208617A-9CD1-4AA9-BB9D-DAFC659126A0}"/>
          </ac:spMkLst>
        </pc:spChg>
        <pc:spChg chg="add mod">
          <ac:chgData name="Ken Merrihew" userId="bcb7a1e886d99f07" providerId="LiveId" clId="{203B08F0-63A1-4B62-BEAC-709A5D7272D0}" dt="2019-09-14T18:58:26.609" v="887" actId="20577"/>
          <ac:spMkLst>
            <pc:docMk/>
            <pc:sldMk cId="1444697498" sldId="281"/>
            <ac:spMk id="9" creationId="{C9F322C9-CCE3-449C-AD32-931671BBD7CF}"/>
          </ac:spMkLst>
        </pc:spChg>
        <pc:picChg chg="add mod">
          <ac:chgData name="Ken Merrihew" userId="bcb7a1e886d99f07" providerId="LiveId" clId="{203B08F0-63A1-4B62-BEAC-709A5D7272D0}" dt="2019-09-14T18:58:31.095" v="888" actId="1076"/>
          <ac:picMkLst>
            <pc:docMk/>
            <pc:sldMk cId="1444697498" sldId="281"/>
            <ac:picMk id="2050" creationId="{95C922AC-C8DF-4AD7-A3DA-11BFE63CD51C}"/>
          </ac:picMkLst>
        </pc:picChg>
      </pc:sldChg>
      <pc:sldChg chg="add">
        <pc:chgData name="Ken Merrihew" userId="bcb7a1e886d99f07" providerId="LiveId" clId="{203B08F0-63A1-4B62-BEAC-709A5D7272D0}" dt="2019-09-13T18:30:43.622" v="618"/>
        <pc:sldMkLst>
          <pc:docMk/>
          <pc:sldMk cId="4200507039" sldId="282"/>
        </pc:sldMkLst>
      </pc:sldChg>
      <pc:sldChg chg="addSp delSp modSp add delAnim modAnim">
        <pc:chgData name="Ken Merrihew" userId="bcb7a1e886d99f07" providerId="LiveId" clId="{203B08F0-63A1-4B62-BEAC-709A5D7272D0}" dt="2019-09-14T02:37:13.194" v="875"/>
        <pc:sldMkLst>
          <pc:docMk/>
          <pc:sldMk cId="1929580809" sldId="283"/>
        </pc:sldMkLst>
        <pc:spChg chg="del">
          <ac:chgData name="Ken Merrihew" userId="bcb7a1e886d99f07" providerId="LiveId" clId="{203B08F0-63A1-4B62-BEAC-709A5D7272D0}" dt="2019-09-14T02:36:44.731" v="867" actId="478"/>
          <ac:spMkLst>
            <pc:docMk/>
            <pc:sldMk cId="1929580809" sldId="283"/>
            <ac:spMk id="3" creationId="{E2263769-A21A-47C3-837A-2CF602A4A55D}"/>
          </ac:spMkLst>
        </pc:spChg>
        <pc:spChg chg="del">
          <ac:chgData name="Ken Merrihew" userId="bcb7a1e886d99f07" providerId="LiveId" clId="{203B08F0-63A1-4B62-BEAC-709A5D7272D0}" dt="2019-09-14T02:36:44.731" v="867" actId="478"/>
          <ac:spMkLst>
            <pc:docMk/>
            <pc:sldMk cId="1929580809" sldId="283"/>
            <ac:spMk id="4" creationId="{D091A90A-4A6A-491A-920B-BE1D3C01BFC0}"/>
          </ac:spMkLst>
        </pc:spChg>
        <pc:spChg chg="add del">
          <ac:chgData name="Ken Merrihew" userId="bcb7a1e886d99f07" providerId="LiveId" clId="{203B08F0-63A1-4B62-BEAC-709A5D7272D0}" dt="2019-09-14T02:36:48.119" v="869"/>
          <ac:spMkLst>
            <pc:docMk/>
            <pc:sldMk cId="1929580809" sldId="283"/>
            <ac:spMk id="5" creationId="{3BE845FA-76B5-4757-A750-20AC7D7D5BD8}"/>
          </ac:spMkLst>
        </pc:spChg>
        <pc:spChg chg="del">
          <ac:chgData name="Ken Merrihew" userId="bcb7a1e886d99f07" providerId="LiveId" clId="{203B08F0-63A1-4B62-BEAC-709A5D7272D0}" dt="2019-09-14T02:36:44.731" v="867" actId="478"/>
          <ac:spMkLst>
            <pc:docMk/>
            <pc:sldMk cId="1929580809" sldId="283"/>
            <ac:spMk id="6" creationId="{FB763895-0120-4BB5-82D5-4DB71DA85863}"/>
          </ac:spMkLst>
        </pc:spChg>
        <pc:spChg chg="del">
          <ac:chgData name="Ken Merrihew" userId="bcb7a1e886d99f07" providerId="LiveId" clId="{203B08F0-63A1-4B62-BEAC-709A5D7272D0}" dt="2019-09-14T02:36:44.731" v="867" actId="478"/>
          <ac:spMkLst>
            <pc:docMk/>
            <pc:sldMk cId="1929580809" sldId="283"/>
            <ac:spMk id="8" creationId="{3389ED8C-A9CB-453B-A590-9ECC3C25A245}"/>
          </ac:spMkLst>
        </pc:spChg>
        <pc:picChg chg="add mod">
          <ac:chgData name="Ken Merrihew" userId="bcb7a1e886d99f07" providerId="LiveId" clId="{203B08F0-63A1-4B62-BEAC-709A5D7272D0}" dt="2019-09-14T02:37:07.041" v="873" actId="1076"/>
          <ac:picMkLst>
            <pc:docMk/>
            <pc:sldMk cId="1929580809" sldId="283"/>
            <ac:picMk id="4098" creationId="{05597A34-3727-4BAA-9876-AB5188A304E9}"/>
          </ac:picMkLst>
        </pc:picChg>
      </pc:sldChg>
      <pc:sldChg chg="add">
        <pc:chgData name="Ken Merrihew" userId="bcb7a1e886d99f07" providerId="LiveId" clId="{203B08F0-63A1-4B62-BEAC-709A5D7272D0}" dt="2019-09-14T02:36:41.526" v="866"/>
        <pc:sldMkLst>
          <pc:docMk/>
          <pc:sldMk cId="3027685299" sldId="28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9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8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4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1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6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E400D-63A0-49FE-B118-9C6870007F8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2FA73A-5146-4DBC-9BDB-23DF5E2AD698}"/>
              </a:ext>
            </a:extLst>
          </p:cNvPr>
          <p:cNvSpPr txBox="1"/>
          <p:nvPr/>
        </p:nvSpPr>
        <p:spPr>
          <a:xfrm>
            <a:off x="623889" y="2505670"/>
            <a:ext cx="4899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  <a:cs typeface="Times New Roman" panose="02020603050405020304" pitchFamily="18" charset="0"/>
              </a:rPr>
              <a:t>10</a:t>
            </a:r>
            <a:r>
              <a:rPr lang="en-US" sz="5400" dirty="0">
                <a:solidFill>
                  <a:srgbClr val="660000"/>
                </a:solidFill>
                <a:latin typeface="Times New Roman" panose="02020603050405020304" pitchFamily="18" charset="0"/>
                <a:ea typeface="Return To Sender" panose="02000000000000000000" pitchFamily="2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660000"/>
                </a:solidFill>
                <a:latin typeface="Times New Roman" panose="02020603050405020304" pitchFamily="18" charset="0"/>
                <a:ea typeface="Return To Sender" panose="020000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55725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6ED6EC-BE54-4E78-BCFF-498C4972159B}"/>
              </a:ext>
            </a:extLst>
          </p:cNvPr>
          <p:cNvSpPr/>
          <p:nvPr/>
        </p:nvSpPr>
        <p:spPr>
          <a:xfrm>
            <a:off x="2358005" y="1859365"/>
            <a:ext cx="2528320" cy="7028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 12:1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we also, since we are surrounded by so great a cloud of witnesses, let us lay aside every weight, and the sin which so easily ensnares us, and let us run with endurance the race that is set before us,</a:t>
            </a:r>
          </a:p>
        </p:txBody>
      </p:sp>
    </p:spTree>
    <p:extLst>
      <p:ext uri="{BB962C8B-B14F-4D97-AF65-F5344CB8AC3E}">
        <p14:creationId xmlns:p14="http://schemas.microsoft.com/office/powerpoint/2010/main" val="206346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520508-9B8D-4902-AC2B-4126A99A5AF5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2936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</a:p>
        </p:txBody>
      </p:sp>
      <p:pic>
        <p:nvPicPr>
          <p:cNvPr id="6" name="Picture 5" descr="A picture containing outdoor, rock, tree, sky&#10;&#10;Description automatically generated">
            <a:extLst>
              <a:ext uri="{FF2B5EF4-FFF2-40B4-BE49-F238E27FC236}">
                <a16:creationId xmlns:a16="http://schemas.microsoft.com/office/drawing/2014/main" id="{6D08C5D1-CE4A-4616-A1D4-8535CC9F6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6295">
            <a:off x="710113" y="1536282"/>
            <a:ext cx="4170949" cy="31282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D34B91-3261-4AF8-A759-9963446F141F}"/>
              </a:ext>
            </a:extLst>
          </p:cNvPr>
          <p:cNvSpPr txBox="1"/>
          <p:nvPr/>
        </p:nvSpPr>
        <p:spPr>
          <a:xfrm>
            <a:off x="814388" y="1785938"/>
            <a:ext cx="2033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Chorazin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979373-B455-4C49-91BF-E5BB6DA57A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8" r="5732"/>
          <a:stretch/>
        </p:blipFill>
        <p:spPr bwMode="auto">
          <a:xfrm rot="307715">
            <a:off x="3946054" y="1955488"/>
            <a:ext cx="4188389" cy="305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9D2496-7782-4E80-B269-6C10D546A912}"/>
              </a:ext>
            </a:extLst>
          </p:cNvPr>
          <p:cNvSpPr txBox="1"/>
          <p:nvPr/>
        </p:nvSpPr>
        <p:spPr>
          <a:xfrm>
            <a:off x="5753100" y="2185988"/>
            <a:ext cx="2033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Bethsaida</a:t>
            </a:r>
          </a:p>
        </p:txBody>
      </p:sp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5F335004-2130-431C-8FA0-B68EA77C3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9"/>
          <a:stretch/>
        </p:blipFill>
        <p:spPr bwMode="auto">
          <a:xfrm>
            <a:off x="2247374" y="2854371"/>
            <a:ext cx="4483244" cy="313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9DBFB8-1D16-49DF-855E-531330FC1CB3}"/>
              </a:ext>
            </a:extLst>
          </p:cNvPr>
          <p:cNvSpPr txBox="1"/>
          <p:nvPr/>
        </p:nvSpPr>
        <p:spPr>
          <a:xfrm>
            <a:off x="3670659" y="2926480"/>
            <a:ext cx="2033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Capernaum</a:t>
            </a:r>
          </a:p>
        </p:txBody>
      </p:sp>
    </p:spTree>
    <p:extLst>
      <p:ext uri="{BB962C8B-B14F-4D97-AF65-F5344CB8AC3E}">
        <p14:creationId xmlns:p14="http://schemas.microsoft.com/office/powerpoint/2010/main" val="233045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520508-9B8D-4902-AC2B-4126A99A5AF5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11251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6725" y="890081"/>
            <a:ext cx="82346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Is. 14:12-15 –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you are fallen from heaven, O Lucifer, son of the morning! </a:t>
            </a:r>
          </a:p>
          <a:p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are cut down to the ground, 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who weakened the nations! </a:t>
            </a:r>
          </a:p>
          <a:p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 have said in your heart: 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will ascend into heaven, 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exalt my throne above the stars of God; 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also sit on the mount of the congregation 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On the farthest sides of the north; </a:t>
            </a:r>
          </a:p>
          <a:p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ascend above the heights of the clouds, 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be like the Most High.”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EBF75-711E-4D5B-9ED0-EE226EA5037E}"/>
              </a:ext>
            </a:extLst>
          </p:cNvPr>
          <p:cNvSpPr txBox="1"/>
          <p:nvPr/>
        </p:nvSpPr>
        <p:spPr>
          <a:xfrm>
            <a:off x="5695292" y="157160"/>
            <a:ext cx="2177761" cy="52322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Past?</a:t>
            </a:r>
          </a:p>
        </p:txBody>
      </p:sp>
    </p:spTree>
    <p:extLst>
      <p:ext uri="{BB962C8B-B14F-4D97-AF65-F5344CB8AC3E}">
        <p14:creationId xmlns:p14="http://schemas.microsoft.com/office/powerpoint/2010/main" val="177772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Is. 14:12-15 –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 you shall be brought down to Sheol, 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lowest depths of the Pit. </a:t>
            </a:r>
          </a:p>
          <a:p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“Those who see you will gaze at you,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consider you, 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saying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this the man who made the earth tremble,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shook kingdoms, </a:t>
            </a:r>
          </a:p>
          <a:p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made the world as a wilderness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destroyed its cities,</a:t>
            </a:r>
          </a:p>
          <a:p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did not open the house of his prisoners?’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EBF75-711E-4D5B-9ED0-EE226EA5037E}"/>
              </a:ext>
            </a:extLst>
          </p:cNvPr>
          <p:cNvSpPr txBox="1"/>
          <p:nvPr/>
        </p:nvSpPr>
        <p:spPr>
          <a:xfrm>
            <a:off x="5695292" y="157160"/>
            <a:ext cx="2177761" cy="52322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Past?</a:t>
            </a:r>
          </a:p>
        </p:txBody>
      </p:sp>
    </p:spTree>
    <p:extLst>
      <p:ext uri="{BB962C8B-B14F-4D97-AF65-F5344CB8AC3E}">
        <p14:creationId xmlns:p14="http://schemas.microsoft.com/office/powerpoint/2010/main" val="2244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Lucifer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heylel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literally,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shining one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EBF75-711E-4D5B-9ED0-EE226EA5037E}"/>
              </a:ext>
            </a:extLst>
          </p:cNvPr>
          <p:cNvSpPr txBox="1"/>
          <p:nvPr/>
        </p:nvSpPr>
        <p:spPr>
          <a:xfrm>
            <a:off x="5695292" y="157160"/>
            <a:ext cx="2177761" cy="52322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Past?</a:t>
            </a:r>
          </a:p>
        </p:txBody>
      </p:sp>
    </p:spTree>
    <p:extLst>
      <p:ext uri="{BB962C8B-B14F-4D97-AF65-F5344CB8AC3E}">
        <p14:creationId xmlns:p14="http://schemas.microsoft.com/office/powerpoint/2010/main" val="214675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520508-9B8D-4902-AC2B-4126A99A5AF5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E45C23-E253-4778-80B2-255E9BAE9129}"/>
              </a:ext>
            </a:extLst>
          </p:cNvPr>
          <p:cNvSpPr txBox="1"/>
          <p:nvPr/>
        </p:nvSpPr>
        <p:spPr>
          <a:xfrm>
            <a:off x="5695292" y="157160"/>
            <a:ext cx="2177761" cy="52322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Past?</a:t>
            </a:r>
          </a:p>
        </p:txBody>
      </p:sp>
    </p:spTree>
    <p:extLst>
      <p:ext uri="{BB962C8B-B14F-4D97-AF65-F5344CB8AC3E}">
        <p14:creationId xmlns:p14="http://schemas.microsoft.com/office/powerpoint/2010/main" val="268238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1877" y="890073"/>
            <a:ext cx="823929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Ezek. 28:11–17 ~ </a:t>
            </a:r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sz="28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Moreover the word of the </a:t>
            </a:r>
            <a:r>
              <a:rPr lang="en-US" sz="2800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came to me, saying, </a:t>
            </a:r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sz="28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“Son of man, take up a lamentation for the king of Tyre, and say to him, ‘Thus says the Lord </a:t>
            </a:r>
            <a:r>
              <a:rPr lang="en-US" sz="2800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“You 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seal of perfection, 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of wisdom and perfect in beauty. </a:t>
            </a:r>
          </a:p>
          <a:p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You were in Eden, the garden of God; 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precious stone 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covering: 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sardius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topaz, and diamond, 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Beryl, onyx, and jasper, 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Sapphire, turquoise, and emerald with gold. </a:t>
            </a:r>
          </a:p>
          <a:p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EBF75-711E-4D5B-9ED0-EE226EA5037E}"/>
              </a:ext>
            </a:extLst>
          </p:cNvPr>
          <p:cNvSpPr txBox="1"/>
          <p:nvPr/>
        </p:nvSpPr>
        <p:spPr>
          <a:xfrm>
            <a:off x="5695292" y="157160"/>
            <a:ext cx="2177761" cy="52322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Past?</a:t>
            </a:r>
          </a:p>
        </p:txBody>
      </p:sp>
    </p:spTree>
    <p:extLst>
      <p:ext uri="{BB962C8B-B14F-4D97-AF65-F5344CB8AC3E}">
        <p14:creationId xmlns:p14="http://schemas.microsoft.com/office/powerpoint/2010/main" val="199933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Ezek. 28:11–17 ~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workmanship of your timbrels and pipes 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prepared for you on the day you were created. </a:t>
            </a:r>
          </a:p>
          <a:p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“You 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anointed cherub who covers; 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established you; 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were on the holy mountain of God; 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walked back and forth in the midst of fiery stones. </a:t>
            </a:r>
          </a:p>
          <a:p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You 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perfect in your ways from the day you were created, 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Till iniquity was found in you. </a:t>
            </a:r>
          </a:p>
          <a:p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“By the abundance of your trading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became filled with violence within, </a:t>
            </a:r>
          </a:p>
          <a:p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EBF75-711E-4D5B-9ED0-EE226EA5037E}"/>
              </a:ext>
            </a:extLst>
          </p:cNvPr>
          <p:cNvSpPr txBox="1"/>
          <p:nvPr/>
        </p:nvSpPr>
        <p:spPr>
          <a:xfrm>
            <a:off x="5695292" y="157160"/>
            <a:ext cx="2177761" cy="52322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Past?</a:t>
            </a:r>
          </a:p>
        </p:txBody>
      </p:sp>
    </p:spTree>
    <p:extLst>
      <p:ext uri="{BB962C8B-B14F-4D97-AF65-F5344CB8AC3E}">
        <p14:creationId xmlns:p14="http://schemas.microsoft.com/office/powerpoint/2010/main" val="239568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068ABE-E039-4844-9CF8-D932F9164CEC}"/>
              </a:ext>
            </a:extLst>
          </p:cNvPr>
          <p:cNvGrpSpPr/>
          <p:nvPr/>
        </p:nvGrpSpPr>
        <p:grpSpPr>
          <a:xfrm rot="21358933">
            <a:off x="841113" y="818953"/>
            <a:ext cx="7145599" cy="5067496"/>
            <a:chOff x="45776" y="304604"/>
            <a:chExt cx="7145599" cy="5067496"/>
          </a:xfrm>
        </p:grpSpPr>
        <p:pic>
          <p:nvPicPr>
            <p:cNvPr id="1028" name="Picture 4" descr="Image result for survivor">
              <a:extLst>
                <a:ext uri="{FF2B5EF4-FFF2-40B4-BE49-F238E27FC236}">
                  <a16:creationId xmlns:a16="http://schemas.microsoft.com/office/drawing/2014/main" id="{01DC9AC8-A263-41D4-B17E-249948C3AA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45" b="10591"/>
            <a:stretch/>
          </p:blipFill>
          <p:spPr bwMode="auto">
            <a:xfrm>
              <a:off x="45776" y="304604"/>
              <a:ext cx="7145599" cy="5067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BF578E-0855-4E34-AEEF-5C4D168DCEAA}"/>
                </a:ext>
              </a:extLst>
            </p:cNvPr>
            <p:cNvSpPr/>
            <p:nvPr/>
          </p:nvSpPr>
          <p:spPr>
            <a:xfrm>
              <a:off x="1081088" y="2871788"/>
              <a:ext cx="2657475" cy="457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>
                  <a:latin typeface="28 Days Later" panose="020B0603050302020204" pitchFamily="34" charset="0"/>
                </a:rPr>
                <a:t>SUBURBAN JUNGLE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4829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Ezek. 28:11–17 ~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you sinned; 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I cast you as a profane thing 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 of the mountain of God; 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destroyed you, O covering cherub, 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midst of the fiery stones. </a:t>
            </a:r>
          </a:p>
          <a:p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“Your heart was lifted up because of your beauty; 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corrupted your wisdom for the sake of your splendor; 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cast you to the ground, 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laid you before kings, 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they might gaze at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you.”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EBF75-711E-4D5B-9ED0-EE226EA5037E}"/>
              </a:ext>
            </a:extLst>
          </p:cNvPr>
          <p:cNvSpPr txBox="1"/>
          <p:nvPr/>
        </p:nvSpPr>
        <p:spPr>
          <a:xfrm>
            <a:off x="5695292" y="157160"/>
            <a:ext cx="2177761" cy="52322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Past?</a:t>
            </a:r>
          </a:p>
        </p:txBody>
      </p:sp>
    </p:spTree>
    <p:extLst>
      <p:ext uri="{BB962C8B-B14F-4D97-AF65-F5344CB8AC3E}">
        <p14:creationId xmlns:p14="http://schemas.microsoft.com/office/powerpoint/2010/main" val="173430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EBF75-711E-4D5B-9ED0-EE226EA5037E}"/>
              </a:ext>
            </a:extLst>
          </p:cNvPr>
          <p:cNvSpPr txBox="1"/>
          <p:nvPr/>
        </p:nvSpPr>
        <p:spPr>
          <a:xfrm>
            <a:off x="5695292" y="157160"/>
            <a:ext cx="2177761" cy="52322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Past?</a:t>
            </a:r>
          </a:p>
        </p:txBody>
      </p:sp>
      <p:pic>
        <p:nvPicPr>
          <p:cNvPr id="6" name="Picture 2" descr="Cherubs Scattering Flowers Art Print">
            <a:extLst>
              <a:ext uri="{FF2B5EF4-FFF2-40B4-BE49-F238E27FC236}">
                <a16:creationId xmlns:a16="http://schemas.microsoft.com/office/drawing/2014/main" id="{E4855A15-4005-4EAD-AECE-A4118C6062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3" t="3805" r="3044" b="3792"/>
          <a:stretch/>
        </p:blipFill>
        <p:spPr bwMode="auto">
          <a:xfrm rot="569163">
            <a:off x="621809" y="2185347"/>
            <a:ext cx="4296620" cy="32364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AC03E52-CEF8-4313-BBAD-0EE6343169CC}"/>
              </a:ext>
            </a:extLst>
          </p:cNvPr>
          <p:cNvSpPr/>
          <p:nvPr/>
        </p:nvSpPr>
        <p:spPr>
          <a:xfrm>
            <a:off x="909638" y="1862138"/>
            <a:ext cx="3719512" cy="3938587"/>
          </a:xfrm>
          <a:custGeom>
            <a:avLst/>
            <a:gdLst>
              <a:gd name="connsiteX0" fmla="*/ 0 w 3719512"/>
              <a:gd name="connsiteY0" fmla="*/ 0 h 3938587"/>
              <a:gd name="connsiteX1" fmla="*/ 2324100 w 3719512"/>
              <a:gd name="connsiteY1" fmla="*/ 1871662 h 3938587"/>
              <a:gd name="connsiteX2" fmla="*/ 3719512 w 3719512"/>
              <a:gd name="connsiteY2" fmla="*/ 3938587 h 393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9512" h="3938587">
                <a:moveTo>
                  <a:pt x="0" y="0"/>
                </a:moveTo>
                <a:cubicBezTo>
                  <a:pt x="852090" y="607615"/>
                  <a:pt x="1704181" y="1215231"/>
                  <a:pt x="2324100" y="1871662"/>
                </a:cubicBezTo>
                <a:cubicBezTo>
                  <a:pt x="2944019" y="2528093"/>
                  <a:pt x="3331765" y="3233340"/>
                  <a:pt x="3719512" y="3938587"/>
                </a:cubicBezTo>
              </a:path>
            </a:pathLst>
          </a:custGeom>
          <a:noFill/>
          <a:ln w="76200" cap="rnd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932EBD-AA28-4B17-AD98-C398780E230B}"/>
              </a:ext>
            </a:extLst>
          </p:cNvPr>
          <p:cNvSpPr/>
          <p:nvPr/>
        </p:nvSpPr>
        <p:spPr>
          <a:xfrm>
            <a:off x="319088" y="2724150"/>
            <a:ext cx="5019675" cy="2281238"/>
          </a:xfrm>
          <a:custGeom>
            <a:avLst/>
            <a:gdLst>
              <a:gd name="connsiteX0" fmla="*/ 5019675 w 5019675"/>
              <a:gd name="connsiteY0" fmla="*/ 0 h 2281238"/>
              <a:gd name="connsiteX1" fmla="*/ 2633662 w 5019675"/>
              <a:gd name="connsiteY1" fmla="*/ 752475 h 2281238"/>
              <a:gd name="connsiteX2" fmla="*/ 0 w 5019675"/>
              <a:gd name="connsiteY2" fmla="*/ 2281238 h 228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19675" h="2281238">
                <a:moveTo>
                  <a:pt x="5019675" y="0"/>
                </a:moveTo>
                <a:cubicBezTo>
                  <a:pt x="4244974" y="186134"/>
                  <a:pt x="3470274" y="372269"/>
                  <a:pt x="2633662" y="752475"/>
                </a:cubicBezTo>
                <a:cubicBezTo>
                  <a:pt x="1797050" y="1132681"/>
                  <a:pt x="898525" y="1706959"/>
                  <a:pt x="0" y="2281238"/>
                </a:cubicBezTo>
              </a:path>
            </a:pathLst>
          </a:custGeom>
          <a:noFill/>
          <a:ln w="76200" cap="rnd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C17A94-844D-4071-A564-C72E7E23C52A}"/>
              </a:ext>
            </a:extLst>
          </p:cNvPr>
          <p:cNvSpPr txBox="1"/>
          <p:nvPr/>
        </p:nvSpPr>
        <p:spPr>
          <a:xfrm>
            <a:off x="462064" y="890081"/>
            <a:ext cx="823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(v. 14) ~ </a:t>
            </a:r>
            <a:r>
              <a:rPr lang="en-US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sakak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cover protectively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warrior angel with sword">
            <a:extLst>
              <a:ext uri="{FF2B5EF4-FFF2-40B4-BE49-F238E27FC236}">
                <a16:creationId xmlns:a16="http://schemas.microsoft.com/office/drawing/2014/main" id="{70F00845-24DA-4EAC-9CC0-38B5CBD2B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193">
            <a:off x="5407965" y="2557789"/>
            <a:ext cx="2908460" cy="290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2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0.29219 -0.1113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18" y="-557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520508-9B8D-4902-AC2B-4126A99A5AF5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08240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Rev. 12:7-9 –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war broke out in heaven: Michael and his angels fought with the dragon; and the dragon and his angels fought,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they did not prevail, nor was a place found for them in heaven any longer.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the great dragon was cast out, that serpent of old, called the Devil and Satan, who deceives the whole world; he was cast to the earth, and his angels were cast out with him.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EBF75-711E-4D5B-9ED0-EE226EA5037E}"/>
              </a:ext>
            </a:extLst>
          </p:cNvPr>
          <p:cNvSpPr txBox="1"/>
          <p:nvPr/>
        </p:nvSpPr>
        <p:spPr>
          <a:xfrm>
            <a:off x="5695292" y="157160"/>
            <a:ext cx="2177761" cy="52322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Future?</a:t>
            </a:r>
          </a:p>
        </p:txBody>
      </p:sp>
    </p:spTree>
    <p:extLst>
      <p:ext uri="{BB962C8B-B14F-4D97-AF65-F5344CB8AC3E}">
        <p14:creationId xmlns:p14="http://schemas.microsoft.com/office/powerpoint/2010/main" val="69939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520508-9B8D-4902-AC2B-4126A99A5AF5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89275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5C922AC-C8DF-4AD7-A3DA-11BFE63CD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13"/>
          <a:stretch/>
        </p:blipFill>
        <p:spPr bwMode="auto">
          <a:xfrm rot="21356880">
            <a:off x="4791535" y="1027779"/>
            <a:ext cx="39433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435846-426A-40D8-8533-DBFA128ACE2D}"/>
              </a:ext>
            </a:extLst>
          </p:cNvPr>
          <p:cNvSpPr txBox="1"/>
          <p:nvPr/>
        </p:nvSpPr>
        <p:spPr>
          <a:xfrm>
            <a:off x="462064" y="890081"/>
            <a:ext cx="4905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Simpson (1811-1870)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EC7EB5-CC3A-47AC-9187-92967D1FFBA0}"/>
              </a:ext>
            </a:extLst>
          </p:cNvPr>
          <p:cNvSpPr/>
          <p:nvPr/>
        </p:nvSpPr>
        <p:spPr>
          <a:xfrm>
            <a:off x="710552" y="1409917"/>
            <a:ext cx="7973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 was a baker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08617A-9CD1-4AA9-BB9D-DAFC659126A0}"/>
              </a:ext>
            </a:extLst>
          </p:cNvPr>
          <p:cNvSpPr/>
          <p:nvPr/>
        </p:nvSpPr>
        <p:spPr>
          <a:xfrm>
            <a:off x="710544" y="1933798"/>
            <a:ext cx="44758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Discoverer of chloroform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F322C9-CCE3-449C-AD32-931671BBD7CF}"/>
              </a:ext>
            </a:extLst>
          </p:cNvPr>
          <p:cNvSpPr/>
          <p:nvPr/>
        </p:nvSpPr>
        <p:spPr>
          <a:xfrm>
            <a:off x="710538" y="2938700"/>
            <a:ext cx="49425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“…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it pales in comparison to my discovery of Jesus Christ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my Lord and Savior”</a:t>
            </a:r>
          </a:p>
        </p:txBody>
      </p:sp>
    </p:spTree>
    <p:extLst>
      <p:ext uri="{BB962C8B-B14F-4D97-AF65-F5344CB8AC3E}">
        <p14:creationId xmlns:p14="http://schemas.microsoft.com/office/powerpoint/2010/main" val="144469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520508-9B8D-4902-AC2B-4126A99A5AF5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20050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520508-9B8D-4902-AC2B-4126A99A5AF5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41763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NLT, NIV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seventy-two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63895-0120-4BB5-82D5-4DB71DA85863}"/>
              </a:ext>
            </a:extLst>
          </p:cNvPr>
          <p:cNvSpPr/>
          <p:nvPr/>
        </p:nvSpPr>
        <p:spPr>
          <a:xfrm>
            <a:off x="710552" y="1409917"/>
            <a:ext cx="7973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= the lost sheep of Israel (Matt. 10:6)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89ED8C-A9CB-453B-A590-9ECC3C25A245}"/>
              </a:ext>
            </a:extLst>
          </p:cNvPr>
          <p:cNvSpPr/>
          <p:nvPr/>
        </p:nvSpPr>
        <p:spPr>
          <a:xfrm>
            <a:off x="717723" y="1960350"/>
            <a:ext cx="7973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 = 70 nations of Genesis 10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91A90A-4A6A-491A-920B-BE1D3C01BFC0}"/>
              </a:ext>
            </a:extLst>
          </p:cNvPr>
          <p:cNvSpPr txBox="1"/>
          <p:nvPr/>
        </p:nvSpPr>
        <p:spPr>
          <a:xfrm>
            <a:off x="457200" y="247963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apostellō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sent on a mission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944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8" grpId="0"/>
      <p:bldP spid="8" grpId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520508-9B8D-4902-AC2B-4126A99A5AF5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6793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</a:p>
        </p:txBody>
      </p:sp>
      <p:pic>
        <p:nvPicPr>
          <p:cNvPr id="4098" name="B0292355-27C9-44C4-9597-1C40EC9F652C" descr="Image result for Lambo cartoon rambo">
            <a:extLst>
              <a:ext uri="{FF2B5EF4-FFF2-40B4-BE49-F238E27FC236}">
                <a16:creationId xmlns:a16="http://schemas.microsoft.com/office/drawing/2014/main" id="{05597A34-3727-4BAA-9876-AB5188A30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8849">
            <a:off x="2099035" y="1263292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58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520508-9B8D-4902-AC2B-4126A99A5AF5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02768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</a:p>
        </p:txBody>
      </p:sp>
      <p:pic>
        <p:nvPicPr>
          <p:cNvPr id="6" name="Picture 5" descr="A group of people posing for a picture&#10;&#10;Description automatically generated">
            <a:extLst>
              <a:ext uri="{FF2B5EF4-FFF2-40B4-BE49-F238E27FC236}">
                <a16:creationId xmlns:a16="http://schemas.microsoft.com/office/drawing/2014/main" id="{23307EBF-E8B7-47A2-BCA6-F69807549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9058">
            <a:off x="1136989" y="1024493"/>
            <a:ext cx="6870023" cy="48090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C2C417-014E-4760-8C95-261C69EB9627}"/>
              </a:ext>
            </a:extLst>
          </p:cNvPr>
          <p:cNvSpPr txBox="1"/>
          <p:nvPr/>
        </p:nvSpPr>
        <p:spPr>
          <a:xfrm>
            <a:off x="1686588" y="2291379"/>
            <a:ext cx="677074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CF0F79-9EDC-4230-BB5E-C71B72FBD23C}"/>
              </a:ext>
            </a:extLst>
          </p:cNvPr>
          <p:cNvSpPr txBox="1"/>
          <p:nvPr/>
        </p:nvSpPr>
        <p:spPr>
          <a:xfrm>
            <a:off x="3022329" y="2336204"/>
            <a:ext cx="677074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Guy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29B2AF-71DC-413C-B905-B00D671E0B41}"/>
              </a:ext>
            </a:extLst>
          </p:cNvPr>
          <p:cNvSpPr txBox="1"/>
          <p:nvPr/>
        </p:nvSpPr>
        <p:spPr>
          <a:xfrm>
            <a:off x="3603243" y="2255522"/>
            <a:ext cx="677074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Mike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0AA6CD-17F1-4C5D-8AB3-21B0CB1D7BC7}"/>
              </a:ext>
            </a:extLst>
          </p:cNvPr>
          <p:cNvSpPr txBox="1"/>
          <p:nvPr/>
        </p:nvSpPr>
        <p:spPr>
          <a:xfrm>
            <a:off x="4427996" y="2171253"/>
            <a:ext cx="677074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65F38D-C705-4B46-A75F-DD75403C7096}"/>
              </a:ext>
            </a:extLst>
          </p:cNvPr>
          <p:cNvSpPr txBox="1"/>
          <p:nvPr/>
        </p:nvSpPr>
        <p:spPr>
          <a:xfrm>
            <a:off x="5086006" y="2409714"/>
            <a:ext cx="677074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BA4FCB-D9B0-4FD1-8FDF-F4C253E092BC}"/>
              </a:ext>
            </a:extLst>
          </p:cNvPr>
          <p:cNvSpPr txBox="1"/>
          <p:nvPr/>
        </p:nvSpPr>
        <p:spPr>
          <a:xfrm>
            <a:off x="5792424" y="2325446"/>
            <a:ext cx="677074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Dena</a:t>
            </a:r>
          </a:p>
        </p:txBody>
      </p:sp>
    </p:spTree>
    <p:extLst>
      <p:ext uri="{BB962C8B-B14F-4D97-AF65-F5344CB8AC3E}">
        <p14:creationId xmlns:p14="http://schemas.microsoft.com/office/powerpoint/2010/main" val="164343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CE817F-FB9D-47D6-8D17-0224300C3B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13" t="10097" r="20486" b="24664"/>
          <a:stretch/>
        </p:blipFill>
        <p:spPr>
          <a:xfrm rot="21392776">
            <a:off x="1151047" y="871132"/>
            <a:ext cx="6841905" cy="4937982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D9403E-0508-4C3E-96CD-166B66CA480E}"/>
              </a:ext>
            </a:extLst>
          </p:cNvPr>
          <p:cNvSpPr/>
          <p:nvPr/>
        </p:nvSpPr>
        <p:spPr>
          <a:xfrm>
            <a:off x="5241159" y="4543972"/>
            <a:ext cx="380588" cy="550042"/>
          </a:xfrm>
          <a:custGeom>
            <a:avLst/>
            <a:gdLst>
              <a:gd name="connsiteX0" fmla="*/ 245241 w 380588"/>
              <a:gd name="connsiteY0" fmla="*/ 550042 h 550042"/>
              <a:gd name="connsiteX1" fmla="*/ 322317 w 380588"/>
              <a:gd name="connsiteY1" fmla="*/ 486980 h 550042"/>
              <a:gd name="connsiteX2" fmla="*/ 378372 w 380588"/>
              <a:gd name="connsiteY2" fmla="*/ 399394 h 550042"/>
              <a:gd name="connsiteX3" fmla="*/ 367862 w 380588"/>
              <a:gd name="connsiteY3" fmla="*/ 238235 h 550042"/>
              <a:gd name="connsiteX4" fmla="*/ 353848 w 380588"/>
              <a:gd name="connsiteY4" fmla="*/ 157656 h 550042"/>
              <a:gd name="connsiteX5" fmla="*/ 294289 w 380588"/>
              <a:gd name="connsiteY5" fmla="*/ 63062 h 550042"/>
              <a:gd name="connsiteX6" fmla="*/ 206703 w 380588"/>
              <a:gd name="connsiteY6" fmla="*/ 14014 h 550042"/>
              <a:gd name="connsiteX7" fmla="*/ 147144 w 380588"/>
              <a:gd name="connsiteY7" fmla="*/ 0 h 550042"/>
              <a:gd name="connsiteX8" fmla="*/ 31531 w 380588"/>
              <a:gd name="connsiteY8" fmla="*/ 14014 h 550042"/>
              <a:gd name="connsiteX9" fmla="*/ 0 w 380588"/>
              <a:gd name="connsiteY9" fmla="*/ 21021 h 55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588" h="550042">
                <a:moveTo>
                  <a:pt x="245241" y="550042"/>
                </a:moveTo>
                <a:cubicBezTo>
                  <a:pt x="272685" y="531065"/>
                  <a:pt x="300129" y="512088"/>
                  <a:pt x="322317" y="486980"/>
                </a:cubicBezTo>
                <a:cubicBezTo>
                  <a:pt x="344506" y="461872"/>
                  <a:pt x="370781" y="440851"/>
                  <a:pt x="378372" y="399394"/>
                </a:cubicBezTo>
                <a:cubicBezTo>
                  <a:pt x="385963" y="357936"/>
                  <a:pt x="371949" y="278525"/>
                  <a:pt x="367862" y="238235"/>
                </a:cubicBezTo>
                <a:cubicBezTo>
                  <a:pt x="363775" y="197945"/>
                  <a:pt x="366110" y="186851"/>
                  <a:pt x="353848" y="157656"/>
                </a:cubicBezTo>
                <a:cubicBezTo>
                  <a:pt x="341586" y="128460"/>
                  <a:pt x="318813" y="87002"/>
                  <a:pt x="294289" y="63062"/>
                </a:cubicBezTo>
                <a:cubicBezTo>
                  <a:pt x="269765" y="39122"/>
                  <a:pt x="231227" y="24524"/>
                  <a:pt x="206703" y="14014"/>
                </a:cubicBezTo>
                <a:cubicBezTo>
                  <a:pt x="182179" y="3504"/>
                  <a:pt x="176339" y="0"/>
                  <a:pt x="147144" y="0"/>
                </a:cubicBezTo>
                <a:cubicBezTo>
                  <a:pt x="117949" y="0"/>
                  <a:pt x="56055" y="10510"/>
                  <a:pt x="31531" y="14014"/>
                </a:cubicBezTo>
                <a:cubicBezTo>
                  <a:pt x="7007" y="17517"/>
                  <a:pt x="3503" y="19269"/>
                  <a:pt x="0" y="21021"/>
                </a:cubicBez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8985C03-2483-4273-988F-1B5D0BDD88E3}"/>
              </a:ext>
            </a:extLst>
          </p:cNvPr>
          <p:cNvSpPr/>
          <p:nvPr/>
        </p:nvSpPr>
        <p:spPr>
          <a:xfrm>
            <a:off x="3426372" y="2207172"/>
            <a:ext cx="1124607" cy="2063531"/>
          </a:xfrm>
          <a:custGeom>
            <a:avLst/>
            <a:gdLst>
              <a:gd name="connsiteX0" fmla="*/ 0 w 1124607"/>
              <a:gd name="connsiteY0" fmla="*/ 0 h 2063531"/>
              <a:gd name="connsiteX1" fmla="*/ 711200 w 1124607"/>
              <a:gd name="connsiteY1" fmla="*/ 728718 h 2063531"/>
              <a:gd name="connsiteX2" fmla="*/ 1124607 w 1124607"/>
              <a:gd name="connsiteY2" fmla="*/ 2063531 h 206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4607" h="2063531">
                <a:moveTo>
                  <a:pt x="0" y="0"/>
                </a:moveTo>
                <a:cubicBezTo>
                  <a:pt x="261883" y="192398"/>
                  <a:pt x="523766" y="384796"/>
                  <a:pt x="711200" y="728718"/>
                </a:cubicBezTo>
                <a:cubicBezTo>
                  <a:pt x="898634" y="1072640"/>
                  <a:pt x="1011620" y="1568085"/>
                  <a:pt x="1124607" y="2063531"/>
                </a:cubicBez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E29E344-B005-46B6-938D-EFCFF29CA286}"/>
              </a:ext>
            </a:extLst>
          </p:cNvPr>
          <p:cNvSpPr/>
          <p:nvPr/>
        </p:nvSpPr>
        <p:spPr>
          <a:xfrm>
            <a:off x="4576763" y="4319588"/>
            <a:ext cx="890587" cy="800100"/>
          </a:xfrm>
          <a:custGeom>
            <a:avLst/>
            <a:gdLst>
              <a:gd name="connsiteX0" fmla="*/ 0 w 890587"/>
              <a:gd name="connsiteY0" fmla="*/ 0 h 800100"/>
              <a:gd name="connsiteX1" fmla="*/ 590550 w 890587"/>
              <a:gd name="connsiteY1" fmla="*/ 395287 h 800100"/>
              <a:gd name="connsiteX2" fmla="*/ 890587 w 890587"/>
              <a:gd name="connsiteY2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0587" h="800100">
                <a:moveTo>
                  <a:pt x="0" y="0"/>
                </a:moveTo>
                <a:cubicBezTo>
                  <a:pt x="221059" y="130968"/>
                  <a:pt x="442119" y="261937"/>
                  <a:pt x="590550" y="395287"/>
                </a:cubicBezTo>
                <a:cubicBezTo>
                  <a:pt x="738981" y="528637"/>
                  <a:pt x="814784" y="664368"/>
                  <a:pt x="890587" y="800100"/>
                </a:cubicBez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305935D-6851-4862-8493-365845345382}"/>
              </a:ext>
            </a:extLst>
          </p:cNvPr>
          <p:cNvSpPr/>
          <p:nvPr/>
        </p:nvSpPr>
        <p:spPr>
          <a:xfrm>
            <a:off x="4723254" y="4138863"/>
            <a:ext cx="483555" cy="437720"/>
          </a:xfrm>
          <a:custGeom>
            <a:avLst/>
            <a:gdLst>
              <a:gd name="connsiteX0" fmla="*/ 483555 w 483555"/>
              <a:gd name="connsiteY0" fmla="*/ 437720 h 437720"/>
              <a:gd name="connsiteX1" fmla="*/ 414803 w 483555"/>
              <a:gd name="connsiteY1" fmla="*/ 375844 h 437720"/>
              <a:gd name="connsiteX2" fmla="*/ 357510 w 483555"/>
              <a:gd name="connsiteY2" fmla="*/ 275008 h 437720"/>
              <a:gd name="connsiteX3" fmla="*/ 302508 w 483555"/>
              <a:gd name="connsiteY3" fmla="*/ 181047 h 437720"/>
              <a:gd name="connsiteX4" fmla="*/ 185630 w 483555"/>
              <a:gd name="connsiteY4" fmla="*/ 165005 h 437720"/>
              <a:gd name="connsiteX5" fmla="*/ 64169 w 483555"/>
              <a:gd name="connsiteY5" fmla="*/ 151254 h 437720"/>
              <a:gd name="connsiteX6" fmla="*/ 29793 w 483555"/>
              <a:gd name="connsiteY6" fmla="*/ 98545 h 437720"/>
              <a:gd name="connsiteX7" fmla="*/ 0 w 483555"/>
              <a:gd name="connsiteY7" fmla="*/ 0 h 43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555" h="437720">
                <a:moveTo>
                  <a:pt x="483555" y="437720"/>
                </a:moveTo>
                <a:cubicBezTo>
                  <a:pt x="459682" y="420341"/>
                  <a:pt x="435810" y="402963"/>
                  <a:pt x="414803" y="375844"/>
                </a:cubicBezTo>
                <a:cubicBezTo>
                  <a:pt x="393796" y="348725"/>
                  <a:pt x="376226" y="307474"/>
                  <a:pt x="357510" y="275008"/>
                </a:cubicBezTo>
                <a:cubicBezTo>
                  <a:pt x="338794" y="242542"/>
                  <a:pt x="331155" y="199381"/>
                  <a:pt x="302508" y="181047"/>
                </a:cubicBezTo>
                <a:cubicBezTo>
                  <a:pt x="273861" y="162713"/>
                  <a:pt x="225353" y="169970"/>
                  <a:pt x="185630" y="165005"/>
                </a:cubicBezTo>
                <a:cubicBezTo>
                  <a:pt x="145907" y="160040"/>
                  <a:pt x="90142" y="162331"/>
                  <a:pt x="64169" y="151254"/>
                </a:cubicBezTo>
                <a:cubicBezTo>
                  <a:pt x="38196" y="140177"/>
                  <a:pt x="40488" y="123754"/>
                  <a:pt x="29793" y="98545"/>
                </a:cubicBezTo>
                <a:cubicBezTo>
                  <a:pt x="19098" y="73336"/>
                  <a:pt x="9549" y="36668"/>
                  <a:pt x="0" y="0"/>
                </a:cubicBez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451CA96-8A7D-46A9-AC05-A9A079C9155F}"/>
              </a:ext>
            </a:extLst>
          </p:cNvPr>
          <p:cNvSpPr/>
          <p:nvPr/>
        </p:nvSpPr>
        <p:spPr>
          <a:xfrm>
            <a:off x="3422675" y="2204680"/>
            <a:ext cx="1272209" cy="1857714"/>
          </a:xfrm>
          <a:custGeom>
            <a:avLst/>
            <a:gdLst>
              <a:gd name="connsiteX0" fmla="*/ 1272209 w 1272209"/>
              <a:gd name="connsiteY0" fmla="*/ 1857714 h 1857714"/>
              <a:gd name="connsiteX1" fmla="*/ 928857 w 1272209"/>
              <a:gd name="connsiteY1" fmla="*/ 766216 h 1857714"/>
              <a:gd name="connsiteX2" fmla="*/ 0 w 1272209"/>
              <a:gd name="connsiteY2" fmla="*/ 0 h 18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2209" h="1857714">
                <a:moveTo>
                  <a:pt x="1272209" y="1857714"/>
                </a:moveTo>
                <a:cubicBezTo>
                  <a:pt x="1206550" y="1466774"/>
                  <a:pt x="1140892" y="1075835"/>
                  <a:pt x="928857" y="766216"/>
                </a:cubicBezTo>
                <a:cubicBezTo>
                  <a:pt x="716822" y="456597"/>
                  <a:pt x="358411" y="228298"/>
                  <a:pt x="0" y="0"/>
                </a:cubicBez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66DE480-1777-4871-BD42-26758BDA32CE}"/>
              </a:ext>
            </a:extLst>
          </p:cNvPr>
          <p:cNvSpPr/>
          <p:nvPr/>
        </p:nvSpPr>
        <p:spPr>
          <a:xfrm>
            <a:off x="2475722" y="989045"/>
            <a:ext cx="933062" cy="1194318"/>
          </a:xfrm>
          <a:custGeom>
            <a:avLst/>
            <a:gdLst>
              <a:gd name="connsiteX0" fmla="*/ 933062 w 933062"/>
              <a:gd name="connsiteY0" fmla="*/ 1194318 h 1194318"/>
              <a:gd name="connsiteX1" fmla="*/ 684245 w 933062"/>
              <a:gd name="connsiteY1" fmla="*/ 640702 h 1194318"/>
              <a:gd name="connsiteX2" fmla="*/ 404327 w 933062"/>
              <a:gd name="connsiteY2" fmla="*/ 311020 h 1194318"/>
              <a:gd name="connsiteX3" fmla="*/ 0 w 933062"/>
              <a:gd name="connsiteY3" fmla="*/ 0 h 119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062" h="1194318">
                <a:moveTo>
                  <a:pt x="933062" y="1194318"/>
                </a:moveTo>
                <a:cubicBezTo>
                  <a:pt x="852714" y="991118"/>
                  <a:pt x="772367" y="787918"/>
                  <a:pt x="684245" y="640702"/>
                </a:cubicBezTo>
                <a:cubicBezTo>
                  <a:pt x="596122" y="493486"/>
                  <a:pt x="518368" y="417803"/>
                  <a:pt x="404327" y="311020"/>
                </a:cubicBezTo>
                <a:cubicBezTo>
                  <a:pt x="290286" y="204237"/>
                  <a:pt x="145143" y="102118"/>
                  <a:pt x="0" y="0"/>
                </a:cubicBez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10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AB56FD-5A7C-4F79-B520-BE269FE9C487}"/>
              </a:ext>
            </a:extLst>
          </p:cNvPr>
          <p:cNvSpPr/>
          <p:nvPr/>
        </p:nvSpPr>
        <p:spPr>
          <a:xfrm>
            <a:off x="3353699" y="2137401"/>
            <a:ext cx="132483" cy="13248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FC09D74-7E2F-4889-ACD9-469A3784A2CB}"/>
              </a:ext>
            </a:extLst>
          </p:cNvPr>
          <p:cNvSpPr/>
          <p:nvPr/>
        </p:nvSpPr>
        <p:spPr>
          <a:xfrm>
            <a:off x="4655230" y="4034518"/>
            <a:ext cx="132483" cy="13248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A53CF6-BDA0-4CCC-9342-BD73C6992EAD}"/>
              </a:ext>
            </a:extLst>
          </p:cNvPr>
          <p:cNvSpPr/>
          <p:nvPr/>
        </p:nvSpPr>
        <p:spPr>
          <a:xfrm>
            <a:off x="5417228" y="5069789"/>
            <a:ext cx="132483" cy="13248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9E73CFF-CAB8-4F86-BCD5-E871272AF61B}"/>
              </a:ext>
            </a:extLst>
          </p:cNvPr>
          <p:cNvSpPr/>
          <p:nvPr/>
        </p:nvSpPr>
        <p:spPr>
          <a:xfrm>
            <a:off x="5177241" y="4532010"/>
            <a:ext cx="132483" cy="13248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32A974-B615-4ACB-9F59-1E7E28EE2F80}"/>
              </a:ext>
            </a:extLst>
          </p:cNvPr>
          <p:cNvSpPr txBox="1"/>
          <p:nvPr/>
        </p:nvSpPr>
        <p:spPr>
          <a:xfrm>
            <a:off x="2578538" y="1811283"/>
            <a:ext cx="82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Manila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D4D8E5-191E-408A-8E88-5A9E329CE9D5}"/>
              </a:ext>
            </a:extLst>
          </p:cNvPr>
          <p:cNvSpPr txBox="1"/>
          <p:nvPr/>
        </p:nvSpPr>
        <p:spPr>
          <a:xfrm>
            <a:off x="4560577" y="3649299"/>
            <a:ext cx="82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Cebu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0D340A-3B34-40DC-B817-1AF503E10064}"/>
              </a:ext>
            </a:extLst>
          </p:cNvPr>
          <p:cNvSpPr txBox="1"/>
          <p:nvPr/>
        </p:nvSpPr>
        <p:spPr>
          <a:xfrm>
            <a:off x="5048469" y="5192111"/>
            <a:ext cx="82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Davao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71718-24DE-4FB4-B6EC-AF159A9558A6}"/>
              </a:ext>
            </a:extLst>
          </p:cNvPr>
          <p:cNvSpPr txBox="1"/>
          <p:nvPr/>
        </p:nvSpPr>
        <p:spPr>
          <a:xfrm>
            <a:off x="5274440" y="3939629"/>
            <a:ext cx="1003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Cagayan de Oro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D1C01CE-C778-4F0A-B158-9B6D7D48F723}"/>
              </a:ext>
            </a:extLst>
          </p:cNvPr>
          <p:cNvSpPr/>
          <p:nvPr/>
        </p:nvSpPr>
        <p:spPr>
          <a:xfrm>
            <a:off x="4478305" y="4232463"/>
            <a:ext cx="132483" cy="13248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8A671F-FEBC-408E-B2C7-EF29C22A220F}"/>
              </a:ext>
            </a:extLst>
          </p:cNvPr>
          <p:cNvSpPr txBox="1"/>
          <p:nvPr/>
        </p:nvSpPr>
        <p:spPr>
          <a:xfrm>
            <a:off x="3289738" y="4339021"/>
            <a:ext cx="128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Dumaguete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C1A25A-9ED5-4FED-972A-04FD97D0DFED}"/>
              </a:ext>
            </a:extLst>
          </p:cNvPr>
          <p:cNvSpPr txBox="1"/>
          <p:nvPr/>
        </p:nvSpPr>
        <p:spPr>
          <a:xfrm>
            <a:off x="4736662" y="1103586"/>
            <a:ext cx="22737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 Philippines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(7641 islands)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CC4103-854E-457E-9B12-6AE30E758C5A}"/>
              </a:ext>
            </a:extLst>
          </p:cNvPr>
          <p:cNvSpPr txBox="1"/>
          <p:nvPr/>
        </p:nvSpPr>
        <p:spPr>
          <a:xfrm>
            <a:off x="4487894" y="1882587"/>
            <a:ext cx="1222460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Luzon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3C2986E-6C54-4D2D-A732-2FAC4EB83C9D}"/>
              </a:ext>
            </a:extLst>
          </p:cNvPr>
          <p:cNvCxnSpPr/>
          <p:nvPr/>
        </p:nvCxnSpPr>
        <p:spPr>
          <a:xfrm flipH="1" flipV="1">
            <a:off x="3775934" y="1866452"/>
            <a:ext cx="855233" cy="188259"/>
          </a:xfrm>
          <a:prstGeom prst="straightConnector1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0BD0729-5038-407D-897E-692F59457938}"/>
              </a:ext>
            </a:extLst>
          </p:cNvPr>
          <p:cNvSpPr txBox="1"/>
          <p:nvPr/>
        </p:nvSpPr>
        <p:spPr>
          <a:xfrm>
            <a:off x="2483386" y="5305312"/>
            <a:ext cx="1550731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Mindanao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949F720-9097-4F88-BAE3-895203E3D324}"/>
              </a:ext>
            </a:extLst>
          </p:cNvPr>
          <p:cNvCxnSpPr>
            <a:cxnSpLocks/>
          </p:cNvCxnSpPr>
          <p:nvPr/>
        </p:nvCxnSpPr>
        <p:spPr>
          <a:xfrm flipV="1">
            <a:off x="3922957" y="4964654"/>
            <a:ext cx="1073970" cy="415965"/>
          </a:xfrm>
          <a:prstGeom prst="straightConnector1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53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7" grpId="0" animBg="1"/>
      <p:bldP spid="18" grpId="0"/>
      <p:bldP spid="19" grpId="0"/>
      <p:bldP spid="27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F8AE46C-D1B2-494A-B7CF-986C3E388574}" vid="{F4976BE7-E753-4755-B762-BFB8B279BA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Luke</Template>
  <TotalTime>3697</TotalTime>
  <Words>559</Words>
  <Application>Microsoft Office PowerPoint</Application>
  <PresentationFormat>On-screen Show (4:3)</PresentationFormat>
  <Paragraphs>130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Times and Times again</vt:lpstr>
      <vt:lpstr>Arial</vt:lpstr>
      <vt:lpstr>Calibri Light</vt:lpstr>
      <vt:lpstr>Times New Roman</vt:lpstr>
      <vt:lpstr>Calibri</vt:lpstr>
      <vt:lpstr>28 Days Later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11</cp:revision>
  <dcterms:created xsi:type="dcterms:W3CDTF">2019-09-09T17:37:38Z</dcterms:created>
  <dcterms:modified xsi:type="dcterms:W3CDTF">2019-09-14T18:58:39Z</dcterms:modified>
</cp:coreProperties>
</file>