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56" r:id="rId2"/>
    <p:sldId id="261" r:id="rId3"/>
    <p:sldId id="257" r:id="rId4"/>
    <p:sldId id="259" r:id="rId5"/>
    <p:sldId id="260" r:id="rId6"/>
    <p:sldId id="264" r:id="rId7"/>
    <p:sldId id="283" r:id="rId8"/>
    <p:sldId id="265" r:id="rId9"/>
    <p:sldId id="284" r:id="rId10"/>
    <p:sldId id="285" r:id="rId11"/>
    <p:sldId id="276" r:id="rId12"/>
    <p:sldId id="277" r:id="rId13"/>
    <p:sldId id="272" r:id="rId14"/>
    <p:sldId id="286" r:id="rId15"/>
    <p:sldId id="282" r:id="rId16"/>
    <p:sldId id="274" r:id="rId17"/>
    <p:sldId id="273" r:id="rId18"/>
    <p:sldId id="280" r:id="rId19"/>
    <p:sldId id="279" r:id="rId20"/>
    <p:sldId id="281" r:id="rId21"/>
    <p:sldId id="275" r:id="rId22"/>
    <p:sldId id="266" r:id="rId23"/>
    <p:sldId id="267" r:id="rId24"/>
    <p:sldId id="287" r:id="rId25"/>
    <p:sldId id="288" r:id="rId26"/>
    <p:sldId id="262" r:id="rId27"/>
    <p:sldId id="268" r:id="rId28"/>
    <p:sldId id="270" r:id="rId29"/>
    <p:sldId id="271" r:id="rId30"/>
  </p:sldIdLst>
  <p:sldSz cx="9144000" cy="6858000" type="screen4x3"/>
  <p:notesSz cx="6858000" cy="9144000"/>
  <p:embeddedFontLs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Times and Times again" pitchFamily="2" charset="0"/>
      <p:regular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9000"/>
    <a:srgbClr val="530006"/>
    <a:srgbClr val="410042"/>
    <a:srgbClr val="660066"/>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70E17-72C8-447F-A5B7-8CC73C67EE92}" v="629" dt="2019-09-06T18:35:53.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3" autoAdjust="0"/>
    <p:restoredTop sz="94660"/>
  </p:normalViewPr>
  <p:slideViewPr>
    <p:cSldViewPr snapToGrid="0" showGuides="1">
      <p:cViewPr>
        <p:scale>
          <a:sx n="78" d="100"/>
          <a:sy n="78" d="100"/>
        </p:scale>
        <p:origin x="792" y="519"/>
      </p:cViewPr>
      <p:guideLst>
        <p:guide orient="horz" pos="2160"/>
        <p:guide pos="2880"/>
      </p:guideLst>
    </p:cSldViewPr>
  </p:slideViewPr>
  <p:notesTextViewPr>
    <p:cViewPr>
      <p:scale>
        <a:sx n="1" d="1"/>
        <a:sy n="1" d="1"/>
      </p:scale>
      <p:origin x="0" y="0"/>
    </p:cViewPr>
  </p:notesTextViewPr>
  <p:sorterViewPr>
    <p:cViewPr>
      <p:scale>
        <a:sx n="100" d="100"/>
        <a:sy n="100" d="100"/>
      </p:scale>
      <p:origin x="0" y="-323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 Merrihew" userId="bcb7a1e886d99f07" providerId="LiveId" clId="{69870E17-72C8-447F-A5B7-8CC73C67EE92}"/>
    <pc:docChg chg="undo custSel addSld delSld modSld sldOrd">
      <pc:chgData name="Ken Merrihew" userId="bcb7a1e886d99f07" providerId="LiveId" clId="{69870E17-72C8-447F-A5B7-8CC73C67EE92}" dt="2019-09-06T18:35:53.104" v="2313" actId="20577"/>
      <pc:docMkLst>
        <pc:docMk/>
      </pc:docMkLst>
      <pc:sldChg chg="addSp modSp modAnim">
        <pc:chgData name="Ken Merrihew" userId="bcb7a1e886d99f07" providerId="LiveId" clId="{69870E17-72C8-447F-A5B7-8CC73C67EE92}" dt="2019-09-06T02:55:02.228" v="2041" actId="20577"/>
        <pc:sldMkLst>
          <pc:docMk/>
          <pc:sldMk cId="854098342" sldId="259"/>
        </pc:sldMkLst>
        <pc:spChg chg="add mod">
          <ac:chgData name="Ken Merrihew" userId="bcb7a1e886d99f07" providerId="LiveId" clId="{69870E17-72C8-447F-A5B7-8CC73C67EE92}" dt="2019-09-06T02:55:02.228" v="2041" actId="20577"/>
          <ac:spMkLst>
            <pc:docMk/>
            <pc:sldMk cId="854098342" sldId="259"/>
            <ac:spMk id="5" creationId="{0E3B7472-3C10-43ED-9D9A-A979E8747F78}"/>
          </ac:spMkLst>
        </pc:spChg>
        <pc:spChg chg="mod">
          <ac:chgData name="Ken Merrihew" userId="bcb7a1e886d99f07" providerId="LiveId" clId="{69870E17-72C8-447F-A5B7-8CC73C67EE92}" dt="2019-09-03T01:54:21.466" v="122" actId="6549"/>
          <ac:spMkLst>
            <pc:docMk/>
            <pc:sldMk cId="854098342" sldId="259"/>
            <ac:spMk id="6" creationId="{FB763895-0120-4BB5-82D5-4DB71DA85863}"/>
          </ac:spMkLst>
        </pc:spChg>
      </pc:sldChg>
      <pc:sldChg chg="modSp modTransition modAnim">
        <pc:chgData name="Ken Merrihew" userId="bcb7a1e886d99f07" providerId="LiveId" clId="{69870E17-72C8-447F-A5B7-8CC73C67EE92}" dt="2019-09-06T18:31:34.823" v="2311" actId="1038"/>
        <pc:sldMkLst>
          <pc:docMk/>
          <pc:sldMk cId="3057854741" sldId="261"/>
        </pc:sldMkLst>
        <pc:spChg chg="mod">
          <ac:chgData name="Ken Merrihew" userId="bcb7a1e886d99f07" providerId="LiveId" clId="{69870E17-72C8-447F-A5B7-8CC73C67EE92}" dt="2019-09-05T03:11:27.151" v="1946" actId="1076"/>
          <ac:spMkLst>
            <pc:docMk/>
            <pc:sldMk cId="3057854741" sldId="261"/>
            <ac:spMk id="20" creationId="{5A3AE90F-CCE4-4F9D-B777-D41B0FF07661}"/>
          </ac:spMkLst>
        </pc:spChg>
        <pc:spChg chg="mod">
          <ac:chgData name="Ken Merrihew" userId="bcb7a1e886d99f07" providerId="LiveId" clId="{69870E17-72C8-447F-A5B7-8CC73C67EE92}" dt="2019-09-05T03:11:21.996" v="1944" actId="20577"/>
          <ac:spMkLst>
            <pc:docMk/>
            <pc:sldMk cId="3057854741" sldId="261"/>
            <ac:spMk id="22" creationId="{C73DCBB6-E3A8-4956-8771-8C3524595E95}"/>
          </ac:spMkLst>
        </pc:spChg>
        <pc:spChg chg="mod">
          <ac:chgData name="Ken Merrihew" userId="bcb7a1e886d99f07" providerId="LiveId" clId="{69870E17-72C8-447F-A5B7-8CC73C67EE92}" dt="2019-09-03T01:51:11.944" v="66" actId="1076"/>
          <ac:spMkLst>
            <pc:docMk/>
            <pc:sldMk cId="3057854741" sldId="261"/>
            <ac:spMk id="30" creationId="{ACB9DB03-63F0-4F5B-9041-6FA46E81F13A}"/>
          </ac:spMkLst>
        </pc:spChg>
        <pc:spChg chg="mod">
          <ac:chgData name="Ken Merrihew" userId="bcb7a1e886d99f07" providerId="LiveId" clId="{69870E17-72C8-447F-A5B7-8CC73C67EE92}" dt="2019-09-05T03:13:37.367" v="2008" actId="20577"/>
          <ac:spMkLst>
            <pc:docMk/>
            <pc:sldMk cId="3057854741" sldId="261"/>
            <ac:spMk id="38" creationId="{459FC665-F88A-47A4-BED0-7BA630CA16B6}"/>
          </ac:spMkLst>
        </pc:spChg>
        <pc:spChg chg="mod">
          <ac:chgData name="Ken Merrihew" userId="bcb7a1e886d99f07" providerId="LiveId" clId="{69870E17-72C8-447F-A5B7-8CC73C67EE92}" dt="2019-09-03T15:24:08.687" v="153" actId="20577"/>
          <ac:spMkLst>
            <pc:docMk/>
            <pc:sldMk cId="3057854741" sldId="261"/>
            <ac:spMk id="39" creationId="{32352936-7DA0-4AF0-A537-A11D61D3E0C4}"/>
          </ac:spMkLst>
        </pc:spChg>
        <pc:spChg chg="mod">
          <ac:chgData name="Ken Merrihew" userId="bcb7a1e886d99f07" providerId="LiveId" clId="{69870E17-72C8-447F-A5B7-8CC73C67EE92}" dt="2019-09-06T18:31:16.380" v="2301" actId="20577"/>
          <ac:spMkLst>
            <pc:docMk/>
            <pc:sldMk cId="3057854741" sldId="261"/>
            <ac:spMk id="42" creationId="{C4DFFB01-8ED1-4461-996A-37E6250FD990}"/>
          </ac:spMkLst>
        </pc:spChg>
        <pc:spChg chg="mod">
          <ac:chgData name="Ken Merrihew" userId="bcb7a1e886d99f07" providerId="LiveId" clId="{69870E17-72C8-447F-A5B7-8CC73C67EE92}" dt="2019-09-05T03:09:33.547" v="1899" actId="1076"/>
          <ac:spMkLst>
            <pc:docMk/>
            <pc:sldMk cId="3057854741" sldId="261"/>
            <ac:spMk id="1027" creationId="{D52CA9D4-5756-4A96-B740-EB72F7A4FF77}"/>
          </ac:spMkLst>
        </pc:spChg>
        <pc:grpChg chg="mod">
          <ac:chgData name="Ken Merrihew" userId="bcb7a1e886d99f07" providerId="LiveId" clId="{69870E17-72C8-447F-A5B7-8CC73C67EE92}" dt="2019-09-05T03:09:14.878" v="1890" actId="20577"/>
          <ac:grpSpMkLst>
            <pc:docMk/>
            <pc:sldMk cId="3057854741" sldId="261"/>
            <ac:grpSpMk id="3" creationId="{48D9983B-7079-4704-B153-0B0AC9352428}"/>
          </ac:grpSpMkLst>
        </pc:grpChg>
        <pc:grpChg chg="mod">
          <ac:chgData name="Ken Merrihew" userId="bcb7a1e886d99f07" providerId="LiveId" clId="{69870E17-72C8-447F-A5B7-8CC73C67EE92}" dt="2019-09-05T03:13:49.153" v="2031" actId="1038"/>
          <ac:grpSpMkLst>
            <pc:docMk/>
            <pc:sldMk cId="3057854741" sldId="261"/>
            <ac:grpSpMk id="4" creationId="{1FD8E5DB-D363-483B-942B-B737F08E9F08}"/>
          </ac:grpSpMkLst>
        </pc:grpChg>
        <pc:grpChg chg="mod">
          <ac:chgData name="Ken Merrihew" userId="bcb7a1e886d99f07" providerId="LiveId" clId="{69870E17-72C8-447F-A5B7-8CC73C67EE92}" dt="2019-09-05T03:09:45.982" v="1900" actId="1076"/>
          <ac:grpSpMkLst>
            <pc:docMk/>
            <pc:sldMk cId="3057854741" sldId="261"/>
            <ac:grpSpMk id="15" creationId="{C5BAB5E1-0A7E-43A3-A10D-BAD8E9F621C5}"/>
          </ac:grpSpMkLst>
        </pc:grpChg>
        <pc:grpChg chg="mod">
          <ac:chgData name="Ken Merrihew" userId="bcb7a1e886d99f07" providerId="LiveId" clId="{69870E17-72C8-447F-A5B7-8CC73C67EE92}" dt="2019-09-03T01:51:56.550" v="101" actId="1036"/>
          <ac:grpSpMkLst>
            <pc:docMk/>
            <pc:sldMk cId="3057854741" sldId="261"/>
            <ac:grpSpMk id="16" creationId="{53EE0DEB-492E-4674-AB7D-2CC8103027A8}"/>
          </ac:grpSpMkLst>
        </pc:grpChg>
        <pc:grpChg chg="mod">
          <ac:chgData name="Ken Merrihew" userId="bcb7a1e886d99f07" providerId="LiveId" clId="{69870E17-72C8-447F-A5B7-8CC73C67EE92}" dt="2019-09-05T03:13:57.927" v="2032" actId="1076"/>
          <ac:grpSpMkLst>
            <pc:docMk/>
            <pc:sldMk cId="3057854741" sldId="261"/>
            <ac:grpSpMk id="19" creationId="{BA5FFEAD-A77F-49E7-8E1D-4008B7C3A143}"/>
          </ac:grpSpMkLst>
        </pc:grpChg>
        <pc:grpChg chg="mod">
          <ac:chgData name="Ken Merrihew" userId="bcb7a1e886d99f07" providerId="LiveId" clId="{69870E17-72C8-447F-A5B7-8CC73C67EE92}" dt="2019-09-05T03:09:54.702" v="1901" actId="1076"/>
          <ac:grpSpMkLst>
            <pc:docMk/>
            <pc:sldMk cId="3057854741" sldId="261"/>
            <ac:grpSpMk id="23" creationId="{0FA41B0B-9079-45BD-BA3E-4B2D88B310BD}"/>
          </ac:grpSpMkLst>
        </pc:grpChg>
        <pc:grpChg chg="mod">
          <ac:chgData name="Ken Merrihew" userId="bcb7a1e886d99f07" providerId="LiveId" clId="{69870E17-72C8-447F-A5B7-8CC73C67EE92}" dt="2019-09-05T03:10:08.101" v="1909" actId="1076"/>
          <ac:grpSpMkLst>
            <pc:docMk/>
            <pc:sldMk cId="3057854741" sldId="261"/>
            <ac:grpSpMk id="26" creationId="{78655344-7194-4AA1-A12D-AB8666B03C54}"/>
          </ac:grpSpMkLst>
        </pc:grpChg>
        <pc:grpChg chg="mod">
          <ac:chgData name="Ken Merrihew" userId="bcb7a1e886d99f07" providerId="LiveId" clId="{69870E17-72C8-447F-A5B7-8CC73C67EE92}" dt="2019-09-06T18:31:27.951" v="2307" actId="1035"/>
          <ac:grpSpMkLst>
            <pc:docMk/>
            <pc:sldMk cId="3057854741" sldId="261"/>
            <ac:grpSpMk id="29" creationId="{6DF51E66-2975-4DE3-B1C3-7B4DFAD824F2}"/>
          </ac:grpSpMkLst>
        </pc:grpChg>
        <pc:grpChg chg="mod">
          <ac:chgData name="Ken Merrihew" userId="bcb7a1e886d99f07" providerId="LiveId" clId="{69870E17-72C8-447F-A5B7-8CC73C67EE92}" dt="2019-09-06T18:31:34.823" v="2311" actId="1038"/>
          <ac:grpSpMkLst>
            <pc:docMk/>
            <pc:sldMk cId="3057854741" sldId="261"/>
            <ac:grpSpMk id="32" creationId="{81514C03-D85E-4F1B-813D-2EB8E2762A7A}"/>
          </ac:grpSpMkLst>
        </pc:grpChg>
        <pc:grpChg chg="mod">
          <ac:chgData name="Ken Merrihew" userId="bcb7a1e886d99f07" providerId="LiveId" clId="{69870E17-72C8-447F-A5B7-8CC73C67EE92}" dt="2019-09-05T03:10:03.878" v="1908" actId="1037"/>
          <ac:grpSpMkLst>
            <pc:docMk/>
            <pc:sldMk cId="3057854741" sldId="261"/>
            <ac:grpSpMk id="35" creationId="{3C635EE4-C291-4BC9-BEA8-8F417A2D2303}"/>
          </ac:grpSpMkLst>
        </pc:grpChg>
        <pc:grpChg chg="mod">
          <ac:chgData name="Ken Merrihew" userId="bcb7a1e886d99f07" providerId="LiveId" clId="{69870E17-72C8-447F-A5B7-8CC73C67EE92}" dt="2019-09-05T03:14:04.713" v="2033" actId="1076"/>
          <ac:grpSpMkLst>
            <pc:docMk/>
            <pc:sldMk cId="3057854741" sldId="261"/>
            <ac:grpSpMk id="40" creationId="{7F9B7B1B-9843-4D2C-A7EC-AA4491658F25}"/>
          </ac:grpSpMkLst>
        </pc:grpChg>
        <pc:picChg chg="mod">
          <ac:chgData name="Ken Merrihew" userId="bcb7a1e886d99f07" providerId="LiveId" clId="{69870E17-72C8-447F-A5B7-8CC73C67EE92}" dt="2019-09-03T01:50:46.454" v="46" actId="1036"/>
          <ac:picMkLst>
            <pc:docMk/>
            <pc:sldMk cId="3057854741" sldId="261"/>
            <ac:picMk id="1028" creationId="{0C2E498B-1C04-4A39-9B35-6E746ADE947C}"/>
          </ac:picMkLst>
        </pc:picChg>
      </pc:sldChg>
      <pc:sldChg chg="del">
        <pc:chgData name="Ken Merrihew" userId="bcb7a1e886d99f07" providerId="LiveId" clId="{69870E17-72C8-447F-A5B7-8CC73C67EE92}" dt="2019-09-06T03:12:48.952" v="2223" actId="2696"/>
        <pc:sldMkLst>
          <pc:docMk/>
          <pc:sldMk cId="660965180" sldId="263"/>
        </pc:sldMkLst>
      </pc:sldChg>
      <pc:sldChg chg="modSp">
        <pc:chgData name="Ken Merrihew" userId="bcb7a1e886d99f07" providerId="LiveId" clId="{69870E17-72C8-447F-A5B7-8CC73C67EE92}" dt="2019-09-03T18:18:47.132" v="219" actId="207"/>
        <pc:sldMkLst>
          <pc:docMk/>
          <pc:sldMk cId="179716404" sldId="264"/>
        </pc:sldMkLst>
        <pc:spChg chg="mod">
          <ac:chgData name="Ken Merrihew" userId="bcb7a1e886d99f07" providerId="LiveId" clId="{69870E17-72C8-447F-A5B7-8CC73C67EE92}" dt="2019-09-03T18:18:47.132" v="219" actId="207"/>
          <ac:spMkLst>
            <pc:docMk/>
            <pc:sldMk cId="179716404" sldId="264"/>
            <ac:spMk id="3" creationId="{E2263769-A21A-47C3-837A-2CF602A4A55D}"/>
          </ac:spMkLst>
        </pc:spChg>
      </pc:sldChg>
      <pc:sldChg chg="addSp delSp modSp delAnim modAnim">
        <pc:chgData name="Ken Merrihew" userId="bcb7a1e886d99f07" providerId="LiveId" clId="{69870E17-72C8-447F-A5B7-8CC73C67EE92}" dt="2019-09-06T18:13:57.122" v="2292" actId="20577"/>
        <pc:sldMkLst>
          <pc:docMk/>
          <pc:sldMk cId="89007950" sldId="266"/>
        </pc:sldMkLst>
        <pc:spChg chg="mod">
          <ac:chgData name="Ken Merrihew" userId="bcb7a1e886d99f07" providerId="LiveId" clId="{69870E17-72C8-447F-A5B7-8CC73C67EE92}" dt="2019-09-06T18:13:57.122" v="2292" actId="20577"/>
          <ac:spMkLst>
            <pc:docMk/>
            <pc:sldMk cId="89007950" sldId="266"/>
            <ac:spMk id="3" creationId="{E2263769-A21A-47C3-837A-2CF602A4A55D}"/>
          </ac:spMkLst>
        </pc:spChg>
        <pc:spChg chg="add del mod">
          <ac:chgData name="Ken Merrihew" userId="bcb7a1e886d99f07" providerId="LiveId" clId="{69870E17-72C8-447F-A5B7-8CC73C67EE92}" dt="2019-09-06T18:10:57.533" v="2227" actId="478"/>
          <ac:spMkLst>
            <pc:docMk/>
            <pc:sldMk cId="89007950" sldId="266"/>
            <ac:spMk id="4" creationId="{ACE86FEC-4395-482D-B78F-3E13076691CF}"/>
          </ac:spMkLst>
        </pc:spChg>
        <pc:picChg chg="del">
          <ac:chgData name="Ken Merrihew" userId="bcb7a1e886d99f07" providerId="LiveId" clId="{69870E17-72C8-447F-A5B7-8CC73C67EE92}" dt="2019-09-06T18:12:30.128" v="2233" actId="478"/>
          <ac:picMkLst>
            <pc:docMk/>
            <pc:sldMk cId="89007950" sldId="266"/>
            <ac:picMk id="4098" creationId="{2CFF397E-F863-41F4-9D73-83E13D79F114}"/>
          </ac:picMkLst>
        </pc:picChg>
        <pc:picChg chg="add del">
          <ac:chgData name="Ken Merrihew" userId="bcb7a1e886d99f07" providerId="LiveId" clId="{69870E17-72C8-447F-A5B7-8CC73C67EE92}" dt="2019-09-06T18:12:46.109" v="2235" actId="478"/>
          <ac:picMkLst>
            <pc:docMk/>
            <pc:sldMk cId="89007950" sldId="266"/>
            <ac:picMk id="4100" creationId="{4FBAF0A8-4588-4001-92CA-977241624403}"/>
          </ac:picMkLst>
        </pc:picChg>
        <pc:picChg chg="add mod">
          <ac:chgData name="Ken Merrihew" userId="bcb7a1e886d99f07" providerId="LiveId" clId="{69870E17-72C8-447F-A5B7-8CC73C67EE92}" dt="2019-09-06T18:13:21.004" v="2248" actId="1076"/>
          <ac:picMkLst>
            <pc:docMk/>
            <pc:sldMk cId="89007950" sldId="266"/>
            <ac:picMk id="4102" creationId="{0FDB0783-BEC2-422B-ABB6-F4D8EC69AD75}"/>
          </ac:picMkLst>
        </pc:picChg>
      </pc:sldChg>
      <pc:sldChg chg="del">
        <pc:chgData name="Ken Merrihew" userId="bcb7a1e886d99f07" providerId="LiveId" clId="{69870E17-72C8-447F-A5B7-8CC73C67EE92}" dt="2019-09-06T03:12:47.405" v="2222" actId="2696"/>
        <pc:sldMkLst>
          <pc:docMk/>
          <pc:sldMk cId="551276181" sldId="269"/>
        </pc:sldMkLst>
      </pc:sldChg>
      <pc:sldChg chg="modSp add">
        <pc:chgData name="Ken Merrihew" userId="bcb7a1e886d99f07" providerId="LiveId" clId="{69870E17-72C8-447F-A5B7-8CC73C67EE92}" dt="2019-09-04T20:25:01.848" v="1881" actId="207"/>
        <pc:sldMkLst>
          <pc:docMk/>
          <pc:sldMk cId="2693507554" sldId="272"/>
        </pc:sldMkLst>
        <pc:spChg chg="mod">
          <ac:chgData name="Ken Merrihew" userId="bcb7a1e886d99f07" providerId="LiveId" clId="{69870E17-72C8-447F-A5B7-8CC73C67EE92}" dt="2019-09-04T20:25:01.848" v="1881" actId="207"/>
          <ac:spMkLst>
            <pc:docMk/>
            <pc:sldMk cId="2693507554" sldId="272"/>
            <ac:spMk id="3" creationId="{E2263769-A21A-47C3-837A-2CF602A4A55D}"/>
          </ac:spMkLst>
        </pc:spChg>
      </pc:sldChg>
      <pc:sldChg chg="add">
        <pc:chgData name="Ken Merrihew" userId="bcb7a1e886d99f07" providerId="LiveId" clId="{69870E17-72C8-447F-A5B7-8CC73C67EE92}" dt="2019-09-03T02:07:08.632" v="123"/>
        <pc:sldMkLst>
          <pc:docMk/>
          <pc:sldMk cId="540975767" sldId="273"/>
        </pc:sldMkLst>
      </pc:sldChg>
      <pc:sldChg chg="addSp delSp modSp add ord delAnim modAnim">
        <pc:chgData name="Ken Merrihew" userId="bcb7a1e886d99f07" providerId="LiveId" clId="{69870E17-72C8-447F-A5B7-8CC73C67EE92}" dt="2019-09-06T18:04:55.559" v="2224"/>
        <pc:sldMkLst>
          <pc:docMk/>
          <pc:sldMk cId="4087628783" sldId="274"/>
        </pc:sldMkLst>
        <pc:spChg chg="del">
          <ac:chgData name="Ken Merrihew" userId="bcb7a1e886d99f07" providerId="LiveId" clId="{69870E17-72C8-447F-A5B7-8CC73C67EE92}" dt="2019-09-03T14:47:46.766" v="132" actId="478"/>
          <ac:spMkLst>
            <pc:docMk/>
            <pc:sldMk cId="4087628783" sldId="274"/>
            <ac:spMk id="3" creationId="{E2263769-A21A-47C3-837A-2CF602A4A55D}"/>
          </ac:spMkLst>
        </pc:spChg>
        <pc:picChg chg="add mod">
          <ac:chgData name="Ken Merrihew" userId="bcb7a1e886d99f07" providerId="LiveId" clId="{69870E17-72C8-447F-A5B7-8CC73C67EE92}" dt="2019-09-03T14:51:59.817" v="147" actId="1076"/>
          <ac:picMkLst>
            <pc:docMk/>
            <pc:sldMk cId="4087628783" sldId="274"/>
            <ac:picMk id="7170" creationId="{160434A3-86F6-4523-95B0-93A1CB65CA4E}"/>
          </ac:picMkLst>
        </pc:picChg>
        <pc:picChg chg="add mod">
          <ac:chgData name="Ken Merrihew" userId="bcb7a1e886d99f07" providerId="LiveId" clId="{69870E17-72C8-447F-A5B7-8CC73C67EE92}" dt="2019-09-03T14:52:02.116" v="148" actId="1076"/>
          <ac:picMkLst>
            <pc:docMk/>
            <pc:sldMk cId="4087628783" sldId="274"/>
            <ac:picMk id="7172" creationId="{124AFB7C-915E-48D5-B373-908B33B3BD4F}"/>
          </ac:picMkLst>
        </pc:picChg>
      </pc:sldChg>
      <pc:sldChg chg="add">
        <pc:chgData name="Ken Merrihew" userId="bcb7a1e886d99f07" providerId="LiveId" clId="{69870E17-72C8-447F-A5B7-8CC73C67EE92}" dt="2019-09-03T14:47:43.478" v="131"/>
        <pc:sldMkLst>
          <pc:docMk/>
          <pc:sldMk cId="3704898337" sldId="275"/>
        </pc:sldMkLst>
      </pc:sldChg>
      <pc:sldChg chg="add">
        <pc:chgData name="Ken Merrihew" userId="bcb7a1e886d99f07" providerId="LiveId" clId="{69870E17-72C8-447F-A5B7-8CC73C67EE92}" dt="2019-09-03T18:18:25.469" v="211"/>
        <pc:sldMkLst>
          <pc:docMk/>
          <pc:sldMk cId="730641685" sldId="276"/>
        </pc:sldMkLst>
      </pc:sldChg>
      <pc:sldChg chg="add">
        <pc:chgData name="Ken Merrihew" userId="bcb7a1e886d99f07" providerId="LiveId" clId="{69870E17-72C8-447F-A5B7-8CC73C67EE92}" dt="2019-09-03T18:18:25.469" v="211"/>
        <pc:sldMkLst>
          <pc:docMk/>
          <pc:sldMk cId="1384576535" sldId="277"/>
        </pc:sldMkLst>
      </pc:sldChg>
      <pc:sldChg chg="addSp delSp modSp add del delAnim modAnim">
        <pc:chgData name="Ken Merrihew" userId="bcb7a1e886d99f07" providerId="LiveId" clId="{69870E17-72C8-447F-A5B7-8CC73C67EE92}" dt="2019-09-03T21:00:43.970" v="1290" actId="2696"/>
        <pc:sldMkLst>
          <pc:docMk/>
          <pc:sldMk cId="1733779993" sldId="278"/>
        </pc:sldMkLst>
        <pc:spChg chg="mod">
          <ac:chgData name="Ken Merrihew" userId="bcb7a1e886d99f07" providerId="LiveId" clId="{69870E17-72C8-447F-A5B7-8CC73C67EE92}" dt="2019-09-03T19:36:32.283" v="240" actId="403"/>
          <ac:spMkLst>
            <pc:docMk/>
            <pc:sldMk cId="1733779993" sldId="278"/>
            <ac:spMk id="3" creationId="{E2263769-A21A-47C3-837A-2CF602A4A55D}"/>
          </ac:spMkLst>
        </pc:spChg>
        <pc:spChg chg="add del">
          <ac:chgData name="Ken Merrihew" userId="bcb7a1e886d99f07" providerId="LiveId" clId="{69870E17-72C8-447F-A5B7-8CC73C67EE92}" dt="2019-09-03T19:36:22.286" v="235" actId="478"/>
          <ac:spMkLst>
            <pc:docMk/>
            <pc:sldMk cId="1733779993" sldId="278"/>
            <ac:spMk id="4" creationId="{CBDBB693-44C9-4B4A-99FF-FCE380A4E88A}"/>
          </ac:spMkLst>
        </pc:spChg>
        <pc:spChg chg="add del">
          <ac:chgData name="Ken Merrihew" userId="bcb7a1e886d99f07" providerId="LiveId" clId="{69870E17-72C8-447F-A5B7-8CC73C67EE92}" dt="2019-09-03T19:36:13.520" v="226" actId="478"/>
          <ac:spMkLst>
            <pc:docMk/>
            <pc:sldMk cId="1733779993" sldId="278"/>
            <ac:spMk id="5" creationId="{B71BFF25-D13D-4777-A342-8E48B8AF1582}"/>
          </ac:spMkLst>
        </pc:spChg>
        <pc:spChg chg="add del">
          <ac:chgData name="Ken Merrihew" userId="bcb7a1e886d99f07" providerId="LiveId" clId="{69870E17-72C8-447F-A5B7-8CC73C67EE92}" dt="2019-09-03T19:36:14.354" v="227" actId="478"/>
          <ac:spMkLst>
            <pc:docMk/>
            <pc:sldMk cId="1733779993" sldId="278"/>
            <ac:spMk id="6" creationId="{9A5C5F1B-EA9E-471B-869F-3A16F15ECE07}"/>
          </ac:spMkLst>
        </pc:spChg>
        <pc:spChg chg="add del">
          <ac:chgData name="Ken Merrihew" userId="bcb7a1e886d99f07" providerId="LiveId" clId="{69870E17-72C8-447F-A5B7-8CC73C67EE92}" dt="2019-09-03T19:36:15.056" v="228" actId="478"/>
          <ac:spMkLst>
            <pc:docMk/>
            <pc:sldMk cId="1733779993" sldId="278"/>
            <ac:spMk id="7" creationId="{9DC86B68-85B2-4671-9552-47177E0A40AD}"/>
          </ac:spMkLst>
        </pc:spChg>
        <pc:spChg chg="add del">
          <ac:chgData name="Ken Merrihew" userId="bcb7a1e886d99f07" providerId="LiveId" clId="{69870E17-72C8-447F-A5B7-8CC73C67EE92}" dt="2019-09-03T19:36:15.856" v="229" actId="478"/>
          <ac:spMkLst>
            <pc:docMk/>
            <pc:sldMk cId="1733779993" sldId="278"/>
            <ac:spMk id="8" creationId="{05591733-2911-4E4B-A22E-AE7745456E03}"/>
          </ac:spMkLst>
        </pc:spChg>
        <pc:spChg chg="add del">
          <ac:chgData name="Ken Merrihew" userId="bcb7a1e886d99f07" providerId="LiveId" clId="{69870E17-72C8-447F-A5B7-8CC73C67EE92}" dt="2019-09-03T19:36:21.459" v="234" actId="478"/>
          <ac:spMkLst>
            <pc:docMk/>
            <pc:sldMk cId="1733779993" sldId="278"/>
            <ac:spMk id="9" creationId="{4536BA2E-48C5-4C57-9988-6583CF610CA5}"/>
          </ac:spMkLst>
        </pc:spChg>
        <pc:spChg chg="add del">
          <ac:chgData name="Ken Merrihew" userId="bcb7a1e886d99f07" providerId="LiveId" clId="{69870E17-72C8-447F-A5B7-8CC73C67EE92}" dt="2019-09-03T19:36:18.117" v="231" actId="478"/>
          <ac:spMkLst>
            <pc:docMk/>
            <pc:sldMk cId="1733779993" sldId="278"/>
            <ac:spMk id="10" creationId="{397BB769-A489-4A39-A5E8-9D5670F5F111}"/>
          </ac:spMkLst>
        </pc:spChg>
        <pc:spChg chg="add del">
          <ac:chgData name="Ken Merrihew" userId="bcb7a1e886d99f07" providerId="LiveId" clId="{69870E17-72C8-447F-A5B7-8CC73C67EE92}" dt="2019-09-03T19:36:19.238" v="232" actId="478"/>
          <ac:spMkLst>
            <pc:docMk/>
            <pc:sldMk cId="1733779993" sldId="278"/>
            <ac:spMk id="11" creationId="{DEE6ABE3-5533-4842-BE76-45CAB0B3AED4}"/>
          </ac:spMkLst>
        </pc:spChg>
        <pc:spChg chg="add del">
          <ac:chgData name="Ken Merrihew" userId="bcb7a1e886d99f07" providerId="LiveId" clId="{69870E17-72C8-447F-A5B7-8CC73C67EE92}" dt="2019-09-03T19:36:17.107" v="230" actId="478"/>
          <ac:spMkLst>
            <pc:docMk/>
            <pc:sldMk cId="1733779993" sldId="278"/>
            <ac:spMk id="12" creationId="{12C72324-FE40-4F2E-A236-EC6F433C57AB}"/>
          </ac:spMkLst>
        </pc:spChg>
        <pc:spChg chg="add del">
          <ac:chgData name="Ken Merrihew" userId="bcb7a1e886d99f07" providerId="LiveId" clId="{69870E17-72C8-447F-A5B7-8CC73C67EE92}" dt="2019-09-03T19:36:19.960" v="233" actId="478"/>
          <ac:spMkLst>
            <pc:docMk/>
            <pc:sldMk cId="1733779993" sldId="278"/>
            <ac:spMk id="13" creationId="{4DD8FFCE-826F-46F3-B3B5-8C2420B0FFBB}"/>
          </ac:spMkLst>
        </pc:spChg>
        <pc:spChg chg="add del">
          <ac:chgData name="Ken Merrihew" userId="bcb7a1e886d99f07" providerId="LiveId" clId="{69870E17-72C8-447F-A5B7-8CC73C67EE92}" dt="2019-09-03T19:35:38.747" v="224" actId="478"/>
          <ac:spMkLst>
            <pc:docMk/>
            <pc:sldMk cId="1733779993" sldId="278"/>
            <ac:spMk id="14" creationId="{C99E2A88-BECB-4056-80E4-955115D63F47}"/>
          </ac:spMkLst>
        </pc:spChg>
        <pc:spChg chg="add">
          <ac:chgData name="Ken Merrihew" userId="bcb7a1e886d99f07" providerId="LiveId" clId="{69870E17-72C8-447F-A5B7-8CC73C67EE92}" dt="2019-09-03T19:35:30.533" v="223"/>
          <ac:spMkLst>
            <pc:docMk/>
            <pc:sldMk cId="1733779993" sldId="278"/>
            <ac:spMk id="15" creationId="{C4BAC08F-5224-4AD4-ADDF-047100104343}"/>
          </ac:spMkLst>
        </pc:spChg>
        <pc:spChg chg="add mod">
          <ac:chgData name="Ken Merrihew" userId="bcb7a1e886d99f07" providerId="LiveId" clId="{69870E17-72C8-447F-A5B7-8CC73C67EE92}" dt="2019-09-03T19:36:44.775" v="280" actId="1036"/>
          <ac:spMkLst>
            <pc:docMk/>
            <pc:sldMk cId="1733779993" sldId="278"/>
            <ac:spMk id="27" creationId="{4932B0D2-E581-449D-BB99-088D5094FC27}"/>
          </ac:spMkLst>
        </pc:spChg>
        <pc:spChg chg="add mod">
          <ac:chgData name="Ken Merrihew" userId="bcb7a1e886d99f07" providerId="LiveId" clId="{69870E17-72C8-447F-A5B7-8CC73C67EE92}" dt="2019-09-03T19:36:52.453" v="337" actId="1036"/>
          <ac:spMkLst>
            <pc:docMk/>
            <pc:sldMk cId="1733779993" sldId="278"/>
            <ac:spMk id="28" creationId="{10835F4B-56BC-4B2D-B2F8-2AEDC8D72C07}"/>
          </ac:spMkLst>
        </pc:spChg>
        <pc:spChg chg="add mod">
          <ac:chgData name="Ken Merrihew" userId="bcb7a1e886d99f07" providerId="LiveId" clId="{69870E17-72C8-447F-A5B7-8CC73C67EE92}" dt="2019-09-03T19:43:12.925" v="502" actId="14100"/>
          <ac:spMkLst>
            <pc:docMk/>
            <pc:sldMk cId="1733779993" sldId="278"/>
            <ac:spMk id="29" creationId="{B6EB20C5-CE38-46F0-A5C0-29A9CCD66805}"/>
          </ac:spMkLst>
        </pc:spChg>
        <pc:spChg chg="add del mod">
          <ac:chgData name="Ken Merrihew" userId="bcb7a1e886d99f07" providerId="LiveId" clId="{69870E17-72C8-447F-A5B7-8CC73C67EE92}" dt="2019-09-03T19:40:36.223" v="479" actId="478"/>
          <ac:spMkLst>
            <pc:docMk/>
            <pc:sldMk cId="1733779993" sldId="278"/>
            <ac:spMk id="30" creationId="{9A3B7A9C-7A39-4A7B-B1EB-B30F535C6C78}"/>
          </ac:spMkLst>
        </pc:spChg>
        <pc:spChg chg="add del mod">
          <ac:chgData name="Ken Merrihew" userId="bcb7a1e886d99f07" providerId="LiveId" clId="{69870E17-72C8-447F-A5B7-8CC73C67EE92}" dt="2019-09-03T19:40:37.341" v="480" actId="478"/>
          <ac:spMkLst>
            <pc:docMk/>
            <pc:sldMk cId="1733779993" sldId="278"/>
            <ac:spMk id="31" creationId="{5964712C-D243-4264-A7E1-2A8D34EEDE6F}"/>
          </ac:spMkLst>
        </pc:spChg>
        <pc:spChg chg="add del mod">
          <ac:chgData name="Ken Merrihew" userId="bcb7a1e886d99f07" providerId="LiveId" clId="{69870E17-72C8-447F-A5B7-8CC73C67EE92}" dt="2019-09-03T19:37:33.358" v="370" actId="478"/>
          <ac:spMkLst>
            <pc:docMk/>
            <pc:sldMk cId="1733779993" sldId="278"/>
            <ac:spMk id="32" creationId="{E35EB17D-261D-49FD-8241-58F89AE02AC3}"/>
          </ac:spMkLst>
        </pc:spChg>
        <pc:spChg chg="add del mod">
          <ac:chgData name="Ken Merrihew" userId="bcb7a1e886d99f07" providerId="LiveId" clId="{69870E17-72C8-447F-A5B7-8CC73C67EE92}" dt="2019-09-03T19:40:38.523" v="481" actId="478"/>
          <ac:spMkLst>
            <pc:docMk/>
            <pc:sldMk cId="1733779993" sldId="278"/>
            <ac:spMk id="33" creationId="{74E16AF6-17CE-4A15-A360-7E3408904C0E}"/>
          </ac:spMkLst>
        </pc:spChg>
        <pc:spChg chg="add del mod">
          <ac:chgData name="Ken Merrihew" userId="bcb7a1e886d99f07" providerId="LiveId" clId="{69870E17-72C8-447F-A5B7-8CC73C67EE92}" dt="2019-09-03T19:37:32.017" v="369" actId="478"/>
          <ac:spMkLst>
            <pc:docMk/>
            <pc:sldMk cId="1733779993" sldId="278"/>
            <ac:spMk id="34" creationId="{5B6BEFB3-61E2-4075-BE53-CB4887DB93A9}"/>
          </ac:spMkLst>
        </pc:spChg>
        <pc:spChg chg="add del mod">
          <ac:chgData name="Ken Merrihew" userId="bcb7a1e886d99f07" providerId="LiveId" clId="{69870E17-72C8-447F-A5B7-8CC73C67EE92}" dt="2019-09-03T19:40:39.650" v="482" actId="478"/>
          <ac:spMkLst>
            <pc:docMk/>
            <pc:sldMk cId="1733779993" sldId="278"/>
            <ac:spMk id="35" creationId="{B32B52F1-0230-4B17-94C2-4E40245A9C79}"/>
          </ac:spMkLst>
        </pc:spChg>
        <pc:spChg chg="add del mod">
          <ac:chgData name="Ken Merrihew" userId="bcb7a1e886d99f07" providerId="LiveId" clId="{69870E17-72C8-447F-A5B7-8CC73C67EE92}" dt="2019-09-03T19:37:30.400" v="368" actId="478"/>
          <ac:spMkLst>
            <pc:docMk/>
            <pc:sldMk cId="1733779993" sldId="278"/>
            <ac:spMk id="36" creationId="{B42161C9-64B9-490B-AA3B-0D09265C1053}"/>
          </ac:spMkLst>
        </pc:spChg>
        <pc:spChg chg="add mod">
          <ac:chgData name="Ken Merrihew" userId="bcb7a1e886d99f07" providerId="LiveId" clId="{69870E17-72C8-447F-A5B7-8CC73C67EE92}" dt="2019-09-03T19:43:08.385" v="501" actId="1035"/>
          <ac:spMkLst>
            <pc:docMk/>
            <pc:sldMk cId="1733779993" sldId="278"/>
            <ac:spMk id="37" creationId="{B54C0C63-A303-452C-A9EC-53DFF0CA0A07}"/>
          </ac:spMkLst>
        </pc:spChg>
        <pc:spChg chg="add del mod">
          <ac:chgData name="Ken Merrihew" userId="bcb7a1e886d99f07" providerId="LiveId" clId="{69870E17-72C8-447F-A5B7-8CC73C67EE92}" dt="2019-09-03T19:37:34.724" v="371" actId="478"/>
          <ac:spMkLst>
            <pc:docMk/>
            <pc:sldMk cId="1733779993" sldId="278"/>
            <ac:spMk id="38" creationId="{5133EFAD-2450-40A6-8BA3-B235490D058C}"/>
          </ac:spMkLst>
        </pc:spChg>
        <pc:spChg chg="add mod">
          <ac:chgData name="Ken Merrihew" userId="bcb7a1e886d99f07" providerId="LiveId" clId="{69870E17-72C8-447F-A5B7-8CC73C67EE92}" dt="2019-09-03T19:42:25.204" v="486" actId="1076"/>
          <ac:spMkLst>
            <pc:docMk/>
            <pc:sldMk cId="1733779993" sldId="278"/>
            <ac:spMk id="39" creationId="{41E86517-3C2E-4E86-8FDF-E767CB512514}"/>
          </ac:spMkLst>
        </pc:spChg>
        <pc:grpChg chg="add mod">
          <ac:chgData name="Ken Merrihew" userId="bcb7a1e886d99f07" providerId="LiveId" clId="{69870E17-72C8-447F-A5B7-8CC73C67EE92}" dt="2019-09-03T19:40:53.911" v="483" actId="164"/>
          <ac:grpSpMkLst>
            <pc:docMk/>
            <pc:sldMk cId="1733779993" sldId="278"/>
            <ac:grpSpMk id="16" creationId="{935B605C-9D8D-4A54-B7CA-A247F8E6FB0E}"/>
          </ac:grpSpMkLst>
        </pc:grpChg>
        <pc:grpChg chg="add mod ord">
          <ac:chgData name="Ken Merrihew" userId="bcb7a1e886d99f07" providerId="LiveId" clId="{69870E17-72C8-447F-A5B7-8CC73C67EE92}" dt="2019-09-03T19:42:12.348" v="485" actId="167"/>
          <ac:grpSpMkLst>
            <pc:docMk/>
            <pc:sldMk cId="1733779993" sldId="278"/>
            <ac:grpSpMk id="44" creationId="{BA5C0425-3915-48EE-815E-292F314D3AB9}"/>
          </ac:grpSpMkLst>
        </pc:grpChg>
        <pc:picChg chg="add mod">
          <ac:chgData name="Ken Merrihew" userId="bcb7a1e886d99f07" providerId="LiveId" clId="{69870E17-72C8-447F-A5B7-8CC73C67EE92}" dt="2019-09-03T19:40:53.911" v="483" actId="164"/>
          <ac:picMkLst>
            <pc:docMk/>
            <pc:sldMk cId="1733779993" sldId="278"/>
            <ac:picMk id="40" creationId="{C98AD5AF-0303-4329-B584-11D6B9EA1603}"/>
          </ac:picMkLst>
        </pc:picChg>
        <pc:picChg chg="add mod">
          <ac:chgData name="Ken Merrihew" userId="bcb7a1e886d99f07" providerId="LiveId" clId="{69870E17-72C8-447F-A5B7-8CC73C67EE92}" dt="2019-09-03T19:40:53.911" v="483" actId="164"/>
          <ac:picMkLst>
            <pc:docMk/>
            <pc:sldMk cId="1733779993" sldId="278"/>
            <ac:picMk id="41" creationId="{5715E60A-30AB-40CC-B66D-CE3464D7F8D6}"/>
          </ac:picMkLst>
        </pc:picChg>
        <pc:picChg chg="add mod">
          <ac:chgData name="Ken Merrihew" userId="bcb7a1e886d99f07" providerId="LiveId" clId="{69870E17-72C8-447F-A5B7-8CC73C67EE92}" dt="2019-09-03T19:40:53.911" v="483" actId="164"/>
          <ac:picMkLst>
            <pc:docMk/>
            <pc:sldMk cId="1733779993" sldId="278"/>
            <ac:picMk id="42" creationId="{85F13DC0-C713-4FB1-AC2D-4D8C2BB66E37}"/>
          </ac:picMkLst>
        </pc:picChg>
        <pc:picChg chg="add mod">
          <ac:chgData name="Ken Merrihew" userId="bcb7a1e886d99f07" providerId="LiveId" clId="{69870E17-72C8-447F-A5B7-8CC73C67EE92}" dt="2019-09-03T19:40:53.911" v="483" actId="164"/>
          <ac:picMkLst>
            <pc:docMk/>
            <pc:sldMk cId="1733779993" sldId="278"/>
            <ac:picMk id="43" creationId="{A87C9521-E031-45DB-B094-42FBD198D0F8}"/>
          </ac:picMkLst>
        </pc:picChg>
      </pc:sldChg>
      <pc:sldChg chg="add del">
        <pc:chgData name="Ken Merrihew" userId="bcb7a1e886d99f07" providerId="LiveId" clId="{69870E17-72C8-447F-A5B7-8CC73C67EE92}" dt="2019-09-03T19:35:22.810" v="221"/>
        <pc:sldMkLst>
          <pc:docMk/>
          <pc:sldMk cId="2574955536" sldId="278"/>
        </pc:sldMkLst>
      </pc:sldChg>
      <pc:sldChg chg="add">
        <pc:chgData name="Ken Merrihew" userId="bcb7a1e886d99f07" providerId="LiveId" clId="{69870E17-72C8-447F-A5B7-8CC73C67EE92}" dt="2019-09-03T19:35:26.047" v="222"/>
        <pc:sldMkLst>
          <pc:docMk/>
          <pc:sldMk cId="2542050155" sldId="279"/>
        </pc:sldMkLst>
      </pc:sldChg>
      <pc:sldChg chg="addSp delSp modSp add delAnim modAnim">
        <pc:chgData name="Ken Merrihew" userId="bcb7a1e886d99f07" providerId="LiveId" clId="{69870E17-72C8-447F-A5B7-8CC73C67EE92}" dt="2019-09-06T18:35:53.104" v="2313" actId="20577"/>
        <pc:sldMkLst>
          <pc:docMk/>
          <pc:sldMk cId="3653342950" sldId="280"/>
        </pc:sldMkLst>
        <pc:spChg chg="mod">
          <ac:chgData name="Ken Merrihew" userId="bcb7a1e886d99f07" providerId="LiveId" clId="{69870E17-72C8-447F-A5B7-8CC73C67EE92}" dt="2019-09-06T18:35:53.104" v="2313" actId="20577"/>
          <ac:spMkLst>
            <pc:docMk/>
            <pc:sldMk cId="3653342950" sldId="280"/>
            <ac:spMk id="3" creationId="{E2263769-A21A-47C3-837A-2CF602A4A55D}"/>
          </ac:spMkLst>
        </pc:spChg>
        <pc:spChg chg="add mod">
          <ac:chgData name="Ken Merrihew" userId="bcb7a1e886d99f07" providerId="LiveId" clId="{69870E17-72C8-447F-A5B7-8CC73C67EE92}" dt="2019-09-03T19:52:49.902" v="955" actId="1037"/>
          <ac:spMkLst>
            <pc:docMk/>
            <pc:sldMk cId="3653342950" sldId="280"/>
            <ac:spMk id="6" creationId="{CE0D8F24-ABBE-4E6E-9696-B7753A2CFAF8}"/>
          </ac:spMkLst>
        </pc:spChg>
        <pc:spChg chg="add mod">
          <ac:chgData name="Ken Merrihew" userId="bcb7a1e886d99f07" providerId="LiveId" clId="{69870E17-72C8-447F-A5B7-8CC73C67EE92}" dt="2019-09-03T19:55:03.286" v="1003" actId="1038"/>
          <ac:spMkLst>
            <pc:docMk/>
            <pc:sldMk cId="3653342950" sldId="280"/>
            <ac:spMk id="7" creationId="{93C8C23D-D42B-4DCB-93C5-2F1A0FD3504C}"/>
          </ac:spMkLst>
        </pc:spChg>
        <pc:spChg chg="del">
          <ac:chgData name="Ken Merrihew" userId="bcb7a1e886d99f07" providerId="LiveId" clId="{69870E17-72C8-447F-A5B7-8CC73C67EE92}" dt="2019-09-03T19:54:34.105" v="999" actId="478"/>
          <ac:spMkLst>
            <pc:docMk/>
            <pc:sldMk cId="3653342950" sldId="280"/>
            <ac:spMk id="15" creationId="{C4BAC08F-5224-4AD4-ADDF-047100104343}"/>
          </ac:spMkLst>
        </pc:spChg>
        <pc:spChg chg="mod">
          <ac:chgData name="Ken Merrihew" userId="bcb7a1e886d99f07" providerId="LiveId" clId="{69870E17-72C8-447F-A5B7-8CC73C67EE92}" dt="2019-09-03T19:54:07.170" v="994" actId="14100"/>
          <ac:spMkLst>
            <pc:docMk/>
            <pc:sldMk cId="3653342950" sldId="280"/>
            <ac:spMk id="27" creationId="{4932B0D2-E581-449D-BB99-088D5094FC27}"/>
          </ac:spMkLst>
        </pc:spChg>
        <pc:spChg chg="del">
          <ac:chgData name="Ken Merrihew" userId="bcb7a1e886d99f07" providerId="LiveId" clId="{69870E17-72C8-447F-A5B7-8CC73C67EE92}" dt="2019-09-03T19:47:56.096" v="685" actId="478"/>
          <ac:spMkLst>
            <pc:docMk/>
            <pc:sldMk cId="3653342950" sldId="280"/>
            <ac:spMk id="28" creationId="{10835F4B-56BC-4B2D-B2F8-2AEDC8D72C07}"/>
          </ac:spMkLst>
        </pc:spChg>
        <pc:spChg chg="mod ord">
          <ac:chgData name="Ken Merrihew" userId="bcb7a1e886d99f07" providerId="LiveId" clId="{69870E17-72C8-447F-A5B7-8CC73C67EE92}" dt="2019-09-03T19:54:17.215" v="995" actId="167"/>
          <ac:spMkLst>
            <pc:docMk/>
            <pc:sldMk cId="3653342950" sldId="280"/>
            <ac:spMk id="29" creationId="{B6EB20C5-CE38-46F0-A5C0-29A9CCD66805}"/>
          </ac:spMkLst>
        </pc:spChg>
        <pc:spChg chg="add mod">
          <ac:chgData name="Ken Merrihew" userId="bcb7a1e886d99f07" providerId="LiveId" clId="{69870E17-72C8-447F-A5B7-8CC73C67EE92}" dt="2019-09-03T20:01:50.298" v="1289" actId="20577"/>
          <ac:spMkLst>
            <pc:docMk/>
            <pc:sldMk cId="3653342950" sldId="280"/>
            <ac:spMk id="30" creationId="{846FC0B9-9206-4C59-8B92-A063E4EBD356}"/>
          </ac:spMkLst>
        </pc:spChg>
        <pc:spChg chg="add mod">
          <ac:chgData name="Ken Merrihew" userId="bcb7a1e886d99f07" providerId="LiveId" clId="{69870E17-72C8-447F-A5B7-8CC73C67EE92}" dt="2019-09-03T19:55:03.286" v="1003" actId="1038"/>
          <ac:spMkLst>
            <pc:docMk/>
            <pc:sldMk cId="3653342950" sldId="280"/>
            <ac:spMk id="31" creationId="{87A490B2-E55F-4017-BAF9-205F158EA9E5}"/>
          </ac:spMkLst>
        </pc:spChg>
        <pc:spChg chg="add mod">
          <ac:chgData name="Ken Merrihew" userId="bcb7a1e886d99f07" providerId="LiveId" clId="{69870E17-72C8-447F-A5B7-8CC73C67EE92}" dt="2019-09-03T19:57:35.720" v="1098" actId="1036"/>
          <ac:spMkLst>
            <pc:docMk/>
            <pc:sldMk cId="3653342950" sldId="280"/>
            <ac:spMk id="32" creationId="{9CA6DA67-E1B7-47AC-8B72-247E3FF7FF9F}"/>
          </ac:spMkLst>
        </pc:spChg>
        <pc:spChg chg="add mod">
          <ac:chgData name="Ken Merrihew" userId="bcb7a1e886d99f07" providerId="LiveId" clId="{69870E17-72C8-447F-A5B7-8CC73C67EE92}" dt="2019-09-03T19:59:22.700" v="1285" actId="1038"/>
          <ac:spMkLst>
            <pc:docMk/>
            <pc:sldMk cId="3653342950" sldId="280"/>
            <ac:spMk id="33" creationId="{534B02AE-23BA-4CFC-9EEF-9E9F9C319C3F}"/>
          </ac:spMkLst>
        </pc:spChg>
        <pc:spChg chg="del mod">
          <ac:chgData name="Ken Merrihew" userId="bcb7a1e886d99f07" providerId="LiveId" clId="{69870E17-72C8-447F-A5B7-8CC73C67EE92}" dt="2019-09-03T19:47:57.010" v="686" actId="478"/>
          <ac:spMkLst>
            <pc:docMk/>
            <pc:sldMk cId="3653342950" sldId="280"/>
            <ac:spMk id="37" creationId="{B54C0C63-A303-452C-A9EC-53DFF0CA0A07}"/>
          </ac:spMkLst>
        </pc:spChg>
        <pc:spChg chg="del mod">
          <ac:chgData name="Ken Merrihew" userId="bcb7a1e886d99f07" providerId="LiveId" clId="{69870E17-72C8-447F-A5B7-8CC73C67EE92}" dt="2019-09-03T19:47:59.184" v="687" actId="478"/>
          <ac:spMkLst>
            <pc:docMk/>
            <pc:sldMk cId="3653342950" sldId="280"/>
            <ac:spMk id="39" creationId="{41E86517-3C2E-4E86-8FDF-E767CB512514}"/>
          </ac:spMkLst>
        </pc:spChg>
        <pc:grpChg chg="add del mod">
          <ac:chgData name="Ken Merrihew" userId="bcb7a1e886d99f07" providerId="LiveId" clId="{69870E17-72C8-447F-A5B7-8CC73C67EE92}" dt="2019-09-03T19:43:53.412" v="508" actId="165"/>
          <ac:grpSpMkLst>
            <pc:docMk/>
            <pc:sldMk cId="3653342950" sldId="280"/>
            <ac:grpSpMk id="4" creationId="{138BE6CA-0BCE-4BE9-A306-900212DDB2E6}"/>
          </ac:grpSpMkLst>
        </pc:grpChg>
        <pc:grpChg chg="add mod ord">
          <ac:chgData name="Ken Merrihew" userId="bcb7a1e886d99f07" providerId="LiveId" clId="{69870E17-72C8-447F-A5B7-8CC73C67EE92}" dt="2019-09-03T19:54:28.287" v="997" actId="167"/>
          <ac:grpSpMkLst>
            <pc:docMk/>
            <pc:sldMk cId="3653342950" sldId="280"/>
            <ac:grpSpMk id="5" creationId="{C089CAC9-C3AC-4E08-A18D-768F569012AE}"/>
          </ac:grpSpMkLst>
        </pc:grpChg>
        <pc:grpChg chg="del mod topLvl">
          <ac:chgData name="Ken Merrihew" userId="bcb7a1e886d99f07" providerId="LiveId" clId="{69870E17-72C8-447F-A5B7-8CC73C67EE92}" dt="2019-09-03T19:43:59.796" v="509" actId="165"/>
          <ac:grpSpMkLst>
            <pc:docMk/>
            <pc:sldMk cId="3653342950" sldId="280"/>
            <ac:grpSpMk id="16" creationId="{935B605C-9D8D-4A54-B7CA-A247F8E6FB0E}"/>
          </ac:grpSpMkLst>
        </pc:grpChg>
        <pc:grpChg chg="del">
          <ac:chgData name="Ken Merrihew" userId="bcb7a1e886d99f07" providerId="LiveId" clId="{69870E17-72C8-447F-A5B7-8CC73C67EE92}" dt="2019-09-03T19:43:41.157" v="506" actId="165"/>
          <ac:grpSpMkLst>
            <pc:docMk/>
            <pc:sldMk cId="3653342950" sldId="280"/>
            <ac:grpSpMk id="44" creationId="{BA5C0425-3915-48EE-815E-292F314D3AB9}"/>
          </ac:grpSpMkLst>
        </pc:grpChg>
        <pc:picChg chg="del mod topLvl">
          <ac:chgData name="Ken Merrihew" userId="bcb7a1e886d99f07" providerId="LiveId" clId="{69870E17-72C8-447F-A5B7-8CC73C67EE92}" dt="2019-09-03T19:44:18.072" v="511" actId="478"/>
          <ac:picMkLst>
            <pc:docMk/>
            <pc:sldMk cId="3653342950" sldId="280"/>
            <ac:picMk id="17" creationId="{E7665B1F-DCF9-4AE2-A78C-23C590AED23E}"/>
          </ac:picMkLst>
        </pc:picChg>
        <pc:picChg chg="del mod topLvl">
          <ac:chgData name="Ken Merrihew" userId="bcb7a1e886d99f07" providerId="LiveId" clId="{69870E17-72C8-447F-A5B7-8CC73C67EE92}" dt="2019-09-03T19:44:18.072" v="511" actId="478"/>
          <ac:picMkLst>
            <pc:docMk/>
            <pc:sldMk cId="3653342950" sldId="280"/>
            <ac:picMk id="18" creationId="{2F177695-BA08-4A0C-8827-F92CE68AAA4D}"/>
          </ac:picMkLst>
        </pc:picChg>
        <pc:picChg chg="del mod topLvl">
          <ac:chgData name="Ken Merrihew" userId="bcb7a1e886d99f07" providerId="LiveId" clId="{69870E17-72C8-447F-A5B7-8CC73C67EE92}" dt="2019-09-03T19:44:18.072" v="511" actId="478"/>
          <ac:picMkLst>
            <pc:docMk/>
            <pc:sldMk cId="3653342950" sldId="280"/>
            <ac:picMk id="19" creationId="{9A7A86DB-3325-4ED3-A8BA-EDC71C4099DB}"/>
          </ac:picMkLst>
        </pc:picChg>
        <pc:picChg chg="mod topLvl">
          <ac:chgData name="Ken Merrihew" userId="bcb7a1e886d99f07" providerId="LiveId" clId="{69870E17-72C8-447F-A5B7-8CC73C67EE92}" dt="2019-09-03T19:45:08.848" v="545" actId="1038"/>
          <ac:picMkLst>
            <pc:docMk/>
            <pc:sldMk cId="3653342950" sldId="280"/>
            <ac:picMk id="20" creationId="{1D8A9754-D334-4738-88B8-571834FB26FA}"/>
          </ac:picMkLst>
        </pc:picChg>
        <pc:picChg chg="mod topLvl">
          <ac:chgData name="Ken Merrihew" userId="bcb7a1e886d99f07" providerId="LiveId" clId="{69870E17-72C8-447F-A5B7-8CC73C67EE92}" dt="2019-09-03T19:45:08.848" v="545" actId="1038"/>
          <ac:picMkLst>
            <pc:docMk/>
            <pc:sldMk cId="3653342950" sldId="280"/>
            <ac:picMk id="21" creationId="{7C712788-33EC-4D89-8C39-F562818D0D0D}"/>
          </ac:picMkLst>
        </pc:picChg>
        <pc:picChg chg="mod topLvl">
          <ac:chgData name="Ken Merrihew" userId="bcb7a1e886d99f07" providerId="LiveId" clId="{69870E17-72C8-447F-A5B7-8CC73C67EE92}" dt="2019-09-03T19:45:08.848" v="545" actId="1038"/>
          <ac:picMkLst>
            <pc:docMk/>
            <pc:sldMk cId="3653342950" sldId="280"/>
            <ac:picMk id="22" creationId="{0D829B12-7EB2-4397-B776-8688DD270BCF}"/>
          </ac:picMkLst>
        </pc:picChg>
        <pc:picChg chg="mod topLvl">
          <ac:chgData name="Ken Merrihew" userId="bcb7a1e886d99f07" providerId="LiveId" clId="{69870E17-72C8-447F-A5B7-8CC73C67EE92}" dt="2019-09-03T19:44:14.255" v="510" actId="164"/>
          <ac:picMkLst>
            <pc:docMk/>
            <pc:sldMk cId="3653342950" sldId="280"/>
            <ac:picMk id="23" creationId="{06C208D3-D529-490A-9138-25D9F9366C97}"/>
          </ac:picMkLst>
        </pc:picChg>
        <pc:picChg chg="mod topLvl">
          <ac:chgData name="Ken Merrihew" userId="bcb7a1e886d99f07" providerId="LiveId" clId="{69870E17-72C8-447F-A5B7-8CC73C67EE92}" dt="2019-09-03T19:44:14.255" v="510" actId="164"/>
          <ac:picMkLst>
            <pc:docMk/>
            <pc:sldMk cId="3653342950" sldId="280"/>
            <ac:picMk id="24" creationId="{FCB74D93-C4BC-47D0-9C23-FE26ABD6D418}"/>
          </ac:picMkLst>
        </pc:picChg>
        <pc:picChg chg="mod topLvl">
          <ac:chgData name="Ken Merrihew" userId="bcb7a1e886d99f07" providerId="LiveId" clId="{69870E17-72C8-447F-A5B7-8CC73C67EE92}" dt="2019-09-03T19:44:14.255" v="510" actId="164"/>
          <ac:picMkLst>
            <pc:docMk/>
            <pc:sldMk cId="3653342950" sldId="280"/>
            <ac:picMk id="25" creationId="{D8A7F6CF-6E46-453C-9CB7-EA071932C425}"/>
          </ac:picMkLst>
        </pc:picChg>
        <pc:picChg chg="mod topLvl">
          <ac:chgData name="Ken Merrihew" userId="bcb7a1e886d99f07" providerId="LiveId" clId="{69870E17-72C8-447F-A5B7-8CC73C67EE92}" dt="2019-09-03T19:44:58.403" v="543" actId="1037"/>
          <ac:picMkLst>
            <pc:docMk/>
            <pc:sldMk cId="3653342950" sldId="280"/>
            <ac:picMk id="26" creationId="{676E82B1-F8B7-4A37-84F6-602125B1344E}"/>
          </ac:picMkLst>
        </pc:picChg>
        <pc:picChg chg="del mod topLvl">
          <ac:chgData name="Ken Merrihew" userId="bcb7a1e886d99f07" providerId="LiveId" clId="{69870E17-72C8-447F-A5B7-8CC73C67EE92}" dt="2019-09-03T19:44:18.072" v="511" actId="478"/>
          <ac:picMkLst>
            <pc:docMk/>
            <pc:sldMk cId="3653342950" sldId="280"/>
            <ac:picMk id="40" creationId="{C98AD5AF-0303-4329-B584-11D6B9EA1603}"/>
          </ac:picMkLst>
        </pc:picChg>
        <pc:picChg chg="del mod topLvl">
          <ac:chgData name="Ken Merrihew" userId="bcb7a1e886d99f07" providerId="LiveId" clId="{69870E17-72C8-447F-A5B7-8CC73C67EE92}" dt="2019-09-03T19:44:18.072" v="511" actId="478"/>
          <ac:picMkLst>
            <pc:docMk/>
            <pc:sldMk cId="3653342950" sldId="280"/>
            <ac:picMk id="41" creationId="{5715E60A-30AB-40CC-B66D-CE3464D7F8D6}"/>
          </ac:picMkLst>
        </pc:picChg>
        <pc:picChg chg="del mod topLvl">
          <ac:chgData name="Ken Merrihew" userId="bcb7a1e886d99f07" providerId="LiveId" clId="{69870E17-72C8-447F-A5B7-8CC73C67EE92}" dt="2019-09-03T19:44:18.072" v="511" actId="478"/>
          <ac:picMkLst>
            <pc:docMk/>
            <pc:sldMk cId="3653342950" sldId="280"/>
            <ac:picMk id="42" creationId="{85F13DC0-C713-4FB1-AC2D-4D8C2BB66E37}"/>
          </ac:picMkLst>
        </pc:picChg>
        <pc:picChg chg="del mod topLvl">
          <ac:chgData name="Ken Merrihew" userId="bcb7a1e886d99f07" providerId="LiveId" clId="{69870E17-72C8-447F-A5B7-8CC73C67EE92}" dt="2019-09-03T19:44:18.072" v="511" actId="478"/>
          <ac:picMkLst>
            <pc:docMk/>
            <pc:sldMk cId="3653342950" sldId="280"/>
            <ac:picMk id="43" creationId="{A87C9521-E031-45DB-B094-42FBD198D0F8}"/>
          </ac:picMkLst>
        </pc:picChg>
      </pc:sldChg>
      <pc:sldChg chg="addSp delSp modSp add delAnim modAnim">
        <pc:chgData name="Ken Merrihew" userId="bcb7a1e886d99f07" providerId="LiveId" clId="{69870E17-72C8-447F-A5B7-8CC73C67EE92}" dt="2019-09-06T03:11:20.605" v="2221"/>
        <pc:sldMkLst>
          <pc:docMk/>
          <pc:sldMk cId="2071428472" sldId="281"/>
        </pc:sldMkLst>
        <pc:spChg chg="del">
          <ac:chgData name="Ken Merrihew" userId="bcb7a1e886d99f07" providerId="LiveId" clId="{69870E17-72C8-447F-A5B7-8CC73C67EE92}" dt="2019-09-03T21:00:51.299" v="1292" actId="478"/>
          <ac:spMkLst>
            <pc:docMk/>
            <pc:sldMk cId="2071428472" sldId="281"/>
            <ac:spMk id="3" creationId="{E2263769-A21A-47C3-837A-2CF602A4A55D}"/>
          </ac:spMkLst>
        </pc:spChg>
        <pc:spChg chg="del">
          <ac:chgData name="Ken Merrihew" userId="bcb7a1e886d99f07" providerId="LiveId" clId="{69870E17-72C8-447F-A5B7-8CC73C67EE92}" dt="2019-09-03T21:00:51.299" v="1292" actId="478"/>
          <ac:spMkLst>
            <pc:docMk/>
            <pc:sldMk cId="2071428472" sldId="281"/>
            <ac:spMk id="6" creationId="{CE0D8F24-ABBE-4E6E-9696-B7753A2CFAF8}"/>
          </ac:spMkLst>
        </pc:spChg>
        <pc:spChg chg="del">
          <ac:chgData name="Ken Merrihew" userId="bcb7a1e886d99f07" providerId="LiveId" clId="{69870E17-72C8-447F-A5B7-8CC73C67EE92}" dt="2019-09-03T21:00:51.299" v="1292" actId="478"/>
          <ac:spMkLst>
            <pc:docMk/>
            <pc:sldMk cId="2071428472" sldId="281"/>
            <ac:spMk id="7" creationId="{93C8C23D-D42B-4DCB-93C5-2F1A0FD3504C}"/>
          </ac:spMkLst>
        </pc:spChg>
        <pc:spChg chg="add mod">
          <ac:chgData name="Ken Merrihew" userId="bcb7a1e886d99f07" providerId="LiveId" clId="{69870E17-72C8-447F-A5B7-8CC73C67EE92}" dt="2019-09-06T03:09:04.653" v="2190"/>
          <ac:spMkLst>
            <pc:docMk/>
            <pc:sldMk cId="2071428472" sldId="281"/>
            <ac:spMk id="8" creationId="{936D2511-6D8F-4EB5-85E4-83E833304CC5}"/>
          </ac:spMkLst>
        </pc:spChg>
        <pc:spChg chg="add mod">
          <ac:chgData name="Ken Merrihew" userId="bcb7a1e886d99f07" providerId="LiveId" clId="{69870E17-72C8-447F-A5B7-8CC73C67EE92}" dt="2019-09-03T21:19:00.487" v="1400" actId="1076"/>
          <ac:spMkLst>
            <pc:docMk/>
            <pc:sldMk cId="2071428472" sldId="281"/>
            <ac:spMk id="9" creationId="{AEB38DBC-3030-406E-9EE0-C98E4AC8CD9A}"/>
          </ac:spMkLst>
        </pc:spChg>
        <pc:spChg chg="add mod">
          <ac:chgData name="Ken Merrihew" userId="bcb7a1e886d99f07" providerId="LiveId" clId="{69870E17-72C8-447F-A5B7-8CC73C67EE92}" dt="2019-09-03T21:19:00.487" v="1400" actId="1076"/>
          <ac:spMkLst>
            <pc:docMk/>
            <pc:sldMk cId="2071428472" sldId="281"/>
            <ac:spMk id="10" creationId="{A67B3F4F-FE49-400D-AC37-494D098475AB}"/>
          </ac:spMkLst>
        </pc:spChg>
        <pc:spChg chg="add mod">
          <ac:chgData name="Ken Merrihew" userId="bcb7a1e886d99f07" providerId="LiveId" clId="{69870E17-72C8-447F-A5B7-8CC73C67EE92}" dt="2019-09-06T03:08:11.709" v="2178"/>
          <ac:spMkLst>
            <pc:docMk/>
            <pc:sldMk cId="2071428472" sldId="281"/>
            <ac:spMk id="11" creationId="{075895D9-748A-49E5-A822-A4A84F8B743B}"/>
          </ac:spMkLst>
        </pc:spChg>
        <pc:spChg chg="add mod">
          <ac:chgData name="Ken Merrihew" userId="bcb7a1e886d99f07" providerId="LiveId" clId="{69870E17-72C8-447F-A5B7-8CC73C67EE92}" dt="2019-09-03T21:28:31.972" v="1536" actId="1076"/>
          <ac:spMkLst>
            <pc:docMk/>
            <pc:sldMk cId="2071428472" sldId="281"/>
            <ac:spMk id="12" creationId="{3901E368-22E4-4C10-BE2D-2D953FCD37A9}"/>
          </ac:spMkLst>
        </pc:spChg>
        <pc:spChg chg="add mod">
          <ac:chgData name="Ken Merrihew" userId="bcb7a1e886d99f07" providerId="LiveId" clId="{69870E17-72C8-447F-A5B7-8CC73C67EE92}" dt="2019-09-06T03:10:57.663" v="2217" actId="1036"/>
          <ac:spMkLst>
            <pc:docMk/>
            <pc:sldMk cId="2071428472" sldId="281"/>
            <ac:spMk id="13" creationId="{D0179CA1-BAF1-45FE-B73A-EF82555F6514}"/>
          </ac:spMkLst>
        </pc:spChg>
        <pc:spChg chg="del">
          <ac:chgData name="Ken Merrihew" userId="bcb7a1e886d99f07" providerId="LiveId" clId="{69870E17-72C8-447F-A5B7-8CC73C67EE92}" dt="2019-09-03T21:00:51.299" v="1292" actId="478"/>
          <ac:spMkLst>
            <pc:docMk/>
            <pc:sldMk cId="2071428472" sldId="281"/>
            <ac:spMk id="27" creationId="{4932B0D2-E581-449D-BB99-088D5094FC27}"/>
          </ac:spMkLst>
        </pc:spChg>
        <pc:spChg chg="add mod">
          <ac:chgData name="Ken Merrihew" userId="bcb7a1e886d99f07" providerId="LiveId" clId="{69870E17-72C8-447F-A5B7-8CC73C67EE92}" dt="2019-09-03T21:18:53.873" v="1399" actId="1076"/>
          <ac:spMkLst>
            <pc:docMk/>
            <pc:sldMk cId="2071428472" sldId="281"/>
            <ac:spMk id="28" creationId="{B497FBAD-D0CF-4AAC-B68D-EA8C145048D9}"/>
          </ac:spMkLst>
        </pc:spChg>
        <pc:spChg chg="del">
          <ac:chgData name="Ken Merrihew" userId="bcb7a1e886d99f07" providerId="LiveId" clId="{69870E17-72C8-447F-A5B7-8CC73C67EE92}" dt="2019-09-03T21:00:51.299" v="1292" actId="478"/>
          <ac:spMkLst>
            <pc:docMk/>
            <pc:sldMk cId="2071428472" sldId="281"/>
            <ac:spMk id="29" creationId="{B6EB20C5-CE38-46F0-A5C0-29A9CCD66805}"/>
          </ac:spMkLst>
        </pc:spChg>
        <pc:spChg chg="del">
          <ac:chgData name="Ken Merrihew" userId="bcb7a1e886d99f07" providerId="LiveId" clId="{69870E17-72C8-447F-A5B7-8CC73C67EE92}" dt="2019-09-03T21:00:51.299" v="1292" actId="478"/>
          <ac:spMkLst>
            <pc:docMk/>
            <pc:sldMk cId="2071428472" sldId="281"/>
            <ac:spMk id="30" creationId="{846FC0B9-9206-4C59-8B92-A063E4EBD356}"/>
          </ac:spMkLst>
        </pc:spChg>
        <pc:spChg chg="del">
          <ac:chgData name="Ken Merrihew" userId="bcb7a1e886d99f07" providerId="LiveId" clId="{69870E17-72C8-447F-A5B7-8CC73C67EE92}" dt="2019-09-03T21:00:51.299" v="1292" actId="478"/>
          <ac:spMkLst>
            <pc:docMk/>
            <pc:sldMk cId="2071428472" sldId="281"/>
            <ac:spMk id="31" creationId="{87A490B2-E55F-4017-BAF9-205F158EA9E5}"/>
          </ac:spMkLst>
        </pc:spChg>
        <pc:spChg chg="del">
          <ac:chgData name="Ken Merrihew" userId="bcb7a1e886d99f07" providerId="LiveId" clId="{69870E17-72C8-447F-A5B7-8CC73C67EE92}" dt="2019-09-03T21:00:51.299" v="1292" actId="478"/>
          <ac:spMkLst>
            <pc:docMk/>
            <pc:sldMk cId="2071428472" sldId="281"/>
            <ac:spMk id="32" creationId="{9CA6DA67-E1B7-47AC-8B72-247E3FF7FF9F}"/>
          </ac:spMkLst>
        </pc:spChg>
        <pc:spChg chg="del">
          <ac:chgData name="Ken Merrihew" userId="bcb7a1e886d99f07" providerId="LiveId" clId="{69870E17-72C8-447F-A5B7-8CC73C67EE92}" dt="2019-09-03T21:00:51.299" v="1292" actId="478"/>
          <ac:spMkLst>
            <pc:docMk/>
            <pc:sldMk cId="2071428472" sldId="281"/>
            <ac:spMk id="33" creationId="{534B02AE-23BA-4CFC-9EEF-9E9F9C319C3F}"/>
          </ac:spMkLst>
        </pc:spChg>
        <pc:spChg chg="add mod">
          <ac:chgData name="Ken Merrihew" userId="bcb7a1e886d99f07" providerId="LiveId" clId="{69870E17-72C8-447F-A5B7-8CC73C67EE92}" dt="2019-09-03T21:18:53.873" v="1399" actId="1076"/>
          <ac:spMkLst>
            <pc:docMk/>
            <pc:sldMk cId="2071428472" sldId="281"/>
            <ac:spMk id="34" creationId="{7AE35E44-71F4-457E-8E30-56CD52D675F7}"/>
          </ac:spMkLst>
        </pc:spChg>
        <pc:spChg chg="add mod">
          <ac:chgData name="Ken Merrihew" userId="bcb7a1e886d99f07" providerId="LiveId" clId="{69870E17-72C8-447F-A5B7-8CC73C67EE92}" dt="2019-09-03T21:19:32.942" v="1403" actId="1076"/>
          <ac:spMkLst>
            <pc:docMk/>
            <pc:sldMk cId="2071428472" sldId="281"/>
            <ac:spMk id="35" creationId="{6BF2C366-328A-42A2-B664-E3A67BA497D6}"/>
          </ac:spMkLst>
        </pc:spChg>
        <pc:spChg chg="add mod">
          <ac:chgData name="Ken Merrihew" userId="bcb7a1e886d99f07" providerId="LiveId" clId="{69870E17-72C8-447F-A5B7-8CC73C67EE92}" dt="2019-09-03T21:19:32.942" v="1403" actId="1076"/>
          <ac:spMkLst>
            <pc:docMk/>
            <pc:sldMk cId="2071428472" sldId="281"/>
            <ac:spMk id="36" creationId="{0D1BFDF1-B738-4805-959B-61006126F5BF}"/>
          </ac:spMkLst>
        </pc:spChg>
        <pc:spChg chg="add mod">
          <ac:chgData name="Ken Merrihew" userId="bcb7a1e886d99f07" providerId="LiveId" clId="{69870E17-72C8-447F-A5B7-8CC73C67EE92}" dt="2019-09-03T21:19:32.942" v="1403" actId="1076"/>
          <ac:spMkLst>
            <pc:docMk/>
            <pc:sldMk cId="2071428472" sldId="281"/>
            <ac:spMk id="37" creationId="{458DD2A0-FA08-4690-B68F-86B716CD1ADE}"/>
          </ac:spMkLst>
        </pc:spChg>
        <pc:spChg chg="add mod">
          <ac:chgData name="Ken Merrihew" userId="bcb7a1e886d99f07" providerId="LiveId" clId="{69870E17-72C8-447F-A5B7-8CC73C67EE92}" dt="2019-09-03T21:19:38.062" v="1404" actId="1076"/>
          <ac:spMkLst>
            <pc:docMk/>
            <pc:sldMk cId="2071428472" sldId="281"/>
            <ac:spMk id="38" creationId="{8D6960BA-08C6-42CC-A36B-D24A808B3E8A}"/>
          </ac:spMkLst>
        </pc:spChg>
        <pc:spChg chg="add mod">
          <ac:chgData name="Ken Merrihew" userId="bcb7a1e886d99f07" providerId="LiveId" clId="{69870E17-72C8-447F-A5B7-8CC73C67EE92}" dt="2019-09-03T21:19:52.385" v="1408" actId="1076"/>
          <ac:spMkLst>
            <pc:docMk/>
            <pc:sldMk cId="2071428472" sldId="281"/>
            <ac:spMk id="39" creationId="{A4F0A7C0-1EE8-467E-8B10-264B6F395285}"/>
          </ac:spMkLst>
        </pc:spChg>
        <pc:spChg chg="add mod">
          <ac:chgData name="Ken Merrihew" userId="bcb7a1e886d99f07" providerId="LiveId" clId="{69870E17-72C8-447F-A5B7-8CC73C67EE92}" dt="2019-09-03T21:20:17.165" v="1436" actId="20577"/>
          <ac:spMkLst>
            <pc:docMk/>
            <pc:sldMk cId="2071428472" sldId="281"/>
            <ac:spMk id="40" creationId="{3FD4D5C5-0343-44DD-80A7-33224CEE8662}"/>
          </ac:spMkLst>
        </pc:spChg>
        <pc:spChg chg="add mod">
          <ac:chgData name="Ken Merrihew" userId="bcb7a1e886d99f07" providerId="LiveId" clId="{69870E17-72C8-447F-A5B7-8CC73C67EE92}" dt="2019-09-03T21:24:58.923" v="1495" actId="208"/>
          <ac:spMkLst>
            <pc:docMk/>
            <pc:sldMk cId="2071428472" sldId="281"/>
            <ac:spMk id="41" creationId="{6F53892F-A75C-4BEA-A4B4-4CA2025E7FA7}"/>
          </ac:spMkLst>
        </pc:spChg>
        <pc:grpChg chg="del">
          <ac:chgData name="Ken Merrihew" userId="bcb7a1e886d99f07" providerId="LiveId" clId="{69870E17-72C8-447F-A5B7-8CC73C67EE92}" dt="2019-09-03T21:00:51.299" v="1292" actId="478"/>
          <ac:grpSpMkLst>
            <pc:docMk/>
            <pc:sldMk cId="2071428472" sldId="281"/>
            <ac:grpSpMk id="5" creationId="{C089CAC9-C3AC-4E08-A18D-768F569012AE}"/>
          </ac:grpSpMkLst>
        </pc:grpChg>
        <pc:picChg chg="add mod modCrop">
          <ac:chgData name="Ken Merrihew" userId="bcb7a1e886d99f07" providerId="LiveId" clId="{69870E17-72C8-447F-A5B7-8CC73C67EE92}" dt="2019-09-03T21:02:59.395" v="1300" actId="1076"/>
          <ac:picMkLst>
            <pc:docMk/>
            <pc:sldMk cId="2071428472" sldId="281"/>
            <ac:picMk id="4" creationId="{90EF2707-1A17-4902-9473-1FC973D1E1FD}"/>
          </ac:picMkLst>
        </pc:picChg>
      </pc:sldChg>
      <pc:sldChg chg="add ord">
        <pc:chgData name="Ken Merrihew" userId="bcb7a1e886d99f07" providerId="LiveId" clId="{69870E17-72C8-447F-A5B7-8CC73C67EE92}" dt="2019-09-06T18:04:55.559" v="2224"/>
        <pc:sldMkLst>
          <pc:docMk/>
          <pc:sldMk cId="1434823176" sldId="282"/>
        </pc:sldMkLst>
      </pc:sldChg>
      <pc:sldChg chg="addSp delSp modSp add delAnim modAnim">
        <pc:chgData name="Ken Merrihew" userId="bcb7a1e886d99f07" providerId="LiveId" clId="{69870E17-72C8-447F-A5B7-8CC73C67EE92}" dt="2019-09-06T02:58:46.502" v="2113" actId="20577"/>
        <pc:sldMkLst>
          <pc:docMk/>
          <pc:sldMk cId="2414846149" sldId="283"/>
        </pc:sldMkLst>
        <pc:spChg chg="del">
          <ac:chgData name="Ken Merrihew" userId="bcb7a1e886d99f07" providerId="LiveId" clId="{69870E17-72C8-447F-A5B7-8CC73C67EE92}" dt="2019-09-03T21:34:01.050" v="1538" actId="478"/>
          <ac:spMkLst>
            <pc:docMk/>
            <pc:sldMk cId="2414846149" sldId="283"/>
            <ac:spMk id="3" creationId="{E2263769-A21A-47C3-837A-2CF602A4A55D}"/>
          </ac:spMkLst>
        </pc:spChg>
        <pc:spChg chg="add mod">
          <ac:chgData name="Ken Merrihew" userId="bcb7a1e886d99f07" providerId="LiveId" clId="{69870E17-72C8-447F-A5B7-8CC73C67EE92}" dt="2019-09-06T02:57:18.107" v="2074" actId="20577"/>
          <ac:spMkLst>
            <pc:docMk/>
            <pc:sldMk cId="2414846149" sldId="283"/>
            <ac:spMk id="5" creationId="{60E78B0C-7A38-4B43-9182-63338C34587A}"/>
          </ac:spMkLst>
        </pc:spChg>
        <pc:spChg chg="add mod">
          <ac:chgData name="Ken Merrihew" userId="bcb7a1e886d99f07" providerId="LiveId" clId="{69870E17-72C8-447F-A5B7-8CC73C67EE92}" dt="2019-09-06T02:58:46.502" v="2113" actId="20577"/>
          <ac:spMkLst>
            <pc:docMk/>
            <pc:sldMk cId="2414846149" sldId="283"/>
            <ac:spMk id="6" creationId="{4FE1290B-5216-4C8D-A17D-93DED3FA7462}"/>
          </ac:spMkLst>
        </pc:spChg>
        <pc:picChg chg="add mod">
          <ac:chgData name="Ken Merrihew" userId="bcb7a1e886d99f07" providerId="LiveId" clId="{69870E17-72C8-447F-A5B7-8CC73C67EE92}" dt="2019-09-06T02:58:37.967" v="2110" actId="1076"/>
          <ac:picMkLst>
            <pc:docMk/>
            <pc:sldMk cId="2414846149" sldId="283"/>
            <ac:picMk id="4" creationId="{39F9A9C8-5245-4532-9201-D9C4CF594BE6}"/>
          </ac:picMkLst>
        </pc:picChg>
      </pc:sldChg>
      <pc:sldChg chg="addSp delSp modSp add delAnim modAnim">
        <pc:chgData name="Ken Merrihew" userId="bcb7a1e886d99f07" providerId="LiveId" clId="{69870E17-72C8-447F-A5B7-8CC73C67EE92}" dt="2019-09-06T03:00:05.508" v="2143" actId="20577"/>
        <pc:sldMkLst>
          <pc:docMk/>
          <pc:sldMk cId="3706786844" sldId="284"/>
        </pc:sldMkLst>
        <pc:spChg chg="mod">
          <ac:chgData name="Ken Merrihew" userId="bcb7a1e886d99f07" providerId="LiveId" clId="{69870E17-72C8-447F-A5B7-8CC73C67EE92}" dt="2019-09-06T03:00:05.508" v="2143" actId="20577"/>
          <ac:spMkLst>
            <pc:docMk/>
            <pc:sldMk cId="3706786844" sldId="284"/>
            <ac:spMk id="5" creationId="{60E78B0C-7A38-4B43-9182-63338C34587A}"/>
          </ac:spMkLst>
        </pc:spChg>
        <pc:spChg chg="del">
          <ac:chgData name="Ken Merrihew" userId="bcb7a1e886d99f07" providerId="LiveId" clId="{69870E17-72C8-447F-A5B7-8CC73C67EE92}" dt="2019-09-04T19:30:24.029" v="1677" actId="478"/>
          <ac:spMkLst>
            <pc:docMk/>
            <pc:sldMk cId="3706786844" sldId="284"/>
            <ac:spMk id="6" creationId="{4FE1290B-5216-4C8D-A17D-93DED3FA7462}"/>
          </ac:spMkLst>
        </pc:spChg>
        <pc:picChg chg="del">
          <ac:chgData name="Ken Merrihew" userId="bcb7a1e886d99f07" providerId="LiveId" clId="{69870E17-72C8-447F-A5B7-8CC73C67EE92}" dt="2019-09-04T19:30:43.160" v="1684" actId="478"/>
          <ac:picMkLst>
            <pc:docMk/>
            <pc:sldMk cId="3706786844" sldId="284"/>
            <ac:picMk id="4" creationId="{39F9A9C8-5245-4532-9201-D9C4CF594BE6}"/>
          </ac:picMkLst>
        </pc:picChg>
        <pc:picChg chg="add mod">
          <ac:chgData name="Ken Merrihew" userId="bcb7a1e886d99f07" providerId="LiveId" clId="{69870E17-72C8-447F-A5B7-8CC73C67EE92}" dt="2019-09-06T02:59:16.503" v="2129" actId="1035"/>
          <ac:picMkLst>
            <pc:docMk/>
            <pc:sldMk cId="3706786844" sldId="284"/>
            <ac:picMk id="10242" creationId="{099CEF45-6461-4C49-BF0B-E8410A63001E}"/>
          </ac:picMkLst>
        </pc:picChg>
      </pc:sldChg>
      <pc:sldChg chg="add">
        <pc:chgData name="Ken Merrihew" userId="bcb7a1e886d99f07" providerId="LiveId" clId="{69870E17-72C8-447F-A5B7-8CC73C67EE92}" dt="2019-09-04T19:30:15.729" v="1675"/>
        <pc:sldMkLst>
          <pc:docMk/>
          <pc:sldMk cId="1041934204" sldId="285"/>
        </pc:sldMkLst>
      </pc:sldChg>
      <pc:sldChg chg="addSp modSp add modAnim">
        <pc:chgData name="Ken Merrihew" userId="bcb7a1e886d99f07" providerId="LiveId" clId="{69870E17-72C8-447F-A5B7-8CC73C67EE92}" dt="2019-09-06T03:02:45.798" v="2177"/>
        <pc:sldMkLst>
          <pc:docMk/>
          <pc:sldMk cId="2847429076" sldId="286"/>
        </pc:sldMkLst>
        <pc:spChg chg="mod ord">
          <ac:chgData name="Ken Merrihew" userId="bcb7a1e886d99f07" providerId="LiveId" clId="{69870E17-72C8-447F-A5B7-8CC73C67EE92}" dt="2019-09-06T03:01:44.552" v="2163" actId="166"/>
          <ac:spMkLst>
            <pc:docMk/>
            <pc:sldMk cId="2847429076" sldId="286"/>
            <ac:spMk id="3" creationId="{E2263769-A21A-47C3-837A-2CF602A4A55D}"/>
          </ac:spMkLst>
        </pc:spChg>
        <pc:spChg chg="add mod">
          <ac:chgData name="Ken Merrihew" userId="bcb7a1e886d99f07" providerId="LiveId" clId="{69870E17-72C8-447F-A5B7-8CC73C67EE92}" dt="2019-09-04T20:23:28.264" v="1870" actId="207"/>
          <ac:spMkLst>
            <pc:docMk/>
            <pc:sldMk cId="2847429076" sldId="286"/>
            <ac:spMk id="4" creationId="{F2614EF1-7669-4F6E-A333-E83E0A0A6B71}"/>
          </ac:spMkLst>
        </pc:spChg>
        <pc:spChg chg="add mod">
          <ac:chgData name="Ken Merrihew" userId="bcb7a1e886d99f07" providerId="LiveId" clId="{69870E17-72C8-447F-A5B7-8CC73C67EE92}" dt="2019-09-06T03:01:36.290" v="2162" actId="1038"/>
          <ac:spMkLst>
            <pc:docMk/>
            <pc:sldMk cId="2847429076" sldId="286"/>
            <ac:spMk id="5" creationId="{6EDF9A92-4D1E-49E0-84DA-E145771CD5AA}"/>
          </ac:spMkLst>
        </pc:spChg>
        <pc:spChg chg="add mod">
          <ac:chgData name="Ken Merrihew" userId="bcb7a1e886d99f07" providerId="LiveId" clId="{69870E17-72C8-447F-A5B7-8CC73C67EE92}" dt="2019-09-06T03:01:30.737" v="2159" actId="1038"/>
          <ac:spMkLst>
            <pc:docMk/>
            <pc:sldMk cId="2847429076" sldId="286"/>
            <ac:spMk id="6" creationId="{4644B096-0F5F-4E05-9711-91665F130139}"/>
          </ac:spMkLst>
        </pc:spChg>
        <pc:spChg chg="add mod ord">
          <ac:chgData name="Ken Merrihew" userId="bcb7a1e886d99f07" providerId="LiveId" clId="{69870E17-72C8-447F-A5B7-8CC73C67EE92}" dt="2019-09-06T03:02:08.048" v="2169" actId="167"/>
          <ac:spMkLst>
            <pc:docMk/>
            <pc:sldMk cId="2847429076" sldId="286"/>
            <ac:spMk id="7" creationId="{252BE29A-CD9D-4538-A404-477DDBF26FFD}"/>
          </ac:spMkLst>
        </pc:spChg>
        <pc:spChg chg="add mod ord">
          <ac:chgData name="Ken Merrihew" userId="bcb7a1e886d99f07" providerId="LiveId" clId="{69870E17-72C8-447F-A5B7-8CC73C67EE92}" dt="2019-09-06T03:02:19.639" v="2173" actId="167"/>
          <ac:spMkLst>
            <pc:docMk/>
            <pc:sldMk cId="2847429076" sldId="286"/>
            <ac:spMk id="8" creationId="{CE55B120-3C90-4952-8D64-DCEED466D75C}"/>
          </ac:spMkLst>
        </pc:spChg>
      </pc:sldChg>
      <pc:sldChg chg="add">
        <pc:chgData name="Ken Merrihew" userId="bcb7a1e886d99f07" providerId="LiveId" clId="{69870E17-72C8-447F-A5B7-8CC73C67EE92}" dt="2019-09-06T18:10:45.791" v="2225"/>
        <pc:sldMkLst>
          <pc:docMk/>
          <pc:sldMk cId="953372630" sldId="287"/>
        </pc:sldMkLst>
      </pc:sldChg>
      <pc:sldChg chg="add">
        <pc:chgData name="Ken Merrihew" userId="bcb7a1e886d99f07" providerId="LiveId" clId="{69870E17-72C8-447F-A5B7-8CC73C67EE92}" dt="2019-09-06T18:10:45.791" v="2225"/>
        <pc:sldMkLst>
          <pc:docMk/>
          <pc:sldMk cId="1317368980" sldId="28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665431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43398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156158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FE400D-63A0-49FE-B118-9C6870007F8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42328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FE400D-63A0-49FE-B118-9C6870007F8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49616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FE400D-63A0-49FE-B118-9C6870007F8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56246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FE400D-63A0-49FE-B118-9C6870007F82}"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108518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FE400D-63A0-49FE-B118-9C6870007F82}"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93119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FE400D-63A0-49FE-B118-9C6870007F82}"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2431493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69386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1FE400D-63A0-49FE-B118-9C6870007F8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A9D739-BE63-443A-B536-A2FF783B289C}" type="slidenum">
              <a:rPr lang="en-US" smtClean="0"/>
              <a:t>‹#›</a:t>
            </a:fld>
            <a:endParaRPr lang="en-US"/>
          </a:p>
        </p:txBody>
      </p:sp>
    </p:spTree>
    <p:extLst>
      <p:ext uri="{BB962C8B-B14F-4D97-AF65-F5344CB8AC3E}">
        <p14:creationId xmlns:p14="http://schemas.microsoft.com/office/powerpoint/2010/main" val="3803623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FE400D-63A0-49FE-B118-9C6870007F82}" type="datetimeFigureOut">
              <a:rPr lang="en-US" smtClean="0"/>
              <a:t>9/2/2019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A9D739-BE63-443A-B536-A2FF783B289C}" type="slidenum">
              <a:rPr lang="en-US" smtClean="0"/>
              <a:t>‹#›</a:t>
            </a:fld>
            <a:endParaRPr lang="en-US"/>
          </a:p>
        </p:txBody>
      </p:sp>
    </p:spTree>
    <p:extLst>
      <p:ext uri="{BB962C8B-B14F-4D97-AF65-F5344CB8AC3E}">
        <p14:creationId xmlns:p14="http://schemas.microsoft.com/office/powerpoint/2010/main" val="172190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www.clubpenguinwiki.info/wiki/Kermit_the_Frog" TargetMode="External"/><Relationship Id="rId3" Type="http://schemas.openxmlformats.org/officeDocument/2006/relationships/image" Target="../media/image3.png"/><Relationship Id="rId7" Type="http://schemas.openxmlformats.org/officeDocument/2006/relationships/image" Target="../media/image5.png"/><Relationship Id="rId12"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commons.wikimedia.org/wiki/File:3DCrystal_ball.png" TargetMode="External"/><Relationship Id="rId11" Type="http://schemas.openxmlformats.org/officeDocument/2006/relationships/image" Target="../media/image7.png"/><Relationship Id="rId5" Type="http://schemas.openxmlformats.org/officeDocument/2006/relationships/image" Target="../media/image4.png"/><Relationship Id="rId10" Type="http://schemas.openxmlformats.org/officeDocument/2006/relationships/hyperlink" Target="https://pixabay.com/en/businessman-suit-tie-business-28807/" TargetMode="External"/><Relationship Id="rId4" Type="http://schemas.microsoft.com/office/2007/relationships/hdphoto" Target="../media/hdphoto1.wdp"/><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2FA73A-5146-4DBC-9BDB-23DF5E2AD698}"/>
              </a:ext>
            </a:extLst>
          </p:cNvPr>
          <p:cNvSpPr txBox="1"/>
          <p:nvPr/>
        </p:nvSpPr>
        <p:spPr>
          <a:xfrm>
            <a:off x="623889" y="2505670"/>
            <a:ext cx="4899242" cy="923330"/>
          </a:xfrm>
          <a:prstGeom prst="rect">
            <a:avLst/>
          </a:prstGeom>
          <a:noFill/>
        </p:spPr>
        <p:txBody>
          <a:bodyPr wrap="square" rtlCol="0">
            <a:spAutoFit/>
          </a:bodyPr>
          <a:lstStyle/>
          <a:p>
            <a:pPr algn="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9</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rPr>
              <a:t>37</a:t>
            </a:r>
            <a:r>
              <a:rPr lang="en-US" sz="5400" dirty="0">
                <a:solidFill>
                  <a:srgbClr val="660000"/>
                </a:solidFill>
                <a:latin typeface="Times New Roman" panose="02020603050405020304" pitchFamily="18" charset="0"/>
                <a:ea typeface="Return To Sender" panose="02000000000000000000" pitchFamily="2" charset="0"/>
                <a:cs typeface="Times New Roman" panose="02020603050405020304" pitchFamily="18" charset="0"/>
              </a:rPr>
              <a:t>-</a:t>
            </a:r>
            <a:r>
              <a:rPr lang="en-US" sz="5400" dirty="0">
                <a:solidFill>
                  <a:srgbClr val="660000"/>
                </a:solidFill>
                <a:latin typeface="Times and Times again" pitchFamily="2" charset="0"/>
                <a:ea typeface="Return To Sender" panose="02000000000000000000" pitchFamily="2" charset="0"/>
                <a:cs typeface="Times New Roman" panose="02020603050405020304" pitchFamily="18" charset="0"/>
              </a:rPr>
              <a:t>6</a:t>
            </a:r>
            <a:r>
              <a:rPr lang="en-US" sz="5400" dirty="0">
                <a:solidFill>
                  <a:srgbClr val="660000"/>
                </a:solidFill>
                <a:latin typeface="Times and Times again" pitchFamily="2" charset="0"/>
                <a:ea typeface="Return To Sender" panose="02000000000000000000" pitchFamily="2" charset="0"/>
              </a:rPr>
              <a:t>2</a:t>
            </a:r>
          </a:p>
        </p:txBody>
      </p:sp>
    </p:spTree>
    <p:extLst>
      <p:ext uri="{BB962C8B-B14F-4D97-AF65-F5344CB8AC3E}">
        <p14:creationId xmlns:p14="http://schemas.microsoft.com/office/powerpoint/2010/main" val="557253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104193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6:33 ~ </a:t>
            </a:r>
            <a:r>
              <a:rPr lang="en-US" sz="3200" dirty="0">
                <a:solidFill>
                  <a:srgbClr val="FF0000"/>
                </a:solidFill>
                <a:effectLst>
                  <a:outerShdw blurRad="38100" dist="38100" dir="2700000" algn="tl">
                    <a:srgbClr val="000000">
                      <a:alpha val="43137"/>
                    </a:srgbClr>
                  </a:outerShdw>
                </a:effectLst>
              </a:rPr>
              <a:t>Jesus would say, “But seek first the kingdom of God and His righteousness, and all these things shall be added to you.”</a:t>
            </a:r>
          </a:p>
        </p:txBody>
      </p:sp>
    </p:spTree>
    <p:extLst>
      <p:ext uri="{BB962C8B-B14F-4D97-AF65-F5344CB8AC3E}">
        <p14:creationId xmlns:p14="http://schemas.microsoft.com/office/powerpoint/2010/main" val="7306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138457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12:30 ~ </a:t>
            </a:r>
            <a:r>
              <a:rPr lang="en-US" sz="3200" dirty="0">
                <a:solidFill>
                  <a:srgbClr val="FF0000"/>
                </a:solidFill>
                <a:effectLst>
                  <a:outerShdw blurRad="38100" dist="38100" dir="2700000" algn="tl">
                    <a:srgbClr val="000000">
                      <a:alpha val="43137"/>
                    </a:srgbClr>
                  </a:outerShdw>
                </a:effectLst>
              </a:rPr>
              <a:t>“He who is not with Me is against Me, and he who does not gather with Me scatters abroad.”</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9350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E55B120-3C90-4952-8D64-DCEED466D75C}"/>
              </a:ext>
            </a:extLst>
          </p:cNvPr>
          <p:cNvSpPr/>
          <p:nvPr/>
        </p:nvSpPr>
        <p:spPr>
          <a:xfrm>
            <a:off x="4572001" y="2844413"/>
            <a:ext cx="1694164"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52BE29A-CD9D-4538-A404-477DDBF26FFD}"/>
              </a:ext>
            </a:extLst>
          </p:cNvPr>
          <p:cNvSpPr/>
          <p:nvPr/>
        </p:nvSpPr>
        <p:spPr>
          <a:xfrm>
            <a:off x="7268323" y="2328310"/>
            <a:ext cx="1168842"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4" name="TextBox 3">
            <a:extLst>
              <a:ext uri="{FF2B5EF4-FFF2-40B4-BE49-F238E27FC236}">
                <a16:creationId xmlns:a16="http://schemas.microsoft.com/office/drawing/2014/main" id="{F2614EF1-7669-4F6E-A333-E83E0A0A6B71}"/>
              </a:ext>
            </a:extLst>
          </p:cNvPr>
          <p:cNvSpPr txBox="1"/>
          <p:nvPr/>
        </p:nvSpPr>
        <p:spPr>
          <a:xfrm>
            <a:off x="4608650" y="891015"/>
            <a:ext cx="4109936" cy="255454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9:50 ~ </a:t>
            </a:r>
            <a:r>
              <a:rPr lang="en-US" sz="3200" dirty="0">
                <a:solidFill>
                  <a:srgbClr val="FF0000"/>
                </a:solidFill>
                <a:effectLst>
                  <a:outerShdw blurRad="38100" dist="38100" dir="2700000" algn="tl">
                    <a:srgbClr val="000000">
                      <a:alpha val="43137"/>
                    </a:srgbClr>
                  </a:outerShdw>
                </a:effectLst>
              </a:rPr>
              <a:t>But Jesus said to him, “Do not forbid </a:t>
            </a:r>
            <a:r>
              <a:rPr lang="en-US" sz="3200" i="1" dirty="0">
                <a:solidFill>
                  <a:srgbClr val="FF0000"/>
                </a:solidFill>
                <a:effectLst>
                  <a:outerShdw blurRad="38100" dist="38100" dir="2700000" algn="tl">
                    <a:srgbClr val="000000">
                      <a:alpha val="43137"/>
                    </a:srgbClr>
                  </a:outerShdw>
                </a:effectLst>
              </a:rPr>
              <a:t>him,</a:t>
            </a:r>
            <a:r>
              <a:rPr lang="en-US" sz="3200" dirty="0">
                <a:solidFill>
                  <a:srgbClr val="FF0000"/>
                </a:solidFill>
                <a:effectLst>
                  <a:outerShdw blurRad="38100" dist="38100" dir="2700000" algn="tl">
                    <a:srgbClr val="000000">
                      <a:alpha val="43137"/>
                    </a:srgbClr>
                  </a:outerShdw>
                </a:effectLst>
              </a:rPr>
              <a:t> for he who is not against us is on our side.” </a:t>
            </a:r>
            <a:endParaRPr lang="en-US" sz="4800" b="1" dirty="0">
              <a:solidFill>
                <a:srgbClr val="FF00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6EDF9A92-4D1E-49E0-84DA-E145771CD5AA}"/>
              </a:ext>
            </a:extLst>
          </p:cNvPr>
          <p:cNvSpPr/>
          <p:nvPr/>
        </p:nvSpPr>
        <p:spPr>
          <a:xfrm>
            <a:off x="2868353" y="1339113"/>
            <a:ext cx="570465"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644B096-0F5F-4E05-9711-91665F130139}"/>
              </a:ext>
            </a:extLst>
          </p:cNvPr>
          <p:cNvSpPr/>
          <p:nvPr/>
        </p:nvSpPr>
        <p:spPr>
          <a:xfrm>
            <a:off x="406581" y="1828101"/>
            <a:ext cx="2112229" cy="702860"/>
          </a:xfrm>
          <a:prstGeom prst="rect">
            <a:avLst/>
          </a:prstGeom>
          <a:solidFill>
            <a:schemeClr val="accent2">
              <a:lumMod val="60000"/>
              <a:lumOff val="40000"/>
            </a:scheme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4109936"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12:30 ~ </a:t>
            </a:r>
            <a:r>
              <a:rPr lang="en-US" sz="3200" dirty="0">
                <a:solidFill>
                  <a:srgbClr val="FF0000"/>
                </a:solidFill>
                <a:effectLst>
                  <a:outerShdw blurRad="38100" dist="38100" dir="2700000" algn="tl">
                    <a:srgbClr val="000000">
                      <a:alpha val="43137"/>
                    </a:srgbClr>
                  </a:outerShdw>
                </a:effectLst>
              </a:rPr>
              <a:t>“He who is not with Me is against Me, and he who does not gather with Me scatters abroad.”</a:t>
            </a:r>
            <a:endParaRPr lang="en-US" sz="48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47429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4" grpId="0"/>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1434823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pic>
        <p:nvPicPr>
          <p:cNvPr id="7170" name="Picture 2" descr="Image result for apparitions">
            <a:extLst>
              <a:ext uri="{FF2B5EF4-FFF2-40B4-BE49-F238E27FC236}">
                <a16:creationId xmlns:a16="http://schemas.microsoft.com/office/drawing/2014/main" id="{160434A3-86F6-4523-95B0-93A1CB65C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33240">
            <a:off x="630586" y="1564936"/>
            <a:ext cx="4033838" cy="385572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oly tortilla">
            <a:extLst>
              <a:ext uri="{FF2B5EF4-FFF2-40B4-BE49-F238E27FC236}">
                <a16:creationId xmlns:a16="http://schemas.microsoft.com/office/drawing/2014/main" id="{124AFB7C-915E-48D5-B373-908B33B3BD4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1" b="89862" l="10000" r="90000">
                        <a14:foregroundMark x1="44250" y1="60829" x2="42625" y2="57373"/>
                        <a14:foregroundMark x1="42125" y1="58525" x2="41625" y2="55760"/>
                        <a14:foregroundMark x1="58625" y1="9677" x2="65000" y2="7834"/>
                        <a14:foregroundMark x1="65000" y1="7834" x2="65250" y2="8065"/>
                        <a14:foregroundMark x1="59750" y1="7373" x2="53375" y2="10138"/>
                        <a14:foregroundMark x1="53375" y1="10138" x2="61250" y2="5991"/>
                      </a14:backgroundRemoval>
                    </a14:imgEffect>
                  </a14:imgLayer>
                </a14:imgProps>
              </a:ext>
              <a:ext uri="{28A0092B-C50C-407E-A947-70E740481C1C}">
                <a14:useLocalDpi xmlns:a14="http://schemas.microsoft.com/office/drawing/2010/main" val="0"/>
              </a:ext>
            </a:extLst>
          </a:blip>
          <a:srcRect l="37023" t="-4657" r="17139" b="8204"/>
          <a:stretch/>
        </p:blipFill>
        <p:spPr bwMode="auto">
          <a:xfrm>
            <a:off x="4625959" y="438593"/>
            <a:ext cx="3842076" cy="4385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62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7172"/>
                                        </p:tgtEl>
                                        <p:attrNameLst>
                                          <p:attrName>style.visibility</p:attrName>
                                        </p:attrNameLst>
                                      </p:cBhvr>
                                      <p:to>
                                        <p:strVal val="visible"/>
                                      </p:to>
                                    </p:set>
                                    <p:animEffect transition="in" filter="fade">
                                      <p:cBhvr>
                                        <p:cTn id="11"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54097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089CAC9-C3AC-4E08-A18D-768F569012AE}"/>
              </a:ext>
            </a:extLst>
          </p:cNvPr>
          <p:cNvGrpSpPr/>
          <p:nvPr/>
        </p:nvGrpSpPr>
        <p:grpSpPr>
          <a:xfrm>
            <a:off x="722759" y="2901687"/>
            <a:ext cx="7709434" cy="965334"/>
            <a:chOff x="4639425" y="2512932"/>
            <a:chExt cx="4100610" cy="965334"/>
          </a:xfrm>
        </p:grpSpPr>
        <p:pic>
          <p:nvPicPr>
            <p:cNvPr id="20" name="Picture 19">
              <a:extLst>
                <a:ext uri="{FF2B5EF4-FFF2-40B4-BE49-F238E27FC236}">
                  <a16:creationId xmlns:a16="http://schemas.microsoft.com/office/drawing/2014/main" id="{1D8A9754-D334-4738-88B8-571834FB2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425" y="2512932"/>
              <a:ext cx="573532"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1" name="Picture 20">
              <a:extLst>
                <a:ext uri="{FF2B5EF4-FFF2-40B4-BE49-F238E27FC236}">
                  <a16:creationId xmlns:a16="http://schemas.microsoft.com/office/drawing/2014/main" id="{7C712788-33EC-4D89-8C39-F562818D0D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077" y="2513128"/>
              <a:ext cx="573532"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2" name="Picture 21">
              <a:extLst>
                <a:ext uri="{FF2B5EF4-FFF2-40B4-BE49-F238E27FC236}">
                  <a16:creationId xmlns:a16="http://schemas.microsoft.com/office/drawing/2014/main" id="{0D829B12-7EB2-4397-B776-8688DD270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548" y="2513690"/>
              <a:ext cx="573532"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3" name="Picture 22">
              <a:extLst>
                <a:ext uri="{FF2B5EF4-FFF2-40B4-BE49-F238E27FC236}">
                  <a16:creationId xmlns:a16="http://schemas.microsoft.com/office/drawing/2014/main" id="{06C208D3-D529-490A-9138-25D9F9366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6808" y="2515368"/>
              <a:ext cx="573532"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4" name="Picture 23">
              <a:extLst>
                <a:ext uri="{FF2B5EF4-FFF2-40B4-BE49-F238E27FC236}">
                  <a16:creationId xmlns:a16="http://schemas.microsoft.com/office/drawing/2014/main" id="{FCB74D93-C4BC-47D0-9C23-FE26ABD6D4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5758" y="2515930"/>
              <a:ext cx="573532" cy="962336"/>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5" name="Picture 24">
              <a:extLst>
                <a:ext uri="{FF2B5EF4-FFF2-40B4-BE49-F238E27FC236}">
                  <a16:creationId xmlns:a16="http://schemas.microsoft.com/office/drawing/2014/main" id="{D8A7F6CF-6E46-453C-9CB7-EA071932C4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0038" y="2515598"/>
              <a:ext cx="573532" cy="959103"/>
            </a:xfrm>
            <a:prstGeom prst="rect">
              <a:avLst/>
            </a:prstGeom>
            <a:ln w="28575">
              <a:solidFill>
                <a:schemeClr val="tx1">
                  <a:lumMod val="95000"/>
                  <a:lumOff val="5000"/>
                </a:schemeClr>
              </a:solidFill>
            </a:ln>
            <a:scene3d>
              <a:camera prst="orthographicFront"/>
              <a:lightRig rig="threePt" dir="t"/>
            </a:scene3d>
            <a:sp3d>
              <a:bevelT w="165100" h="152400"/>
            </a:sp3d>
          </p:spPr>
        </p:pic>
        <p:pic>
          <p:nvPicPr>
            <p:cNvPr id="26" name="Picture 25">
              <a:extLst>
                <a:ext uri="{FF2B5EF4-FFF2-40B4-BE49-F238E27FC236}">
                  <a16:creationId xmlns:a16="http://schemas.microsoft.com/office/drawing/2014/main" id="{676E82B1-F8B7-4A37-84F6-602125B134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503" y="2517365"/>
              <a:ext cx="573532" cy="959103"/>
            </a:xfrm>
            <a:prstGeom prst="rect">
              <a:avLst/>
            </a:prstGeom>
            <a:ln w="28575">
              <a:solidFill>
                <a:schemeClr val="tx1">
                  <a:lumMod val="95000"/>
                  <a:lumOff val="5000"/>
                </a:schemeClr>
              </a:solidFill>
            </a:ln>
            <a:scene3d>
              <a:camera prst="orthographicFront"/>
              <a:lightRig rig="threePt" dir="t"/>
            </a:scene3d>
            <a:sp3d>
              <a:bevelT w="165100" h="152400"/>
            </a:sp3d>
          </p:spPr>
        </p:pic>
      </p:grpSp>
      <p:sp>
        <p:nvSpPr>
          <p:cNvPr id="29" name="Rectangle 28">
            <a:extLst>
              <a:ext uri="{FF2B5EF4-FFF2-40B4-BE49-F238E27FC236}">
                <a16:creationId xmlns:a16="http://schemas.microsoft.com/office/drawing/2014/main" id="{B6EB20C5-CE38-46F0-A5C0-29A9CCD66805}"/>
              </a:ext>
            </a:extLst>
          </p:cNvPr>
          <p:cNvSpPr/>
          <p:nvPr/>
        </p:nvSpPr>
        <p:spPr>
          <a:xfrm>
            <a:off x="706659" y="2888745"/>
            <a:ext cx="6624967" cy="987416"/>
          </a:xfrm>
          <a:prstGeom prst="rect">
            <a:avLst/>
          </a:prstGeom>
          <a:solidFill>
            <a:srgbClr val="FF000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ffectLst>
                <a:outerShdw blurRad="38100" dist="38100" dir="2700000" algn="tl">
                  <a:srgbClr val="000000">
                    <a:alpha val="43137"/>
                  </a:srgbClr>
                </a:outerShdw>
              </a:effectLst>
            </a:endParaRPr>
          </a:p>
        </p:txBody>
      </p:sp>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a:effectLst>
                  <a:outerShdw blurRad="38100" dist="38100" dir="2700000" algn="tl">
                    <a:srgbClr val="000000">
                      <a:alpha val="43137"/>
                    </a:srgbClr>
                  </a:outerShdw>
                </a:effectLst>
              </a:rPr>
              <a:t>Luke 9:51-19:27 </a:t>
            </a:r>
            <a:r>
              <a:rPr lang="en-US" sz="3200" dirty="0">
                <a:effectLst>
                  <a:outerShdw blurRad="38100" dist="38100" dir="2700000" algn="tl">
                    <a:srgbClr val="000000">
                      <a:alpha val="43137"/>
                    </a:srgbClr>
                  </a:outerShdw>
                </a:effectLst>
              </a:rPr>
              <a:t>~ “Luke’s travel narrative”</a:t>
            </a:r>
            <a:endParaRPr lang="en-US" sz="7200" b="1" dirty="0">
              <a:solidFill>
                <a:srgbClr val="FF0000"/>
              </a:solidFill>
              <a:effectLst>
                <a:outerShdw blurRad="38100" dist="38100" dir="2700000" algn="tl">
                  <a:srgbClr val="000000">
                    <a:alpha val="43137"/>
                  </a:srgbClr>
                </a:outerShdw>
              </a:effectLst>
            </a:endParaRPr>
          </a:p>
        </p:txBody>
      </p:sp>
      <p:sp>
        <p:nvSpPr>
          <p:cNvPr id="27" name="Rectangle 26">
            <a:extLst>
              <a:ext uri="{FF2B5EF4-FFF2-40B4-BE49-F238E27FC236}">
                <a16:creationId xmlns:a16="http://schemas.microsoft.com/office/drawing/2014/main" id="{4932B0D2-E581-449D-BB99-088D5094FC27}"/>
              </a:ext>
            </a:extLst>
          </p:cNvPr>
          <p:cNvSpPr/>
          <p:nvPr/>
        </p:nvSpPr>
        <p:spPr>
          <a:xfrm>
            <a:off x="7338842" y="2894279"/>
            <a:ext cx="1115251" cy="981842"/>
          </a:xfrm>
          <a:prstGeom prst="rect">
            <a:avLst/>
          </a:prstGeom>
          <a:solidFill>
            <a:srgbClr val="00B050">
              <a:alpha val="60000"/>
            </a:srgbClr>
          </a:solidFill>
          <a:ln>
            <a:noFill/>
          </a:ln>
          <a:scene3d>
            <a:camera prst="orthographicFront"/>
            <a:lightRig rig="threePt" dir="t"/>
          </a:scene3d>
          <a:sp3d>
            <a:bevelT w="190500" h="190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sp>
        <p:nvSpPr>
          <p:cNvPr id="6" name="TextBox 5">
            <a:extLst>
              <a:ext uri="{FF2B5EF4-FFF2-40B4-BE49-F238E27FC236}">
                <a16:creationId xmlns:a16="http://schemas.microsoft.com/office/drawing/2014/main" id="{CE0D8F24-ABBE-4E6E-9696-B7753A2CFAF8}"/>
              </a:ext>
            </a:extLst>
          </p:cNvPr>
          <p:cNvSpPr txBox="1"/>
          <p:nvPr/>
        </p:nvSpPr>
        <p:spPr>
          <a:xfrm>
            <a:off x="2769517" y="1813769"/>
            <a:ext cx="2443162" cy="523220"/>
          </a:xfrm>
          <a:prstGeom prst="rect">
            <a:avLst/>
          </a:prstGeom>
          <a:noFill/>
        </p:spPr>
        <p:txBody>
          <a:bodyPr wrap="square" rtlCol="0">
            <a:noAutofit/>
          </a:bodyPr>
          <a:lstStyle/>
          <a:p>
            <a:pPr algn="ctr"/>
            <a:r>
              <a:rPr lang="en-US" sz="2800" dirty="0">
                <a:effectLst>
                  <a:outerShdw blurRad="38100" dist="38100" dir="2700000" algn="tl">
                    <a:srgbClr val="000000">
                      <a:alpha val="43137"/>
                    </a:srgbClr>
                  </a:outerShdw>
                </a:effectLst>
              </a:rPr>
              <a:t>Luke 3:21-9:50</a:t>
            </a:r>
          </a:p>
        </p:txBody>
      </p:sp>
      <p:sp>
        <p:nvSpPr>
          <p:cNvPr id="30" name="TextBox 29">
            <a:extLst>
              <a:ext uri="{FF2B5EF4-FFF2-40B4-BE49-F238E27FC236}">
                <a16:creationId xmlns:a16="http://schemas.microsoft.com/office/drawing/2014/main" id="{846FC0B9-9206-4C59-8B92-A063E4EBD356}"/>
              </a:ext>
            </a:extLst>
          </p:cNvPr>
          <p:cNvSpPr txBox="1"/>
          <p:nvPr/>
        </p:nvSpPr>
        <p:spPr>
          <a:xfrm>
            <a:off x="6922705" y="1766629"/>
            <a:ext cx="1835584" cy="523220"/>
          </a:xfrm>
          <a:prstGeom prst="rect">
            <a:avLst/>
          </a:prstGeom>
          <a:noFill/>
        </p:spPr>
        <p:txBody>
          <a:bodyPr wrap="square" rtlCol="0">
            <a:noAutofit/>
          </a:bodyPr>
          <a:lstStyle/>
          <a:p>
            <a:pPr algn="r"/>
            <a:r>
              <a:rPr lang="en-US" sz="2800" dirty="0">
                <a:effectLst>
                  <a:outerShdw blurRad="38100" dist="38100" dir="2700000" algn="tl">
                    <a:srgbClr val="000000">
                      <a:alpha val="43137"/>
                    </a:srgbClr>
                  </a:outerShdw>
                </a:effectLst>
              </a:rPr>
              <a:t>9:51-19:27</a:t>
            </a:r>
          </a:p>
        </p:txBody>
      </p:sp>
      <p:sp>
        <p:nvSpPr>
          <p:cNvPr id="7" name="Right Brace 6">
            <a:extLst>
              <a:ext uri="{FF2B5EF4-FFF2-40B4-BE49-F238E27FC236}">
                <a16:creationId xmlns:a16="http://schemas.microsoft.com/office/drawing/2014/main" id="{93C8C23D-D42B-4DCB-93C5-2F1A0FD3504C}"/>
              </a:ext>
            </a:extLst>
          </p:cNvPr>
          <p:cNvSpPr/>
          <p:nvPr/>
        </p:nvSpPr>
        <p:spPr>
          <a:xfrm rot="16200000">
            <a:off x="7747763" y="2157326"/>
            <a:ext cx="240920" cy="1073189"/>
          </a:xfrm>
          <a:prstGeom prst="rightBrac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Right Brace 30">
            <a:extLst>
              <a:ext uri="{FF2B5EF4-FFF2-40B4-BE49-F238E27FC236}">
                <a16:creationId xmlns:a16="http://schemas.microsoft.com/office/drawing/2014/main" id="{87A490B2-E55F-4017-BAF9-205F158EA9E5}"/>
              </a:ext>
            </a:extLst>
          </p:cNvPr>
          <p:cNvSpPr/>
          <p:nvPr/>
        </p:nvSpPr>
        <p:spPr>
          <a:xfrm rot="16200000">
            <a:off x="3900076" y="-579539"/>
            <a:ext cx="238182" cy="6542357"/>
          </a:xfrm>
          <a:prstGeom prst="rightBrace">
            <a:avLst/>
          </a:prstGeom>
          <a:ln w="57150">
            <a:solidFill>
              <a:srgbClr val="FF0000"/>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CA6DA67-E1B7-47AC-8B72-247E3FF7FF9F}"/>
              </a:ext>
            </a:extLst>
          </p:cNvPr>
          <p:cNvSpPr txBox="1"/>
          <p:nvPr/>
        </p:nvSpPr>
        <p:spPr>
          <a:xfrm>
            <a:off x="3548088" y="3205745"/>
            <a:ext cx="976692"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3 years</a:t>
            </a:r>
          </a:p>
        </p:txBody>
      </p:sp>
      <p:sp>
        <p:nvSpPr>
          <p:cNvPr id="33" name="TextBox 32">
            <a:extLst>
              <a:ext uri="{FF2B5EF4-FFF2-40B4-BE49-F238E27FC236}">
                <a16:creationId xmlns:a16="http://schemas.microsoft.com/office/drawing/2014/main" id="{534B02AE-23BA-4CFC-9EEF-9E9F9C319C3F}"/>
              </a:ext>
            </a:extLst>
          </p:cNvPr>
          <p:cNvSpPr txBox="1"/>
          <p:nvPr/>
        </p:nvSpPr>
        <p:spPr>
          <a:xfrm>
            <a:off x="7344645" y="3205742"/>
            <a:ext cx="1085055" cy="369332"/>
          </a:xfrm>
          <a:prstGeom prst="rect">
            <a:avLst/>
          </a:prstGeom>
          <a:solidFill>
            <a:schemeClr val="accent2">
              <a:lumMod val="50000"/>
            </a:schemeClr>
          </a:solidFill>
          <a:scene3d>
            <a:camera prst="orthographicFront"/>
            <a:lightRig rig="threePt" dir="t"/>
          </a:scene3d>
          <a:sp3d>
            <a:bevelT/>
          </a:sp3d>
        </p:spPr>
        <p:txBody>
          <a:bodyPr wrap="square" rtlCol="0">
            <a:spAutoFit/>
          </a:bodyPr>
          <a:lstStyle/>
          <a:p>
            <a:pPr algn="ctr"/>
            <a:r>
              <a:rPr lang="en-US" dirty="0">
                <a:solidFill>
                  <a:schemeClr val="bg1"/>
                </a:solidFill>
              </a:rPr>
              <a:t>6 months</a:t>
            </a:r>
          </a:p>
        </p:txBody>
      </p:sp>
    </p:spTree>
    <p:extLst>
      <p:ext uri="{BB962C8B-B14F-4D97-AF65-F5344CB8AC3E}">
        <p14:creationId xmlns:p14="http://schemas.microsoft.com/office/powerpoint/2010/main" val="365334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left)">
                                      <p:cBhvr>
                                        <p:cTn id="16" dur="500"/>
                                        <p:tgtEl>
                                          <p:spTgt spid="29"/>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down)">
                                      <p:cBhvr>
                                        <p:cTn id="20" dur="500"/>
                                        <p:tgtEl>
                                          <p:spTgt spid="31"/>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left)">
                                      <p:cBhvr>
                                        <p:cTn id="32" dur="500"/>
                                        <p:tgtEl>
                                          <p:spTgt spid="27"/>
                                        </p:tgtEl>
                                      </p:cBhvr>
                                    </p:animEffect>
                                  </p:childTnLst>
                                </p:cTn>
                              </p:par>
                            </p:childTnLst>
                          </p:cTn>
                        </p:par>
                        <p:par>
                          <p:cTn id="33" fill="hold">
                            <p:stCondLst>
                              <p:cond delay="5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 grpId="0"/>
      <p:bldP spid="27" grpId="0" animBg="1"/>
      <p:bldP spid="6" grpId="0"/>
      <p:bldP spid="30" grpId="0"/>
      <p:bldP spid="7"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254205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grpSp>
        <p:nvGrpSpPr>
          <p:cNvPr id="16" name="Group 15">
            <a:extLst>
              <a:ext uri="{FF2B5EF4-FFF2-40B4-BE49-F238E27FC236}">
                <a16:creationId xmlns:a16="http://schemas.microsoft.com/office/drawing/2014/main" id="{53EE0DEB-492E-4674-AB7D-2CC8103027A8}"/>
              </a:ext>
            </a:extLst>
          </p:cNvPr>
          <p:cNvGrpSpPr/>
          <p:nvPr/>
        </p:nvGrpSpPr>
        <p:grpSpPr>
          <a:xfrm>
            <a:off x="3129190" y="3249021"/>
            <a:ext cx="2386995" cy="2785329"/>
            <a:chOff x="3111515" y="2028824"/>
            <a:chExt cx="2625694" cy="3370248"/>
          </a:xfrm>
        </p:grpSpPr>
        <p:pic>
          <p:nvPicPr>
            <p:cNvPr id="1026" name="Picture 2" descr="Small Mahogany Chloe Accent Table">
              <a:extLst>
                <a:ext uri="{FF2B5EF4-FFF2-40B4-BE49-F238E27FC236}">
                  <a16:creationId xmlns:a16="http://schemas.microsoft.com/office/drawing/2014/main" id="{B2CA53B6-69CC-4A2B-A2A5-5C4D3F9303C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000" b="92462" l="10000" r="90000">
                          <a14:foregroundMark x1="35538" y1="10000" x2="44769" y2="10154"/>
                          <a14:foregroundMark x1="44769" y1="10154" x2="52462" y2="9077"/>
                          <a14:foregroundMark x1="52462" y1="9077" x2="63077" y2="10615"/>
                          <a14:foregroundMark x1="68000" y1="14308" x2="76308" y2="13077"/>
                          <a14:foregroundMark x1="65538" y1="13846" x2="74462" y2="12923"/>
                          <a14:foregroundMark x1="74462" y1="12923" x2="76308" y2="13231"/>
                          <a14:foregroundMark x1="73538" y1="87692" x2="73538" y2="87692"/>
                          <a14:foregroundMark x1="44769" y1="92462" x2="44769" y2="92462"/>
                          <a14:foregroundMark x1="30462" y1="83077" x2="30462" y2="83077"/>
                          <a14:foregroundMark x1="57077" y1="78154" x2="57077" y2="78154"/>
                          <a14:foregroundMark x1="57538" y1="6000" x2="57538" y2="6000"/>
                        </a14:backgroundRemoval>
                      </a14:imgEffect>
                    </a14:imgLayer>
                  </a14:imgProps>
                </a:ext>
                <a:ext uri="{28A0092B-C50C-407E-A947-70E740481C1C}">
                  <a14:useLocalDpi xmlns:a14="http://schemas.microsoft.com/office/drawing/2010/main" val="0"/>
                </a:ext>
              </a:extLst>
            </a:blip>
            <a:srcRect/>
            <a:stretch>
              <a:fillRect/>
            </a:stretch>
          </p:blipFill>
          <p:spPr bwMode="auto">
            <a:xfrm>
              <a:off x="3111515" y="2773378"/>
              <a:ext cx="2625694" cy="262569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icture containing sitting, table, object, indoor&#10;&#10;Description automatically generated">
              <a:extLst>
                <a:ext uri="{FF2B5EF4-FFF2-40B4-BE49-F238E27FC236}">
                  <a16:creationId xmlns:a16="http://schemas.microsoft.com/office/drawing/2014/main" id="{D8ED3FE9-2EF7-400A-9FF5-B7A5E287A4BA}"/>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858110" y="2028824"/>
              <a:ext cx="1070476" cy="1179181"/>
            </a:xfrm>
            <a:prstGeom prst="rect">
              <a:avLst/>
            </a:prstGeom>
          </p:spPr>
        </p:pic>
      </p:grpSp>
      <p:pic>
        <p:nvPicPr>
          <p:cNvPr id="21" name="Picture 20">
            <a:extLst>
              <a:ext uri="{FF2B5EF4-FFF2-40B4-BE49-F238E27FC236}">
                <a16:creationId xmlns:a16="http://schemas.microsoft.com/office/drawing/2014/main" id="{928AB6EA-541B-4A31-B773-BA72B3C9E459}"/>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30533" y="2648142"/>
            <a:ext cx="2231009" cy="3420882"/>
          </a:xfrm>
          <a:prstGeom prst="rect">
            <a:avLst/>
          </a:prstGeom>
        </p:spPr>
      </p:pic>
      <p:pic>
        <p:nvPicPr>
          <p:cNvPr id="1024" name="Picture 1023" descr="A close up of a logo&#10;&#10;Description automatically generated">
            <a:extLst>
              <a:ext uri="{FF2B5EF4-FFF2-40B4-BE49-F238E27FC236}">
                <a16:creationId xmlns:a16="http://schemas.microsoft.com/office/drawing/2014/main" id="{277BCC5E-82FC-4105-B546-96E86BB692F1}"/>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900725" y="1692562"/>
            <a:ext cx="2129140" cy="4258277"/>
          </a:xfrm>
          <a:prstGeom prst="rect">
            <a:avLst/>
          </a:prstGeom>
        </p:spPr>
      </p:pic>
      <p:pic>
        <p:nvPicPr>
          <p:cNvPr id="1028" name="Picture 4" descr="Image result for banker clipart">
            <a:extLst>
              <a:ext uri="{FF2B5EF4-FFF2-40B4-BE49-F238E27FC236}">
                <a16:creationId xmlns:a16="http://schemas.microsoft.com/office/drawing/2014/main" id="{0C2E498B-1C04-4A39-9B35-6E746ADE947C}"/>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73" b="93301" l="10000" r="90000">
                        <a14:foregroundMark x1="47500" y1="9029" x2="59783" y2="7573"/>
                        <a14:foregroundMark x1="47174" y1="39903" x2="55000" y2="38835"/>
                        <a14:foregroundMark x1="55000" y1="38835" x2="62717" y2="39709"/>
                        <a14:foregroundMark x1="39239" y1="92524" x2="55543" y2="91262"/>
                        <a14:foregroundMark x1="55543" y1="91262" x2="64674" y2="92524"/>
                        <a14:foregroundMark x1="36196" y1="94272" x2="44348" y2="93204"/>
                        <a14:foregroundMark x1="44348" y1="93204" x2="56087" y2="93301"/>
                        <a14:foregroundMark x1="55652" y1="93301" x2="55652" y2="93301"/>
                      </a14:backgroundRemoval>
                    </a14:imgEffect>
                  </a14:imgLayer>
                </a14:imgProps>
              </a:ext>
              <a:ext uri="{28A0092B-C50C-407E-A947-70E740481C1C}">
                <a14:useLocalDpi xmlns:a14="http://schemas.microsoft.com/office/drawing/2010/main" val="0"/>
              </a:ext>
            </a:extLst>
          </a:blip>
          <a:srcRect/>
          <a:stretch>
            <a:fillRect/>
          </a:stretch>
        </p:blipFill>
        <p:spPr bwMode="auto">
          <a:xfrm>
            <a:off x="1055151" y="2479602"/>
            <a:ext cx="3143690" cy="3519237"/>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48D9983B-7079-4704-B153-0B0AC9352428}"/>
              </a:ext>
            </a:extLst>
          </p:cNvPr>
          <p:cNvGrpSpPr/>
          <p:nvPr/>
        </p:nvGrpSpPr>
        <p:grpSpPr>
          <a:xfrm>
            <a:off x="6755842" y="398422"/>
            <a:ext cx="2107325" cy="1807779"/>
            <a:chOff x="6755842" y="398422"/>
            <a:chExt cx="2107325" cy="1807779"/>
          </a:xfrm>
        </p:grpSpPr>
        <p:sp>
          <p:nvSpPr>
            <p:cNvPr id="1025" name="Speech Bubble: Oval 1024">
              <a:extLst>
                <a:ext uri="{FF2B5EF4-FFF2-40B4-BE49-F238E27FC236}">
                  <a16:creationId xmlns:a16="http://schemas.microsoft.com/office/drawing/2014/main" id="{106BB519-CF79-49B7-A13B-8DC44978F425}"/>
                </a:ext>
              </a:extLst>
            </p:cNvPr>
            <p:cNvSpPr/>
            <p:nvPr/>
          </p:nvSpPr>
          <p:spPr>
            <a:xfrm>
              <a:off x="6755842" y="398422"/>
              <a:ext cx="2107325" cy="1807779"/>
            </a:xfrm>
            <a:prstGeom prst="wedgeEllipseCallout">
              <a:avLst>
                <a:gd name="adj1" fmla="val -61712"/>
                <a:gd name="adj2" fmla="val 4186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TextBox 1026">
              <a:extLst>
                <a:ext uri="{FF2B5EF4-FFF2-40B4-BE49-F238E27FC236}">
                  <a16:creationId xmlns:a16="http://schemas.microsoft.com/office/drawing/2014/main" id="{D52CA9D4-5756-4A96-B740-EB72F7A4FF77}"/>
                </a:ext>
              </a:extLst>
            </p:cNvPr>
            <p:cNvSpPr txBox="1"/>
            <p:nvPr/>
          </p:nvSpPr>
          <p:spPr>
            <a:xfrm>
              <a:off x="6916270" y="507588"/>
              <a:ext cx="1844566" cy="1631216"/>
            </a:xfrm>
            <a:prstGeom prst="rect">
              <a:avLst/>
            </a:prstGeom>
            <a:noFill/>
          </p:spPr>
          <p:txBody>
            <a:bodyPr wrap="square" rtlCol="0">
              <a:spAutoFit/>
            </a:bodyPr>
            <a:lstStyle/>
            <a:p>
              <a:pPr algn="ctr"/>
              <a:r>
                <a:rPr lang="en-US" sz="2000" b="1" dirty="0"/>
                <a:t>Hello, my</a:t>
              </a:r>
            </a:p>
            <a:p>
              <a:pPr algn="ctr"/>
              <a:r>
                <a:rPr lang="en-US" sz="2000" b="1" dirty="0"/>
                <a:t>name is Mr. Paddywhack. How may I help you?</a:t>
              </a:r>
            </a:p>
          </p:txBody>
        </p:sp>
      </p:grpSp>
      <p:grpSp>
        <p:nvGrpSpPr>
          <p:cNvPr id="4" name="Group 3">
            <a:extLst>
              <a:ext uri="{FF2B5EF4-FFF2-40B4-BE49-F238E27FC236}">
                <a16:creationId xmlns:a16="http://schemas.microsoft.com/office/drawing/2014/main" id="{1FD8E5DB-D363-483B-942B-B737F08E9F08}"/>
              </a:ext>
            </a:extLst>
          </p:cNvPr>
          <p:cNvGrpSpPr/>
          <p:nvPr/>
        </p:nvGrpSpPr>
        <p:grpSpPr>
          <a:xfrm>
            <a:off x="750643" y="841604"/>
            <a:ext cx="2107325" cy="1807779"/>
            <a:chOff x="787004" y="830384"/>
            <a:chExt cx="2107325" cy="1807779"/>
          </a:xfrm>
        </p:grpSpPr>
        <p:sp>
          <p:nvSpPr>
            <p:cNvPr id="37" name="Speech Bubble: Oval 36">
              <a:extLst>
                <a:ext uri="{FF2B5EF4-FFF2-40B4-BE49-F238E27FC236}">
                  <a16:creationId xmlns:a16="http://schemas.microsoft.com/office/drawing/2014/main" id="{233A9188-DDEF-4572-A902-D67C8C976F02}"/>
                </a:ext>
              </a:extLst>
            </p:cNvPr>
            <p:cNvSpPr/>
            <p:nvPr/>
          </p:nvSpPr>
          <p:spPr>
            <a:xfrm>
              <a:off x="787004" y="830384"/>
              <a:ext cx="2107325" cy="1807779"/>
            </a:xfrm>
            <a:prstGeom prst="wedgeEllipseCallout">
              <a:avLst>
                <a:gd name="adj1" fmla="val 35850"/>
                <a:gd name="adj2" fmla="val 5539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9FC665-F88A-47A4-BED0-7BA630CA16B6}"/>
                </a:ext>
              </a:extLst>
            </p:cNvPr>
            <p:cNvSpPr txBox="1"/>
            <p:nvPr/>
          </p:nvSpPr>
          <p:spPr>
            <a:xfrm>
              <a:off x="827349" y="976638"/>
              <a:ext cx="1988352" cy="1631216"/>
            </a:xfrm>
            <a:prstGeom prst="rect">
              <a:avLst/>
            </a:prstGeom>
            <a:noFill/>
          </p:spPr>
          <p:txBody>
            <a:bodyPr wrap="square" rtlCol="0">
              <a:spAutoFit/>
            </a:bodyPr>
            <a:lstStyle/>
            <a:p>
              <a:pPr algn="ctr"/>
              <a:r>
                <a:rPr lang="en-US" sz="2000" b="1" dirty="0"/>
                <a:t>Hi, my name</a:t>
              </a:r>
            </a:p>
            <a:p>
              <a:pPr algn="ctr"/>
              <a:r>
                <a:rPr lang="en-US" sz="2000" b="1" dirty="0"/>
                <a:t>is Kermit. Kermit Jagger. I’d like to apply for a </a:t>
              </a:r>
            </a:p>
            <a:p>
              <a:pPr algn="ctr"/>
              <a:r>
                <a:rPr lang="en-US" sz="2000" b="1" dirty="0"/>
                <a:t>loan.</a:t>
              </a:r>
            </a:p>
          </p:txBody>
        </p:sp>
      </p:grpSp>
      <p:grpSp>
        <p:nvGrpSpPr>
          <p:cNvPr id="15" name="Group 14">
            <a:extLst>
              <a:ext uri="{FF2B5EF4-FFF2-40B4-BE49-F238E27FC236}">
                <a16:creationId xmlns:a16="http://schemas.microsoft.com/office/drawing/2014/main" id="{C5BAB5E1-0A7E-43A3-A10D-BAD8E9F621C5}"/>
              </a:ext>
            </a:extLst>
          </p:cNvPr>
          <p:cNvGrpSpPr/>
          <p:nvPr/>
        </p:nvGrpSpPr>
        <p:grpSpPr>
          <a:xfrm>
            <a:off x="6759619" y="394274"/>
            <a:ext cx="2107325" cy="1807779"/>
            <a:chOff x="6755842" y="398422"/>
            <a:chExt cx="2107325" cy="1807779"/>
          </a:xfrm>
        </p:grpSpPr>
        <p:sp>
          <p:nvSpPr>
            <p:cNvPr id="17" name="Speech Bubble: Oval 16">
              <a:extLst>
                <a:ext uri="{FF2B5EF4-FFF2-40B4-BE49-F238E27FC236}">
                  <a16:creationId xmlns:a16="http://schemas.microsoft.com/office/drawing/2014/main" id="{401B0825-AF69-454A-864A-40EC422351C2}"/>
                </a:ext>
              </a:extLst>
            </p:cNvPr>
            <p:cNvSpPr/>
            <p:nvPr/>
          </p:nvSpPr>
          <p:spPr>
            <a:xfrm>
              <a:off x="6755842" y="398422"/>
              <a:ext cx="2107325" cy="1807779"/>
            </a:xfrm>
            <a:prstGeom prst="wedgeEllipseCallout">
              <a:avLst>
                <a:gd name="adj1" fmla="val -61712"/>
                <a:gd name="adj2" fmla="val 4186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679CF06-1D75-4BE2-9F49-03F542CCA74B}"/>
                </a:ext>
              </a:extLst>
            </p:cNvPr>
            <p:cNvSpPr txBox="1"/>
            <p:nvPr/>
          </p:nvSpPr>
          <p:spPr>
            <a:xfrm>
              <a:off x="6874003" y="937326"/>
              <a:ext cx="1844566" cy="707886"/>
            </a:xfrm>
            <a:prstGeom prst="rect">
              <a:avLst/>
            </a:prstGeom>
            <a:noFill/>
          </p:spPr>
          <p:txBody>
            <a:bodyPr wrap="square" rtlCol="0">
              <a:spAutoFit/>
            </a:bodyPr>
            <a:lstStyle/>
            <a:p>
              <a:pPr algn="ctr"/>
              <a:r>
                <a:rPr lang="en-US" sz="2000" b="1" dirty="0"/>
                <a:t>Any relation to Mick Jagger?</a:t>
              </a:r>
            </a:p>
          </p:txBody>
        </p:sp>
      </p:grpSp>
      <p:grpSp>
        <p:nvGrpSpPr>
          <p:cNvPr id="19" name="Group 18">
            <a:extLst>
              <a:ext uri="{FF2B5EF4-FFF2-40B4-BE49-F238E27FC236}">
                <a16:creationId xmlns:a16="http://schemas.microsoft.com/office/drawing/2014/main" id="{BA5FFEAD-A77F-49E7-8E1D-4008B7C3A143}"/>
              </a:ext>
            </a:extLst>
          </p:cNvPr>
          <p:cNvGrpSpPr/>
          <p:nvPr/>
        </p:nvGrpSpPr>
        <p:grpSpPr>
          <a:xfrm>
            <a:off x="746106" y="830188"/>
            <a:ext cx="2107325" cy="1807779"/>
            <a:chOff x="787004" y="830384"/>
            <a:chExt cx="2107325" cy="1807779"/>
          </a:xfrm>
        </p:grpSpPr>
        <p:sp>
          <p:nvSpPr>
            <p:cNvPr id="20" name="Speech Bubble: Oval 19">
              <a:extLst>
                <a:ext uri="{FF2B5EF4-FFF2-40B4-BE49-F238E27FC236}">
                  <a16:creationId xmlns:a16="http://schemas.microsoft.com/office/drawing/2014/main" id="{5A3AE90F-CCE4-4F9D-B777-D41B0FF07661}"/>
                </a:ext>
              </a:extLst>
            </p:cNvPr>
            <p:cNvSpPr/>
            <p:nvPr/>
          </p:nvSpPr>
          <p:spPr>
            <a:xfrm>
              <a:off x="787004" y="830384"/>
              <a:ext cx="2107325" cy="1807779"/>
            </a:xfrm>
            <a:prstGeom prst="wedgeEllipseCallout">
              <a:avLst>
                <a:gd name="adj1" fmla="val 35850"/>
                <a:gd name="adj2" fmla="val 5539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73DCBB6-E3A8-4956-8771-8C3524595E95}"/>
                </a:ext>
              </a:extLst>
            </p:cNvPr>
            <p:cNvSpPr txBox="1"/>
            <p:nvPr/>
          </p:nvSpPr>
          <p:spPr>
            <a:xfrm>
              <a:off x="916108" y="1392585"/>
              <a:ext cx="1844566" cy="707886"/>
            </a:xfrm>
            <a:prstGeom prst="rect">
              <a:avLst/>
            </a:prstGeom>
            <a:noFill/>
          </p:spPr>
          <p:txBody>
            <a:bodyPr wrap="square" rtlCol="0">
              <a:spAutoFit/>
            </a:bodyPr>
            <a:lstStyle/>
            <a:p>
              <a:pPr algn="ctr"/>
              <a:r>
                <a:rPr lang="en-US" sz="2000" b="1" dirty="0"/>
                <a:t>Yeah, he’s my</a:t>
              </a:r>
            </a:p>
            <a:p>
              <a:pPr algn="ctr"/>
              <a:r>
                <a:rPr lang="en-US" sz="2000" b="1" dirty="0"/>
                <a:t>pops.</a:t>
              </a:r>
            </a:p>
          </p:txBody>
        </p:sp>
      </p:grpSp>
      <p:grpSp>
        <p:nvGrpSpPr>
          <p:cNvPr id="23" name="Group 22">
            <a:extLst>
              <a:ext uri="{FF2B5EF4-FFF2-40B4-BE49-F238E27FC236}">
                <a16:creationId xmlns:a16="http://schemas.microsoft.com/office/drawing/2014/main" id="{0FA41B0B-9079-45BD-BA3E-4B2D88B310BD}"/>
              </a:ext>
            </a:extLst>
          </p:cNvPr>
          <p:cNvGrpSpPr/>
          <p:nvPr/>
        </p:nvGrpSpPr>
        <p:grpSpPr>
          <a:xfrm>
            <a:off x="6770695" y="389237"/>
            <a:ext cx="2107325" cy="1807779"/>
            <a:chOff x="6755842" y="398422"/>
            <a:chExt cx="2107325" cy="1807779"/>
          </a:xfrm>
        </p:grpSpPr>
        <p:sp>
          <p:nvSpPr>
            <p:cNvPr id="24" name="Speech Bubble: Oval 23">
              <a:extLst>
                <a:ext uri="{FF2B5EF4-FFF2-40B4-BE49-F238E27FC236}">
                  <a16:creationId xmlns:a16="http://schemas.microsoft.com/office/drawing/2014/main" id="{AA96C471-4B19-43BF-B600-94DD174F8474}"/>
                </a:ext>
              </a:extLst>
            </p:cNvPr>
            <p:cNvSpPr/>
            <p:nvPr/>
          </p:nvSpPr>
          <p:spPr>
            <a:xfrm>
              <a:off x="6755842" y="398422"/>
              <a:ext cx="2107325" cy="1807779"/>
            </a:xfrm>
            <a:prstGeom prst="wedgeEllipseCallout">
              <a:avLst>
                <a:gd name="adj1" fmla="val -61712"/>
                <a:gd name="adj2" fmla="val 4186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28ADFC99-13D1-40CE-9F73-7455D04C5A3E}"/>
                </a:ext>
              </a:extLst>
            </p:cNvPr>
            <p:cNvSpPr txBox="1"/>
            <p:nvPr/>
          </p:nvSpPr>
          <p:spPr>
            <a:xfrm>
              <a:off x="6897299" y="785902"/>
              <a:ext cx="1844566" cy="1015663"/>
            </a:xfrm>
            <a:prstGeom prst="rect">
              <a:avLst/>
            </a:prstGeom>
            <a:noFill/>
          </p:spPr>
          <p:txBody>
            <a:bodyPr wrap="square" rtlCol="0">
              <a:spAutoFit/>
            </a:bodyPr>
            <a:lstStyle/>
            <a:p>
              <a:pPr algn="ctr"/>
              <a:r>
                <a:rPr lang="en-US" sz="2000" b="1" dirty="0"/>
                <a:t>What do you have for collateral?</a:t>
              </a:r>
            </a:p>
          </p:txBody>
        </p:sp>
      </p:grpSp>
      <p:grpSp>
        <p:nvGrpSpPr>
          <p:cNvPr id="35" name="Group 34">
            <a:extLst>
              <a:ext uri="{FF2B5EF4-FFF2-40B4-BE49-F238E27FC236}">
                <a16:creationId xmlns:a16="http://schemas.microsoft.com/office/drawing/2014/main" id="{3C635EE4-C291-4BC9-BEA8-8F417A2D2303}"/>
              </a:ext>
            </a:extLst>
          </p:cNvPr>
          <p:cNvGrpSpPr/>
          <p:nvPr/>
        </p:nvGrpSpPr>
        <p:grpSpPr>
          <a:xfrm>
            <a:off x="6760815" y="388032"/>
            <a:ext cx="2107325" cy="1807779"/>
            <a:chOff x="6755842" y="398422"/>
            <a:chExt cx="2107325" cy="1807779"/>
          </a:xfrm>
        </p:grpSpPr>
        <p:sp>
          <p:nvSpPr>
            <p:cNvPr id="36" name="Speech Bubble: Oval 35">
              <a:extLst>
                <a:ext uri="{FF2B5EF4-FFF2-40B4-BE49-F238E27FC236}">
                  <a16:creationId xmlns:a16="http://schemas.microsoft.com/office/drawing/2014/main" id="{6D7F15C3-49FC-46F3-BB95-0589495BB491}"/>
                </a:ext>
              </a:extLst>
            </p:cNvPr>
            <p:cNvSpPr/>
            <p:nvPr/>
          </p:nvSpPr>
          <p:spPr>
            <a:xfrm>
              <a:off x="6755842" y="398422"/>
              <a:ext cx="2107325" cy="1807779"/>
            </a:xfrm>
            <a:prstGeom prst="wedgeEllipseCallout">
              <a:avLst>
                <a:gd name="adj1" fmla="val -61712"/>
                <a:gd name="adj2" fmla="val 4186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32352936-7DA0-4AF0-A537-A11D61D3E0C4}"/>
                </a:ext>
              </a:extLst>
            </p:cNvPr>
            <p:cNvSpPr txBox="1"/>
            <p:nvPr/>
          </p:nvSpPr>
          <p:spPr>
            <a:xfrm>
              <a:off x="6833232" y="663594"/>
              <a:ext cx="2004998" cy="1323439"/>
            </a:xfrm>
            <a:prstGeom prst="rect">
              <a:avLst/>
            </a:prstGeom>
            <a:noFill/>
          </p:spPr>
          <p:txBody>
            <a:bodyPr wrap="square" rtlCol="0">
              <a:spAutoFit/>
            </a:bodyPr>
            <a:lstStyle/>
            <a:p>
              <a:pPr algn="ctr"/>
              <a:r>
                <a:rPr lang="en-US" sz="2000" b="1" dirty="0"/>
                <a:t>I’ll have to run this by my senior loan officer, John Dudley.</a:t>
              </a:r>
            </a:p>
          </p:txBody>
        </p:sp>
      </p:grpSp>
      <p:grpSp>
        <p:nvGrpSpPr>
          <p:cNvPr id="26" name="Group 25">
            <a:extLst>
              <a:ext uri="{FF2B5EF4-FFF2-40B4-BE49-F238E27FC236}">
                <a16:creationId xmlns:a16="http://schemas.microsoft.com/office/drawing/2014/main" id="{78655344-7194-4AA1-A12D-AB8666B03C54}"/>
              </a:ext>
            </a:extLst>
          </p:cNvPr>
          <p:cNvGrpSpPr/>
          <p:nvPr/>
        </p:nvGrpSpPr>
        <p:grpSpPr>
          <a:xfrm>
            <a:off x="6754236" y="390538"/>
            <a:ext cx="2116613" cy="1807779"/>
            <a:chOff x="6730084" y="398422"/>
            <a:chExt cx="2116613" cy="1807779"/>
          </a:xfrm>
        </p:grpSpPr>
        <p:sp>
          <p:nvSpPr>
            <p:cNvPr id="27" name="Speech Bubble: Oval 26">
              <a:extLst>
                <a:ext uri="{FF2B5EF4-FFF2-40B4-BE49-F238E27FC236}">
                  <a16:creationId xmlns:a16="http://schemas.microsoft.com/office/drawing/2014/main" id="{8F7C9945-A54C-4629-90A6-F11AA882332D}"/>
                </a:ext>
              </a:extLst>
            </p:cNvPr>
            <p:cNvSpPr/>
            <p:nvPr/>
          </p:nvSpPr>
          <p:spPr>
            <a:xfrm>
              <a:off x="6730084" y="398422"/>
              <a:ext cx="2107325" cy="1807779"/>
            </a:xfrm>
            <a:prstGeom prst="wedgeEllipseCallout">
              <a:avLst>
                <a:gd name="adj1" fmla="val -61712"/>
                <a:gd name="adj2" fmla="val 41860"/>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DB02820-51CC-4802-BD8E-9FF5EA4D20B2}"/>
                </a:ext>
              </a:extLst>
            </p:cNvPr>
            <p:cNvSpPr txBox="1"/>
            <p:nvPr/>
          </p:nvSpPr>
          <p:spPr>
            <a:xfrm>
              <a:off x="6823053" y="809204"/>
              <a:ext cx="2023644" cy="1015663"/>
            </a:xfrm>
            <a:prstGeom prst="rect">
              <a:avLst/>
            </a:prstGeom>
            <a:noFill/>
          </p:spPr>
          <p:txBody>
            <a:bodyPr wrap="square" rtlCol="0">
              <a:spAutoFit/>
            </a:bodyPr>
            <a:lstStyle/>
            <a:p>
              <a:pPr algn="ctr"/>
              <a:r>
                <a:rPr lang="en-US" sz="2000" b="1" dirty="0"/>
                <a:t>Mr. Dudley,</a:t>
              </a:r>
            </a:p>
            <a:p>
              <a:pPr algn="ctr"/>
              <a:r>
                <a:rPr lang="en-US" sz="2000" b="1" dirty="0"/>
                <a:t>what is this thing anyway?</a:t>
              </a:r>
            </a:p>
          </p:txBody>
        </p:sp>
      </p:grpSp>
      <p:grpSp>
        <p:nvGrpSpPr>
          <p:cNvPr id="40" name="Group 39">
            <a:extLst>
              <a:ext uri="{FF2B5EF4-FFF2-40B4-BE49-F238E27FC236}">
                <a16:creationId xmlns:a16="http://schemas.microsoft.com/office/drawing/2014/main" id="{7F9B7B1B-9843-4D2C-A7EC-AA4491658F25}"/>
              </a:ext>
            </a:extLst>
          </p:cNvPr>
          <p:cNvGrpSpPr/>
          <p:nvPr/>
        </p:nvGrpSpPr>
        <p:grpSpPr>
          <a:xfrm>
            <a:off x="741846" y="842165"/>
            <a:ext cx="2107325" cy="1807779"/>
            <a:chOff x="787004" y="830384"/>
            <a:chExt cx="2107325" cy="1807779"/>
          </a:xfrm>
        </p:grpSpPr>
        <p:sp>
          <p:nvSpPr>
            <p:cNvPr id="41" name="Speech Bubble: Oval 40">
              <a:extLst>
                <a:ext uri="{FF2B5EF4-FFF2-40B4-BE49-F238E27FC236}">
                  <a16:creationId xmlns:a16="http://schemas.microsoft.com/office/drawing/2014/main" id="{46A32AA5-4A6D-445B-9F12-19139F8EC287}"/>
                </a:ext>
              </a:extLst>
            </p:cNvPr>
            <p:cNvSpPr/>
            <p:nvPr/>
          </p:nvSpPr>
          <p:spPr>
            <a:xfrm>
              <a:off x="787004" y="830384"/>
              <a:ext cx="2107325" cy="1807779"/>
            </a:xfrm>
            <a:prstGeom prst="wedgeEllipseCallout">
              <a:avLst>
                <a:gd name="adj1" fmla="val 35850"/>
                <a:gd name="adj2" fmla="val 5539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C4DFFB01-8ED1-4461-996A-37E6250FD990}"/>
                </a:ext>
              </a:extLst>
            </p:cNvPr>
            <p:cNvSpPr txBox="1"/>
            <p:nvPr/>
          </p:nvSpPr>
          <p:spPr>
            <a:xfrm>
              <a:off x="916108" y="1234081"/>
              <a:ext cx="1844566" cy="1015663"/>
            </a:xfrm>
            <a:prstGeom prst="rect">
              <a:avLst/>
            </a:prstGeom>
            <a:noFill/>
          </p:spPr>
          <p:txBody>
            <a:bodyPr wrap="square" rtlCol="0">
              <a:spAutoFit/>
            </a:bodyPr>
            <a:lstStyle/>
            <a:p>
              <a:pPr algn="ctr"/>
              <a:r>
                <a:rPr lang="en-US" sz="2000" b="1" dirty="0"/>
                <a:t>Oh. I know John. Tell him I said, “Hi."</a:t>
              </a:r>
            </a:p>
          </p:txBody>
        </p:sp>
      </p:grpSp>
      <p:grpSp>
        <p:nvGrpSpPr>
          <p:cNvPr id="29" name="Group 28">
            <a:extLst>
              <a:ext uri="{FF2B5EF4-FFF2-40B4-BE49-F238E27FC236}">
                <a16:creationId xmlns:a16="http://schemas.microsoft.com/office/drawing/2014/main" id="{6DF51E66-2975-4DE3-B1C3-7B4DFAD824F2}"/>
              </a:ext>
            </a:extLst>
          </p:cNvPr>
          <p:cNvGrpSpPr/>
          <p:nvPr/>
        </p:nvGrpSpPr>
        <p:grpSpPr>
          <a:xfrm>
            <a:off x="746633" y="829121"/>
            <a:ext cx="2140628" cy="1807779"/>
            <a:chOff x="798652" y="836208"/>
            <a:chExt cx="2140628" cy="1807779"/>
          </a:xfrm>
        </p:grpSpPr>
        <p:sp>
          <p:nvSpPr>
            <p:cNvPr id="30" name="Speech Bubble: Oval 29">
              <a:extLst>
                <a:ext uri="{FF2B5EF4-FFF2-40B4-BE49-F238E27FC236}">
                  <a16:creationId xmlns:a16="http://schemas.microsoft.com/office/drawing/2014/main" id="{ACB9DB03-63F0-4F5B-9041-6FA46E81F13A}"/>
                </a:ext>
              </a:extLst>
            </p:cNvPr>
            <p:cNvSpPr/>
            <p:nvPr/>
          </p:nvSpPr>
          <p:spPr>
            <a:xfrm>
              <a:off x="798652" y="836208"/>
              <a:ext cx="2107325" cy="1807779"/>
            </a:xfrm>
            <a:prstGeom prst="wedgeEllipseCallout">
              <a:avLst>
                <a:gd name="adj1" fmla="val 35850"/>
                <a:gd name="adj2" fmla="val 5539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4644B68-8696-4084-9215-E167DBF0D16E}"/>
                </a:ext>
              </a:extLst>
            </p:cNvPr>
            <p:cNvSpPr txBox="1"/>
            <p:nvPr/>
          </p:nvSpPr>
          <p:spPr>
            <a:xfrm>
              <a:off x="875340" y="1182915"/>
              <a:ext cx="2063940" cy="1015663"/>
            </a:xfrm>
            <a:prstGeom prst="rect">
              <a:avLst/>
            </a:prstGeom>
            <a:noFill/>
          </p:spPr>
          <p:txBody>
            <a:bodyPr wrap="square" rtlCol="0">
              <a:spAutoFit/>
            </a:bodyPr>
            <a:lstStyle/>
            <a:p>
              <a:pPr algn="ctr"/>
              <a:r>
                <a:rPr lang="en-US" sz="2000" b="1" dirty="0"/>
                <a:t>It’s a</a:t>
              </a:r>
            </a:p>
            <a:p>
              <a:pPr algn="ctr"/>
              <a:r>
                <a:rPr lang="en-US" sz="2000" b="1" dirty="0" err="1"/>
                <a:t>knick</a:t>
              </a:r>
              <a:r>
                <a:rPr lang="en-US" sz="2000" b="1" dirty="0"/>
                <a:t> knack, Paddywhack.</a:t>
              </a:r>
            </a:p>
          </p:txBody>
        </p:sp>
      </p:grpSp>
      <p:grpSp>
        <p:nvGrpSpPr>
          <p:cNvPr id="32" name="Group 31">
            <a:extLst>
              <a:ext uri="{FF2B5EF4-FFF2-40B4-BE49-F238E27FC236}">
                <a16:creationId xmlns:a16="http://schemas.microsoft.com/office/drawing/2014/main" id="{81514C03-D85E-4F1B-813D-2EB8E2762A7A}"/>
              </a:ext>
            </a:extLst>
          </p:cNvPr>
          <p:cNvGrpSpPr/>
          <p:nvPr/>
        </p:nvGrpSpPr>
        <p:grpSpPr>
          <a:xfrm>
            <a:off x="748759" y="839223"/>
            <a:ext cx="2107325" cy="1807779"/>
            <a:chOff x="798652" y="836208"/>
            <a:chExt cx="2107325" cy="1807779"/>
          </a:xfrm>
        </p:grpSpPr>
        <p:sp>
          <p:nvSpPr>
            <p:cNvPr id="33" name="Speech Bubble: Oval 32">
              <a:extLst>
                <a:ext uri="{FF2B5EF4-FFF2-40B4-BE49-F238E27FC236}">
                  <a16:creationId xmlns:a16="http://schemas.microsoft.com/office/drawing/2014/main" id="{5B9300EB-75E3-4B1F-AF6E-1B64AD72F50D}"/>
                </a:ext>
              </a:extLst>
            </p:cNvPr>
            <p:cNvSpPr/>
            <p:nvPr/>
          </p:nvSpPr>
          <p:spPr>
            <a:xfrm>
              <a:off x="798652" y="836208"/>
              <a:ext cx="2107325" cy="1807779"/>
            </a:xfrm>
            <a:prstGeom prst="wedgeEllipseCallout">
              <a:avLst>
                <a:gd name="adj1" fmla="val 35850"/>
                <a:gd name="adj2" fmla="val 55392"/>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8905094E-CCFA-41C2-B92A-3468E12DD0B7}"/>
                </a:ext>
              </a:extLst>
            </p:cNvPr>
            <p:cNvSpPr txBox="1"/>
            <p:nvPr/>
          </p:nvSpPr>
          <p:spPr>
            <a:xfrm>
              <a:off x="811274" y="1095552"/>
              <a:ext cx="2063940" cy="1323439"/>
            </a:xfrm>
            <a:prstGeom prst="rect">
              <a:avLst/>
            </a:prstGeom>
            <a:noFill/>
          </p:spPr>
          <p:txBody>
            <a:bodyPr wrap="square" rtlCol="0">
              <a:spAutoFit/>
            </a:bodyPr>
            <a:lstStyle/>
            <a:p>
              <a:pPr algn="ctr"/>
              <a:r>
                <a:rPr lang="en-US" sz="2000" b="1" dirty="0"/>
                <a:t>Give the frog a loan. His old man’s a Rolling Stone.</a:t>
              </a:r>
            </a:p>
          </p:txBody>
        </p:sp>
      </p:grpSp>
    </p:spTree>
    <p:extLst>
      <p:ext uri="{BB962C8B-B14F-4D97-AF65-F5344CB8AC3E}">
        <p14:creationId xmlns:p14="http://schemas.microsoft.com/office/powerpoint/2010/main" val="305785474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24"/>
                                        </p:tgtEl>
                                        <p:attrNameLst>
                                          <p:attrName>style.visibility</p:attrName>
                                        </p:attrNameLst>
                                      </p:cBhvr>
                                      <p:to>
                                        <p:strVal val="visible"/>
                                      </p:to>
                                    </p:set>
                                    <p:animEffect transition="in" filter="fade">
                                      <p:cBhvr>
                                        <p:cTn id="7" dur="500"/>
                                        <p:tgtEl>
                                          <p:spTgt spid="10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xit" presetSubtype="0" fill="hold" nodeType="withEffect">
                                  <p:stCondLst>
                                    <p:cond delay="0"/>
                                  </p:stCondLst>
                                  <p:childTnLst>
                                    <p:animEffect transition="out" filter="fade">
                                      <p:cBhvr>
                                        <p:cTn id="19" dur="500"/>
                                        <p:tgtEl>
                                          <p:spTgt spid="3"/>
                                        </p:tgtEl>
                                      </p:cBhvr>
                                    </p:animEffect>
                                    <p:set>
                                      <p:cBhvr>
                                        <p:cTn id="20" dur="1" fill="hold">
                                          <p:stCondLst>
                                            <p:cond delay="499"/>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xit" presetSubtype="0" fill="hold"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xit" presetSubtype="0" fill="hold" nodeType="withEffect">
                                  <p:stCondLst>
                                    <p:cond delay="0"/>
                                  </p:stCondLst>
                                  <p:childTnLst>
                                    <p:animEffect transition="out" filter="fade">
                                      <p:cBhvr>
                                        <p:cTn id="35" dur="500"/>
                                        <p:tgtEl>
                                          <p:spTgt spid="15"/>
                                        </p:tgtEl>
                                      </p:cBhvr>
                                    </p:animEffect>
                                    <p:set>
                                      <p:cBhvr>
                                        <p:cTn id="36" dur="1" fill="hold">
                                          <p:stCondLst>
                                            <p:cond delay="499"/>
                                          </p:stCondLst>
                                        </p:cTn>
                                        <p:tgtEl>
                                          <p:spTgt spid="15"/>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par>
                                <p:cTn id="42" presetID="10" presetClass="exit" presetSubtype="0" fill="hold" nodeType="withEffect">
                                  <p:stCondLst>
                                    <p:cond delay="0"/>
                                  </p:stCondLst>
                                  <p:childTnLst>
                                    <p:animEffect transition="out" filter="fade">
                                      <p:cBhvr>
                                        <p:cTn id="43" dur="500"/>
                                        <p:tgtEl>
                                          <p:spTgt spid="19"/>
                                        </p:tgtEl>
                                      </p:cBhvr>
                                    </p:animEffect>
                                    <p:set>
                                      <p:cBhvr>
                                        <p:cTn id="44" dur="1" fill="hold">
                                          <p:stCondLst>
                                            <p:cond delay="499"/>
                                          </p:stCondLst>
                                        </p:cTn>
                                        <p:tgtEl>
                                          <p:spTgt spid="19"/>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xit" presetSubtype="0" fill="hold" nodeType="withEffect">
                                  <p:stCondLst>
                                    <p:cond delay="0"/>
                                  </p:stCondLst>
                                  <p:childTnLst>
                                    <p:animEffect transition="out" filter="fade">
                                      <p:cBhvr>
                                        <p:cTn id="51" dur="500"/>
                                        <p:tgtEl>
                                          <p:spTgt spid="23"/>
                                        </p:tgtEl>
                                      </p:cBhvr>
                                    </p:animEffect>
                                    <p:set>
                                      <p:cBhvr>
                                        <p:cTn id="52" dur="1" fill="hold">
                                          <p:stCondLst>
                                            <p:cond delay="499"/>
                                          </p:stCondLst>
                                        </p:cTn>
                                        <p:tgtEl>
                                          <p:spTgt spid="23"/>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childTnLst>
                                </p:cTn>
                              </p:par>
                              <p:par>
                                <p:cTn id="63" presetID="10" presetClass="exit" presetSubtype="0" fill="hold" nodeType="withEffect">
                                  <p:stCondLst>
                                    <p:cond delay="0"/>
                                  </p:stCondLst>
                                  <p:childTnLst>
                                    <p:animEffect transition="out" filter="fade">
                                      <p:cBhvr>
                                        <p:cTn id="64" dur="500"/>
                                        <p:tgtEl>
                                          <p:spTgt spid="35"/>
                                        </p:tgtEl>
                                      </p:cBhvr>
                                    </p:animEffect>
                                    <p:set>
                                      <p:cBhvr>
                                        <p:cTn id="65" dur="1" fill="hold">
                                          <p:stCondLst>
                                            <p:cond delay="499"/>
                                          </p:stCondLst>
                                        </p:cTn>
                                        <p:tgtEl>
                                          <p:spTgt spid="35"/>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nodeType="clickEffect">
                                  <p:stCondLst>
                                    <p:cond delay="0"/>
                                  </p:stCondLst>
                                  <p:childTnLst>
                                    <p:animEffect transition="out" filter="fade">
                                      <p:cBhvr>
                                        <p:cTn id="69" dur="500"/>
                                        <p:tgtEl>
                                          <p:spTgt spid="40"/>
                                        </p:tgtEl>
                                      </p:cBhvr>
                                    </p:animEffect>
                                    <p:set>
                                      <p:cBhvr>
                                        <p:cTn id="70" dur="1" fill="hold">
                                          <p:stCondLst>
                                            <p:cond delay="499"/>
                                          </p:stCondLst>
                                        </p:cTn>
                                        <p:tgtEl>
                                          <p:spTgt spid="40"/>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2000"/>
                                        <p:tgtEl>
                                          <p:spTgt spid="21"/>
                                        </p:tgtEl>
                                      </p:cBhvr>
                                    </p:animEffect>
                                    <p:set>
                                      <p:cBhvr>
                                        <p:cTn id="73" dur="1" fill="hold">
                                          <p:stCondLst>
                                            <p:cond delay="1999"/>
                                          </p:stCondLst>
                                        </p:cTn>
                                        <p:tgtEl>
                                          <p:spTgt spid="21"/>
                                        </p:tgtEl>
                                        <p:attrNameLst>
                                          <p:attrName>style.visibility</p:attrName>
                                        </p:attrNameLst>
                                      </p:cBhvr>
                                      <p:to>
                                        <p:strVal val="hidden"/>
                                      </p:to>
                                    </p:set>
                                  </p:childTnLst>
                                </p:cTn>
                              </p:par>
                              <p:par>
                                <p:cTn id="74" presetID="10" presetClass="entr" presetSubtype="0" fill="hold" nodeType="withEffect">
                                  <p:stCondLst>
                                    <p:cond delay="1500"/>
                                  </p:stCondLst>
                                  <p:childTnLst>
                                    <p:set>
                                      <p:cBhvr>
                                        <p:cTn id="75" dur="1" fill="hold">
                                          <p:stCondLst>
                                            <p:cond delay="0"/>
                                          </p:stCondLst>
                                        </p:cTn>
                                        <p:tgtEl>
                                          <p:spTgt spid="1028"/>
                                        </p:tgtEl>
                                        <p:attrNameLst>
                                          <p:attrName>style.visibility</p:attrName>
                                        </p:attrNameLst>
                                      </p:cBhvr>
                                      <p:to>
                                        <p:strVal val="visible"/>
                                      </p:to>
                                    </p:set>
                                    <p:animEffect transition="in" filter="fade">
                                      <p:cBhvr>
                                        <p:cTn id="76" dur="2000"/>
                                        <p:tgtEl>
                                          <p:spTgt spid="102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par>
                                <p:cTn id="87" presetID="10" presetClass="exit" presetSubtype="0" fill="hold" nodeType="withEffect">
                                  <p:stCondLst>
                                    <p:cond delay="0"/>
                                  </p:stCondLst>
                                  <p:childTnLst>
                                    <p:animEffect transition="out" filter="fad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fade">
                                      <p:cBhvr>
                                        <p:cTn id="94" dur="500"/>
                                        <p:tgtEl>
                                          <p:spTgt spid="32"/>
                                        </p:tgtEl>
                                      </p:cBhvr>
                                    </p:animEffect>
                                  </p:childTnLst>
                                </p:cTn>
                              </p:par>
                              <p:par>
                                <p:cTn id="95" presetID="10" presetClass="exit" presetSubtype="0" fill="hold" nodeType="withEffect">
                                  <p:stCondLst>
                                    <p:cond delay="0"/>
                                  </p:stCondLst>
                                  <p:childTnLst>
                                    <p:animEffect transition="out" filter="fade">
                                      <p:cBhvr>
                                        <p:cTn id="96" dur="500"/>
                                        <p:tgtEl>
                                          <p:spTgt spid="29"/>
                                        </p:tgtEl>
                                      </p:cBhvr>
                                    </p:animEffect>
                                    <p:set>
                                      <p:cBhvr>
                                        <p:cTn id="97" dur="1" fill="hold">
                                          <p:stCondLst>
                                            <p:cond delay="499"/>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pic>
        <p:nvPicPr>
          <p:cNvPr id="4" name="Picture 3">
            <a:extLst>
              <a:ext uri="{FF2B5EF4-FFF2-40B4-BE49-F238E27FC236}">
                <a16:creationId xmlns:a16="http://schemas.microsoft.com/office/drawing/2014/main" id="{90EF2707-1A17-4902-9473-1FC973D1E1FD}"/>
              </a:ext>
            </a:extLst>
          </p:cNvPr>
          <p:cNvPicPr>
            <a:picLocks noChangeAspect="1"/>
          </p:cNvPicPr>
          <p:nvPr/>
        </p:nvPicPr>
        <p:blipFill rotWithShape="1">
          <a:blip r:embed="rId3"/>
          <a:srcRect l="9791" t="3421" r="5573" b="17588"/>
          <a:stretch/>
        </p:blipFill>
        <p:spPr>
          <a:xfrm rot="21383945">
            <a:off x="1223962" y="793953"/>
            <a:ext cx="7348538" cy="4992483"/>
          </a:xfrm>
          <a:prstGeom prst="rect">
            <a:avLst/>
          </a:prstGeom>
        </p:spPr>
      </p:pic>
      <p:sp>
        <p:nvSpPr>
          <p:cNvPr id="8" name="Freeform: Shape 7">
            <a:extLst>
              <a:ext uri="{FF2B5EF4-FFF2-40B4-BE49-F238E27FC236}">
                <a16:creationId xmlns:a16="http://schemas.microsoft.com/office/drawing/2014/main" id="{936D2511-6D8F-4EB5-85E4-83E833304CC5}"/>
              </a:ext>
            </a:extLst>
          </p:cNvPr>
          <p:cNvSpPr/>
          <p:nvPr/>
        </p:nvSpPr>
        <p:spPr>
          <a:xfrm>
            <a:off x="1351205" y="1501280"/>
            <a:ext cx="5654528" cy="4444756"/>
          </a:xfrm>
          <a:custGeom>
            <a:avLst/>
            <a:gdLst>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63870 w 5654528"/>
              <a:gd name="connsiteY49" fmla="*/ 2942133 h 4444756"/>
              <a:gd name="connsiteX50" fmla="*/ 4782895 w 5654528"/>
              <a:gd name="connsiteY50" fmla="*/ 2999283 h 4444756"/>
              <a:gd name="connsiteX51" fmla="*/ 5063883 w 5654528"/>
              <a:gd name="connsiteY51" fmla="*/ 3113583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068145 w 5654528"/>
              <a:gd name="connsiteY62" fmla="*/ 3661270 h 4444756"/>
              <a:gd name="connsiteX63" fmla="*/ 1006233 w 5654528"/>
              <a:gd name="connsiteY63" fmla="*/ 3513633 h 4444756"/>
              <a:gd name="connsiteX64" fmla="*/ 910983 w 5654528"/>
              <a:gd name="connsiteY64" fmla="*/ 3356470 h 4444756"/>
              <a:gd name="connsiteX65" fmla="*/ 806208 w 5654528"/>
              <a:gd name="connsiteY65" fmla="*/ 3185020 h 4444756"/>
              <a:gd name="connsiteX66" fmla="*/ 834783 w 5654528"/>
              <a:gd name="connsiteY66" fmla="*/ 3365995 h 4444756"/>
              <a:gd name="connsiteX67" fmla="*/ 863358 w 5654528"/>
              <a:gd name="connsiteY67" fmla="*/ 3475533 h 4444756"/>
              <a:gd name="connsiteX68" fmla="*/ 991945 w 5654528"/>
              <a:gd name="connsiteY68" fmla="*/ 3656508 h 4444756"/>
              <a:gd name="connsiteX69" fmla="*/ 1111008 w 5654528"/>
              <a:gd name="connsiteY69" fmla="*/ 3770808 h 4444756"/>
              <a:gd name="connsiteX70" fmla="*/ 1172920 w 5654528"/>
              <a:gd name="connsiteY70" fmla="*/ 3942258 h 4444756"/>
              <a:gd name="connsiteX71" fmla="*/ 1253883 w 5654528"/>
              <a:gd name="connsiteY71" fmla="*/ 4080370 h 4444756"/>
              <a:gd name="connsiteX72" fmla="*/ 1320558 w 5654528"/>
              <a:gd name="connsiteY72" fmla="*/ 4237533 h 4444756"/>
              <a:gd name="connsiteX73" fmla="*/ 1377708 w 5654528"/>
              <a:gd name="connsiteY73" fmla="*/ 4328020 h 4444756"/>
              <a:gd name="connsiteX74" fmla="*/ 1401520 w 5654528"/>
              <a:gd name="connsiteY74" fmla="*/ 4385170 h 4444756"/>
              <a:gd name="connsiteX75" fmla="*/ 810970 w 5654528"/>
              <a:gd name="connsiteY75" fmla="*/ 4442320 h 4444756"/>
              <a:gd name="connsiteX76" fmla="*/ 310908 w 5654528"/>
              <a:gd name="connsiteY76" fmla="*/ 4299445 h 4444756"/>
              <a:gd name="connsiteX77" fmla="*/ 139458 w 5654528"/>
              <a:gd name="connsiteY77" fmla="*/ 3985120 h 4444756"/>
              <a:gd name="connsiteX78" fmla="*/ 96595 w 5654528"/>
              <a:gd name="connsiteY78" fmla="*/ 3442195 h 4444756"/>
              <a:gd name="connsiteX79" fmla="*/ 1345 w 5654528"/>
              <a:gd name="connsiteY79"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63870 w 5654528"/>
              <a:gd name="connsiteY49" fmla="*/ 2942133 h 4444756"/>
              <a:gd name="connsiteX50" fmla="*/ 5002986 w 5654528"/>
              <a:gd name="connsiteY50" fmla="*/ 3024241 h 4444756"/>
              <a:gd name="connsiteX51" fmla="*/ 5063883 w 5654528"/>
              <a:gd name="connsiteY51" fmla="*/ 3113583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068145 w 5654528"/>
              <a:gd name="connsiteY62" fmla="*/ 3661270 h 4444756"/>
              <a:gd name="connsiteX63" fmla="*/ 1006233 w 5654528"/>
              <a:gd name="connsiteY63" fmla="*/ 3513633 h 4444756"/>
              <a:gd name="connsiteX64" fmla="*/ 910983 w 5654528"/>
              <a:gd name="connsiteY64" fmla="*/ 3356470 h 4444756"/>
              <a:gd name="connsiteX65" fmla="*/ 806208 w 5654528"/>
              <a:gd name="connsiteY65" fmla="*/ 3185020 h 4444756"/>
              <a:gd name="connsiteX66" fmla="*/ 834783 w 5654528"/>
              <a:gd name="connsiteY66" fmla="*/ 3365995 h 4444756"/>
              <a:gd name="connsiteX67" fmla="*/ 863358 w 5654528"/>
              <a:gd name="connsiteY67" fmla="*/ 3475533 h 4444756"/>
              <a:gd name="connsiteX68" fmla="*/ 991945 w 5654528"/>
              <a:gd name="connsiteY68" fmla="*/ 3656508 h 4444756"/>
              <a:gd name="connsiteX69" fmla="*/ 1111008 w 5654528"/>
              <a:gd name="connsiteY69" fmla="*/ 3770808 h 4444756"/>
              <a:gd name="connsiteX70" fmla="*/ 1172920 w 5654528"/>
              <a:gd name="connsiteY70" fmla="*/ 3942258 h 4444756"/>
              <a:gd name="connsiteX71" fmla="*/ 1253883 w 5654528"/>
              <a:gd name="connsiteY71" fmla="*/ 4080370 h 4444756"/>
              <a:gd name="connsiteX72" fmla="*/ 1320558 w 5654528"/>
              <a:gd name="connsiteY72" fmla="*/ 4237533 h 4444756"/>
              <a:gd name="connsiteX73" fmla="*/ 1377708 w 5654528"/>
              <a:gd name="connsiteY73" fmla="*/ 4328020 h 4444756"/>
              <a:gd name="connsiteX74" fmla="*/ 1401520 w 5654528"/>
              <a:gd name="connsiteY74" fmla="*/ 4385170 h 4444756"/>
              <a:gd name="connsiteX75" fmla="*/ 810970 w 5654528"/>
              <a:gd name="connsiteY75" fmla="*/ 4442320 h 4444756"/>
              <a:gd name="connsiteX76" fmla="*/ 310908 w 5654528"/>
              <a:gd name="connsiteY76" fmla="*/ 4299445 h 4444756"/>
              <a:gd name="connsiteX77" fmla="*/ 139458 w 5654528"/>
              <a:gd name="connsiteY77" fmla="*/ 3985120 h 4444756"/>
              <a:gd name="connsiteX78" fmla="*/ 96595 w 5654528"/>
              <a:gd name="connsiteY78" fmla="*/ 3442195 h 4444756"/>
              <a:gd name="connsiteX79" fmla="*/ 1345 w 5654528"/>
              <a:gd name="connsiteY79"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63870 w 5654528"/>
              <a:gd name="connsiteY49" fmla="*/ 2942133 h 4444756"/>
              <a:gd name="connsiteX50" fmla="*/ 5002986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068145 w 5654528"/>
              <a:gd name="connsiteY62" fmla="*/ 3661270 h 4444756"/>
              <a:gd name="connsiteX63" fmla="*/ 1006233 w 5654528"/>
              <a:gd name="connsiteY63" fmla="*/ 3513633 h 4444756"/>
              <a:gd name="connsiteX64" fmla="*/ 910983 w 5654528"/>
              <a:gd name="connsiteY64" fmla="*/ 3356470 h 4444756"/>
              <a:gd name="connsiteX65" fmla="*/ 806208 w 5654528"/>
              <a:gd name="connsiteY65" fmla="*/ 3185020 h 4444756"/>
              <a:gd name="connsiteX66" fmla="*/ 834783 w 5654528"/>
              <a:gd name="connsiteY66" fmla="*/ 3365995 h 4444756"/>
              <a:gd name="connsiteX67" fmla="*/ 863358 w 5654528"/>
              <a:gd name="connsiteY67" fmla="*/ 3475533 h 4444756"/>
              <a:gd name="connsiteX68" fmla="*/ 991945 w 5654528"/>
              <a:gd name="connsiteY68" fmla="*/ 3656508 h 4444756"/>
              <a:gd name="connsiteX69" fmla="*/ 1111008 w 5654528"/>
              <a:gd name="connsiteY69" fmla="*/ 3770808 h 4444756"/>
              <a:gd name="connsiteX70" fmla="*/ 1172920 w 5654528"/>
              <a:gd name="connsiteY70" fmla="*/ 3942258 h 4444756"/>
              <a:gd name="connsiteX71" fmla="*/ 1253883 w 5654528"/>
              <a:gd name="connsiteY71" fmla="*/ 4080370 h 4444756"/>
              <a:gd name="connsiteX72" fmla="*/ 1320558 w 5654528"/>
              <a:gd name="connsiteY72" fmla="*/ 4237533 h 4444756"/>
              <a:gd name="connsiteX73" fmla="*/ 1377708 w 5654528"/>
              <a:gd name="connsiteY73" fmla="*/ 4328020 h 4444756"/>
              <a:gd name="connsiteX74" fmla="*/ 1401520 w 5654528"/>
              <a:gd name="connsiteY74" fmla="*/ 4385170 h 4444756"/>
              <a:gd name="connsiteX75" fmla="*/ 810970 w 5654528"/>
              <a:gd name="connsiteY75" fmla="*/ 4442320 h 4444756"/>
              <a:gd name="connsiteX76" fmla="*/ 310908 w 5654528"/>
              <a:gd name="connsiteY76" fmla="*/ 4299445 h 4444756"/>
              <a:gd name="connsiteX77" fmla="*/ 139458 w 5654528"/>
              <a:gd name="connsiteY77" fmla="*/ 3985120 h 4444756"/>
              <a:gd name="connsiteX78" fmla="*/ 96595 w 5654528"/>
              <a:gd name="connsiteY78" fmla="*/ 3442195 h 4444756"/>
              <a:gd name="connsiteX79" fmla="*/ 1345 w 5654528"/>
              <a:gd name="connsiteY79"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63870 w 5654528"/>
              <a:gd name="connsiteY49" fmla="*/ 2942133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068145 w 5654528"/>
              <a:gd name="connsiteY62" fmla="*/ 3661270 h 4444756"/>
              <a:gd name="connsiteX63" fmla="*/ 1006233 w 5654528"/>
              <a:gd name="connsiteY63" fmla="*/ 3513633 h 4444756"/>
              <a:gd name="connsiteX64" fmla="*/ 910983 w 5654528"/>
              <a:gd name="connsiteY64" fmla="*/ 3356470 h 4444756"/>
              <a:gd name="connsiteX65" fmla="*/ 806208 w 5654528"/>
              <a:gd name="connsiteY65" fmla="*/ 3185020 h 4444756"/>
              <a:gd name="connsiteX66" fmla="*/ 834783 w 5654528"/>
              <a:gd name="connsiteY66" fmla="*/ 3365995 h 4444756"/>
              <a:gd name="connsiteX67" fmla="*/ 863358 w 5654528"/>
              <a:gd name="connsiteY67" fmla="*/ 3475533 h 4444756"/>
              <a:gd name="connsiteX68" fmla="*/ 991945 w 5654528"/>
              <a:gd name="connsiteY68" fmla="*/ 3656508 h 4444756"/>
              <a:gd name="connsiteX69" fmla="*/ 1111008 w 5654528"/>
              <a:gd name="connsiteY69" fmla="*/ 3770808 h 4444756"/>
              <a:gd name="connsiteX70" fmla="*/ 1172920 w 5654528"/>
              <a:gd name="connsiteY70" fmla="*/ 3942258 h 4444756"/>
              <a:gd name="connsiteX71" fmla="*/ 1253883 w 5654528"/>
              <a:gd name="connsiteY71" fmla="*/ 4080370 h 4444756"/>
              <a:gd name="connsiteX72" fmla="*/ 1320558 w 5654528"/>
              <a:gd name="connsiteY72" fmla="*/ 4237533 h 4444756"/>
              <a:gd name="connsiteX73" fmla="*/ 1377708 w 5654528"/>
              <a:gd name="connsiteY73" fmla="*/ 4328020 h 4444756"/>
              <a:gd name="connsiteX74" fmla="*/ 1401520 w 5654528"/>
              <a:gd name="connsiteY74" fmla="*/ 4385170 h 4444756"/>
              <a:gd name="connsiteX75" fmla="*/ 810970 w 5654528"/>
              <a:gd name="connsiteY75" fmla="*/ 4442320 h 4444756"/>
              <a:gd name="connsiteX76" fmla="*/ 310908 w 5654528"/>
              <a:gd name="connsiteY76" fmla="*/ 4299445 h 4444756"/>
              <a:gd name="connsiteX77" fmla="*/ 139458 w 5654528"/>
              <a:gd name="connsiteY77" fmla="*/ 3985120 h 4444756"/>
              <a:gd name="connsiteX78" fmla="*/ 96595 w 5654528"/>
              <a:gd name="connsiteY78" fmla="*/ 3442195 h 4444756"/>
              <a:gd name="connsiteX79" fmla="*/ 1345 w 5654528"/>
              <a:gd name="connsiteY79"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068145 w 5654528"/>
              <a:gd name="connsiteY62" fmla="*/ 3661270 h 4444756"/>
              <a:gd name="connsiteX63" fmla="*/ 1006233 w 5654528"/>
              <a:gd name="connsiteY63" fmla="*/ 3513633 h 4444756"/>
              <a:gd name="connsiteX64" fmla="*/ 910983 w 5654528"/>
              <a:gd name="connsiteY64" fmla="*/ 3356470 h 4444756"/>
              <a:gd name="connsiteX65" fmla="*/ 806208 w 5654528"/>
              <a:gd name="connsiteY65" fmla="*/ 3185020 h 4444756"/>
              <a:gd name="connsiteX66" fmla="*/ 834783 w 5654528"/>
              <a:gd name="connsiteY66" fmla="*/ 3365995 h 4444756"/>
              <a:gd name="connsiteX67" fmla="*/ 863358 w 5654528"/>
              <a:gd name="connsiteY67" fmla="*/ 3475533 h 4444756"/>
              <a:gd name="connsiteX68" fmla="*/ 991945 w 5654528"/>
              <a:gd name="connsiteY68" fmla="*/ 3656508 h 4444756"/>
              <a:gd name="connsiteX69" fmla="*/ 1111008 w 5654528"/>
              <a:gd name="connsiteY69" fmla="*/ 3770808 h 4444756"/>
              <a:gd name="connsiteX70" fmla="*/ 1172920 w 5654528"/>
              <a:gd name="connsiteY70" fmla="*/ 3942258 h 4444756"/>
              <a:gd name="connsiteX71" fmla="*/ 1253883 w 5654528"/>
              <a:gd name="connsiteY71" fmla="*/ 4080370 h 4444756"/>
              <a:gd name="connsiteX72" fmla="*/ 1320558 w 5654528"/>
              <a:gd name="connsiteY72" fmla="*/ 4237533 h 4444756"/>
              <a:gd name="connsiteX73" fmla="*/ 1377708 w 5654528"/>
              <a:gd name="connsiteY73" fmla="*/ 4328020 h 4444756"/>
              <a:gd name="connsiteX74" fmla="*/ 1401520 w 5654528"/>
              <a:gd name="connsiteY74" fmla="*/ 4385170 h 4444756"/>
              <a:gd name="connsiteX75" fmla="*/ 810970 w 5654528"/>
              <a:gd name="connsiteY75" fmla="*/ 4442320 h 4444756"/>
              <a:gd name="connsiteX76" fmla="*/ 310908 w 5654528"/>
              <a:gd name="connsiteY76" fmla="*/ 4299445 h 4444756"/>
              <a:gd name="connsiteX77" fmla="*/ 139458 w 5654528"/>
              <a:gd name="connsiteY77" fmla="*/ 3985120 h 4444756"/>
              <a:gd name="connsiteX78" fmla="*/ 96595 w 5654528"/>
              <a:gd name="connsiteY78" fmla="*/ 3442195 h 4444756"/>
              <a:gd name="connsiteX79" fmla="*/ 1345 w 5654528"/>
              <a:gd name="connsiteY79"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96745 w 5654528"/>
              <a:gd name="connsiteY61" fmla="*/ 3832720 h 4444756"/>
              <a:gd name="connsiteX62" fmla="*/ 1121986 w 5654528"/>
              <a:gd name="connsiteY62" fmla="*/ 3717380 h 4444756"/>
              <a:gd name="connsiteX63" fmla="*/ 1068145 w 5654528"/>
              <a:gd name="connsiteY63" fmla="*/ 3661270 h 4444756"/>
              <a:gd name="connsiteX64" fmla="*/ 1006233 w 5654528"/>
              <a:gd name="connsiteY64" fmla="*/ 3513633 h 4444756"/>
              <a:gd name="connsiteX65" fmla="*/ 910983 w 5654528"/>
              <a:gd name="connsiteY65" fmla="*/ 3356470 h 4444756"/>
              <a:gd name="connsiteX66" fmla="*/ 806208 w 5654528"/>
              <a:gd name="connsiteY66" fmla="*/ 3185020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21986 w 5654528"/>
              <a:gd name="connsiteY62" fmla="*/ 3717380 h 4444756"/>
              <a:gd name="connsiteX63" fmla="*/ 1068145 w 5654528"/>
              <a:gd name="connsiteY63" fmla="*/ 3661270 h 4444756"/>
              <a:gd name="connsiteX64" fmla="*/ 1006233 w 5654528"/>
              <a:gd name="connsiteY64" fmla="*/ 3513633 h 4444756"/>
              <a:gd name="connsiteX65" fmla="*/ 910983 w 5654528"/>
              <a:gd name="connsiteY65" fmla="*/ 3356470 h 4444756"/>
              <a:gd name="connsiteX66" fmla="*/ 806208 w 5654528"/>
              <a:gd name="connsiteY66" fmla="*/ 3185020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1006233 w 5654528"/>
              <a:gd name="connsiteY64" fmla="*/ 3513633 h 4444756"/>
              <a:gd name="connsiteX65" fmla="*/ 910983 w 5654528"/>
              <a:gd name="connsiteY65" fmla="*/ 3356470 h 4444756"/>
              <a:gd name="connsiteX66" fmla="*/ 806208 w 5654528"/>
              <a:gd name="connsiteY66" fmla="*/ 3185020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10983 w 5654528"/>
              <a:gd name="connsiteY65" fmla="*/ 3356470 h 4444756"/>
              <a:gd name="connsiteX66" fmla="*/ 806208 w 5654528"/>
              <a:gd name="connsiteY66" fmla="*/ 3185020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06208 w 5654528"/>
              <a:gd name="connsiteY66" fmla="*/ 3185020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34783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863358 w 5654528"/>
              <a:gd name="connsiteY68" fmla="*/ 3475533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991945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1010097 w 5654528"/>
              <a:gd name="connsiteY69" fmla="*/ 3656508 h 4444756"/>
              <a:gd name="connsiteX70" fmla="*/ 1111008 w 5654528"/>
              <a:gd name="connsiteY70" fmla="*/ 3770808 h 4444756"/>
              <a:gd name="connsiteX71" fmla="*/ 1172920 w 5654528"/>
              <a:gd name="connsiteY71" fmla="*/ 3942258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1010097 w 5654528"/>
              <a:gd name="connsiteY69" fmla="*/ 3656508 h 4444756"/>
              <a:gd name="connsiteX70" fmla="*/ 1111008 w 5654528"/>
              <a:gd name="connsiteY70" fmla="*/ 3770808 h 4444756"/>
              <a:gd name="connsiteX71" fmla="*/ 1188803 w 5654528"/>
              <a:gd name="connsiteY71" fmla="*/ 3949065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1010097 w 5654528"/>
              <a:gd name="connsiteY69" fmla="*/ 3656508 h 4444756"/>
              <a:gd name="connsiteX70" fmla="*/ 1111008 w 5654528"/>
              <a:gd name="connsiteY70" fmla="*/ 3770808 h 4444756"/>
              <a:gd name="connsiteX71" fmla="*/ 1225106 w 5654528"/>
              <a:gd name="connsiteY71" fmla="*/ 3969486 h 4444756"/>
              <a:gd name="connsiteX72" fmla="*/ 1253883 w 5654528"/>
              <a:gd name="connsiteY72" fmla="*/ 4080370 h 4444756"/>
              <a:gd name="connsiteX73" fmla="*/ 1320558 w 5654528"/>
              <a:gd name="connsiteY73" fmla="*/ 4237533 h 4444756"/>
              <a:gd name="connsiteX74" fmla="*/ 1377708 w 5654528"/>
              <a:gd name="connsiteY74" fmla="*/ 4328020 h 4444756"/>
              <a:gd name="connsiteX75" fmla="*/ 1401520 w 5654528"/>
              <a:gd name="connsiteY75" fmla="*/ 4385170 h 4444756"/>
              <a:gd name="connsiteX76" fmla="*/ 810970 w 5654528"/>
              <a:gd name="connsiteY76" fmla="*/ 4442320 h 4444756"/>
              <a:gd name="connsiteX77" fmla="*/ 310908 w 5654528"/>
              <a:gd name="connsiteY77" fmla="*/ 4299445 h 4444756"/>
              <a:gd name="connsiteX78" fmla="*/ 139458 w 5654528"/>
              <a:gd name="connsiteY78" fmla="*/ 3985120 h 4444756"/>
              <a:gd name="connsiteX79" fmla="*/ 96595 w 5654528"/>
              <a:gd name="connsiteY79" fmla="*/ 3442195 h 4444756"/>
              <a:gd name="connsiteX80" fmla="*/ 1345 w 5654528"/>
              <a:gd name="connsiteY80"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956350 w 5654528"/>
              <a:gd name="connsiteY69" fmla="*/ 3574434 h 4444756"/>
              <a:gd name="connsiteX70" fmla="*/ 1010097 w 5654528"/>
              <a:gd name="connsiteY70" fmla="*/ 3656508 h 4444756"/>
              <a:gd name="connsiteX71" fmla="*/ 1111008 w 5654528"/>
              <a:gd name="connsiteY71" fmla="*/ 3770808 h 4444756"/>
              <a:gd name="connsiteX72" fmla="*/ 1225106 w 5654528"/>
              <a:gd name="connsiteY72" fmla="*/ 3969486 h 4444756"/>
              <a:gd name="connsiteX73" fmla="*/ 1253883 w 5654528"/>
              <a:gd name="connsiteY73" fmla="*/ 4080370 h 4444756"/>
              <a:gd name="connsiteX74" fmla="*/ 1320558 w 5654528"/>
              <a:gd name="connsiteY74" fmla="*/ 4237533 h 4444756"/>
              <a:gd name="connsiteX75" fmla="*/ 1377708 w 5654528"/>
              <a:gd name="connsiteY75" fmla="*/ 4328020 h 4444756"/>
              <a:gd name="connsiteX76" fmla="*/ 1401520 w 5654528"/>
              <a:gd name="connsiteY76" fmla="*/ 4385170 h 4444756"/>
              <a:gd name="connsiteX77" fmla="*/ 810970 w 5654528"/>
              <a:gd name="connsiteY77" fmla="*/ 4442320 h 4444756"/>
              <a:gd name="connsiteX78" fmla="*/ 310908 w 5654528"/>
              <a:gd name="connsiteY78" fmla="*/ 4299445 h 4444756"/>
              <a:gd name="connsiteX79" fmla="*/ 139458 w 5654528"/>
              <a:gd name="connsiteY79" fmla="*/ 3985120 h 4444756"/>
              <a:gd name="connsiteX80" fmla="*/ 96595 w 5654528"/>
              <a:gd name="connsiteY80" fmla="*/ 3442195 h 4444756"/>
              <a:gd name="connsiteX81" fmla="*/ 1345 w 5654528"/>
              <a:gd name="connsiteY81"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904176 w 5654528"/>
              <a:gd name="connsiteY65" fmla="*/ 3356470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969964 w 5654528"/>
              <a:gd name="connsiteY69" fmla="*/ 3578972 h 4444756"/>
              <a:gd name="connsiteX70" fmla="*/ 1010097 w 5654528"/>
              <a:gd name="connsiteY70" fmla="*/ 3656508 h 4444756"/>
              <a:gd name="connsiteX71" fmla="*/ 1111008 w 5654528"/>
              <a:gd name="connsiteY71" fmla="*/ 3770808 h 4444756"/>
              <a:gd name="connsiteX72" fmla="*/ 1225106 w 5654528"/>
              <a:gd name="connsiteY72" fmla="*/ 3969486 h 4444756"/>
              <a:gd name="connsiteX73" fmla="*/ 1253883 w 5654528"/>
              <a:gd name="connsiteY73" fmla="*/ 4080370 h 4444756"/>
              <a:gd name="connsiteX74" fmla="*/ 1320558 w 5654528"/>
              <a:gd name="connsiteY74" fmla="*/ 4237533 h 4444756"/>
              <a:gd name="connsiteX75" fmla="*/ 1377708 w 5654528"/>
              <a:gd name="connsiteY75" fmla="*/ 4328020 h 4444756"/>
              <a:gd name="connsiteX76" fmla="*/ 1401520 w 5654528"/>
              <a:gd name="connsiteY76" fmla="*/ 4385170 h 4444756"/>
              <a:gd name="connsiteX77" fmla="*/ 810970 w 5654528"/>
              <a:gd name="connsiteY77" fmla="*/ 4442320 h 4444756"/>
              <a:gd name="connsiteX78" fmla="*/ 310908 w 5654528"/>
              <a:gd name="connsiteY78" fmla="*/ 4299445 h 4444756"/>
              <a:gd name="connsiteX79" fmla="*/ 139458 w 5654528"/>
              <a:gd name="connsiteY79" fmla="*/ 3985120 h 4444756"/>
              <a:gd name="connsiteX80" fmla="*/ 96595 w 5654528"/>
              <a:gd name="connsiteY80" fmla="*/ 3442195 h 4444756"/>
              <a:gd name="connsiteX81" fmla="*/ 1345 w 5654528"/>
              <a:gd name="connsiteY81"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8145 w 5654528"/>
              <a:gd name="connsiteY63" fmla="*/ 3661270 h 4444756"/>
              <a:gd name="connsiteX64" fmla="*/ 981274 w 5654528"/>
              <a:gd name="connsiteY64" fmla="*/ 3513633 h 4444756"/>
              <a:gd name="connsiteX65" fmla="*/ 886024 w 5654528"/>
              <a:gd name="connsiteY65" fmla="*/ 3370084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969964 w 5654528"/>
              <a:gd name="connsiteY69" fmla="*/ 3578972 h 4444756"/>
              <a:gd name="connsiteX70" fmla="*/ 1010097 w 5654528"/>
              <a:gd name="connsiteY70" fmla="*/ 3656508 h 4444756"/>
              <a:gd name="connsiteX71" fmla="*/ 1111008 w 5654528"/>
              <a:gd name="connsiteY71" fmla="*/ 3770808 h 4444756"/>
              <a:gd name="connsiteX72" fmla="*/ 1225106 w 5654528"/>
              <a:gd name="connsiteY72" fmla="*/ 3969486 h 4444756"/>
              <a:gd name="connsiteX73" fmla="*/ 1253883 w 5654528"/>
              <a:gd name="connsiteY73" fmla="*/ 4080370 h 4444756"/>
              <a:gd name="connsiteX74" fmla="*/ 1320558 w 5654528"/>
              <a:gd name="connsiteY74" fmla="*/ 4237533 h 4444756"/>
              <a:gd name="connsiteX75" fmla="*/ 1377708 w 5654528"/>
              <a:gd name="connsiteY75" fmla="*/ 4328020 h 4444756"/>
              <a:gd name="connsiteX76" fmla="*/ 1401520 w 5654528"/>
              <a:gd name="connsiteY76" fmla="*/ 4385170 h 4444756"/>
              <a:gd name="connsiteX77" fmla="*/ 810970 w 5654528"/>
              <a:gd name="connsiteY77" fmla="*/ 4442320 h 4444756"/>
              <a:gd name="connsiteX78" fmla="*/ 310908 w 5654528"/>
              <a:gd name="connsiteY78" fmla="*/ 4299445 h 4444756"/>
              <a:gd name="connsiteX79" fmla="*/ 139458 w 5654528"/>
              <a:gd name="connsiteY79" fmla="*/ 3985120 h 4444756"/>
              <a:gd name="connsiteX80" fmla="*/ 96595 w 5654528"/>
              <a:gd name="connsiteY80" fmla="*/ 3442195 h 4444756"/>
              <a:gd name="connsiteX81" fmla="*/ 1345 w 5654528"/>
              <a:gd name="connsiteY81"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097027 w 5654528"/>
              <a:gd name="connsiteY62" fmla="*/ 3717380 h 4444756"/>
              <a:gd name="connsiteX63" fmla="*/ 1061338 w 5654528"/>
              <a:gd name="connsiteY63" fmla="*/ 3668077 h 4444756"/>
              <a:gd name="connsiteX64" fmla="*/ 981274 w 5654528"/>
              <a:gd name="connsiteY64" fmla="*/ 3513633 h 4444756"/>
              <a:gd name="connsiteX65" fmla="*/ 886024 w 5654528"/>
              <a:gd name="connsiteY65" fmla="*/ 3370084 h 4444756"/>
              <a:gd name="connsiteX66" fmla="*/ 819821 w 5654528"/>
              <a:gd name="connsiteY66" fmla="*/ 3194096 h 4444756"/>
              <a:gd name="connsiteX67" fmla="*/ 852935 w 5654528"/>
              <a:gd name="connsiteY67" fmla="*/ 3365995 h 4444756"/>
              <a:gd name="connsiteX68" fmla="*/ 908738 w 5654528"/>
              <a:gd name="connsiteY68" fmla="*/ 3477802 h 4444756"/>
              <a:gd name="connsiteX69" fmla="*/ 969964 w 5654528"/>
              <a:gd name="connsiteY69" fmla="*/ 3578972 h 4444756"/>
              <a:gd name="connsiteX70" fmla="*/ 1010097 w 5654528"/>
              <a:gd name="connsiteY70" fmla="*/ 3656508 h 4444756"/>
              <a:gd name="connsiteX71" fmla="*/ 1111008 w 5654528"/>
              <a:gd name="connsiteY71" fmla="*/ 3770808 h 4444756"/>
              <a:gd name="connsiteX72" fmla="*/ 1225106 w 5654528"/>
              <a:gd name="connsiteY72" fmla="*/ 3969486 h 4444756"/>
              <a:gd name="connsiteX73" fmla="*/ 1253883 w 5654528"/>
              <a:gd name="connsiteY73" fmla="*/ 4080370 h 4444756"/>
              <a:gd name="connsiteX74" fmla="*/ 1320558 w 5654528"/>
              <a:gd name="connsiteY74" fmla="*/ 4237533 h 4444756"/>
              <a:gd name="connsiteX75" fmla="*/ 1377708 w 5654528"/>
              <a:gd name="connsiteY75" fmla="*/ 4328020 h 4444756"/>
              <a:gd name="connsiteX76" fmla="*/ 1401520 w 5654528"/>
              <a:gd name="connsiteY76" fmla="*/ 4385170 h 4444756"/>
              <a:gd name="connsiteX77" fmla="*/ 810970 w 5654528"/>
              <a:gd name="connsiteY77" fmla="*/ 4442320 h 4444756"/>
              <a:gd name="connsiteX78" fmla="*/ 310908 w 5654528"/>
              <a:gd name="connsiteY78" fmla="*/ 4299445 h 4444756"/>
              <a:gd name="connsiteX79" fmla="*/ 139458 w 5654528"/>
              <a:gd name="connsiteY79" fmla="*/ 3985120 h 4444756"/>
              <a:gd name="connsiteX80" fmla="*/ 96595 w 5654528"/>
              <a:gd name="connsiteY80" fmla="*/ 3442195 h 4444756"/>
              <a:gd name="connsiteX81" fmla="*/ 1345 w 5654528"/>
              <a:gd name="connsiteY81"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201400 w 5654528"/>
              <a:gd name="connsiteY62" fmla="*/ 380133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52935 w 5654528"/>
              <a:gd name="connsiteY68" fmla="*/ 3365995 h 4444756"/>
              <a:gd name="connsiteX69" fmla="*/ 908738 w 5654528"/>
              <a:gd name="connsiteY69" fmla="*/ 3477802 h 4444756"/>
              <a:gd name="connsiteX70" fmla="*/ 969964 w 5654528"/>
              <a:gd name="connsiteY70" fmla="*/ 3578972 h 4444756"/>
              <a:gd name="connsiteX71" fmla="*/ 1010097 w 5654528"/>
              <a:gd name="connsiteY71" fmla="*/ 3656508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71903 w 5654528"/>
              <a:gd name="connsiteY62" fmla="*/ 382402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52935 w 5654528"/>
              <a:gd name="connsiteY68" fmla="*/ 3365995 h 4444756"/>
              <a:gd name="connsiteX69" fmla="*/ 908738 w 5654528"/>
              <a:gd name="connsiteY69" fmla="*/ 3477802 h 4444756"/>
              <a:gd name="connsiteX70" fmla="*/ 969964 w 5654528"/>
              <a:gd name="connsiteY70" fmla="*/ 3578972 h 4444756"/>
              <a:gd name="connsiteX71" fmla="*/ 1010097 w 5654528"/>
              <a:gd name="connsiteY71" fmla="*/ 3656508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71903 w 5654528"/>
              <a:gd name="connsiteY62" fmla="*/ 382402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08738 w 5654528"/>
              <a:gd name="connsiteY69" fmla="*/ 3477802 h 4444756"/>
              <a:gd name="connsiteX70" fmla="*/ 969964 w 5654528"/>
              <a:gd name="connsiteY70" fmla="*/ 3578972 h 4444756"/>
              <a:gd name="connsiteX71" fmla="*/ 1010097 w 5654528"/>
              <a:gd name="connsiteY71" fmla="*/ 3656508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71903 w 5654528"/>
              <a:gd name="connsiteY62" fmla="*/ 382402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69964 w 5654528"/>
              <a:gd name="connsiteY70" fmla="*/ 3578972 h 4444756"/>
              <a:gd name="connsiteX71" fmla="*/ 1010097 w 5654528"/>
              <a:gd name="connsiteY71" fmla="*/ 3656508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71903 w 5654528"/>
              <a:gd name="connsiteY62" fmla="*/ 382402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10097 w 5654528"/>
              <a:gd name="connsiteY71" fmla="*/ 3656508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71903 w 5654528"/>
              <a:gd name="connsiteY62" fmla="*/ 3824022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55086 w 5654528"/>
              <a:gd name="connsiteY62" fmla="*/ 3840838 h 4444756"/>
              <a:gd name="connsiteX63" fmla="*/ 1097027 w 5654528"/>
              <a:gd name="connsiteY63" fmla="*/ 3717380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55086 w 5654528"/>
              <a:gd name="connsiteY62" fmla="*/ 3840838 h 4444756"/>
              <a:gd name="connsiteX63" fmla="*/ 1046578 w 5654528"/>
              <a:gd name="connsiteY63" fmla="*/ 3721585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55086 w 5654528"/>
              <a:gd name="connsiteY62" fmla="*/ 3840838 h 4444756"/>
              <a:gd name="connsiteX63" fmla="*/ 1090721 w 5654528"/>
              <a:gd name="connsiteY63" fmla="*/ 3711074 h 4444756"/>
              <a:gd name="connsiteX64" fmla="*/ 1061338 w 5654528"/>
              <a:gd name="connsiteY64" fmla="*/ 3668077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49133 w 5654528"/>
              <a:gd name="connsiteY60" fmla="*/ 3727945 h 4444756"/>
              <a:gd name="connsiteX61" fmla="*/ 1285400 w 5654528"/>
              <a:gd name="connsiteY61" fmla="*/ 3853141 h 4444756"/>
              <a:gd name="connsiteX62" fmla="*/ 1155086 w 5654528"/>
              <a:gd name="connsiteY62" fmla="*/ 3840838 h 4444756"/>
              <a:gd name="connsiteX63" fmla="*/ 1090721 w 5654528"/>
              <a:gd name="connsiteY63" fmla="*/ 3711074 h 4444756"/>
              <a:gd name="connsiteX64" fmla="*/ 1031909 w 5654528"/>
              <a:gd name="connsiteY64" fmla="*/ 3676485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63848 w 5654528"/>
              <a:gd name="connsiteY60" fmla="*/ 3765782 h 4444756"/>
              <a:gd name="connsiteX61" fmla="*/ 1285400 w 5654528"/>
              <a:gd name="connsiteY61" fmla="*/ 3853141 h 4444756"/>
              <a:gd name="connsiteX62" fmla="*/ 1155086 w 5654528"/>
              <a:gd name="connsiteY62" fmla="*/ 3840838 h 4444756"/>
              <a:gd name="connsiteX63" fmla="*/ 1090721 w 5654528"/>
              <a:gd name="connsiteY63" fmla="*/ 3711074 h 4444756"/>
              <a:gd name="connsiteX64" fmla="*/ 1031909 w 5654528"/>
              <a:gd name="connsiteY64" fmla="*/ 3676485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63848 w 5654528"/>
              <a:gd name="connsiteY60" fmla="*/ 3765782 h 4444756"/>
              <a:gd name="connsiteX61" fmla="*/ 1285400 w 5654528"/>
              <a:gd name="connsiteY61" fmla="*/ 3874162 h 4444756"/>
              <a:gd name="connsiteX62" fmla="*/ 1155086 w 5654528"/>
              <a:gd name="connsiteY62" fmla="*/ 3840838 h 4444756"/>
              <a:gd name="connsiteX63" fmla="*/ 1090721 w 5654528"/>
              <a:gd name="connsiteY63" fmla="*/ 3711074 h 4444756"/>
              <a:gd name="connsiteX64" fmla="*/ 1031909 w 5654528"/>
              <a:gd name="connsiteY64" fmla="*/ 3676485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25106 w 5654528"/>
              <a:gd name="connsiteY73" fmla="*/ 3969486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63848 w 5654528"/>
              <a:gd name="connsiteY60" fmla="*/ 3765782 h 4444756"/>
              <a:gd name="connsiteX61" fmla="*/ 1285400 w 5654528"/>
              <a:gd name="connsiteY61" fmla="*/ 3874162 h 4444756"/>
              <a:gd name="connsiteX62" fmla="*/ 1155086 w 5654528"/>
              <a:gd name="connsiteY62" fmla="*/ 3840838 h 4444756"/>
              <a:gd name="connsiteX63" fmla="*/ 1090721 w 5654528"/>
              <a:gd name="connsiteY63" fmla="*/ 3711074 h 4444756"/>
              <a:gd name="connsiteX64" fmla="*/ 1031909 w 5654528"/>
              <a:gd name="connsiteY64" fmla="*/ 3676485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48229 w 5654528"/>
              <a:gd name="connsiteY73" fmla="*/ 3961078 h 4444756"/>
              <a:gd name="connsiteX74" fmla="*/ 1253883 w 5654528"/>
              <a:gd name="connsiteY74" fmla="*/ 4080370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 name="connsiteX0" fmla="*/ 1345 w 5654528"/>
              <a:gd name="connsiteY0" fmla="*/ 2865933 h 4444756"/>
              <a:gd name="connsiteX1" fmla="*/ 177558 w 5654528"/>
              <a:gd name="connsiteY1" fmla="*/ 2718295 h 4444756"/>
              <a:gd name="connsiteX2" fmla="*/ 325195 w 5654528"/>
              <a:gd name="connsiteY2" fmla="*/ 2665908 h 4444756"/>
              <a:gd name="connsiteX3" fmla="*/ 458545 w 5654528"/>
              <a:gd name="connsiteY3" fmla="*/ 2637333 h 4444756"/>
              <a:gd name="connsiteX4" fmla="*/ 534745 w 5654528"/>
              <a:gd name="connsiteY4" fmla="*/ 2684958 h 4444756"/>
              <a:gd name="connsiteX5" fmla="*/ 615708 w 5654528"/>
              <a:gd name="connsiteY5" fmla="*/ 2665908 h 4444756"/>
              <a:gd name="connsiteX6" fmla="*/ 725245 w 5654528"/>
              <a:gd name="connsiteY6" fmla="*/ 2694483 h 4444756"/>
              <a:gd name="connsiteX7" fmla="*/ 806208 w 5654528"/>
              <a:gd name="connsiteY7" fmla="*/ 2780208 h 4444756"/>
              <a:gd name="connsiteX8" fmla="*/ 920508 w 5654528"/>
              <a:gd name="connsiteY8" fmla="*/ 2761158 h 4444756"/>
              <a:gd name="connsiteX9" fmla="*/ 1015758 w 5654528"/>
              <a:gd name="connsiteY9" fmla="*/ 2761158 h 4444756"/>
              <a:gd name="connsiteX10" fmla="*/ 1163395 w 5654528"/>
              <a:gd name="connsiteY10" fmla="*/ 2723058 h 4444756"/>
              <a:gd name="connsiteX11" fmla="*/ 1272933 w 5654528"/>
              <a:gd name="connsiteY11" fmla="*/ 2570658 h 4444756"/>
              <a:gd name="connsiteX12" fmla="*/ 1306270 w 5654528"/>
              <a:gd name="connsiteY12" fmla="*/ 2418258 h 4444756"/>
              <a:gd name="connsiteX13" fmla="*/ 1372945 w 5654528"/>
              <a:gd name="connsiteY13" fmla="*/ 2122983 h 4444756"/>
              <a:gd name="connsiteX14" fmla="*/ 1444383 w 5654528"/>
              <a:gd name="connsiteY14" fmla="*/ 1965820 h 4444756"/>
              <a:gd name="connsiteX15" fmla="*/ 1477720 w 5654528"/>
              <a:gd name="connsiteY15" fmla="*/ 1808658 h 4444756"/>
              <a:gd name="connsiteX16" fmla="*/ 1534870 w 5654528"/>
              <a:gd name="connsiteY16" fmla="*/ 1713408 h 4444756"/>
              <a:gd name="connsiteX17" fmla="*/ 1520583 w 5654528"/>
              <a:gd name="connsiteY17" fmla="*/ 1622920 h 4444756"/>
              <a:gd name="connsiteX18" fmla="*/ 1553920 w 5654528"/>
              <a:gd name="connsiteY18" fmla="*/ 1484808 h 4444756"/>
              <a:gd name="connsiteX19" fmla="*/ 1525345 w 5654528"/>
              <a:gd name="connsiteY19" fmla="*/ 1422895 h 4444756"/>
              <a:gd name="connsiteX20" fmla="*/ 1463433 w 5654528"/>
              <a:gd name="connsiteY20" fmla="*/ 1251445 h 4444756"/>
              <a:gd name="connsiteX21" fmla="*/ 1463433 w 5654528"/>
              <a:gd name="connsiteY21" fmla="*/ 1165720 h 4444756"/>
              <a:gd name="connsiteX22" fmla="*/ 1563445 w 5654528"/>
              <a:gd name="connsiteY22" fmla="*/ 1108570 h 4444756"/>
              <a:gd name="connsiteX23" fmla="*/ 1577733 w 5654528"/>
              <a:gd name="connsiteY23" fmla="*/ 1022845 h 4444756"/>
              <a:gd name="connsiteX24" fmla="*/ 1501533 w 5654528"/>
              <a:gd name="connsiteY24" fmla="*/ 1079995 h 4444756"/>
              <a:gd name="connsiteX25" fmla="*/ 1430095 w 5654528"/>
              <a:gd name="connsiteY25" fmla="*/ 1132383 h 4444756"/>
              <a:gd name="connsiteX26" fmla="*/ 1353895 w 5654528"/>
              <a:gd name="connsiteY26" fmla="*/ 1075233 h 4444756"/>
              <a:gd name="connsiteX27" fmla="*/ 1058620 w 5654528"/>
              <a:gd name="connsiteY27" fmla="*/ 613270 h 4444756"/>
              <a:gd name="connsiteX28" fmla="*/ 1244358 w 5654528"/>
              <a:gd name="connsiteY28" fmla="*/ 413245 h 4444756"/>
              <a:gd name="connsiteX29" fmla="*/ 1934920 w 5654528"/>
              <a:gd name="connsiteY29" fmla="*/ 232270 h 4444756"/>
              <a:gd name="connsiteX30" fmla="*/ 2549283 w 5654528"/>
              <a:gd name="connsiteY30" fmla="*/ 189408 h 4444756"/>
              <a:gd name="connsiteX31" fmla="*/ 2877895 w 5654528"/>
              <a:gd name="connsiteY31" fmla="*/ 41770 h 4444756"/>
              <a:gd name="connsiteX32" fmla="*/ 3025533 w 5654528"/>
              <a:gd name="connsiteY32" fmla="*/ 8433 h 4444756"/>
              <a:gd name="connsiteX33" fmla="*/ 3516070 w 5654528"/>
              <a:gd name="connsiteY33" fmla="*/ 175120 h 4444756"/>
              <a:gd name="connsiteX34" fmla="*/ 3854208 w 5654528"/>
              <a:gd name="connsiteY34" fmla="*/ 437058 h 4444756"/>
              <a:gd name="connsiteX35" fmla="*/ 4339983 w 5654528"/>
              <a:gd name="connsiteY35" fmla="*/ 679945 h 4444756"/>
              <a:gd name="connsiteX36" fmla="*/ 4606683 w 5654528"/>
              <a:gd name="connsiteY36" fmla="*/ 984745 h 4444756"/>
              <a:gd name="connsiteX37" fmla="*/ 5111508 w 5654528"/>
              <a:gd name="connsiteY37" fmla="*/ 979983 h 4444756"/>
              <a:gd name="connsiteX38" fmla="*/ 5511558 w 5654528"/>
              <a:gd name="connsiteY38" fmla="*/ 1141908 h 4444756"/>
              <a:gd name="connsiteX39" fmla="*/ 5587758 w 5654528"/>
              <a:gd name="connsiteY39" fmla="*/ 1780083 h 4444756"/>
              <a:gd name="connsiteX40" fmla="*/ 5530608 w 5654528"/>
              <a:gd name="connsiteY40" fmla="*/ 2180133 h 4444756"/>
              <a:gd name="connsiteX41" fmla="*/ 5654433 w 5654528"/>
              <a:gd name="connsiteY41" fmla="*/ 2408733 h 4444756"/>
              <a:gd name="connsiteX42" fmla="*/ 5549658 w 5654528"/>
              <a:gd name="connsiteY42" fmla="*/ 2623045 h 4444756"/>
              <a:gd name="connsiteX43" fmla="*/ 5468695 w 5654528"/>
              <a:gd name="connsiteY43" fmla="*/ 2694483 h 4444756"/>
              <a:gd name="connsiteX44" fmla="*/ 5402020 w 5654528"/>
              <a:gd name="connsiteY44" fmla="*/ 2632570 h 4444756"/>
              <a:gd name="connsiteX45" fmla="*/ 5311533 w 5654528"/>
              <a:gd name="connsiteY45" fmla="*/ 2684958 h 4444756"/>
              <a:gd name="connsiteX46" fmla="*/ 5259145 w 5654528"/>
              <a:gd name="connsiteY46" fmla="*/ 2684958 h 4444756"/>
              <a:gd name="connsiteX47" fmla="*/ 5121033 w 5654528"/>
              <a:gd name="connsiteY47" fmla="*/ 2751633 h 4444756"/>
              <a:gd name="connsiteX48" fmla="*/ 5025783 w 5654528"/>
              <a:gd name="connsiteY48" fmla="*/ 2832595 h 4444756"/>
              <a:gd name="connsiteX49" fmla="*/ 4986560 w 5654528"/>
              <a:gd name="connsiteY49" fmla="*/ 2948940 h 4444756"/>
              <a:gd name="connsiteX50" fmla="*/ 5014331 w 5654528"/>
              <a:gd name="connsiteY50" fmla="*/ 3024241 h 4444756"/>
              <a:gd name="connsiteX51" fmla="*/ 5097918 w 5654528"/>
              <a:gd name="connsiteY51" fmla="*/ 3140810 h 4444756"/>
              <a:gd name="connsiteX52" fmla="*/ 4549533 w 5654528"/>
              <a:gd name="connsiteY52" fmla="*/ 3261220 h 4444756"/>
              <a:gd name="connsiteX53" fmla="*/ 3582745 w 5654528"/>
              <a:gd name="connsiteY53" fmla="*/ 3032620 h 4444756"/>
              <a:gd name="connsiteX54" fmla="*/ 2339733 w 5654528"/>
              <a:gd name="connsiteY54" fmla="*/ 3180258 h 4444756"/>
              <a:gd name="connsiteX55" fmla="*/ 1963495 w 5654528"/>
              <a:gd name="connsiteY55" fmla="*/ 3175495 h 4444756"/>
              <a:gd name="connsiteX56" fmla="*/ 1625358 w 5654528"/>
              <a:gd name="connsiteY56" fmla="*/ 3251695 h 4444756"/>
              <a:gd name="connsiteX57" fmla="*/ 1439620 w 5654528"/>
              <a:gd name="connsiteY57" fmla="*/ 3265983 h 4444756"/>
              <a:gd name="connsiteX58" fmla="*/ 1396758 w 5654528"/>
              <a:gd name="connsiteY58" fmla="*/ 3499345 h 4444756"/>
              <a:gd name="connsiteX59" fmla="*/ 1372945 w 5654528"/>
              <a:gd name="connsiteY59" fmla="*/ 3632695 h 4444756"/>
              <a:gd name="connsiteX60" fmla="*/ 1363848 w 5654528"/>
              <a:gd name="connsiteY60" fmla="*/ 3765782 h 4444756"/>
              <a:gd name="connsiteX61" fmla="*/ 1285400 w 5654528"/>
              <a:gd name="connsiteY61" fmla="*/ 3874162 h 4444756"/>
              <a:gd name="connsiteX62" fmla="*/ 1155086 w 5654528"/>
              <a:gd name="connsiteY62" fmla="*/ 3840838 h 4444756"/>
              <a:gd name="connsiteX63" fmla="*/ 1090721 w 5654528"/>
              <a:gd name="connsiteY63" fmla="*/ 3711074 h 4444756"/>
              <a:gd name="connsiteX64" fmla="*/ 1031909 w 5654528"/>
              <a:gd name="connsiteY64" fmla="*/ 3676485 h 4444756"/>
              <a:gd name="connsiteX65" fmla="*/ 981274 w 5654528"/>
              <a:gd name="connsiteY65" fmla="*/ 3513633 h 4444756"/>
              <a:gd name="connsiteX66" fmla="*/ 886024 w 5654528"/>
              <a:gd name="connsiteY66" fmla="*/ 3370084 h 4444756"/>
              <a:gd name="connsiteX67" fmla="*/ 819821 w 5654528"/>
              <a:gd name="connsiteY67" fmla="*/ 3194096 h 4444756"/>
              <a:gd name="connsiteX68" fmla="*/ 873956 w 5654528"/>
              <a:gd name="connsiteY68" fmla="*/ 3357587 h 4444756"/>
              <a:gd name="connsiteX69" fmla="*/ 919248 w 5654528"/>
              <a:gd name="connsiteY69" fmla="*/ 3454680 h 4444756"/>
              <a:gd name="connsiteX70" fmla="*/ 984679 w 5654528"/>
              <a:gd name="connsiteY70" fmla="*/ 3574768 h 4444756"/>
              <a:gd name="connsiteX71" fmla="*/ 1029016 w 5654528"/>
              <a:gd name="connsiteY71" fmla="*/ 3650202 h 4444756"/>
              <a:gd name="connsiteX72" fmla="*/ 1111008 w 5654528"/>
              <a:gd name="connsiteY72" fmla="*/ 3770808 h 4444756"/>
              <a:gd name="connsiteX73" fmla="*/ 1248229 w 5654528"/>
              <a:gd name="connsiteY73" fmla="*/ 3961078 h 4444756"/>
              <a:gd name="connsiteX74" fmla="*/ 1293823 w 5654528"/>
              <a:gd name="connsiteY74" fmla="*/ 4078268 h 4444756"/>
              <a:gd name="connsiteX75" fmla="*/ 1320558 w 5654528"/>
              <a:gd name="connsiteY75" fmla="*/ 4237533 h 4444756"/>
              <a:gd name="connsiteX76" fmla="*/ 1377708 w 5654528"/>
              <a:gd name="connsiteY76" fmla="*/ 4328020 h 4444756"/>
              <a:gd name="connsiteX77" fmla="*/ 1401520 w 5654528"/>
              <a:gd name="connsiteY77" fmla="*/ 4385170 h 4444756"/>
              <a:gd name="connsiteX78" fmla="*/ 810970 w 5654528"/>
              <a:gd name="connsiteY78" fmla="*/ 4442320 h 4444756"/>
              <a:gd name="connsiteX79" fmla="*/ 310908 w 5654528"/>
              <a:gd name="connsiteY79" fmla="*/ 4299445 h 4444756"/>
              <a:gd name="connsiteX80" fmla="*/ 139458 w 5654528"/>
              <a:gd name="connsiteY80" fmla="*/ 3985120 h 4444756"/>
              <a:gd name="connsiteX81" fmla="*/ 96595 w 5654528"/>
              <a:gd name="connsiteY81" fmla="*/ 3442195 h 4444756"/>
              <a:gd name="connsiteX82" fmla="*/ 1345 w 5654528"/>
              <a:gd name="connsiteY82" fmla="*/ 2865933 h 4444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5654528" h="4444756">
                <a:moveTo>
                  <a:pt x="1345" y="2865933"/>
                </a:moveTo>
                <a:cubicBezTo>
                  <a:pt x="14839" y="2745283"/>
                  <a:pt x="123583" y="2751632"/>
                  <a:pt x="177558" y="2718295"/>
                </a:cubicBezTo>
                <a:cubicBezTo>
                  <a:pt x="231533" y="2684958"/>
                  <a:pt x="278364" y="2679402"/>
                  <a:pt x="325195" y="2665908"/>
                </a:cubicBezTo>
                <a:cubicBezTo>
                  <a:pt x="372026" y="2652414"/>
                  <a:pt x="423620" y="2634158"/>
                  <a:pt x="458545" y="2637333"/>
                </a:cubicBezTo>
                <a:cubicBezTo>
                  <a:pt x="493470" y="2640508"/>
                  <a:pt x="508551" y="2680196"/>
                  <a:pt x="534745" y="2684958"/>
                </a:cubicBezTo>
                <a:cubicBezTo>
                  <a:pt x="560939" y="2689720"/>
                  <a:pt x="583958" y="2664320"/>
                  <a:pt x="615708" y="2665908"/>
                </a:cubicBezTo>
                <a:cubicBezTo>
                  <a:pt x="647458" y="2667496"/>
                  <a:pt x="693495" y="2675433"/>
                  <a:pt x="725245" y="2694483"/>
                </a:cubicBezTo>
                <a:cubicBezTo>
                  <a:pt x="756995" y="2713533"/>
                  <a:pt x="773664" y="2769096"/>
                  <a:pt x="806208" y="2780208"/>
                </a:cubicBezTo>
                <a:cubicBezTo>
                  <a:pt x="838752" y="2791320"/>
                  <a:pt x="885583" y="2764333"/>
                  <a:pt x="920508" y="2761158"/>
                </a:cubicBezTo>
                <a:cubicBezTo>
                  <a:pt x="955433" y="2757983"/>
                  <a:pt x="975277" y="2767508"/>
                  <a:pt x="1015758" y="2761158"/>
                </a:cubicBezTo>
                <a:cubicBezTo>
                  <a:pt x="1056239" y="2754808"/>
                  <a:pt x="1120533" y="2754808"/>
                  <a:pt x="1163395" y="2723058"/>
                </a:cubicBezTo>
                <a:cubicBezTo>
                  <a:pt x="1206257" y="2691308"/>
                  <a:pt x="1249121" y="2621458"/>
                  <a:pt x="1272933" y="2570658"/>
                </a:cubicBezTo>
                <a:cubicBezTo>
                  <a:pt x="1296745" y="2519858"/>
                  <a:pt x="1289601" y="2492870"/>
                  <a:pt x="1306270" y="2418258"/>
                </a:cubicBezTo>
                <a:cubicBezTo>
                  <a:pt x="1322939" y="2343646"/>
                  <a:pt x="1349926" y="2198389"/>
                  <a:pt x="1372945" y="2122983"/>
                </a:cubicBezTo>
                <a:cubicBezTo>
                  <a:pt x="1395964" y="2047577"/>
                  <a:pt x="1426921" y="2018207"/>
                  <a:pt x="1444383" y="1965820"/>
                </a:cubicBezTo>
                <a:cubicBezTo>
                  <a:pt x="1461845" y="1913433"/>
                  <a:pt x="1462639" y="1850727"/>
                  <a:pt x="1477720" y="1808658"/>
                </a:cubicBezTo>
                <a:cubicBezTo>
                  <a:pt x="1492801" y="1766589"/>
                  <a:pt x="1527726" y="1744364"/>
                  <a:pt x="1534870" y="1713408"/>
                </a:cubicBezTo>
                <a:cubicBezTo>
                  <a:pt x="1542014" y="1682452"/>
                  <a:pt x="1517408" y="1661020"/>
                  <a:pt x="1520583" y="1622920"/>
                </a:cubicBezTo>
                <a:cubicBezTo>
                  <a:pt x="1523758" y="1584820"/>
                  <a:pt x="1553126" y="1518145"/>
                  <a:pt x="1553920" y="1484808"/>
                </a:cubicBezTo>
                <a:cubicBezTo>
                  <a:pt x="1554714" y="1451471"/>
                  <a:pt x="1540426" y="1461789"/>
                  <a:pt x="1525345" y="1422895"/>
                </a:cubicBezTo>
                <a:cubicBezTo>
                  <a:pt x="1510264" y="1384001"/>
                  <a:pt x="1473752" y="1294307"/>
                  <a:pt x="1463433" y="1251445"/>
                </a:cubicBezTo>
                <a:cubicBezTo>
                  <a:pt x="1453114" y="1208583"/>
                  <a:pt x="1446764" y="1189533"/>
                  <a:pt x="1463433" y="1165720"/>
                </a:cubicBezTo>
                <a:cubicBezTo>
                  <a:pt x="1480102" y="1141907"/>
                  <a:pt x="1544395" y="1132382"/>
                  <a:pt x="1563445" y="1108570"/>
                </a:cubicBezTo>
                <a:cubicBezTo>
                  <a:pt x="1582495" y="1084758"/>
                  <a:pt x="1588052" y="1027607"/>
                  <a:pt x="1577733" y="1022845"/>
                </a:cubicBezTo>
                <a:cubicBezTo>
                  <a:pt x="1567414" y="1018083"/>
                  <a:pt x="1501533" y="1079995"/>
                  <a:pt x="1501533" y="1079995"/>
                </a:cubicBezTo>
                <a:cubicBezTo>
                  <a:pt x="1476927" y="1098251"/>
                  <a:pt x="1454701" y="1133177"/>
                  <a:pt x="1430095" y="1132383"/>
                </a:cubicBezTo>
                <a:cubicBezTo>
                  <a:pt x="1405489" y="1131589"/>
                  <a:pt x="1415807" y="1161752"/>
                  <a:pt x="1353895" y="1075233"/>
                </a:cubicBezTo>
                <a:cubicBezTo>
                  <a:pt x="1291983" y="988714"/>
                  <a:pt x="1076876" y="723601"/>
                  <a:pt x="1058620" y="613270"/>
                </a:cubicBezTo>
                <a:cubicBezTo>
                  <a:pt x="1040364" y="502939"/>
                  <a:pt x="1098308" y="476745"/>
                  <a:pt x="1244358" y="413245"/>
                </a:cubicBezTo>
                <a:cubicBezTo>
                  <a:pt x="1390408" y="349745"/>
                  <a:pt x="1717433" y="269576"/>
                  <a:pt x="1934920" y="232270"/>
                </a:cubicBezTo>
                <a:cubicBezTo>
                  <a:pt x="2152407" y="194964"/>
                  <a:pt x="2392121" y="221158"/>
                  <a:pt x="2549283" y="189408"/>
                </a:cubicBezTo>
                <a:cubicBezTo>
                  <a:pt x="2706445" y="157658"/>
                  <a:pt x="2798520" y="71932"/>
                  <a:pt x="2877895" y="41770"/>
                </a:cubicBezTo>
                <a:cubicBezTo>
                  <a:pt x="2957270" y="11607"/>
                  <a:pt x="2919171" y="-13792"/>
                  <a:pt x="3025533" y="8433"/>
                </a:cubicBezTo>
                <a:cubicBezTo>
                  <a:pt x="3131896" y="30658"/>
                  <a:pt x="3377958" y="103683"/>
                  <a:pt x="3516070" y="175120"/>
                </a:cubicBezTo>
                <a:cubicBezTo>
                  <a:pt x="3654182" y="246557"/>
                  <a:pt x="3716889" y="352921"/>
                  <a:pt x="3854208" y="437058"/>
                </a:cubicBezTo>
                <a:cubicBezTo>
                  <a:pt x="3991527" y="521195"/>
                  <a:pt x="4214571" y="588664"/>
                  <a:pt x="4339983" y="679945"/>
                </a:cubicBezTo>
                <a:cubicBezTo>
                  <a:pt x="4465395" y="771226"/>
                  <a:pt x="4478096" y="934739"/>
                  <a:pt x="4606683" y="984745"/>
                </a:cubicBezTo>
                <a:cubicBezTo>
                  <a:pt x="4735270" y="1034751"/>
                  <a:pt x="4960696" y="953789"/>
                  <a:pt x="5111508" y="979983"/>
                </a:cubicBezTo>
                <a:cubicBezTo>
                  <a:pt x="5262320" y="1006177"/>
                  <a:pt x="5432183" y="1008558"/>
                  <a:pt x="5511558" y="1141908"/>
                </a:cubicBezTo>
                <a:cubicBezTo>
                  <a:pt x="5590933" y="1275258"/>
                  <a:pt x="5584583" y="1607046"/>
                  <a:pt x="5587758" y="1780083"/>
                </a:cubicBezTo>
                <a:cubicBezTo>
                  <a:pt x="5590933" y="1953120"/>
                  <a:pt x="5519495" y="2075358"/>
                  <a:pt x="5530608" y="2180133"/>
                </a:cubicBezTo>
                <a:cubicBezTo>
                  <a:pt x="5541721" y="2284908"/>
                  <a:pt x="5651258" y="2334914"/>
                  <a:pt x="5654433" y="2408733"/>
                </a:cubicBezTo>
                <a:cubicBezTo>
                  <a:pt x="5657608" y="2482552"/>
                  <a:pt x="5580614" y="2575420"/>
                  <a:pt x="5549658" y="2623045"/>
                </a:cubicBezTo>
                <a:cubicBezTo>
                  <a:pt x="5518702" y="2670670"/>
                  <a:pt x="5493301" y="2692896"/>
                  <a:pt x="5468695" y="2694483"/>
                </a:cubicBezTo>
                <a:cubicBezTo>
                  <a:pt x="5444089" y="2696070"/>
                  <a:pt x="5428214" y="2634157"/>
                  <a:pt x="5402020" y="2632570"/>
                </a:cubicBezTo>
                <a:cubicBezTo>
                  <a:pt x="5375826" y="2630982"/>
                  <a:pt x="5335345" y="2676227"/>
                  <a:pt x="5311533" y="2684958"/>
                </a:cubicBezTo>
                <a:cubicBezTo>
                  <a:pt x="5287721" y="2693689"/>
                  <a:pt x="5290895" y="2673846"/>
                  <a:pt x="5259145" y="2684958"/>
                </a:cubicBezTo>
                <a:cubicBezTo>
                  <a:pt x="5227395" y="2696070"/>
                  <a:pt x="5159927" y="2727027"/>
                  <a:pt x="5121033" y="2751633"/>
                </a:cubicBezTo>
                <a:cubicBezTo>
                  <a:pt x="5082139" y="2776239"/>
                  <a:pt x="5048195" y="2799710"/>
                  <a:pt x="5025783" y="2832595"/>
                </a:cubicBezTo>
                <a:cubicBezTo>
                  <a:pt x="5003371" y="2865480"/>
                  <a:pt x="4988469" y="2916999"/>
                  <a:pt x="4986560" y="2948940"/>
                </a:cubicBezTo>
                <a:cubicBezTo>
                  <a:pt x="4984651" y="2980881"/>
                  <a:pt x="4995771" y="2992263"/>
                  <a:pt x="5014331" y="3024241"/>
                </a:cubicBezTo>
                <a:cubicBezTo>
                  <a:pt x="5032891" y="3056219"/>
                  <a:pt x="5175384" y="3101314"/>
                  <a:pt x="5097918" y="3140810"/>
                </a:cubicBezTo>
                <a:cubicBezTo>
                  <a:pt x="5020452" y="3180306"/>
                  <a:pt x="4802062" y="3279252"/>
                  <a:pt x="4549533" y="3261220"/>
                </a:cubicBezTo>
                <a:cubicBezTo>
                  <a:pt x="4297004" y="3243188"/>
                  <a:pt x="3951045" y="3046114"/>
                  <a:pt x="3582745" y="3032620"/>
                </a:cubicBezTo>
                <a:cubicBezTo>
                  <a:pt x="3214445" y="3019126"/>
                  <a:pt x="2609608" y="3156446"/>
                  <a:pt x="2339733" y="3180258"/>
                </a:cubicBezTo>
                <a:cubicBezTo>
                  <a:pt x="2069858" y="3204070"/>
                  <a:pt x="2082558" y="3163589"/>
                  <a:pt x="1963495" y="3175495"/>
                </a:cubicBezTo>
                <a:cubicBezTo>
                  <a:pt x="1844432" y="3187401"/>
                  <a:pt x="1712670" y="3236614"/>
                  <a:pt x="1625358" y="3251695"/>
                </a:cubicBezTo>
                <a:cubicBezTo>
                  <a:pt x="1538046" y="3266776"/>
                  <a:pt x="1477720" y="3224708"/>
                  <a:pt x="1439620" y="3265983"/>
                </a:cubicBezTo>
                <a:cubicBezTo>
                  <a:pt x="1401520" y="3307258"/>
                  <a:pt x="1407871" y="3438226"/>
                  <a:pt x="1396758" y="3499345"/>
                </a:cubicBezTo>
                <a:cubicBezTo>
                  <a:pt x="1385645" y="3560464"/>
                  <a:pt x="1378430" y="3588289"/>
                  <a:pt x="1372945" y="3632695"/>
                </a:cubicBezTo>
                <a:cubicBezTo>
                  <a:pt x="1367460" y="3677101"/>
                  <a:pt x="1378439" y="3725538"/>
                  <a:pt x="1363848" y="3765782"/>
                </a:cubicBezTo>
                <a:cubicBezTo>
                  <a:pt x="1349257" y="3806027"/>
                  <a:pt x="1320194" y="3861653"/>
                  <a:pt x="1285400" y="3874162"/>
                </a:cubicBezTo>
                <a:cubicBezTo>
                  <a:pt x="1250606" y="3886671"/>
                  <a:pt x="1186482" y="3863465"/>
                  <a:pt x="1155086" y="3840838"/>
                </a:cubicBezTo>
                <a:cubicBezTo>
                  <a:pt x="1123691" y="3818211"/>
                  <a:pt x="1114065" y="3733283"/>
                  <a:pt x="1090721" y="3711074"/>
                </a:cubicBezTo>
                <a:cubicBezTo>
                  <a:pt x="1067377" y="3688865"/>
                  <a:pt x="1050150" y="3709392"/>
                  <a:pt x="1031909" y="3676485"/>
                </a:cubicBezTo>
                <a:cubicBezTo>
                  <a:pt x="1013668" y="3643578"/>
                  <a:pt x="1005588" y="3564700"/>
                  <a:pt x="981274" y="3513633"/>
                </a:cubicBezTo>
                <a:cubicBezTo>
                  <a:pt x="956960" y="3462566"/>
                  <a:pt x="912933" y="3423340"/>
                  <a:pt x="886024" y="3370084"/>
                </a:cubicBezTo>
                <a:cubicBezTo>
                  <a:pt x="859115" y="3316828"/>
                  <a:pt x="821832" y="3196179"/>
                  <a:pt x="819821" y="3194096"/>
                </a:cubicBezTo>
                <a:cubicBezTo>
                  <a:pt x="817810" y="3192013"/>
                  <a:pt x="857385" y="3314156"/>
                  <a:pt x="873956" y="3357587"/>
                </a:cubicBezTo>
                <a:cubicBezTo>
                  <a:pt x="890527" y="3401018"/>
                  <a:pt x="900794" y="3418483"/>
                  <a:pt x="919248" y="3454680"/>
                </a:cubicBezTo>
                <a:cubicBezTo>
                  <a:pt x="937702" y="3490877"/>
                  <a:pt x="967786" y="3544984"/>
                  <a:pt x="984679" y="3574768"/>
                </a:cubicBezTo>
                <a:cubicBezTo>
                  <a:pt x="1001572" y="3604552"/>
                  <a:pt x="1007961" y="3617529"/>
                  <a:pt x="1029016" y="3650202"/>
                </a:cubicBezTo>
                <a:cubicBezTo>
                  <a:pt x="1050071" y="3682875"/>
                  <a:pt x="1074473" y="3718995"/>
                  <a:pt x="1111008" y="3770808"/>
                </a:cubicBezTo>
                <a:cubicBezTo>
                  <a:pt x="1147543" y="3822621"/>
                  <a:pt x="1217760" y="3909835"/>
                  <a:pt x="1248229" y="3961078"/>
                </a:cubicBezTo>
                <a:cubicBezTo>
                  <a:pt x="1278698" y="4012321"/>
                  <a:pt x="1281768" y="4032192"/>
                  <a:pt x="1293823" y="4078268"/>
                </a:cubicBezTo>
                <a:cubicBezTo>
                  <a:pt x="1305878" y="4124344"/>
                  <a:pt x="1306577" y="4195908"/>
                  <a:pt x="1320558" y="4237533"/>
                </a:cubicBezTo>
                <a:cubicBezTo>
                  <a:pt x="1334539" y="4279158"/>
                  <a:pt x="1364214" y="4303414"/>
                  <a:pt x="1377708" y="4328020"/>
                </a:cubicBezTo>
                <a:cubicBezTo>
                  <a:pt x="1391202" y="4352626"/>
                  <a:pt x="1495976" y="4366120"/>
                  <a:pt x="1401520" y="4385170"/>
                </a:cubicBezTo>
                <a:cubicBezTo>
                  <a:pt x="1307064" y="4404220"/>
                  <a:pt x="992738" y="4456607"/>
                  <a:pt x="810970" y="4442320"/>
                </a:cubicBezTo>
                <a:cubicBezTo>
                  <a:pt x="629202" y="4428033"/>
                  <a:pt x="422827" y="4375645"/>
                  <a:pt x="310908" y="4299445"/>
                </a:cubicBezTo>
                <a:cubicBezTo>
                  <a:pt x="198989" y="4223245"/>
                  <a:pt x="175177" y="4127995"/>
                  <a:pt x="139458" y="3985120"/>
                </a:cubicBezTo>
                <a:cubicBezTo>
                  <a:pt x="103739" y="3842245"/>
                  <a:pt x="113264" y="3627139"/>
                  <a:pt x="96595" y="3442195"/>
                </a:cubicBezTo>
                <a:cubicBezTo>
                  <a:pt x="79926" y="3257251"/>
                  <a:pt x="-12149" y="2986583"/>
                  <a:pt x="1345" y="2865933"/>
                </a:cubicBezTo>
                <a:close/>
              </a:path>
            </a:pathLst>
          </a:custGeom>
          <a:solidFill>
            <a:srgbClr val="BF9000">
              <a:alpha val="69804"/>
            </a:srgbClr>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EB38DBC-3030-406E-9EE0-C98E4AC8CD9A}"/>
              </a:ext>
            </a:extLst>
          </p:cNvPr>
          <p:cNvSpPr/>
          <p:nvPr/>
        </p:nvSpPr>
        <p:spPr>
          <a:xfrm>
            <a:off x="5301570" y="3267646"/>
            <a:ext cx="161354" cy="161354"/>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7B3F4F-FE49-400D-AC37-494D098475AB}"/>
              </a:ext>
            </a:extLst>
          </p:cNvPr>
          <p:cNvSpPr txBox="1"/>
          <p:nvPr/>
        </p:nvSpPr>
        <p:spPr>
          <a:xfrm>
            <a:off x="5009928" y="2871788"/>
            <a:ext cx="1011341" cy="400110"/>
          </a:xfrm>
          <a:prstGeom prst="rect">
            <a:avLst/>
          </a:prstGeom>
          <a:noFill/>
        </p:spPr>
        <p:txBody>
          <a:bodyPr wrap="square" rtlCol="0">
            <a:noAutofit/>
          </a:bodyPr>
          <a:lstStyle/>
          <a:p>
            <a:r>
              <a:rPr lang="en-US" sz="2000" dirty="0" err="1">
                <a:solidFill>
                  <a:schemeClr val="bg1"/>
                </a:solidFill>
                <a:effectLst>
                  <a:outerShdw blurRad="38100" dist="38100" dir="2700000" algn="tl">
                    <a:srgbClr val="000000">
                      <a:alpha val="43137"/>
                    </a:srgbClr>
                  </a:outerShdw>
                </a:effectLst>
              </a:rPr>
              <a:t>Cuthah</a:t>
            </a:r>
            <a:endParaRPr lang="en-US" sz="2000" dirty="0">
              <a:solidFill>
                <a:schemeClr val="bg1"/>
              </a:solidFill>
              <a:effectLst>
                <a:outerShdw blurRad="38100" dist="38100" dir="2700000" algn="tl">
                  <a:srgbClr val="000000">
                    <a:alpha val="43137"/>
                  </a:srgbClr>
                </a:outerShdw>
              </a:effectLst>
            </a:endParaRPr>
          </a:p>
        </p:txBody>
      </p:sp>
      <p:sp>
        <p:nvSpPr>
          <p:cNvPr id="28" name="Oval 27">
            <a:extLst>
              <a:ext uri="{FF2B5EF4-FFF2-40B4-BE49-F238E27FC236}">
                <a16:creationId xmlns:a16="http://schemas.microsoft.com/office/drawing/2014/main" id="{B497FBAD-D0CF-4AAC-B68D-EA8C145048D9}"/>
              </a:ext>
            </a:extLst>
          </p:cNvPr>
          <p:cNvSpPr/>
          <p:nvPr/>
        </p:nvSpPr>
        <p:spPr>
          <a:xfrm>
            <a:off x="5103595" y="3544760"/>
            <a:ext cx="161354" cy="161354"/>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E35E44-71F4-457E-8E30-56CD52D675F7}"/>
              </a:ext>
            </a:extLst>
          </p:cNvPr>
          <p:cNvSpPr txBox="1"/>
          <p:nvPr/>
        </p:nvSpPr>
        <p:spPr>
          <a:xfrm>
            <a:off x="4535728" y="3706114"/>
            <a:ext cx="1105744"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Babylon</a:t>
            </a:r>
          </a:p>
        </p:txBody>
      </p:sp>
      <p:sp>
        <p:nvSpPr>
          <p:cNvPr id="35" name="Oval 34">
            <a:extLst>
              <a:ext uri="{FF2B5EF4-FFF2-40B4-BE49-F238E27FC236}">
                <a16:creationId xmlns:a16="http://schemas.microsoft.com/office/drawing/2014/main" id="{6BF2C366-328A-42A2-B664-E3A67BA497D6}"/>
              </a:ext>
            </a:extLst>
          </p:cNvPr>
          <p:cNvSpPr/>
          <p:nvPr/>
        </p:nvSpPr>
        <p:spPr>
          <a:xfrm>
            <a:off x="2977400" y="2618236"/>
            <a:ext cx="161354" cy="161354"/>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0D1BFDF1-B738-4805-959B-61006126F5BF}"/>
              </a:ext>
            </a:extLst>
          </p:cNvPr>
          <p:cNvSpPr txBox="1"/>
          <p:nvPr/>
        </p:nvSpPr>
        <p:spPr>
          <a:xfrm>
            <a:off x="2645357" y="2246190"/>
            <a:ext cx="567422"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Ava</a:t>
            </a:r>
          </a:p>
        </p:txBody>
      </p:sp>
      <p:sp>
        <p:nvSpPr>
          <p:cNvPr id="37" name="Oval 36">
            <a:extLst>
              <a:ext uri="{FF2B5EF4-FFF2-40B4-BE49-F238E27FC236}">
                <a16:creationId xmlns:a16="http://schemas.microsoft.com/office/drawing/2014/main" id="{458DD2A0-FA08-4690-B68F-86B716CD1ADE}"/>
              </a:ext>
            </a:extLst>
          </p:cNvPr>
          <p:cNvSpPr/>
          <p:nvPr/>
        </p:nvSpPr>
        <p:spPr>
          <a:xfrm>
            <a:off x="3233133" y="2994864"/>
            <a:ext cx="161354" cy="161354"/>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D6960BA-08C6-42CC-A36B-D24A808B3E8A}"/>
              </a:ext>
            </a:extLst>
          </p:cNvPr>
          <p:cNvSpPr txBox="1"/>
          <p:nvPr/>
        </p:nvSpPr>
        <p:spPr>
          <a:xfrm>
            <a:off x="3194172" y="2640455"/>
            <a:ext cx="1105744" cy="400110"/>
          </a:xfrm>
          <a:prstGeom prst="rect">
            <a:avLst/>
          </a:prstGeom>
          <a:noFill/>
        </p:spPr>
        <p:txBody>
          <a:bodyPr wrap="square" rtlCol="0">
            <a:noAutofit/>
          </a:bodyPr>
          <a:lstStyle/>
          <a:p>
            <a:r>
              <a:rPr lang="en-US" sz="2000" dirty="0" err="1">
                <a:solidFill>
                  <a:schemeClr val="bg1"/>
                </a:solidFill>
                <a:effectLst>
                  <a:outerShdw blurRad="38100" dist="38100" dir="2700000" algn="tl">
                    <a:srgbClr val="000000">
                      <a:alpha val="43137"/>
                    </a:srgbClr>
                  </a:outerShdw>
                </a:effectLst>
              </a:rPr>
              <a:t>Hamath</a:t>
            </a:r>
            <a:endParaRPr lang="en-US" sz="2000" dirty="0">
              <a:solidFill>
                <a:schemeClr val="bg1"/>
              </a:solidFill>
              <a:effectLst>
                <a:outerShdw blurRad="38100" dist="38100" dir="2700000" algn="tl">
                  <a:srgbClr val="000000">
                    <a:alpha val="43137"/>
                  </a:srgbClr>
                </a:outerShdw>
              </a:effectLst>
            </a:endParaRPr>
          </a:p>
        </p:txBody>
      </p:sp>
      <p:sp>
        <p:nvSpPr>
          <p:cNvPr id="39" name="Oval 38">
            <a:extLst>
              <a:ext uri="{FF2B5EF4-FFF2-40B4-BE49-F238E27FC236}">
                <a16:creationId xmlns:a16="http://schemas.microsoft.com/office/drawing/2014/main" id="{A4F0A7C0-1EE8-467E-8B10-264B6F395285}"/>
              </a:ext>
            </a:extLst>
          </p:cNvPr>
          <p:cNvSpPr/>
          <p:nvPr/>
        </p:nvSpPr>
        <p:spPr>
          <a:xfrm>
            <a:off x="3211523" y="3304612"/>
            <a:ext cx="161354" cy="161354"/>
          </a:xfrm>
          <a:prstGeom prst="ellipse">
            <a:avLst/>
          </a:prstGeom>
          <a:solidFill>
            <a:schemeClr val="bg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FD4D5C5-0343-44DD-80A7-33224CEE8662}"/>
              </a:ext>
            </a:extLst>
          </p:cNvPr>
          <p:cNvSpPr txBox="1"/>
          <p:nvPr/>
        </p:nvSpPr>
        <p:spPr>
          <a:xfrm>
            <a:off x="3015187" y="3411472"/>
            <a:ext cx="1437425"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Sepharvaim</a:t>
            </a:r>
          </a:p>
        </p:txBody>
      </p:sp>
      <p:sp>
        <p:nvSpPr>
          <p:cNvPr id="11" name="Freeform: Shape 10">
            <a:extLst>
              <a:ext uri="{FF2B5EF4-FFF2-40B4-BE49-F238E27FC236}">
                <a16:creationId xmlns:a16="http://schemas.microsoft.com/office/drawing/2014/main" id="{075895D9-748A-49E5-A822-A4A84F8B743B}"/>
              </a:ext>
            </a:extLst>
          </p:cNvPr>
          <p:cNvSpPr/>
          <p:nvPr/>
        </p:nvSpPr>
        <p:spPr>
          <a:xfrm>
            <a:off x="2868546" y="2871273"/>
            <a:ext cx="1370125" cy="805529"/>
          </a:xfrm>
          <a:custGeom>
            <a:avLst/>
            <a:gdLst>
              <a:gd name="connsiteX0" fmla="*/ 0 w 1063047"/>
              <a:gd name="connsiteY0" fmla="*/ 534681 h 534681"/>
              <a:gd name="connsiteX1" fmla="*/ 202700 w 1063047"/>
              <a:gd name="connsiteY1" fmla="*/ 232884 h 534681"/>
              <a:gd name="connsiteX2" fmla="*/ 869356 w 1063047"/>
              <a:gd name="connsiteY2" fmla="*/ 12167 h 534681"/>
              <a:gd name="connsiteX3" fmla="*/ 1063047 w 1063047"/>
              <a:gd name="connsiteY3" fmla="*/ 48202 h 534681"/>
              <a:gd name="connsiteX0" fmla="*/ 0 w 1050781"/>
              <a:gd name="connsiteY0" fmla="*/ 631212 h 631212"/>
              <a:gd name="connsiteX1" fmla="*/ 202700 w 1050781"/>
              <a:gd name="connsiteY1" fmla="*/ 329415 h 631212"/>
              <a:gd name="connsiteX2" fmla="*/ 869356 w 1050781"/>
              <a:gd name="connsiteY2" fmla="*/ 108698 h 631212"/>
              <a:gd name="connsiteX3" fmla="*/ 1050781 w 1050781"/>
              <a:gd name="connsiteY3" fmla="*/ 7855 h 631212"/>
              <a:gd name="connsiteX0" fmla="*/ 0 w 1102133"/>
              <a:gd name="connsiteY0" fmla="*/ 764938 h 764938"/>
              <a:gd name="connsiteX1" fmla="*/ 254052 w 1102133"/>
              <a:gd name="connsiteY1" fmla="*/ 329415 h 764938"/>
              <a:gd name="connsiteX2" fmla="*/ 920708 w 1102133"/>
              <a:gd name="connsiteY2" fmla="*/ 108698 h 764938"/>
              <a:gd name="connsiteX3" fmla="*/ 1102133 w 1102133"/>
              <a:gd name="connsiteY3" fmla="*/ 7855 h 764938"/>
            </a:gdLst>
            <a:ahLst/>
            <a:cxnLst>
              <a:cxn ang="0">
                <a:pos x="connsiteX0" y="connsiteY0"/>
              </a:cxn>
              <a:cxn ang="0">
                <a:pos x="connsiteX1" y="connsiteY1"/>
              </a:cxn>
              <a:cxn ang="0">
                <a:pos x="connsiteX2" y="connsiteY2"/>
              </a:cxn>
              <a:cxn ang="0">
                <a:pos x="connsiteX3" y="connsiteY3"/>
              </a:cxn>
            </a:cxnLst>
            <a:rect l="l" t="t" r="r" b="b"/>
            <a:pathLst>
              <a:path w="1102133" h="764938">
                <a:moveTo>
                  <a:pt x="0" y="764938"/>
                </a:moveTo>
                <a:cubicBezTo>
                  <a:pt x="28903" y="657582"/>
                  <a:pt x="100601" y="438788"/>
                  <a:pt x="254052" y="329415"/>
                </a:cubicBezTo>
                <a:cubicBezTo>
                  <a:pt x="407503" y="220042"/>
                  <a:pt x="779361" y="162291"/>
                  <a:pt x="920708" y="108698"/>
                </a:cubicBezTo>
                <a:cubicBezTo>
                  <a:pt x="1062055" y="55105"/>
                  <a:pt x="1076983" y="-25553"/>
                  <a:pt x="1102133" y="7855"/>
                </a:cubicBezTo>
              </a:path>
            </a:pathLst>
          </a:custGeom>
          <a:noFill/>
          <a:ln w="117475" cap="rnd">
            <a:solidFill>
              <a:schemeClr val="accent2">
                <a:lumMod val="75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F53892F-A75C-4BEA-A4B4-4CA2025E7FA7}"/>
              </a:ext>
            </a:extLst>
          </p:cNvPr>
          <p:cNvSpPr/>
          <p:nvPr/>
        </p:nvSpPr>
        <p:spPr>
          <a:xfrm rot="18538565" flipH="1">
            <a:off x="2977990" y="2781578"/>
            <a:ext cx="1671619" cy="1147347"/>
          </a:xfrm>
          <a:custGeom>
            <a:avLst/>
            <a:gdLst>
              <a:gd name="connsiteX0" fmla="*/ 0 w 1063047"/>
              <a:gd name="connsiteY0" fmla="*/ 534681 h 534681"/>
              <a:gd name="connsiteX1" fmla="*/ 202700 w 1063047"/>
              <a:gd name="connsiteY1" fmla="*/ 232884 h 534681"/>
              <a:gd name="connsiteX2" fmla="*/ 869356 w 1063047"/>
              <a:gd name="connsiteY2" fmla="*/ 12167 h 534681"/>
              <a:gd name="connsiteX3" fmla="*/ 1063047 w 1063047"/>
              <a:gd name="connsiteY3" fmla="*/ 48202 h 534681"/>
              <a:gd name="connsiteX0" fmla="*/ 0 w 1050781"/>
              <a:gd name="connsiteY0" fmla="*/ 631212 h 631212"/>
              <a:gd name="connsiteX1" fmla="*/ 202700 w 1050781"/>
              <a:gd name="connsiteY1" fmla="*/ 329415 h 631212"/>
              <a:gd name="connsiteX2" fmla="*/ 869356 w 1050781"/>
              <a:gd name="connsiteY2" fmla="*/ 108698 h 631212"/>
              <a:gd name="connsiteX3" fmla="*/ 1050781 w 1050781"/>
              <a:gd name="connsiteY3" fmla="*/ 7855 h 631212"/>
              <a:gd name="connsiteX0" fmla="*/ 0 w 1067170"/>
              <a:gd name="connsiteY0" fmla="*/ 538003 h 538003"/>
              <a:gd name="connsiteX1" fmla="*/ 202700 w 1067170"/>
              <a:gd name="connsiteY1" fmla="*/ 236206 h 538003"/>
              <a:gd name="connsiteX2" fmla="*/ 869356 w 1067170"/>
              <a:gd name="connsiteY2" fmla="*/ 15489 h 538003"/>
              <a:gd name="connsiteX3" fmla="*/ 1067170 w 1067170"/>
              <a:gd name="connsiteY3" fmla="*/ 40343 h 538003"/>
              <a:gd name="connsiteX0" fmla="*/ 0 w 1067170"/>
              <a:gd name="connsiteY0" fmla="*/ 562255 h 562255"/>
              <a:gd name="connsiteX1" fmla="*/ 202700 w 1067170"/>
              <a:gd name="connsiteY1" fmla="*/ 260458 h 562255"/>
              <a:gd name="connsiteX2" fmla="*/ 838371 w 1067170"/>
              <a:gd name="connsiteY2" fmla="*/ 10145 h 562255"/>
              <a:gd name="connsiteX3" fmla="*/ 1067170 w 1067170"/>
              <a:gd name="connsiteY3" fmla="*/ 64595 h 562255"/>
              <a:gd name="connsiteX0" fmla="*/ 0 w 1344656"/>
              <a:gd name="connsiteY0" fmla="*/ 1089531 h 1089531"/>
              <a:gd name="connsiteX1" fmla="*/ 480186 w 1344656"/>
              <a:gd name="connsiteY1" fmla="*/ 260458 h 1089531"/>
              <a:gd name="connsiteX2" fmla="*/ 1115857 w 1344656"/>
              <a:gd name="connsiteY2" fmla="*/ 10145 h 1089531"/>
              <a:gd name="connsiteX3" fmla="*/ 1344656 w 1344656"/>
              <a:gd name="connsiteY3" fmla="*/ 64595 h 1089531"/>
            </a:gdLst>
            <a:ahLst/>
            <a:cxnLst>
              <a:cxn ang="0">
                <a:pos x="connsiteX0" y="connsiteY0"/>
              </a:cxn>
              <a:cxn ang="0">
                <a:pos x="connsiteX1" y="connsiteY1"/>
              </a:cxn>
              <a:cxn ang="0">
                <a:pos x="connsiteX2" y="connsiteY2"/>
              </a:cxn>
              <a:cxn ang="0">
                <a:pos x="connsiteX3" y="connsiteY3"/>
              </a:cxn>
            </a:cxnLst>
            <a:rect l="l" t="t" r="r" b="b"/>
            <a:pathLst>
              <a:path w="1344656" h="1089531">
                <a:moveTo>
                  <a:pt x="0" y="1089531"/>
                </a:moveTo>
                <a:cubicBezTo>
                  <a:pt x="28903" y="982175"/>
                  <a:pt x="294210" y="440356"/>
                  <a:pt x="480186" y="260458"/>
                </a:cubicBezTo>
                <a:cubicBezTo>
                  <a:pt x="666162" y="80560"/>
                  <a:pt x="971779" y="42789"/>
                  <a:pt x="1115857" y="10145"/>
                </a:cubicBezTo>
                <a:cubicBezTo>
                  <a:pt x="1259935" y="-22499"/>
                  <a:pt x="1319506" y="31187"/>
                  <a:pt x="1344656" y="64595"/>
                </a:cubicBezTo>
              </a:path>
            </a:pathLst>
          </a:custGeom>
          <a:noFill/>
          <a:ln w="117475" cap="rnd">
            <a:solidFill>
              <a:schemeClr val="accent6">
                <a:lumMod val="75000"/>
              </a:schemeClr>
            </a:solidFill>
            <a:headEnd type="none" w="med" len="med"/>
            <a:tailEnd type="triangle" w="med" len="med"/>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901E368-22E4-4C10-BE2D-2D953FCD37A9}"/>
              </a:ext>
            </a:extLst>
          </p:cNvPr>
          <p:cNvSpPr txBox="1"/>
          <p:nvPr/>
        </p:nvSpPr>
        <p:spPr>
          <a:xfrm>
            <a:off x="2869323" y="1707180"/>
            <a:ext cx="2918873" cy="584775"/>
          </a:xfrm>
          <a:prstGeom prst="rect">
            <a:avLst/>
          </a:prstGeom>
          <a:noFill/>
        </p:spPr>
        <p:txBody>
          <a:bodyPr wrap="square" rtlCol="0">
            <a:spAutoFit/>
          </a:bodyPr>
          <a:lstStyle/>
          <a:p>
            <a:r>
              <a:rPr lang="en-US" sz="3200" dirty="0">
                <a:solidFill>
                  <a:schemeClr val="bg1"/>
                </a:solidFill>
                <a:effectLst>
                  <a:outerShdw blurRad="38100" dist="38100" dir="2700000" algn="tl">
                    <a:srgbClr val="000000">
                      <a:alpha val="43137"/>
                    </a:srgbClr>
                  </a:outerShdw>
                </a:effectLst>
              </a:rPr>
              <a:t>Assyrian Empire</a:t>
            </a:r>
          </a:p>
        </p:txBody>
      </p:sp>
      <p:sp>
        <p:nvSpPr>
          <p:cNvPr id="13" name="TextBox 12">
            <a:extLst>
              <a:ext uri="{FF2B5EF4-FFF2-40B4-BE49-F238E27FC236}">
                <a16:creationId xmlns:a16="http://schemas.microsoft.com/office/drawing/2014/main" id="{D0179CA1-BAF1-45FE-B73A-EF82555F6514}"/>
              </a:ext>
            </a:extLst>
          </p:cNvPr>
          <p:cNvSpPr txBox="1"/>
          <p:nvPr/>
        </p:nvSpPr>
        <p:spPr>
          <a:xfrm>
            <a:off x="4291348" y="2238963"/>
            <a:ext cx="1806844" cy="400110"/>
          </a:xfrm>
          <a:prstGeom prst="rect">
            <a:avLst/>
          </a:prstGeom>
          <a:noFill/>
        </p:spPr>
        <p:txBody>
          <a:bodyPr wrap="square" rtlCol="0">
            <a:noAutofit/>
          </a:bodyPr>
          <a:lstStyle/>
          <a:p>
            <a:r>
              <a:rPr lang="en-US" sz="2000" dirty="0">
                <a:solidFill>
                  <a:schemeClr val="bg1"/>
                </a:solidFill>
                <a:effectLst>
                  <a:outerShdw blurRad="38100" dist="38100" dir="2700000" algn="tl">
                    <a:srgbClr val="000000">
                      <a:alpha val="43137"/>
                    </a:srgbClr>
                  </a:outerShdw>
                </a:effectLst>
              </a:rPr>
              <a:t>(2 Kings 17:24)</a:t>
            </a:r>
          </a:p>
        </p:txBody>
      </p:sp>
    </p:spTree>
    <p:extLst>
      <p:ext uri="{BB962C8B-B14F-4D97-AF65-F5344CB8AC3E}">
        <p14:creationId xmlns:p14="http://schemas.microsoft.com/office/powerpoint/2010/main" val="207142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heel(1)">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par>
                          <p:cTn id="26" fill="hold">
                            <p:stCondLst>
                              <p:cond delay="500"/>
                            </p:stCondLst>
                            <p:childTnLst>
                              <p:par>
                                <p:cTn id="27" presetID="10" presetClass="exit" presetSubtype="0" fill="hold" grpId="1" nodeType="after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par>
                                <p:cTn id="33" presetID="10" presetClass="entr" presetSubtype="0" fill="hold" grpId="0" nodeType="withEffect">
                                  <p:stCondLst>
                                    <p:cond delay="40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par>
                                <p:cTn id="36" presetID="10" presetClass="entr" presetSubtype="0" fill="hold" grpId="0" nodeType="withEffect">
                                  <p:stCondLst>
                                    <p:cond delay="60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par>
                                <p:cTn id="39" presetID="10" presetClass="entr" presetSubtype="0" fill="hold" grpId="0" nodeType="withEffect">
                                  <p:stCondLst>
                                    <p:cond delay="80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par>
                                <p:cTn id="42" presetID="10" presetClass="entr" presetSubtype="0" fill="hold" grpId="0" nodeType="withEffect">
                                  <p:stCondLst>
                                    <p:cond delay="10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120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140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par>
                                <p:cTn id="51" presetID="10" presetClass="entr" presetSubtype="0" fill="hold" grpId="0" nodeType="withEffect">
                                  <p:stCondLst>
                                    <p:cond delay="160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1800"/>
                                  </p:stCondLst>
                                  <p:childTnLst>
                                    <p:set>
                                      <p:cBhvr>
                                        <p:cTn id="55" dur="1" fill="hold">
                                          <p:stCondLst>
                                            <p:cond delay="0"/>
                                          </p:stCondLst>
                                        </p:cTn>
                                        <p:tgtEl>
                                          <p:spTgt spid="40"/>
                                        </p:tgtEl>
                                        <p:attrNameLst>
                                          <p:attrName>style.visibility</p:attrName>
                                        </p:attrNameLst>
                                      </p:cBhvr>
                                      <p:to>
                                        <p:strVal val="visible"/>
                                      </p:to>
                                    </p:set>
                                    <p:animEffect transition="in" filter="fade">
                                      <p:cBhvr>
                                        <p:cTn id="56" dur="500"/>
                                        <p:tgtEl>
                                          <p:spTgt spid="40"/>
                                        </p:tgtEl>
                                      </p:cBhvr>
                                    </p:animEffect>
                                  </p:childTnLst>
                                </p:cTn>
                              </p:par>
                              <p:par>
                                <p:cTn id="57" presetID="10" presetClass="entr" presetSubtype="0" fill="hold" grpId="0" nodeType="withEffect">
                                  <p:stCondLst>
                                    <p:cond delay="200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22" presetClass="entr" presetSubtype="2" fill="hold" grpId="0" nodeType="withEffect">
                                  <p:stCondLst>
                                    <p:cond delay="2200"/>
                                  </p:stCondLst>
                                  <p:childTnLst>
                                    <p:set>
                                      <p:cBhvr>
                                        <p:cTn id="61" dur="1" fill="hold">
                                          <p:stCondLst>
                                            <p:cond delay="0"/>
                                          </p:stCondLst>
                                        </p:cTn>
                                        <p:tgtEl>
                                          <p:spTgt spid="41"/>
                                        </p:tgtEl>
                                        <p:attrNameLst>
                                          <p:attrName>style.visibility</p:attrName>
                                        </p:attrNameLst>
                                      </p:cBhvr>
                                      <p:to>
                                        <p:strVal val="visible"/>
                                      </p:to>
                                    </p:set>
                                    <p:animEffect transition="in" filter="wipe(right)">
                                      <p:cBhvr>
                                        <p:cTn id="6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28" grpId="0" animBg="1"/>
      <p:bldP spid="34" grpId="0"/>
      <p:bldP spid="35" grpId="0" animBg="1"/>
      <p:bldP spid="36" grpId="0"/>
      <p:bldP spid="37" grpId="0" animBg="1"/>
      <p:bldP spid="38" grpId="0"/>
      <p:bldP spid="39" grpId="0" animBg="1"/>
      <p:bldP spid="40" grpId="0"/>
      <p:bldP spid="11" grpId="0" animBg="1"/>
      <p:bldP spid="11" grpId="1" animBg="1"/>
      <p:bldP spid="41" grpId="0" animBg="1"/>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370489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102" name="Picture 6" descr="Image result for sandy adams">
            <a:extLst>
              <a:ext uri="{FF2B5EF4-FFF2-40B4-BE49-F238E27FC236}">
                <a16:creationId xmlns:a16="http://schemas.microsoft.com/office/drawing/2014/main" id="{0FDB0783-BEC2-422B-ABB6-F4D8EC69AD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58" r="15136"/>
          <a:stretch/>
        </p:blipFill>
        <p:spPr bwMode="auto">
          <a:xfrm rot="21376443">
            <a:off x="5254034" y="864142"/>
            <a:ext cx="3207932" cy="4258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4944591" cy="3970318"/>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Sandy Adams (Calvary Chapel Stone Mountain) ~ </a:t>
            </a:r>
            <a:r>
              <a:rPr lang="en-US" sz="2800" dirty="0">
                <a:effectLst>
                  <a:outerShdw blurRad="38100" dist="38100" dir="2700000" algn="tl">
                    <a:srgbClr val="000000">
                      <a:alpha val="43137"/>
                    </a:srgbClr>
                  </a:outerShdw>
                </a:effectLst>
              </a:rPr>
              <a:t>“I think much damage has been done over the years under the banner of Christianity by people who went out in Jesus’ name but knew nothing of His nature. You can’t represent Him until you know His heart.”</a:t>
            </a:r>
          </a:p>
        </p:txBody>
      </p:sp>
    </p:spTree>
    <p:extLst>
      <p:ext uri="{BB962C8B-B14F-4D97-AF65-F5344CB8AC3E}">
        <p14:creationId xmlns:p14="http://schemas.microsoft.com/office/powerpoint/2010/main" val="8900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fade">
                                      <p:cBhvr>
                                        <p:cTn id="11"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78061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5" y="890081"/>
            <a:ext cx="4944591" cy="584775"/>
          </a:xfrm>
          <a:prstGeom prst="rect">
            <a:avLst/>
          </a:prstGeom>
          <a:noFill/>
        </p:spPr>
        <p:txBody>
          <a:bodyPr wrap="square" rtlCol="0">
            <a:spAutoFit/>
          </a:bodyPr>
          <a:lstStyle/>
          <a:p>
            <a:r>
              <a:rPr lang="en-US" sz="3200" dirty="0">
                <a:solidFill>
                  <a:srgbClr val="FF0000"/>
                </a:solidFill>
                <a:effectLst>
                  <a:outerShdw blurRad="38100" dist="38100" dir="2700000" algn="tl">
                    <a:srgbClr val="000000">
                      <a:alpha val="43137"/>
                    </a:srgbClr>
                  </a:outerShdw>
                </a:effectLst>
              </a:rPr>
              <a:t>Abe Lincoln (1809-1865) ~</a:t>
            </a:r>
            <a:endParaRPr lang="en-US" sz="4800" b="1" dirty="0">
              <a:solidFill>
                <a:srgbClr val="FF0000"/>
              </a:solidFill>
              <a:effectLst>
                <a:outerShdw blurRad="38100" dist="38100" dir="2700000" algn="tl">
                  <a:srgbClr val="000000">
                    <a:alpha val="43137"/>
                  </a:srgbClr>
                </a:outerShdw>
              </a:effectLst>
            </a:endParaRPr>
          </a:p>
        </p:txBody>
      </p:sp>
      <p:pic>
        <p:nvPicPr>
          <p:cNvPr id="4098" name="Picture 2" descr="An iconic photograph of a bearded Abraham Lincoln showing his head and shoulders.">
            <a:extLst>
              <a:ext uri="{FF2B5EF4-FFF2-40B4-BE49-F238E27FC236}">
                <a16:creationId xmlns:a16="http://schemas.microsoft.com/office/drawing/2014/main" id="{2CFF397E-F863-41F4-9D73-83E13D79F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384085">
            <a:off x="5073617" y="912772"/>
            <a:ext cx="3643195" cy="45539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E86FEC-4395-482D-B78F-3E13076691CF}"/>
              </a:ext>
            </a:extLst>
          </p:cNvPr>
          <p:cNvSpPr txBox="1"/>
          <p:nvPr/>
        </p:nvSpPr>
        <p:spPr>
          <a:xfrm>
            <a:off x="457200" y="1407884"/>
            <a:ext cx="4572000"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“Why, madam, do I not destroy my enemies when I make them my friends?”</a:t>
            </a:r>
            <a:endParaRPr lang="en-US" sz="3200" dirty="0"/>
          </a:p>
        </p:txBody>
      </p:sp>
    </p:spTree>
    <p:extLst>
      <p:ext uri="{BB962C8B-B14F-4D97-AF65-F5344CB8AC3E}">
        <p14:creationId xmlns:p14="http://schemas.microsoft.com/office/powerpoint/2010/main" val="95337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131736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Matt. 8:19 ~ </a:t>
            </a:r>
            <a:r>
              <a:rPr lang="en-US" sz="3200" dirty="0">
                <a:solidFill>
                  <a:srgbClr val="FF0000"/>
                </a:solidFill>
                <a:effectLst>
                  <a:outerShdw blurRad="38100" dist="38100" dir="2700000" algn="tl">
                    <a:srgbClr val="000000">
                      <a:alpha val="43137"/>
                    </a:srgbClr>
                  </a:outerShdw>
                </a:effectLst>
              </a:rPr>
              <a:t>Then a certain scribe came and said to Him, “Teacher, I will follow You wherever You go.”</a:t>
            </a:r>
            <a:endParaRPr lang="en-US" sz="4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1673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4123434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584775"/>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Luke 17:32 ~ </a:t>
            </a:r>
            <a:r>
              <a:rPr lang="en-US" sz="3200" dirty="0">
                <a:solidFill>
                  <a:srgbClr val="FF0000"/>
                </a:solidFill>
                <a:effectLst>
                  <a:outerShdw blurRad="38100" dist="38100" dir="2700000" algn="tl">
                    <a:srgbClr val="000000">
                      <a:alpha val="43137"/>
                    </a:srgbClr>
                  </a:outerShdw>
                </a:effectLst>
              </a:rPr>
              <a:t>Remember Lot’s wife.</a:t>
            </a:r>
            <a:endParaRPr lang="en-US" sz="7200" dirty="0">
              <a:solidFill>
                <a:srgbClr val="FF000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AAD1A6C8-5A02-474B-9B76-F9621A0471BD}"/>
              </a:ext>
            </a:extLst>
          </p:cNvPr>
          <p:cNvSpPr txBox="1"/>
          <p:nvPr/>
        </p:nvSpPr>
        <p:spPr>
          <a:xfrm>
            <a:off x="465609" y="1403988"/>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Phil. 3:13-14 ~ </a:t>
            </a:r>
            <a:r>
              <a:rPr lang="en-US" sz="3200" baseline="30000" dirty="0">
                <a:effectLst>
                  <a:outerShdw blurRad="38100" dist="38100" dir="2700000" algn="tl">
                    <a:srgbClr val="000000">
                      <a:alpha val="43137"/>
                    </a:srgbClr>
                  </a:outerShdw>
                </a:effectLst>
              </a:rPr>
              <a:t>13</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Brethren, I do not count myself to have apprehended; but one thing </a:t>
            </a:r>
            <a:r>
              <a:rPr lang="en-US" sz="3200" i="1" dirty="0">
                <a:solidFill>
                  <a:srgbClr val="FF0000"/>
                </a:solidFill>
                <a:effectLst>
                  <a:outerShdw blurRad="38100" dist="38100" dir="2700000" algn="tl">
                    <a:srgbClr val="000000">
                      <a:alpha val="43137"/>
                    </a:srgbClr>
                  </a:outerShdw>
                </a:effectLst>
              </a:rPr>
              <a:t>I do</a:t>
            </a:r>
            <a:r>
              <a:rPr lang="en-US" sz="3200" dirty="0">
                <a:solidFill>
                  <a:srgbClr val="FF0000"/>
                </a:solidFill>
                <a:effectLst>
                  <a:outerShdw blurRad="38100" dist="38100" dir="2700000" algn="tl">
                    <a:srgbClr val="000000">
                      <a:alpha val="43137"/>
                    </a:srgbClr>
                  </a:outerShdw>
                </a:effectLst>
              </a:rPr>
              <a:t>, forgetting those things which are behind and reaching forward to those things which are ahead,</a:t>
            </a:r>
            <a:r>
              <a:rPr lang="en-US" sz="3200" dirty="0">
                <a:effectLst>
                  <a:outerShdw blurRad="38100" dist="38100" dir="2700000" algn="tl">
                    <a:srgbClr val="000000">
                      <a:alpha val="43137"/>
                    </a:srgbClr>
                  </a:outerShdw>
                </a:effectLst>
              </a:rPr>
              <a:t> </a:t>
            </a:r>
            <a:r>
              <a:rPr lang="en-US" sz="3200" baseline="30000" dirty="0">
                <a:effectLst>
                  <a:outerShdw blurRad="38100" dist="38100" dir="2700000" algn="tl">
                    <a:srgbClr val="000000">
                      <a:alpha val="43137"/>
                    </a:srgbClr>
                  </a:outerShdw>
                </a:effectLst>
              </a:rPr>
              <a:t>14 </a:t>
            </a:r>
            <a:r>
              <a:rPr lang="en-US" sz="3200" dirty="0">
                <a:solidFill>
                  <a:srgbClr val="FF0000"/>
                </a:solidFill>
                <a:effectLst>
                  <a:outerShdw blurRad="38100" dist="38100" dir="2700000" algn="tl">
                    <a:srgbClr val="000000">
                      <a:alpha val="43137"/>
                    </a:srgbClr>
                  </a:outerShdw>
                </a:effectLst>
              </a:rPr>
              <a:t>I press toward the goal for the prize of the upward call of God in Christ Jesus.</a:t>
            </a:r>
            <a:endParaRPr lang="en-US" sz="115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02768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3" presetClass="emph" presetSubtype="2" fill="hold" grpId="1" nodeType="withEffect">
                                  <p:stCondLst>
                                    <p:cond delay="0"/>
                                  </p:stCondLst>
                                  <p:childTnLst>
                                    <p:animClr clrSpc="rgb" dir="cw">
                                      <p:cBhvr override="childStyle">
                                        <p:cTn id="14" dur="500" fill="hold"/>
                                        <p:tgtEl>
                                          <p:spTgt spid="3"/>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27365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3293684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1569660"/>
          </a:xfrm>
          <a:prstGeom prst="rect">
            <a:avLst/>
          </a:prstGeom>
          <a:noFill/>
        </p:spPr>
        <p:txBody>
          <a:bodyPr wrap="square" rtlCol="0">
            <a:spAutoFit/>
          </a:bodyPr>
          <a:lstStyle/>
          <a:p>
            <a:pPr lvl="0" defTabSz="914400" eaLnBrk="0" fontAlgn="base" hangingPunct="0">
              <a:spcBef>
                <a:spcPct val="0"/>
              </a:spcBef>
              <a:spcAft>
                <a:spcPct val="0"/>
              </a:spcAft>
            </a:pPr>
            <a:r>
              <a:rPr lang="en-US" alt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Mark 9:24 ~ </a:t>
            </a:r>
            <a:r>
              <a:rPr lang="en-US" altLang="en-US" sz="3200" dirty="0">
                <a:solidFill>
                  <a:srgbClr val="FF0000"/>
                </a:solidFill>
                <a:effectLst>
                  <a:outerShdw blurRad="38100" dist="38100" dir="2700000" algn="tl">
                    <a:srgbClr val="000000">
                      <a:alpha val="43137"/>
                    </a:srgbClr>
                  </a:outerShdw>
                </a:effectLst>
                <a:ea typeface="Times New Roman" panose="02020603050405020304" pitchFamily="18" charset="0"/>
                <a:cs typeface="Arial" panose="020B0604020202020204" pitchFamily="34" charset="0"/>
              </a:rPr>
              <a:t>Immediately the father of the child cried out and said with tears, “Lord, I believe; help my unbelief!”</a:t>
            </a:r>
            <a:r>
              <a:rPr lang="en-US" altLang="en-US" sz="3200" dirty="0">
                <a:solidFill>
                  <a:srgbClr val="FF0000"/>
                </a:solidFill>
                <a:effectLst>
                  <a:outerShdw blurRad="38100" dist="38100" dir="2700000" algn="tl">
                    <a:srgbClr val="000000">
                      <a:alpha val="43137"/>
                    </a:srgbClr>
                  </a:outerShdw>
                </a:effectLst>
              </a:rPr>
              <a:t> </a:t>
            </a:r>
          </a:p>
        </p:txBody>
      </p:sp>
      <p:sp>
        <p:nvSpPr>
          <p:cNvPr id="6" name="Rectangle 5">
            <a:extLst>
              <a:ext uri="{FF2B5EF4-FFF2-40B4-BE49-F238E27FC236}">
                <a16:creationId xmlns:a16="http://schemas.microsoft.com/office/drawing/2014/main" id="{FB763895-0120-4BB5-82D5-4DB71DA85863}"/>
              </a:ext>
            </a:extLst>
          </p:cNvPr>
          <p:cNvSpPr/>
          <p:nvPr/>
        </p:nvSpPr>
        <p:spPr>
          <a:xfrm>
            <a:off x="710552" y="2388553"/>
            <a:ext cx="7973335" cy="1569660"/>
          </a:xfrm>
          <a:prstGeom prst="rect">
            <a:avLst/>
          </a:prstGeom>
        </p:spPr>
        <p:txBody>
          <a:bodyPr wrap="square">
            <a:spAutoFit/>
          </a:bodyPr>
          <a:lstStyle/>
          <a:p>
            <a:pPr marL="168275" indent="-168275">
              <a:buFont typeface="Arial" panose="020B0604020202020204" pitchFamily="34" charset="0"/>
              <a:buChar char="•"/>
            </a:pPr>
            <a:r>
              <a:rPr lang="en-US" sz="3200" dirty="0">
                <a:solidFill>
                  <a:schemeClr val="tx1">
                    <a:lumMod val="95000"/>
                    <a:lumOff val="5000"/>
                  </a:schemeClr>
                </a:solidFill>
                <a:effectLst>
                  <a:outerShdw blurRad="38100" dist="38100" dir="2700000" algn="tl">
                    <a:srgbClr val="000000">
                      <a:alpha val="43137"/>
                    </a:srgbClr>
                  </a:outerShdw>
                </a:effectLst>
                <a:ea typeface="Times New Roman" panose="02020603050405020304" pitchFamily="18" charset="0"/>
              </a:rPr>
              <a:t> </a:t>
            </a:r>
            <a:r>
              <a:rPr lang="en-US" sz="3200" dirty="0">
                <a:effectLst>
                  <a:outerShdw blurRad="38100" dist="38100" dir="2700000" algn="tl">
                    <a:srgbClr val="000000">
                      <a:alpha val="43137"/>
                    </a:srgbClr>
                  </a:outerShdw>
                </a:effectLst>
              </a:rPr>
              <a:t>Merrihew Standard Version ~ </a:t>
            </a:r>
            <a:r>
              <a:rPr lang="en-US" sz="3200" dirty="0">
                <a:solidFill>
                  <a:srgbClr val="FF0000"/>
                </a:solidFill>
                <a:effectLst>
                  <a:outerShdw blurRad="38100" dist="38100" dir="2700000" algn="tl">
                    <a:srgbClr val="000000">
                      <a:alpha val="43137"/>
                    </a:srgbClr>
                  </a:outerShdw>
                </a:effectLst>
              </a:rPr>
              <a:t>“Lord, I believe, but please don’t let any lack of faith I might have hinder Your sovereign work!”</a:t>
            </a:r>
          </a:p>
        </p:txBody>
      </p:sp>
      <p:sp>
        <p:nvSpPr>
          <p:cNvPr id="5" name="TextBox 4">
            <a:extLst>
              <a:ext uri="{FF2B5EF4-FFF2-40B4-BE49-F238E27FC236}">
                <a16:creationId xmlns:a16="http://schemas.microsoft.com/office/drawing/2014/main" id="{0E3B7472-3C10-43ED-9D9A-A979E8747F78}"/>
              </a:ext>
            </a:extLst>
          </p:cNvPr>
          <p:cNvSpPr txBox="1"/>
          <p:nvPr/>
        </p:nvSpPr>
        <p:spPr>
          <a:xfrm>
            <a:off x="478465" y="3902149"/>
            <a:ext cx="8240233" cy="1569660"/>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Mark 9:29 ~ </a:t>
            </a:r>
            <a:r>
              <a:rPr lang="en-US" sz="3200" dirty="0">
                <a:solidFill>
                  <a:srgbClr val="FF0000"/>
                </a:solidFill>
                <a:effectLst>
                  <a:outerShdw blurRad="38100" dist="38100" dir="2700000" algn="tl">
                    <a:srgbClr val="000000">
                      <a:alpha val="43137"/>
                    </a:srgbClr>
                  </a:outerShdw>
                </a:effectLst>
              </a:rPr>
              <a:t>So He said to them, “This kind can come out by nothing but prayer and</a:t>
            </a:r>
          </a:p>
          <a:p>
            <a:r>
              <a:rPr lang="en-US" sz="3200" dirty="0">
                <a:solidFill>
                  <a:srgbClr val="FF0000"/>
                </a:solidFill>
                <a:effectLst>
                  <a:outerShdw blurRad="38100" dist="38100" dir="2700000" algn="tl">
                    <a:srgbClr val="000000">
                      <a:alpha val="43137"/>
                    </a:srgbClr>
                  </a:outerShdw>
                </a:effectLst>
              </a:rPr>
              <a:t>fasting.”</a:t>
            </a:r>
          </a:p>
        </p:txBody>
      </p:sp>
    </p:spTree>
    <p:extLst>
      <p:ext uri="{BB962C8B-B14F-4D97-AF65-F5344CB8AC3E}">
        <p14:creationId xmlns:p14="http://schemas.microsoft.com/office/powerpoint/2010/main" val="85409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3" presetClass="emph" presetSubtype="2" fill="hold" grpId="1" nodeType="withEffect">
                                  <p:stCondLst>
                                    <p:cond delay="0"/>
                                  </p:stCondLst>
                                  <p:childTnLst>
                                    <p:animClr clrSpc="rgb" dir="cw">
                                      <p:cBhvr override="childStyle">
                                        <p:cTn id="19" dur="500" fill="hold"/>
                                        <p:tgtEl>
                                          <p:spTgt spid="3"/>
                                        </p:tgtEl>
                                        <p:attrNameLst>
                                          <p:attrName>style.color</p:attrName>
                                        </p:attrNameLst>
                                      </p:cBhvr>
                                      <p:to>
                                        <a:schemeClr val="accent2"/>
                                      </p:to>
                                    </p:animClr>
                                  </p:childTnLst>
                                </p:cTn>
                              </p:par>
                              <p:par>
                                <p:cTn id="20" presetID="3" presetClass="emph" presetSubtype="2" fill="hold" grpId="1" nodeType="withEffect">
                                  <p:stCondLst>
                                    <p:cond delay="0"/>
                                  </p:stCondLst>
                                  <p:childTnLst>
                                    <p:animClr clrSpc="rgb" dir="cw">
                                      <p:cBhvr override="childStyle">
                                        <p:cTn id="21" dur="500" fill="hold"/>
                                        <p:tgtEl>
                                          <p:spTgt spid="6"/>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6" grpId="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74613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3" name="TextBox 2">
            <a:extLst>
              <a:ext uri="{FF2B5EF4-FFF2-40B4-BE49-F238E27FC236}">
                <a16:creationId xmlns:a16="http://schemas.microsoft.com/office/drawing/2014/main" id="{E2263769-A21A-47C3-837A-2CF602A4A55D}"/>
              </a:ext>
            </a:extLst>
          </p:cNvPr>
          <p:cNvSpPr txBox="1"/>
          <p:nvPr/>
        </p:nvSpPr>
        <p:spPr>
          <a:xfrm>
            <a:off x="462064" y="890081"/>
            <a:ext cx="8239297" cy="3046988"/>
          </a:xfrm>
          <a:prstGeom prst="rect">
            <a:avLst/>
          </a:prstGeom>
          <a:noFill/>
        </p:spPr>
        <p:txBody>
          <a:bodyPr wrap="square" rtlCol="0">
            <a:spAutoFit/>
          </a:bodyPr>
          <a:lstStyle/>
          <a:p>
            <a:r>
              <a:rPr lang="en-US" sz="3200" dirty="0">
                <a:effectLst>
                  <a:outerShdw blurRad="38100" dist="38100" dir="2700000" algn="tl">
                    <a:srgbClr val="000000">
                      <a:alpha val="43137"/>
                    </a:srgbClr>
                  </a:outerShdw>
                </a:effectLst>
              </a:rPr>
              <a:t>Wuest ~ </a:t>
            </a:r>
            <a:r>
              <a:rPr lang="en-US" sz="3200" baseline="30000" dirty="0">
                <a:effectLst>
                  <a:outerShdw blurRad="38100" dist="38100" dir="2700000" algn="tl">
                    <a:srgbClr val="000000">
                      <a:alpha val="43137"/>
                    </a:srgbClr>
                  </a:outerShdw>
                </a:effectLst>
              </a:rPr>
              <a:t>47</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Then Jesus, knowing the reasoning of their heart, laying hold of a little child, stood it beside himself</a:t>
            </a:r>
            <a:r>
              <a:rPr lang="en-US" sz="3200" baseline="30000" dirty="0">
                <a:effectLst>
                  <a:outerShdw blurRad="38100" dist="38100" dir="2700000" algn="tl">
                    <a:srgbClr val="000000">
                      <a:alpha val="43137"/>
                    </a:srgbClr>
                  </a:outerShdw>
                </a:effectLst>
              </a:rPr>
              <a:t> 48a</a:t>
            </a:r>
            <a:r>
              <a:rPr lang="en-US" sz="3200" dirty="0">
                <a:effectLst>
                  <a:outerShdw blurRad="38100" dist="38100" dir="2700000" algn="tl">
                    <a:srgbClr val="000000">
                      <a:alpha val="43137"/>
                    </a:srgbClr>
                  </a:outerShdw>
                </a:effectLst>
              </a:rPr>
              <a:t> </a:t>
            </a:r>
            <a:r>
              <a:rPr lang="en-US" sz="3200" dirty="0">
                <a:solidFill>
                  <a:srgbClr val="FF0000"/>
                </a:solidFill>
                <a:effectLst>
                  <a:outerShdw blurRad="38100" dist="38100" dir="2700000" algn="tl">
                    <a:srgbClr val="000000">
                      <a:alpha val="43137"/>
                    </a:srgbClr>
                  </a:outerShdw>
                </a:effectLst>
              </a:rPr>
              <a:t>and said to them, Whoever takes this little child into his family in order to bring it up and educate it in my Name, me he receives.</a:t>
            </a:r>
          </a:p>
        </p:txBody>
      </p:sp>
    </p:spTree>
    <p:extLst>
      <p:ext uri="{BB962C8B-B14F-4D97-AF65-F5344CB8AC3E}">
        <p14:creationId xmlns:p14="http://schemas.microsoft.com/office/powerpoint/2010/main" val="17971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pic>
        <p:nvPicPr>
          <p:cNvPr id="4" name="Picture 2" descr="Image result for warren wiersbe">
            <a:extLst>
              <a:ext uri="{FF2B5EF4-FFF2-40B4-BE49-F238E27FC236}">
                <a16:creationId xmlns:a16="http://schemas.microsoft.com/office/drawing/2014/main" id="{39F9A9C8-5245-4532-9201-D9C4CF594B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421240">
            <a:off x="5441286" y="817437"/>
            <a:ext cx="3454977" cy="346363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0E78B0C-7A38-4B43-9182-63338C34587A}"/>
              </a:ext>
            </a:extLst>
          </p:cNvPr>
          <p:cNvSpPr txBox="1"/>
          <p:nvPr/>
        </p:nvSpPr>
        <p:spPr>
          <a:xfrm>
            <a:off x="462065" y="890081"/>
            <a:ext cx="5325672" cy="2169825"/>
          </a:xfrm>
          <a:prstGeom prst="rect">
            <a:avLst/>
          </a:prstGeom>
          <a:noFill/>
        </p:spPr>
        <p:txBody>
          <a:bodyPr wrap="square" rtlCol="0">
            <a:spAutoFit/>
          </a:bodyPr>
          <a:lstStyle/>
          <a:p>
            <a:r>
              <a:rPr lang="en-US" sz="2700" dirty="0">
                <a:solidFill>
                  <a:srgbClr val="FF0000"/>
                </a:solidFill>
                <a:effectLst>
                  <a:outerShdw blurRad="38100" dist="38100" dir="2700000" algn="tl">
                    <a:srgbClr val="000000">
                      <a:alpha val="43137"/>
                    </a:srgbClr>
                  </a:outerShdw>
                </a:effectLst>
              </a:rPr>
              <a:t>Warren Wiersbe (1929-2019) ~ </a:t>
            </a:r>
          </a:p>
          <a:p>
            <a:r>
              <a:rPr lang="en-US" sz="2700" dirty="0">
                <a:effectLst>
                  <a:outerShdw blurRad="38100" dist="38100" dir="2700000" algn="tl">
                    <a:srgbClr val="000000">
                      <a:alpha val="43137"/>
                    </a:srgbClr>
                  </a:outerShdw>
                </a:effectLst>
              </a:rPr>
              <a:t>“The selfishness and disunity of God’s people is a scandal to the Christian faith. What causes these problems?</a:t>
            </a:r>
          </a:p>
        </p:txBody>
      </p:sp>
      <p:sp>
        <p:nvSpPr>
          <p:cNvPr id="6" name="TextBox 5">
            <a:extLst>
              <a:ext uri="{FF2B5EF4-FFF2-40B4-BE49-F238E27FC236}">
                <a16:creationId xmlns:a16="http://schemas.microsoft.com/office/drawing/2014/main" id="{4FE1290B-5216-4C8D-A17D-93DED3FA7462}"/>
              </a:ext>
            </a:extLst>
          </p:cNvPr>
          <p:cNvSpPr txBox="1"/>
          <p:nvPr/>
        </p:nvSpPr>
        <p:spPr>
          <a:xfrm>
            <a:off x="435428" y="2566049"/>
            <a:ext cx="8248567" cy="3000821"/>
          </a:xfrm>
          <a:prstGeom prst="rect">
            <a:avLst/>
          </a:prstGeom>
          <a:noFill/>
        </p:spPr>
        <p:txBody>
          <a:bodyPr wrap="square" rtlCol="0">
            <a:spAutoFit/>
          </a:bodyPr>
          <a:lstStyle/>
          <a:p>
            <a:r>
              <a:rPr lang="en-US" sz="2700" dirty="0">
                <a:effectLst>
                  <a:outerShdw blurRad="38100" dist="38100" dir="2700000" algn="tl">
                    <a:srgbClr val="000000">
                      <a:alpha val="43137"/>
                    </a:srgbClr>
                  </a:outerShdw>
                </a:effectLst>
              </a:rPr>
              <a:t>                     Pride – thinking </a:t>
            </a:r>
          </a:p>
          <a:p>
            <a:r>
              <a:rPr lang="en-US" sz="2700" dirty="0">
                <a:effectLst>
                  <a:outerShdw blurRad="38100" dist="38100" dir="2700000" algn="tl">
                    <a:srgbClr val="000000">
                      <a:alpha val="43137"/>
                    </a:srgbClr>
                  </a:outerShdw>
                </a:effectLst>
              </a:rPr>
              <a:t>ourselves more important than we </a:t>
            </a:r>
          </a:p>
          <a:p>
            <a:r>
              <a:rPr lang="en-US" sz="2700" dirty="0">
                <a:effectLst>
                  <a:outerShdw blurRad="38100" dist="38100" dir="2700000" algn="tl">
                    <a:srgbClr val="000000">
                      <a:alpha val="43137"/>
                    </a:srgbClr>
                  </a:outerShdw>
                </a:effectLst>
              </a:rPr>
              <a:t>really are. It was pride that led man</a:t>
            </a:r>
          </a:p>
          <a:p>
            <a:r>
              <a:rPr lang="en-US" sz="2700" dirty="0">
                <a:effectLst>
                  <a:outerShdw blurRad="38100" dist="38100" dir="2700000" algn="tl">
                    <a:srgbClr val="000000">
                      <a:alpha val="43137"/>
                    </a:srgbClr>
                  </a:outerShdw>
                </a:effectLst>
              </a:rPr>
              <a:t>into sin at the beginning (Gen. 3:5).</a:t>
            </a:r>
          </a:p>
          <a:p>
            <a:r>
              <a:rPr lang="en-US" sz="2700" dirty="0">
                <a:effectLst>
                  <a:outerShdw blurRad="38100" dist="38100" dir="2700000" algn="tl">
                    <a:srgbClr val="000000">
                      <a:alpha val="43137"/>
                    </a:srgbClr>
                  </a:outerShdw>
                </a:effectLst>
              </a:rPr>
              <a:t>When Christians are living for themselves and not for others, then there is bound to be conflict </a:t>
            </a:r>
          </a:p>
          <a:p>
            <a:r>
              <a:rPr lang="en-US" sz="2700" dirty="0">
                <a:effectLst>
                  <a:outerShdw blurRad="38100" dist="38100" dir="2700000" algn="tl">
                    <a:srgbClr val="000000">
                      <a:alpha val="43137"/>
                    </a:srgbClr>
                  </a:outerShdw>
                </a:effectLst>
              </a:rPr>
              <a:t>and division.”</a:t>
            </a:r>
          </a:p>
        </p:txBody>
      </p:sp>
    </p:spTree>
    <p:extLst>
      <p:ext uri="{BB962C8B-B14F-4D97-AF65-F5344CB8AC3E}">
        <p14:creationId xmlns:p14="http://schemas.microsoft.com/office/powerpoint/2010/main" val="241484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DF73E5E-3B1F-4697-A8E0-8AE6D3C1D6E8}"/>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Tree>
    <p:extLst>
      <p:ext uri="{BB962C8B-B14F-4D97-AF65-F5344CB8AC3E}">
        <p14:creationId xmlns:p14="http://schemas.microsoft.com/office/powerpoint/2010/main" val="3840285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id="{099CEF45-6461-4C49-BF0B-E8410A6300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20262">
            <a:off x="6253256" y="744430"/>
            <a:ext cx="2615837" cy="35545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5F7A497-A0DD-422D-B0EB-E2B7C817C4DF}"/>
              </a:ext>
            </a:extLst>
          </p:cNvPr>
          <p:cNvSpPr txBox="1"/>
          <p:nvPr/>
        </p:nvSpPr>
        <p:spPr>
          <a:xfrm>
            <a:off x="2688805" y="-36813"/>
            <a:ext cx="3243755" cy="923330"/>
          </a:xfrm>
          <a:prstGeom prst="rect">
            <a:avLst/>
          </a:prstGeom>
          <a:noFill/>
        </p:spPr>
        <p:txBody>
          <a:bodyPr wrap="square" rtlCol="0">
            <a:spAutoFit/>
          </a:bodyPr>
          <a:lstStyle/>
          <a:p>
            <a:r>
              <a:rPr lang="en-US" sz="5400" dirty="0">
                <a:solidFill>
                  <a:srgbClr val="530006"/>
                </a:solidFill>
                <a:latin typeface="Times and Times again" pitchFamily="2" charset="0"/>
                <a:cs typeface="Times New Roman" panose="02020603050405020304" pitchFamily="18" charset="0"/>
              </a:rPr>
              <a:t>9</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cs typeface="Times New Roman" panose="02020603050405020304" pitchFamily="18" charset="0"/>
              </a:rPr>
              <a:t>37</a:t>
            </a:r>
            <a:r>
              <a:rPr lang="en-US" sz="5400" dirty="0">
                <a:solidFill>
                  <a:srgbClr val="530006"/>
                </a:solidFill>
                <a:latin typeface="Times New Roman" panose="02020603050405020304" pitchFamily="18" charset="0"/>
                <a:cs typeface="Times New Roman" panose="02020603050405020304" pitchFamily="18" charset="0"/>
              </a:rPr>
              <a:t>-</a:t>
            </a:r>
            <a:r>
              <a:rPr lang="en-US" sz="5400" dirty="0">
                <a:solidFill>
                  <a:srgbClr val="530006"/>
                </a:solidFill>
                <a:latin typeface="Times and Times again" pitchFamily="2" charset="0"/>
              </a:rPr>
              <a:t>62</a:t>
            </a:r>
          </a:p>
        </p:txBody>
      </p:sp>
      <p:sp>
        <p:nvSpPr>
          <p:cNvPr id="5" name="TextBox 4">
            <a:extLst>
              <a:ext uri="{FF2B5EF4-FFF2-40B4-BE49-F238E27FC236}">
                <a16:creationId xmlns:a16="http://schemas.microsoft.com/office/drawing/2014/main" id="{60E78B0C-7A38-4B43-9182-63338C34587A}"/>
              </a:ext>
            </a:extLst>
          </p:cNvPr>
          <p:cNvSpPr txBox="1"/>
          <p:nvPr/>
        </p:nvSpPr>
        <p:spPr>
          <a:xfrm>
            <a:off x="462064" y="890081"/>
            <a:ext cx="8227541" cy="4832092"/>
          </a:xfrm>
          <a:prstGeom prst="rect">
            <a:avLst/>
          </a:prstGeom>
          <a:noFill/>
        </p:spPr>
        <p:txBody>
          <a:bodyPr wrap="square" rtlCol="0">
            <a:spAutoFit/>
          </a:bodyPr>
          <a:lstStyle/>
          <a:p>
            <a:r>
              <a:rPr lang="en-US" sz="2800" dirty="0">
                <a:solidFill>
                  <a:srgbClr val="FF0000"/>
                </a:solidFill>
                <a:effectLst>
                  <a:outerShdw blurRad="38100" dist="38100" dir="2700000" algn="tl">
                    <a:srgbClr val="000000">
                      <a:alpha val="43137"/>
                    </a:srgbClr>
                  </a:outerShdw>
                </a:effectLst>
              </a:rPr>
              <a:t>C. S. Lewis (1898-1863) ~ </a:t>
            </a:r>
            <a:r>
              <a:rPr lang="en-US" sz="2800" dirty="0">
                <a:effectLst>
                  <a:outerShdw blurRad="38100" dist="38100" dir="2700000" algn="tl">
                    <a:srgbClr val="000000">
                      <a:alpha val="43137"/>
                    </a:srgbClr>
                  </a:outerShdw>
                </a:effectLst>
              </a:rPr>
              <a:t>“(The truly </a:t>
            </a:r>
          </a:p>
          <a:p>
            <a:r>
              <a:rPr lang="en-US" sz="2800" dirty="0">
                <a:effectLst>
                  <a:outerShdw blurRad="38100" dist="38100" dir="2700000" algn="tl">
                    <a:srgbClr val="000000">
                      <a:alpha val="43137"/>
                    </a:srgbClr>
                  </a:outerShdw>
                </a:effectLst>
              </a:rPr>
              <a:t>humble person) will not be thinking </a:t>
            </a:r>
          </a:p>
          <a:p>
            <a:r>
              <a:rPr lang="en-US" sz="2800" dirty="0">
                <a:effectLst>
                  <a:outerShdw blurRad="38100" dist="38100" dir="2700000" algn="tl">
                    <a:srgbClr val="000000">
                      <a:alpha val="43137"/>
                    </a:srgbClr>
                  </a:outerShdw>
                </a:effectLst>
              </a:rPr>
              <a:t>about humility: he will not be thinking </a:t>
            </a:r>
          </a:p>
          <a:p>
            <a:r>
              <a:rPr lang="en-US" sz="2800" dirty="0">
                <a:effectLst>
                  <a:outerShdw blurRad="38100" dist="38100" dir="2700000" algn="tl">
                    <a:srgbClr val="000000">
                      <a:alpha val="43137"/>
                    </a:srgbClr>
                  </a:outerShdw>
                </a:effectLst>
              </a:rPr>
              <a:t>about himself at all.</a:t>
            </a:r>
          </a:p>
          <a:p>
            <a:r>
              <a:rPr lang="en-US" sz="2800" dirty="0">
                <a:effectLst>
                  <a:outerShdw blurRad="38100" dist="38100" dir="2700000" algn="tl">
                    <a:srgbClr val="000000">
                      <a:alpha val="43137"/>
                    </a:srgbClr>
                  </a:outerShdw>
                </a:effectLst>
              </a:rPr>
              <a:t>If anyone would like to acquire humility,</a:t>
            </a:r>
          </a:p>
          <a:p>
            <a:r>
              <a:rPr lang="en-US" sz="2800" dirty="0">
                <a:effectLst>
                  <a:outerShdw blurRad="38100" dist="38100" dir="2700000" algn="tl">
                    <a:srgbClr val="000000">
                      <a:alpha val="43137"/>
                    </a:srgbClr>
                  </a:outerShdw>
                </a:effectLst>
              </a:rPr>
              <a:t>I can, I think, tell him the first step. The</a:t>
            </a:r>
          </a:p>
          <a:p>
            <a:r>
              <a:rPr lang="en-US" sz="2800" dirty="0">
                <a:effectLst>
                  <a:outerShdw blurRad="38100" dist="38100" dir="2700000" algn="tl">
                    <a:srgbClr val="000000">
                      <a:alpha val="43137"/>
                    </a:srgbClr>
                  </a:outerShdw>
                </a:effectLst>
              </a:rPr>
              <a:t>first step is to </a:t>
            </a:r>
            <a:r>
              <a:rPr lang="en-US" sz="2800" dirty="0" err="1">
                <a:effectLst>
                  <a:outerShdw blurRad="38100" dist="38100" dir="2700000" algn="tl">
                    <a:srgbClr val="000000">
                      <a:alpha val="43137"/>
                    </a:srgbClr>
                  </a:outerShdw>
                </a:effectLst>
              </a:rPr>
              <a:t>realisze</a:t>
            </a:r>
            <a:r>
              <a:rPr lang="en-US" sz="2800" dirty="0">
                <a:effectLst>
                  <a:outerShdw blurRad="38100" dist="38100" dir="2700000" algn="tl">
                    <a:srgbClr val="000000">
                      <a:alpha val="43137"/>
                    </a:srgbClr>
                  </a:outerShdw>
                </a:effectLst>
              </a:rPr>
              <a:t> that one is proud. </a:t>
            </a:r>
          </a:p>
          <a:p>
            <a:r>
              <a:rPr lang="en-US" sz="2800" dirty="0">
                <a:effectLst>
                  <a:outerShdw blurRad="38100" dist="38100" dir="2700000" algn="tl">
                    <a:srgbClr val="000000">
                      <a:alpha val="43137"/>
                    </a:srgbClr>
                  </a:outerShdw>
                </a:effectLst>
              </a:rPr>
              <a:t>And a biggish step, too. At least, nothing</a:t>
            </a:r>
          </a:p>
          <a:p>
            <a:r>
              <a:rPr lang="en-US" sz="2800" dirty="0">
                <a:effectLst>
                  <a:outerShdw blurRad="38100" dist="38100" dir="2700000" algn="tl">
                    <a:srgbClr val="000000">
                      <a:alpha val="43137"/>
                    </a:srgbClr>
                  </a:outerShdw>
                </a:effectLst>
              </a:rPr>
              <a:t>whatever can be done before it. If you think you are not conceited, it means you are very </a:t>
            </a:r>
          </a:p>
          <a:p>
            <a:r>
              <a:rPr lang="en-US" sz="2800" dirty="0">
                <a:effectLst>
                  <a:outerShdw blurRad="38100" dist="38100" dir="2700000" algn="tl">
                    <a:srgbClr val="000000">
                      <a:alpha val="43137"/>
                    </a:srgbClr>
                  </a:outerShdw>
                </a:effectLst>
              </a:rPr>
              <a:t>conceited indeed.”</a:t>
            </a:r>
          </a:p>
        </p:txBody>
      </p:sp>
    </p:spTree>
    <p:extLst>
      <p:ext uri="{BB962C8B-B14F-4D97-AF65-F5344CB8AC3E}">
        <p14:creationId xmlns:p14="http://schemas.microsoft.com/office/powerpoint/2010/main" val="370678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fade">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F8AE46C-D1B2-494A-B7CF-986C3E388574}" vid="{F4976BE7-E753-4755-B762-BFB8B279BA9A}"/>
    </a:ext>
  </a:extLst>
</a:theme>
</file>

<file path=docProps/app.xml><?xml version="1.0" encoding="utf-8"?>
<Properties xmlns="http://schemas.openxmlformats.org/officeDocument/2006/extended-properties" xmlns:vt="http://schemas.openxmlformats.org/officeDocument/2006/docPropsVTypes">
  <Template>Luke</Template>
  <TotalTime>5838</TotalTime>
  <Words>693</Words>
  <Application>Microsoft Office PowerPoint</Application>
  <PresentationFormat>On-screen Show (4:3)</PresentationFormat>
  <Paragraphs>90</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Times and Times again</vt:lpstr>
      <vt:lpstr>Calibri Light</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 Merrihew</dc:creator>
  <cp:lastModifiedBy>Ken Merrihew</cp:lastModifiedBy>
  <cp:revision>11</cp:revision>
  <dcterms:created xsi:type="dcterms:W3CDTF">2019-09-02T17:17:17Z</dcterms:created>
  <dcterms:modified xsi:type="dcterms:W3CDTF">2019-09-06T18:35:58Z</dcterms:modified>
</cp:coreProperties>
</file>