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93" r:id="rId3"/>
    <p:sldId id="257" r:id="rId4"/>
    <p:sldId id="280" r:id="rId5"/>
    <p:sldId id="292" r:id="rId6"/>
    <p:sldId id="275" r:id="rId7"/>
    <p:sldId id="276" r:id="rId8"/>
    <p:sldId id="259" r:id="rId9"/>
    <p:sldId id="260" r:id="rId10"/>
    <p:sldId id="261" r:id="rId11"/>
    <p:sldId id="262" r:id="rId12"/>
    <p:sldId id="263" r:id="rId13"/>
    <p:sldId id="264" r:id="rId14"/>
    <p:sldId id="282" r:id="rId15"/>
    <p:sldId id="284" r:id="rId16"/>
    <p:sldId id="285" r:id="rId17"/>
    <p:sldId id="283" r:id="rId18"/>
    <p:sldId id="281" r:id="rId19"/>
    <p:sldId id="266" r:id="rId20"/>
    <p:sldId id="286" r:id="rId21"/>
    <p:sldId id="287" r:id="rId22"/>
    <p:sldId id="290" r:id="rId23"/>
    <p:sldId id="291" r:id="rId24"/>
    <p:sldId id="288" r:id="rId25"/>
    <p:sldId id="289" r:id="rId26"/>
    <p:sldId id="278" r:id="rId27"/>
    <p:sldId id="279" r:id="rId2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Times and Times again" pitchFamily="2" charset="0"/>
      <p:regular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0006"/>
    <a:srgbClr val="410042"/>
    <a:srgbClr val="66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5F3687-9378-4AC3-B0B6-ADA22FD16474}" v="580" dt="2019-08-25T12:28:29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 showGuides="1">
      <p:cViewPr>
        <p:scale>
          <a:sx n="83" d="100"/>
          <a:sy n="83" d="100"/>
        </p:scale>
        <p:origin x="642" y="408"/>
      </p:cViewPr>
      <p:guideLst>
        <p:guide orient="horz" pos="5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715F3687-9378-4AC3-B0B6-ADA22FD16474}"/>
    <pc:docChg chg="undo custSel addSld delSld modSld sldOrd">
      <pc:chgData name="Ken Merrihew" userId="bcb7a1e886d99f07" providerId="LiveId" clId="{715F3687-9378-4AC3-B0B6-ADA22FD16474}" dt="2019-08-25T12:28:29.194" v="2184"/>
      <pc:docMkLst>
        <pc:docMk/>
      </pc:docMkLst>
      <pc:sldChg chg="modSp">
        <pc:chgData name="Ken Merrihew" userId="bcb7a1e886d99f07" providerId="LiveId" clId="{715F3687-9378-4AC3-B0B6-ADA22FD16474}" dt="2019-08-23T14:48:34.972" v="1227" actId="20577"/>
        <pc:sldMkLst>
          <pc:docMk/>
          <pc:sldMk cId="557253625" sldId="256"/>
        </pc:sldMkLst>
        <pc:spChg chg="mod">
          <ac:chgData name="Ken Merrihew" userId="bcb7a1e886d99f07" providerId="LiveId" clId="{715F3687-9378-4AC3-B0B6-ADA22FD16474}" dt="2019-08-23T14:48:34.972" v="1227" actId="20577"/>
          <ac:spMkLst>
            <pc:docMk/>
            <pc:sldMk cId="557253625" sldId="256"/>
            <ac:spMk id="5" creationId="{852FA73A-5146-4DBC-9BDB-23DF5E2AD698}"/>
          </ac:spMkLst>
        </pc:spChg>
      </pc:sldChg>
      <pc:sldChg chg="addSp delSp ord">
        <pc:chgData name="Ken Merrihew" userId="bcb7a1e886d99f07" providerId="LiveId" clId="{715F3687-9378-4AC3-B0B6-ADA22FD16474}" dt="2019-08-23T19:10:13.730" v="1952"/>
        <pc:sldMkLst>
          <pc:docMk/>
          <pc:sldMk cId="3293684324" sldId="257"/>
        </pc:sldMkLst>
        <pc:spChg chg="del">
          <ac:chgData name="Ken Merrihew" userId="bcb7a1e886d99f07" providerId="LiveId" clId="{715F3687-9378-4AC3-B0B6-ADA22FD16474}" dt="2019-08-23T14:49:21.113" v="1234" actId="478"/>
          <ac:spMkLst>
            <pc:docMk/>
            <pc:sldMk cId="3293684324" sldId="257"/>
            <ac:spMk id="3" creationId="{F10AAA9C-D259-478A-B124-8E525FD65E0E}"/>
          </ac:spMkLst>
        </pc:spChg>
        <pc:spChg chg="add">
          <ac:chgData name="Ken Merrihew" userId="bcb7a1e886d99f07" providerId="LiveId" clId="{715F3687-9378-4AC3-B0B6-ADA22FD16474}" dt="2019-08-23T14:49:21.724" v="1235"/>
          <ac:spMkLst>
            <pc:docMk/>
            <pc:sldMk cId="3293684324" sldId="257"/>
            <ac:spMk id="4" creationId="{1C5940D4-673A-460F-958C-7DB1C88F02DC}"/>
          </ac:spMkLst>
        </pc:spChg>
      </pc:sldChg>
      <pc:sldChg chg="addSp delSp modSp modAnim">
        <pc:chgData name="Ken Merrihew" userId="bcb7a1e886d99f07" providerId="LiveId" clId="{715F3687-9378-4AC3-B0B6-ADA22FD16474}" dt="2019-08-23T14:49:33.612" v="1241"/>
        <pc:sldMkLst>
          <pc:docMk/>
          <pc:sldMk cId="1225067513" sldId="259"/>
        </pc:sldMkLst>
        <pc:spChg chg="del">
          <ac:chgData name="Ken Merrihew" userId="bcb7a1e886d99f07" providerId="LiveId" clId="{715F3687-9378-4AC3-B0B6-ADA22FD16474}" dt="2019-08-23T14:49:32.935" v="1240" actId="478"/>
          <ac:spMkLst>
            <pc:docMk/>
            <pc:sldMk cId="1225067513" sldId="259"/>
            <ac:spMk id="2" creationId="{95F7A497-A0DD-422D-B0EB-E2B7C817C4DF}"/>
          </ac:spMkLst>
        </pc:spChg>
        <pc:spChg chg="mod">
          <ac:chgData name="Ken Merrihew" userId="bcb7a1e886d99f07" providerId="LiveId" clId="{715F3687-9378-4AC3-B0B6-ADA22FD16474}" dt="2019-08-23T13:38:23.435" v="992" actId="20577"/>
          <ac:spMkLst>
            <pc:docMk/>
            <pc:sldMk cId="1225067513" sldId="259"/>
            <ac:spMk id="3" creationId="{E2263769-A21A-47C3-837A-2CF602A4A55D}"/>
          </ac:spMkLst>
        </pc:spChg>
        <pc:spChg chg="add">
          <ac:chgData name="Ken Merrihew" userId="bcb7a1e886d99f07" providerId="LiveId" clId="{715F3687-9378-4AC3-B0B6-ADA22FD16474}" dt="2019-08-23T14:49:33.612" v="1241"/>
          <ac:spMkLst>
            <pc:docMk/>
            <pc:sldMk cId="1225067513" sldId="259"/>
            <ac:spMk id="7" creationId="{3F1E4ED5-0EE4-401C-B104-BB68F42966C6}"/>
          </ac:spMkLst>
        </pc:spChg>
      </pc:sldChg>
      <pc:sldChg chg="addSp delSp">
        <pc:chgData name="Ken Merrihew" userId="bcb7a1e886d99f07" providerId="LiveId" clId="{715F3687-9378-4AC3-B0B6-ADA22FD16474}" dt="2019-08-23T14:49:37.257" v="1243"/>
        <pc:sldMkLst>
          <pc:docMk/>
          <pc:sldMk cId="3023090039" sldId="260"/>
        </pc:sldMkLst>
        <pc:spChg chg="del">
          <ac:chgData name="Ken Merrihew" userId="bcb7a1e886d99f07" providerId="LiveId" clId="{715F3687-9378-4AC3-B0B6-ADA22FD16474}" dt="2019-08-23T14:49:36.675" v="1242" actId="478"/>
          <ac:spMkLst>
            <pc:docMk/>
            <pc:sldMk cId="3023090039" sldId="260"/>
            <ac:spMk id="3" creationId="{F10AAA9C-D259-478A-B124-8E525FD65E0E}"/>
          </ac:spMkLst>
        </pc:spChg>
        <pc:spChg chg="add">
          <ac:chgData name="Ken Merrihew" userId="bcb7a1e886d99f07" providerId="LiveId" clId="{715F3687-9378-4AC3-B0B6-ADA22FD16474}" dt="2019-08-23T14:49:37.257" v="1243"/>
          <ac:spMkLst>
            <pc:docMk/>
            <pc:sldMk cId="3023090039" sldId="260"/>
            <ac:spMk id="4" creationId="{5E049188-3F3C-4B12-B5AA-0122F1733E3A}"/>
          </ac:spMkLst>
        </pc:spChg>
      </pc:sldChg>
      <pc:sldChg chg="addSp delSp">
        <pc:chgData name="Ken Merrihew" userId="bcb7a1e886d99f07" providerId="LiveId" clId="{715F3687-9378-4AC3-B0B6-ADA22FD16474}" dt="2019-08-23T14:49:40.926" v="1245"/>
        <pc:sldMkLst>
          <pc:docMk/>
          <pc:sldMk cId="4167302934" sldId="261"/>
        </pc:sldMkLst>
        <pc:spChg chg="del">
          <ac:chgData name="Ken Merrihew" userId="bcb7a1e886d99f07" providerId="LiveId" clId="{715F3687-9378-4AC3-B0B6-ADA22FD16474}" dt="2019-08-23T14:49:40.194" v="1244" actId="478"/>
          <ac:spMkLst>
            <pc:docMk/>
            <pc:sldMk cId="4167302934" sldId="261"/>
            <ac:spMk id="2" creationId="{95F7A497-A0DD-422D-B0EB-E2B7C817C4DF}"/>
          </ac:spMkLst>
        </pc:spChg>
        <pc:spChg chg="add">
          <ac:chgData name="Ken Merrihew" userId="bcb7a1e886d99f07" providerId="LiveId" clId="{715F3687-9378-4AC3-B0B6-ADA22FD16474}" dt="2019-08-23T14:49:40.926" v="1245"/>
          <ac:spMkLst>
            <pc:docMk/>
            <pc:sldMk cId="4167302934" sldId="261"/>
            <ac:spMk id="6" creationId="{3899BAA0-F221-4CA1-A3BB-13B44D33F044}"/>
          </ac:spMkLst>
        </pc:spChg>
      </pc:sldChg>
      <pc:sldChg chg="addSp delSp">
        <pc:chgData name="Ken Merrihew" userId="bcb7a1e886d99f07" providerId="LiveId" clId="{715F3687-9378-4AC3-B0B6-ADA22FD16474}" dt="2019-08-23T14:49:45.599" v="1247"/>
        <pc:sldMkLst>
          <pc:docMk/>
          <pc:sldMk cId="4225139636" sldId="262"/>
        </pc:sldMkLst>
        <pc:spChg chg="del">
          <ac:chgData name="Ken Merrihew" userId="bcb7a1e886d99f07" providerId="LiveId" clId="{715F3687-9378-4AC3-B0B6-ADA22FD16474}" dt="2019-08-23T14:49:44.851" v="1246" actId="478"/>
          <ac:spMkLst>
            <pc:docMk/>
            <pc:sldMk cId="4225139636" sldId="262"/>
            <ac:spMk id="3" creationId="{F10AAA9C-D259-478A-B124-8E525FD65E0E}"/>
          </ac:spMkLst>
        </pc:spChg>
        <pc:spChg chg="add">
          <ac:chgData name="Ken Merrihew" userId="bcb7a1e886d99f07" providerId="LiveId" clId="{715F3687-9378-4AC3-B0B6-ADA22FD16474}" dt="2019-08-23T14:49:45.599" v="1247"/>
          <ac:spMkLst>
            <pc:docMk/>
            <pc:sldMk cId="4225139636" sldId="262"/>
            <ac:spMk id="4" creationId="{6C657D46-7C05-4880-8CD6-63C53B445598}"/>
          </ac:spMkLst>
        </pc:spChg>
      </pc:sldChg>
      <pc:sldChg chg="addSp delSp">
        <pc:chgData name="Ken Merrihew" userId="bcb7a1e886d99f07" providerId="LiveId" clId="{715F3687-9378-4AC3-B0B6-ADA22FD16474}" dt="2019-08-23T14:49:49.806" v="1249"/>
        <pc:sldMkLst>
          <pc:docMk/>
          <pc:sldMk cId="3448528460" sldId="263"/>
        </pc:sldMkLst>
        <pc:spChg chg="del">
          <ac:chgData name="Ken Merrihew" userId="bcb7a1e886d99f07" providerId="LiveId" clId="{715F3687-9378-4AC3-B0B6-ADA22FD16474}" dt="2019-08-23T14:49:49.200" v="1248" actId="478"/>
          <ac:spMkLst>
            <pc:docMk/>
            <pc:sldMk cId="3448528460" sldId="263"/>
            <ac:spMk id="2" creationId="{95F7A497-A0DD-422D-B0EB-E2B7C817C4DF}"/>
          </ac:spMkLst>
        </pc:spChg>
        <pc:spChg chg="add">
          <ac:chgData name="Ken Merrihew" userId="bcb7a1e886d99f07" providerId="LiveId" clId="{715F3687-9378-4AC3-B0B6-ADA22FD16474}" dt="2019-08-23T14:49:49.806" v="1249"/>
          <ac:spMkLst>
            <pc:docMk/>
            <pc:sldMk cId="3448528460" sldId="263"/>
            <ac:spMk id="4" creationId="{36C2FF1C-6736-4899-AC93-626A519013E7}"/>
          </ac:spMkLst>
        </pc:spChg>
      </pc:sldChg>
      <pc:sldChg chg="addSp delSp">
        <pc:chgData name="Ken Merrihew" userId="bcb7a1e886d99f07" providerId="LiveId" clId="{715F3687-9378-4AC3-B0B6-ADA22FD16474}" dt="2019-08-23T14:49:53.036" v="1251"/>
        <pc:sldMkLst>
          <pc:docMk/>
          <pc:sldMk cId="4246270250" sldId="264"/>
        </pc:sldMkLst>
        <pc:spChg chg="del">
          <ac:chgData name="Ken Merrihew" userId="bcb7a1e886d99f07" providerId="LiveId" clId="{715F3687-9378-4AC3-B0B6-ADA22FD16474}" dt="2019-08-23T14:49:52.470" v="1250" actId="478"/>
          <ac:spMkLst>
            <pc:docMk/>
            <pc:sldMk cId="4246270250" sldId="264"/>
            <ac:spMk id="3" creationId="{F10AAA9C-D259-478A-B124-8E525FD65E0E}"/>
          </ac:spMkLst>
        </pc:spChg>
        <pc:spChg chg="add">
          <ac:chgData name="Ken Merrihew" userId="bcb7a1e886d99f07" providerId="LiveId" clId="{715F3687-9378-4AC3-B0B6-ADA22FD16474}" dt="2019-08-23T14:49:53.036" v="1251"/>
          <ac:spMkLst>
            <pc:docMk/>
            <pc:sldMk cId="4246270250" sldId="264"/>
            <ac:spMk id="4" creationId="{5B9F72A1-1FBC-4D97-B1B2-62541DFB2A9C}"/>
          </ac:spMkLst>
        </pc:spChg>
      </pc:sldChg>
      <pc:sldChg chg="addSp delSp">
        <pc:chgData name="Ken Merrihew" userId="bcb7a1e886d99f07" providerId="LiveId" clId="{715F3687-9378-4AC3-B0B6-ADA22FD16474}" dt="2019-08-23T14:50:02.878" v="1255"/>
        <pc:sldMkLst>
          <pc:docMk/>
          <pc:sldMk cId="3105123431" sldId="266"/>
        </pc:sldMkLst>
        <pc:spChg chg="del">
          <ac:chgData name="Ken Merrihew" userId="bcb7a1e886d99f07" providerId="LiveId" clId="{715F3687-9378-4AC3-B0B6-ADA22FD16474}" dt="2019-08-23T14:50:02.276" v="1254" actId="478"/>
          <ac:spMkLst>
            <pc:docMk/>
            <pc:sldMk cId="3105123431" sldId="266"/>
            <ac:spMk id="3" creationId="{F10AAA9C-D259-478A-B124-8E525FD65E0E}"/>
          </ac:spMkLst>
        </pc:spChg>
        <pc:spChg chg="add">
          <ac:chgData name="Ken Merrihew" userId="bcb7a1e886d99f07" providerId="LiveId" clId="{715F3687-9378-4AC3-B0B6-ADA22FD16474}" dt="2019-08-23T14:50:02.878" v="1255"/>
          <ac:spMkLst>
            <pc:docMk/>
            <pc:sldMk cId="3105123431" sldId="266"/>
            <ac:spMk id="4" creationId="{A32C1060-0934-41F4-B06B-3208E4866757}"/>
          </ac:spMkLst>
        </pc:spChg>
      </pc:sldChg>
      <pc:sldChg chg="addSp delSp modSp add modAnim">
        <pc:chgData name="Ken Merrihew" userId="bcb7a1e886d99f07" providerId="LiveId" clId="{715F3687-9378-4AC3-B0B6-ADA22FD16474}" dt="2019-08-23T14:49:24.782" v="1237"/>
        <pc:sldMkLst>
          <pc:docMk/>
          <pc:sldMk cId="2726228669" sldId="275"/>
        </pc:sldMkLst>
        <pc:spChg chg="del">
          <ac:chgData name="Ken Merrihew" userId="bcb7a1e886d99f07" providerId="LiveId" clId="{715F3687-9378-4AC3-B0B6-ADA22FD16474}" dt="2019-08-23T14:49:24.138" v="1236" actId="478"/>
          <ac:spMkLst>
            <pc:docMk/>
            <pc:sldMk cId="2726228669" sldId="275"/>
            <ac:spMk id="2" creationId="{95F7A497-A0DD-422D-B0EB-E2B7C817C4DF}"/>
          </ac:spMkLst>
        </pc:spChg>
        <pc:spChg chg="mod">
          <ac:chgData name="Ken Merrihew" userId="bcb7a1e886d99f07" providerId="LiveId" clId="{715F3687-9378-4AC3-B0B6-ADA22FD16474}" dt="2019-08-23T13:51:50.839" v="1213" actId="1035"/>
          <ac:spMkLst>
            <pc:docMk/>
            <pc:sldMk cId="2726228669" sldId="275"/>
            <ac:spMk id="3" creationId="{E2263769-A21A-47C3-837A-2CF602A4A55D}"/>
          </ac:spMkLst>
        </pc:spChg>
        <pc:spChg chg="add mod ord">
          <ac:chgData name="Ken Merrihew" userId="bcb7a1e886d99f07" providerId="LiveId" clId="{715F3687-9378-4AC3-B0B6-ADA22FD16474}" dt="2019-08-23T13:49:33.847" v="1181" actId="14100"/>
          <ac:spMkLst>
            <pc:docMk/>
            <pc:sldMk cId="2726228669" sldId="275"/>
            <ac:spMk id="6" creationId="{B94BCFA1-769F-4197-B631-9425453E74A3}"/>
          </ac:spMkLst>
        </pc:spChg>
        <pc:spChg chg="add">
          <ac:chgData name="Ken Merrihew" userId="bcb7a1e886d99f07" providerId="LiveId" clId="{715F3687-9378-4AC3-B0B6-ADA22FD16474}" dt="2019-08-23T14:49:24.782" v="1237"/>
          <ac:spMkLst>
            <pc:docMk/>
            <pc:sldMk cId="2726228669" sldId="275"/>
            <ac:spMk id="7" creationId="{4006DE32-164A-4FAB-9570-647C6A1363C5}"/>
          </ac:spMkLst>
        </pc:spChg>
        <pc:spChg chg="mod">
          <ac:chgData name="Ken Merrihew" userId="bcb7a1e886d99f07" providerId="LiveId" clId="{715F3687-9378-4AC3-B0B6-ADA22FD16474}" dt="2019-08-23T13:51:50.839" v="1213" actId="1035"/>
          <ac:spMkLst>
            <pc:docMk/>
            <pc:sldMk cId="2726228669" sldId="275"/>
            <ac:spMk id="8" creationId="{B0AF44FF-B673-4649-92A1-B1E61FF21585}"/>
          </ac:spMkLst>
        </pc:spChg>
        <pc:spChg chg="mod">
          <ac:chgData name="Ken Merrihew" userId="bcb7a1e886d99f07" providerId="LiveId" clId="{715F3687-9378-4AC3-B0B6-ADA22FD16474}" dt="2019-08-23T13:52:15.900" v="1214" actId="1038"/>
          <ac:spMkLst>
            <pc:docMk/>
            <pc:sldMk cId="2726228669" sldId="275"/>
            <ac:spMk id="9" creationId="{EAA792ED-EA60-4B60-9F25-30EDAA35565F}"/>
          </ac:spMkLst>
        </pc:spChg>
      </pc:sldChg>
      <pc:sldChg chg="addSp delSp add">
        <pc:chgData name="Ken Merrihew" userId="bcb7a1e886d99f07" providerId="LiveId" clId="{715F3687-9378-4AC3-B0B6-ADA22FD16474}" dt="2019-08-23T14:49:30.008" v="1239"/>
        <pc:sldMkLst>
          <pc:docMk/>
          <pc:sldMk cId="245722538" sldId="276"/>
        </pc:sldMkLst>
        <pc:spChg chg="del">
          <ac:chgData name="Ken Merrihew" userId="bcb7a1e886d99f07" providerId="LiveId" clId="{715F3687-9378-4AC3-B0B6-ADA22FD16474}" dt="2019-08-23T14:49:29.421" v="1238" actId="478"/>
          <ac:spMkLst>
            <pc:docMk/>
            <pc:sldMk cId="245722538" sldId="276"/>
            <ac:spMk id="3" creationId="{F10AAA9C-D259-478A-B124-8E525FD65E0E}"/>
          </ac:spMkLst>
        </pc:spChg>
        <pc:spChg chg="add">
          <ac:chgData name="Ken Merrihew" userId="bcb7a1e886d99f07" providerId="LiveId" clId="{715F3687-9378-4AC3-B0B6-ADA22FD16474}" dt="2019-08-23T14:49:30.008" v="1239"/>
          <ac:spMkLst>
            <pc:docMk/>
            <pc:sldMk cId="245722538" sldId="276"/>
            <ac:spMk id="4" creationId="{90765506-0D4E-4551-95D1-4B7688124A14}"/>
          </ac:spMkLst>
        </pc:spChg>
      </pc:sldChg>
      <pc:sldChg chg="addSp delSp modSp add delAnim modAnim">
        <pc:chgData name="Ken Merrihew" userId="bcb7a1e886d99f07" providerId="LiveId" clId="{715F3687-9378-4AC3-B0B6-ADA22FD16474}" dt="2019-08-25T12:28:29.194" v="2184"/>
        <pc:sldMkLst>
          <pc:docMk/>
          <pc:sldMk cId="968835742" sldId="278"/>
        </pc:sldMkLst>
        <pc:spChg chg="del">
          <ac:chgData name="Ken Merrihew" userId="bcb7a1e886d99f07" providerId="LiveId" clId="{715F3687-9378-4AC3-B0B6-ADA22FD16474}" dt="2019-08-23T14:50:05.800" v="1256" actId="478"/>
          <ac:spMkLst>
            <pc:docMk/>
            <pc:sldMk cId="968835742" sldId="278"/>
            <ac:spMk id="2" creationId="{95F7A497-A0DD-422D-B0EB-E2B7C817C4DF}"/>
          </ac:spMkLst>
        </pc:spChg>
        <pc:spChg chg="del">
          <ac:chgData name="Ken Merrihew" userId="bcb7a1e886d99f07" providerId="LiveId" clId="{715F3687-9378-4AC3-B0B6-ADA22FD16474}" dt="2019-08-21T19:51:10.460" v="392" actId="478"/>
          <ac:spMkLst>
            <pc:docMk/>
            <pc:sldMk cId="968835742" sldId="278"/>
            <ac:spMk id="3" creationId="{E2263769-A21A-47C3-837A-2CF602A4A55D}"/>
          </ac:spMkLst>
        </pc:spChg>
        <pc:spChg chg="add del mod topLvl">
          <ac:chgData name="Ken Merrihew" userId="bcb7a1e886d99f07" providerId="LiveId" clId="{715F3687-9378-4AC3-B0B6-ADA22FD16474}" dt="2019-08-21T20:05:12.086" v="426" actId="478"/>
          <ac:spMkLst>
            <pc:docMk/>
            <pc:sldMk cId="968835742" sldId="278"/>
            <ac:spMk id="4" creationId="{DBAF42D5-02E9-494C-A6F4-9F0A2AA17140}"/>
          </ac:spMkLst>
        </pc:spChg>
        <pc:spChg chg="add">
          <ac:chgData name="Ken Merrihew" userId="bcb7a1e886d99f07" providerId="LiveId" clId="{715F3687-9378-4AC3-B0B6-ADA22FD16474}" dt="2019-08-23T14:50:06.421" v="1257"/>
          <ac:spMkLst>
            <pc:docMk/>
            <pc:sldMk cId="968835742" sldId="278"/>
            <ac:spMk id="5" creationId="{8E393AB9-0799-4A0E-AF1C-2FFBCFCB72FA}"/>
          </ac:spMkLst>
        </pc:spChg>
        <pc:spChg chg="add mod topLvl">
          <ac:chgData name="Ken Merrihew" userId="bcb7a1e886d99f07" providerId="LiveId" clId="{715F3687-9378-4AC3-B0B6-ADA22FD16474}" dt="2019-08-21T20:06:49.440" v="505" actId="165"/>
          <ac:spMkLst>
            <pc:docMk/>
            <pc:sldMk cId="968835742" sldId="278"/>
            <ac:spMk id="8" creationId="{090534F6-6B30-4B09-94E2-C597325A4AEB}"/>
          </ac:spMkLst>
        </pc:spChg>
        <pc:spChg chg="del">
          <ac:chgData name="Ken Merrihew" userId="bcb7a1e886d99f07" providerId="LiveId" clId="{715F3687-9378-4AC3-B0B6-ADA22FD16474}" dt="2019-08-21T19:51:11.504" v="393" actId="478"/>
          <ac:spMkLst>
            <pc:docMk/>
            <pc:sldMk cId="968835742" sldId="278"/>
            <ac:spMk id="10" creationId="{AD13B492-FB14-45E4-94CD-A7160C128192}"/>
          </ac:spMkLst>
        </pc:spChg>
        <pc:grpChg chg="add del mod">
          <ac:chgData name="Ken Merrihew" userId="bcb7a1e886d99f07" providerId="LiveId" clId="{715F3687-9378-4AC3-B0B6-ADA22FD16474}" dt="2019-08-21T20:05:12.086" v="426" actId="478"/>
          <ac:grpSpMkLst>
            <pc:docMk/>
            <pc:sldMk cId="968835742" sldId="278"/>
            <ac:grpSpMk id="5" creationId="{4E88E983-A8BE-48BD-B9FD-2292B96BD671}"/>
          </ac:grpSpMkLst>
        </pc:grpChg>
        <pc:grpChg chg="add del mod">
          <ac:chgData name="Ken Merrihew" userId="bcb7a1e886d99f07" providerId="LiveId" clId="{715F3687-9378-4AC3-B0B6-ADA22FD16474}" dt="2019-08-21T20:06:49.440" v="505" actId="165"/>
          <ac:grpSpMkLst>
            <pc:docMk/>
            <pc:sldMk cId="968835742" sldId="278"/>
            <ac:grpSpMk id="9" creationId="{7E44E1EA-0EC5-4431-8210-F412ABDF159A}"/>
          </ac:grpSpMkLst>
        </pc:grpChg>
        <pc:picChg chg="add mod topLvl">
          <ac:chgData name="Ken Merrihew" userId="bcb7a1e886d99f07" providerId="LiveId" clId="{715F3687-9378-4AC3-B0B6-ADA22FD16474}" dt="2019-08-21T20:06:49.440" v="505" actId="165"/>
          <ac:picMkLst>
            <pc:docMk/>
            <pc:sldMk cId="968835742" sldId="278"/>
            <ac:picMk id="7" creationId="{EED26156-8363-44AC-9552-CC6C06DC6D43}"/>
          </ac:picMkLst>
        </pc:picChg>
        <pc:picChg chg="add del mod topLvl">
          <ac:chgData name="Ken Merrihew" userId="bcb7a1e886d99f07" providerId="LiveId" clId="{715F3687-9378-4AC3-B0B6-ADA22FD16474}" dt="2019-08-21T20:06:16.030" v="493" actId="478"/>
          <ac:picMkLst>
            <pc:docMk/>
            <pc:sldMk cId="968835742" sldId="278"/>
            <ac:picMk id="6146" creationId="{14D57542-6A3A-438C-B330-BFCADA552A19}"/>
          </ac:picMkLst>
        </pc:picChg>
      </pc:sldChg>
      <pc:sldChg chg="addSp delSp add">
        <pc:chgData name="Ken Merrihew" userId="bcb7a1e886d99f07" providerId="LiveId" clId="{715F3687-9378-4AC3-B0B6-ADA22FD16474}" dt="2019-08-23T14:50:11.264" v="1259"/>
        <pc:sldMkLst>
          <pc:docMk/>
          <pc:sldMk cId="1949698330" sldId="279"/>
        </pc:sldMkLst>
        <pc:spChg chg="del">
          <ac:chgData name="Ken Merrihew" userId="bcb7a1e886d99f07" providerId="LiveId" clId="{715F3687-9378-4AC3-B0B6-ADA22FD16474}" dt="2019-08-23T14:50:10.597" v="1258" actId="478"/>
          <ac:spMkLst>
            <pc:docMk/>
            <pc:sldMk cId="1949698330" sldId="279"/>
            <ac:spMk id="3" creationId="{F10AAA9C-D259-478A-B124-8E525FD65E0E}"/>
          </ac:spMkLst>
        </pc:spChg>
        <pc:spChg chg="add">
          <ac:chgData name="Ken Merrihew" userId="bcb7a1e886d99f07" providerId="LiveId" clId="{715F3687-9378-4AC3-B0B6-ADA22FD16474}" dt="2019-08-23T14:50:11.264" v="1259"/>
          <ac:spMkLst>
            <pc:docMk/>
            <pc:sldMk cId="1949698330" sldId="279"/>
            <ac:spMk id="4" creationId="{A2B61E63-33B1-4AA4-A6FC-2D3BCC635011}"/>
          </ac:spMkLst>
        </pc:spChg>
      </pc:sldChg>
      <pc:sldChg chg="addSp delSp add modTransition modAnim">
        <pc:chgData name="Ken Merrihew" userId="bcb7a1e886d99f07" providerId="LiveId" clId="{715F3687-9378-4AC3-B0B6-ADA22FD16474}" dt="2019-08-23T15:28:27.140" v="1828"/>
        <pc:sldMkLst>
          <pc:docMk/>
          <pc:sldMk cId="3121685404" sldId="280"/>
        </pc:sldMkLst>
        <pc:spChg chg="del">
          <ac:chgData name="Ken Merrihew" userId="bcb7a1e886d99f07" providerId="LiveId" clId="{715F3687-9378-4AC3-B0B6-ADA22FD16474}" dt="2019-08-23T14:49:18.153" v="1232" actId="478"/>
          <ac:spMkLst>
            <pc:docMk/>
            <pc:sldMk cId="3121685404" sldId="280"/>
            <ac:spMk id="2" creationId="{95F7A497-A0DD-422D-B0EB-E2B7C817C4DF}"/>
          </ac:spMkLst>
        </pc:spChg>
        <pc:spChg chg="add">
          <ac:chgData name="Ken Merrihew" userId="bcb7a1e886d99f07" providerId="LiveId" clId="{715F3687-9378-4AC3-B0B6-ADA22FD16474}" dt="2019-08-23T14:49:18.830" v="1233"/>
          <ac:spMkLst>
            <pc:docMk/>
            <pc:sldMk cId="3121685404" sldId="280"/>
            <ac:spMk id="10" creationId="{DC63FA9B-7D82-4A33-9B05-95DDA84A995E}"/>
          </ac:spMkLst>
        </pc:spChg>
      </pc:sldChg>
      <pc:sldChg chg="addSp modSp add modAnim">
        <pc:chgData name="Ken Merrihew" userId="bcb7a1e886d99f07" providerId="LiveId" clId="{715F3687-9378-4AC3-B0B6-ADA22FD16474}" dt="2019-08-23T15:48:03.070" v="1830" actId="207"/>
        <pc:sldMkLst>
          <pc:docMk/>
          <pc:sldMk cId="110345456" sldId="281"/>
        </pc:sldMkLst>
        <pc:spChg chg="mod">
          <ac:chgData name="Ken Merrihew" userId="bcb7a1e886d99f07" providerId="LiveId" clId="{715F3687-9378-4AC3-B0B6-ADA22FD16474}" dt="2019-08-23T15:48:03.070" v="1830" actId="207"/>
          <ac:spMkLst>
            <pc:docMk/>
            <pc:sldMk cId="110345456" sldId="281"/>
            <ac:spMk id="3" creationId="{E2263769-A21A-47C3-837A-2CF602A4A55D}"/>
          </ac:spMkLst>
        </pc:spChg>
        <pc:spChg chg="mod">
          <ac:chgData name="Ken Merrihew" userId="bcb7a1e886d99f07" providerId="LiveId" clId="{715F3687-9378-4AC3-B0B6-ADA22FD16474}" dt="2019-08-23T14:59:49.952" v="1656" actId="1035"/>
          <ac:spMkLst>
            <pc:docMk/>
            <pc:sldMk cId="110345456" sldId="281"/>
            <ac:spMk id="4" creationId="{69CB5B9A-1BF4-4D0E-885E-63EC46916476}"/>
          </ac:spMkLst>
        </pc:spChg>
        <pc:spChg chg="mod">
          <ac:chgData name="Ken Merrihew" userId="bcb7a1e886d99f07" providerId="LiveId" clId="{715F3687-9378-4AC3-B0B6-ADA22FD16474}" dt="2019-08-23T14:59:49.952" v="1656" actId="1035"/>
          <ac:spMkLst>
            <pc:docMk/>
            <pc:sldMk cId="110345456" sldId="281"/>
            <ac:spMk id="5" creationId="{570B9A9C-0479-4985-B40C-081F91EDF3C0}"/>
          </ac:spMkLst>
        </pc:spChg>
        <pc:spChg chg="add mod">
          <ac:chgData name="Ken Merrihew" userId="bcb7a1e886d99f07" providerId="LiveId" clId="{715F3687-9378-4AC3-B0B6-ADA22FD16474}" dt="2019-08-23T14:59:49.952" v="1656" actId="1035"/>
          <ac:spMkLst>
            <pc:docMk/>
            <pc:sldMk cId="110345456" sldId="281"/>
            <ac:spMk id="7" creationId="{76177379-AF97-4E17-B30C-287691EC9EBC}"/>
          </ac:spMkLst>
        </pc:spChg>
        <pc:spChg chg="add mod">
          <ac:chgData name="Ken Merrihew" userId="bcb7a1e886d99f07" providerId="LiveId" clId="{715F3687-9378-4AC3-B0B6-ADA22FD16474}" dt="2019-08-23T15:48:03.070" v="1830" actId="207"/>
          <ac:spMkLst>
            <pc:docMk/>
            <pc:sldMk cId="110345456" sldId="281"/>
            <ac:spMk id="8" creationId="{B4ACCD17-4307-43B0-A9FF-5282EF952995}"/>
          </ac:spMkLst>
        </pc:spChg>
      </pc:sldChg>
      <pc:sldChg chg="modSp add">
        <pc:chgData name="Ken Merrihew" userId="bcb7a1e886d99f07" providerId="LiveId" clId="{715F3687-9378-4AC3-B0B6-ADA22FD16474}" dt="2019-08-23T15:19:27.999" v="1676"/>
        <pc:sldMkLst>
          <pc:docMk/>
          <pc:sldMk cId="1893314620" sldId="282"/>
        </pc:sldMkLst>
        <pc:spChg chg="mod">
          <ac:chgData name="Ken Merrihew" userId="bcb7a1e886d99f07" providerId="LiveId" clId="{715F3687-9378-4AC3-B0B6-ADA22FD16474}" dt="2019-08-23T15:19:27.999" v="1676"/>
          <ac:spMkLst>
            <pc:docMk/>
            <pc:sldMk cId="1893314620" sldId="282"/>
            <ac:spMk id="3" creationId="{E2263769-A21A-47C3-837A-2CF602A4A55D}"/>
          </ac:spMkLst>
        </pc:spChg>
      </pc:sldChg>
      <pc:sldChg chg="add">
        <pc:chgData name="Ken Merrihew" userId="bcb7a1e886d99f07" providerId="LiveId" clId="{715F3687-9378-4AC3-B0B6-ADA22FD16474}" dt="2019-08-23T15:18:24.756" v="1661"/>
        <pc:sldMkLst>
          <pc:docMk/>
          <pc:sldMk cId="649821245" sldId="283"/>
        </pc:sldMkLst>
      </pc:sldChg>
      <pc:sldChg chg="modSp add modAnim">
        <pc:chgData name="Ken Merrihew" userId="bcb7a1e886d99f07" providerId="LiveId" clId="{715F3687-9378-4AC3-B0B6-ADA22FD16474}" dt="2019-08-23T15:19:39.822" v="1679"/>
        <pc:sldMkLst>
          <pc:docMk/>
          <pc:sldMk cId="3468456603" sldId="284"/>
        </pc:sldMkLst>
        <pc:spChg chg="mod">
          <ac:chgData name="Ken Merrihew" userId="bcb7a1e886d99f07" providerId="LiveId" clId="{715F3687-9378-4AC3-B0B6-ADA22FD16474}" dt="2019-08-23T15:19:36.872" v="1678"/>
          <ac:spMkLst>
            <pc:docMk/>
            <pc:sldMk cId="3468456603" sldId="284"/>
            <ac:spMk id="3" creationId="{E2263769-A21A-47C3-837A-2CF602A4A55D}"/>
          </ac:spMkLst>
        </pc:spChg>
      </pc:sldChg>
      <pc:sldChg chg="addSp delSp modSp add modAnim">
        <pc:chgData name="Ken Merrihew" userId="bcb7a1e886d99f07" providerId="LiveId" clId="{715F3687-9378-4AC3-B0B6-ADA22FD16474}" dt="2019-08-25T12:26:01.830" v="2183" actId="1038"/>
        <pc:sldMkLst>
          <pc:docMk/>
          <pc:sldMk cId="2637514092" sldId="285"/>
        </pc:sldMkLst>
        <pc:spChg chg="mod">
          <ac:chgData name="Ken Merrihew" userId="bcb7a1e886d99f07" providerId="LiveId" clId="{715F3687-9378-4AC3-B0B6-ADA22FD16474}" dt="2019-08-23T15:21:40.109" v="1710" actId="20577"/>
          <ac:spMkLst>
            <pc:docMk/>
            <pc:sldMk cId="2637514092" sldId="285"/>
            <ac:spMk id="3" creationId="{E2263769-A21A-47C3-837A-2CF602A4A55D}"/>
          </ac:spMkLst>
        </pc:spChg>
        <pc:spChg chg="add mod">
          <ac:chgData name="Ken Merrihew" userId="bcb7a1e886d99f07" providerId="LiveId" clId="{715F3687-9378-4AC3-B0B6-ADA22FD16474}" dt="2019-08-24T20:45:46.289" v="2105" actId="14100"/>
          <ac:spMkLst>
            <pc:docMk/>
            <pc:sldMk cId="2637514092" sldId="285"/>
            <ac:spMk id="5" creationId="{548C67A8-F9E2-4F8A-A7ED-7809C336B5C4}"/>
          </ac:spMkLst>
        </pc:spChg>
        <pc:spChg chg="add mod">
          <ac:chgData name="Ken Merrihew" userId="bcb7a1e886d99f07" providerId="LiveId" clId="{715F3687-9378-4AC3-B0B6-ADA22FD16474}" dt="2019-08-23T15:22:52.148" v="1817" actId="1035"/>
          <ac:spMkLst>
            <pc:docMk/>
            <pc:sldMk cId="2637514092" sldId="285"/>
            <ac:spMk id="6" creationId="{30A2BB6F-89E6-4C03-A686-EF8AE05F838D}"/>
          </ac:spMkLst>
        </pc:spChg>
        <pc:spChg chg="add del mod">
          <ac:chgData name="Ken Merrihew" userId="bcb7a1e886d99f07" providerId="LiveId" clId="{715F3687-9378-4AC3-B0B6-ADA22FD16474}" dt="2019-08-24T20:36:30.417" v="1964" actId="478"/>
          <ac:spMkLst>
            <pc:docMk/>
            <pc:sldMk cId="2637514092" sldId="285"/>
            <ac:spMk id="8" creationId="{419C7C8F-BAFE-4F39-B7A6-D4ACE8468DFB}"/>
          </ac:spMkLst>
        </pc:spChg>
        <pc:spChg chg="add del mod">
          <ac:chgData name="Ken Merrihew" userId="bcb7a1e886d99f07" providerId="LiveId" clId="{715F3687-9378-4AC3-B0B6-ADA22FD16474}" dt="2019-08-24T20:36:26.034" v="1962" actId="478"/>
          <ac:spMkLst>
            <pc:docMk/>
            <pc:sldMk cId="2637514092" sldId="285"/>
            <ac:spMk id="11" creationId="{2AEB0985-C357-4729-8A96-05E8A246FF2F}"/>
          </ac:spMkLst>
        </pc:spChg>
        <pc:spChg chg="add del mod">
          <ac:chgData name="Ken Merrihew" userId="bcb7a1e886d99f07" providerId="LiveId" clId="{715F3687-9378-4AC3-B0B6-ADA22FD16474}" dt="2019-08-24T20:36:22.507" v="1960" actId="478"/>
          <ac:spMkLst>
            <pc:docMk/>
            <pc:sldMk cId="2637514092" sldId="285"/>
            <ac:spMk id="14" creationId="{EE701B4E-5E8E-4D58-BD60-832C1EC9B4C6}"/>
          </ac:spMkLst>
        </pc:spChg>
        <pc:spChg chg="add mod">
          <ac:chgData name="Ken Merrihew" userId="bcb7a1e886d99f07" providerId="LiveId" clId="{715F3687-9378-4AC3-B0B6-ADA22FD16474}" dt="2019-08-24T20:50:17.795" v="2163" actId="1036"/>
          <ac:spMkLst>
            <pc:docMk/>
            <pc:sldMk cId="2637514092" sldId="285"/>
            <ac:spMk id="18" creationId="{712B1263-8883-4ECD-9A41-097F0EA8B58D}"/>
          </ac:spMkLst>
        </pc:spChg>
        <pc:spChg chg="add mod">
          <ac:chgData name="Ken Merrihew" userId="bcb7a1e886d99f07" providerId="LiveId" clId="{715F3687-9378-4AC3-B0B6-ADA22FD16474}" dt="2019-08-24T20:50:17.795" v="2163" actId="1036"/>
          <ac:spMkLst>
            <pc:docMk/>
            <pc:sldMk cId="2637514092" sldId="285"/>
            <ac:spMk id="20" creationId="{5D812101-EBDF-4FE9-AD46-B29470A5A251}"/>
          </ac:spMkLst>
        </pc:spChg>
        <pc:spChg chg="add mod">
          <ac:chgData name="Ken Merrihew" userId="bcb7a1e886d99f07" providerId="LiveId" clId="{715F3687-9378-4AC3-B0B6-ADA22FD16474}" dt="2019-08-24T20:50:17.795" v="2163" actId="1036"/>
          <ac:spMkLst>
            <pc:docMk/>
            <pc:sldMk cId="2637514092" sldId="285"/>
            <ac:spMk id="21" creationId="{554D56D8-0430-411D-AF4B-A090E58A1B52}"/>
          </ac:spMkLst>
        </pc:spChg>
        <pc:spChg chg="add mod">
          <ac:chgData name="Ken Merrihew" userId="bcb7a1e886d99f07" providerId="LiveId" clId="{715F3687-9378-4AC3-B0B6-ADA22FD16474}" dt="2019-08-24T20:50:17.795" v="2163" actId="1036"/>
          <ac:spMkLst>
            <pc:docMk/>
            <pc:sldMk cId="2637514092" sldId="285"/>
            <ac:spMk id="22" creationId="{AED77C3D-D879-4D05-B4C3-8274BAE987D9}"/>
          </ac:spMkLst>
        </pc:spChg>
        <pc:picChg chg="add del mod">
          <ac:chgData name="Ken Merrihew" userId="bcb7a1e886d99f07" providerId="LiveId" clId="{715F3687-9378-4AC3-B0B6-ADA22FD16474}" dt="2019-08-24T20:36:33.880" v="1965" actId="478"/>
          <ac:picMkLst>
            <pc:docMk/>
            <pc:sldMk cId="2637514092" sldId="285"/>
            <ac:picMk id="7" creationId="{5C7076A4-CA0B-4F95-83CE-E5E5284215F1}"/>
          </ac:picMkLst>
        </pc:picChg>
        <pc:picChg chg="add mod ord">
          <ac:chgData name="Ken Merrihew" userId="bcb7a1e886d99f07" providerId="LiveId" clId="{715F3687-9378-4AC3-B0B6-ADA22FD16474}" dt="2019-08-25T12:26:01.830" v="2183" actId="1038"/>
          <ac:picMkLst>
            <pc:docMk/>
            <pc:sldMk cId="2637514092" sldId="285"/>
            <ac:picMk id="10" creationId="{E2BF0E8A-60D4-4903-AD79-5A551DC637D8}"/>
          </ac:picMkLst>
        </pc:picChg>
        <pc:picChg chg="add del mod">
          <ac:chgData name="Ken Merrihew" userId="bcb7a1e886d99f07" providerId="LiveId" clId="{715F3687-9378-4AC3-B0B6-ADA22FD16474}" dt="2019-08-24T20:36:24.417" v="1961" actId="478"/>
          <ac:picMkLst>
            <pc:docMk/>
            <pc:sldMk cId="2637514092" sldId="285"/>
            <ac:picMk id="13" creationId="{BB48476F-4284-4099-A50C-5C15AC35B3E4}"/>
          </ac:picMkLst>
        </pc:picChg>
        <pc:cxnChg chg="add mod">
          <ac:chgData name="Ken Merrihew" userId="bcb7a1e886d99f07" providerId="LiveId" clId="{715F3687-9378-4AC3-B0B6-ADA22FD16474}" dt="2019-08-24T20:50:17.795" v="2163" actId="1036"/>
          <ac:cxnSpMkLst>
            <pc:docMk/>
            <pc:sldMk cId="2637514092" sldId="285"/>
            <ac:cxnSpMk id="16" creationId="{13D8CD0F-691D-4DFB-BD5C-DAAD40BBFEBB}"/>
          </ac:cxnSpMkLst>
        </pc:cxnChg>
        <pc:cxnChg chg="add mod">
          <ac:chgData name="Ken Merrihew" userId="bcb7a1e886d99f07" providerId="LiveId" clId="{715F3687-9378-4AC3-B0B6-ADA22FD16474}" dt="2019-08-24T20:50:17.795" v="2163" actId="1036"/>
          <ac:cxnSpMkLst>
            <pc:docMk/>
            <pc:sldMk cId="2637514092" sldId="285"/>
            <ac:cxnSpMk id="17" creationId="{F0942584-2692-47B1-8575-1A0E6DF27242}"/>
          </ac:cxnSpMkLst>
        </pc:cxnChg>
        <pc:cxnChg chg="add mod">
          <ac:chgData name="Ken Merrihew" userId="bcb7a1e886d99f07" providerId="LiveId" clId="{715F3687-9378-4AC3-B0B6-ADA22FD16474}" dt="2019-08-24T20:50:17.795" v="2163" actId="1036"/>
          <ac:cxnSpMkLst>
            <pc:docMk/>
            <pc:sldMk cId="2637514092" sldId="285"/>
            <ac:cxnSpMk id="19" creationId="{D860B6C2-0EAA-4DA0-801E-E678F51631A3}"/>
          </ac:cxnSpMkLst>
        </pc:cxnChg>
      </pc:sldChg>
      <pc:sldChg chg="delSp modSp add delAnim modAnim">
        <pc:chgData name="Ken Merrihew" userId="bcb7a1e886d99f07" providerId="LiveId" clId="{715F3687-9378-4AC3-B0B6-ADA22FD16474}" dt="2019-08-23T15:51:10.173" v="1846"/>
        <pc:sldMkLst>
          <pc:docMk/>
          <pc:sldMk cId="2762360778" sldId="286"/>
        </pc:sldMkLst>
        <pc:spChg chg="mod">
          <ac:chgData name="Ken Merrihew" userId="bcb7a1e886d99f07" providerId="LiveId" clId="{715F3687-9378-4AC3-B0B6-ADA22FD16474}" dt="2019-08-23T15:51:07.913" v="1845" actId="114"/>
          <ac:spMkLst>
            <pc:docMk/>
            <pc:sldMk cId="2762360778" sldId="286"/>
            <ac:spMk id="3" creationId="{E2263769-A21A-47C3-837A-2CF602A4A55D}"/>
          </ac:spMkLst>
        </pc:spChg>
        <pc:spChg chg="del">
          <ac:chgData name="Ken Merrihew" userId="bcb7a1e886d99f07" providerId="LiveId" clId="{715F3687-9378-4AC3-B0B6-ADA22FD16474}" dt="2019-08-23T15:50:42.361" v="1834" actId="478"/>
          <ac:spMkLst>
            <pc:docMk/>
            <pc:sldMk cId="2762360778" sldId="286"/>
            <ac:spMk id="4" creationId="{69CB5B9A-1BF4-4D0E-885E-63EC46916476}"/>
          </ac:spMkLst>
        </pc:spChg>
        <pc:spChg chg="del">
          <ac:chgData name="Ken Merrihew" userId="bcb7a1e886d99f07" providerId="LiveId" clId="{715F3687-9378-4AC3-B0B6-ADA22FD16474}" dt="2019-08-23T15:50:43.203" v="1835" actId="478"/>
          <ac:spMkLst>
            <pc:docMk/>
            <pc:sldMk cId="2762360778" sldId="286"/>
            <ac:spMk id="5" creationId="{570B9A9C-0479-4985-B40C-081F91EDF3C0}"/>
          </ac:spMkLst>
        </pc:spChg>
        <pc:spChg chg="del">
          <ac:chgData name="Ken Merrihew" userId="bcb7a1e886d99f07" providerId="LiveId" clId="{715F3687-9378-4AC3-B0B6-ADA22FD16474}" dt="2019-08-23T15:50:41.648" v="1833" actId="478"/>
          <ac:spMkLst>
            <pc:docMk/>
            <pc:sldMk cId="2762360778" sldId="286"/>
            <ac:spMk id="7" creationId="{76177379-AF97-4E17-B30C-287691EC9EBC}"/>
          </ac:spMkLst>
        </pc:spChg>
        <pc:spChg chg="del">
          <ac:chgData name="Ken Merrihew" userId="bcb7a1e886d99f07" providerId="LiveId" clId="{715F3687-9378-4AC3-B0B6-ADA22FD16474}" dt="2019-08-23T15:50:40.609" v="1832" actId="478"/>
          <ac:spMkLst>
            <pc:docMk/>
            <pc:sldMk cId="2762360778" sldId="286"/>
            <ac:spMk id="8" creationId="{B4ACCD17-4307-43B0-A9FF-5282EF952995}"/>
          </ac:spMkLst>
        </pc:spChg>
      </pc:sldChg>
      <pc:sldChg chg="add">
        <pc:chgData name="Ken Merrihew" userId="bcb7a1e886d99f07" providerId="LiveId" clId="{715F3687-9378-4AC3-B0B6-ADA22FD16474}" dt="2019-08-23T15:50:37.907" v="1831"/>
        <pc:sldMkLst>
          <pc:docMk/>
          <pc:sldMk cId="187460299" sldId="287"/>
        </pc:sldMkLst>
      </pc:sldChg>
      <pc:sldChg chg="addSp delSp modSp add ord modAnim">
        <pc:chgData name="Ken Merrihew" userId="bcb7a1e886d99f07" providerId="LiveId" clId="{715F3687-9378-4AC3-B0B6-ADA22FD16474}" dt="2019-08-23T16:18:40.947" v="1950" actId="166"/>
        <pc:sldMkLst>
          <pc:docMk/>
          <pc:sldMk cId="1250531241" sldId="288"/>
        </pc:sldMkLst>
        <pc:spChg chg="add del">
          <ac:chgData name="Ken Merrihew" userId="bcb7a1e886d99f07" providerId="LiveId" clId="{715F3687-9378-4AC3-B0B6-ADA22FD16474}" dt="2019-08-23T15:54:18.428" v="1858"/>
          <ac:spMkLst>
            <pc:docMk/>
            <pc:sldMk cId="1250531241" sldId="288"/>
            <ac:spMk id="2" creationId="{8AEE312E-FAB6-4AF3-B466-161C5D4E5847}"/>
          </ac:spMkLst>
        </pc:spChg>
        <pc:spChg chg="mod ord">
          <ac:chgData name="Ken Merrihew" userId="bcb7a1e886d99f07" providerId="LiveId" clId="{715F3687-9378-4AC3-B0B6-ADA22FD16474}" dt="2019-08-23T16:18:40.947" v="1950" actId="166"/>
          <ac:spMkLst>
            <pc:docMk/>
            <pc:sldMk cId="1250531241" sldId="288"/>
            <ac:spMk id="3" creationId="{E2263769-A21A-47C3-837A-2CF602A4A55D}"/>
          </ac:spMkLst>
        </pc:spChg>
        <pc:spChg chg="add mod">
          <ac:chgData name="Ken Merrihew" userId="bcb7a1e886d99f07" providerId="LiveId" clId="{715F3687-9378-4AC3-B0B6-ADA22FD16474}" dt="2019-08-23T15:56:29.912" v="1887" actId="1035"/>
          <ac:spMkLst>
            <pc:docMk/>
            <pc:sldMk cId="1250531241" sldId="288"/>
            <ac:spMk id="7" creationId="{34BAE12A-85CA-4D3A-B736-E2F53E7D73C6}"/>
          </ac:spMkLst>
        </pc:spChg>
        <pc:spChg chg="add mod">
          <ac:chgData name="Ken Merrihew" userId="bcb7a1e886d99f07" providerId="LiveId" clId="{715F3687-9378-4AC3-B0B6-ADA22FD16474}" dt="2019-08-23T15:57:06.263" v="1893" actId="14100"/>
          <ac:spMkLst>
            <pc:docMk/>
            <pc:sldMk cId="1250531241" sldId="288"/>
            <ac:spMk id="8" creationId="{29E17AF4-7873-4743-BBFB-2A37E541225C}"/>
          </ac:spMkLst>
        </pc:spChg>
        <pc:spChg chg="add mod">
          <ac:chgData name="Ken Merrihew" userId="bcb7a1e886d99f07" providerId="LiveId" clId="{715F3687-9378-4AC3-B0B6-ADA22FD16474}" dt="2019-08-23T15:57:19.323" v="1899" actId="1037"/>
          <ac:spMkLst>
            <pc:docMk/>
            <pc:sldMk cId="1250531241" sldId="288"/>
            <ac:spMk id="9" creationId="{E941DFFE-2B33-4C24-9784-60C267822EC9}"/>
          </ac:spMkLst>
        </pc:spChg>
        <pc:spChg chg="add mod">
          <ac:chgData name="Ken Merrihew" userId="bcb7a1e886d99f07" providerId="LiveId" clId="{715F3687-9378-4AC3-B0B6-ADA22FD16474}" dt="2019-08-23T15:57:35.360" v="1916" actId="1036"/>
          <ac:spMkLst>
            <pc:docMk/>
            <pc:sldMk cId="1250531241" sldId="288"/>
            <ac:spMk id="10" creationId="{6DECE3C7-C39E-43F0-92DA-6BE3E601FE17}"/>
          </ac:spMkLst>
        </pc:spChg>
        <pc:picChg chg="add mod">
          <ac:chgData name="Ken Merrihew" userId="bcb7a1e886d99f07" providerId="LiveId" clId="{715F3687-9378-4AC3-B0B6-ADA22FD16474}" dt="2019-08-23T15:55:11.940" v="1872" actId="1076"/>
          <ac:picMkLst>
            <pc:docMk/>
            <pc:sldMk cId="1250531241" sldId="288"/>
            <ac:picMk id="1026" creationId="{F2EAB892-837F-4707-9821-4048CDE64B21}"/>
          </ac:picMkLst>
        </pc:picChg>
      </pc:sldChg>
      <pc:sldChg chg="add">
        <pc:chgData name="Ken Merrihew" userId="bcb7a1e886d99f07" providerId="LiveId" clId="{715F3687-9378-4AC3-B0B6-ADA22FD16474}" dt="2019-08-23T15:51:29.756" v="1847"/>
        <pc:sldMkLst>
          <pc:docMk/>
          <pc:sldMk cId="1159583466" sldId="289"/>
        </pc:sldMkLst>
      </pc:sldChg>
      <pc:sldChg chg="delSp modSp add delAnim">
        <pc:chgData name="Ken Merrihew" userId="bcb7a1e886d99f07" providerId="LiveId" clId="{715F3687-9378-4AC3-B0B6-ADA22FD16474}" dt="2019-08-23T16:18:02.185" v="1949" actId="20577"/>
        <pc:sldMkLst>
          <pc:docMk/>
          <pc:sldMk cId="116526316" sldId="290"/>
        </pc:sldMkLst>
        <pc:spChg chg="mod">
          <ac:chgData name="Ken Merrihew" userId="bcb7a1e886d99f07" providerId="LiveId" clId="{715F3687-9378-4AC3-B0B6-ADA22FD16474}" dt="2019-08-23T16:18:02.185" v="1949" actId="20577"/>
          <ac:spMkLst>
            <pc:docMk/>
            <pc:sldMk cId="116526316" sldId="290"/>
            <ac:spMk id="3" creationId="{E2263769-A21A-47C3-837A-2CF602A4A55D}"/>
          </ac:spMkLst>
        </pc:spChg>
        <pc:spChg chg="del">
          <ac:chgData name="Ken Merrihew" userId="bcb7a1e886d99f07" providerId="LiveId" clId="{715F3687-9378-4AC3-B0B6-ADA22FD16474}" dt="2019-08-23T16:14:22.346" v="1926" actId="478"/>
          <ac:spMkLst>
            <pc:docMk/>
            <pc:sldMk cId="116526316" sldId="290"/>
            <ac:spMk id="7" creationId="{34BAE12A-85CA-4D3A-B736-E2F53E7D73C6}"/>
          </ac:spMkLst>
        </pc:spChg>
        <pc:spChg chg="del">
          <ac:chgData name="Ken Merrihew" userId="bcb7a1e886d99f07" providerId="LiveId" clId="{715F3687-9378-4AC3-B0B6-ADA22FD16474}" dt="2019-08-23T16:14:21.039" v="1925" actId="478"/>
          <ac:spMkLst>
            <pc:docMk/>
            <pc:sldMk cId="116526316" sldId="290"/>
            <ac:spMk id="8" creationId="{29E17AF4-7873-4743-BBFB-2A37E541225C}"/>
          </ac:spMkLst>
        </pc:spChg>
        <pc:spChg chg="del">
          <ac:chgData name="Ken Merrihew" userId="bcb7a1e886d99f07" providerId="LiveId" clId="{715F3687-9378-4AC3-B0B6-ADA22FD16474}" dt="2019-08-23T16:14:20.185" v="1924" actId="478"/>
          <ac:spMkLst>
            <pc:docMk/>
            <pc:sldMk cId="116526316" sldId="290"/>
            <ac:spMk id="9" creationId="{E941DFFE-2B33-4C24-9784-60C267822EC9}"/>
          </ac:spMkLst>
        </pc:spChg>
        <pc:spChg chg="del">
          <ac:chgData name="Ken Merrihew" userId="bcb7a1e886d99f07" providerId="LiveId" clId="{715F3687-9378-4AC3-B0B6-ADA22FD16474}" dt="2019-08-23T16:14:19.221" v="1923" actId="478"/>
          <ac:spMkLst>
            <pc:docMk/>
            <pc:sldMk cId="116526316" sldId="290"/>
            <ac:spMk id="10" creationId="{6DECE3C7-C39E-43F0-92DA-6BE3E601FE17}"/>
          </ac:spMkLst>
        </pc:spChg>
      </pc:sldChg>
      <pc:sldChg chg="modSp add modAnim">
        <pc:chgData name="Ken Merrihew" userId="bcb7a1e886d99f07" providerId="LiveId" clId="{715F3687-9378-4AC3-B0B6-ADA22FD16474}" dt="2019-08-23T16:17:32.828" v="1947" actId="20577"/>
        <pc:sldMkLst>
          <pc:docMk/>
          <pc:sldMk cId="3239501986" sldId="291"/>
        </pc:sldMkLst>
        <pc:spChg chg="mod">
          <ac:chgData name="Ken Merrihew" userId="bcb7a1e886d99f07" providerId="LiveId" clId="{715F3687-9378-4AC3-B0B6-ADA22FD16474}" dt="2019-08-23T16:17:32.828" v="1947" actId="20577"/>
          <ac:spMkLst>
            <pc:docMk/>
            <pc:sldMk cId="3239501986" sldId="291"/>
            <ac:spMk id="3" creationId="{E2263769-A21A-47C3-837A-2CF602A4A55D}"/>
          </ac:spMkLst>
        </pc:spChg>
      </pc:sldChg>
      <pc:sldChg chg="add">
        <pc:chgData name="Ken Merrihew" userId="bcb7a1e886d99f07" providerId="LiveId" clId="{715F3687-9378-4AC3-B0B6-ADA22FD16474}" dt="2019-08-23T19:10:11.674" v="1951"/>
        <pc:sldMkLst>
          <pc:docMk/>
          <pc:sldMk cId="49677064" sldId="292"/>
        </pc:sldMkLst>
      </pc:sldChg>
      <pc:sldChg chg="modSp add">
        <pc:chgData name="Ken Merrihew" userId="bcb7a1e886d99f07" providerId="LiveId" clId="{715F3687-9378-4AC3-B0B6-ADA22FD16474}" dt="2019-08-25T12:23:43.804" v="2170" actId="1038"/>
        <pc:sldMkLst>
          <pc:docMk/>
          <pc:sldMk cId="2186090434" sldId="293"/>
        </pc:sldMkLst>
        <pc:spChg chg="mod">
          <ac:chgData name="Ken Merrihew" userId="bcb7a1e886d99f07" providerId="LiveId" clId="{715F3687-9378-4AC3-B0B6-ADA22FD16474}" dt="2019-08-23T19:11:10.495" v="1955"/>
          <ac:spMkLst>
            <pc:docMk/>
            <pc:sldMk cId="2186090434" sldId="293"/>
            <ac:spMk id="45" creationId="{BA1AEC47-202D-43F8-8186-EDC90D69D0AB}"/>
          </ac:spMkLst>
        </pc:spChg>
        <pc:spChg chg="mod">
          <ac:chgData name="Ken Merrihew" userId="bcb7a1e886d99f07" providerId="LiveId" clId="{715F3687-9378-4AC3-B0B6-ADA22FD16474}" dt="2019-08-25T12:23:43.804" v="2170" actId="1038"/>
          <ac:spMkLst>
            <pc:docMk/>
            <pc:sldMk cId="2186090434" sldId="293"/>
            <ac:spMk id="46" creationId="{1FE3C094-D8F6-4B09-BF20-2A84CE63A42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8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4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1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E400D-63A0-49FE-B118-9C6870007F82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lickr.com/photos/bycp/5614537405" TargetMode="Externa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2FA73A-5146-4DBC-9BDB-23DF5E2AD698}"/>
              </a:ext>
            </a:extLst>
          </p:cNvPr>
          <p:cNvSpPr txBox="1"/>
          <p:nvPr/>
        </p:nvSpPr>
        <p:spPr>
          <a:xfrm>
            <a:off x="623889" y="2505670"/>
            <a:ext cx="4899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  <a:cs typeface="Times New Roman" panose="02020603050405020304" pitchFamily="18" charset="0"/>
              </a:rPr>
              <a:t>9</a:t>
            </a:r>
            <a:r>
              <a:rPr lang="en-US" sz="5400" dirty="0">
                <a:solidFill>
                  <a:srgbClr val="660000"/>
                </a:solidFill>
                <a:latin typeface="Times New Roman" panose="02020603050405020304" pitchFamily="18" charset="0"/>
                <a:ea typeface="Return To Sender" panose="02000000000000000000" pitchFamily="2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660000"/>
                </a:solidFill>
                <a:latin typeface="Times New Roman" panose="02020603050405020304" pitchFamily="18" charset="0"/>
                <a:ea typeface="Return To Sender" panose="020000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  <a:cs typeface="Times New Roman" panose="02020603050405020304" pitchFamily="18" charset="0"/>
              </a:rPr>
              <a:t>17</a:t>
            </a:r>
            <a:endParaRPr lang="en-US" sz="5400" dirty="0">
              <a:solidFill>
                <a:srgbClr val="660000"/>
              </a:solidFill>
              <a:latin typeface="Times and Times again" pitchFamily="2" charset="0"/>
              <a:ea typeface="Return To Send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5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42B3FE-8685-40D1-88A6-4249150A205E}"/>
              </a:ext>
            </a:extLst>
          </p:cNvPr>
          <p:cNvSpPr/>
          <p:nvPr/>
        </p:nvSpPr>
        <p:spPr>
          <a:xfrm>
            <a:off x="413918" y="3785752"/>
            <a:ext cx="4158082" cy="7028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662764-F9C2-4F84-81EC-1942AA7134DC}"/>
              </a:ext>
            </a:extLst>
          </p:cNvPr>
          <p:cNvSpPr/>
          <p:nvPr/>
        </p:nvSpPr>
        <p:spPr>
          <a:xfrm>
            <a:off x="6811843" y="3288295"/>
            <a:ext cx="842664" cy="7028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23:8-9 ~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when Herod saw Jesus, he was exceedingly glad; for he had desired for a long 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see Him, because he had heard many things about Him, and he hoped to see some miracle done by Him.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he questioned Him with many words, but He answered him nothing.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9BAA0-F221-4CA1-A3BB-13B44D33F044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16730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657D46-7C05-4880-8CD6-63C53B445598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22513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healing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therapeia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C2FF1C-6736-4899-AC93-626A519013E7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44852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9F72A1-1FBC-4D97-B1B2-62541DFB2A9C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2462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4:1-5 ~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Moses answered and said, “But suppose they will not believe me or listen to my voice; suppose they say, ‘The </a:t>
            </a:r>
            <a:r>
              <a:rPr lang="en-US" sz="32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not appeared to you.’” </a:t>
            </a:r>
          </a:p>
          <a:p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2 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 </a:t>
            </a:r>
            <a:r>
              <a:rPr lang="en-US" sz="32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said to him, “What 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in your hand?” </a:t>
            </a:r>
          </a:p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said, “A rod.” </a:t>
            </a:r>
          </a:p>
          <a:p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3 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said, “Cast it on the ground.” So he cast it on the ground, and it became</a:t>
            </a:r>
          </a:p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serpent;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C2FF1C-6736-4899-AC93-626A519013E7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89331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4:1-5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Moses fled from it.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 </a:t>
            </a:r>
            <a:r>
              <a:rPr lang="en-US" sz="32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said to Moses, “Reach out your hand and take 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the tail” (and he reached out his hand and caught it, and it became a rod in his hand),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“that they may believe that the </a:t>
            </a:r>
            <a:r>
              <a:rPr lang="en-US" sz="32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 of their fathers, the God of Abraham, the God of Isaac, and the God of Jacob, has appeared to you.”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C2FF1C-6736-4899-AC93-626A519013E7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46845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2BF0E8A-60D4-4903-AD79-5A551DC63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00" b="92500" l="4481" r="97963">
                        <a14:foregroundMark x1="24440" y1="87500" x2="18330" y2="88500"/>
                        <a14:foregroundMark x1="17719" y1="92500" x2="10387" y2="88500"/>
                        <a14:foregroundMark x1="6517" y1="84000" x2="4684" y2="78500"/>
                        <a14:foregroundMark x1="68228" y1="11000" x2="78819" y2="9000"/>
                        <a14:foregroundMark x1="78819" y1="9000" x2="87169" y2="24500"/>
                        <a14:foregroundMark x1="90224" y1="28500" x2="93279" y2="30500"/>
                        <a14:foregroundMark x1="96334" y1="38000" x2="96334" y2="38000"/>
                        <a14:foregroundMark x1="97963" y1="37500" x2="97963" y2="37500"/>
                        <a14:backgroundMark x1="95927" y1="39000" x2="95927" y2="39000"/>
                        <a14:backgroundMark x1="97760" y1="39000" x2="97760" y2="39000"/>
                        <a14:backgroundMark x1="97760" y1="39000" x2="97760" y2="39000"/>
                        <a14:backgroundMark x1="97760" y1="39000" x2="97760" y2="39000"/>
                        <a14:backgroundMark x1="97963" y1="39000" x2="97963" y2="39000"/>
                        <a14:backgroundMark x1="97963" y1="39000" x2="97760" y2="39000"/>
                        <a14:backgroundMark x1="97760" y1="39000" x2="97760" y2="39000"/>
                        <a14:backgroundMark x1="97760" y1="39000" x2="97760" y2="39000"/>
                        <a14:backgroundMark x1="97760" y1="39000" x2="97760" y2="39000"/>
                        <a14:backgroundMark x1="97963" y1="38500" x2="97963" y2="3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642505">
            <a:off x="1057467" y="3178792"/>
            <a:ext cx="5713814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things about snakes: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C2FF1C-6736-4899-AC93-626A519013E7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C67A8-F9E2-4F8A-A7ED-7809C336B5C4}"/>
              </a:ext>
            </a:extLst>
          </p:cNvPr>
          <p:cNvSpPr txBox="1"/>
          <p:nvPr/>
        </p:nvSpPr>
        <p:spPr>
          <a:xfrm>
            <a:off x="672860" y="1433549"/>
            <a:ext cx="5336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pick one up by the tail</a:t>
            </a: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A2BB6F-89E6-4C03-A686-EF8AE05F838D}"/>
              </a:ext>
            </a:extLst>
          </p:cNvPr>
          <p:cNvSpPr txBox="1"/>
          <p:nvPr/>
        </p:nvSpPr>
        <p:spPr>
          <a:xfrm>
            <a:off x="675734" y="1954557"/>
            <a:ext cx="8025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They’re all tail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D8CD0F-691D-4DFB-BD5C-DAAD40BBFEBB}"/>
              </a:ext>
            </a:extLst>
          </p:cNvPr>
          <p:cNvCxnSpPr/>
          <p:nvPr/>
        </p:nvCxnSpPr>
        <p:spPr>
          <a:xfrm>
            <a:off x="5711885" y="2085179"/>
            <a:ext cx="190072" cy="672957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942584-2692-47B1-8575-1A0E6DF27242}"/>
              </a:ext>
            </a:extLst>
          </p:cNvPr>
          <p:cNvCxnSpPr/>
          <p:nvPr/>
        </p:nvCxnSpPr>
        <p:spPr>
          <a:xfrm>
            <a:off x="1219228" y="4515581"/>
            <a:ext cx="190072" cy="672957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12B1263-8883-4ECD-9A41-097F0EA8B58D}"/>
              </a:ext>
            </a:extLst>
          </p:cNvPr>
          <p:cNvSpPr/>
          <p:nvPr/>
        </p:nvSpPr>
        <p:spPr>
          <a:xfrm>
            <a:off x="1366059" y="2334436"/>
            <a:ext cx="4354092" cy="2501869"/>
          </a:xfrm>
          <a:custGeom>
            <a:avLst/>
            <a:gdLst>
              <a:gd name="connsiteX0" fmla="*/ 4294598 w 4294598"/>
              <a:gd name="connsiteY0" fmla="*/ 95139 h 2502776"/>
              <a:gd name="connsiteX1" fmla="*/ 3750067 w 4294598"/>
              <a:gd name="connsiteY1" fmla="*/ 2672 h 2502776"/>
              <a:gd name="connsiteX2" fmla="*/ 3113070 w 4294598"/>
              <a:gd name="connsiteY2" fmla="*/ 187607 h 2502776"/>
              <a:gd name="connsiteX3" fmla="*/ 2851079 w 4294598"/>
              <a:gd name="connsiteY3" fmla="*/ 521517 h 2502776"/>
              <a:gd name="connsiteX4" fmla="*/ 2655870 w 4294598"/>
              <a:gd name="connsiteY4" fmla="*/ 901661 h 2502776"/>
              <a:gd name="connsiteX5" fmla="*/ 2517168 w 4294598"/>
              <a:gd name="connsiteY5" fmla="*/ 1137966 h 2502776"/>
              <a:gd name="connsiteX6" fmla="*/ 2111339 w 4294598"/>
              <a:gd name="connsiteY6" fmla="*/ 1266393 h 2502776"/>
              <a:gd name="connsiteX7" fmla="*/ 1607905 w 4294598"/>
              <a:gd name="connsiteY7" fmla="*/ 1379409 h 2502776"/>
              <a:gd name="connsiteX8" fmla="*/ 1238036 w 4294598"/>
              <a:gd name="connsiteY8" fmla="*/ 1543796 h 2502776"/>
              <a:gd name="connsiteX9" fmla="*/ 1078786 w 4294598"/>
              <a:gd name="connsiteY9" fmla="*/ 1795512 h 2502776"/>
              <a:gd name="connsiteX10" fmla="*/ 986319 w 4294598"/>
              <a:gd name="connsiteY10" fmla="*/ 2078052 h 2502776"/>
              <a:gd name="connsiteX11" fmla="*/ 914400 w 4294598"/>
              <a:gd name="connsiteY11" fmla="*/ 2278398 h 2502776"/>
              <a:gd name="connsiteX12" fmla="*/ 898989 w 4294598"/>
              <a:gd name="connsiteY12" fmla="*/ 2381139 h 2502776"/>
              <a:gd name="connsiteX13" fmla="*/ 508571 w 4294598"/>
              <a:gd name="connsiteY13" fmla="*/ 2499292 h 2502776"/>
              <a:gd name="connsiteX14" fmla="*/ 123290 w 4294598"/>
              <a:gd name="connsiteY14" fmla="*/ 2468470 h 2502776"/>
              <a:gd name="connsiteX15" fmla="*/ 0 w 4294598"/>
              <a:gd name="connsiteY15" fmla="*/ 2437647 h 2502776"/>
              <a:gd name="connsiteX0" fmla="*/ 4294598 w 4294598"/>
              <a:gd name="connsiteY0" fmla="*/ 95139 h 2501869"/>
              <a:gd name="connsiteX1" fmla="*/ 3750067 w 4294598"/>
              <a:gd name="connsiteY1" fmla="*/ 2672 h 2501869"/>
              <a:gd name="connsiteX2" fmla="*/ 3113070 w 4294598"/>
              <a:gd name="connsiteY2" fmla="*/ 187607 h 2501869"/>
              <a:gd name="connsiteX3" fmla="*/ 2851079 w 4294598"/>
              <a:gd name="connsiteY3" fmla="*/ 521517 h 2501869"/>
              <a:gd name="connsiteX4" fmla="*/ 2655870 w 4294598"/>
              <a:gd name="connsiteY4" fmla="*/ 901661 h 2501869"/>
              <a:gd name="connsiteX5" fmla="*/ 2517168 w 4294598"/>
              <a:gd name="connsiteY5" fmla="*/ 1137966 h 2501869"/>
              <a:gd name="connsiteX6" fmla="*/ 2111339 w 4294598"/>
              <a:gd name="connsiteY6" fmla="*/ 1266393 h 2501869"/>
              <a:gd name="connsiteX7" fmla="*/ 1607905 w 4294598"/>
              <a:gd name="connsiteY7" fmla="*/ 1379409 h 2501869"/>
              <a:gd name="connsiteX8" fmla="*/ 1238036 w 4294598"/>
              <a:gd name="connsiteY8" fmla="*/ 1543796 h 2501869"/>
              <a:gd name="connsiteX9" fmla="*/ 1078786 w 4294598"/>
              <a:gd name="connsiteY9" fmla="*/ 1795512 h 2501869"/>
              <a:gd name="connsiteX10" fmla="*/ 986319 w 4294598"/>
              <a:gd name="connsiteY10" fmla="*/ 2078052 h 2501869"/>
              <a:gd name="connsiteX11" fmla="*/ 914400 w 4294598"/>
              <a:gd name="connsiteY11" fmla="*/ 2278398 h 2501869"/>
              <a:gd name="connsiteX12" fmla="*/ 839004 w 4294598"/>
              <a:gd name="connsiteY12" fmla="*/ 2397232 h 2501869"/>
              <a:gd name="connsiteX13" fmla="*/ 508571 w 4294598"/>
              <a:gd name="connsiteY13" fmla="*/ 2499292 h 2501869"/>
              <a:gd name="connsiteX14" fmla="*/ 123290 w 4294598"/>
              <a:gd name="connsiteY14" fmla="*/ 2468470 h 2501869"/>
              <a:gd name="connsiteX15" fmla="*/ 0 w 4294598"/>
              <a:gd name="connsiteY15" fmla="*/ 2437647 h 2501869"/>
              <a:gd name="connsiteX0" fmla="*/ 4294598 w 4294598"/>
              <a:gd name="connsiteY0" fmla="*/ 95139 h 2501869"/>
              <a:gd name="connsiteX1" fmla="*/ 3750067 w 4294598"/>
              <a:gd name="connsiteY1" fmla="*/ 2672 h 2501869"/>
              <a:gd name="connsiteX2" fmla="*/ 3113070 w 4294598"/>
              <a:gd name="connsiteY2" fmla="*/ 187607 h 2501869"/>
              <a:gd name="connsiteX3" fmla="*/ 2851079 w 4294598"/>
              <a:gd name="connsiteY3" fmla="*/ 521517 h 2501869"/>
              <a:gd name="connsiteX4" fmla="*/ 2655870 w 4294598"/>
              <a:gd name="connsiteY4" fmla="*/ 901661 h 2501869"/>
              <a:gd name="connsiteX5" fmla="*/ 2517168 w 4294598"/>
              <a:gd name="connsiteY5" fmla="*/ 1137966 h 2501869"/>
              <a:gd name="connsiteX6" fmla="*/ 2111339 w 4294598"/>
              <a:gd name="connsiteY6" fmla="*/ 1266393 h 2501869"/>
              <a:gd name="connsiteX7" fmla="*/ 1607905 w 4294598"/>
              <a:gd name="connsiteY7" fmla="*/ 1379409 h 2501869"/>
              <a:gd name="connsiteX8" fmla="*/ 1238036 w 4294598"/>
              <a:gd name="connsiteY8" fmla="*/ 1543796 h 2501869"/>
              <a:gd name="connsiteX9" fmla="*/ 1078786 w 4294598"/>
              <a:gd name="connsiteY9" fmla="*/ 1795512 h 2501869"/>
              <a:gd name="connsiteX10" fmla="*/ 986319 w 4294598"/>
              <a:gd name="connsiteY10" fmla="*/ 2078052 h 2501869"/>
              <a:gd name="connsiteX11" fmla="*/ 943661 w 4294598"/>
              <a:gd name="connsiteY11" fmla="*/ 2278398 h 2501869"/>
              <a:gd name="connsiteX12" fmla="*/ 839004 w 4294598"/>
              <a:gd name="connsiteY12" fmla="*/ 2397232 h 2501869"/>
              <a:gd name="connsiteX13" fmla="*/ 508571 w 4294598"/>
              <a:gd name="connsiteY13" fmla="*/ 2499292 h 2501869"/>
              <a:gd name="connsiteX14" fmla="*/ 123290 w 4294598"/>
              <a:gd name="connsiteY14" fmla="*/ 2468470 h 2501869"/>
              <a:gd name="connsiteX15" fmla="*/ 0 w 4294598"/>
              <a:gd name="connsiteY15" fmla="*/ 2437647 h 250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94598" h="2501869">
                <a:moveTo>
                  <a:pt x="4294598" y="95139"/>
                </a:moveTo>
                <a:cubicBezTo>
                  <a:pt x="4120793" y="41200"/>
                  <a:pt x="3946988" y="-12739"/>
                  <a:pt x="3750067" y="2672"/>
                </a:cubicBezTo>
                <a:cubicBezTo>
                  <a:pt x="3553146" y="18083"/>
                  <a:pt x="3262901" y="101133"/>
                  <a:pt x="3113070" y="187607"/>
                </a:cubicBezTo>
                <a:cubicBezTo>
                  <a:pt x="2963239" y="274081"/>
                  <a:pt x="2927279" y="402508"/>
                  <a:pt x="2851079" y="521517"/>
                </a:cubicBezTo>
                <a:cubicBezTo>
                  <a:pt x="2774879" y="640526"/>
                  <a:pt x="2711522" y="798920"/>
                  <a:pt x="2655870" y="901661"/>
                </a:cubicBezTo>
                <a:cubicBezTo>
                  <a:pt x="2600218" y="1004403"/>
                  <a:pt x="2607923" y="1077177"/>
                  <a:pt x="2517168" y="1137966"/>
                </a:cubicBezTo>
                <a:cubicBezTo>
                  <a:pt x="2426413" y="1198755"/>
                  <a:pt x="2262883" y="1226153"/>
                  <a:pt x="2111339" y="1266393"/>
                </a:cubicBezTo>
                <a:cubicBezTo>
                  <a:pt x="1959795" y="1306634"/>
                  <a:pt x="1753455" y="1333175"/>
                  <a:pt x="1607905" y="1379409"/>
                </a:cubicBezTo>
                <a:cubicBezTo>
                  <a:pt x="1462354" y="1425643"/>
                  <a:pt x="1326222" y="1474446"/>
                  <a:pt x="1238036" y="1543796"/>
                </a:cubicBezTo>
                <a:cubicBezTo>
                  <a:pt x="1149850" y="1613146"/>
                  <a:pt x="1120739" y="1706469"/>
                  <a:pt x="1078786" y="1795512"/>
                </a:cubicBezTo>
                <a:cubicBezTo>
                  <a:pt x="1036833" y="1884555"/>
                  <a:pt x="1008840" y="1997571"/>
                  <a:pt x="986319" y="2078052"/>
                </a:cubicBezTo>
                <a:cubicBezTo>
                  <a:pt x="963798" y="2158533"/>
                  <a:pt x="968213" y="2225201"/>
                  <a:pt x="943661" y="2278398"/>
                </a:cubicBezTo>
                <a:cubicBezTo>
                  <a:pt x="919109" y="2331595"/>
                  <a:pt x="911519" y="2360416"/>
                  <a:pt x="839004" y="2397232"/>
                </a:cubicBezTo>
                <a:cubicBezTo>
                  <a:pt x="766489" y="2434048"/>
                  <a:pt x="627857" y="2487419"/>
                  <a:pt x="508571" y="2499292"/>
                </a:cubicBezTo>
                <a:cubicBezTo>
                  <a:pt x="389285" y="2511165"/>
                  <a:pt x="208052" y="2478744"/>
                  <a:pt x="123290" y="2468470"/>
                </a:cubicBezTo>
                <a:cubicBezTo>
                  <a:pt x="38528" y="2458196"/>
                  <a:pt x="19264" y="2447921"/>
                  <a:pt x="0" y="2437647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60B6C2-0EAA-4DA0-801E-E678F51631A3}"/>
              </a:ext>
            </a:extLst>
          </p:cNvPr>
          <p:cNvCxnSpPr/>
          <p:nvPr/>
        </p:nvCxnSpPr>
        <p:spPr>
          <a:xfrm>
            <a:off x="6137319" y="2222074"/>
            <a:ext cx="190072" cy="672957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D812101-EBDF-4FE9-AD46-B29470A5A251}"/>
              </a:ext>
            </a:extLst>
          </p:cNvPr>
          <p:cNvSpPr txBox="1"/>
          <p:nvPr/>
        </p:nvSpPr>
        <p:spPr>
          <a:xfrm>
            <a:off x="6619336" y="1523996"/>
            <a:ext cx="112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</a:t>
            </a:r>
          </a:p>
        </p:txBody>
      </p:sp>
      <p:sp useBgFill="1">
        <p:nvSpPr>
          <p:cNvPr id="21" name="TextBox 20">
            <a:extLst>
              <a:ext uri="{FF2B5EF4-FFF2-40B4-BE49-F238E27FC236}">
                <a16:creationId xmlns:a16="http://schemas.microsoft.com/office/drawing/2014/main" id="{554D56D8-0430-411D-AF4B-A090E58A1B52}"/>
              </a:ext>
            </a:extLst>
          </p:cNvPr>
          <p:cNvSpPr txBox="1"/>
          <p:nvPr/>
        </p:nvSpPr>
        <p:spPr>
          <a:xfrm rot="19780517">
            <a:off x="3242791" y="3229152"/>
            <a:ext cx="846871" cy="52322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Tail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ED77C3D-D879-4D05-B4C3-8274BAE987D9}"/>
              </a:ext>
            </a:extLst>
          </p:cNvPr>
          <p:cNvSpPr/>
          <p:nvPr/>
        </p:nvSpPr>
        <p:spPr>
          <a:xfrm>
            <a:off x="5969479" y="1909309"/>
            <a:ext cx="724619" cy="454325"/>
          </a:xfrm>
          <a:custGeom>
            <a:avLst/>
            <a:gdLst>
              <a:gd name="connsiteX0" fmla="*/ 724619 w 724619"/>
              <a:gd name="connsiteY0" fmla="*/ 0 h 454325"/>
              <a:gd name="connsiteX1" fmla="*/ 304800 w 724619"/>
              <a:gd name="connsiteY1" fmla="*/ 11502 h 454325"/>
              <a:gd name="connsiteX2" fmla="*/ 57510 w 724619"/>
              <a:gd name="connsiteY2" fmla="*/ 120770 h 454325"/>
              <a:gd name="connsiteX3" fmla="*/ 0 w 724619"/>
              <a:gd name="connsiteY3" fmla="*/ 454325 h 45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619" h="454325">
                <a:moveTo>
                  <a:pt x="724619" y="0"/>
                </a:moveTo>
                <a:lnTo>
                  <a:pt x="304800" y="11502"/>
                </a:lnTo>
                <a:cubicBezTo>
                  <a:pt x="193615" y="31630"/>
                  <a:pt x="108310" y="46966"/>
                  <a:pt x="57510" y="120770"/>
                </a:cubicBezTo>
                <a:cubicBezTo>
                  <a:pt x="6710" y="194574"/>
                  <a:pt x="3355" y="324449"/>
                  <a:pt x="0" y="45432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1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18" grpId="0" animBg="1"/>
      <p:bldP spid="20" grpId="0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9F72A1-1FBC-4D97-B1B2-62541DFB2A9C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64982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BOGO (buy 1; get 1)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CB5B9A-1BF4-4D0E-885E-63EC46916476}"/>
              </a:ext>
            </a:extLst>
          </p:cNvPr>
          <p:cNvSpPr txBox="1"/>
          <p:nvPr/>
        </p:nvSpPr>
        <p:spPr>
          <a:xfrm>
            <a:off x="672860" y="1959481"/>
            <a:ext cx="8025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6:12 ~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empiplēmi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compound of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“in”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“most”</a:t>
            </a: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0B9A9C-0479-4985-B40C-081F91EDF3C0}"/>
              </a:ext>
            </a:extLst>
          </p:cNvPr>
          <p:cNvSpPr txBox="1"/>
          <p:nvPr/>
        </p:nvSpPr>
        <p:spPr>
          <a:xfrm>
            <a:off x="675734" y="2957276"/>
            <a:ext cx="8025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“glutted”</a:t>
            </a: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EF6C3-92A0-49C7-88ED-6FBC1B508C64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177379-AF97-4E17-B30C-287691EC9EBC}"/>
              </a:ext>
            </a:extLst>
          </p:cNvPr>
          <p:cNvSpPr txBox="1"/>
          <p:nvPr/>
        </p:nvSpPr>
        <p:spPr>
          <a:xfrm>
            <a:off x="465444" y="141152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chortazō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ACCD17-4307-43B0-A9FF-5282EF952995}"/>
              </a:ext>
            </a:extLst>
          </p:cNvPr>
          <p:cNvSpPr txBox="1"/>
          <p:nvPr/>
        </p:nvSpPr>
        <p:spPr>
          <a:xfrm>
            <a:off x="464243" y="890200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B2G10000 (buy 2; get 10000)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4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7" grpId="0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2C1060-0934-41F4-B06B-3208E4866757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10512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04351D4-99FC-4502-B360-118EFB3982D1}"/>
              </a:ext>
            </a:extLst>
          </p:cNvPr>
          <p:cNvGrpSpPr/>
          <p:nvPr/>
        </p:nvGrpSpPr>
        <p:grpSpPr>
          <a:xfrm rot="21405264">
            <a:off x="712024" y="934330"/>
            <a:ext cx="6693206" cy="4585855"/>
            <a:chOff x="712024" y="934330"/>
            <a:chExt cx="6693206" cy="458585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A1AEC47-202D-43F8-8186-EDC90D69D0AB}"/>
                </a:ext>
              </a:extLst>
            </p:cNvPr>
            <p:cNvSpPr/>
            <p:nvPr/>
          </p:nvSpPr>
          <p:spPr>
            <a:xfrm>
              <a:off x="720412" y="934330"/>
              <a:ext cx="6684818" cy="4585855"/>
            </a:xfrm>
            <a:prstGeom prst="rect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4BDA6F7-8E82-4B82-A666-975327D420F9}"/>
                </a:ext>
              </a:extLst>
            </p:cNvPr>
            <p:cNvSpPr/>
            <p:nvPr/>
          </p:nvSpPr>
          <p:spPr>
            <a:xfrm>
              <a:off x="712024" y="5334519"/>
              <a:ext cx="6682289" cy="17440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04100DC-FD3D-4EEC-9778-2AF47E1F971D}"/>
                </a:ext>
              </a:extLst>
            </p:cNvPr>
            <p:cNvGrpSpPr/>
            <p:nvPr/>
          </p:nvGrpSpPr>
          <p:grpSpPr>
            <a:xfrm>
              <a:off x="2165331" y="1979410"/>
              <a:ext cx="3876675" cy="3538537"/>
              <a:chOff x="280987" y="2071688"/>
              <a:chExt cx="3876675" cy="353853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3CDEEC-CED1-491D-B694-F4B77542E53E}"/>
                  </a:ext>
                </a:extLst>
              </p:cNvPr>
              <p:cNvSpPr/>
              <p:nvPr/>
            </p:nvSpPr>
            <p:spPr>
              <a:xfrm>
                <a:off x="280987" y="2071688"/>
                <a:ext cx="3876675" cy="353853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6D89524-AED9-49E8-B893-E4E919189CB4}"/>
                  </a:ext>
                </a:extLst>
              </p:cNvPr>
              <p:cNvSpPr/>
              <p:nvPr/>
            </p:nvSpPr>
            <p:spPr>
              <a:xfrm>
                <a:off x="438150" y="2252663"/>
                <a:ext cx="3557588" cy="334803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7AEA26C-7D6D-4A5B-9E1F-7B0D7B0618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625" y="2290763"/>
                <a:ext cx="3552825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7863354-76D8-49AC-900A-56EC1D437E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13878" y="2319339"/>
                <a:ext cx="0" cy="3274127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190CFF0-5246-4792-A06B-60619FB95FA2}"/>
                  </a:ext>
                </a:extLst>
              </p:cNvPr>
              <p:cNvGrpSpPr/>
              <p:nvPr/>
            </p:nvGrpSpPr>
            <p:grpSpPr>
              <a:xfrm>
                <a:off x="827480" y="2620735"/>
                <a:ext cx="1144196" cy="835649"/>
                <a:chOff x="827480" y="2620735"/>
                <a:chExt cx="1144196" cy="835649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A349F897-9573-4C8B-A956-F0143C2CACCB}"/>
                    </a:ext>
                  </a:extLst>
                </p:cNvPr>
                <p:cNvSpPr/>
                <p:nvPr/>
              </p:nvSpPr>
              <p:spPr>
                <a:xfrm>
                  <a:off x="828676" y="2620735"/>
                  <a:ext cx="1143000" cy="83366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994558B-2F8D-48C3-BB25-D93DC7E4537B}"/>
                    </a:ext>
                  </a:extLst>
                </p:cNvPr>
                <p:cNvSpPr/>
                <p:nvPr/>
              </p:nvSpPr>
              <p:spPr>
                <a:xfrm>
                  <a:off x="836840" y="2632982"/>
                  <a:ext cx="338817" cy="26533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DAE5D32-C752-4E58-9798-E2BA582496B9}"/>
                    </a:ext>
                  </a:extLst>
                </p:cNvPr>
                <p:cNvSpPr/>
                <p:nvPr/>
              </p:nvSpPr>
              <p:spPr>
                <a:xfrm>
                  <a:off x="834421" y="2911173"/>
                  <a:ext cx="338817" cy="265339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F7BB438-943B-4DF4-A2B7-BAEFA495EEF8}"/>
                    </a:ext>
                  </a:extLst>
                </p:cNvPr>
                <p:cNvSpPr/>
                <p:nvPr/>
              </p:nvSpPr>
              <p:spPr>
                <a:xfrm>
                  <a:off x="827480" y="3189363"/>
                  <a:ext cx="201848" cy="26533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A883A72B-2B1F-4DBB-9D4D-BEE9F6732358}"/>
                    </a:ext>
                  </a:extLst>
                </p:cNvPr>
                <p:cNvSpPr/>
                <p:nvPr/>
              </p:nvSpPr>
              <p:spPr>
                <a:xfrm>
                  <a:off x="1179888" y="2624090"/>
                  <a:ext cx="165234" cy="286988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DE0AD48-AFF3-46FA-816C-9863AD01CDF0}"/>
                    </a:ext>
                  </a:extLst>
                </p:cNvPr>
                <p:cNvSpPr/>
                <p:nvPr/>
              </p:nvSpPr>
              <p:spPr>
                <a:xfrm>
                  <a:off x="1180958" y="2916361"/>
                  <a:ext cx="338817" cy="265339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34DB1FDD-0CBE-41C5-9023-57707CB52C75}"/>
                    </a:ext>
                  </a:extLst>
                </p:cNvPr>
                <p:cNvSpPr/>
                <p:nvPr/>
              </p:nvSpPr>
              <p:spPr>
                <a:xfrm>
                  <a:off x="1180137" y="3189325"/>
                  <a:ext cx="271236" cy="265339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0BA86B2-9840-4245-A9BC-C0DF8A66B446}"/>
                    </a:ext>
                  </a:extLst>
                </p:cNvPr>
                <p:cNvSpPr/>
                <p:nvPr/>
              </p:nvSpPr>
              <p:spPr>
                <a:xfrm>
                  <a:off x="1352408" y="2631801"/>
                  <a:ext cx="196595" cy="27570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C86C9FB-4202-491D-A731-31430C0C3144}"/>
                    </a:ext>
                  </a:extLst>
                </p:cNvPr>
                <p:cNvSpPr/>
                <p:nvPr/>
              </p:nvSpPr>
              <p:spPr>
                <a:xfrm>
                  <a:off x="1523978" y="2909840"/>
                  <a:ext cx="165234" cy="269129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C6E127E-A1FC-4041-9C82-19CDC7F26AF6}"/>
                    </a:ext>
                  </a:extLst>
                </p:cNvPr>
                <p:cNvSpPr/>
                <p:nvPr/>
              </p:nvSpPr>
              <p:spPr>
                <a:xfrm>
                  <a:off x="1542580" y="3182219"/>
                  <a:ext cx="338817" cy="26533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18955C0-0F55-49D4-AFFB-E25710DD251F}"/>
                    </a:ext>
                  </a:extLst>
                </p:cNvPr>
                <p:cNvSpPr/>
                <p:nvPr/>
              </p:nvSpPr>
              <p:spPr>
                <a:xfrm>
                  <a:off x="1775080" y="3180679"/>
                  <a:ext cx="196595" cy="27570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EB09212-123D-4C5D-82C3-6E3A44CC55B6}"/>
                    </a:ext>
                  </a:extLst>
                </p:cNvPr>
                <p:cNvSpPr/>
                <p:nvPr/>
              </p:nvSpPr>
              <p:spPr>
                <a:xfrm>
                  <a:off x="1693069" y="2909207"/>
                  <a:ext cx="268400" cy="26533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5CC5045D-599D-4611-9417-607DAC4249AC}"/>
                    </a:ext>
                  </a:extLst>
                </p:cNvPr>
                <p:cNvSpPr/>
                <p:nvPr/>
              </p:nvSpPr>
              <p:spPr>
                <a:xfrm>
                  <a:off x="1553993" y="2629732"/>
                  <a:ext cx="271236" cy="271821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55765A1-1507-4AAC-8649-CA6FA8EC3C8F}"/>
                  </a:ext>
                </a:extLst>
              </p:cNvPr>
              <p:cNvGrpSpPr/>
              <p:nvPr/>
            </p:nvGrpSpPr>
            <p:grpSpPr>
              <a:xfrm flipH="1" flipV="1">
                <a:off x="2565808" y="2601678"/>
                <a:ext cx="1144196" cy="835649"/>
                <a:chOff x="827480" y="2620735"/>
                <a:chExt cx="1144196" cy="835649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B83F7B06-2AC4-43E7-BD6C-FEFC072358D3}"/>
                    </a:ext>
                  </a:extLst>
                </p:cNvPr>
                <p:cNvSpPr/>
                <p:nvPr/>
              </p:nvSpPr>
              <p:spPr>
                <a:xfrm>
                  <a:off x="828676" y="2620735"/>
                  <a:ext cx="1143000" cy="83366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BCEC7292-ABEB-4A48-B671-9E38DD220071}"/>
                    </a:ext>
                  </a:extLst>
                </p:cNvPr>
                <p:cNvSpPr/>
                <p:nvPr/>
              </p:nvSpPr>
              <p:spPr>
                <a:xfrm>
                  <a:off x="836840" y="2632982"/>
                  <a:ext cx="338817" cy="26533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6D83101-3BE1-443E-ACAE-38F2A5E4F19C}"/>
                    </a:ext>
                  </a:extLst>
                </p:cNvPr>
                <p:cNvSpPr/>
                <p:nvPr/>
              </p:nvSpPr>
              <p:spPr>
                <a:xfrm>
                  <a:off x="834421" y="2911173"/>
                  <a:ext cx="338817" cy="265339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9220F554-47AA-4EF4-95E9-1D14A4BDF496}"/>
                    </a:ext>
                  </a:extLst>
                </p:cNvPr>
                <p:cNvSpPr/>
                <p:nvPr/>
              </p:nvSpPr>
              <p:spPr>
                <a:xfrm>
                  <a:off x="827480" y="3189363"/>
                  <a:ext cx="201848" cy="26533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850E4846-3BDB-49D4-8B27-910DF7EF8C20}"/>
                    </a:ext>
                  </a:extLst>
                </p:cNvPr>
                <p:cNvSpPr/>
                <p:nvPr/>
              </p:nvSpPr>
              <p:spPr>
                <a:xfrm>
                  <a:off x="1179888" y="2624090"/>
                  <a:ext cx="165234" cy="286988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6779948-5D28-4FF2-83AE-AEF63B091F8D}"/>
                    </a:ext>
                  </a:extLst>
                </p:cNvPr>
                <p:cNvSpPr/>
                <p:nvPr/>
              </p:nvSpPr>
              <p:spPr>
                <a:xfrm>
                  <a:off x="1180958" y="2916361"/>
                  <a:ext cx="338817" cy="265339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DC2EB29-F2C2-4EF5-879B-D0E8729FE5E4}"/>
                    </a:ext>
                  </a:extLst>
                </p:cNvPr>
                <p:cNvSpPr/>
                <p:nvPr/>
              </p:nvSpPr>
              <p:spPr>
                <a:xfrm>
                  <a:off x="1180137" y="3189325"/>
                  <a:ext cx="271236" cy="265339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07C1ADE4-EA94-488A-9310-2290786C3CD5}"/>
                    </a:ext>
                  </a:extLst>
                </p:cNvPr>
                <p:cNvSpPr/>
                <p:nvPr/>
              </p:nvSpPr>
              <p:spPr>
                <a:xfrm>
                  <a:off x="1352408" y="2631801"/>
                  <a:ext cx="196595" cy="27570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391FD1F-8174-40B9-900B-7B7D854497F3}"/>
                    </a:ext>
                  </a:extLst>
                </p:cNvPr>
                <p:cNvSpPr/>
                <p:nvPr/>
              </p:nvSpPr>
              <p:spPr>
                <a:xfrm>
                  <a:off x="1523978" y="2909840"/>
                  <a:ext cx="165234" cy="269129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FEF77F9-BF7A-419A-BFEE-B69AB3113192}"/>
                    </a:ext>
                  </a:extLst>
                </p:cNvPr>
                <p:cNvSpPr/>
                <p:nvPr/>
              </p:nvSpPr>
              <p:spPr>
                <a:xfrm>
                  <a:off x="1542580" y="3182219"/>
                  <a:ext cx="338817" cy="26533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70CDD721-CBA5-4904-81CB-BFFCF0553CE4}"/>
                    </a:ext>
                  </a:extLst>
                </p:cNvPr>
                <p:cNvSpPr/>
                <p:nvPr/>
              </p:nvSpPr>
              <p:spPr>
                <a:xfrm>
                  <a:off x="1775080" y="3180679"/>
                  <a:ext cx="196595" cy="27570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A14FA10-53E7-432F-B5AF-B20D384B0852}"/>
                    </a:ext>
                  </a:extLst>
                </p:cNvPr>
                <p:cNvSpPr/>
                <p:nvPr/>
              </p:nvSpPr>
              <p:spPr>
                <a:xfrm>
                  <a:off x="1693069" y="2909207"/>
                  <a:ext cx="268400" cy="26533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758ABDAA-96B0-46DD-BEC2-52C5592D97FD}"/>
                    </a:ext>
                  </a:extLst>
                </p:cNvPr>
                <p:cNvSpPr/>
                <p:nvPr/>
              </p:nvSpPr>
              <p:spPr>
                <a:xfrm>
                  <a:off x="1553993" y="2629732"/>
                  <a:ext cx="271236" cy="271821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77257C2-6DE4-4768-BA38-955F99C1E040}"/>
                  </a:ext>
                </a:extLst>
              </p:cNvPr>
              <p:cNvSpPr/>
              <p:nvPr/>
            </p:nvSpPr>
            <p:spPr>
              <a:xfrm>
                <a:off x="1928815" y="3971925"/>
                <a:ext cx="133350" cy="1333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9AE7CB1-CA5E-49C3-9187-814C02F89BBE}"/>
                  </a:ext>
                </a:extLst>
              </p:cNvPr>
              <p:cNvSpPr/>
              <p:nvPr/>
            </p:nvSpPr>
            <p:spPr>
              <a:xfrm>
                <a:off x="2395544" y="3976688"/>
                <a:ext cx="133350" cy="1333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FE3C094-D8F6-4B09-BF20-2A84CE63A422}"/>
              </a:ext>
            </a:extLst>
          </p:cNvPr>
          <p:cNvSpPr txBox="1"/>
          <p:nvPr/>
        </p:nvSpPr>
        <p:spPr>
          <a:xfrm rot="21403033">
            <a:off x="2162365" y="1077035"/>
            <a:ext cx="366452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YOU ARE NOW ENTERING THE MISSION FIELD</a:t>
            </a:r>
          </a:p>
        </p:txBody>
      </p:sp>
    </p:spTree>
    <p:extLst>
      <p:ext uri="{BB962C8B-B14F-4D97-AF65-F5344CB8AC3E}">
        <p14:creationId xmlns:p14="http://schemas.microsoft.com/office/powerpoint/2010/main" val="2186090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twelve baskets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kophinos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basket </a:t>
            </a:r>
            <a:endParaRPr lang="en-US" sz="48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EF6C3-92A0-49C7-88ED-6FBC1B508C64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7623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2C1060-0934-41F4-B06B-3208E4866757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874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AEF6C3-92A0-49C7-88ED-6FBC1B508C64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</a:p>
        </p:txBody>
      </p:sp>
      <p:pic>
        <p:nvPicPr>
          <p:cNvPr id="1026" name="Picture 2" descr="Image result for william barclay">
            <a:extLst>
              <a:ext uri="{FF2B5EF4-FFF2-40B4-BE49-F238E27FC236}">
                <a16:creationId xmlns:a16="http://schemas.microsoft.com/office/drawing/2014/main" id="{F2EAB892-837F-4707-9821-4048CDE64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4"/>
          <a:stretch/>
        </p:blipFill>
        <p:spPr bwMode="auto">
          <a:xfrm rot="21207281">
            <a:off x="5682117" y="1159951"/>
            <a:ext cx="3267180" cy="277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61197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Barclay (1907-1978) ~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“Second, some people think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this is what happened. The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were hungry – 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were utterly selfish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They all had something with them, but they would not even produce it for themselves in case they had to share it with others. The Twelve laid before the multitude</a:t>
            </a:r>
          </a:p>
        </p:txBody>
      </p:sp>
    </p:spTree>
    <p:extLst>
      <p:ext uri="{BB962C8B-B14F-4D97-AF65-F5344CB8AC3E}">
        <p14:creationId xmlns:p14="http://schemas.microsoft.com/office/powerpoint/2010/main" val="11652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AEF6C3-92A0-49C7-88ED-6FBC1B508C64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</a:p>
        </p:txBody>
      </p:sp>
      <p:pic>
        <p:nvPicPr>
          <p:cNvPr id="1026" name="Picture 2" descr="Image result for william barclay">
            <a:extLst>
              <a:ext uri="{FF2B5EF4-FFF2-40B4-BE49-F238E27FC236}">
                <a16:creationId xmlns:a16="http://schemas.microsoft.com/office/drawing/2014/main" id="{F2EAB892-837F-4707-9821-4048CDE64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4"/>
          <a:stretch/>
        </p:blipFill>
        <p:spPr bwMode="auto">
          <a:xfrm rot="21207281">
            <a:off x="5682117" y="1159951"/>
            <a:ext cx="3267180" cy="277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61197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Barclay (1907-1978) ~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little store, and thereupon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 were moved to produce their little store, and in the end there was more than enough for everyone. So it may be regarded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miracle which turned selfish, suspicious folk into generous people …”</a:t>
            </a:r>
          </a:p>
        </p:txBody>
      </p:sp>
    </p:spTree>
    <p:extLst>
      <p:ext uri="{BB962C8B-B14F-4D97-AF65-F5344CB8AC3E}">
        <p14:creationId xmlns:p14="http://schemas.microsoft.com/office/powerpoint/2010/main" val="32395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AEF6C3-92A0-49C7-88ED-6FBC1B508C64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</a:p>
        </p:txBody>
      </p:sp>
      <p:pic>
        <p:nvPicPr>
          <p:cNvPr id="1026" name="Picture 2" descr="Image result for william barclay">
            <a:extLst>
              <a:ext uri="{FF2B5EF4-FFF2-40B4-BE49-F238E27FC236}">
                <a16:creationId xmlns:a16="http://schemas.microsoft.com/office/drawing/2014/main" id="{F2EAB892-837F-4707-9821-4048CDE64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4"/>
          <a:stretch/>
        </p:blipFill>
        <p:spPr bwMode="auto">
          <a:xfrm rot="21207281">
            <a:off x="5682117" y="1159951"/>
            <a:ext cx="3267180" cy="277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BAE12A-85CA-4D3A-B736-E2F53E7D73C6}"/>
              </a:ext>
            </a:extLst>
          </p:cNvPr>
          <p:cNvSpPr/>
          <p:nvPr/>
        </p:nvSpPr>
        <p:spPr>
          <a:xfrm>
            <a:off x="5129213" y="2318901"/>
            <a:ext cx="785812" cy="7028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E17AF4-7873-4743-BBFB-2A37E541225C}"/>
              </a:ext>
            </a:extLst>
          </p:cNvPr>
          <p:cNvSpPr/>
          <p:nvPr/>
        </p:nvSpPr>
        <p:spPr>
          <a:xfrm>
            <a:off x="413917" y="2780864"/>
            <a:ext cx="5794971" cy="7028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41DFFE-2B33-4C24-9784-60C267822EC9}"/>
              </a:ext>
            </a:extLst>
          </p:cNvPr>
          <p:cNvSpPr/>
          <p:nvPr/>
        </p:nvSpPr>
        <p:spPr>
          <a:xfrm>
            <a:off x="418247" y="3204726"/>
            <a:ext cx="5243579" cy="7028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ECE3C7-C39E-43F0-92DA-6BE3E601FE17}"/>
              </a:ext>
            </a:extLst>
          </p:cNvPr>
          <p:cNvSpPr/>
          <p:nvPr/>
        </p:nvSpPr>
        <p:spPr>
          <a:xfrm>
            <a:off x="425057" y="3733676"/>
            <a:ext cx="1181968" cy="7028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61197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Barclay (1907-1978)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“There are some people who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the miracles of Jesus, and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 no need to understand. Let them remain forever undisturbed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sweet simplicity of their faith.  There are others who read and their minds question and they feel they must understand.  Let them take no shame of it …”</a:t>
            </a:r>
          </a:p>
        </p:txBody>
      </p:sp>
    </p:spTree>
    <p:extLst>
      <p:ext uri="{BB962C8B-B14F-4D97-AF65-F5344CB8AC3E}">
        <p14:creationId xmlns:p14="http://schemas.microsoft.com/office/powerpoint/2010/main" val="12505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2C1060-0934-41F4-B06B-3208E4866757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15958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ED26156-8363-44AC-9552-CC6C06DC6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627">
            <a:off x="1264748" y="853234"/>
            <a:ext cx="5657578" cy="51515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0534F6-6B30-4B09-94E2-C597325A4AEB}"/>
              </a:ext>
            </a:extLst>
          </p:cNvPr>
          <p:cNvSpPr txBox="1"/>
          <p:nvPr/>
        </p:nvSpPr>
        <p:spPr>
          <a:xfrm rot="21430627">
            <a:off x="1906587" y="5207419"/>
            <a:ext cx="4232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“What do we do if they NEVER leave the building?”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393AB9-0799-4A0E-AF1C-2FFBCFCB72FA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96883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B61E63-33B1-4AA4-A6FC-2D3BCC635011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94969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5940D4-673A-460F-958C-7DB1C88F02DC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2936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440AA800-1580-4103-A72C-766968ADE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4"/>
          <a:stretch/>
        </p:blipFill>
        <p:spPr bwMode="auto">
          <a:xfrm rot="21270710">
            <a:off x="1509669" y="1448493"/>
            <a:ext cx="5168034" cy="428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3B030EF8-5BF6-4C88-A70E-E08AFF85915D}"/>
              </a:ext>
            </a:extLst>
          </p:cNvPr>
          <p:cNvSpPr/>
          <p:nvPr/>
        </p:nvSpPr>
        <p:spPr>
          <a:xfrm>
            <a:off x="2255520" y="1833880"/>
            <a:ext cx="2057400" cy="1488440"/>
          </a:xfrm>
          <a:prstGeom prst="wedgeEllipseCallout">
            <a:avLst>
              <a:gd name="adj1" fmla="val 48093"/>
              <a:gd name="adj2" fmla="val 77696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53C623-3694-4AFA-8F8F-CED418541F04}"/>
              </a:ext>
            </a:extLst>
          </p:cNvPr>
          <p:cNvSpPr txBox="1"/>
          <p:nvPr/>
        </p:nvSpPr>
        <p:spPr>
          <a:xfrm>
            <a:off x="2189480" y="1864360"/>
            <a:ext cx="2128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That was a</a:t>
            </a:r>
          </a:p>
          <a:p>
            <a:pPr algn="ctr"/>
            <a:r>
              <a:rPr lang="en-US" b="1" dirty="0"/>
              <a:t>very dull</a:t>
            </a:r>
          </a:p>
          <a:p>
            <a:pPr algn="ctr"/>
            <a:r>
              <a:rPr lang="en-US" b="1" dirty="0"/>
              <a:t>and boring sermon this morning, Pastor.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D30392-2429-43DA-9E88-079CE46E61C3}"/>
              </a:ext>
            </a:extLst>
          </p:cNvPr>
          <p:cNvSpPr txBox="1"/>
          <p:nvPr/>
        </p:nvSpPr>
        <p:spPr>
          <a:xfrm>
            <a:off x="2453640" y="1986280"/>
            <a:ext cx="1706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 didn’t think you did any preparation for your message.</a:t>
            </a:r>
            <a:endParaRPr lang="en-US" sz="16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A892BA-3F07-4962-A480-48010B147779}"/>
              </a:ext>
            </a:extLst>
          </p:cNvPr>
          <p:cNvSpPr txBox="1"/>
          <p:nvPr/>
        </p:nvSpPr>
        <p:spPr>
          <a:xfrm>
            <a:off x="2275840" y="2021840"/>
            <a:ext cx="2128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You really blew</a:t>
            </a:r>
          </a:p>
          <a:p>
            <a:pPr algn="ctr"/>
            <a:r>
              <a:rPr lang="en-US" b="1" dirty="0"/>
              <a:t>it.  You didn’t have</a:t>
            </a:r>
          </a:p>
          <a:p>
            <a:pPr algn="ctr"/>
            <a:r>
              <a:rPr lang="en-US" b="1" dirty="0"/>
              <a:t>a thing worthy</a:t>
            </a:r>
          </a:p>
          <a:p>
            <a:pPr algn="ctr"/>
            <a:r>
              <a:rPr lang="en-US" b="1" dirty="0"/>
              <a:t>to say.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5DC66E95-60B5-4294-8226-206B2EAB66FC}"/>
              </a:ext>
            </a:extLst>
          </p:cNvPr>
          <p:cNvSpPr/>
          <p:nvPr/>
        </p:nvSpPr>
        <p:spPr>
          <a:xfrm>
            <a:off x="5308600" y="1320800"/>
            <a:ext cx="2311400" cy="1757680"/>
          </a:xfrm>
          <a:prstGeom prst="wedgeEllipseCallout">
            <a:avLst>
              <a:gd name="adj1" fmla="val -51589"/>
              <a:gd name="adj2" fmla="val 88722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0A0E19-908E-4002-93DE-CD9A14F9B99C}"/>
              </a:ext>
            </a:extLst>
          </p:cNvPr>
          <p:cNvSpPr txBox="1"/>
          <p:nvPr/>
        </p:nvSpPr>
        <p:spPr>
          <a:xfrm>
            <a:off x="5384800" y="1524000"/>
            <a:ext cx="218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Don’t mind him, Pastor … he just goes around repeating what he hears others say.</a:t>
            </a:r>
            <a:endParaRPr 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63FA9B-7D82-4A33-9B05-95DDA84A995E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12168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14" grpId="0"/>
      <p:bldP spid="14" grpId="1"/>
      <p:bldP spid="16" grpId="0"/>
      <p:bldP spid="16" grpId="1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5940D4-673A-460F-958C-7DB1C88F02DC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967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94BCFA1-769F-4197-B631-9425453E74A3}"/>
              </a:ext>
            </a:extLst>
          </p:cNvPr>
          <p:cNvSpPr txBox="1"/>
          <p:nvPr/>
        </p:nvSpPr>
        <p:spPr>
          <a:xfrm>
            <a:off x="430924" y="890081"/>
            <a:ext cx="8270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apostellō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690672" y="1420853"/>
            <a:ext cx="8239297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dunamis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ability to accomplish a task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AF44FF-B673-4649-92A1-B1E61FF21585}"/>
              </a:ext>
            </a:extLst>
          </p:cNvPr>
          <p:cNvSpPr txBox="1"/>
          <p:nvPr/>
        </p:nvSpPr>
        <p:spPr>
          <a:xfrm>
            <a:off x="383628" y="1420839"/>
            <a:ext cx="81641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exousia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right to accomplish a task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A792ED-EA60-4B60-9F25-30EDAA35565F}"/>
              </a:ext>
            </a:extLst>
          </p:cNvPr>
          <p:cNvSpPr txBox="1"/>
          <p:nvPr/>
        </p:nvSpPr>
        <p:spPr>
          <a:xfrm>
            <a:off x="772097" y="1890388"/>
            <a:ext cx="82392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kērussō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herald or make known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06DE32-164A-4FAB-9570-647C6A1363C5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72622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00208 0.0701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00052 0.0666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/>
      <p:bldP spid="8" grpId="0"/>
      <p:bldP spid="8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765506-0D4E-4551-95D1-4B7688124A14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4572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Image result for jim jones peoples temple">
            <a:extLst>
              <a:ext uri="{FF2B5EF4-FFF2-40B4-BE49-F238E27FC236}">
                <a16:creationId xmlns:a16="http://schemas.microsoft.com/office/drawing/2014/main" id="{A59A8B97-7204-4458-BB11-A441E50DE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0" r="11152"/>
          <a:stretch/>
        </p:blipFill>
        <p:spPr bwMode="auto">
          <a:xfrm rot="21369224">
            <a:off x="3896044" y="971438"/>
            <a:ext cx="4330839" cy="319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(v. 3) ~ KJV,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31336C-D00C-402F-9D33-69A3A90B3C84}"/>
              </a:ext>
            </a:extLst>
          </p:cNvPr>
          <p:cNvSpPr txBox="1"/>
          <p:nvPr/>
        </p:nvSpPr>
        <p:spPr>
          <a:xfrm>
            <a:off x="4207790" y="3277892"/>
            <a:ext cx="2460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Jim Jones, People’s Temple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978568-D6D5-4F57-B7CC-45B507EF3C28}"/>
              </a:ext>
            </a:extLst>
          </p:cNvPr>
          <p:cNvSpPr txBox="1"/>
          <p:nvPr/>
        </p:nvSpPr>
        <p:spPr>
          <a:xfrm>
            <a:off x="459187" y="1422047"/>
            <a:ext cx="8239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preaching the gospel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euaggelizō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the Good News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E4ED5-0EE4-401C-B104-BB68F42966C6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22506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19" grpId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049188-3F3C-4B12-B5AA-0122F1733E3A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02309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F8AE46C-D1B2-494A-B7CF-986C3E388574}" vid="{F4976BE7-E753-4755-B762-BFB8B279BA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Luke</Template>
  <TotalTime>6890</TotalTime>
  <Words>510</Words>
  <Application>Microsoft Office PowerPoint</Application>
  <PresentationFormat>On-screen Show (4:3)</PresentationFormat>
  <Paragraphs>74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 Light</vt:lpstr>
      <vt:lpstr>Times New Roman</vt:lpstr>
      <vt:lpstr>Calibri</vt:lpstr>
      <vt:lpstr>Times and Times again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9</cp:revision>
  <dcterms:created xsi:type="dcterms:W3CDTF">2019-08-19T16:35:51Z</dcterms:created>
  <dcterms:modified xsi:type="dcterms:W3CDTF">2019-08-25T12:28:36Z</dcterms:modified>
</cp:coreProperties>
</file>