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57" r:id="rId4"/>
    <p:sldId id="278" r:id="rId5"/>
    <p:sldId id="279" r:id="rId6"/>
    <p:sldId id="274" r:id="rId7"/>
    <p:sldId id="270" r:id="rId8"/>
    <p:sldId id="275" r:id="rId9"/>
    <p:sldId id="261" r:id="rId10"/>
    <p:sldId id="273" r:id="rId11"/>
    <p:sldId id="272" r:id="rId12"/>
    <p:sldId id="271" r:id="rId13"/>
    <p:sldId id="262" r:id="rId14"/>
    <p:sldId id="263" r:id="rId15"/>
    <p:sldId id="264" r:id="rId16"/>
    <p:sldId id="265" r:id="rId17"/>
    <p:sldId id="267" r:id="rId18"/>
    <p:sldId id="266" r:id="rId19"/>
    <p:sldId id="259" r:id="rId20"/>
    <p:sldId id="260" r:id="rId21"/>
    <p:sldId id="277" r:id="rId22"/>
    <p:sldId id="268" r:id="rId23"/>
    <p:sldId id="269" r:id="rId24"/>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Times and Times again" pitchFamily="2" charset="0"/>
      <p:regular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838"/>
    <a:srgbClr val="181717"/>
    <a:srgbClr val="404040"/>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2E2C2-A3B0-4B16-B4D9-AAD8D69FCC76}" v="432" dt="2019-08-17T23:55:32.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p:scale>
          <a:sx n="118" d="100"/>
          <a:sy n="118" d="100"/>
        </p:scale>
        <p:origin x="-771" y="21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99D2E2C2-A3B0-4B16-B4D9-AAD8D69FCC76}"/>
    <pc:docChg chg="undo custSel addSld delSld modSld sldOrd">
      <pc:chgData name="Ken Merrihew" userId="bcb7a1e886d99f07" providerId="LiveId" clId="{99D2E2C2-A3B0-4B16-B4D9-AAD8D69FCC76}" dt="2019-08-17T23:59:46.524" v="777" actId="14100"/>
      <pc:docMkLst>
        <pc:docMk/>
      </pc:docMkLst>
      <pc:sldChg chg="ord">
        <pc:chgData name="Ken Merrihew" userId="bcb7a1e886d99f07" providerId="LiveId" clId="{99D2E2C2-A3B0-4B16-B4D9-AAD8D69FCC76}" dt="2019-08-14T15:51:44.281" v="374"/>
        <pc:sldMkLst>
          <pc:docMk/>
          <pc:sldMk cId="3293684324" sldId="257"/>
        </pc:sldMkLst>
      </pc:sldChg>
      <pc:sldChg chg="modSp modTransition modAnim">
        <pc:chgData name="Ken Merrihew" userId="bcb7a1e886d99f07" providerId="LiveId" clId="{99D2E2C2-A3B0-4B16-B4D9-AAD8D69FCC76}" dt="2019-08-14T19:52:35.006" v="584"/>
        <pc:sldMkLst>
          <pc:docMk/>
          <pc:sldMk cId="704829784" sldId="258"/>
        </pc:sldMkLst>
        <pc:spChg chg="mod">
          <ac:chgData name="Ken Merrihew" userId="bcb7a1e886d99f07" providerId="LiveId" clId="{99D2E2C2-A3B0-4B16-B4D9-AAD8D69FCC76}" dt="2019-08-14T19:40:32.684" v="582" actId="20577"/>
          <ac:spMkLst>
            <pc:docMk/>
            <pc:sldMk cId="704829784" sldId="258"/>
            <ac:spMk id="8" creationId="{ACCD48AB-BA82-47F6-81E0-AF6616DC574D}"/>
          </ac:spMkLst>
        </pc:spChg>
      </pc:sldChg>
      <pc:sldChg chg="modSp">
        <pc:chgData name="Ken Merrihew" userId="bcb7a1e886d99f07" providerId="LiveId" clId="{99D2E2C2-A3B0-4B16-B4D9-AAD8D69FCC76}" dt="2019-08-14T20:21:52.203" v="704" actId="20577"/>
        <pc:sldMkLst>
          <pc:docMk/>
          <pc:sldMk cId="4268824797" sldId="259"/>
        </pc:sldMkLst>
        <pc:spChg chg="mod">
          <ac:chgData name="Ken Merrihew" userId="bcb7a1e886d99f07" providerId="LiveId" clId="{99D2E2C2-A3B0-4B16-B4D9-AAD8D69FCC76}" dt="2019-08-14T18:29:43.025" v="522" actId="1036"/>
          <ac:spMkLst>
            <pc:docMk/>
            <pc:sldMk cId="4268824797" sldId="259"/>
            <ac:spMk id="9" creationId="{77533EAC-7A00-473F-AD74-53EB445B27D3}"/>
          </ac:spMkLst>
        </pc:spChg>
        <pc:spChg chg="mod">
          <ac:chgData name="Ken Merrihew" userId="bcb7a1e886d99f07" providerId="LiveId" clId="{99D2E2C2-A3B0-4B16-B4D9-AAD8D69FCC76}" dt="2019-08-14T20:21:52.203" v="704" actId="20577"/>
          <ac:spMkLst>
            <pc:docMk/>
            <pc:sldMk cId="4268824797" sldId="259"/>
            <ac:spMk id="10" creationId="{4F6387CC-28A3-4FF9-825D-358881F10BE5}"/>
          </ac:spMkLst>
        </pc:spChg>
        <pc:spChg chg="mod">
          <ac:chgData name="Ken Merrihew" userId="bcb7a1e886d99f07" providerId="LiveId" clId="{99D2E2C2-A3B0-4B16-B4D9-AAD8D69FCC76}" dt="2019-08-14T18:29:43.025" v="522" actId="1036"/>
          <ac:spMkLst>
            <pc:docMk/>
            <pc:sldMk cId="4268824797" sldId="259"/>
            <ac:spMk id="11" creationId="{44DD20A6-68A2-4B94-8A94-09488B763375}"/>
          </ac:spMkLst>
        </pc:spChg>
        <pc:spChg chg="mod">
          <ac:chgData name="Ken Merrihew" userId="bcb7a1e886d99f07" providerId="LiveId" clId="{99D2E2C2-A3B0-4B16-B4D9-AAD8D69FCC76}" dt="2019-08-14T18:29:47.635" v="527" actId="1036"/>
          <ac:spMkLst>
            <pc:docMk/>
            <pc:sldMk cId="4268824797" sldId="259"/>
            <ac:spMk id="12" creationId="{D26486D2-F42E-45DE-9009-B1792908974E}"/>
          </ac:spMkLst>
        </pc:spChg>
        <pc:spChg chg="mod">
          <ac:chgData name="Ken Merrihew" userId="bcb7a1e886d99f07" providerId="LiveId" clId="{99D2E2C2-A3B0-4B16-B4D9-AAD8D69FCC76}" dt="2019-08-14T18:29:47.635" v="527" actId="1036"/>
          <ac:spMkLst>
            <pc:docMk/>
            <pc:sldMk cId="4268824797" sldId="259"/>
            <ac:spMk id="13" creationId="{72E35A34-90B3-48EA-AC4D-58496769504E}"/>
          </ac:spMkLst>
        </pc:spChg>
        <pc:spChg chg="mod">
          <ac:chgData name="Ken Merrihew" userId="bcb7a1e886d99f07" providerId="LiveId" clId="{99D2E2C2-A3B0-4B16-B4D9-AAD8D69FCC76}" dt="2019-08-14T18:29:43.025" v="522" actId="1036"/>
          <ac:spMkLst>
            <pc:docMk/>
            <pc:sldMk cId="4268824797" sldId="259"/>
            <ac:spMk id="14" creationId="{2D9F31CC-62DB-4D08-A5CB-ACA6230562D8}"/>
          </ac:spMkLst>
        </pc:spChg>
        <pc:spChg chg="mod">
          <ac:chgData name="Ken Merrihew" userId="bcb7a1e886d99f07" providerId="LiveId" clId="{99D2E2C2-A3B0-4B16-B4D9-AAD8D69FCC76}" dt="2019-08-14T18:29:43.025" v="522" actId="1036"/>
          <ac:spMkLst>
            <pc:docMk/>
            <pc:sldMk cId="4268824797" sldId="259"/>
            <ac:spMk id="15" creationId="{5B3618C5-C9D1-496A-BD34-8447A855FE00}"/>
          </ac:spMkLst>
        </pc:spChg>
        <pc:spChg chg="mod">
          <ac:chgData name="Ken Merrihew" userId="bcb7a1e886d99f07" providerId="LiveId" clId="{99D2E2C2-A3B0-4B16-B4D9-AAD8D69FCC76}" dt="2019-08-14T18:30:34.114" v="541" actId="14100"/>
          <ac:spMkLst>
            <pc:docMk/>
            <pc:sldMk cId="4268824797" sldId="259"/>
            <ac:spMk id="16" creationId="{B623B205-A9B2-48C7-85A0-307D53EB6114}"/>
          </ac:spMkLst>
        </pc:spChg>
        <pc:graphicFrameChg chg="modGraphic">
          <ac:chgData name="Ken Merrihew" userId="bcb7a1e886d99f07" providerId="LiveId" clId="{99D2E2C2-A3B0-4B16-B4D9-AAD8D69FCC76}" dt="2019-08-14T18:28:53.929" v="454" actId="14734"/>
          <ac:graphicFrameMkLst>
            <pc:docMk/>
            <pc:sldMk cId="4268824797" sldId="259"/>
            <ac:graphicFrameMk id="8" creationId="{CB9C4676-B4E4-4277-A11A-0085BE11B323}"/>
          </ac:graphicFrameMkLst>
        </pc:graphicFrameChg>
      </pc:sldChg>
      <pc:sldChg chg="addSp delSp modSp add del delAnim modAnim">
        <pc:chgData name="Ken Merrihew" userId="bcb7a1e886d99f07" providerId="LiveId" clId="{99D2E2C2-A3B0-4B16-B4D9-AAD8D69FCC76}" dt="2019-08-12T18:13:25.960" v="317" actId="478"/>
        <pc:sldMkLst>
          <pc:docMk/>
          <pc:sldMk cId="3609765727" sldId="261"/>
        </pc:sldMkLst>
        <pc:spChg chg="add del">
          <ac:chgData name="Ken Merrihew" userId="bcb7a1e886d99f07" providerId="LiveId" clId="{99D2E2C2-A3B0-4B16-B4D9-AAD8D69FCC76}" dt="2019-08-12T17:53:53.309" v="207"/>
          <ac:spMkLst>
            <pc:docMk/>
            <pc:sldMk cId="3609765727" sldId="261"/>
            <ac:spMk id="3" creationId="{87471535-ACFA-4B9A-841E-1789EDAA6795}"/>
          </ac:spMkLst>
        </pc:spChg>
        <pc:spChg chg="add del mod">
          <ac:chgData name="Ken Merrihew" userId="bcb7a1e886d99f07" providerId="LiveId" clId="{99D2E2C2-A3B0-4B16-B4D9-AAD8D69FCC76}" dt="2019-08-12T18:13:25.960" v="317" actId="478"/>
          <ac:spMkLst>
            <pc:docMk/>
            <pc:sldMk cId="3609765727" sldId="261"/>
            <ac:spMk id="5" creationId="{3AB32D9F-2D99-4831-9879-CBD60BA29BF4}"/>
          </ac:spMkLst>
        </pc:spChg>
        <pc:picChg chg="add del">
          <ac:chgData name="Ken Merrihew" userId="bcb7a1e886d99f07" providerId="LiveId" clId="{99D2E2C2-A3B0-4B16-B4D9-AAD8D69FCC76}" dt="2019-08-12T17:54:39.048" v="209" actId="478"/>
          <ac:picMkLst>
            <pc:docMk/>
            <pc:sldMk cId="3609765727" sldId="261"/>
            <ac:picMk id="2050" creationId="{EF244526-5E92-4177-9231-C12576C18730}"/>
          </ac:picMkLst>
        </pc:picChg>
        <pc:picChg chg="add del mod">
          <ac:chgData name="Ken Merrihew" userId="bcb7a1e886d99f07" providerId="LiveId" clId="{99D2E2C2-A3B0-4B16-B4D9-AAD8D69FCC76}" dt="2019-08-12T18:13:23.659" v="316" actId="478"/>
          <ac:picMkLst>
            <pc:docMk/>
            <pc:sldMk cId="3609765727" sldId="261"/>
            <ac:picMk id="2052" creationId="{85F4854A-FF31-4A68-A321-B43B73A9FFBD}"/>
          </ac:picMkLst>
        </pc:picChg>
      </pc:sldChg>
      <pc:sldChg chg="addSp delSp modSp add delAnim modAnim">
        <pc:chgData name="Ken Merrihew" userId="bcb7a1e886d99f07" providerId="LiveId" clId="{99D2E2C2-A3B0-4B16-B4D9-AAD8D69FCC76}" dt="2019-08-16T15:58:01.500" v="710" actId="1076"/>
        <pc:sldMkLst>
          <pc:docMk/>
          <pc:sldMk cId="740658934" sldId="270"/>
        </pc:sldMkLst>
        <pc:spChg chg="add del mod">
          <ac:chgData name="Ken Merrihew" userId="bcb7a1e886d99f07" providerId="LiveId" clId="{99D2E2C2-A3B0-4B16-B4D9-AAD8D69FCC76}" dt="2019-08-12T15:26:28.879" v="38"/>
          <ac:spMkLst>
            <pc:docMk/>
            <pc:sldMk cId="740658934" sldId="270"/>
            <ac:spMk id="3" creationId="{4B215A26-7C72-4D1F-8583-FD5F01686FE8}"/>
          </ac:spMkLst>
        </pc:spChg>
        <pc:spChg chg="add del mod">
          <ac:chgData name="Ken Merrihew" userId="bcb7a1e886d99f07" providerId="LiveId" clId="{99D2E2C2-A3B0-4B16-B4D9-AAD8D69FCC76}" dt="2019-08-12T15:26:28.879" v="38"/>
          <ac:spMkLst>
            <pc:docMk/>
            <pc:sldMk cId="740658934" sldId="270"/>
            <ac:spMk id="4" creationId="{08924102-AD97-4097-88E4-A48733600DB6}"/>
          </ac:spMkLst>
        </pc:spChg>
        <pc:spChg chg="add del mod">
          <ac:chgData name="Ken Merrihew" userId="bcb7a1e886d99f07" providerId="LiveId" clId="{99D2E2C2-A3B0-4B16-B4D9-AAD8D69FCC76}" dt="2019-08-12T15:29:38.261" v="67"/>
          <ac:spMkLst>
            <pc:docMk/>
            <pc:sldMk cId="740658934" sldId="270"/>
            <ac:spMk id="5" creationId="{1019DEF0-F9FF-4FCF-92CF-C0A0876F24A2}"/>
          </ac:spMkLst>
        </pc:spChg>
        <pc:spChg chg="add del mod">
          <ac:chgData name="Ken Merrihew" userId="bcb7a1e886d99f07" providerId="LiveId" clId="{99D2E2C2-A3B0-4B16-B4D9-AAD8D69FCC76}" dt="2019-08-12T15:29:38.261" v="67"/>
          <ac:spMkLst>
            <pc:docMk/>
            <pc:sldMk cId="740658934" sldId="270"/>
            <ac:spMk id="6" creationId="{9FF3C00F-C49C-45F9-8CED-5C1AF63176E4}"/>
          </ac:spMkLst>
        </pc:spChg>
        <pc:spChg chg="add mod">
          <ac:chgData name="Ken Merrihew" userId="bcb7a1e886d99f07" providerId="LiveId" clId="{99D2E2C2-A3B0-4B16-B4D9-AAD8D69FCC76}" dt="2019-08-14T16:22:35.676" v="427" actId="1037"/>
          <ac:spMkLst>
            <pc:docMk/>
            <pc:sldMk cId="740658934" sldId="270"/>
            <ac:spMk id="7" creationId="{9A08831B-B599-4A3C-B050-40686FC598AD}"/>
          </ac:spMkLst>
        </pc:spChg>
        <pc:spChg chg="del">
          <ac:chgData name="Ken Merrihew" userId="bcb7a1e886d99f07" providerId="LiveId" clId="{99D2E2C2-A3B0-4B16-B4D9-AAD8D69FCC76}" dt="2019-08-12T15:17:50.186" v="1" actId="478"/>
          <ac:spMkLst>
            <pc:docMk/>
            <pc:sldMk cId="740658934" sldId="270"/>
            <ac:spMk id="8" creationId="{ACCD48AB-BA82-47F6-81E0-AF6616DC574D}"/>
          </ac:spMkLst>
        </pc:spChg>
        <pc:spChg chg="add del mod">
          <ac:chgData name="Ken Merrihew" userId="bcb7a1e886d99f07" providerId="LiveId" clId="{99D2E2C2-A3B0-4B16-B4D9-AAD8D69FCC76}" dt="2019-08-12T15:26:28.879" v="38"/>
          <ac:spMkLst>
            <pc:docMk/>
            <pc:sldMk cId="740658934" sldId="270"/>
            <ac:spMk id="9" creationId="{7E3D2BC1-DB97-4A51-9ED9-01A2A3E30132}"/>
          </ac:spMkLst>
        </pc:spChg>
        <pc:spChg chg="mod ord">
          <ac:chgData name="Ken Merrihew" userId="bcb7a1e886d99f07" providerId="LiveId" clId="{99D2E2C2-A3B0-4B16-B4D9-AAD8D69FCC76}" dt="2019-08-16T15:58:01.500" v="710" actId="1076"/>
          <ac:spMkLst>
            <pc:docMk/>
            <pc:sldMk cId="740658934" sldId="270"/>
            <ac:spMk id="10" creationId="{B7E20340-9A15-41B1-83D9-1735CD57B831}"/>
          </ac:spMkLst>
        </pc:spChg>
        <pc:spChg chg="add del mod">
          <ac:chgData name="Ken Merrihew" userId="bcb7a1e886d99f07" providerId="LiveId" clId="{99D2E2C2-A3B0-4B16-B4D9-AAD8D69FCC76}" dt="2019-08-12T15:29:38.261" v="67"/>
          <ac:spMkLst>
            <pc:docMk/>
            <pc:sldMk cId="740658934" sldId="270"/>
            <ac:spMk id="12" creationId="{A2310BED-7CAC-4788-8759-0560AD8EE50E}"/>
          </ac:spMkLst>
        </pc:spChg>
        <pc:spChg chg="mod ord">
          <ac:chgData name="Ken Merrihew" userId="bcb7a1e886d99f07" providerId="LiveId" clId="{99D2E2C2-A3B0-4B16-B4D9-AAD8D69FCC76}" dt="2019-08-14T16:40:17.080" v="432" actId="207"/>
          <ac:spMkLst>
            <pc:docMk/>
            <pc:sldMk cId="740658934" sldId="270"/>
            <ac:spMk id="13" creationId="{D85E6809-9714-4768-8E6E-17618B987AA9}"/>
          </ac:spMkLst>
        </pc:spChg>
        <pc:spChg chg="add mod">
          <ac:chgData name="Ken Merrihew" userId="bcb7a1e886d99f07" providerId="LiveId" clId="{99D2E2C2-A3B0-4B16-B4D9-AAD8D69FCC76}" dt="2019-08-14T16:22:27.517" v="405" actId="1037"/>
          <ac:spMkLst>
            <pc:docMk/>
            <pc:sldMk cId="740658934" sldId="270"/>
            <ac:spMk id="16" creationId="{EE803EB0-221A-46B3-9200-AB1D96774E93}"/>
          </ac:spMkLst>
        </pc:spChg>
        <pc:picChg chg="add mod">
          <ac:chgData name="Ken Merrihew" userId="bcb7a1e886d99f07" providerId="LiveId" clId="{99D2E2C2-A3B0-4B16-B4D9-AAD8D69FCC76}" dt="2019-08-12T15:31:35.336" v="80" actId="688"/>
          <ac:picMkLst>
            <pc:docMk/>
            <pc:sldMk cId="740658934" sldId="270"/>
            <ac:picMk id="1026" creationId="{13B1FC53-3513-42ED-8E09-4877B7B4CFB9}"/>
          </ac:picMkLst>
        </pc:picChg>
        <pc:picChg chg="add mod">
          <ac:chgData name="Ken Merrihew" userId="bcb7a1e886d99f07" providerId="LiveId" clId="{99D2E2C2-A3B0-4B16-B4D9-AAD8D69FCC76}" dt="2019-08-16T15:57:54.553" v="709" actId="1076"/>
          <ac:picMkLst>
            <pc:docMk/>
            <pc:sldMk cId="740658934" sldId="270"/>
            <ac:picMk id="1028" creationId="{C89FD90C-8B89-4944-8666-08AF9C894CAB}"/>
          </ac:picMkLst>
        </pc:picChg>
        <pc:picChg chg="add mod">
          <ac:chgData name="Ken Merrihew" userId="bcb7a1e886d99f07" providerId="LiveId" clId="{99D2E2C2-A3B0-4B16-B4D9-AAD8D69FCC76}" dt="2019-08-14T16:22:54.668" v="428" actId="167"/>
          <ac:picMkLst>
            <pc:docMk/>
            <pc:sldMk cId="740658934" sldId="270"/>
            <ac:picMk id="1030" creationId="{056235C6-7435-41AC-B158-CDD3C42A4037}"/>
          </ac:picMkLst>
        </pc:picChg>
        <pc:cxnChg chg="add mod">
          <ac:chgData name="Ken Merrihew" userId="bcb7a1e886d99f07" providerId="LiveId" clId="{99D2E2C2-A3B0-4B16-B4D9-AAD8D69FCC76}" dt="2019-08-12T17:02:00.929" v="186" actId="692"/>
          <ac:cxnSpMkLst>
            <pc:docMk/>
            <pc:sldMk cId="740658934" sldId="270"/>
            <ac:cxnSpMk id="14" creationId="{7ADC1C71-382D-488F-B93B-8302F1E15C0A}"/>
          </ac:cxnSpMkLst>
        </pc:cxnChg>
        <pc:cxnChg chg="add mod">
          <ac:chgData name="Ken Merrihew" userId="bcb7a1e886d99f07" providerId="LiveId" clId="{99D2E2C2-A3B0-4B16-B4D9-AAD8D69FCC76}" dt="2019-08-12T17:02:14.222" v="189" actId="14100"/>
          <ac:cxnSpMkLst>
            <pc:docMk/>
            <pc:sldMk cId="740658934" sldId="270"/>
            <ac:cxnSpMk id="19" creationId="{3D5BF54F-48DB-40DD-994F-21A7F6A9B1A9}"/>
          </ac:cxnSpMkLst>
        </pc:cxnChg>
        <pc:cxnChg chg="add mod">
          <ac:chgData name="Ken Merrihew" userId="bcb7a1e886d99f07" providerId="LiveId" clId="{99D2E2C2-A3B0-4B16-B4D9-AAD8D69FCC76}" dt="2019-08-16T15:57:48.790" v="707" actId="14100"/>
          <ac:cxnSpMkLst>
            <pc:docMk/>
            <pc:sldMk cId="740658934" sldId="270"/>
            <ac:cxnSpMk id="21" creationId="{155BCD90-A201-4195-8BD9-089F8E88BA82}"/>
          </ac:cxnSpMkLst>
        </pc:cxnChg>
      </pc:sldChg>
      <pc:sldChg chg="addSp delSp modSp add delAnim modAnim">
        <pc:chgData name="Ken Merrihew" userId="bcb7a1e886d99f07" providerId="LiveId" clId="{99D2E2C2-A3B0-4B16-B4D9-AAD8D69FCC76}" dt="2019-08-12T17:59:41.552" v="312" actId="20577"/>
        <pc:sldMkLst>
          <pc:docMk/>
          <pc:sldMk cId="1743932632" sldId="271"/>
        </pc:sldMkLst>
        <pc:spChg chg="add mod">
          <ac:chgData name="Ken Merrihew" userId="bcb7a1e886d99f07" providerId="LiveId" clId="{99D2E2C2-A3B0-4B16-B4D9-AAD8D69FCC76}" dt="2019-08-12T17:59:41.552" v="312" actId="20577"/>
          <ac:spMkLst>
            <pc:docMk/>
            <pc:sldMk cId="1743932632" sldId="271"/>
            <ac:spMk id="3" creationId="{C8099394-AA30-4983-B124-7E45A0B38E49}"/>
          </ac:spMkLst>
        </pc:spChg>
        <pc:spChg chg="del">
          <ac:chgData name="Ken Merrihew" userId="bcb7a1e886d99f07" providerId="LiveId" clId="{99D2E2C2-A3B0-4B16-B4D9-AAD8D69FCC76}" dt="2019-08-12T17:56:56.274" v="232" actId="478"/>
          <ac:spMkLst>
            <pc:docMk/>
            <pc:sldMk cId="1743932632" sldId="271"/>
            <ac:spMk id="4" creationId="{FF59EFF9-F140-4782-8C0F-FD4BFAE89483}"/>
          </ac:spMkLst>
        </pc:spChg>
        <pc:picChg chg="del">
          <ac:chgData name="Ken Merrihew" userId="bcb7a1e886d99f07" providerId="LiveId" clId="{99D2E2C2-A3B0-4B16-B4D9-AAD8D69FCC76}" dt="2019-08-12T17:56:57.586" v="233" actId="478"/>
          <ac:picMkLst>
            <pc:docMk/>
            <pc:sldMk cId="1743932632" sldId="271"/>
            <ac:picMk id="2052" creationId="{85F4854A-FF31-4A68-A321-B43B73A9FFBD}"/>
          </ac:picMkLst>
        </pc:picChg>
        <pc:picChg chg="add mod">
          <ac:chgData name="Ken Merrihew" userId="bcb7a1e886d99f07" providerId="LiveId" clId="{99D2E2C2-A3B0-4B16-B4D9-AAD8D69FCC76}" dt="2019-08-12T17:57:21.298" v="241" actId="167"/>
          <ac:picMkLst>
            <pc:docMk/>
            <pc:sldMk cId="1743932632" sldId="271"/>
            <ac:picMk id="3074" creationId="{C9FFB486-46C3-474C-B10D-60BE06B60BA2}"/>
          </ac:picMkLst>
        </pc:picChg>
      </pc:sldChg>
      <pc:sldChg chg="delSp add delAnim modAnim">
        <pc:chgData name="Ken Merrihew" userId="bcb7a1e886d99f07" providerId="LiveId" clId="{99D2E2C2-A3B0-4B16-B4D9-AAD8D69FCC76}" dt="2019-08-14T16:24:18.586" v="430"/>
        <pc:sldMkLst>
          <pc:docMk/>
          <pc:sldMk cId="1766802645" sldId="272"/>
        </pc:sldMkLst>
        <pc:spChg chg="del">
          <ac:chgData name="Ken Merrihew" userId="bcb7a1e886d99f07" providerId="LiveId" clId="{99D2E2C2-A3B0-4B16-B4D9-AAD8D69FCC76}" dt="2019-08-14T16:24:13.366" v="429" actId="478"/>
          <ac:spMkLst>
            <pc:docMk/>
            <pc:sldMk cId="1766802645" sldId="272"/>
            <ac:spMk id="4" creationId="{FF59EFF9-F140-4782-8C0F-FD4BFAE89483}"/>
          </ac:spMkLst>
        </pc:spChg>
      </pc:sldChg>
      <pc:sldChg chg="addSp delSp modSp add delAnim modAnim">
        <pc:chgData name="Ken Merrihew" userId="bcb7a1e886d99f07" providerId="LiveId" clId="{99D2E2C2-A3B0-4B16-B4D9-AAD8D69FCC76}" dt="2019-08-17T23:59:46.524" v="777" actId="14100"/>
        <pc:sldMkLst>
          <pc:docMk/>
          <pc:sldMk cId="3061480292" sldId="273"/>
        </pc:sldMkLst>
        <pc:spChg chg="add del mod">
          <ac:chgData name="Ken Merrihew" userId="bcb7a1e886d99f07" providerId="LiveId" clId="{99D2E2C2-A3B0-4B16-B4D9-AAD8D69FCC76}" dt="2019-08-17T23:53:26.214" v="726"/>
          <ac:spMkLst>
            <pc:docMk/>
            <pc:sldMk cId="3061480292" sldId="273"/>
            <ac:spMk id="3" creationId="{F0EDA672-B84F-48DB-AE7A-BFC1CE1EE06E}"/>
          </ac:spMkLst>
        </pc:spChg>
        <pc:spChg chg="add del mod">
          <ac:chgData name="Ken Merrihew" userId="bcb7a1e886d99f07" providerId="LiveId" clId="{99D2E2C2-A3B0-4B16-B4D9-AAD8D69FCC76}" dt="2019-08-17T23:53:26.214" v="726"/>
          <ac:spMkLst>
            <pc:docMk/>
            <pc:sldMk cId="3061480292" sldId="273"/>
            <ac:spMk id="4" creationId="{F5898473-B384-4BB6-81BF-19EA61BDA0E1}"/>
          </ac:spMkLst>
        </pc:spChg>
        <pc:spChg chg="del">
          <ac:chgData name="Ken Merrihew" userId="bcb7a1e886d99f07" providerId="LiveId" clId="{99D2E2C2-A3B0-4B16-B4D9-AAD8D69FCC76}" dt="2019-08-12T18:28:40.316" v="320" actId="478"/>
          <ac:spMkLst>
            <pc:docMk/>
            <pc:sldMk cId="3061480292" sldId="273"/>
            <ac:spMk id="4" creationId="{FF59EFF9-F140-4782-8C0F-FD4BFAE89483}"/>
          </ac:spMkLst>
        </pc:spChg>
        <pc:spChg chg="add del mod">
          <ac:chgData name="Ken Merrihew" userId="bcb7a1e886d99f07" providerId="LiveId" clId="{99D2E2C2-A3B0-4B16-B4D9-AAD8D69FCC76}" dt="2019-08-17T23:54:54.208" v="739"/>
          <ac:spMkLst>
            <pc:docMk/>
            <pc:sldMk cId="3061480292" sldId="273"/>
            <ac:spMk id="5" creationId="{AECCF7AB-E8E1-4984-9D73-5D444A85E357}"/>
          </ac:spMkLst>
        </pc:spChg>
        <pc:spChg chg="add del mod">
          <ac:chgData name="Ken Merrihew" userId="bcb7a1e886d99f07" providerId="LiveId" clId="{99D2E2C2-A3B0-4B16-B4D9-AAD8D69FCC76}" dt="2019-08-17T23:54:54.208" v="739"/>
          <ac:spMkLst>
            <pc:docMk/>
            <pc:sldMk cId="3061480292" sldId="273"/>
            <ac:spMk id="6" creationId="{5B079E04-E667-4C35-A856-902461121587}"/>
          </ac:spMkLst>
        </pc:spChg>
        <pc:spChg chg="mod">
          <ac:chgData name="Ken Merrihew" userId="bcb7a1e886d99f07" providerId="LiveId" clId="{99D2E2C2-A3B0-4B16-B4D9-AAD8D69FCC76}" dt="2019-08-17T23:53:39.047" v="727" actId="688"/>
          <ac:spMkLst>
            <pc:docMk/>
            <pc:sldMk cId="3061480292" sldId="273"/>
            <ac:spMk id="7" creationId="{83ED4B27-DC82-4917-8338-26049FFCC20D}"/>
          </ac:spMkLst>
        </pc:spChg>
        <pc:spChg chg="mod">
          <ac:chgData name="Ken Merrihew" userId="bcb7a1e886d99f07" providerId="LiveId" clId="{99D2E2C2-A3B0-4B16-B4D9-AAD8D69FCC76}" dt="2019-08-17T23:59:46.524" v="777" actId="14100"/>
          <ac:spMkLst>
            <pc:docMk/>
            <pc:sldMk cId="3061480292" sldId="273"/>
            <ac:spMk id="10" creationId="{91144D28-DD1D-43EF-8082-31B600273E06}"/>
          </ac:spMkLst>
        </pc:spChg>
        <pc:picChg chg="add mod">
          <ac:chgData name="Ken Merrihew" userId="bcb7a1e886d99f07" providerId="LiveId" clId="{99D2E2C2-A3B0-4B16-B4D9-AAD8D69FCC76}" dt="2019-08-17T23:53:39.047" v="727" actId="688"/>
          <ac:picMkLst>
            <pc:docMk/>
            <pc:sldMk cId="3061480292" sldId="273"/>
            <ac:picMk id="4098" creationId="{7EE2A4E1-0738-4FF3-8DE1-D9E734E4EF4C}"/>
          </ac:picMkLst>
        </pc:picChg>
        <pc:picChg chg="add del">
          <ac:chgData name="Ken Merrihew" userId="bcb7a1e886d99f07" providerId="LiveId" clId="{99D2E2C2-A3B0-4B16-B4D9-AAD8D69FCC76}" dt="2019-08-12T18:30:47.202" v="329"/>
          <ac:picMkLst>
            <pc:docMk/>
            <pc:sldMk cId="3061480292" sldId="273"/>
            <ac:picMk id="4100" creationId="{D0A4EED5-BD21-4406-A431-6A44AB969311}"/>
          </ac:picMkLst>
        </pc:picChg>
        <pc:picChg chg="add mod">
          <ac:chgData name="Ken Merrihew" userId="bcb7a1e886d99f07" providerId="LiveId" clId="{99D2E2C2-A3B0-4B16-B4D9-AAD8D69FCC76}" dt="2019-08-12T18:33:01.472" v="356" actId="1076"/>
          <ac:picMkLst>
            <pc:docMk/>
            <pc:sldMk cId="3061480292" sldId="273"/>
            <ac:picMk id="4102" creationId="{980B674D-2AAE-4393-ABA7-6112AA353562}"/>
          </ac:picMkLst>
        </pc:picChg>
      </pc:sldChg>
      <pc:sldChg chg="add ord">
        <pc:chgData name="Ken Merrihew" userId="bcb7a1e886d99f07" providerId="LiveId" clId="{99D2E2C2-A3B0-4B16-B4D9-AAD8D69FCC76}" dt="2019-08-14T15:51:46.937" v="375"/>
        <pc:sldMkLst>
          <pc:docMk/>
          <pc:sldMk cId="2401307331" sldId="274"/>
        </pc:sldMkLst>
      </pc:sldChg>
      <pc:sldChg chg="add">
        <pc:chgData name="Ken Merrihew" userId="bcb7a1e886d99f07" providerId="LiveId" clId="{99D2E2C2-A3B0-4B16-B4D9-AAD8D69FCC76}" dt="2019-08-14T15:51:41.202" v="373"/>
        <pc:sldMkLst>
          <pc:docMk/>
          <pc:sldMk cId="1897647979" sldId="275"/>
        </pc:sldMkLst>
      </pc:sldChg>
      <pc:sldChg chg="addSp modSp add modAnim">
        <pc:chgData name="Ken Merrihew" userId="bcb7a1e886d99f07" providerId="LiveId" clId="{99D2E2C2-A3B0-4B16-B4D9-AAD8D69FCC76}" dt="2019-08-14T18:48:07.003" v="571"/>
        <pc:sldMkLst>
          <pc:docMk/>
          <pc:sldMk cId="251419676" sldId="277"/>
        </pc:sldMkLst>
        <pc:picChg chg="add mod">
          <ac:chgData name="Ken Merrihew" userId="bcb7a1e886d99f07" providerId="LiveId" clId="{99D2E2C2-A3B0-4B16-B4D9-AAD8D69FCC76}" dt="2019-08-14T18:47:51.485" v="569" actId="14100"/>
          <ac:picMkLst>
            <pc:docMk/>
            <pc:sldMk cId="251419676" sldId="277"/>
            <ac:picMk id="2050" creationId="{A3A4047B-1711-409B-80F4-9E16F61E8960}"/>
          </ac:picMkLst>
        </pc:picChg>
      </pc:sldChg>
      <pc:sldChg chg="modSp add">
        <pc:chgData name="Ken Merrihew" userId="bcb7a1e886d99f07" providerId="LiveId" clId="{99D2E2C2-A3B0-4B16-B4D9-AAD8D69FCC76}" dt="2019-08-14T19:56:09.240" v="680" actId="20577"/>
        <pc:sldMkLst>
          <pc:docMk/>
          <pc:sldMk cId="3913185170" sldId="278"/>
        </pc:sldMkLst>
        <pc:spChg chg="mod">
          <ac:chgData name="Ken Merrihew" userId="bcb7a1e886d99f07" providerId="LiveId" clId="{99D2E2C2-A3B0-4B16-B4D9-AAD8D69FCC76}" dt="2019-08-14T19:56:09.240" v="680" actId="20577"/>
          <ac:spMkLst>
            <pc:docMk/>
            <pc:sldMk cId="3913185170" sldId="278"/>
            <ac:spMk id="8" creationId="{ACCD48AB-BA82-47F6-81E0-AF6616DC574D}"/>
          </ac:spMkLst>
        </pc:spChg>
      </pc:sldChg>
      <pc:sldChg chg="add">
        <pc:chgData name="Ken Merrihew" userId="bcb7a1e886d99f07" providerId="LiveId" clId="{99D2E2C2-A3B0-4B16-B4D9-AAD8D69FCC76}" dt="2019-08-14T19:39:59.351" v="572"/>
        <pc:sldMkLst>
          <pc:docMk/>
          <pc:sldMk cId="1703057188" sldId="279"/>
        </pc:sldMkLst>
      </pc:sldChg>
      <pc:sldChg chg="add del">
        <pc:chgData name="Ken Merrihew" userId="bcb7a1e886d99f07" providerId="LiveId" clId="{99D2E2C2-A3B0-4B16-B4D9-AAD8D69FCC76}" dt="2019-08-17T23:52:37.488" v="720"/>
        <pc:sldMkLst>
          <pc:docMk/>
          <pc:sldMk cId="4056978641" sldId="28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8/14/2019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8/14/2019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8/14/2019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8/14/2019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en.wikipedia.org/wiki/G._Campbell_Morga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en.wikipedia.org/wiki/G._Campbell_Morga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8</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41</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56</a:t>
            </a:r>
            <a:endParaRPr lang="en-US" sz="5400" dirty="0">
              <a:solidFill>
                <a:srgbClr val="660000"/>
              </a:solidFill>
              <a:latin typeface="Times and Times again" pitchFamily="2" charset="0"/>
              <a:ea typeface="Return To Sender" panose="02000000000000000000" pitchFamily="2" charset="0"/>
            </a:endParaRP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pic>
        <p:nvPicPr>
          <p:cNvPr id="4102" name="Picture 6">
            <a:extLst>
              <a:ext uri="{FF2B5EF4-FFF2-40B4-BE49-F238E27FC236}">
                <a16:creationId xmlns:a16="http://schemas.microsoft.com/office/drawing/2014/main" id="{980B674D-2AAE-4393-ABA7-6112AA35356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08" b="95641" l="2125" r="98875">
                        <a14:foregroundMark x1="8375" y1="27179" x2="8375" y2="27179"/>
                        <a14:foregroundMark x1="8375" y1="27179" x2="15625" y2="15641"/>
                        <a14:foregroundMark x1="15625" y1="15641" x2="31625" y2="27949"/>
                        <a14:foregroundMark x1="31625" y1="27949" x2="34750" y2="45385"/>
                        <a14:foregroundMark x1="34750" y1="45385" x2="33375" y2="60513"/>
                        <a14:foregroundMark x1="33375" y1="60513" x2="27875" y2="72051"/>
                        <a14:foregroundMark x1="27875" y1="72051" x2="20500" y2="49231"/>
                        <a14:foregroundMark x1="8750" y1="27949" x2="5875" y2="43590"/>
                        <a14:foregroundMark x1="5875" y1="43590" x2="6625" y2="58718"/>
                        <a14:foregroundMark x1="6625" y1="58718" x2="10250" y2="70256"/>
                        <a14:foregroundMark x1="10250" y1="70256" x2="20875" y2="83333"/>
                        <a14:foregroundMark x1="20875" y1="83333" x2="34500" y2="88462"/>
                        <a14:foregroundMark x1="34500" y1="88462" x2="39625" y2="78718"/>
                        <a14:foregroundMark x1="39625" y1="78718" x2="43875" y2="44359"/>
                        <a14:foregroundMark x1="43875" y1="44359" x2="39375" y2="29487"/>
                        <a14:foregroundMark x1="39375" y1="29487" x2="27875" y2="15128"/>
                        <a14:foregroundMark x1="27875" y1="15128" x2="27500" y2="15128"/>
                        <a14:foregroundMark x1="3625" y1="33077" x2="5250" y2="59487"/>
                        <a14:foregroundMark x1="5250" y1="59487" x2="5625" y2="61282"/>
                        <a14:foregroundMark x1="2000" y1="40513" x2="2125" y2="53590"/>
                        <a14:foregroundMark x1="2125" y1="53590" x2="2500" y2="55641"/>
                        <a14:foregroundMark x1="15750" y1="8718" x2="21625" y2="4615"/>
                        <a14:foregroundMark x1="21625" y1="4615" x2="28500" y2="5128"/>
                        <a14:foregroundMark x1="28500" y1="5128" x2="30875" y2="7436"/>
                        <a14:foregroundMark x1="21250" y1="2308" x2="28875" y2="4103"/>
                        <a14:foregroundMark x1="59625" y1="30000" x2="66000" y2="22821"/>
                        <a14:foregroundMark x1="66000" y1="22821" x2="74250" y2="19744"/>
                        <a14:foregroundMark x1="74250" y1="19744" x2="80750" y2="25128"/>
                        <a14:foregroundMark x1="80750" y1="25128" x2="88125" y2="37436"/>
                        <a14:foregroundMark x1="88125" y1="37436" x2="79625" y2="72564"/>
                        <a14:foregroundMark x1="79625" y1="72564" x2="72250" y2="64359"/>
                        <a14:foregroundMark x1="72250" y1="64359" x2="70250" y2="51026"/>
                        <a14:foregroundMark x1="70250" y1="51026" x2="70500" y2="49744"/>
                        <a14:foregroundMark x1="88875" y1="22564" x2="92250" y2="35641"/>
                        <a14:foregroundMark x1="92250" y1="35641" x2="92375" y2="51026"/>
                        <a14:foregroundMark x1="92375" y1="51026" x2="90375" y2="65128"/>
                        <a14:foregroundMark x1="90375" y1="65128" x2="81875" y2="73077"/>
                        <a14:foregroundMark x1="81875" y1="73077" x2="68625" y2="70256"/>
                        <a14:foregroundMark x1="68625" y1="70256" x2="63875" y2="59744"/>
                        <a14:foregroundMark x1="63875" y1="59744" x2="62750" y2="48718"/>
                        <a14:foregroundMark x1="67625" y1="83333" x2="74375" y2="87949"/>
                        <a14:foregroundMark x1="74375" y1="87949" x2="81625" y2="87692"/>
                        <a14:foregroundMark x1="81625" y1="87692" x2="93250" y2="65897"/>
                        <a14:foregroundMark x1="93250" y1="65897" x2="95250" y2="53590"/>
                        <a14:foregroundMark x1="95250" y1="53590" x2="93000" y2="27949"/>
                        <a14:foregroundMark x1="71750" y1="95897" x2="77500" y2="94359"/>
                        <a14:foregroundMark x1="78625" y1="2308" x2="78625" y2="2308"/>
                        <a14:foregroundMark x1="77875" y1="2308" x2="76375" y2="3077"/>
                        <a14:foregroundMark x1="77000" y1="3333" x2="80250" y2="2308"/>
                        <a14:foregroundMark x1="20250" y1="94872" x2="28875" y2="94615"/>
                        <a14:foregroundMark x1="98875" y1="46667" x2="98875"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3539439" y="1764148"/>
            <a:ext cx="5204563" cy="25372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7EE2A4E1-0738-4FF3-8DE1-D9E734E4E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92598">
            <a:off x="292667" y="1082040"/>
            <a:ext cx="3447483" cy="4596644"/>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83ED4B27-DC82-4917-8338-26049FFCC20D}"/>
              </a:ext>
            </a:extLst>
          </p:cNvPr>
          <p:cNvSpPr/>
          <p:nvPr/>
        </p:nvSpPr>
        <p:spPr>
          <a:xfrm rot="21392598">
            <a:off x="287548" y="1081177"/>
            <a:ext cx="3467818" cy="4566249"/>
          </a:xfrm>
          <a:custGeom>
            <a:avLst/>
            <a:gdLst>
              <a:gd name="connsiteX0" fmla="*/ 1824737 w 3467818"/>
              <a:gd name="connsiteY0" fmla="*/ 2997157 h 4566249"/>
              <a:gd name="connsiteX1" fmla="*/ 1776394 w 3467818"/>
              <a:gd name="connsiteY1" fmla="*/ 3006244 h 4566249"/>
              <a:gd name="connsiteX2" fmla="*/ 1660629 w 3467818"/>
              <a:gd name="connsiteY2" fmla="*/ 3413671 h 4566249"/>
              <a:gd name="connsiteX3" fmla="*/ 2001880 w 3467818"/>
              <a:gd name="connsiteY3" fmla="*/ 3664562 h 4566249"/>
              <a:gd name="connsiteX4" fmla="*/ 2117645 w 3467818"/>
              <a:gd name="connsiteY4" fmla="*/ 3257135 h 4566249"/>
              <a:gd name="connsiteX5" fmla="*/ 1824737 w 3467818"/>
              <a:gd name="connsiteY5" fmla="*/ 2997157 h 4566249"/>
              <a:gd name="connsiteX6" fmla="*/ 0 w 3467818"/>
              <a:gd name="connsiteY6" fmla="*/ 0 h 4566249"/>
              <a:gd name="connsiteX7" fmla="*/ 3467818 w 3467818"/>
              <a:gd name="connsiteY7" fmla="*/ 0 h 4566249"/>
              <a:gd name="connsiteX8" fmla="*/ 3467818 w 3467818"/>
              <a:gd name="connsiteY8" fmla="*/ 4566249 h 4566249"/>
              <a:gd name="connsiteX9" fmla="*/ 0 w 3467818"/>
              <a:gd name="connsiteY9" fmla="*/ 4566249 h 456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7818" h="4566249">
                <a:moveTo>
                  <a:pt x="1824737" y="2997157"/>
                </a:moveTo>
                <a:cubicBezTo>
                  <a:pt x="1808360" y="2997868"/>
                  <a:pt x="1792169" y="3000841"/>
                  <a:pt x="1776394" y="3006244"/>
                </a:cubicBezTo>
                <a:cubicBezTo>
                  <a:pt x="1650193" y="3049470"/>
                  <a:pt x="1598363" y="3231881"/>
                  <a:pt x="1660629" y="3413671"/>
                </a:cubicBezTo>
                <a:cubicBezTo>
                  <a:pt x="1722896" y="3595461"/>
                  <a:pt x="1875679" y="3707788"/>
                  <a:pt x="2001880" y="3664562"/>
                </a:cubicBezTo>
                <a:cubicBezTo>
                  <a:pt x="2128081" y="3621336"/>
                  <a:pt x="2179911" y="3438925"/>
                  <a:pt x="2117645" y="3257135"/>
                </a:cubicBezTo>
                <a:cubicBezTo>
                  <a:pt x="2063162" y="3098069"/>
                  <a:pt x="1939377" y="2992185"/>
                  <a:pt x="1824737" y="2997157"/>
                </a:cubicBezTo>
                <a:close/>
                <a:moveTo>
                  <a:pt x="0" y="0"/>
                </a:moveTo>
                <a:lnTo>
                  <a:pt x="3467818" y="0"/>
                </a:lnTo>
                <a:lnTo>
                  <a:pt x="3467818" y="4566249"/>
                </a:lnTo>
                <a:lnTo>
                  <a:pt x="0" y="4566249"/>
                </a:lnTo>
                <a:close/>
              </a:path>
            </a:pathLst>
          </a:custGeom>
          <a:solidFill>
            <a:srgbClr val="3B383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1144D28-DD1D-43EF-8082-31B600273E06}"/>
              </a:ext>
            </a:extLst>
          </p:cNvPr>
          <p:cNvSpPr/>
          <p:nvPr/>
        </p:nvSpPr>
        <p:spPr>
          <a:xfrm>
            <a:off x="4020863" y="1205713"/>
            <a:ext cx="3796043" cy="3605001"/>
          </a:xfrm>
          <a:custGeom>
            <a:avLst/>
            <a:gdLst>
              <a:gd name="connsiteX0" fmla="*/ 1387284 w 2585544"/>
              <a:gd name="connsiteY0" fmla="*/ 1010257 h 2409872"/>
              <a:gd name="connsiteX1" fmla="*/ 1228250 w 2585544"/>
              <a:gd name="connsiteY1" fmla="*/ 1070071 h 2409872"/>
              <a:gd name="connsiteX2" fmla="*/ 1174956 w 2585544"/>
              <a:gd name="connsiteY2" fmla="*/ 1361230 h 2409872"/>
              <a:gd name="connsiteX3" fmla="*/ 1470951 w 2585544"/>
              <a:gd name="connsiteY3" fmla="*/ 1362203 h 2409872"/>
              <a:gd name="connsiteX4" fmla="*/ 1524245 w 2585544"/>
              <a:gd name="connsiteY4" fmla="*/ 1071044 h 2409872"/>
              <a:gd name="connsiteX5" fmla="*/ 1387284 w 2585544"/>
              <a:gd name="connsiteY5" fmla="*/ 1010257 h 2409872"/>
              <a:gd name="connsiteX6" fmla="*/ 1292772 w 2585544"/>
              <a:gd name="connsiteY6" fmla="*/ 0 h 2409872"/>
              <a:gd name="connsiteX7" fmla="*/ 2585544 w 2585544"/>
              <a:gd name="connsiteY7" fmla="*/ 1204936 h 2409872"/>
              <a:gd name="connsiteX8" fmla="*/ 1292772 w 2585544"/>
              <a:gd name="connsiteY8" fmla="*/ 2409872 h 2409872"/>
              <a:gd name="connsiteX9" fmla="*/ 0 w 2585544"/>
              <a:gd name="connsiteY9" fmla="*/ 1204936 h 2409872"/>
              <a:gd name="connsiteX10" fmla="*/ 1292772 w 2585544"/>
              <a:gd name="connsiteY10" fmla="*/ 0 h 240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5544" h="2409872">
                <a:moveTo>
                  <a:pt x="1387284" y="1010257"/>
                </a:moveTo>
                <a:cubicBezTo>
                  <a:pt x="1333720" y="1010081"/>
                  <a:pt x="1276476" y="1030005"/>
                  <a:pt x="1228250" y="1070071"/>
                </a:cubicBezTo>
                <a:cubicBezTo>
                  <a:pt x="1131797" y="1150203"/>
                  <a:pt x="1107936" y="1280560"/>
                  <a:pt x="1174956" y="1361230"/>
                </a:cubicBezTo>
                <a:cubicBezTo>
                  <a:pt x="1241976" y="1441900"/>
                  <a:pt x="1374498" y="1442336"/>
                  <a:pt x="1470951" y="1362203"/>
                </a:cubicBezTo>
                <a:cubicBezTo>
                  <a:pt x="1567404" y="1282071"/>
                  <a:pt x="1591265" y="1151714"/>
                  <a:pt x="1524245" y="1071044"/>
                </a:cubicBezTo>
                <a:cubicBezTo>
                  <a:pt x="1490734" y="1030709"/>
                  <a:pt x="1440849" y="1010433"/>
                  <a:pt x="1387284" y="1010257"/>
                </a:cubicBezTo>
                <a:close/>
                <a:moveTo>
                  <a:pt x="1292772" y="0"/>
                </a:moveTo>
                <a:cubicBezTo>
                  <a:pt x="2006750" y="0"/>
                  <a:pt x="2585544" y="539468"/>
                  <a:pt x="2585544" y="1204936"/>
                </a:cubicBezTo>
                <a:cubicBezTo>
                  <a:pt x="2585544" y="1870404"/>
                  <a:pt x="2006750" y="2409872"/>
                  <a:pt x="1292772" y="2409872"/>
                </a:cubicBezTo>
                <a:cubicBezTo>
                  <a:pt x="578794" y="2409872"/>
                  <a:pt x="0" y="1870404"/>
                  <a:pt x="0" y="1204936"/>
                </a:cubicBezTo>
                <a:cubicBezTo>
                  <a:pt x="0" y="539468"/>
                  <a:pt x="578794" y="0"/>
                  <a:pt x="1292772" y="0"/>
                </a:cubicBezTo>
                <a:close/>
              </a:path>
            </a:pathLst>
          </a:custGeom>
          <a:solidFill>
            <a:srgbClr val="3B383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48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par>
                          <p:cTn id="13" fill="hold">
                            <p:stCondLst>
                              <p:cond delay="500"/>
                            </p:stCondLst>
                            <p:childTnLst>
                              <p:par>
                                <p:cTn id="14" presetID="6" presetClass="emph" presetSubtype="0" fill="hold" nodeType="afterEffect">
                                  <p:stCondLst>
                                    <p:cond delay="1000"/>
                                  </p:stCondLst>
                                  <p:childTnLst>
                                    <p:animScale>
                                      <p:cBhvr>
                                        <p:cTn id="15" dur="1000" fill="hold"/>
                                        <p:tgtEl>
                                          <p:spTgt spid="4102"/>
                                        </p:tgtEl>
                                      </p:cBhvr>
                                      <p:by x="150000" y="150000"/>
                                    </p:animScale>
                                  </p:childTnLst>
                                </p:cTn>
                              </p:par>
                              <p:par>
                                <p:cTn id="16" presetID="35" presetClass="path" presetSubtype="0" fill="hold" nodeType="withEffect">
                                  <p:stCondLst>
                                    <p:cond delay="1000"/>
                                  </p:stCondLst>
                                  <p:childTnLst>
                                    <p:animMotion origin="layout" path="M -1.38889E-6 3.7037E-7 L -0.23663 0.00833 " pathEditMode="relative" rAng="0" ptsTypes="AA">
                                      <p:cBhvr>
                                        <p:cTn id="17" dur="1000" fill="hold"/>
                                        <p:tgtEl>
                                          <p:spTgt spid="4102"/>
                                        </p:tgtEl>
                                        <p:attrNameLst>
                                          <p:attrName>ppt_x</p:attrName>
                                          <p:attrName>ppt_y</p:attrName>
                                        </p:attrNameLst>
                                      </p:cBhvr>
                                      <p:rCtr x="-11840" y="417"/>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2" name="Picture 4" descr="Related image">
            <a:extLst>
              <a:ext uri="{FF2B5EF4-FFF2-40B4-BE49-F238E27FC236}">
                <a16:creationId xmlns:a16="http://schemas.microsoft.com/office/drawing/2014/main" id="{85F4854A-FF31-4A68-A321-B43B73A9F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7492">
            <a:off x="1128711" y="1308735"/>
            <a:ext cx="6886575" cy="4514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
        <p:nvSpPr>
          <p:cNvPr id="5" name="TextBox 4">
            <a:extLst>
              <a:ext uri="{FF2B5EF4-FFF2-40B4-BE49-F238E27FC236}">
                <a16:creationId xmlns:a16="http://schemas.microsoft.com/office/drawing/2014/main" id="{3AB32D9F-2D99-4831-9879-CBD60BA29BF4}"/>
              </a:ext>
            </a:extLst>
          </p:cNvPr>
          <p:cNvSpPr txBox="1"/>
          <p:nvPr/>
        </p:nvSpPr>
        <p:spPr>
          <a:xfrm>
            <a:off x="5902960" y="2926080"/>
            <a:ext cx="182372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Veronica</a:t>
            </a:r>
          </a:p>
        </p:txBody>
      </p:sp>
    </p:spTree>
    <p:extLst>
      <p:ext uri="{BB962C8B-B14F-4D97-AF65-F5344CB8AC3E}">
        <p14:creationId xmlns:p14="http://schemas.microsoft.com/office/powerpoint/2010/main" val="176680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C9FFB486-46C3-474C-B10D-60BE06B60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090">
            <a:off x="1041049" y="1242669"/>
            <a:ext cx="6025583" cy="45657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
        <p:nvSpPr>
          <p:cNvPr id="5" name="TextBox 4">
            <a:extLst>
              <a:ext uri="{FF2B5EF4-FFF2-40B4-BE49-F238E27FC236}">
                <a16:creationId xmlns:a16="http://schemas.microsoft.com/office/drawing/2014/main" id="{3AB32D9F-2D99-4831-9879-CBD60BA29BF4}"/>
              </a:ext>
            </a:extLst>
          </p:cNvPr>
          <p:cNvSpPr txBox="1"/>
          <p:nvPr/>
        </p:nvSpPr>
        <p:spPr>
          <a:xfrm>
            <a:off x="5902960" y="2926080"/>
            <a:ext cx="182372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Veronica</a:t>
            </a:r>
          </a:p>
        </p:txBody>
      </p:sp>
      <p:sp>
        <p:nvSpPr>
          <p:cNvPr id="3" name="TextBox 2">
            <a:extLst>
              <a:ext uri="{FF2B5EF4-FFF2-40B4-BE49-F238E27FC236}">
                <a16:creationId xmlns:a16="http://schemas.microsoft.com/office/drawing/2014/main" id="{C8099394-AA30-4983-B124-7E45A0B38E49}"/>
              </a:ext>
            </a:extLst>
          </p:cNvPr>
          <p:cNvSpPr txBox="1"/>
          <p:nvPr/>
        </p:nvSpPr>
        <p:spPr>
          <a:xfrm>
            <a:off x="5288280" y="2504440"/>
            <a:ext cx="1706880" cy="954107"/>
          </a:xfrm>
          <a:prstGeom prst="rect">
            <a:avLst/>
          </a:prstGeom>
          <a:noFill/>
        </p:spPr>
        <p:txBody>
          <a:bodyPr wrap="square" rtlCol="0">
            <a:spAutoFit/>
          </a:bodyPr>
          <a:lstStyle/>
          <a:p>
            <a:r>
              <a:rPr lang="en-US" sz="2800" dirty="0">
                <a:solidFill>
                  <a:schemeClr val="bg1"/>
                </a:solidFill>
              </a:rPr>
              <a:t>The Veil of</a:t>
            </a:r>
          </a:p>
          <a:p>
            <a:r>
              <a:rPr lang="en-US" sz="2800" dirty="0">
                <a:solidFill>
                  <a:schemeClr val="bg1"/>
                </a:solidFill>
              </a:rPr>
              <a:t>  St. </a:t>
            </a:r>
          </a:p>
        </p:txBody>
      </p:sp>
    </p:spTree>
    <p:extLst>
      <p:ext uri="{BB962C8B-B14F-4D97-AF65-F5344CB8AC3E}">
        <p14:creationId xmlns:p14="http://schemas.microsoft.com/office/powerpoint/2010/main" val="17439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7DB53-4AA7-4171-9268-1C627FD3E87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0815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
        <p:nvSpPr>
          <p:cNvPr id="5" name="TextBox 4">
            <a:extLst>
              <a:ext uri="{FF2B5EF4-FFF2-40B4-BE49-F238E27FC236}">
                <a16:creationId xmlns:a16="http://schemas.microsoft.com/office/drawing/2014/main" id="{28BAE6EC-D7A5-4A94-B55D-ED5C551F183D}"/>
              </a:ext>
            </a:extLst>
          </p:cNvPr>
          <p:cNvSpPr txBox="1"/>
          <p:nvPr/>
        </p:nvSpPr>
        <p:spPr>
          <a:xfrm>
            <a:off x="462064" y="890081"/>
            <a:ext cx="8239297"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believe</a:t>
            </a:r>
            <a:r>
              <a:rPr lang="en-US" sz="3200" dirty="0">
                <a:effectLst>
                  <a:outerShdw blurRad="38100" dist="38100" dir="2700000" algn="tl">
                    <a:srgbClr val="000000">
                      <a:alpha val="43137"/>
                    </a:srgbClr>
                  </a:outerShdw>
                </a:effectLst>
              </a:rPr>
              <a:t> ~ present tense – </a:t>
            </a:r>
            <a:r>
              <a:rPr lang="en-US" sz="3200" i="1" dirty="0">
                <a:effectLst>
                  <a:outerShdw blurRad="38100" dist="38100" dir="2700000" algn="tl">
                    <a:srgbClr val="000000">
                      <a:alpha val="43137"/>
                    </a:srgbClr>
                  </a:outerShdw>
                </a:effectLst>
              </a:rPr>
              <a:t>keep on believing</a:t>
            </a:r>
            <a:endParaRPr lang="en-US" sz="3200" dirty="0">
              <a:solidFill>
                <a:srgbClr val="FF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4753493F-488D-4D98-824B-C5D21B129129}"/>
              </a:ext>
            </a:extLst>
          </p:cNvPr>
          <p:cNvSpPr/>
          <p:nvPr/>
        </p:nvSpPr>
        <p:spPr>
          <a:xfrm>
            <a:off x="710552" y="1453252"/>
            <a:ext cx="7973335" cy="1077218"/>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Mark 5:36 ~ imperfect tense – </a:t>
            </a:r>
            <a:r>
              <a:rPr lang="en-US" sz="3200" i="1" dirty="0">
                <a:effectLst>
                  <a:outerShdw blurRad="38100" dist="38100" dir="2700000" algn="tl">
                    <a:srgbClr val="000000">
                      <a:alpha val="43137"/>
                    </a:srgbClr>
                  </a:outerShdw>
                </a:effectLst>
              </a:rPr>
              <a:t>keep on and keep on believing</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63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7DB53-4AA7-4171-9268-1C627FD3E87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84067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
        <p:nvSpPr>
          <p:cNvPr id="7" name="TextBox 6">
            <a:extLst>
              <a:ext uri="{FF2B5EF4-FFF2-40B4-BE49-F238E27FC236}">
                <a16:creationId xmlns:a16="http://schemas.microsoft.com/office/drawing/2014/main" id="{FD2D3BF1-F292-4E60-87FD-E8FA838DF313}"/>
              </a:ext>
            </a:extLst>
          </p:cNvPr>
          <p:cNvSpPr txBox="1"/>
          <p:nvPr/>
        </p:nvSpPr>
        <p:spPr>
          <a:xfrm>
            <a:off x="462065" y="890081"/>
            <a:ext cx="6133607" cy="4832092"/>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G. Campbell Morgan (1863-1945) ~ </a:t>
            </a:r>
            <a:r>
              <a:rPr lang="en-US" sz="2800" dirty="0">
                <a:effectLst>
                  <a:outerShdw blurRad="38100" dist="38100" dir="2700000" algn="tl">
                    <a:srgbClr val="000000">
                      <a:alpha val="43137"/>
                    </a:srgbClr>
                  </a:outerShdw>
                </a:effectLst>
              </a:rPr>
              <a:t>“I can hardly speak of the matter without becoming personal and reminiscent, remembering a time forty years ago when my own first lassie lay at the point of death, dying.  I called for Him then, and He came, and surely said to our troubled hearts, ‘Fear not, believe only.’ He did not say, ‘She shall be made whole.’  She was not made whole on the earthly plane; </a:t>
            </a:r>
          </a:p>
        </p:txBody>
      </p:sp>
      <p:pic>
        <p:nvPicPr>
          <p:cNvPr id="8" name="Picture 7" descr="A black and white photo of a person&#10;&#10;Description automatically generated">
            <a:extLst>
              <a:ext uri="{FF2B5EF4-FFF2-40B4-BE49-F238E27FC236}">
                <a16:creationId xmlns:a16="http://schemas.microsoft.com/office/drawing/2014/main" id="{8AC6E32E-A690-4FF8-98DB-8FF814A35C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350421">
            <a:off x="6402262" y="1272532"/>
            <a:ext cx="2440472" cy="3458497"/>
          </a:xfrm>
          <a:prstGeom prst="rect">
            <a:avLst/>
          </a:prstGeom>
        </p:spPr>
      </p:pic>
    </p:spTree>
    <p:extLst>
      <p:ext uri="{BB962C8B-B14F-4D97-AF65-F5344CB8AC3E}">
        <p14:creationId xmlns:p14="http://schemas.microsoft.com/office/powerpoint/2010/main" val="134953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pic>
        <p:nvPicPr>
          <p:cNvPr id="5" name="Picture 4" descr="A black and white photo of a person&#10;&#10;Description automatically generated">
            <a:extLst>
              <a:ext uri="{FF2B5EF4-FFF2-40B4-BE49-F238E27FC236}">
                <a16:creationId xmlns:a16="http://schemas.microsoft.com/office/drawing/2014/main" id="{AD97970A-59F0-468B-9AC9-ADFED08D5B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350421">
            <a:off x="6402262" y="1272532"/>
            <a:ext cx="2440472" cy="3458497"/>
          </a:xfrm>
          <a:prstGeom prst="rect">
            <a:avLst/>
          </a:prstGeom>
        </p:spPr>
      </p:pic>
      <p:sp>
        <p:nvSpPr>
          <p:cNvPr id="6" name="TextBox 5">
            <a:extLst>
              <a:ext uri="{FF2B5EF4-FFF2-40B4-BE49-F238E27FC236}">
                <a16:creationId xmlns:a16="http://schemas.microsoft.com/office/drawing/2014/main" id="{7F0DB881-4C88-4FAB-A98D-0F852C99CB30}"/>
              </a:ext>
            </a:extLst>
          </p:cNvPr>
          <p:cNvSpPr txBox="1"/>
          <p:nvPr/>
        </p:nvSpPr>
        <p:spPr>
          <a:xfrm>
            <a:off x="462065" y="890081"/>
            <a:ext cx="6133607" cy="3970318"/>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G. Campbell Morgan (1863-1945) ~ </a:t>
            </a:r>
            <a:r>
              <a:rPr lang="en-US" sz="2800" dirty="0">
                <a:effectLst>
                  <a:outerShdw blurRad="38100" dist="38100" dir="2700000" algn="tl">
                    <a:srgbClr val="000000">
                      <a:alpha val="43137"/>
                    </a:srgbClr>
                  </a:outerShdw>
                </a:effectLst>
              </a:rPr>
              <a:t>she passed away into the life beyond.  But</a:t>
            </a:r>
          </a:p>
          <a:p>
            <a:r>
              <a:rPr lang="en-US" sz="2800" dirty="0">
                <a:effectLst>
                  <a:outerShdw blurRad="38100" dist="38100" dir="2700000" algn="tl">
                    <a:srgbClr val="000000">
                      <a:alpha val="43137"/>
                    </a:srgbClr>
                  </a:outerShdw>
                </a:effectLst>
              </a:rPr>
              <a:t>He did say to her, </a:t>
            </a:r>
            <a:r>
              <a:rPr lang="en-US" sz="2800" dirty="0">
                <a:solidFill>
                  <a:srgbClr val="FF0000"/>
                </a:solidFill>
                <a:effectLst>
                  <a:outerShdw blurRad="38100" dist="38100" dir="2700000" algn="tl">
                    <a:srgbClr val="000000">
                      <a:alpha val="43137"/>
                    </a:srgbClr>
                  </a:outerShdw>
                </a:effectLst>
              </a:rPr>
              <a:t>‘Talitha </a:t>
            </a:r>
            <a:r>
              <a:rPr lang="en-US" sz="2800" dirty="0" err="1">
                <a:solidFill>
                  <a:srgbClr val="FF0000"/>
                </a:solidFill>
                <a:effectLst>
                  <a:outerShdw blurRad="38100" dist="38100" dir="2700000" algn="tl">
                    <a:srgbClr val="000000">
                      <a:alpha val="43137"/>
                    </a:srgbClr>
                  </a:outerShdw>
                </a:effectLst>
              </a:rPr>
              <a:t>cumi</a:t>
            </a:r>
            <a:r>
              <a:rPr lang="en-US" sz="2800" dirty="0">
                <a:solidFill>
                  <a:srgbClr val="FF0000"/>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that He needed her, and He took her to be with Himself.  She has been with Him for all these years, as we measure time here, and I have missed her every day.  But His word, ‘Believe only,’ has been the strength of the passing years.”</a:t>
            </a:r>
          </a:p>
        </p:txBody>
      </p:sp>
    </p:spTree>
    <p:extLst>
      <p:ext uri="{BB962C8B-B14F-4D97-AF65-F5344CB8AC3E}">
        <p14:creationId xmlns:p14="http://schemas.microsoft.com/office/powerpoint/2010/main" val="227391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7DB53-4AA7-4171-9268-1C627FD3E87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238243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graphicFrame>
        <p:nvGraphicFramePr>
          <p:cNvPr id="8" name="Table 7">
            <a:extLst>
              <a:ext uri="{FF2B5EF4-FFF2-40B4-BE49-F238E27FC236}">
                <a16:creationId xmlns:a16="http://schemas.microsoft.com/office/drawing/2014/main" id="{CB9C4676-B4E4-4277-A11A-0085BE11B323}"/>
              </a:ext>
            </a:extLst>
          </p:cNvPr>
          <p:cNvGraphicFramePr>
            <a:graphicFrameLocks noGrp="1"/>
          </p:cNvGraphicFramePr>
          <p:nvPr>
            <p:extLst>
              <p:ext uri="{D42A27DB-BD31-4B8C-83A1-F6EECF244321}">
                <p14:modId xmlns:p14="http://schemas.microsoft.com/office/powerpoint/2010/main" val="200212175"/>
              </p:ext>
            </p:extLst>
          </p:nvPr>
        </p:nvGraphicFramePr>
        <p:xfrm>
          <a:off x="449825" y="870155"/>
          <a:ext cx="8259098" cy="3900945"/>
        </p:xfrm>
        <a:graphic>
          <a:graphicData uri="http://schemas.openxmlformats.org/drawingml/2006/table">
            <a:tbl>
              <a:tblPr firstRow="1" bandRow="1">
                <a:tableStyleId>{5C22544A-7EE6-4342-B048-85BDC9FD1C3A}</a:tableStyleId>
              </a:tblPr>
              <a:tblGrid>
                <a:gridCol w="3707505">
                  <a:extLst>
                    <a:ext uri="{9D8B030D-6E8A-4147-A177-3AD203B41FA5}">
                      <a16:colId xmlns:a16="http://schemas.microsoft.com/office/drawing/2014/main" val="2778537069"/>
                    </a:ext>
                  </a:extLst>
                </a:gridCol>
                <a:gridCol w="4551593">
                  <a:extLst>
                    <a:ext uri="{9D8B030D-6E8A-4147-A177-3AD203B41FA5}">
                      <a16:colId xmlns:a16="http://schemas.microsoft.com/office/drawing/2014/main" val="354997214"/>
                    </a:ext>
                  </a:extLst>
                </a:gridCol>
              </a:tblGrid>
              <a:tr h="780189">
                <a:tc gridSpan="2">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hMerge="1">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540638111"/>
                  </a:ext>
                </a:extLst>
              </a:tr>
              <a:tr h="780189">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endParaRPr lang="en-US"/>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273396721"/>
                  </a:ext>
                </a:extLst>
              </a:tr>
              <a:tr h="780189">
                <a:tc>
                  <a:txBody>
                    <a:bodyPr/>
                    <a:lstStyle/>
                    <a:p>
                      <a:endParaRPr lang="en-US"/>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64198171"/>
                  </a:ext>
                </a:extLst>
              </a:tr>
              <a:tr h="780189">
                <a:tc>
                  <a:txBody>
                    <a:bodyPr/>
                    <a:lstStyle/>
                    <a:p>
                      <a:endParaRPr lang="en-US"/>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827296718"/>
                  </a:ext>
                </a:extLst>
              </a:tr>
              <a:tr h="780189">
                <a:tc gridSpan="2">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tc hMerge="1">
                  <a:txBody>
                    <a:bodyPr/>
                    <a:lstStyle/>
                    <a:p>
                      <a:endParaRPr lang="en-US"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363180074"/>
                  </a:ext>
                </a:extLst>
              </a:tr>
            </a:tbl>
          </a:graphicData>
        </a:graphic>
      </p:graphicFrame>
      <p:sp>
        <p:nvSpPr>
          <p:cNvPr id="9" name="TextBox 8">
            <a:extLst>
              <a:ext uri="{FF2B5EF4-FFF2-40B4-BE49-F238E27FC236}">
                <a16:creationId xmlns:a16="http://schemas.microsoft.com/office/drawing/2014/main" id="{77533EAC-7A00-473F-AD74-53EB445B27D3}"/>
              </a:ext>
            </a:extLst>
          </p:cNvPr>
          <p:cNvSpPr txBox="1"/>
          <p:nvPr/>
        </p:nvSpPr>
        <p:spPr>
          <a:xfrm>
            <a:off x="671050" y="979226"/>
            <a:ext cx="7742903"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What a contrast!</a:t>
            </a:r>
          </a:p>
        </p:txBody>
      </p:sp>
      <p:sp>
        <p:nvSpPr>
          <p:cNvPr id="10" name="TextBox 9">
            <a:extLst>
              <a:ext uri="{FF2B5EF4-FFF2-40B4-BE49-F238E27FC236}">
                <a16:creationId xmlns:a16="http://schemas.microsoft.com/office/drawing/2014/main" id="{4F6387CC-28A3-4FF9-825D-358881F10BE5}"/>
              </a:ext>
            </a:extLst>
          </p:cNvPr>
          <p:cNvSpPr txBox="1"/>
          <p:nvPr/>
        </p:nvSpPr>
        <p:spPr>
          <a:xfrm>
            <a:off x="640806" y="1780553"/>
            <a:ext cx="3283747" cy="523220"/>
          </a:xfrm>
          <a:prstGeom prst="rect">
            <a:avLst/>
          </a:prstGeom>
          <a:noFill/>
        </p:spPr>
        <p:txBody>
          <a:bodyPr wrap="square" rtlCol="0">
            <a:noAutofit/>
          </a:bodyPr>
          <a:lstStyle/>
          <a:p>
            <a:pPr algn="ctr"/>
            <a:r>
              <a:rPr lang="en-US" sz="2800" dirty="0">
                <a:effectLst>
                  <a:outerShdw blurRad="38100" dist="38100" dir="2700000" algn="tl">
                    <a:srgbClr val="000000">
                      <a:alpha val="43137"/>
                    </a:srgbClr>
                  </a:outerShdw>
                </a:effectLst>
              </a:rPr>
              <a:t>Girl was 12 years old</a:t>
            </a:r>
          </a:p>
        </p:txBody>
      </p:sp>
      <p:sp>
        <p:nvSpPr>
          <p:cNvPr id="11" name="TextBox 10">
            <a:extLst>
              <a:ext uri="{FF2B5EF4-FFF2-40B4-BE49-F238E27FC236}">
                <a16:creationId xmlns:a16="http://schemas.microsoft.com/office/drawing/2014/main" id="{44DD20A6-68A2-4B94-8A94-09488B763375}"/>
              </a:ext>
            </a:extLst>
          </p:cNvPr>
          <p:cNvSpPr txBox="1"/>
          <p:nvPr/>
        </p:nvSpPr>
        <p:spPr>
          <a:xfrm>
            <a:off x="4258340" y="1785468"/>
            <a:ext cx="4379732"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Woman was sick for 12 years</a:t>
            </a:r>
          </a:p>
        </p:txBody>
      </p:sp>
      <p:sp>
        <p:nvSpPr>
          <p:cNvPr id="12" name="TextBox 11">
            <a:extLst>
              <a:ext uri="{FF2B5EF4-FFF2-40B4-BE49-F238E27FC236}">
                <a16:creationId xmlns:a16="http://schemas.microsoft.com/office/drawing/2014/main" id="{D26486D2-F42E-45DE-9009-B1792908974E}"/>
              </a:ext>
            </a:extLst>
          </p:cNvPr>
          <p:cNvSpPr txBox="1"/>
          <p:nvPr/>
        </p:nvSpPr>
        <p:spPr>
          <a:xfrm>
            <a:off x="653099" y="2556841"/>
            <a:ext cx="3283747" cy="523220"/>
          </a:xfrm>
          <a:prstGeom prst="rect">
            <a:avLst/>
          </a:prstGeom>
          <a:noFill/>
        </p:spPr>
        <p:txBody>
          <a:bodyPr wrap="square" rtlCol="0">
            <a:noAutofit/>
          </a:bodyPr>
          <a:lstStyle/>
          <a:p>
            <a:pPr algn="ctr"/>
            <a:r>
              <a:rPr lang="en-US" sz="2800" dirty="0">
                <a:effectLst>
                  <a:outerShdw blurRad="38100" dist="38100" dir="2700000" algn="tl">
                    <a:srgbClr val="000000">
                      <a:alpha val="43137"/>
                    </a:srgbClr>
                  </a:outerShdw>
                </a:effectLst>
              </a:rPr>
              <a:t>Wealthy family</a:t>
            </a:r>
          </a:p>
        </p:txBody>
      </p:sp>
      <p:sp>
        <p:nvSpPr>
          <p:cNvPr id="13" name="TextBox 12">
            <a:extLst>
              <a:ext uri="{FF2B5EF4-FFF2-40B4-BE49-F238E27FC236}">
                <a16:creationId xmlns:a16="http://schemas.microsoft.com/office/drawing/2014/main" id="{72E35A34-90B3-48EA-AC4D-58496769504E}"/>
              </a:ext>
            </a:extLst>
          </p:cNvPr>
          <p:cNvSpPr txBox="1"/>
          <p:nvPr/>
        </p:nvSpPr>
        <p:spPr>
          <a:xfrm>
            <a:off x="5038049" y="2561756"/>
            <a:ext cx="2713841"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Spent all she had</a:t>
            </a:r>
          </a:p>
        </p:txBody>
      </p:sp>
      <p:sp>
        <p:nvSpPr>
          <p:cNvPr id="14" name="TextBox 13">
            <a:extLst>
              <a:ext uri="{FF2B5EF4-FFF2-40B4-BE49-F238E27FC236}">
                <a16:creationId xmlns:a16="http://schemas.microsoft.com/office/drawing/2014/main" id="{2D9F31CC-62DB-4D08-A5CB-ACA6230562D8}"/>
              </a:ext>
            </a:extLst>
          </p:cNvPr>
          <p:cNvSpPr txBox="1"/>
          <p:nvPr/>
        </p:nvSpPr>
        <p:spPr>
          <a:xfrm>
            <a:off x="658016" y="3324216"/>
            <a:ext cx="3283747" cy="523220"/>
          </a:xfrm>
          <a:prstGeom prst="rect">
            <a:avLst/>
          </a:prstGeom>
          <a:noFill/>
        </p:spPr>
        <p:txBody>
          <a:bodyPr wrap="square" rtlCol="0">
            <a:noAutofit/>
          </a:bodyPr>
          <a:lstStyle/>
          <a:p>
            <a:pPr algn="ctr"/>
            <a:r>
              <a:rPr lang="en-US" sz="2800" dirty="0">
                <a:effectLst>
                  <a:outerShdw blurRad="38100" dist="38100" dir="2700000" algn="tl">
                    <a:srgbClr val="000000">
                      <a:alpha val="43137"/>
                    </a:srgbClr>
                  </a:outerShdw>
                </a:effectLst>
              </a:rPr>
              <a:t>Joy of her father’s life</a:t>
            </a:r>
          </a:p>
        </p:txBody>
      </p:sp>
      <p:sp>
        <p:nvSpPr>
          <p:cNvPr id="15" name="TextBox 14">
            <a:extLst>
              <a:ext uri="{FF2B5EF4-FFF2-40B4-BE49-F238E27FC236}">
                <a16:creationId xmlns:a16="http://schemas.microsoft.com/office/drawing/2014/main" id="{5B3618C5-C9D1-496A-BD34-8447A855FE00}"/>
              </a:ext>
            </a:extLst>
          </p:cNvPr>
          <p:cNvSpPr txBox="1"/>
          <p:nvPr/>
        </p:nvSpPr>
        <p:spPr>
          <a:xfrm>
            <a:off x="5027017" y="3329131"/>
            <a:ext cx="2713841"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Social outcast</a:t>
            </a:r>
          </a:p>
        </p:txBody>
      </p:sp>
      <p:sp>
        <p:nvSpPr>
          <p:cNvPr id="16" name="TextBox 15">
            <a:extLst>
              <a:ext uri="{FF2B5EF4-FFF2-40B4-BE49-F238E27FC236}">
                <a16:creationId xmlns:a16="http://schemas.microsoft.com/office/drawing/2014/main" id="{B623B205-A9B2-48C7-85A0-307D53EB6114}"/>
              </a:ext>
            </a:extLst>
          </p:cNvPr>
          <p:cNvSpPr txBox="1"/>
          <p:nvPr/>
        </p:nvSpPr>
        <p:spPr>
          <a:xfrm>
            <a:off x="2612372" y="4086961"/>
            <a:ext cx="3973334" cy="584775"/>
          </a:xfrm>
          <a:prstGeom prst="rect">
            <a:avLst/>
          </a:prstGeom>
          <a:noFill/>
        </p:spPr>
        <p:txBody>
          <a:bodyPr wrap="square" rtlCol="0">
            <a:noAutofit/>
          </a:bodyPr>
          <a:lstStyle/>
          <a:p>
            <a:pPr algn="ctr"/>
            <a:r>
              <a:rPr lang="en-US" sz="3200" dirty="0">
                <a:effectLst>
                  <a:outerShdw blurRad="38100" dist="38100" dir="2700000" algn="tl">
                    <a:srgbClr val="000000">
                      <a:alpha val="43137"/>
                    </a:srgbClr>
                  </a:outerShdw>
                </a:effectLst>
              </a:rPr>
              <a:t>Jesus met them both!</a:t>
            </a:r>
          </a:p>
        </p:txBody>
      </p:sp>
    </p:spTree>
    <p:extLst>
      <p:ext uri="{BB962C8B-B14F-4D97-AF65-F5344CB8AC3E}">
        <p14:creationId xmlns:p14="http://schemas.microsoft.com/office/powerpoint/2010/main" val="426882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10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grpId="0" nodeType="afterEffect">
                                  <p:stCondLst>
                                    <p:cond delay="10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
        <p:nvSpPr>
          <p:cNvPr id="8" name="TextBox 7">
            <a:extLst>
              <a:ext uri="{FF2B5EF4-FFF2-40B4-BE49-F238E27FC236}">
                <a16:creationId xmlns:a16="http://schemas.microsoft.com/office/drawing/2014/main" id="{ACCD48AB-BA82-47F6-81E0-AF6616DC574D}"/>
              </a:ext>
            </a:extLst>
          </p:cNvPr>
          <p:cNvSpPr txBox="1"/>
          <p:nvPr/>
        </p:nvSpPr>
        <p:spPr>
          <a:xfrm>
            <a:off x="462064" y="890081"/>
            <a:ext cx="8194755"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He touched me, oh He touched me</a:t>
            </a:r>
          </a:p>
          <a:p>
            <a:r>
              <a:rPr lang="en-US" sz="3200" dirty="0">
                <a:effectLst>
                  <a:outerShdw blurRad="38100" dist="38100" dir="2700000" algn="tl">
                    <a:srgbClr val="000000">
                      <a:alpha val="43137"/>
                    </a:srgbClr>
                  </a:outerShdw>
                </a:effectLst>
              </a:rPr>
              <a:t>And oh the joy that floods my soul</a:t>
            </a:r>
          </a:p>
          <a:p>
            <a:r>
              <a:rPr lang="en-US" sz="3200" dirty="0">
                <a:effectLst>
                  <a:outerShdw blurRad="38100" dist="38100" dir="2700000" algn="tl">
                    <a:srgbClr val="000000">
                      <a:alpha val="43137"/>
                    </a:srgbClr>
                  </a:outerShdw>
                </a:effectLst>
              </a:rPr>
              <a:t>Something happened and now I know</a:t>
            </a:r>
          </a:p>
          <a:p>
            <a:r>
              <a:rPr lang="en-US" sz="3200" dirty="0">
                <a:effectLst>
                  <a:outerShdw blurRad="38100" dist="38100" dir="2700000" algn="tl">
                    <a:srgbClr val="000000">
                      <a:alpha val="43137"/>
                    </a:srgbClr>
                  </a:outerShdw>
                </a:effectLst>
              </a:rPr>
              <a:t>He touched me and made me whole </a:t>
            </a:r>
          </a:p>
          <a:p>
            <a:pPr algn="r"/>
            <a:r>
              <a:rPr lang="en-US" sz="3200" dirty="0">
                <a:solidFill>
                  <a:srgbClr val="FF0000"/>
                </a:solidFill>
                <a:effectLst>
                  <a:outerShdw blurRad="38100" dist="38100" dir="2700000" algn="tl">
                    <a:srgbClr val="000000">
                      <a:alpha val="43137"/>
                    </a:srgbClr>
                  </a:outerShdw>
                </a:effectLst>
              </a:rPr>
              <a:t>– Bill and Gloria Gaither</a:t>
            </a:r>
          </a:p>
        </p:txBody>
      </p:sp>
    </p:spTree>
    <p:extLst>
      <p:ext uri="{BB962C8B-B14F-4D97-AF65-F5344CB8AC3E}">
        <p14:creationId xmlns:p14="http://schemas.microsoft.com/office/powerpoint/2010/main" val="7048297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7DB53-4AA7-4171-9268-1C627FD3E87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89999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7DB53-4AA7-4171-9268-1C627FD3E87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pic>
        <p:nvPicPr>
          <p:cNvPr id="2050" name="Picture 2" descr="Image result for jesus love me this i know sheet music">
            <a:extLst>
              <a:ext uri="{FF2B5EF4-FFF2-40B4-BE49-F238E27FC236}">
                <a16:creationId xmlns:a16="http://schemas.microsoft.com/office/drawing/2014/main" id="{A3A4047B-1711-409B-80F4-9E16F61E8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6027">
            <a:off x="1342067" y="846656"/>
            <a:ext cx="6660092" cy="499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1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62764-F9C2-4F84-81EC-1942AA7134DC}"/>
              </a:ext>
            </a:extLst>
          </p:cNvPr>
          <p:cNvSpPr/>
          <p:nvPr/>
        </p:nvSpPr>
        <p:spPr>
          <a:xfrm>
            <a:off x="3620068" y="2040340"/>
            <a:ext cx="1903863"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Mal. 3:1a ~ </a:t>
            </a:r>
            <a:r>
              <a:rPr lang="en-US" sz="3200" dirty="0">
                <a:solidFill>
                  <a:srgbClr val="FF0000"/>
                </a:solidFill>
                <a:effectLst>
                  <a:outerShdw blurRad="38100" dist="38100" dir="2700000" algn="tl">
                    <a:srgbClr val="000000">
                      <a:alpha val="43137"/>
                    </a:srgbClr>
                  </a:outerShdw>
                </a:effectLst>
              </a:rPr>
              <a:t>“Behold, I send My messenger, and he will prepare the way before Me.”</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1904771"/>
            <a:ext cx="7973335" cy="584775"/>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200" dirty="0">
                <a:solidFill>
                  <a:srgbClr val="FF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eyewitnesses</a:t>
            </a: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autoptēs</a:t>
            </a:r>
            <a:r>
              <a:rPr lang="en-US" sz="32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n-US" sz="32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486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7DB53-4AA7-4171-9268-1C627FD3E87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424565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7DB53-4AA7-4171-9268-1C627FD3E87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
        <p:nvSpPr>
          <p:cNvPr id="8" name="TextBox 7">
            <a:extLst>
              <a:ext uri="{FF2B5EF4-FFF2-40B4-BE49-F238E27FC236}">
                <a16:creationId xmlns:a16="http://schemas.microsoft.com/office/drawing/2014/main" id="{ACCD48AB-BA82-47F6-81E0-AF6616DC574D}"/>
              </a:ext>
            </a:extLst>
          </p:cNvPr>
          <p:cNvSpPr txBox="1"/>
          <p:nvPr/>
        </p:nvSpPr>
        <p:spPr>
          <a:xfrm>
            <a:off x="462064" y="890081"/>
            <a:ext cx="8194755" cy="1077218"/>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worshiped</a:t>
            </a:r>
            <a:r>
              <a:rPr lang="en-US" sz="3200" dirty="0">
                <a:effectLst>
                  <a:outerShdw blurRad="38100" dist="38100" dir="2700000" algn="tl">
                    <a:srgbClr val="000000">
                      <a:alpha val="43137"/>
                    </a:srgbClr>
                  </a:outerShdw>
                </a:effectLst>
              </a:rPr>
              <a:t> ~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proskuneō</a:t>
            </a:r>
            <a:r>
              <a:rPr lang="en-US" sz="3200" i="1" dirty="0">
                <a:effectLst>
                  <a:outerShdw blurRad="38100" dist="38100" dir="2700000" algn="tl">
                    <a:srgbClr val="000000">
                      <a:alpha val="43137"/>
                    </a:srgbClr>
                  </a:outerShdw>
                </a:effectLst>
              </a:rPr>
              <a:t> – </a:t>
            </a:r>
            <a:r>
              <a:rPr lang="en-US" sz="3200" dirty="0">
                <a:effectLst>
                  <a:outerShdw blurRad="38100" dist="38100" dir="2700000" algn="tl">
                    <a:srgbClr val="000000">
                      <a:alpha val="43137"/>
                    </a:srgbClr>
                  </a:outerShdw>
                </a:effectLst>
              </a:rPr>
              <a:t>same as demoniac (Mark 5:6)</a:t>
            </a:r>
          </a:p>
        </p:txBody>
      </p:sp>
    </p:spTree>
    <p:extLst>
      <p:ext uri="{BB962C8B-B14F-4D97-AF65-F5344CB8AC3E}">
        <p14:creationId xmlns:p14="http://schemas.microsoft.com/office/powerpoint/2010/main" val="391318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7DB53-4AA7-4171-9268-1C627FD3E87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7030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
        <p:nvSpPr>
          <p:cNvPr id="8" name="TextBox 7">
            <a:extLst>
              <a:ext uri="{FF2B5EF4-FFF2-40B4-BE49-F238E27FC236}">
                <a16:creationId xmlns:a16="http://schemas.microsoft.com/office/drawing/2014/main" id="{ACCD48AB-BA82-47F6-81E0-AF6616DC574D}"/>
              </a:ext>
            </a:extLst>
          </p:cNvPr>
          <p:cNvSpPr txBox="1"/>
          <p:nvPr/>
        </p:nvSpPr>
        <p:spPr>
          <a:xfrm>
            <a:off x="462064" y="890081"/>
            <a:ext cx="8194755" cy="5170646"/>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Num. 15:38-40 ~ </a:t>
            </a:r>
            <a:r>
              <a:rPr lang="en-US" sz="3000" baseline="30000" dirty="0">
                <a:effectLst>
                  <a:outerShdw blurRad="38100" dist="38100" dir="2700000" algn="tl">
                    <a:srgbClr val="000000">
                      <a:alpha val="43137"/>
                    </a:srgbClr>
                  </a:outerShdw>
                </a:effectLst>
              </a:rPr>
              <a:t>38</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“Speak to the children of Israel: Tell them to make tassels on the corners of their garments throughout their generations, and to put a blue thread in the tassels of the corners. </a:t>
            </a:r>
            <a:r>
              <a:rPr lang="en-US" sz="3000" baseline="30000" dirty="0">
                <a:effectLst>
                  <a:outerShdw blurRad="38100" dist="38100" dir="2700000" algn="tl">
                    <a:srgbClr val="000000">
                      <a:alpha val="43137"/>
                    </a:srgbClr>
                  </a:outerShdw>
                </a:effectLst>
              </a:rPr>
              <a:t>39</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And you shall have the tassel, that you may look upon it and remember all the commandments of the </a:t>
            </a:r>
            <a:r>
              <a:rPr lang="en-US" sz="3000" cap="small" dirty="0">
                <a:solidFill>
                  <a:srgbClr val="FF0000"/>
                </a:solidFill>
                <a:effectLst>
                  <a:outerShdw blurRad="38100" dist="38100" dir="2700000" algn="tl">
                    <a:srgbClr val="000000">
                      <a:alpha val="43137"/>
                    </a:srgbClr>
                  </a:outerShdw>
                </a:effectLst>
              </a:rPr>
              <a:t>Lord</a:t>
            </a:r>
            <a:r>
              <a:rPr lang="en-US" sz="3000" dirty="0">
                <a:solidFill>
                  <a:srgbClr val="FF0000"/>
                </a:solidFill>
                <a:effectLst>
                  <a:outerShdw blurRad="38100" dist="38100" dir="2700000" algn="tl">
                    <a:srgbClr val="000000">
                      <a:alpha val="43137"/>
                    </a:srgbClr>
                  </a:outerShdw>
                </a:effectLst>
              </a:rPr>
              <a:t> and do them, and that you </a:t>
            </a:r>
            <a:r>
              <a:rPr lang="en-US" sz="3000" i="1" dirty="0">
                <a:solidFill>
                  <a:srgbClr val="FF0000"/>
                </a:solidFill>
                <a:effectLst>
                  <a:outerShdw blurRad="38100" dist="38100" dir="2700000" algn="tl">
                    <a:srgbClr val="000000">
                      <a:alpha val="43137"/>
                    </a:srgbClr>
                  </a:outerShdw>
                </a:effectLst>
              </a:rPr>
              <a:t>may</a:t>
            </a:r>
            <a:r>
              <a:rPr lang="en-US" sz="3000" dirty="0">
                <a:solidFill>
                  <a:srgbClr val="FF0000"/>
                </a:solidFill>
                <a:effectLst>
                  <a:outerShdw blurRad="38100" dist="38100" dir="2700000" algn="tl">
                    <a:srgbClr val="000000">
                      <a:alpha val="43137"/>
                    </a:srgbClr>
                  </a:outerShdw>
                </a:effectLst>
              </a:rPr>
              <a:t> not follow the harlotry to which your own heart and your own eyes are inclined, </a:t>
            </a:r>
            <a:r>
              <a:rPr lang="en-US" sz="3000" baseline="30000" dirty="0">
                <a:effectLst>
                  <a:outerShdw blurRad="38100" dist="38100" dir="2700000" algn="tl">
                    <a:srgbClr val="000000">
                      <a:alpha val="43137"/>
                    </a:srgbClr>
                  </a:outerShdw>
                </a:effectLst>
              </a:rPr>
              <a:t>40</a:t>
            </a:r>
            <a:r>
              <a:rPr lang="en-US" sz="3000" dirty="0">
                <a:effectLst>
                  <a:outerShdw blurRad="38100" dist="38100" dir="2700000" algn="tl">
                    <a:srgbClr val="000000">
                      <a:alpha val="43137"/>
                    </a:srgbClr>
                  </a:outerShdw>
                </a:effectLst>
              </a:rPr>
              <a:t> </a:t>
            </a:r>
            <a:r>
              <a:rPr lang="en-US" sz="3000" dirty="0">
                <a:solidFill>
                  <a:srgbClr val="FF0000"/>
                </a:solidFill>
                <a:effectLst>
                  <a:outerShdw blurRad="38100" dist="38100" dir="2700000" algn="tl">
                    <a:srgbClr val="000000">
                      <a:alpha val="43137"/>
                    </a:srgbClr>
                  </a:outerShdw>
                </a:effectLst>
              </a:rPr>
              <a:t>and that you may remember and do all My commandments, and</a:t>
            </a:r>
          </a:p>
          <a:p>
            <a:r>
              <a:rPr lang="en-US" sz="3000" dirty="0">
                <a:solidFill>
                  <a:srgbClr val="FF0000"/>
                </a:solidFill>
                <a:effectLst>
                  <a:outerShdw blurRad="38100" dist="38100" dir="2700000" algn="tl">
                    <a:srgbClr val="000000">
                      <a:alpha val="43137"/>
                    </a:srgbClr>
                  </a:outerShdw>
                </a:effectLst>
              </a:rPr>
              <a:t>be holy for your God.</a:t>
            </a:r>
          </a:p>
        </p:txBody>
      </p:sp>
    </p:spTree>
    <p:extLst>
      <p:ext uri="{BB962C8B-B14F-4D97-AF65-F5344CB8AC3E}">
        <p14:creationId xmlns:p14="http://schemas.microsoft.com/office/powerpoint/2010/main" val="240130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0" name="Picture 6" descr="Talitnia Acrylic Wool Traditional Tallit Prayer Shawl  (Blue and Silver Stripes)">
            <a:extLst>
              <a:ext uri="{FF2B5EF4-FFF2-40B4-BE49-F238E27FC236}">
                <a16:creationId xmlns:a16="http://schemas.microsoft.com/office/drawing/2014/main" id="{056235C6-7435-41AC-B158-CDD3C42A4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75085">
            <a:off x="1833887" y="3022412"/>
            <a:ext cx="3368752" cy="33687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alit western wall">
            <a:extLst>
              <a:ext uri="{FF2B5EF4-FFF2-40B4-BE49-F238E27FC236}">
                <a16:creationId xmlns:a16="http://schemas.microsoft.com/office/drawing/2014/main" id="{C89FD90C-8B89-4944-8666-08AF9C894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5057">
            <a:off x="4010462" y="2527144"/>
            <a:ext cx="4692318" cy="3129841"/>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B7E20340-9A15-41B1-83D9-1735CD57B831}"/>
              </a:ext>
            </a:extLst>
          </p:cNvPr>
          <p:cNvSpPr/>
          <p:nvPr/>
        </p:nvSpPr>
        <p:spPr>
          <a:xfrm rot="21405057">
            <a:off x="4012168" y="2516883"/>
            <a:ext cx="4683368" cy="3144716"/>
          </a:xfrm>
          <a:custGeom>
            <a:avLst/>
            <a:gdLst>
              <a:gd name="connsiteX0" fmla="*/ 3605810 w 4683368"/>
              <a:gd name="connsiteY0" fmla="*/ 2089124 h 3144716"/>
              <a:gd name="connsiteX1" fmla="*/ 3453486 w 4683368"/>
              <a:gd name="connsiteY1" fmla="*/ 2573118 h 3144716"/>
              <a:gd name="connsiteX2" fmla="*/ 3700596 w 4683368"/>
              <a:gd name="connsiteY2" fmla="*/ 3016276 h 3144716"/>
              <a:gd name="connsiteX3" fmla="*/ 3852920 w 4683368"/>
              <a:gd name="connsiteY3" fmla="*/ 2532282 h 3144716"/>
              <a:gd name="connsiteX4" fmla="*/ 3605810 w 4683368"/>
              <a:gd name="connsiteY4" fmla="*/ 2089124 h 3144716"/>
              <a:gd name="connsiteX5" fmla="*/ 2363164 w 4683368"/>
              <a:gd name="connsiteY5" fmla="*/ 1602618 h 3144716"/>
              <a:gd name="connsiteX6" fmla="*/ 2210840 w 4683368"/>
              <a:gd name="connsiteY6" fmla="*/ 2086612 h 3144716"/>
              <a:gd name="connsiteX7" fmla="*/ 2457950 w 4683368"/>
              <a:gd name="connsiteY7" fmla="*/ 2529770 h 3144716"/>
              <a:gd name="connsiteX8" fmla="*/ 2610274 w 4683368"/>
              <a:gd name="connsiteY8" fmla="*/ 2045776 h 3144716"/>
              <a:gd name="connsiteX9" fmla="*/ 2363164 w 4683368"/>
              <a:gd name="connsiteY9" fmla="*/ 1602618 h 3144716"/>
              <a:gd name="connsiteX10" fmla="*/ 0 w 4683368"/>
              <a:gd name="connsiteY10" fmla="*/ 0 h 3144716"/>
              <a:gd name="connsiteX11" fmla="*/ 4683368 w 4683368"/>
              <a:gd name="connsiteY11" fmla="*/ 0 h 3144716"/>
              <a:gd name="connsiteX12" fmla="*/ 4683368 w 4683368"/>
              <a:gd name="connsiteY12" fmla="*/ 3144716 h 3144716"/>
              <a:gd name="connsiteX13" fmla="*/ 0 w 4683368"/>
              <a:gd name="connsiteY13" fmla="*/ 3144716 h 31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83368" h="3144716">
                <a:moveTo>
                  <a:pt x="3605810" y="2089124"/>
                </a:moveTo>
                <a:cubicBezTo>
                  <a:pt x="3495509" y="2100401"/>
                  <a:pt x="3427312" y="2317093"/>
                  <a:pt x="3453486" y="2573118"/>
                </a:cubicBezTo>
                <a:cubicBezTo>
                  <a:pt x="3479661" y="2829144"/>
                  <a:pt x="3590295" y="3027552"/>
                  <a:pt x="3700596" y="3016276"/>
                </a:cubicBezTo>
                <a:cubicBezTo>
                  <a:pt x="3810897" y="3004999"/>
                  <a:pt x="3879095" y="2788308"/>
                  <a:pt x="3852920" y="2532282"/>
                </a:cubicBezTo>
                <a:cubicBezTo>
                  <a:pt x="3826746" y="2276257"/>
                  <a:pt x="3716111" y="2077848"/>
                  <a:pt x="3605810" y="2089124"/>
                </a:cubicBezTo>
                <a:close/>
                <a:moveTo>
                  <a:pt x="2363164" y="1602618"/>
                </a:moveTo>
                <a:cubicBezTo>
                  <a:pt x="2252863" y="1613895"/>
                  <a:pt x="2184666" y="1830587"/>
                  <a:pt x="2210840" y="2086612"/>
                </a:cubicBezTo>
                <a:cubicBezTo>
                  <a:pt x="2237015" y="2342638"/>
                  <a:pt x="2347649" y="2541046"/>
                  <a:pt x="2457950" y="2529770"/>
                </a:cubicBezTo>
                <a:cubicBezTo>
                  <a:pt x="2568251" y="2518493"/>
                  <a:pt x="2636449" y="2301802"/>
                  <a:pt x="2610274" y="2045776"/>
                </a:cubicBezTo>
                <a:cubicBezTo>
                  <a:pt x="2584100" y="1789751"/>
                  <a:pt x="2473465" y="1591342"/>
                  <a:pt x="2363164" y="1602618"/>
                </a:cubicBezTo>
                <a:close/>
                <a:moveTo>
                  <a:pt x="0" y="0"/>
                </a:moveTo>
                <a:lnTo>
                  <a:pt x="4683368" y="0"/>
                </a:lnTo>
                <a:lnTo>
                  <a:pt x="4683368" y="3144716"/>
                </a:lnTo>
                <a:lnTo>
                  <a:pt x="0" y="3144716"/>
                </a:lnTo>
                <a:close/>
              </a:path>
            </a:pathLst>
          </a:custGeom>
          <a:solidFill>
            <a:srgbClr val="18171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pic>
        <p:nvPicPr>
          <p:cNvPr id="1026" name="Picture 2" descr="The tzitzit of the tallit katans of two Jewish men are worn outside, while the third man has tucked in his tzitzit.">
            <a:extLst>
              <a:ext uri="{FF2B5EF4-FFF2-40B4-BE49-F238E27FC236}">
                <a16:creationId xmlns:a16="http://schemas.microsoft.com/office/drawing/2014/main" id="{13B1FC53-3513-42ED-8E09-4877B7B4CF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008">
            <a:off x="607143" y="1386400"/>
            <a:ext cx="4723141" cy="3140888"/>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Shape 12">
            <a:extLst>
              <a:ext uri="{FF2B5EF4-FFF2-40B4-BE49-F238E27FC236}">
                <a16:creationId xmlns:a16="http://schemas.microsoft.com/office/drawing/2014/main" id="{D85E6809-9714-4768-8E6E-17618B987AA9}"/>
              </a:ext>
            </a:extLst>
          </p:cNvPr>
          <p:cNvSpPr/>
          <p:nvPr/>
        </p:nvSpPr>
        <p:spPr>
          <a:xfrm rot="210008">
            <a:off x="588672" y="1371802"/>
            <a:ext cx="4760890" cy="3163910"/>
          </a:xfrm>
          <a:custGeom>
            <a:avLst/>
            <a:gdLst>
              <a:gd name="connsiteX0" fmla="*/ 2715296 w 4760890"/>
              <a:gd name="connsiteY0" fmla="*/ 1631324 h 3163910"/>
              <a:gd name="connsiteX1" fmla="*/ 2343955 w 4760890"/>
              <a:gd name="connsiteY1" fmla="*/ 1863144 h 3163910"/>
              <a:gd name="connsiteX2" fmla="*/ 2715296 w 4760890"/>
              <a:gd name="connsiteY2" fmla="*/ 2094964 h 3163910"/>
              <a:gd name="connsiteX3" fmla="*/ 3086637 w 4760890"/>
              <a:gd name="connsiteY3" fmla="*/ 1863144 h 3163910"/>
              <a:gd name="connsiteX4" fmla="*/ 2715296 w 4760890"/>
              <a:gd name="connsiteY4" fmla="*/ 1631324 h 3163910"/>
              <a:gd name="connsiteX5" fmla="*/ 806278 w 4760890"/>
              <a:gd name="connsiteY5" fmla="*/ 1487746 h 3163910"/>
              <a:gd name="connsiteX6" fmla="*/ 759290 w 4760890"/>
              <a:gd name="connsiteY6" fmla="*/ 1494126 h 3163910"/>
              <a:gd name="connsiteX7" fmla="*/ 658940 w 4760890"/>
              <a:gd name="connsiteY7" fmla="*/ 1944839 h 3163910"/>
              <a:gd name="connsiteX8" fmla="*/ 1000568 w 4760890"/>
              <a:gd name="connsiteY8" fmla="*/ 2255488 h 3163910"/>
              <a:gd name="connsiteX9" fmla="*/ 1100918 w 4760890"/>
              <a:gd name="connsiteY9" fmla="*/ 1804775 h 3163910"/>
              <a:gd name="connsiteX10" fmla="*/ 806278 w 4760890"/>
              <a:gd name="connsiteY10" fmla="*/ 1487746 h 3163910"/>
              <a:gd name="connsiteX11" fmla="*/ 0 w 4760890"/>
              <a:gd name="connsiteY11" fmla="*/ 0 h 3163910"/>
              <a:gd name="connsiteX12" fmla="*/ 4760890 w 4760890"/>
              <a:gd name="connsiteY12" fmla="*/ 0 h 3163910"/>
              <a:gd name="connsiteX13" fmla="*/ 4760890 w 4760890"/>
              <a:gd name="connsiteY13" fmla="*/ 3163910 h 3163910"/>
              <a:gd name="connsiteX14" fmla="*/ 0 w 4760890"/>
              <a:gd name="connsiteY14" fmla="*/ 3163910 h 316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60890" h="3163910">
                <a:moveTo>
                  <a:pt x="2715296" y="1631324"/>
                </a:moveTo>
                <a:cubicBezTo>
                  <a:pt x="2510210" y="1631324"/>
                  <a:pt x="2343955" y="1735113"/>
                  <a:pt x="2343955" y="1863144"/>
                </a:cubicBezTo>
                <a:cubicBezTo>
                  <a:pt x="2343955" y="1991175"/>
                  <a:pt x="2510210" y="2094964"/>
                  <a:pt x="2715296" y="2094964"/>
                </a:cubicBezTo>
                <a:cubicBezTo>
                  <a:pt x="2920382" y="2094964"/>
                  <a:pt x="3086637" y="1991175"/>
                  <a:pt x="3086637" y="1863144"/>
                </a:cubicBezTo>
                <a:cubicBezTo>
                  <a:pt x="3086637" y="1735113"/>
                  <a:pt x="2920382" y="1631324"/>
                  <a:pt x="2715296" y="1631324"/>
                </a:cubicBezTo>
                <a:close/>
                <a:moveTo>
                  <a:pt x="806278" y="1487746"/>
                </a:moveTo>
                <a:cubicBezTo>
                  <a:pt x="790285" y="1487234"/>
                  <a:pt x="774546" y="1489291"/>
                  <a:pt x="759290" y="1494126"/>
                </a:cubicBezTo>
                <a:cubicBezTo>
                  <a:pt x="637241" y="1532804"/>
                  <a:pt x="592313" y="1734595"/>
                  <a:pt x="658940" y="1944839"/>
                </a:cubicBezTo>
                <a:cubicBezTo>
                  <a:pt x="725567" y="2155083"/>
                  <a:pt x="878519" y="2294166"/>
                  <a:pt x="1000568" y="2255488"/>
                </a:cubicBezTo>
                <a:cubicBezTo>
                  <a:pt x="1122617" y="2216810"/>
                  <a:pt x="1167545" y="2015019"/>
                  <a:pt x="1100918" y="1804775"/>
                </a:cubicBezTo>
                <a:cubicBezTo>
                  <a:pt x="1042619" y="1620811"/>
                  <a:pt x="918228" y="1491331"/>
                  <a:pt x="806278" y="1487746"/>
                </a:cubicBezTo>
                <a:close/>
                <a:moveTo>
                  <a:pt x="0" y="0"/>
                </a:moveTo>
                <a:lnTo>
                  <a:pt x="4760890" y="0"/>
                </a:lnTo>
                <a:lnTo>
                  <a:pt x="4760890" y="3163910"/>
                </a:lnTo>
                <a:lnTo>
                  <a:pt x="0" y="3163910"/>
                </a:lnTo>
                <a:close/>
              </a:path>
            </a:pathLst>
          </a:custGeom>
          <a:solidFill>
            <a:srgbClr val="18171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A08831B-B599-4A3C-B050-40686FC598AD}"/>
              </a:ext>
            </a:extLst>
          </p:cNvPr>
          <p:cNvSpPr txBox="1"/>
          <p:nvPr/>
        </p:nvSpPr>
        <p:spPr>
          <a:xfrm>
            <a:off x="339395" y="4165600"/>
            <a:ext cx="1249680"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Tallit</a:t>
            </a:r>
          </a:p>
        </p:txBody>
      </p:sp>
      <p:sp>
        <p:nvSpPr>
          <p:cNvPr id="16" name="TextBox 15">
            <a:extLst>
              <a:ext uri="{FF2B5EF4-FFF2-40B4-BE49-F238E27FC236}">
                <a16:creationId xmlns:a16="http://schemas.microsoft.com/office/drawing/2014/main" id="{EE803EB0-221A-46B3-9200-AB1D96774E93}"/>
              </a:ext>
            </a:extLst>
          </p:cNvPr>
          <p:cNvSpPr txBox="1"/>
          <p:nvPr/>
        </p:nvSpPr>
        <p:spPr>
          <a:xfrm>
            <a:off x="458785" y="4770120"/>
            <a:ext cx="1249680"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Tzitzit</a:t>
            </a:r>
          </a:p>
        </p:txBody>
      </p:sp>
      <p:cxnSp>
        <p:nvCxnSpPr>
          <p:cNvPr id="14" name="Straight Arrow Connector 13">
            <a:extLst>
              <a:ext uri="{FF2B5EF4-FFF2-40B4-BE49-F238E27FC236}">
                <a16:creationId xmlns:a16="http://schemas.microsoft.com/office/drawing/2014/main" id="{7ADC1C71-382D-488F-B93B-8302F1E15C0A}"/>
              </a:ext>
            </a:extLst>
          </p:cNvPr>
          <p:cNvCxnSpPr/>
          <p:nvPr/>
        </p:nvCxnSpPr>
        <p:spPr>
          <a:xfrm flipV="1">
            <a:off x="1407160" y="4262120"/>
            <a:ext cx="1402080" cy="248920"/>
          </a:xfrm>
          <a:prstGeom prst="straightConnector1">
            <a:avLst/>
          </a:prstGeom>
          <a:ln w="5715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D5BF54F-48DB-40DD-994F-21A7F6A9B1A9}"/>
              </a:ext>
            </a:extLst>
          </p:cNvPr>
          <p:cNvCxnSpPr>
            <a:cxnSpLocks/>
          </p:cNvCxnSpPr>
          <p:nvPr/>
        </p:nvCxnSpPr>
        <p:spPr>
          <a:xfrm>
            <a:off x="1818640" y="5125720"/>
            <a:ext cx="904240" cy="736600"/>
          </a:xfrm>
          <a:prstGeom prst="straightConnector1">
            <a:avLst/>
          </a:prstGeom>
          <a:ln w="5715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55BCD90-A201-4195-8BD9-089F8E88BA82}"/>
              </a:ext>
            </a:extLst>
          </p:cNvPr>
          <p:cNvCxnSpPr>
            <a:cxnSpLocks/>
          </p:cNvCxnSpPr>
          <p:nvPr/>
        </p:nvCxnSpPr>
        <p:spPr>
          <a:xfrm>
            <a:off x="1828800" y="5120640"/>
            <a:ext cx="2295939" cy="260405"/>
          </a:xfrm>
          <a:prstGeom prst="straightConnector1">
            <a:avLst/>
          </a:prstGeom>
          <a:ln w="57150" cap="rnd">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65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5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7"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F7DB53-4AA7-4171-9268-1C627FD3E871}"/>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Tree>
    <p:extLst>
      <p:ext uri="{BB962C8B-B14F-4D97-AF65-F5344CB8AC3E}">
        <p14:creationId xmlns:p14="http://schemas.microsoft.com/office/powerpoint/2010/main" val="189764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8</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41</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56</a:t>
            </a:r>
            <a:endParaRPr lang="en-US" sz="5400" dirty="0">
              <a:solidFill>
                <a:srgbClr val="530006"/>
              </a:solidFill>
              <a:latin typeface="Times and Times again" pitchFamily="2" charset="0"/>
            </a:endParaRPr>
          </a:p>
        </p:txBody>
      </p:sp>
      <p:sp>
        <p:nvSpPr>
          <p:cNvPr id="4" name="TextBox 3">
            <a:extLst>
              <a:ext uri="{FF2B5EF4-FFF2-40B4-BE49-F238E27FC236}">
                <a16:creationId xmlns:a16="http://schemas.microsoft.com/office/drawing/2014/main" id="{FF59EFF9-F140-4782-8C0F-FD4BFAE89483}"/>
              </a:ext>
            </a:extLst>
          </p:cNvPr>
          <p:cNvSpPr txBox="1"/>
          <p:nvPr/>
        </p:nvSpPr>
        <p:spPr>
          <a:xfrm>
            <a:off x="462064" y="890081"/>
            <a:ext cx="8194755"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made you well </a:t>
            </a:r>
            <a:r>
              <a:rPr lang="en-US" sz="3200" dirty="0">
                <a:effectLst>
                  <a:outerShdw blurRad="38100" dist="38100" dir="2700000" algn="tl">
                    <a:srgbClr val="000000">
                      <a:alpha val="43137"/>
                    </a:srgbClr>
                  </a:outerShdw>
                </a:effectLst>
              </a:rPr>
              <a:t>~ </a:t>
            </a:r>
            <a:r>
              <a:rPr lang="en-US" sz="32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sōzō</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to save</a:t>
            </a:r>
            <a:r>
              <a:rPr lang="en-US" sz="3200" dirty="0">
                <a:effectLst>
                  <a:outerShdw blurRad="38100" dist="38100" dir="2700000" algn="tl">
                    <a:srgbClr val="000000">
                      <a:alpha val="43137"/>
                    </a:srgbClr>
                  </a:outerShdw>
                </a:effectLst>
              </a:rPr>
              <a:t> </a:t>
            </a:r>
            <a:endParaRPr lang="en-US"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976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5028</TotalTime>
  <Words>442</Words>
  <Application>Microsoft Office PowerPoint</Application>
  <PresentationFormat>On-screen Show (4:3)</PresentationFormat>
  <Paragraphs>53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 Light</vt:lpstr>
      <vt:lpstr>Times New Roman</vt:lpstr>
      <vt:lpstr>Times and Times again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cp:revision>
  <dcterms:created xsi:type="dcterms:W3CDTF">2019-08-09T16:30:12Z</dcterms:created>
  <dcterms:modified xsi:type="dcterms:W3CDTF">2019-08-17T23:59:51Z</dcterms:modified>
</cp:coreProperties>
</file>